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1" r:id="rId4"/>
    <p:sldId id="282" r:id="rId5"/>
    <p:sldId id="260" r:id="rId6"/>
    <p:sldId id="261" r:id="rId7"/>
    <p:sldId id="262" r:id="rId8"/>
    <p:sldId id="287" r:id="rId9"/>
    <p:sldId id="264" r:id="rId10"/>
    <p:sldId id="283" r:id="rId11"/>
    <p:sldId id="265" r:id="rId12"/>
    <p:sldId id="266" r:id="rId13"/>
    <p:sldId id="269" r:id="rId14"/>
    <p:sldId id="268" r:id="rId15"/>
    <p:sldId id="270" r:id="rId16"/>
    <p:sldId id="284" r:id="rId17"/>
    <p:sldId id="271" r:id="rId18"/>
    <p:sldId id="272" r:id="rId19"/>
    <p:sldId id="273" r:id="rId20"/>
    <p:sldId id="285" r:id="rId21"/>
    <p:sldId id="286" r:id="rId22"/>
    <p:sldId id="288" r:id="rId23"/>
    <p:sldId id="289" r:id="rId24"/>
    <p:sldId id="280" r:id="rId25"/>
    <p:sldId id="276" r:id="rId26"/>
    <p:sldId id="314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1" y="43"/>
      </p:cViewPr>
      <p:guideLst>
        <p:guide orient="horz" pos="2296"/>
        <p:guide pos="7256"/>
        <p:guide orient="horz" pos="648"/>
        <p:guide orient="horz" pos="731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喜欢大自然</c:v>
                </c:pt>
                <c:pt idx="1">
                  <c:v>体验新生活</c:v>
                </c:pt>
                <c:pt idx="2">
                  <c:v>促进关系</c:v>
                </c:pt>
                <c:pt idx="3">
                  <c:v>远离城市</c:v>
                </c:pt>
                <c:pt idx="4">
                  <c:v>学习新技能</c:v>
                </c:pt>
                <c:pt idx="5">
                  <c:v>减压</c:v>
                </c:pt>
                <c:pt idx="6">
                  <c:v>教育孩子</c:v>
                </c:pt>
                <c:pt idx="7">
                  <c:v>交新朋友</c:v>
                </c:pt>
                <c:pt idx="8">
                  <c:v>其他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71.2</c:v>
                </c:pt>
                <c:pt idx="1">
                  <c:v>67.400000000000006</c:v>
                </c:pt>
                <c:pt idx="2">
                  <c:v>44.7</c:v>
                </c:pt>
                <c:pt idx="3">
                  <c:v>39.5</c:v>
                </c:pt>
                <c:pt idx="4">
                  <c:v>36</c:v>
                </c:pt>
                <c:pt idx="5">
                  <c:v>27.1</c:v>
                </c:pt>
                <c:pt idx="6">
                  <c:v>18.7</c:v>
                </c:pt>
                <c:pt idx="7">
                  <c:v>11.5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F-464B-8C7A-0079A22C5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2950663"/>
        <c:axId val="1152953287"/>
      </c:barChart>
      <c:catAx>
        <c:axId val="1152950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953287"/>
        <c:crosses val="autoZero"/>
        <c:auto val="1"/>
        <c:lblAlgn val="ctr"/>
        <c:lblOffset val="100"/>
        <c:noMultiLvlLbl val="0"/>
      </c:catAx>
      <c:valAx>
        <c:axId val="1152953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950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640AD8-7753-4268-8920-481F0071A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flipV="1">
            <a:off x="-55478" y="-333564"/>
            <a:ext cx="2018422" cy="1869034"/>
          </a:xfrm>
          <a:prstGeom prst="rect">
            <a:avLst/>
          </a:prstGeom>
          <a:effectLst>
            <a:outerShdw blurRad="50800" dist="787400" dir="2700000" algn="tr" rotWithShape="0">
              <a:schemeClr val="accent1">
                <a:lumMod val="50000"/>
                <a:alpha val="9000"/>
              </a:scheme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143D0C9-D411-485A-9ED3-531FAFAD274E}"/>
              </a:ext>
            </a:extLst>
          </p:cNvPr>
          <p:cNvGrpSpPr/>
          <p:nvPr userDrawn="1"/>
        </p:nvGrpSpPr>
        <p:grpSpPr>
          <a:xfrm>
            <a:off x="0" y="6177825"/>
            <a:ext cx="12192000" cy="686656"/>
            <a:chOff x="0" y="6177825"/>
            <a:chExt cx="12192000" cy="686656"/>
          </a:xfrm>
        </p:grpSpPr>
        <p:sp>
          <p:nvSpPr>
            <p:cNvPr id="9" name="深度视觉·原创设计 https://www.docer.com/works?userid=22383862">
              <a:extLst>
                <a:ext uri="{FF2B5EF4-FFF2-40B4-BE49-F238E27FC236}">
                  <a16:creationId xmlns:a16="http://schemas.microsoft.com/office/drawing/2014/main" id="{DD08A366-6ADA-4CF1-9BB6-56EE6ED36217}"/>
                </a:ext>
              </a:extLst>
            </p:cNvPr>
            <p:cNvSpPr/>
            <p:nvPr userDrawn="1"/>
          </p:nvSpPr>
          <p:spPr>
            <a:xfrm>
              <a:off x="0" y="6177825"/>
              <a:ext cx="12192000" cy="582851"/>
            </a:xfrm>
            <a:custGeom>
              <a:avLst/>
              <a:gdLst>
                <a:gd name="connsiteX0" fmla="*/ 0 w 12192000"/>
                <a:gd name="connsiteY0" fmla="*/ 0 h 4025550"/>
                <a:gd name="connsiteX1" fmla="*/ 12192000 w 12192000"/>
                <a:gd name="connsiteY1" fmla="*/ 0 h 4025550"/>
                <a:gd name="connsiteX2" fmla="*/ 12192000 w 12192000"/>
                <a:gd name="connsiteY2" fmla="*/ 4025550 h 4025550"/>
                <a:gd name="connsiteX3" fmla="*/ 0 w 12192000"/>
                <a:gd name="connsiteY3" fmla="*/ 4025550 h 4025550"/>
                <a:gd name="connsiteX4" fmla="*/ 0 w 12192000"/>
                <a:gd name="connsiteY4" fmla="*/ 0 h 4025550"/>
                <a:gd name="connsiteX0-1" fmla="*/ 0 w 12192000"/>
                <a:gd name="connsiteY0-2" fmla="*/ 3 h 4025553"/>
                <a:gd name="connsiteX1-3" fmla="*/ 6927273 w 12192000"/>
                <a:gd name="connsiteY1-4" fmla="*/ 1019117 h 4025553"/>
                <a:gd name="connsiteX2-5" fmla="*/ 12192000 w 12192000"/>
                <a:gd name="connsiteY2-6" fmla="*/ 3 h 4025553"/>
                <a:gd name="connsiteX3-7" fmla="*/ 12192000 w 12192000"/>
                <a:gd name="connsiteY3-8" fmla="*/ 4025553 h 4025553"/>
                <a:gd name="connsiteX4-9" fmla="*/ 0 w 12192000"/>
                <a:gd name="connsiteY4-10" fmla="*/ 4025553 h 4025553"/>
                <a:gd name="connsiteX5" fmla="*/ 0 w 12192000"/>
                <a:gd name="connsiteY5" fmla="*/ 3 h 4025553"/>
                <a:gd name="connsiteX0-11" fmla="*/ 0 w 12192000"/>
                <a:gd name="connsiteY0-12" fmla="*/ 86273 h 4111823"/>
                <a:gd name="connsiteX1-13" fmla="*/ 6927273 w 12192000"/>
                <a:gd name="connsiteY1-14" fmla="*/ 1105387 h 4111823"/>
                <a:gd name="connsiteX2-15" fmla="*/ 12192000 w 12192000"/>
                <a:gd name="connsiteY2-16" fmla="*/ 86273 h 4111823"/>
                <a:gd name="connsiteX3-17" fmla="*/ 12192000 w 12192000"/>
                <a:gd name="connsiteY3-18" fmla="*/ 4111823 h 4111823"/>
                <a:gd name="connsiteX4-19" fmla="*/ 0 w 12192000"/>
                <a:gd name="connsiteY4-20" fmla="*/ 4111823 h 4111823"/>
                <a:gd name="connsiteX5-21" fmla="*/ 0 w 12192000"/>
                <a:gd name="connsiteY5-22" fmla="*/ 86273 h 4111823"/>
                <a:gd name="connsiteX0-23" fmla="*/ 0 w 12192000"/>
                <a:gd name="connsiteY0-24" fmla="*/ 56276 h 4081826"/>
                <a:gd name="connsiteX1-25" fmla="*/ 6927273 w 12192000"/>
                <a:gd name="connsiteY1-26" fmla="*/ 1075390 h 4081826"/>
                <a:gd name="connsiteX2-27" fmla="*/ 12192000 w 12192000"/>
                <a:gd name="connsiteY2-28" fmla="*/ 56276 h 4081826"/>
                <a:gd name="connsiteX3-29" fmla="*/ 12192000 w 12192000"/>
                <a:gd name="connsiteY3-30" fmla="*/ 4081826 h 4081826"/>
                <a:gd name="connsiteX4-31" fmla="*/ 0 w 12192000"/>
                <a:gd name="connsiteY4-32" fmla="*/ 4081826 h 4081826"/>
                <a:gd name="connsiteX5-33" fmla="*/ 0 w 12192000"/>
                <a:gd name="connsiteY5-34" fmla="*/ 56276 h 4081826"/>
                <a:gd name="connsiteX0-35" fmla="*/ 0 w 12192000"/>
                <a:gd name="connsiteY0-36" fmla="*/ 358122 h 4383672"/>
                <a:gd name="connsiteX1-37" fmla="*/ 6927273 w 12192000"/>
                <a:gd name="connsiteY1-38" fmla="*/ 1377236 h 4383672"/>
                <a:gd name="connsiteX2-39" fmla="*/ 12192000 w 12192000"/>
                <a:gd name="connsiteY2-40" fmla="*/ 358122 h 4383672"/>
                <a:gd name="connsiteX3-41" fmla="*/ 12192000 w 12192000"/>
                <a:gd name="connsiteY3-42" fmla="*/ 4383672 h 4383672"/>
                <a:gd name="connsiteX4-43" fmla="*/ 0 w 12192000"/>
                <a:gd name="connsiteY4-44" fmla="*/ 4383672 h 4383672"/>
                <a:gd name="connsiteX5-45" fmla="*/ 0 w 12192000"/>
                <a:gd name="connsiteY5-46" fmla="*/ 358122 h 4383672"/>
                <a:gd name="connsiteX0-47" fmla="*/ 0 w 12192000"/>
                <a:gd name="connsiteY0-48" fmla="*/ 685524 h 4711074"/>
                <a:gd name="connsiteX1-49" fmla="*/ 6947151 w 12192000"/>
                <a:gd name="connsiteY1-50" fmla="*/ 1019034 h 4711074"/>
                <a:gd name="connsiteX2-51" fmla="*/ 12192000 w 12192000"/>
                <a:gd name="connsiteY2-52" fmla="*/ 685524 h 4711074"/>
                <a:gd name="connsiteX3-53" fmla="*/ 12192000 w 12192000"/>
                <a:gd name="connsiteY3-54" fmla="*/ 4711074 h 4711074"/>
                <a:gd name="connsiteX4-55" fmla="*/ 0 w 12192000"/>
                <a:gd name="connsiteY4-56" fmla="*/ 4711074 h 4711074"/>
                <a:gd name="connsiteX5-57" fmla="*/ 0 w 12192000"/>
                <a:gd name="connsiteY5-58" fmla="*/ 685524 h 4711074"/>
                <a:gd name="connsiteX0-59" fmla="*/ 0 w 12192000"/>
                <a:gd name="connsiteY0-60" fmla="*/ 749057 h 4774607"/>
                <a:gd name="connsiteX1-61" fmla="*/ 6947151 w 12192000"/>
                <a:gd name="connsiteY1-62" fmla="*/ 977089 h 4774607"/>
                <a:gd name="connsiteX2-63" fmla="*/ 12192000 w 12192000"/>
                <a:gd name="connsiteY2-64" fmla="*/ 749057 h 4774607"/>
                <a:gd name="connsiteX3-65" fmla="*/ 12192000 w 12192000"/>
                <a:gd name="connsiteY3-66" fmla="*/ 4774607 h 4774607"/>
                <a:gd name="connsiteX4-67" fmla="*/ 0 w 12192000"/>
                <a:gd name="connsiteY4-68" fmla="*/ 4774607 h 4774607"/>
                <a:gd name="connsiteX5-69" fmla="*/ 0 w 12192000"/>
                <a:gd name="connsiteY5-70" fmla="*/ 749057 h 47746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2000" h="4774607">
                  <a:moveTo>
                    <a:pt x="0" y="749057"/>
                  </a:moveTo>
                  <a:cubicBezTo>
                    <a:pt x="1154545" y="247984"/>
                    <a:pt x="3980662" y="-760246"/>
                    <a:pt x="6947151" y="977089"/>
                  </a:cubicBezTo>
                  <a:cubicBezTo>
                    <a:pt x="9913640" y="2714424"/>
                    <a:pt x="10437091" y="1088762"/>
                    <a:pt x="12192000" y="749057"/>
                  </a:cubicBezTo>
                  <a:lnTo>
                    <a:pt x="12192000" y="4774607"/>
                  </a:lnTo>
                  <a:lnTo>
                    <a:pt x="0" y="4774607"/>
                  </a:lnTo>
                  <a:lnTo>
                    <a:pt x="0" y="749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68300" dist="38100" dir="16200000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8" name="深度视觉·原创设计 https://www.docer.com/works?userid=22383862">
              <a:extLst>
                <a:ext uri="{FF2B5EF4-FFF2-40B4-BE49-F238E27FC236}">
                  <a16:creationId xmlns:a16="http://schemas.microsoft.com/office/drawing/2014/main" id="{F8033695-4F4B-462E-8A24-E65E003B1FEE}"/>
                </a:ext>
              </a:extLst>
            </p:cNvPr>
            <p:cNvSpPr/>
            <p:nvPr userDrawn="1"/>
          </p:nvSpPr>
          <p:spPr>
            <a:xfrm>
              <a:off x="0" y="6281630"/>
              <a:ext cx="12192000" cy="582851"/>
            </a:xfrm>
            <a:custGeom>
              <a:avLst/>
              <a:gdLst>
                <a:gd name="connsiteX0" fmla="*/ 0 w 12192000"/>
                <a:gd name="connsiteY0" fmla="*/ 0 h 4025550"/>
                <a:gd name="connsiteX1" fmla="*/ 12192000 w 12192000"/>
                <a:gd name="connsiteY1" fmla="*/ 0 h 4025550"/>
                <a:gd name="connsiteX2" fmla="*/ 12192000 w 12192000"/>
                <a:gd name="connsiteY2" fmla="*/ 4025550 h 4025550"/>
                <a:gd name="connsiteX3" fmla="*/ 0 w 12192000"/>
                <a:gd name="connsiteY3" fmla="*/ 4025550 h 4025550"/>
                <a:gd name="connsiteX4" fmla="*/ 0 w 12192000"/>
                <a:gd name="connsiteY4" fmla="*/ 0 h 4025550"/>
                <a:gd name="connsiteX0-1" fmla="*/ 0 w 12192000"/>
                <a:gd name="connsiteY0-2" fmla="*/ 3 h 4025553"/>
                <a:gd name="connsiteX1-3" fmla="*/ 6927273 w 12192000"/>
                <a:gd name="connsiteY1-4" fmla="*/ 1019117 h 4025553"/>
                <a:gd name="connsiteX2-5" fmla="*/ 12192000 w 12192000"/>
                <a:gd name="connsiteY2-6" fmla="*/ 3 h 4025553"/>
                <a:gd name="connsiteX3-7" fmla="*/ 12192000 w 12192000"/>
                <a:gd name="connsiteY3-8" fmla="*/ 4025553 h 4025553"/>
                <a:gd name="connsiteX4-9" fmla="*/ 0 w 12192000"/>
                <a:gd name="connsiteY4-10" fmla="*/ 4025553 h 4025553"/>
                <a:gd name="connsiteX5" fmla="*/ 0 w 12192000"/>
                <a:gd name="connsiteY5" fmla="*/ 3 h 4025553"/>
                <a:gd name="connsiteX0-11" fmla="*/ 0 w 12192000"/>
                <a:gd name="connsiteY0-12" fmla="*/ 86273 h 4111823"/>
                <a:gd name="connsiteX1-13" fmla="*/ 6927273 w 12192000"/>
                <a:gd name="connsiteY1-14" fmla="*/ 1105387 h 4111823"/>
                <a:gd name="connsiteX2-15" fmla="*/ 12192000 w 12192000"/>
                <a:gd name="connsiteY2-16" fmla="*/ 86273 h 4111823"/>
                <a:gd name="connsiteX3-17" fmla="*/ 12192000 w 12192000"/>
                <a:gd name="connsiteY3-18" fmla="*/ 4111823 h 4111823"/>
                <a:gd name="connsiteX4-19" fmla="*/ 0 w 12192000"/>
                <a:gd name="connsiteY4-20" fmla="*/ 4111823 h 4111823"/>
                <a:gd name="connsiteX5-21" fmla="*/ 0 w 12192000"/>
                <a:gd name="connsiteY5-22" fmla="*/ 86273 h 4111823"/>
                <a:gd name="connsiteX0-23" fmla="*/ 0 w 12192000"/>
                <a:gd name="connsiteY0-24" fmla="*/ 56276 h 4081826"/>
                <a:gd name="connsiteX1-25" fmla="*/ 6927273 w 12192000"/>
                <a:gd name="connsiteY1-26" fmla="*/ 1075390 h 4081826"/>
                <a:gd name="connsiteX2-27" fmla="*/ 12192000 w 12192000"/>
                <a:gd name="connsiteY2-28" fmla="*/ 56276 h 4081826"/>
                <a:gd name="connsiteX3-29" fmla="*/ 12192000 w 12192000"/>
                <a:gd name="connsiteY3-30" fmla="*/ 4081826 h 4081826"/>
                <a:gd name="connsiteX4-31" fmla="*/ 0 w 12192000"/>
                <a:gd name="connsiteY4-32" fmla="*/ 4081826 h 4081826"/>
                <a:gd name="connsiteX5-33" fmla="*/ 0 w 12192000"/>
                <a:gd name="connsiteY5-34" fmla="*/ 56276 h 4081826"/>
                <a:gd name="connsiteX0-35" fmla="*/ 0 w 12192000"/>
                <a:gd name="connsiteY0-36" fmla="*/ 358122 h 4383672"/>
                <a:gd name="connsiteX1-37" fmla="*/ 6927273 w 12192000"/>
                <a:gd name="connsiteY1-38" fmla="*/ 1377236 h 4383672"/>
                <a:gd name="connsiteX2-39" fmla="*/ 12192000 w 12192000"/>
                <a:gd name="connsiteY2-40" fmla="*/ 358122 h 4383672"/>
                <a:gd name="connsiteX3-41" fmla="*/ 12192000 w 12192000"/>
                <a:gd name="connsiteY3-42" fmla="*/ 4383672 h 4383672"/>
                <a:gd name="connsiteX4-43" fmla="*/ 0 w 12192000"/>
                <a:gd name="connsiteY4-44" fmla="*/ 4383672 h 4383672"/>
                <a:gd name="connsiteX5-45" fmla="*/ 0 w 12192000"/>
                <a:gd name="connsiteY5-46" fmla="*/ 358122 h 4383672"/>
                <a:gd name="connsiteX0-47" fmla="*/ 0 w 12192000"/>
                <a:gd name="connsiteY0-48" fmla="*/ 685524 h 4711074"/>
                <a:gd name="connsiteX1-49" fmla="*/ 6947151 w 12192000"/>
                <a:gd name="connsiteY1-50" fmla="*/ 1019034 h 4711074"/>
                <a:gd name="connsiteX2-51" fmla="*/ 12192000 w 12192000"/>
                <a:gd name="connsiteY2-52" fmla="*/ 685524 h 4711074"/>
                <a:gd name="connsiteX3-53" fmla="*/ 12192000 w 12192000"/>
                <a:gd name="connsiteY3-54" fmla="*/ 4711074 h 4711074"/>
                <a:gd name="connsiteX4-55" fmla="*/ 0 w 12192000"/>
                <a:gd name="connsiteY4-56" fmla="*/ 4711074 h 4711074"/>
                <a:gd name="connsiteX5-57" fmla="*/ 0 w 12192000"/>
                <a:gd name="connsiteY5-58" fmla="*/ 685524 h 4711074"/>
                <a:gd name="connsiteX0-59" fmla="*/ 0 w 12192000"/>
                <a:gd name="connsiteY0-60" fmla="*/ 749057 h 4774607"/>
                <a:gd name="connsiteX1-61" fmla="*/ 6947151 w 12192000"/>
                <a:gd name="connsiteY1-62" fmla="*/ 977089 h 4774607"/>
                <a:gd name="connsiteX2-63" fmla="*/ 12192000 w 12192000"/>
                <a:gd name="connsiteY2-64" fmla="*/ 749057 h 4774607"/>
                <a:gd name="connsiteX3-65" fmla="*/ 12192000 w 12192000"/>
                <a:gd name="connsiteY3-66" fmla="*/ 4774607 h 4774607"/>
                <a:gd name="connsiteX4-67" fmla="*/ 0 w 12192000"/>
                <a:gd name="connsiteY4-68" fmla="*/ 4774607 h 4774607"/>
                <a:gd name="connsiteX5-69" fmla="*/ 0 w 12192000"/>
                <a:gd name="connsiteY5-70" fmla="*/ 749057 h 47746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2000" h="4774607">
                  <a:moveTo>
                    <a:pt x="0" y="749057"/>
                  </a:moveTo>
                  <a:cubicBezTo>
                    <a:pt x="1154545" y="247984"/>
                    <a:pt x="3980662" y="-760246"/>
                    <a:pt x="6947151" y="977089"/>
                  </a:cubicBezTo>
                  <a:cubicBezTo>
                    <a:pt x="9913640" y="2714424"/>
                    <a:pt x="10437091" y="1088762"/>
                    <a:pt x="12192000" y="749057"/>
                  </a:cubicBezTo>
                  <a:lnTo>
                    <a:pt x="12192000" y="4774607"/>
                  </a:lnTo>
                  <a:lnTo>
                    <a:pt x="0" y="4774607"/>
                  </a:lnTo>
                  <a:lnTo>
                    <a:pt x="0" y="7490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68300" dist="38100" dir="16200000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汉仪正圆-55W" panose="00020600040101010101" pitchFamily="18" charset="-122"/>
              </a:endParaRPr>
            </a:p>
          </p:txBody>
        </p:sp>
      </p:grp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1268BFDE-4582-472D-99EB-2D9D5F3B2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72" y="685585"/>
            <a:ext cx="2207751" cy="2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C6A56E-80E8-4352-87A3-566C32E7262B}"/>
              </a:ext>
            </a:extLst>
          </p:cNvPr>
          <p:cNvSpPr/>
          <p:nvPr userDrawn="1"/>
        </p:nvSpPr>
        <p:spPr>
          <a:xfrm>
            <a:off x="277794" y="0"/>
            <a:ext cx="67043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B91CBB-D560-4D2D-A9D6-0771F30A70AC}"/>
              </a:ext>
            </a:extLst>
          </p:cNvPr>
          <p:cNvSpPr/>
          <p:nvPr userDrawn="1"/>
        </p:nvSpPr>
        <p:spPr>
          <a:xfrm>
            <a:off x="1" y="0"/>
            <a:ext cx="67043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22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深度视觉·原创设计 https://www.docer.com/works?userid=22383862">
            <a:extLst>
              <a:ext uri="{FF2B5EF4-FFF2-40B4-BE49-F238E27FC236}">
                <a16:creationId xmlns:a16="http://schemas.microsoft.com/office/drawing/2014/main" id="{5C38E872-8C19-4A9F-AF16-FC7123D32696}"/>
              </a:ext>
            </a:extLst>
          </p:cNvPr>
          <p:cNvSpPr/>
          <p:nvPr userDrawn="1"/>
        </p:nvSpPr>
        <p:spPr>
          <a:xfrm rot="10800000">
            <a:off x="0" y="0"/>
            <a:ext cx="4738517" cy="2451343"/>
          </a:xfrm>
          <a:custGeom>
            <a:avLst/>
            <a:gdLst>
              <a:gd name="connsiteX0" fmla="*/ 0 w 12192000"/>
              <a:gd name="connsiteY0" fmla="*/ 0 h 4025550"/>
              <a:gd name="connsiteX1" fmla="*/ 12192000 w 12192000"/>
              <a:gd name="connsiteY1" fmla="*/ 0 h 4025550"/>
              <a:gd name="connsiteX2" fmla="*/ 12192000 w 12192000"/>
              <a:gd name="connsiteY2" fmla="*/ 4025550 h 4025550"/>
              <a:gd name="connsiteX3" fmla="*/ 0 w 12192000"/>
              <a:gd name="connsiteY3" fmla="*/ 4025550 h 4025550"/>
              <a:gd name="connsiteX4" fmla="*/ 0 w 12192000"/>
              <a:gd name="connsiteY4" fmla="*/ 0 h 4025550"/>
              <a:gd name="connsiteX0-1" fmla="*/ 0 w 12192000"/>
              <a:gd name="connsiteY0-2" fmla="*/ 3 h 4025553"/>
              <a:gd name="connsiteX1-3" fmla="*/ 6927273 w 12192000"/>
              <a:gd name="connsiteY1-4" fmla="*/ 1019117 h 4025553"/>
              <a:gd name="connsiteX2-5" fmla="*/ 12192000 w 12192000"/>
              <a:gd name="connsiteY2-6" fmla="*/ 3 h 4025553"/>
              <a:gd name="connsiteX3-7" fmla="*/ 12192000 w 12192000"/>
              <a:gd name="connsiteY3-8" fmla="*/ 4025553 h 4025553"/>
              <a:gd name="connsiteX4-9" fmla="*/ 0 w 12192000"/>
              <a:gd name="connsiteY4-10" fmla="*/ 4025553 h 4025553"/>
              <a:gd name="connsiteX5" fmla="*/ 0 w 12192000"/>
              <a:gd name="connsiteY5" fmla="*/ 3 h 4025553"/>
              <a:gd name="connsiteX0-11" fmla="*/ 0 w 12192000"/>
              <a:gd name="connsiteY0-12" fmla="*/ 86273 h 4111823"/>
              <a:gd name="connsiteX1-13" fmla="*/ 6927273 w 12192000"/>
              <a:gd name="connsiteY1-14" fmla="*/ 1105387 h 4111823"/>
              <a:gd name="connsiteX2-15" fmla="*/ 12192000 w 12192000"/>
              <a:gd name="connsiteY2-16" fmla="*/ 86273 h 4111823"/>
              <a:gd name="connsiteX3-17" fmla="*/ 12192000 w 12192000"/>
              <a:gd name="connsiteY3-18" fmla="*/ 4111823 h 4111823"/>
              <a:gd name="connsiteX4-19" fmla="*/ 0 w 12192000"/>
              <a:gd name="connsiteY4-20" fmla="*/ 4111823 h 4111823"/>
              <a:gd name="connsiteX5-21" fmla="*/ 0 w 12192000"/>
              <a:gd name="connsiteY5-22" fmla="*/ 86273 h 4111823"/>
              <a:gd name="connsiteX0-23" fmla="*/ 0 w 12192000"/>
              <a:gd name="connsiteY0-24" fmla="*/ 56276 h 4081826"/>
              <a:gd name="connsiteX1-25" fmla="*/ 6927273 w 12192000"/>
              <a:gd name="connsiteY1-26" fmla="*/ 1075390 h 4081826"/>
              <a:gd name="connsiteX2-27" fmla="*/ 12192000 w 12192000"/>
              <a:gd name="connsiteY2-28" fmla="*/ 56276 h 4081826"/>
              <a:gd name="connsiteX3-29" fmla="*/ 12192000 w 12192000"/>
              <a:gd name="connsiteY3-30" fmla="*/ 4081826 h 4081826"/>
              <a:gd name="connsiteX4-31" fmla="*/ 0 w 12192000"/>
              <a:gd name="connsiteY4-32" fmla="*/ 4081826 h 4081826"/>
              <a:gd name="connsiteX5-33" fmla="*/ 0 w 12192000"/>
              <a:gd name="connsiteY5-34" fmla="*/ 56276 h 4081826"/>
              <a:gd name="connsiteX0-35" fmla="*/ 0 w 12225867"/>
              <a:gd name="connsiteY0-36" fmla="*/ 1574800 h 4025550"/>
              <a:gd name="connsiteX1-37" fmla="*/ 6961140 w 12225867"/>
              <a:gd name="connsiteY1-38" fmla="*/ 1019114 h 4025550"/>
              <a:gd name="connsiteX2-39" fmla="*/ 12225867 w 12225867"/>
              <a:gd name="connsiteY2-40" fmla="*/ 0 h 4025550"/>
              <a:gd name="connsiteX3-41" fmla="*/ 12225867 w 12225867"/>
              <a:gd name="connsiteY3-42" fmla="*/ 4025550 h 4025550"/>
              <a:gd name="connsiteX4-43" fmla="*/ 33867 w 12225867"/>
              <a:gd name="connsiteY4-44" fmla="*/ 4025550 h 4025550"/>
              <a:gd name="connsiteX5-45" fmla="*/ 0 w 12225867"/>
              <a:gd name="connsiteY5-46" fmla="*/ 1574800 h 4025550"/>
              <a:gd name="connsiteX0-47" fmla="*/ 0 w 12225867"/>
              <a:gd name="connsiteY0-48" fmla="*/ 1614810 h 4065560"/>
              <a:gd name="connsiteX1-49" fmla="*/ 6961140 w 12225867"/>
              <a:gd name="connsiteY1-50" fmla="*/ 1059124 h 4065560"/>
              <a:gd name="connsiteX2-51" fmla="*/ 12225867 w 12225867"/>
              <a:gd name="connsiteY2-52" fmla="*/ 40010 h 4065560"/>
              <a:gd name="connsiteX3-53" fmla="*/ 12225867 w 12225867"/>
              <a:gd name="connsiteY3-54" fmla="*/ 4065560 h 4065560"/>
              <a:gd name="connsiteX4-55" fmla="*/ 33867 w 12225867"/>
              <a:gd name="connsiteY4-56" fmla="*/ 4065560 h 4065560"/>
              <a:gd name="connsiteX5-57" fmla="*/ 0 w 12225867"/>
              <a:gd name="connsiteY5-58" fmla="*/ 1614810 h 4065560"/>
              <a:gd name="connsiteX0-59" fmla="*/ 0 w 12208934"/>
              <a:gd name="connsiteY0-60" fmla="*/ 2573867 h 4025550"/>
              <a:gd name="connsiteX1-61" fmla="*/ 6944207 w 12208934"/>
              <a:gd name="connsiteY1-62" fmla="*/ 1019114 h 4025550"/>
              <a:gd name="connsiteX2-63" fmla="*/ 12208934 w 12208934"/>
              <a:gd name="connsiteY2-64" fmla="*/ 0 h 4025550"/>
              <a:gd name="connsiteX3-65" fmla="*/ 12208934 w 12208934"/>
              <a:gd name="connsiteY3-66" fmla="*/ 4025550 h 4025550"/>
              <a:gd name="connsiteX4-67" fmla="*/ 16934 w 12208934"/>
              <a:gd name="connsiteY4-68" fmla="*/ 4025550 h 4025550"/>
              <a:gd name="connsiteX5-69" fmla="*/ 0 w 12208934"/>
              <a:gd name="connsiteY5-70" fmla="*/ 2573867 h 4025550"/>
              <a:gd name="connsiteX0-71" fmla="*/ 0 w 12208934"/>
              <a:gd name="connsiteY0-72" fmla="*/ 2939331 h 4391014"/>
              <a:gd name="connsiteX1-73" fmla="*/ 6944207 w 12208934"/>
              <a:gd name="connsiteY1-74" fmla="*/ 1384578 h 4391014"/>
              <a:gd name="connsiteX2-75" fmla="*/ 12208934 w 12208934"/>
              <a:gd name="connsiteY2-76" fmla="*/ 365464 h 4391014"/>
              <a:gd name="connsiteX3-77" fmla="*/ 12208934 w 12208934"/>
              <a:gd name="connsiteY3-78" fmla="*/ 4391014 h 4391014"/>
              <a:gd name="connsiteX4-79" fmla="*/ 16934 w 12208934"/>
              <a:gd name="connsiteY4-80" fmla="*/ 4391014 h 4391014"/>
              <a:gd name="connsiteX5-81" fmla="*/ 0 w 12208934"/>
              <a:gd name="connsiteY5-82" fmla="*/ 2939331 h 4391014"/>
              <a:gd name="connsiteX0-83" fmla="*/ 0 w 12208934"/>
              <a:gd name="connsiteY0-84" fmla="*/ 3281020 h 4732703"/>
              <a:gd name="connsiteX1-85" fmla="*/ 6944207 w 12208934"/>
              <a:gd name="connsiteY1-86" fmla="*/ 1726267 h 4732703"/>
              <a:gd name="connsiteX2-87" fmla="*/ 12208934 w 12208934"/>
              <a:gd name="connsiteY2-88" fmla="*/ 707153 h 4732703"/>
              <a:gd name="connsiteX3-89" fmla="*/ 12208934 w 12208934"/>
              <a:gd name="connsiteY3-90" fmla="*/ 4732703 h 4732703"/>
              <a:gd name="connsiteX4-91" fmla="*/ 16934 w 12208934"/>
              <a:gd name="connsiteY4-92" fmla="*/ 4732703 h 4732703"/>
              <a:gd name="connsiteX5-93" fmla="*/ 0 w 12208934"/>
              <a:gd name="connsiteY5-94" fmla="*/ 3281020 h 4732703"/>
              <a:gd name="connsiteX0-95" fmla="*/ 0 w 12208934"/>
              <a:gd name="connsiteY0-96" fmla="*/ 3169177 h 4620860"/>
              <a:gd name="connsiteX1-97" fmla="*/ 6944207 w 12208934"/>
              <a:gd name="connsiteY1-98" fmla="*/ 1614424 h 4620860"/>
              <a:gd name="connsiteX2-99" fmla="*/ 12208934 w 12208934"/>
              <a:gd name="connsiteY2-100" fmla="*/ 595310 h 4620860"/>
              <a:gd name="connsiteX3-101" fmla="*/ 12208934 w 12208934"/>
              <a:gd name="connsiteY3-102" fmla="*/ 4620860 h 4620860"/>
              <a:gd name="connsiteX4-103" fmla="*/ 16934 w 12208934"/>
              <a:gd name="connsiteY4-104" fmla="*/ 4620860 h 4620860"/>
              <a:gd name="connsiteX5-105" fmla="*/ 0 w 12208934"/>
              <a:gd name="connsiteY5-106" fmla="*/ 3169177 h 4620860"/>
              <a:gd name="connsiteX0-107" fmla="*/ 0 w 12208934"/>
              <a:gd name="connsiteY0-108" fmla="*/ 3320842 h 4772525"/>
              <a:gd name="connsiteX1-109" fmla="*/ 7268508 w 12208934"/>
              <a:gd name="connsiteY1-110" fmla="*/ 1537489 h 4772525"/>
              <a:gd name="connsiteX2-111" fmla="*/ 12208934 w 12208934"/>
              <a:gd name="connsiteY2-112" fmla="*/ 746975 h 4772525"/>
              <a:gd name="connsiteX3-113" fmla="*/ 12208934 w 12208934"/>
              <a:gd name="connsiteY3-114" fmla="*/ 4772525 h 4772525"/>
              <a:gd name="connsiteX4-115" fmla="*/ 16934 w 12208934"/>
              <a:gd name="connsiteY4-116" fmla="*/ 4772525 h 4772525"/>
              <a:gd name="connsiteX5-117" fmla="*/ 0 w 12208934"/>
              <a:gd name="connsiteY5-118" fmla="*/ 3320842 h 4772525"/>
              <a:gd name="connsiteX0-119" fmla="*/ 76585 w 12268585"/>
              <a:gd name="connsiteY0-120" fmla="*/ 4772525 h 4772525"/>
              <a:gd name="connsiteX1-121" fmla="*/ 7328159 w 12268585"/>
              <a:gd name="connsiteY1-122" fmla="*/ 1537489 h 4772525"/>
              <a:gd name="connsiteX2-123" fmla="*/ 12268585 w 12268585"/>
              <a:gd name="connsiteY2-124" fmla="*/ 746975 h 4772525"/>
              <a:gd name="connsiteX3-125" fmla="*/ 12268585 w 12268585"/>
              <a:gd name="connsiteY3-126" fmla="*/ 4772525 h 4772525"/>
              <a:gd name="connsiteX4-127" fmla="*/ 76585 w 12268585"/>
              <a:gd name="connsiteY4-128" fmla="*/ 4772525 h 4772525"/>
              <a:gd name="connsiteX0-129" fmla="*/ 90596 w 12282596"/>
              <a:gd name="connsiteY0-130" fmla="*/ 4467641 h 4467641"/>
              <a:gd name="connsiteX1-131" fmla="*/ 6305988 w 12282596"/>
              <a:gd name="connsiteY1-132" fmla="*/ 1705796 h 4467641"/>
              <a:gd name="connsiteX2-133" fmla="*/ 12282596 w 12282596"/>
              <a:gd name="connsiteY2-134" fmla="*/ 442091 h 4467641"/>
              <a:gd name="connsiteX3-135" fmla="*/ 12282596 w 12282596"/>
              <a:gd name="connsiteY3-136" fmla="*/ 4467641 h 4467641"/>
              <a:gd name="connsiteX4-137" fmla="*/ 90596 w 12282596"/>
              <a:gd name="connsiteY4-138" fmla="*/ 4467641 h 4467641"/>
              <a:gd name="connsiteX0-139" fmla="*/ 89456 w 12281456"/>
              <a:gd name="connsiteY0-140" fmla="*/ 4467641 h 4467641"/>
              <a:gd name="connsiteX1-141" fmla="*/ 6304848 w 12281456"/>
              <a:gd name="connsiteY1-142" fmla="*/ 1705796 h 4467641"/>
              <a:gd name="connsiteX2-143" fmla="*/ 12281456 w 12281456"/>
              <a:gd name="connsiteY2-144" fmla="*/ 442091 h 4467641"/>
              <a:gd name="connsiteX3-145" fmla="*/ 12281456 w 12281456"/>
              <a:gd name="connsiteY3-146" fmla="*/ 4467641 h 4467641"/>
              <a:gd name="connsiteX4-147" fmla="*/ 89456 w 12281456"/>
              <a:gd name="connsiteY4-148" fmla="*/ 4467641 h 4467641"/>
              <a:gd name="connsiteX0-149" fmla="*/ 110343 w 12302343"/>
              <a:gd name="connsiteY0-150" fmla="*/ 4304202 h 4304202"/>
              <a:gd name="connsiteX1-151" fmla="*/ 6325735 w 12302343"/>
              <a:gd name="connsiteY1-152" fmla="*/ 1542357 h 4304202"/>
              <a:gd name="connsiteX2-153" fmla="*/ 12302343 w 12302343"/>
              <a:gd name="connsiteY2-154" fmla="*/ 278652 h 4304202"/>
              <a:gd name="connsiteX3-155" fmla="*/ 12302343 w 12302343"/>
              <a:gd name="connsiteY3-156" fmla="*/ 4304202 h 4304202"/>
              <a:gd name="connsiteX4-157" fmla="*/ 110343 w 12302343"/>
              <a:gd name="connsiteY4-158" fmla="*/ 4304202 h 4304202"/>
              <a:gd name="connsiteX0-159" fmla="*/ 128678 w 12320678"/>
              <a:gd name="connsiteY0-160" fmla="*/ 4216588 h 4216588"/>
              <a:gd name="connsiteX1-161" fmla="*/ 5668299 w 12320678"/>
              <a:gd name="connsiteY1-162" fmla="*/ 1612472 h 4216588"/>
              <a:gd name="connsiteX2-163" fmla="*/ 12320678 w 12320678"/>
              <a:gd name="connsiteY2-164" fmla="*/ 191038 h 4216588"/>
              <a:gd name="connsiteX3-165" fmla="*/ 12320678 w 12320678"/>
              <a:gd name="connsiteY3-166" fmla="*/ 4216588 h 4216588"/>
              <a:gd name="connsiteX4-167" fmla="*/ 128678 w 12320678"/>
              <a:gd name="connsiteY4-168" fmla="*/ 4216588 h 4216588"/>
              <a:gd name="connsiteX0-169" fmla="*/ 102676 w 12294676"/>
              <a:gd name="connsiteY0-170" fmla="*/ 4761624 h 4761624"/>
              <a:gd name="connsiteX1-171" fmla="*/ 5642297 w 12294676"/>
              <a:gd name="connsiteY1-172" fmla="*/ 2157508 h 4761624"/>
              <a:gd name="connsiteX2-173" fmla="*/ 12249623 w 12294676"/>
              <a:gd name="connsiteY2-174" fmla="*/ 0 h 4761624"/>
              <a:gd name="connsiteX3-175" fmla="*/ 12294676 w 12294676"/>
              <a:gd name="connsiteY3-176" fmla="*/ 4761624 h 4761624"/>
              <a:gd name="connsiteX4-177" fmla="*/ 102676 w 12294676"/>
              <a:gd name="connsiteY4-178" fmla="*/ 4761624 h 4761624"/>
              <a:gd name="connsiteX0-179" fmla="*/ 141284 w 12333284"/>
              <a:gd name="connsiteY0-180" fmla="*/ 4761624 h 4761624"/>
              <a:gd name="connsiteX1-181" fmla="*/ 5680905 w 12333284"/>
              <a:gd name="connsiteY1-182" fmla="*/ 2157508 h 4761624"/>
              <a:gd name="connsiteX2-183" fmla="*/ 12288231 w 12333284"/>
              <a:gd name="connsiteY2-184" fmla="*/ 0 h 4761624"/>
              <a:gd name="connsiteX3-185" fmla="*/ 12333284 w 12333284"/>
              <a:gd name="connsiteY3-186" fmla="*/ 4761624 h 4761624"/>
              <a:gd name="connsiteX4-187" fmla="*/ 141284 w 12333284"/>
              <a:gd name="connsiteY4-188" fmla="*/ 4761624 h 4761624"/>
              <a:gd name="connsiteX0-189" fmla="*/ 80690 w 12272690"/>
              <a:gd name="connsiteY0-190" fmla="*/ 4761624 h 4761624"/>
              <a:gd name="connsiteX1-191" fmla="*/ 5620311 w 12272690"/>
              <a:gd name="connsiteY1-192" fmla="*/ 2157508 h 4761624"/>
              <a:gd name="connsiteX2-193" fmla="*/ 12227637 w 12272690"/>
              <a:gd name="connsiteY2-194" fmla="*/ 0 h 4761624"/>
              <a:gd name="connsiteX3-195" fmla="*/ 12272690 w 12272690"/>
              <a:gd name="connsiteY3-196" fmla="*/ 4761624 h 4761624"/>
              <a:gd name="connsiteX4-197" fmla="*/ 80690 w 12272690"/>
              <a:gd name="connsiteY4-198" fmla="*/ 4761624 h 4761624"/>
              <a:gd name="connsiteX0-199" fmla="*/ 70183 w 12262183"/>
              <a:gd name="connsiteY0-200" fmla="*/ 4761624 h 4761624"/>
              <a:gd name="connsiteX1-201" fmla="*/ 6555882 w 12262183"/>
              <a:gd name="connsiteY1-202" fmla="*/ 2157508 h 4761624"/>
              <a:gd name="connsiteX2-203" fmla="*/ 12217130 w 12262183"/>
              <a:gd name="connsiteY2-204" fmla="*/ 0 h 4761624"/>
              <a:gd name="connsiteX3-205" fmla="*/ 12262183 w 12262183"/>
              <a:gd name="connsiteY3-206" fmla="*/ 4761624 h 4761624"/>
              <a:gd name="connsiteX4-207" fmla="*/ 70183 w 12262183"/>
              <a:gd name="connsiteY4-208" fmla="*/ 4761624 h 4761624"/>
              <a:gd name="connsiteX0-209" fmla="*/ 65698 w 12257698"/>
              <a:gd name="connsiteY0-210" fmla="*/ 4761624 h 4761624"/>
              <a:gd name="connsiteX1-211" fmla="*/ 7046963 w 12257698"/>
              <a:gd name="connsiteY1-212" fmla="*/ 2104932 h 4761624"/>
              <a:gd name="connsiteX2-213" fmla="*/ 12212645 w 12257698"/>
              <a:gd name="connsiteY2-214" fmla="*/ 0 h 4761624"/>
              <a:gd name="connsiteX3-215" fmla="*/ 12257698 w 12257698"/>
              <a:gd name="connsiteY3-216" fmla="*/ 4761624 h 4761624"/>
              <a:gd name="connsiteX4-217" fmla="*/ 65698 w 12257698"/>
              <a:gd name="connsiteY4-218" fmla="*/ 4761624 h 4761624"/>
              <a:gd name="connsiteX0-219" fmla="*/ 72275 w 12264275"/>
              <a:gd name="connsiteY0-220" fmla="*/ 4761624 h 4761624"/>
              <a:gd name="connsiteX1-221" fmla="*/ 7053540 w 12264275"/>
              <a:gd name="connsiteY1-222" fmla="*/ 2104932 h 4761624"/>
              <a:gd name="connsiteX2-223" fmla="*/ 12219222 w 12264275"/>
              <a:gd name="connsiteY2-224" fmla="*/ 0 h 4761624"/>
              <a:gd name="connsiteX3-225" fmla="*/ 12264275 w 12264275"/>
              <a:gd name="connsiteY3-226" fmla="*/ 4761624 h 4761624"/>
              <a:gd name="connsiteX4-227" fmla="*/ 72275 w 12264275"/>
              <a:gd name="connsiteY4-228" fmla="*/ 4761624 h 4761624"/>
              <a:gd name="connsiteX0-229" fmla="*/ 1 w 12192001"/>
              <a:gd name="connsiteY0-230" fmla="*/ 4761624 h 4761624"/>
              <a:gd name="connsiteX1-231" fmla="*/ 6981266 w 12192001"/>
              <a:gd name="connsiteY1-232" fmla="*/ 2104932 h 4761624"/>
              <a:gd name="connsiteX2-233" fmla="*/ 12146948 w 12192001"/>
              <a:gd name="connsiteY2-234" fmla="*/ 0 h 4761624"/>
              <a:gd name="connsiteX3-235" fmla="*/ 12192001 w 12192001"/>
              <a:gd name="connsiteY3-236" fmla="*/ 4761624 h 4761624"/>
              <a:gd name="connsiteX4-237" fmla="*/ 1 w 12192001"/>
              <a:gd name="connsiteY4-238" fmla="*/ 4761624 h 4761624"/>
              <a:gd name="connsiteX0-239" fmla="*/ 1 w 12192001"/>
              <a:gd name="connsiteY0-240" fmla="*/ 4761624 h 4761624"/>
              <a:gd name="connsiteX1-241" fmla="*/ 6981266 w 12192001"/>
              <a:gd name="connsiteY1-242" fmla="*/ 2104932 h 4761624"/>
              <a:gd name="connsiteX2-243" fmla="*/ 12146948 w 12192001"/>
              <a:gd name="connsiteY2-244" fmla="*/ 0 h 4761624"/>
              <a:gd name="connsiteX3-245" fmla="*/ 12192001 w 12192001"/>
              <a:gd name="connsiteY3-246" fmla="*/ 4761624 h 4761624"/>
              <a:gd name="connsiteX4-247" fmla="*/ 1 w 12192001"/>
              <a:gd name="connsiteY4-248" fmla="*/ 4761624 h 4761624"/>
              <a:gd name="connsiteX0-249" fmla="*/ 0 w 22047976"/>
              <a:gd name="connsiteY0-250" fmla="*/ 4737350 h 4761624"/>
              <a:gd name="connsiteX1-251" fmla="*/ 16837241 w 22047976"/>
              <a:gd name="connsiteY1-252" fmla="*/ 2104932 h 4761624"/>
              <a:gd name="connsiteX2-253" fmla="*/ 22002923 w 22047976"/>
              <a:gd name="connsiteY2-254" fmla="*/ 0 h 4761624"/>
              <a:gd name="connsiteX3-255" fmla="*/ 22047976 w 22047976"/>
              <a:gd name="connsiteY3-256" fmla="*/ 4761624 h 4761624"/>
              <a:gd name="connsiteX4-257" fmla="*/ 0 w 22047976"/>
              <a:gd name="connsiteY4-258" fmla="*/ 4737350 h 4761624"/>
              <a:gd name="connsiteX0-259" fmla="*/ 0 w 22060227"/>
              <a:gd name="connsiteY0-260" fmla="*/ 4810173 h 4834447"/>
              <a:gd name="connsiteX1-261" fmla="*/ 16837241 w 22060227"/>
              <a:gd name="connsiteY1-262" fmla="*/ 2177755 h 4834447"/>
              <a:gd name="connsiteX2-263" fmla="*/ 22060227 w 22060227"/>
              <a:gd name="connsiteY2-264" fmla="*/ 0 h 4834447"/>
              <a:gd name="connsiteX3-265" fmla="*/ 22047976 w 22060227"/>
              <a:gd name="connsiteY3-266" fmla="*/ 4834447 h 4834447"/>
              <a:gd name="connsiteX4-267" fmla="*/ 0 w 22060227"/>
              <a:gd name="connsiteY4-268" fmla="*/ 4810173 h 4834447"/>
              <a:gd name="connsiteX0-269" fmla="*/ 0 w 22060227"/>
              <a:gd name="connsiteY0-270" fmla="*/ 4810173 h 4834447"/>
              <a:gd name="connsiteX1-271" fmla="*/ 12081159 w 22060227"/>
              <a:gd name="connsiteY1-272" fmla="*/ 2930258 h 4834447"/>
              <a:gd name="connsiteX2-273" fmla="*/ 22060227 w 22060227"/>
              <a:gd name="connsiteY2-274" fmla="*/ 0 h 4834447"/>
              <a:gd name="connsiteX3-275" fmla="*/ 22047976 w 22060227"/>
              <a:gd name="connsiteY3-276" fmla="*/ 4834447 h 4834447"/>
              <a:gd name="connsiteX4-277" fmla="*/ 0 w 22060227"/>
              <a:gd name="connsiteY4-278" fmla="*/ 4810173 h 4834447"/>
              <a:gd name="connsiteX0-279" fmla="*/ 0 w 22060227"/>
              <a:gd name="connsiteY0-280" fmla="*/ 4810173 h 4834447"/>
              <a:gd name="connsiteX1-281" fmla="*/ 12081159 w 22060227"/>
              <a:gd name="connsiteY1-282" fmla="*/ 2930258 h 4834447"/>
              <a:gd name="connsiteX2-283" fmla="*/ 22060227 w 22060227"/>
              <a:gd name="connsiteY2-284" fmla="*/ 0 h 4834447"/>
              <a:gd name="connsiteX3-285" fmla="*/ 22047976 w 22060227"/>
              <a:gd name="connsiteY3-286" fmla="*/ 4834447 h 4834447"/>
              <a:gd name="connsiteX4-287" fmla="*/ 0 w 22060227"/>
              <a:gd name="connsiteY4-288" fmla="*/ 4810173 h 4834447"/>
              <a:gd name="connsiteX0-289" fmla="*/ 0 w 22060227"/>
              <a:gd name="connsiteY0-290" fmla="*/ 4810173 h 4834447"/>
              <a:gd name="connsiteX1-291" fmla="*/ 12081159 w 22060227"/>
              <a:gd name="connsiteY1-292" fmla="*/ 2930258 h 4834447"/>
              <a:gd name="connsiteX2-293" fmla="*/ 22060227 w 22060227"/>
              <a:gd name="connsiteY2-294" fmla="*/ 0 h 4834447"/>
              <a:gd name="connsiteX3-295" fmla="*/ 22047976 w 22060227"/>
              <a:gd name="connsiteY3-296" fmla="*/ 4834447 h 4834447"/>
              <a:gd name="connsiteX4-297" fmla="*/ 0 w 22060227"/>
              <a:gd name="connsiteY4-298" fmla="*/ 4810173 h 4834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60227" h="4834447">
                <a:moveTo>
                  <a:pt x="0" y="4810173"/>
                </a:moveTo>
                <a:cubicBezTo>
                  <a:pt x="1584269" y="3824484"/>
                  <a:pt x="4737115" y="2299770"/>
                  <a:pt x="12081159" y="2930258"/>
                </a:cubicBezTo>
                <a:cubicBezTo>
                  <a:pt x="19425203" y="3560746"/>
                  <a:pt x="20305318" y="339705"/>
                  <a:pt x="22060227" y="0"/>
                </a:cubicBezTo>
                <a:cubicBezTo>
                  <a:pt x="22056143" y="1611482"/>
                  <a:pt x="22052060" y="3222965"/>
                  <a:pt x="22047976" y="4834447"/>
                </a:cubicBezTo>
                <a:lnTo>
                  <a:pt x="0" y="4810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汉仪正圆-55W" panose="00020600040101010101" pitchFamily="18" charset="-122"/>
            </a:endParaRPr>
          </a:p>
        </p:txBody>
      </p:sp>
      <p:sp>
        <p:nvSpPr>
          <p:cNvPr id="7" name="深度视觉·原创设计 https://www.docer.com/works?userid=22383862">
            <a:extLst>
              <a:ext uri="{FF2B5EF4-FFF2-40B4-BE49-F238E27FC236}">
                <a16:creationId xmlns:a16="http://schemas.microsoft.com/office/drawing/2014/main" id="{40BFDCA3-B2DE-4905-9311-EA9BAC3FA62C}"/>
              </a:ext>
            </a:extLst>
          </p:cNvPr>
          <p:cNvSpPr/>
          <p:nvPr userDrawn="1"/>
        </p:nvSpPr>
        <p:spPr>
          <a:xfrm>
            <a:off x="0" y="5847907"/>
            <a:ext cx="12192000" cy="1010093"/>
          </a:xfrm>
          <a:custGeom>
            <a:avLst/>
            <a:gdLst>
              <a:gd name="connsiteX0" fmla="*/ 0 w 12192000"/>
              <a:gd name="connsiteY0" fmla="*/ 0 h 4025550"/>
              <a:gd name="connsiteX1" fmla="*/ 12192000 w 12192000"/>
              <a:gd name="connsiteY1" fmla="*/ 0 h 4025550"/>
              <a:gd name="connsiteX2" fmla="*/ 12192000 w 12192000"/>
              <a:gd name="connsiteY2" fmla="*/ 4025550 h 4025550"/>
              <a:gd name="connsiteX3" fmla="*/ 0 w 12192000"/>
              <a:gd name="connsiteY3" fmla="*/ 4025550 h 4025550"/>
              <a:gd name="connsiteX4" fmla="*/ 0 w 12192000"/>
              <a:gd name="connsiteY4" fmla="*/ 0 h 4025550"/>
              <a:gd name="connsiteX0-1" fmla="*/ 0 w 12192000"/>
              <a:gd name="connsiteY0-2" fmla="*/ 3 h 4025553"/>
              <a:gd name="connsiteX1-3" fmla="*/ 6927273 w 12192000"/>
              <a:gd name="connsiteY1-4" fmla="*/ 1019117 h 4025553"/>
              <a:gd name="connsiteX2-5" fmla="*/ 12192000 w 12192000"/>
              <a:gd name="connsiteY2-6" fmla="*/ 3 h 4025553"/>
              <a:gd name="connsiteX3-7" fmla="*/ 12192000 w 12192000"/>
              <a:gd name="connsiteY3-8" fmla="*/ 4025553 h 4025553"/>
              <a:gd name="connsiteX4-9" fmla="*/ 0 w 12192000"/>
              <a:gd name="connsiteY4-10" fmla="*/ 4025553 h 4025553"/>
              <a:gd name="connsiteX5" fmla="*/ 0 w 12192000"/>
              <a:gd name="connsiteY5" fmla="*/ 3 h 4025553"/>
              <a:gd name="connsiteX0-11" fmla="*/ 0 w 12192000"/>
              <a:gd name="connsiteY0-12" fmla="*/ 86273 h 4111823"/>
              <a:gd name="connsiteX1-13" fmla="*/ 6927273 w 12192000"/>
              <a:gd name="connsiteY1-14" fmla="*/ 1105387 h 4111823"/>
              <a:gd name="connsiteX2-15" fmla="*/ 12192000 w 12192000"/>
              <a:gd name="connsiteY2-16" fmla="*/ 86273 h 4111823"/>
              <a:gd name="connsiteX3-17" fmla="*/ 12192000 w 12192000"/>
              <a:gd name="connsiteY3-18" fmla="*/ 4111823 h 4111823"/>
              <a:gd name="connsiteX4-19" fmla="*/ 0 w 12192000"/>
              <a:gd name="connsiteY4-20" fmla="*/ 4111823 h 4111823"/>
              <a:gd name="connsiteX5-21" fmla="*/ 0 w 12192000"/>
              <a:gd name="connsiteY5-22" fmla="*/ 86273 h 4111823"/>
              <a:gd name="connsiteX0-23" fmla="*/ 0 w 12192000"/>
              <a:gd name="connsiteY0-24" fmla="*/ 56276 h 4081826"/>
              <a:gd name="connsiteX1-25" fmla="*/ 6927273 w 12192000"/>
              <a:gd name="connsiteY1-26" fmla="*/ 1075390 h 4081826"/>
              <a:gd name="connsiteX2-27" fmla="*/ 12192000 w 12192000"/>
              <a:gd name="connsiteY2-28" fmla="*/ 56276 h 4081826"/>
              <a:gd name="connsiteX3-29" fmla="*/ 12192000 w 12192000"/>
              <a:gd name="connsiteY3-30" fmla="*/ 4081826 h 4081826"/>
              <a:gd name="connsiteX4-31" fmla="*/ 0 w 12192000"/>
              <a:gd name="connsiteY4-32" fmla="*/ 4081826 h 4081826"/>
              <a:gd name="connsiteX5-33" fmla="*/ 0 w 12192000"/>
              <a:gd name="connsiteY5-34" fmla="*/ 56276 h 4081826"/>
              <a:gd name="connsiteX0-35" fmla="*/ 0 w 12225867"/>
              <a:gd name="connsiteY0-36" fmla="*/ 1574800 h 4025550"/>
              <a:gd name="connsiteX1-37" fmla="*/ 6961140 w 12225867"/>
              <a:gd name="connsiteY1-38" fmla="*/ 1019114 h 4025550"/>
              <a:gd name="connsiteX2-39" fmla="*/ 12225867 w 12225867"/>
              <a:gd name="connsiteY2-40" fmla="*/ 0 h 4025550"/>
              <a:gd name="connsiteX3-41" fmla="*/ 12225867 w 12225867"/>
              <a:gd name="connsiteY3-42" fmla="*/ 4025550 h 4025550"/>
              <a:gd name="connsiteX4-43" fmla="*/ 33867 w 12225867"/>
              <a:gd name="connsiteY4-44" fmla="*/ 4025550 h 4025550"/>
              <a:gd name="connsiteX5-45" fmla="*/ 0 w 12225867"/>
              <a:gd name="connsiteY5-46" fmla="*/ 1574800 h 4025550"/>
              <a:gd name="connsiteX0-47" fmla="*/ 0 w 12225867"/>
              <a:gd name="connsiteY0-48" fmla="*/ 1614810 h 4065560"/>
              <a:gd name="connsiteX1-49" fmla="*/ 6961140 w 12225867"/>
              <a:gd name="connsiteY1-50" fmla="*/ 1059124 h 4065560"/>
              <a:gd name="connsiteX2-51" fmla="*/ 12225867 w 12225867"/>
              <a:gd name="connsiteY2-52" fmla="*/ 40010 h 4065560"/>
              <a:gd name="connsiteX3-53" fmla="*/ 12225867 w 12225867"/>
              <a:gd name="connsiteY3-54" fmla="*/ 4065560 h 4065560"/>
              <a:gd name="connsiteX4-55" fmla="*/ 33867 w 12225867"/>
              <a:gd name="connsiteY4-56" fmla="*/ 4065560 h 4065560"/>
              <a:gd name="connsiteX5-57" fmla="*/ 0 w 12225867"/>
              <a:gd name="connsiteY5-58" fmla="*/ 1614810 h 4065560"/>
              <a:gd name="connsiteX0-59" fmla="*/ 0 w 12208934"/>
              <a:gd name="connsiteY0-60" fmla="*/ 2573867 h 4025550"/>
              <a:gd name="connsiteX1-61" fmla="*/ 6944207 w 12208934"/>
              <a:gd name="connsiteY1-62" fmla="*/ 1019114 h 4025550"/>
              <a:gd name="connsiteX2-63" fmla="*/ 12208934 w 12208934"/>
              <a:gd name="connsiteY2-64" fmla="*/ 0 h 4025550"/>
              <a:gd name="connsiteX3-65" fmla="*/ 12208934 w 12208934"/>
              <a:gd name="connsiteY3-66" fmla="*/ 4025550 h 4025550"/>
              <a:gd name="connsiteX4-67" fmla="*/ 16934 w 12208934"/>
              <a:gd name="connsiteY4-68" fmla="*/ 4025550 h 4025550"/>
              <a:gd name="connsiteX5-69" fmla="*/ 0 w 12208934"/>
              <a:gd name="connsiteY5-70" fmla="*/ 2573867 h 4025550"/>
              <a:gd name="connsiteX0-71" fmla="*/ 0 w 12208934"/>
              <a:gd name="connsiteY0-72" fmla="*/ 2939331 h 4391014"/>
              <a:gd name="connsiteX1-73" fmla="*/ 6944207 w 12208934"/>
              <a:gd name="connsiteY1-74" fmla="*/ 1384578 h 4391014"/>
              <a:gd name="connsiteX2-75" fmla="*/ 12208934 w 12208934"/>
              <a:gd name="connsiteY2-76" fmla="*/ 365464 h 4391014"/>
              <a:gd name="connsiteX3-77" fmla="*/ 12208934 w 12208934"/>
              <a:gd name="connsiteY3-78" fmla="*/ 4391014 h 4391014"/>
              <a:gd name="connsiteX4-79" fmla="*/ 16934 w 12208934"/>
              <a:gd name="connsiteY4-80" fmla="*/ 4391014 h 4391014"/>
              <a:gd name="connsiteX5-81" fmla="*/ 0 w 12208934"/>
              <a:gd name="connsiteY5-82" fmla="*/ 2939331 h 4391014"/>
              <a:gd name="connsiteX0-83" fmla="*/ 0 w 12208934"/>
              <a:gd name="connsiteY0-84" fmla="*/ 3281020 h 4732703"/>
              <a:gd name="connsiteX1-85" fmla="*/ 6944207 w 12208934"/>
              <a:gd name="connsiteY1-86" fmla="*/ 1726267 h 4732703"/>
              <a:gd name="connsiteX2-87" fmla="*/ 12208934 w 12208934"/>
              <a:gd name="connsiteY2-88" fmla="*/ 707153 h 4732703"/>
              <a:gd name="connsiteX3-89" fmla="*/ 12208934 w 12208934"/>
              <a:gd name="connsiteY3-90" fmla="*/ 4732703 h 4732703"/>
              <a:gd name="connsiteX4-91" fmla="*/ 16934 w 12208934"/>
              <a:gd name="connsiteY4-92" fmla="*/ 4732703 h 4732703"/>
              <a:gd name="connsiteX5-93" fmla="*/ 0 w 12208934"/>
              <a:gd name="connsiteY5-94" fmla="*/ 3281020 h 4732703"/>
              <a:gd name="connsiteX0-95" fmla="*/ 0 w 12208934"/>
              <a:gd name="connsiteY0-96" fmla="*/ 3169177 h 4620860"/>
              <a:gd name="connsiteX1-97" fmla="*/ 6944207 w 12208934"/>
              <a:gd name="connsiteY1-98" fmla="*/ 1614424 h 4620860"/>
              <a:gd name="connsiteX2-99" fmla="*/ 12208934 w 12208934"/>
              <a:gd name="connsiteY2-100" fmla="*/ 595310 h 4620860"/>
              <a:gd name="connsiteX3-101" fmla="*/ 12208934 w 12208934"/>
              <a:gd name="connsiteY3-102" fmla="*/ 4620860 h 4620860"/>
              <a:gd name="connsiteX4-103" fmla="*/ 16934 w 12208934"/>
              <a:gd name="connsiteY4-104" fmla="*/ 4620860 h 4620860"/>
              <a:gd name="connsiteX5-105" fmla="*/ 0 w 12208934"/>
              <a:gd name="connsiteY5-106" fmla="*/ 3169177 h 4620860"/>
              <a:gd name="connsiteX0-107" fmla="*/ 0 w 12208934"/>
              <a:gd name="connsiteY0-108" fmla="*/ 3320842 h 4772525"/>
              <a:gd name="connsiteX1-109" fmla="*/ 7268508 w 12208934"/>
              <a:gd name="connsiteY1-110" fmla="*/ 1537489 h 4772525"/>
              <a:gd name="connsiteX2-111" fmla="*/ 12208934 w 12208934"/>
              <a:gd name="connsiteY2-112" fmla="*/ 746975 h 4772525"/>
              <a:gd name="connsiteX3-113" fmla="*/ 12208934 w 12208934"/>
              <a:gd name="connsiteY3-114" fmla="*/ 4772525 h 4772525"/>
              <a:gd name="connsiteX4-115" fmla="*/ 16934 w 12208934"/>
              <a:gd name="connsiteY4-116" fmla="*/ 4772525 h 4772525"/>
              <a:gd name="connsiteX5-117" fmla="*/ 0 w 12208934"/>
              <a:gd name="connsiteY5-118" fmla="*/ 3320842 h 4772525"/>
              <a:gd name="connsiteX0-119" fmla="*/ 76585 w 12268585"/>
              <a:gd name="connsiteY0-120" fmla="*/ 4772525 h 4772525"/>
              <a:gd name="connsiteX1-121" fmla="*/ 7328159 w 12268585"/>
              <a:gd name="connsiteY1-122" fmla="*/ 1537489 h 4772525"/>
              <a:gd name="connsiteX2-123" fmla="*/ 12268585 w 12268585"/>
              <a:gd name="connsiteY2-124" fmla="*/ 746975 h 4772525"/>
              <a:gd name="connsiteX3-125" fmla="*/ 12268585 w 12268585"/>
              <a:gd name="connsiteY3-126" fmla="*/ 4772525 h 4772525"/>
              <a:gd name="connsiteX4-127" fmla="*/ 76585 w 12268585"/>
              <a:gd name="connsiteY4-128" fmla="*/ 4772525 h 4772525"/>
              <a:gd name="connsiteX0-129" fmla="*/ 90596 w 12282596"/>
              <a:gd name="connsiteY0-130" fmla="*/ 4467641 h 4467641"/>
              <a:gd name="connsiteX1-131" fmla="*/ 6305988 w 12282596"/>
              <a:gd name="connsiteY1-132" fmla="*/ 1705796 h 4467641"/>
              <a:gd name="connsiteX2-133" fmla="*/ 12282596 w 12282596"/>
              <a:gd name="connsiteY2-134" fmla="*/ 442091 h 4467641"/>
              <a:gd name="connsiteX3-135" fmla="*/ 12282596 w 12282596"/>
              <a:gd name="connsiteY3-136" fmla="*/ 4467641 h 4467641"/>
              <a:gd name="connsiteX4-137" fmla="*/ 90596 w 12282596"/>
              <a:gd name="connsiteY4-138" fmla="*/ 4467641 h 4467641"/>
              <a:gd name="connsiteX0-139" fmla="*/ 89456 w 12281456"/>
              <a:gd name="connsiteY0-140" fmla="*/ 4467641 h 4467641"/>
              <a:gd name="connsiteX1-141" fmla="*/ 6304848 w 12281456"/>
              <a:gd name="connsiteY1-142" fmla="*/ 1705796 h 4467641"/>
              <a:gd name="connsiteX2-143" fmla="*/ 12281456 w 12281456"/>
              <a:gd name="connsiteY2-144" fmla="*/ 442091 h 4467641"/>
              <a:gd name="connsiteX3-145" fmla="*/ 12281456 w 12281456"/>
              <a:gd name="connsiteY3-146" fmla="*/ 4467641 h 4467641"/>
              <a:gd name="connsiteX4-147" fmla="*/ 89456 w 12281456"/>
              <a:gd name="connsiteY4-148" fmla="*/ 4467641 h 4467641"/>
              <a:gd name="connsiteX0-149" fmla="*/ 110343 w 12302343"/>
              <a:gd name="connsiteY0-150" fmla="*/ 4304202 h 4304202"/>
              <a:gd name="connsiteX1-151" fmla="*/ 6325735 w 12302343"/>
              <a:gd name="connsiteY1-152" fmla="*/ 1542357 h 4304202"/>
              <a:gd name="connsiteX2-153" fmla="*/ 12302343 w 12302343"/>
              <a:gd name="connsiteY2-154" fmla="*/ 278652 h 4304202"/>
              <a:gd name="connsiteX3-155" fmla="*/ 12302343 w 12302343"/>
              <a:gd name="connsiteY3-156" fmla="*/ 4304202 h 4304202"/>
              <a:gd name="connsiteX4-157" fmla="*/ 110343 w 12302343"/>
              <a:gd name="connsiteY4-158" fmla="*/ 4304202 h 4304202"/>
              <a:gd name="connsiteX0-159" fmla="*/ 128678 w 12320678"/>
              <a:gd name="connsiteY0-160" fmla="*/ 4216588 h 4216588"/>
              <a:gd name="connsiteX1-161" fmla="*/ 5668299 w 12320678"/>
              <a:gd name="connsiteY1-162" fmla="*/ 1612472 h 4216588"/>
              <a:gd name="connsiteX2-163" fmla="*/ 12320678 w 12320678"/>
              <a:gd name="connsiteY2-164" fmla="*/ 191038 h 4216588"/>
              <a:gd name="connsiteX3-165" fmla="*/ 12320678 w 12320678"/>
              <a:gd name="connsiteY3-166" fmla="*/ 4216588 h 4216588"/>
              <a:gd name="connsiteX4-167" fmla="*/ 128678 w 12320678"/>
              <a:gd name="connsiteY4-168" fmla="*/ 4216588 h 4216588"/>
              <a:gd name="connsiteX0-169" fmla="*/ 102676 w 12294676"/>
              <a:gd name="connsiteY0-170" fmla="*/ 4761624 h 4761624"/>
              <a:gd name="connsiteX1-171" fmla="*/ 5642297 w 12294676"/>
              <a:gd name="connsiteY1-172" fmla="*/ 2157508 h 4761624"/>
              <a:gd name="connsiteX2-173" fmla="*/ 12249623 w 12294676"/>
              <a:gd name="connsiteY2-174" fmla="*/ 0 h 4761624"/>
              <a:gd name="connsiteX3-175" fmla="*/ 12294676 w 12294676"/>
              <a:gd name="connsiteY3-176" fmla="*/ 4761624 h 4761624"/>
              <a:gd name="connsiteX4-177" fmla="*/ 102676 w 12294676"/>
              <a:gd name="connsiteY4-178" fmla="*/ 4761624 h 4761624"/>
              <a:gd name="connsiteX0-179" fmla="*/ 141284 w 12333284"/>
              <a:gd name="connsiteY0-180" fmla="*/ 4761624 h 4761624"/>
              <a:gd name="connsiteX1-181" fmla="*/ 5680905 w 12333284"/>
              <a:gd name="connsiteY1-182" fmla="*/ 2157508 h 4761624"/>
              <a:gd name="connsiteX2-183" fmla="*/ 12288231 w 12333284"/>
              <a:gd name="connsiteY2-184" fmla="*/ 0 h 4761624"/>
              <a:gd name="connsiteX3-185" fmla="*/ 12333284 w 12333284"/>
              <a:gd name="connsiteY3-186" fmla="*/ 4761624 h 4761624"/>
              <a:gd name="connsiteX4-187" fmla="*/ 141284 w 12333284"/>
              <a:gd name="connsiteY4-188" fmla="*/ 4761624 h 4761624"/>
              <a:gd name="connsiteX0-189" fmla="*/ 80690 w 12272690"/>
              <a:gd name="connsiteY0-190" fmla="*/ 4761624 h 4761624"/>
              <a:gd name="connsiteX1-191" fmla="*/ 5620311 w 12272690"/>
              <a:gd name="connsiteY1-192" fmla="*/ 2157508 h 4761624"/>
              <a:gd name="connsiteX2-193" fmla="*/ 12227637 w 12272690"/>
              <a:gd name="connsiteY2-194" fmla="*/ 0 h 4761624"/>
              <a:gd name="connsiteX3-195" fmla="*/ 12272690 w 12272690"/>
              <a:gd name="connsiteY3-196" fmla="*/ 4761624 h 4761624"/>
              <a:gd name="connsiteX4-197" fmla="*/ 80690 w 12272690"/>
              <a:gd name="connsiteY4-198" fmla="*/ 4761624 h 4761624"/>
              <a:gd name="connsiteX0-199" fmla="*/ 70183 w 12262183"/>
              <a:gd name="connsiteY0-200" fmla="*/ 4761624 h 4761624"/>
              <a:gd name="connsiteX1-201" fmla="*/ 6555882 w 12262183"/>
              <a:gd name="connsiteY1-202" fmla="*/ 2157508 h 4761624"/>
              <a:gd name="connsiteX2-203" fmla="*/ 12217130 w 12262183"/>
              <a:gd name="connsiteY2-204" fmla="*/ 0 h 4761624"/>
              <a:gd name="connsiteX3-205" fmla="*/ 12262183 w 12262183"/>
              <a:gd name="connsiteY3-206" fmla="*/ 4761624 h 4761624"/>
              <a:gd name="connsiteX4-207" fmla="*/ 70183 w 12262183"/>
              <a:gd name="connsiteY4-208" fmla="*/ 4761624 h 4761624"/>
              <a:gd name="connsiteX0-209" fmla="*/ 65698 w 12257698"/>
              <a:gd name="connsiteY0-210" fmla="*/ 4761624 h 4761624"/>
              <a:gd name="connsiteX1-211" fmla="*/ 7046963 w 12257698"/>
              <a:gd name="connsiteY1-212" fmla="*/ 2104932 h 4761624"/>
              <a:gd name="connsiteX2-213" fmla="*/ 12212645 w 12257698"/>
              <a:gd name="connsiteY2-214" fmla="*/ 0 h 4761624"/>
              <a:gd name="connsiteX3-215" fmla="*/ 12257698 w 12257698"/>
              <a:gd name="connsiteY3-216" fmla="*/ 4761624 h 4761624"/>
              <a:gd name="connsiteX4-217" fmla="*/ 65698 w 12257698"/>
              <a:gd name="connsiteY4-218" fmla="*/ 4761624 h 4761624"/>
              <a:gd name="connsiteX0-219" fmla="*/ 72275 w 12264275"/>
              <a:gd name="connsiteY0-220" fmla="*/ 4761624 h 4761624"/>
              <a:gd name="connsiteX1-221" fmla="*/ 7053540 w 12264275"/>
              <a:gd name="connsiteY1-222" fmla="*/ 2104932 h 4761624"/>
              <a:gd name="connsiteX2-223" fmla="*/ 12219222 w 12264275"/>
              <a:gd name="connsiteY2-224" fmla="*/ 0 h 4761624"/>
              <a:gd name="connsiteX3-225" fmla="*/ 12264275 w 12264275"/>
              <a:gd name="connsiteY3-226" fmla="*/ 4761624 h 4761624"/>
              <a:gd name="connsiteX4-227" fmla="*/ 72275 w 12264275"/>
              <a:gd name="connsiteY4-228" fmla="*/ 4761624 h 4761624"/>
              <a:gd name="connsiteX0-229" fmla="*/ 1 w 12192001"/>
              <a:gd name="connsiteY0-230" fmla="*/ 4761624 h 4761624"/>
              <a:gd name="connsiteX1-231" fmla="*/ 6981266 w 12192001"/>
              <a:gd name="connsiteY1-232" fmla="*/ 2104932 h 4761624"/>
              <a:gd name="connsiteX2-233" fmla="*/ 12146948 w 12192001"/>
              <a:gd name="connsiteY2-234" fmla="*/ 0 h 4761624"/>
              <a:gd name="connsiteX3-235" fmla="*/ 12192001 w 12192001"/>
              <a:gd name="connsiteY3-236" fmla="*/ 4761624 h 4761624"/>
              <a:gd name="connsiteX4-237" fmla="*/ 1 w 12192001"/>
              <a:gd name="connsiteY4-238" fmla="*/ 4761624 h 4761624"/>
              <a:gd name="connsiteX0-239" fmla="*/ 1 w 12192001"/>
              <a:gd name="connsiteY0-240" fmla="*/ 4761624 h 4761624"/>
              <a:gd name="connsiteX1-241" fmla="*/ 6981266 w 12192001"/>
              <a:gd name="connsiteY1-242" fmla="*/ 2104932 h 4761624"/>
              <a:gd name="connsiteX2-243" fmla="*/ 12146948 w 12192001"/>
              <a:gd name="connsiteY2-244" fmla="*/ 0 h 4761624"/>
              <a:gd name="connsiteX3-245" fmla="*/ 12192001 w 12192001"/>
              <a:gd name="connsiteY3-246" fmla="*/ 4761624 h 4761624"/>
              <a:gd name="connsiteX4-247" fmla="*/ 1 w 12192001"/>
              <a:gd name="connsiteY4-248" fmla="*/ 4761624 h 4761624"/>
              <a:gd name="connsiteX0-249" fmla="*/ 0 w 22047976"/>
              <a:gd name="connsiteY0-250" fmla="*/ 4737350 h 4761624"/>
              <a:gd name="connsiteX1-251" fmla="*/ 16837241 w 22047976"/>
              <a:gd name="connsiteY1-252" fmla="*/ 2104932 h 4761624"/>
              <a:gd name="connsiteX2-253" fmla="*/ 22002923 w 22047976"/>
              <a:gd name="connsiteY2-254" fmla="*/ 0 h 4761624"/>
              <a:gd name="connsiteX3-255" fmla="*/ 22047976 w 22047976"/>
              <a:gd name="connsiteY3-256" fmla="*/ 4761624 h 4761624"/>
              <a:gd name="connsiteX4-257" fmla="*/ 0 w 22047976"/>
              <a:gd name="connsiteY4-258" fmla="*/ 4737350 h 4761624"/>
              <a:gd name="connsiteX0-259" fmla="*/ 0 w 22060227"/>
              <a:gd name="connsiteY0-260" fmla="*/ 4810173 h 4834447"/>
              <a:gd name="connsiteX1-261" fmla="*/ 16837241 w 22060227"/>
              <a:gd name="connsiteY1-262" fmla="*/ 2177755 h 4834447"/>
              <a:gd name="connsiteX2-263" fmla="*/ 22060227 w 22060227"/>
              <a:gd name="connsiteY2-264" fmla="*/ 0 h 4834447"/>
              <a:gd name="connsiteX3-265" fmla="*/ 22047976 w 22060227"/>
              <a:gd name="connsiteY3-266" fmla="*/ 4834447 h 4834447"/>
              <a:gd name="connsiteX4-267" fmla="*/ 0 w 22060227"/>
              <a:gd name="connsiteY4-268" fmla="*/ 4810173 h 4834447"/>
              <a:gd name="connsiteX0-269" fmla="*/ 0 w 22060227"/>
              <a:gd name="connsiteY0-270" fmla="*/ 4810173 h 4834447"/>
              <a:gd name="connsiteX1-271" fmla="*/ 12081159 w 22060227"/>
              <a:gd name="connsiteY1-272" fmla="*/ 2930258 h 4834447"/>
              <a:gd name="connsiteX2-273" fmla="*/ 22060227 w 22060227"/>
              <a:gd name="connsiteY2-274" fmla="*/ 0 h 4834447"/>
              <a:gd name="connsiteX3-275" fmla="*/ 22047976 w 22060227"/>
              <a:gd name="connsiteY3-276" fmla="*/ 4834447 h 4834447"/>
              <a:gd name="connsiteX4-277" fmla="*/ 0 w 22060227"/>
              <a:gd name="connsiteY4-278" fmla="*/ 4810173 h 4834447"/>
              <a:gd name="connsiteX0-279" fmla="*/ 0 w 22060227"/>
              <a:gd name="connsiteY0-280" fmla="*/ 4810173 h 4834447"/>
              <a:gd name="connsiteX1-281" fmla="*/ 12081159 w 22060227"/>
              <a:gd name="connsiteY1-282" fmla="*/ 2930258 h 4834447"/>
              <a:gd name="connsiteX2-283" fmla="*/ 22060227 w 22060227"/>
              <a:gd name="connsiteY2-284" fmla="*/ 0 h 4834447"/>
              <a:gd name="connsiteX3-285" fmla="*/ 22047976 w 22060227"/>
              <a:gd name="connsiteY3-286" fmla="*/ 4834447 h 4834447"/>
              <a:gd name="connsiteX4-287" fmla="*/ 0 w 22060227"/>
              <a:gd name="connsiteY4-288" fmla="*/ 4810173 h 4834447"/>
              <a:gd name="connsiteX0-289" fmla="*/ 0 w 22060227"/>
              <a:gd name="connsiteY0-290" fmla="*/ 4810173 h 4834447"/>
              <a:gd name="connsiteX1-291" fmla="*/ 12081159 w 22060227"/>
              <a:gd name="connsiteY1-292" fmla="*/ 2930258 h 4834447"/>
              <a:gd name="connsiteX2-293" fmla="*/ 22060227 w 22060227"/>
              <a:gd name="connsiteY2-294" fmla="*/ 0 h 4834447"/>
              <a:gd name="connsiteX3-295" fmla="*/ 22047976 w 22060227"/>
              <a:gd name="connsiteY3-296" fmla="*/ 4834447 h 4834447"/>
              <a:gd name="connsiteX4-297" fmla="*/ 0 w 22060227"/>
              <a:gd name="connsiteY4-298" fmla="*/ 4810173 h 4834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60227" h="4834447">
                <a:moveTo>
                  <a:pt x="0" y="4810173"/>
                </a:moveTo>
                <a:cubicBezTo>
                  <a:pt x="1584269" y="3824484"/>
                  <a:pt x="4737115" y="2299770"/>
                  <a:pt x="12081159" y="2930258"/>
                </a:cubicBezTo>
                <a:cubicBezTo>
                  <a:pt x="19425203" y="3560746"/>
                  <a:pt x="20305318" y="339705"/>
                  <a:pt x="22060227" y="0"/>
                </a:cubicBezTo>
                <a:cubicBezTo>
                  <a:pt x="22056143" y="1611482"/>
                  <a:pt x="22052060" y="3222965"/>
                  <a:pt x="22047976" y="4834447"/>
                </a:cubicBezTo>
                <a:lnTo>
                  <a:pt x="0" y="4810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汉仪正圆-55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7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AB0D094-0EA6-416A-ABE5-0738D7CC7D49}"/>
              </a:ext>
            </a:extLst>
          </p:cNvPr>
          <p:cNvGrpSpPr/>
          <p:nvPr userDrawn="1"/>
        </p:nvGrpSpPr>
        <p:grpSpPr>
          <a:xfrm>
            <a:off x="366039" y="184758"/>
            <a:ext cx="884312" cy="945542"/>
            <a:chOff x="660400" y="530988"/>
            <a:chExt cx="381964" cy="497712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5388C696-261B-448A-9378-0079AD0A5511}"/>
                </a:ext>
              </a:extLst>
            </p:cNvPr>
            <p:cNvSpPr/>
            <p:nvPr/>
          </p:nvSpPr>
          <p:spPr>
            <a:xfrm>
              <a:off x="660400" y="530988"/>
              <a:ext cx="381964" cy="405114"/>
            </a:xfrm>
            <a:prstGeom prst="parallelogram">
              <a:avLst>
                <a:gd name="adj" fmla="val 5530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3D6704E9-2400-4AB1-99C9-B892F228A70B}"/>
                </a:ext>
              </a:extLst>
            </p:cNvPr>
            <p:cNvSpPr/>
            <p:nvPr/>
          </p:nvSpPr>
          <p:spPr>
            <a:xfrm>
              <a:off x="660400" y="623586"/>
              <a:ext cx="381964" cy="405114"/>
            </a:xfrm>
            <a:prstGeom prst="parallelogram">
              <a:avLst>
                <a:gd name="adj" fmla="val 55303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7676B83-B51D-4C8A-AFEB-A75976644C48}"/>
              </a:ext>
            </a:extLst>
          </p:cNvPr>
          <p:cNvGrpSpPr/>
          <p:nvPr userDrawn="1"/>
        </p:nvGrpSpPr>
        <p:grpSpPr>
          <a:xfrm>
            <a:off x="0" y="6177825"/>
            <a:ext cx="12192000" cy="686656"/>
            <a:chOff x="0" y="6177825"/>
            <a:chExt cx="12192000" cy="686656"/>
          </a:xfrm>
        </p:grpSpPr>
        <p:sp>
          <p:nvSpPr>
            <p:cNvPr id="11" name="深度视觉·原创设计 https://www.docer.com/works?userid=22383862">
              <a:extLst>
                <a:ext uri="{FF2B5EF4-FFF2-40B4-BE49-F238E27FC236}">
                  <a16:creationId xmlns:a16="http://schemas.microsoft.com/office/drawing/2014/main" id="{2B3388D6-C8FB-4DB0-AF81-CE343697AB96}"/>
                </a:ext>
              </a:extLst>
            </p:cNvPr>
            <p:cNvSpPr/>
            <p:nvPr userDrawn="1"/>
          </p:nvSpPr>
          <p:spPr>
            <a:xfrm>
              <a:off x="0" y="6177825"/>
              <a:ext cx="12192000" cy="582851"/>
            </a:xfrm>
            <a:custGeom>
              <a:avLst/>
              <a:gdLst>
                <a:gd name="connsiteX0" fmla="*/ 0 w 12192000"/>
                <a:gd name="connsiteY0" fmla="*/ 0 h 4025550"/>
                <a:gd name="connsiteX1" fmla="*/ 12192000 w 12192000"/>
                <a:gd name="connsiteY1" fmla="*/ 0 h 4025550"/>
                <a:gd name="connsiteX2" fmla="*/ 12192000 w 12192000"/>
                <a:gd name="connsiteY2" fmla="*/ 4025550 h 4025550"/>
                <a:gd name="connsiteX3" fmla="*/ 0 w 12192000"/>
                <a:gd name="connsiteY3" fmla="*/ 4025550 h 4025550"/>
                <a:gd name="connsiteX4" fmla="*/ 0 w 12192000"/>
                <a:gd name="connsiteY4" fmla="*/ 0 h 4025550"/>
                <a:gd name="connsiteX0-1" fmla="*/ 0 w 12192000"/>
                <a:gd name="connsiteY0-2" fmla="*/ 3 h 4025553"/>
                <a:gd name="connsiteX1-3" fmla="*/ 6927273 w 12192000"/>
                <a:gd name="connsiteY1-4" fmla="*/ 1019117 h 4025553"/>
                <a:gd name="connsiteX2-5" fmla="*/ 12192000 w 12192000"/>
                <a:gd name="connsiteY2-6" fmla="*/ 3 h 4025553"/>
                <a:gd name="connsiteX3-7" fmla="*/ 12192000 w 12192000"/>
                <a:gd name="connsiteY3-8" fmla="*/ 4025553 h 4025553"/>
                <a:gd name="connsiteX4-9" fmla="*/ 0 w 12192000"/>
                <a:gd name="connsiteY4-10" fmla="*/ 4025553 h 4025553"/>
                <a:gd name="connsiteX5" fmla="*/ 0 w 12192000"/>
                <a:gd name="connsiteY5" fmla="*/ 3 h 4025553"/>
                <a:gd name="connsiteX0-11" fmla="*/ 0 w 12192000"/>
                <a:gd name="connsiteY0-12" fmla="*/ 86273 h 4111823"/>
                <a:gd name="connsiteX1-13" fmla="*/ 6927273 w 12192000"/>
                <a:gd name="connsiteY1-14" fmla="*/ 1105387 h 4111823"/>
                <a:gd name="connsiteX2-15" fmla="*/ 12192000 w 12192000"/>
                <a:gd name="connsiteY2-16" fmla="*/ 86273 h 4111823"/>
                <a:gd name="connsiteX3-17" fmla="*/ 12192000 w 12192000"/>
                <a:gd name="connsiteY3-18" fmla="*/ 4111823 h 4111823"/>
                <a:gd name="connsiteX4-19" fmla="*/ 0 w 12192000"/>
                <a:gd name="connsiteY4-20" fmla="*/ 4111823 h 4111823"/>
                <a:gd name="connsiteX5-21" fmla="*/ 0 w 12192000"/>
                <a:gd name="connsiteY5-22" fmla="*/ 86273 h 4111823"/>
                <a:gd name="connsiteX0-23" fmla="*/ 0 w 12192000"/>
                <a:gd name="connsiteY0-24" fmla="*/ 56276 h 4081826"/>
                <a:gd name="connsiteX1-25" fmla="*/ 6927273 w 12192000"/>
                <a:gd name="connsiteY1-26" fmla="*/ 1075390 h 4081826"/>
                <a:gd name="connsiteX2-27" fmla="*/ 12192000 w 12192000"/>
                <a:gd name="connsiteY2-28" fmla="*/ 56276 h 4081826"/>
                <a:gd name="connsiteX3-29" fmla="*/ 12192000 w 12192000"/>
                <a:gd name="connsiteY3-30" fmla="*/ 4081826 h 4081826"/>
                <a:gd name="connsiteX4-31" fmla="*/ 0 w 12192000"/>
                <a:gd name="connsiteY4-32" fmla="*/ 4081826 h 4081826"/>
                <a:gd name="connsiteX5-33" fmla="*/ 0 w 12192000"/>
                <a:gd name="connsiteY5-34" fmla="*/ 56276 h 4081826"/>
                <a:gd name="connsiteX0-35" fmla="*/ 0 w 12192000"/>
                <a:gd name="connsiteY0-36" fmla="*/ 358122 h 4383672"/>
                <a:gd name="connsiteX1-37" fmla="*/ 6927273 w 12192000"/>
                <a:gd name="connsiteY1-38" fmla="*/ 1377236 h 4383672"/>
                <a:gd name="connsiteX2-39" fmla="*/ 12192000 w 12192000"/>
                <a:gd name="connsiteY2-40" fmla="*/ 358122 h 4383672"/>
                <a:gd name="connsiteX3-41" fmla="*/ 12192000 w 12192000"/>
                <a:gd name="connsiteY3-42" fmla="*/ 4383672 h 4383672"/>
                <a:gd name="connsiteX4-43" fmla="*/ 0 w 12192000"/>
                <a:gd name="connsiteY4-44" fmla="*/ 4383672 h 4383672"/>
                <a:gd name="connsiteX5-45" fmla="*/ 0 w 12192000"/>
                <a:gd name="connsiteY5-46" fmla="*/ 358122 h 4383672"/>
                <a:gd name="connsiteX0-47" fmla="*/ 0 w 12192000"/>
                <a:gd name="connsiteY0-48" fmla="*/ 685524 h 4711074"/>
                <a:gd name="connsiteX1-49" fmla="*/ 6947151 w 12192000"/>
                <a:gd name="connsiteY1-50" fmla="*/ 1019034 h 4711074"/>
                <a:gd name="connsiteX2-51" fmla="*/ 12192000 w 12192000"/>
                <a:gd name="connsiteY2-52" fmla="*/ 685524 h 4711074"/>
                <a:gd name="connsiteX3-53" fmla="*/ 12192000 w 12192000"/>
                <a:gd name="connsiteY3-54" fmla="*/ 4711074 h 4711074"/>
                <a:gd name="connsiteX4-55" fmla="*/ 0 w 12192000"/>
                <a:gd name="connsiteY4-56" fmla="*/ 4711074 h 4711074"/>
                <a:gd name="connsiteX5-57" fmla="*/ 0 w 12192000"/>
                <a:gd name="connsiteY5-58" fmla="*/ 685524 h 4711074"/>
                <a:gd name="connsiteX0-59" fmla="*/ 0 w 12192000"/>
                <a:gd name="connsiteY0-60" fmla="*/ 749057 h 4774607"/>
                <a:gd name="connsiteX1-61" fmla="*/ 6947151 w 12192000"/>
                <a:gd name="connsiteY1-62" fmla="*/ 977089 h 4774607"/>
                <a:gd name="connsiteX2-63" fmla="*/ 12192000 w 12192000"/>
                <a:gd name="connsiteY2-64" fmla="*/ 749057 h 4774607"/>
                <a:gd name="connsiteX3-65" fmla="*/ 12192000 w 12192000"/>
                <a:gd name="connsiteY3-66" fmla="*/ 4774607 h 4774607"/>
                <a:gd name="connsiteX4-67" fmla="*/ 0 w 12192000"/>
                <a:gd name="connsiteY4-68" fmla="*/ 4774607 h 4774607"/>
                <a:gd name="connsiteX5-69" fmla="*/ 0 w 12192000"/>
                <a:gd name="connsiteY5-70" fmla="*/ 749057 h 47746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2000" h="4774607">
                  <a:moveTo>
                    <a:pt x="0" y="749057"/>
                  </a:moveTo>
                  <a:cubicBezTo>
                    <a:pt x="1154545" y="247984"/>
                    <a:pt x="3980662" y="-760246"/>
                    <a:pt x="6947151" y="977089"/>
                  </a:cubicBezTo>
                  <a:cubicBezTo>
                    <a:pt x="9913640" y="2714424"/>
                    <a:pt x="10437091" y="1088762"/>
                    <a:pt x="12192000" y="749057"/>
                  </a:cubicBezTo>
                  <a:lnTo>
                    <a:pt x="12192000" y="4774607"/>
                  </a:lnTo>
                  <a:lnTo>
                    <a:pt x="0" y="4774607"/>
                  </a:lnTo>
                  <a:lnTo>
                    <a:pt x="0" y="749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68300" dist="38100" dir="16200000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2" name="深度视觉·原创设计 https://www.docer.com/works?userid=22383862">
              <a:extLst>
                <a:ext uri="{FF2B5EF4-FFF2-40B4-BE49-F238E27FC236}">
                  <a16:creationId xmlns:a16="http://schemas.microsoft.com/office/drawing/2014/main" id="{AB5D0789-01FC-4D43-9333-512313E304E2}"/>
                </a:ext>
              </a:extLst>
            </p:cNvPr>
            <p:cNvSpPr/>
            <p:nvPr userDrawn="1"/>
          </p:nvSpPr>
          <p:spPr>
            <a:xfrm>
              <a:off x="0" y="6281630"/>
              <a:ext cx="12192000" cy="582851"/>
            </a:xfrm>
            <a:custGeom>
              <a:avLst/>
              <a:gdLst>
                <a:gd name="connsiteX0" fmla="*/ 0 w 12192000"/>
                <a:gd name="connsiteY0" fmla="*/ 0 h 4025550"/>
                <a:gd name="connsiteX1" fmla="*/ 12192000 w 12192000"/>
                <a:gd name="connsiteY1" fmla="*/ 0 h 4025550"/>
                <a:gd name="connsiteX2" fmla="*/ 12192000 w 12192000"/>
                <a:gd name="connsiteY2" fmla="*/ 4025550 h 4025550"/>
                <a:gd name="connsiteX3" fmla="*/ 0 w 12192000"/>
                <a:gd name="connsiteY3" fmla="*/ 4025550 h 4025550"/>
                <a:gd name="connsiteX4" fmla="*/ 0 w 12192000"/>
                <a:gd name="connsiteY4" fmla="*/ 0 h 4025550"/>
                <a:gd name="connsiteX0-1" fmla="*/ 0 w 12192000"/>
                <a:gd name="connsiteY0-2" fmla="*/ 3 h 4025553"/>
                <a:gd name="connsiteX1-3" fmla="*/ 6927273 w 12192000"/>
                <a:gd name="connsiteY1-4" fmla="*/ 1019117 h 4025553"/>
                <a:gd name="connsiteX2-5" fmla="*/ 12192000 w 12192000"/>
                <a:gd name="connsiteY2-6" fmla="*/ 3 h 4025553"/>
                <a:gd name="connsiteX3-7" fmla="*/ 12192000 w 12192000"/>
                <a:gd name="connsiteY3-8" fmla="*/ 4025553 h 4025553"/>
                <a:gd name="connsiteX4-9" fmla="*/ 0 w 12192000"/>
                <a:gd name="connsiteY4-10" fmla="*/ 4025553 h 4025553"/>
                <a:gd name="connsiteX5" fmla="*/ 0 w 12192000"/>
                <a:gd name="connsiteY5" fmla="*/ 3 h 4025553"/>
                <a:gd name="connsiteX0-11" fmla="*/ 0 w 12192000"/>
                <a:gd name="connsiteY0-12" fmla="*/ 86273 h 4111823"/>
                <a:gd name="connsiteX1-13" fmla="*/ 6927273 w 12192000"/>
                <a:gd name="connsiteY1-14" fmla="*/ 1105387 h 4111823"/>
                <a:gd name="connsiteX2-15" fmla="*/ 12192000 w 12192000"/>
                <a:gd name="connsiteY2-16" fmla="*/ 86273 h 4111823"/>
                <a:gd name="connsiteX3-17" fmla="*/ 12192000 w 12192000"/>
                <a:gd name="connsiteY3-18" fmla="*/ 4111823 h 4111823"/>
                <a:gd name="connsiteX4-19" fmla="*/ 0 w 12192000"/>
                <a:gd name="connsiteY4-20" fmla="*/ 4111823 h 4111823"/>
                <a:gd name="connsiteX5-21" fmla="*/ 0 w 12192000"/>
                <a:gd name="connsiteY5-22" fmla="*/ 86273 h 4111823"/>
                <a:gd name="connsiteX0-23" fmla="*/ 0 w 12192000"/>
                <a:gd name="connsiteY0-24" fmla="*/ 56276 h 4081826"/>
                <a:gd name="connsiteX1-25" fmla="*/ 6927273 w 12192000"/>
                <a:gd name="connsiteY1-26" fmla="*/ 1075390 h 4081826"/>
                <a:gd name="connsiteX2-27" fmla="*/ 12192000 w 12192000"/>
                <a:gd name="connsiteY2-28" fmla="*/ 56276 h 4081826"/>
                <a:gd name="connsiteX3-29" fmla="*/ 12192000 w 12192000"/>
                <a:gd name="connsiteY3-30" fmla="*/ 4081826 h 4081826"/>
                <a:gd name="connsiteX4-31" fmla="*/ 0 w 12192000"/>
                <a:gd name="connsiteY4-32" fmla="*/ 4081826 h 4081826"/>
                <a:gd name="connsiteX5-33" fmla="*/ 0 w 12192000"/>
                <a:gd name="connsiteY5-34" fmla="*/ 56276 h 4081826"/>
                <a:gd name="connsiteX0-35" fmla="*/ 0 w 12192000"/>
                <a:gd name="connsiteY0-36" fmla="*/ 358122 h 4383672"/>
                <a:gd name="connsiteX1-37" fmla="*/ 6927273 w 12192000"/>
                <a:gd name="connsiteY1-38" fmla="*/ 1377236 h 4383672"/>
                <a:gd name="connsiteX2-39" fmla="*/ 12192000 w 12192000"/>
                <a:gd name="connsiteY2-40" fmla="*/ 358122 h 4383672"/>
                <a:gd name="connsiteX3-41" fmla="*/ 12192000 w 12192000"/>
                <a:gd name="connsiteY3-42" fmla="*/ 4383672 h 4383672"/>
                <a:gd name="connsiteX4-43" fmla="*/ 0 w 12192000"/>
                <a:gd name="connsiteY4-44" fmla="*/ 4383672 h 4383672"/>
                <a:gd name="connsiteX5-45" fmla="*/ 0 w 12192000"/>
                <a:gd name="connsiteY5-46" fmla="*/ 358122 h 4383672"/>
                <a:gd name="connsiteX0-47" fmla="*/ 0 w 12192000"/>
                <a:gd name="connsiteY0-48" fmla="*/ 685524 h 4711074"/>
                <a:gd name="connsiteX1-49" fmla="*/ 6947151 w 12192000"/>
                <a:gd name="connsiteY1-50" fmla="*/ 1019034 h 4711074"/>
                <a:gd name="connsiteX2-51" fmla="*/ 12192000 w 12192000"/>
                <a:gd name="connsiteY2-52" fmla="*/ 685524 h 4711074"/>
                <a:gd name="connsiteX3-53" fmla="*/ 12192000 w 12192000"/>
                <a:gd name="connsiteY3-54" fmla="*/ 4711074 h 4711074"/>
                <a:gd name="connsiteX4-55" fmla="*/ 0 w 12192000"/>
                <a:gd name="connsiteY4-56" fmla="*/ 4711074 h 4711074"/>
                <a:gd name="connsiteX5-57" fmla="*/ 0 w 12192000"/>
                <a:gd name="connsiteY5-58" fmla="*/ 685524 h 4711074"/>
                <a:gd name="connsiteX0-59" fmla="*/ 0 w 12192000"/>
                <a:gd name="connsiteY0-60" fmla="*/ 749057 h 4774607"/>
                <a:gd name="connsiteX1-61" fmla="*/ 6947151 w 12192000"/>
                <a:gd name="connsiteY1-62" fmla="*/ 977089 h 4774607"/>
                <a:gd name="connsiteX2-63" fmla="*/ 12192000 w 12192000"/>
                <a:gd name="connsiteY2-64" fmla="*/ 749057 h 4774607"/>
                <a:gd name="connsiteX3-65" fmla="*/ 12192000 w 12192000"/>
                <a:gd name="connsiteY3-66" fmla="*/ 4774607 h 4774607"/>
                <a:gd name="connsiteX4-67" fmla="*/ 0 w 12192000"/>
                <a:gd name="connsiteY4-68" fmla="*/ 4774607 h 4774607"/>
                <a:gd name="connsiteX5-69" fmla="*/ 0 w 12192000"/>
                <a:gd name="connsiteY5-70" fmla="*/ 749057 h 47746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2000" h="4774607">
                  <a:moveTo>
                    <a:pt x="0" y="749057"/>
                  </a:moveTo>
                  <a:cubicBezTo>
                    <a:pt x="1154545" y="247984"/>
                    <a:pt x="3980662" y="-760246"/>
                    <a:pt x="6947151" y="977089"/>
                  </a:cubicBezTo>
                  <a:cubicBezTo>
                    <a:pt x="9913640" y="2714424"/>
                    <a:pt x="10437091" y="1088762"/>
                    <a:pt x="12192000" y="749057"/>
                  </a:cubicBezTo>
                  <a:lnTo>
                    <a:pt x="12192000" y="4774607"/>
                  </a:lnTo>
                  <a:lnTo>
                    <a:pt x="0" y="4774607"/>
                  </a:lnTo>
                  <a:lnTo>
                    <a:pt x="0" y="7490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68300" dist="38100" dir="16200000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汉仪正圆-55W" panose="00020600040101010101" pitchFamily="18" charset="-122"/>
              </a:endParaRPr>
            </a:p>
          </p:txBody>
        </p:sp>
      </p:grpSp>
      <p:pic>
        <p:nvPicPr>
          <p:cNvPr id="13" name="图片 12">
            <a:hlinkClick r:id="rId2"/>
            <a:extLst>
              <a:ext uri="{FF2B5EF4-FFF2-40B4-BE49-F238E27FC236}">
                <a16:creationId xmlns:a16="http://schemas.microsoft.com/office/drawing/2014/main" id="{75FAC5FB-45E2-4852-BC0D-CB01A6397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72" y="685585"/>
            <a:ext cx="2207751" cy="2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276F7CD-7895-4719-9C4A-1A88FA22FB86}"/>
              </a:ext>
            </a:extLst>
          </p:cNvPr>
          <p:cNvGrpSpPr/>
          <p:nvPr userDrawn="1"/>
        </p:nvGrpSpPr>
        <p:grpSpPr>
          <a:xfrm>
            <a:off x="366039" y="184758"/>
            <a:ext cx="884312" cy="945542"/>
            <a:chOff x="660400" y="530988"/>
            <a:chExt cx="381964" cy="497712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43B62F27-3370-4861-8822-521C425B4F73}"/>
                </a:ext>
              </a:extLst>
            </p:cNvPr>
            <p:cNvSpPr/>
            <p:nvPr/>
          </p:nvSpPr>
          <p:spPr>
            <a:xfrm>
              <a:off x="660400" y="530988"/>
              <a:ext cx="381964" cy="405114"/>
            </a:xfrm>
            <a:prstGeom prst="parallelogram">
              <a:avLst>
                <a:gd name="adj" fmla="val 5530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0AB800CE-5E50-4EE2-B5B5-70D2D4017375}"/>
                </a:ext>
              </a:extLst>
            </p:cNvPr>
            <p:cNvSpPr/>
            <p:nvPr/>
          </p:nvSpPr>
          <p:spPr>
            <a:xfrm>
              <a:off x="660400" y="623586"/>
              <a:ext cx="381964" cy="405114"/>
            </a:xfrm>
            <a:prstGeom prst="parallelogram">
              <a:avLst>
                <a:gd name="adj" fmla="val 55303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32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7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1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37F4A7FA-B619-42FF-A5ED-620E7D9A7636}"/>
              </a:ext>
            </a:extLst>
          </p:cNvPr>
          <p:cNvSpPr txBox="1"/>
          <p:nvPr/>
        </p:nvSpPr>
        <p:spPr>
          <a:xfrm>
            <a:off x="597695" y="3035353"/>
            <a:ext cx="557483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buClrTx/>
              <a:buSzTx/>
              <a:buFontTx/>
            </a:pPr>
            <a:r>
              <a:rPr lang="zh-CN" altLang="en-US" sz="2800" dirty="0">
                <a:solidFill>
                  <a:srgbClr val="444444"/>
                </a:solidFill>
                <a:effectLst>
                  <a:outerShdw blurRad="228600" dist="139700" dir="2700000" algn="ctr" rotWithShape="0">
                    <a:srgbClr val="000000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汉仪菱心体简" panose="02010400000101010101" charset="-122"/>
              </a:rPr>
              <a:t>户外露营活动策划</a:t>
            </a:r>
          </a:p>
        </p:txBody>
      </p:sp>
      <p:sp>
        <p:nvSpPr>
          <p:cNvPr id="15" name="文本框 8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E5991492-311D-436E-8731-974E4B38CE32}"/>
              </a:ext>
            </a:extLst>
          </p:cNvPr>
          <p:cNvSpPr txBox="1"/>
          <p:nvPr/>
        </p:nvSpPr>
        <p:spPr>
          <a:xfrm>
            <a:off x="538561" y="2007568"/>
            <a:ext cx="5778185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defTabSz="457200">
              <a:defRPr sz="7200" b="1">
                <a:solidFill>
                  <a:schemeClr val="accent1"/>
                </a:solidFill>
                <a:effectLst>
                  <a:outerShdw blurRad="228600" dist="139700" dir="2700000" algn="ctr" rotWithShape="0">
                    <a:srgbClr val="000000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sz="6000" dirty="0">
                <a:sym typeface="汉仪菱心体简" panose="02010400000101010101" charset="-122"/>
              </a:rPr>
              <a:t>一起 “森”呼吸</a:t>
            </a:r>
          </a:p>
        </p:txBody>
      </p:sp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CB6E21C1-9F0A-4ADF-A874-AD6066C4F41D}"/>
              </a:ext>
            </a:extLst>
          </p:cNvPr>
          <p:cNvGrpSpPr/>
          <p:nvPr/>
        </p:nvGrpSpPr>
        <p:grpSpPr>
          <a:xfrm>
            <a:off x="5949387" y="2124894"/>
            <a:ext cx="6349910" cy="4118802"/>
            <a:chOff x="5826043" y="2302993"/>
            <a:chExt cx="5964088" cy="3868543"/>
          </a:xfrm>
        </p:grpSpPr>
        <p:grpSp>
          <p:nvGrpSpPr>
            <p:cNvPr id="10" name="图形 13">
              <a:extLst>
                <a:ext uri="{FF2B5EF4-FFF2-40B4-BE49-F238E27FC236}">
                  <a16:creationId xmlns:a16="http://schemas.microsoft.com/office/drawing/2014/main" id="{B50DD543-7197-4748-8287-8E86C866428D}"/>
                </a:ext>
              </a:extLst>
            </p:cNvPr>
            <p:cNvGrpSpPr/>
            <p:nvPr/>
          </p:nvGrpSpPr>
          <p:grpSpPr>
            <a:xfrm>
              <a:off x="5833407" y="2302993"/>
              <a:ext cx="5956724" cy="2284576"/>
              <a:chOff x="5833407" y="2302993"/>
              <a:chExt cx="5956724" cy="2284576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266AA21C-9F07-439D-BB07-877037B8866F}"/>
                  </a:ext>
                </a:extLst>
              </p:cNvPr>
              <p:cNvSpPr/>
              <p:nvPr/>
            </p:nvSpPr>
            <p:spPr>
              <a:xfrm>
                <a:off x="10402651" y="2302993"/>
                <a:ext cx="1004188" cy="271941"/>
              </a:xfrm>
              <a:custGeom>
                <a:avLst/>
                <a:gdLst>
                  <a:gd name="connsiteX0" fmla="*/ 1004188 w 1004188"/>
                  <a:gd name="connsiteY0" fmla="*/ 271942 h 271941"/>
                  <a:gd name="connsiteX1" fmla="*/ 0 w 1004188"/>
                  <a:gd name="connsiteY1" fmla="*/ 271942 h 271941"/>
                  <a:gd name="connsiteX2" fmla="*/ 252778 w 1004188"/>
                  <a:gd name="connsiteY2" fmla="*/ 0 h 271941"/>
                  <a:gd name="connsiteX3" fmla="*/ 454006 w 1004188"/>
                  <a:gd name="connsiteY3" fmla="*/ 187742 h 271941"/>
                  <a:gd name="connsiteX4" fmla="*/ 642280 w 1004188"/>
                  <a:gd name="connsiteY4" fmla="*/ 85708 h 271941"/>
                  <a:gd name="connsiteX5" fmla="*/ 801098 w 1004188"/>
                  <a:gd name="connsiteY5" fmla="*/ 220481 h 271941"/>
                  <a:gd name="connsiteX6" fmla="*/ 1004188 w 1004188"/>
                  <a:gd name="connsiteY6" fmla="*/ 271942 h 27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188" h="271941">
                    <a:moveTo>
                      <a:pt x="1004188" y="271942"/>
                    </a:moveTo>
                    <a:lnTo>
                      <a:pt x="0" y="271942"/>
                    </a:lnTo>
                    <a:cubicBezTo>
                      <a:pt x="0" y="271942"/>
                      <a:pt x="99550" y="0"/>
                      <a:pt x="252778" y="0"/>
                    </a:cubicBezTo>
                    <a:cubicBezTo>
                      <a:pt x="406005" y="0"/>
                      <a:pt x="454006" y="187742"/>
                      <a:pt x="454006" y="187742"/>
                    </a:cubicBezTo>
                    <a:cubicBezTo>
                      <a:pt x="454006" y="187742"/>
                      <a:pt x="557370" y="85708"/>
                      <a:pt x="642280" y="85708"/>
                    </a:cubicBezTo>
                    <a:cubicBezTo>
                      <a:pt x="727190" y="85708"/>
                      <a:pt x="801098" y="220481"/>
                      <a:pt x="801098" y="220481"/>
                    </a:cubicBezTo>
                    <a:cubicBezTo>
                      <a:pt x="801098" y="220481"/>
                      <a:pt x="921053" y="147993"/>
                      <a:pt x="1004188" y="271942"/>
                    </a:cubicBez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E5464BA5-5BCE-4D34-996C-E578F2D6DF9E}"/>
                  </a:ext>
                </a:extLst>
              </p:cNvPr>
              <p:cNvSpPr/>
              <p:nvPr/>
            </p:nvSpPr>
            <p:spPr>
              <a:xfrm>
                <a:off x="9675994" y="2677766"/>
                <a:ext cx="469266" cy="151897"/>
              </a:xfrm>
              <a:custGeom>
                <a:avLst/>
                <a:gdLst>
                  <a:gd name="connsiteX0" fmla="*/ 469266 w 469266"/>
                  <a:gd name="connsiteY0" fmla="*/ 151897 h 151897"/>
                  <a:gd name="connsiteX1" fmla="*/ 0 w 469266"/>
                  <a:gd name="connsiteY1" fmla="*/ 151897 h 151897"/>
                  <a:gd name="connsiteX2" fmla="*/ 187476 w 469266"/>
                  <a:gd name="connsiteY2" fmla="*/ 0 h 151897"/>
                  <a:gd name="connsiteX3" fmla="*/ 294478 w 469266"/>
                  <a:gd name="connsiteY3" fmla="*/ 101235 h 151897"/>
                  <a:gd name="connsiteX4" fmla="*/ 406803 w 469266"/>
                  <a:gd name="connsiteY4" fmla="*/ 62462 h 151897"/>
                  <a:gd name="connsiteX5" fmla="*/ 469266 w 469266"/>
                  <a:gd name="connsiteY5" fmla="*/ 151897 h 15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266" h="151897">
                    <a:moveTo>
                      <a:pt x="469266" y="151897"/>
                    </a:moveTo>
                    <a:lnTo>
                      <a:pt x="0" y="151897"/>
                    </a:lnTo>
                    <a:cubicBezTo>
                      <a:pt x="0" y="151897"/>
                      <a:pt x="104873" y="0"/>
                      <a:pt x="187476" y="0"/>
                    </a:cubicBezTo>
                    <a:cubicBezTo>
                      <a:pt x="270078" y="0"/>
                      <a:pt x="294478" y="101235"/>
                      <a:pt x="294478" y="101235"/>
                    </a:cubicBezTo>
                    <a:cubicBezTo>
                      <a:pt x="294478" y="101235"/>
                      <a:pt x="352859" y="53945"/>
                      <a:pt x="406803" y="62462"/>
                    </a:cubicBezTo>
                    <a:cubicBezTo>
                      <a:pt x="460748" y="70980"/>
                      <a:pt x="469266" y="151897"/>
                      <a:pt x="469266" y="151897"/>
                    </a:cubicBez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7E0F5F1B-5577-4C09-B914-FD27459CB829}"/>
                  </a:ext>
                </a:extLst>
              </p:cNvPr>
              <p:cNvSpPr/>
              <p:nvPr/>
            </p:nvSpPr>
            <p:spPr>
              <a:xfrm>
                <a:off x="11237197" y="3089095"/>
                <a:ext cx="469354" cy="151897"/>
              </a:xfrm>
              <a:custGeom>
                <a:avLst/>
                <a:gdLst>
                  <a:gd name="connsiteX0" fmla="*/ 469355 w 469354"/>
                  <a:gd name="connsiteY0" fmla="*/ 151897 h 151897"/>
                  <a:gd name="connsiteX1" fmla="*/ 0 w 469354"/>
                  <a:gd name="connsiteY1" fmla="*/ 151897 h 151897"/>
                  <a:gd name="connsiteX2" fmla="*/ 187476 w 469354"/>
                  <a:gd name="connsiteY2" fmla="*/ 0 h 151897"/>
                  <a:gd name="connsiteX3" fmla="*/ 294567 w 469354"/>
                  <a:gd name="connsiteY3" fmla="*/ 101235 h 151897"/>
                  <a:gd name="connsiteX4" fmla="*/ 406893 w 469354"/>
                  <a:gd name="connsiteY4" fmla="*/ 62462 h 151897"/>
                  <a:gd name="connsiteX5" fmla="*/ 469355 w 469354"/>
                  <a:gd name="connsiteY5" fmla="*/ 151897 h 15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354" h="151897">
                    <a:moveTo>
                      <a:pt x="469355" y="151897"/>
                    </a:moveTo>
                    <a:lnTo>
                      <a:pt x="0" y="151897"/>
                    </a:lnTo>
                    <a:cubicBezTo>
                      <a:pt x="0" y="151897"/>
                      <a:pt x="104873" y="0"/>
                      <a:pt x="187476" y="0"/>
                    </a:cubicBezTo>
                    <a:cubicBezTo>
                      <a:pt x="270079" y="0"/>
                      <a:pt x="294567" y="101235"/>
                      <a:pt x="294567" y="101235"/>
                    </a:cubicBezTo>
                    <a:cubicBezTo>
                      <a:pt x="294567" y="101235"/>
                      <a:pt x="352859" y="54033"/>
                      <a:pt x="406893" y="62462"/>
                    </a:cubicBezTo>
                    <a:cubicBezTo>
                      <a:pt x="460926" y="70891"/>
                      <a:pt x="469355" y="151897"/>
                      <a:pt x="469355" y="151897"/>
                    </a:cubicBez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BACAA8D8-4B83-4588-8DFD-9BC1199AE162}"/>
                  </a:ext>
                </a:extLst>
              </p:cNvPr>
              <p:cNvSpPr/>
              <p:nvPr/>
            </p:nvSpPr>
            <p:spPr>
              <a:xfrm>
                <a:off x="6969884" y="2302993"/>
                <a:ext cx="469266" cy="151897"/>
              </a:xfrm>
              <a:custGeom>
                <a:avLst/>
                <a:gdLst>
                  <a:gd name="connsiteX0" fmla="*/ 469266 w 469266"/>
                  <a:gd name="connsiteY0" fmla="*/ 151897 h 151897"/>
                  <a:gd name="connsiteX1" fmla="*/ 0 w 469266"/>
                  <a:gd name="connsiteY1" fmla="*/ 151897 h 151897"/>
                  <a:gd name="connsiteX2" fmla="*/ 187476 w 469266"/>
                  <a:gd name="connsiteY2" fmla="*/ 0 h 151897"/>
                  <a:gd name="connsiteX3" fmla="*/ 294478 w 469266"/>
                  <a:gd name="connsiteY3" fmla="*/ 101324 h 151897"/>
                  <a:gd name="connsiteX4" fmla="*/ 406804 w 469266"/>
                  <a:gd name="connsiteY4" fmla="*/ 62462 h 151897"/>
                  <a:gd name="connsiteX5" fmla="*/ 469266 w 469266"/>
                  <a:gd name="connsiteY5" fmla="*/ 151897 h 15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266" h="151897">
                    <a:moveTo>
                      <a:pt x="469266" y="151897"/>
                    </a:moveTo>
                    <a:lnTo>
                      <a:pt x="0" y="151897"/>
                    </a:lnTo>
                    <a:cubicBezTo>
                      <a:pt x="0" y="151897"/>
                      <a:pt x="104873" y="0"/>
                      <a:pt x="187476" y="0"/>
                    </a:cubicBezTo>
                    <a:cubicBezTo>
                      <a:pt x="270079" y="0"/>
                      <a:pt x="294478" y="101324"/>
                      <a:pt x="294478" y="101324"/>
                    </a:cubicBezTo>
                    <a:cubicBezTo>
                      <a:pt x="294478" y="101324"/>
                      <a:pt x="352770" y="54033"/>
                      <a:pt x="406804" y="62462"/>
                    </a:cubicBezTo>
                    <a:cubicBezTo>
                      <a:pt x="460837" y="70891"/>
                      <a:pt x="469266" y="151897"/>
                      <a:pt x="469266" y="151897"/>
                    </a:cubicBez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F38C8901-D04F-423E-81E7-ABDEED8CEB8A}"/>
                  </a:ext>
                </a:extLst>
              </p:cNvPr>
              <p:cNvSpPr/>
              <p:nvPr/>
            </p:nvSpPr>
            <p:spPr>
              <a:xfrm>
                <a:off x="5833496" y="3873423"/>
                <a:ext cx="5956635" cy="714146"/>
              </a:xfrm>
              <a:custGeom>
                <a:avLst/>
                <a:gdLst>
                  <a:gd name="connsiteX0" fmla="*/ 5956635 w 5956635"/>
                  <a:gd name="connsiteY0" fmla="*/ 714147 h 714146"/>
                  <a:gd name="connsiteX1" fmla="*/ 3997767 w 5956635"/>
                  <a:gd name="connsiteY1" fmla="*/ 0 h 714146"/>
                  <a:gd name="connsiteX2" fmla="*/ 1792243 w 5956635"/>
                  <a:gd name="connsiteY2" fmla="*/ 441584 h 714146"/>
                  <a:gd name="connsiteX3" fmla="*/ 0 w 5956635"/>
                  <a:gd name="connsiteY3" fmla="*/ 714147 h 71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6635" h="714146">
                    <a:moveTo>
                      <a:pt x="5956635" y="714147"/>
                    </a:moveTo>
                    <a:cubicBezTo>
                      <a:pt x="5956635" y="714147"/>
                      <a:pt x="4824595" y="0"/>
                      <a:pt x="3997767" y="0"/>
                    </a:cubicBezTo>
                    <a:cubicBezTo>
                      <a:pt x="3188330" y="0"/>
                      <a:pt x="2090625" y="360844"/>
                      <a:pt x="1792243" y="441584"/>
                    </a:cubicBezTo>
                    <a:cubicBezTo>
                      <a:pt x="1008625" y="653814"/>
                      <a:pt x="0" y="714147"/>
                      <a:pt x="0" y="714147"/>
                    </a:cubicBezTo>
                    <a:close/>
                  </a:path>
                </a:pathLst>
              </a:custGeom>
              <a:solidFill>
                <a:srgbClr val="DBDBD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0B6900AB-4130-4159-A641-F9409BCC90C7}"/>
                  </a:ext>
                </a:extLst>
              </p:cNvPr>
              <p:cNvSpPr/>
              <p:nvPr/>
            </p:nvSpPr>
            <p:spPr>
              <a:xfrm>
                <a:off x="5833407" y="4108455"/>
                <a:ext cx="4711203" cy="479114"/>
              </a:xfrm>
              <a:custGeom>
                <a:avLst/>
                <a:gdLst>
                  <a:gd name="connsiteX0" fmla="*/ 0 w 4711203"/>
                  <a:gd name="connsiteY0" fmla="*/ 479114 h 479114"/>
                  <a:gd name="connsiteX1" fmla="*/ 1314282 w 4711203"/>
                  <a:gd name="connsiteY1" fmla="*/ 0 h 479114"/>
                  <a:gd name="connsiteX2" fmla="*/ 3157010 w 4711203"/>
                  <a:gd name="connsiteY2" fmla="*/ 301132 h 479114"/>
                  <a:gd name="connsiteX3" fmla="*/ 4711204 w 4711203"/>
                  <a:gd name="connsiteY3" fmla="*/ 478582 h 47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1203" h="479114">
                    <a:moveTo>
                      <a:pt x="0" y="479114"/>
                    </a:moveTo>
                    <a:cubicBezTo>
                      <a:pt x="0" y="479114"/>
                      <a:pt x="617082" y="0"/>
                      <a:pt x="1314282" y="0"/>
                    </a:cubicBezTo>
                    <a:cubicBezTo>
                      <a:pt x="1800850" y="0"/>
                      <a:pt x="2499203" y="192799"/>
                      <a:pt x="3157010" y="301132"/>
                    </a:cubicBezTo>
                    <a:cubicBezTo>
                      <a:pt x="3407480" y="342478"/>
                      <a:pt x="4711204" y="478582"/>
                      <a:pt x="4711204" y="478582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7C80A7A-AB54-4951-92DA-913F50EACFAC}"/>
                </a:ext>
              </a:extLst>
            </p:cNvPr>
            <p:cNvSpPr/>
            <p:nvPr/>
          </p:nvSpPr>
          <p:spPr>
            <a:xfrm>
              <a:off x="5826043" y="4587215"/>
              <a:ext cx="5953973" cy="8872"/>
            </a:xfrm>
            <a:custGeom>
              <a:avLst/>
              <a:gdLst>
                <a:gd name="connsiteX0" fmla="*/ 0 w 5953973"/>
                <a:gd name="connsiteY0" fmla="*/ 4436 h 8872"/>
                <a:gd name="connsiteX1" fmla="*/ 744225 w 5953973"/>
                <a:gd name="connsiteY1" fmla="*/ 2307 h 8872"/>
                <a:gd name="connsiteX2" fmla="*/ 1488449 w 5953973"/>
                <a:gd name="connsiteY2" fmla="*/ 1508 h 8872"/>
                <a:gd name="connsiteX3" fmla="*/ 2976987 w 5953973"/>
                <a:gd name="connsiteY3" fmla="*/ 0 h 8872"/>
                <a:gd name="connsiteX4" fmla="*/ 4465525 w 5953973"/>
                <a:gd name="connsiteY4" fmla="*/ 1508 h 8872"/>
                <a:gd name="connsiteX5" fmla="*/ 5209750 w 5953973"/>
                <a:gd name="connsiteY5" fmla="*/ 2307 h 8872"/>
                <a:gd name="connsiteX6" fmla="*/ 5953974 w 5953973"/>
                <a:gd name="connsiteY6" fmla="*/ 4436 h 8872"/>
                <a:gd name="connsiteX7" fmla="*/ 5209750 w 5953973"/>
                <a:gd name="connsiteY7" fmla="*/ 6566 h 8872"/>
                <a:gd name="connsiteX8" fmla="*/ 4465525 w 5953973"/>
                <a:gd name="connsiteY8" fmla="*/ 7364 h 8872"/>
                <a:gd name="connsiteX9" fmla="*/ 2976987 w 5953973"/>
                <a:gd name="connsiteY9" fmla="*/ 8872 h 8872"/>
                <a:gd name="connsiteX10" fmla="*/ 1488449 w 5953973"/>
                <a:gd name="connsiteY10" fmla="*/ 7364 h 8872"/>
                <a:gd name="connsiteX11" fmla="*/ 744225 w 5953973"/>
                <a:gd name="connsiteY11" fmla="*/ 6566 h 8872"/>
                <a:gd name="connsiteX12" fmla="*/ 0 w 5953973"/>
                <a:gd name="connsiteY12" fmla="*/ 4436 h 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973" h="8872">
                  <a:moveTo>
                    <a:pt x="0" y="4436"/>
                  </a:moveTo>
                  <a:lnTo>
                    <a:pt x="744225" y="2307"/>
                  </a:lnTo>
                  <a:lnTo>
                    <a:pt x="1488449" y="1508"/>
                  </a:lnTo>
                  <a:lnTo>
                    <a:pt x="2976987" y="0"/>
                  </a:lnTo>
                  <a:lnTo>
                    <a:pt x="4465525" y="1508"/>
                  </a:lnTo>
                  <a:lnTo>
                    <a:pt x="5209750" y="2307"/>
                  </a:lnTo>
                  <a:lnTo>
                    <a:pt x="5953974" y="4436"/>
                  </a:lnTo>
                  <a:lnTo>
                    <a:pt x="5209750" y="6566"/>
                  </a:lnTo>
                  <a:lnTo>
                    <a:pt x="4465525" y="7364"/>
                  </a:lnTo>
                  <a:lnTo>
                    <a:pt x="2976987" y="8872"/>
                  </a:lnTo>
                  <a:lnTo>
                    <a:pt x="1488449" y="7364"/>
                  </a:lnTo>
                  <a:lnTo>
                    <a:pt x="744225" y="6566"/>
                  </a:lnTo>
                  <a:lnTo>
                    <a:pt x="0" y="4436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3" name="图形 13">
              <a:extLst>
                <a:ext uri="{FF2B5EF4-FFF2-40B4-BE49-F238E27FC236}">
                  <a16:creationId xmlns:a16="http://schemas.microsoft.com/office/drawing/2014/main" id="{8B95A710-534A-4290-8695-06813E624290}"/>
                </a:ext>
              </a:extLst>
            </p:cNvPr>
            <p:cNvGrpSpPr/>
            <p:nvPr/>
          </p:nvGrpSpPr>
          <p:grpSpPr>
            <a:xfrm>
              <a:off x="5930561" y="4313321"/>
              <a:ext cx="5744937" cy="278507"/>
              <a:chOff x="5930561" y="4313321"/>
              <a:chExt cx="5744937" cy="278507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5619A9C4-E1B0-429C-8B6B-B5EE2F61DBE6}"/>
                  </a:ext>
                </a:extLst>
              </p:cNvPr>
              <p:cNvSpPr/>
              <p:nvPr/>
            </p:nvSpPr>
            <p:spPr>
              <a:xfrm>
                <a:off x="5930561" y="4385277"/>
                <a:ext cx="485768" cy="206374"/>
              </a:xfrm>
              <a:custGeom>
                <a:avLst/>
                <a:gdLst>
                  <a:gd name="connsiteX0" fmla="*/ 0 w 485768"/>
                  <a:gd name="connsiteY0" fmla="*/ 206374 h 206374"/>
                  <a:gd name="connsiteX1" fmla="*/ 485769 w 485768"/>
                  <a:gd name="connsiteY1" fmla="*/ 206374 h 206374"/>
                  <a:gd name="connsiteX2" fmla="*/ 436881 w 485768"/>
                  <a:gd name="connsiteY2" fmla="*/ 114810 h 206374"/>
                  <a:gd name="connsiteX3" fmla="*/ 360667 w 485768"/>
                  <a:gd name="connsiteY3" fmla="*/ 133087 h 206374"/>
                  <a:gd name="connsiteX4" fmla="*/ 252156 w 485768"/>
                  <a:gd name="connsiteY4" fmla="*/ 0 h 206374"/>
                  <a:gd name="connsiteX5" fmla="*/ 120488 w 485768"/>
                  <a:gd name="connsiteY5" fmla="*/ 114721 h 206374"/>
                  <a:gd name="connsiteX6" fmla="*/ 51106 w 485768"/>
                  <a:gd name="connsiteY6" fmla="*/ 86507 h 206374"/>
                  <a:gd name="connsiteX7" fmla="*/ 0 w 485768"/>
                  <a:gd name="connsiteY7" fmla="*/ 206374 h 20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768" h="206374">
                    <a:moveTo>
                      <a:pt x="0" y="206374"/>
                    </a:moveTo>
                    <a:lnTo>
                      <a:pt x="485769" y="206374"/>
                    </a:lnTo>
                    <a:cubicBezTo>
                      <a:pt x="485769" y="206374"/>
                      <a:pt x="484615" y="134063"/>
                      <a:pt x="436881" y="114810"/>
                    </a:cubicBezTo>
                    <a:cubicBezTo>
                      <a:pt x="410244" y="103223"/>
                      <a:pt x="379152" y="110675"/>
                      <a:pt x="360667" y="133087"/>
                    </a:cubicBezTo>
                    <a:cubicBezTo>
                      <a:pt x="360667" y="133087"/>
                      <a:pt x="341236" y="0"/>
                      <a:pt x="252156" y="0"/>
                    </a:cubicBezTo>
                    <a:cubicBezTo>
                      <a:pt x="163076" y="0"/>
                      <a:pt x="120488" y="114721"/>
                      <a:pt x="120488" y="114721"/>
                    </a:cubicBezTo>
                    <a:cubicBezTo>
                      <a:pt x="120488" y="114721"/>
                      <a:pt x="100525" y="80030"/>
                      <a:pt x="51106" y="86507"/>
                    </a:cubicBezTo>
                    <a:cubicBezTo>
                      <a:pt x="1686" y="92984"/>
                      <a:pt x="0" y="206374"/>
                      <a:pt x="0" y="206374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5133AA31-7120-4685-B988-8D3E2B8C1BC1}"/>
                  </a:ext>
                </a:extLst>
              </p:cNvPr>
              <p:cNvSpPr/>
              <p:nvPr/>
            </p:nvSpPr>
            <p:spPr>
              <a:xfrm>
                <a:off x="10718955" y="4313321"/>
                <a:ext cx="660290" cy="278507"/>
              </a:xfrm>
              <a:custGeom>
                <a:avLst/>
                <a:gdLst>
                  <a:gd name="connsiteX0" fmla="*/ 660291 w 660290"/>
                  <a:gd name="connsiteY0" fmla="*/ 278330 h 278507"/>
                  <a:gd name="connsiteX1" fmla="*/ 600845 w 660290"/>
                  <a:gd name="connsiteY1" fmla="*/ 171860 h 278507"/>
                  <a:gd name="connsiteX2" fmla="*/ 537229 w 660290"/>
                  <a:gd name="connsiteY2" fmla="*/ 199099 h 278507"/>
                  <a:gd name="connsiteX3" fmla="*/ 471839 w 660290"/>
                  <a:gd name="connsiteY3" fmla="*/ 84377 h 278507"/>
                  <a:gd name="connsiteX4" fmla="*/ 373709 w 660290"/>
                  <a:gd name="connsiteY4" fmla="*/ 112059 h 278507"/>
                  <a:gd name="connsiteX5" fmla="*/ 253753 w 660290"/>
                  <a:gd name="connsiteY5" fmla="*/ 0 h 278507"/>
                  <a:gd name="connsiteX6" fmla="*/ 138411 w 660290"/>
                  <a:gd name="connsiteY6" fmla="*/ 163964 h 278507"/>
                  <a:gd name="connsiteX7" fmla="*/ 46492 w 660290"/>
                  <a:gd name="connsiteY7" fmla="*/ 142670 h 278507"/>
                  <a:gd name="connsiteX8" fmla="*/ 0 w 660290"/>
                  <a:gd name="connsiteY8" fmla="*/ 278507 h 27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290" h="278507">
                    <a:moveTo>
                      <a:pt x="660291" y="278330"/>
                    </a:moveTo>
                    <a:cubicBezTo>
                      <a:pt x="660291" y="278330"/>
                      <a:pt x="640416" y="185879"/>
                      <a:pt x="600845" y="171860"/>
                    </a:cubicBezTo>
                    <a:cubicBezTo>
                      <a:pt x="561274" y="157842"/>
                      <a:pt x="537229" y="199099"/>
                      <a:pt x="537229" y="199099"/>
                    </a:cubicBezTo>
                    <a:cubicBezTo>
                      <a:pt x="537229" y="199099"/>
                      <a:pt x="528357" y="110374"/>
                      <a:pt x="471839" y="84377"/>
                    </a:cubicBezTo>
                    <a:cubicBezTo>
                      <a:pt x="415321" y="58381"/>
                      <a:pt x="373709" y="112059"/>
                      <a:pt x="373709" y="112059"/>
                    </a:cubicBezTo>
                    <a:cubicBezTo>
                      <a:pt x="373709" y="112059"/>
                      <a:pt x="330678" y="0"/>
                      <a:pt x="253753" y="0"/>
                    </a:cubicBezTo>
                    <a:cubicBezTo>
                      <a:pt x="176829" y="0"/>
                      <a:pt x="138411" y="163964"/>
                      <a:pt x="138411" y="163964"/>
                    </a:cubicBezTo>
                    <a:cubicBezTo>
                      <a:pt x="138411" y="163964"/>
                      <a:pt x="92984" y="115076"/>
                      <a:pt x="46492" y="142670"/>
                    </a:cubicBezTo>
                    <a:cubicBezTo>
                      <a:pt x="0" y="170263"/>
                      <a:pt x="0" y="278507"/>
                      <a:pt x="0" y="2785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3BF0ACEB-9BD4-424C-B57F-D3197947D426}"/>
                  </a:ext>
                </a:extLst>
              </p:cNvPr>
              <p:cNvSpPr/>
              <p:nvPr/>
            </p:nvSpPr>
            <p:spPr>
              <a:xfrm>
                <a:off x="6329468" y="4443780"/>
                <a:ext cx="448238" cy="147871"/>
              </a:xfrm>
              <a:custGeom>
                <a:avLst/>
                <a:gdLst>
                  <a:gd name="connsiteX0" fmla="*/ 0 w 448238"/>
                  <a:gd name="connsiteY0" fmla="*/ 147871 h 147871"/>
                  <a:gd name="connsiteX1" fmla="*/ 448238 w 448238"/>
                  <a:gd name="connsiteY1" fmla="*/ 147871 h 147871"/>
                  <a:gd name="connsiteX2" fmla="*/ 403876 w 448238"/>
                  <a:gd name="connsiteY2" fmla="*/ 80174 h 147871"/>
                  <a:gd name="connsiteX3" fmla="*/ 360312 w 448238"/>
                  <a:gd name="connsiteY3" fmla="*/ 105017 h 147871"/>
                  <a:gd name="connsiteX4" fmla="*/ 306190 w 448238"/>
                  <a:gd name="connsiteY4" fmla="*/ 1919 h 147871"/>
                  <a:gd name="connsiteX5" fmla="*/ 204156 w 448238"/>
                  <a:gd name="connsiteY5" fmla="*/ 64736 h 147871"/>
                  <a:gd name="connsiteX6" fmla="*/ 121908 w 448238"/>
                  <a:gd name="connsiteY6" fmla="*/ 23213 h 147871"/>
                  <a:gd name="connsiteX7" fmla="*/ 62462 w 448238"/>
                  <a:gd name="connsiteY7" fmla="*/ 99427 h 147871"/>
                  <a:gd name="connsiteX8" fmla="*/ 0 w 448238"/>
                  <a:gd name="connsiteY8" fmla="*/ 147871 h 14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238" h="147871">
                    <a:moveTo>
                      <a:pt x="0" y="147871"/>
                    </a:moveTo>
                    <a:lnTo>
                      <a:pt x="448238" y="147871"/>
                    </a:lnTo>
                    <a:cubicBezTo>
                      <a:pt x="448238" y="147871"/>
                      <a:pt x="433421" y="84699"/>
                      <a:pt x="403876" y="80174"/>
                    </a:cubicBezTo>
                    <a:cubicBezTo>
                      <a:pt x="374330" y="75649"/>
                      <a:pt x="360312" y="105017"/>
                      <a:pt x="360312" y="105017"/>
                    </a:cubicBezTo>
                    <a:cubicBezTo>
                      <a:pt x="360312" y="105017"/>
                      <a:pt x="361731" y="16913"/>
                      <a:pt x="306190" y="1919"/>
                    </a:cubicBezTo>
                    <a:cubicBezTo>
                      <a:pt x="250648" y="-13076"/>
                      <a:pt x="204156" y="64736"/>
                      <a:pt x="204156" y="64736"/>
                    </a:cubicBezTo>
                    <a:cubicBezTo>
                      <a:pt x="204156" y="64736"/>
                      <a:pt x="169376" y="20373"/>
                      <a:pt x="121908" y="23213"/>
                    </a:cubicBezTo>
                    <a:cubicBezTo>
                      <a:pt x="74440" y="26052"/>
                      <a:pt x="62462" y="99427"/>
                      <a:pt x="62462" y="99427"/>
                    </a:cubicBezTo>
                    <a:cubicBezTo>
                      <a:pt x="62462" y="99427"/>
                      <a:pt x="19076" y="73963"/>
                      <a:pt x="0" y="147871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29B935B7-ED72-4CC8-AC85-326C31FC3DFE}"/>
                  </a:ext>
                </a:extLst>
              </p:cNvPr>
              <p:cNvSpPr/>
              <p:nvPr/>
            </p:nvSpPr>
            <p:spPr>
              <a:xfrm>
                <a:off x="11309508" y="4436294"/>
                <a:ext cx="365990" cy="155357"/>
              </a:xfrm>
              <a:custGeom>
                <a:avLst/>
                <a:gdLst>
                  <a:gd name="connsiteX0" fmla="*/ 365990 w 365990"/>
                  <a:gd name="connsiteY0" fmla="*/ 155357 h 155357"/>
                  <a:gd name="connsiteX1" fmla="*/ 0 w 365990"/>
                  <a:gd name="connsiteY1" fmla="*/ 155357 h 155357"/>
                  <a:gd name="connsiteX2" fmla="*/ 36821 w 365990"/>
                  <a:gd name="connsiteY2" fmla="*/ 86418 h 155357"/>
                  <a:gd name="connsiteX3" fmla="*/ 94137 w 365990"/>
                  <a:gd name="connsiteY3" fmla="*/ 100170 h 155357"/>
                  <a:gd name="connsiteX4" fmla="*/ 175853 w 365990"/>
                  <a:gd name="connsiteY4" fmla="*/ 0 h 155357"/>
                  <a:gd name="connsiteX5" fmla="*/ 275047 w 365990"/>
                  <a:gd name="connsiteY5" fmla="*/ 86418 h 155357"/>
                  <a:gd name="connsiteX6" fmla="*/ 327306 w 365990"/>
                  <a:gd name="connsiteY6" fmla="*/ 65124 h 155357"/>
                  <a:gd name="connsiteX7" fmla="*/ 365990 w 365990"/>
                  <a:gd name="connsiteY7" fmla="*/ 155357 h 15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990" h="155357">
                    <a:moveTo>
                      <a:pt x="365990" y="155357"/>
                    </a:moveTo>
                    <a:lnTo>
                      <a:pt x="0" y="155357"/>
                    </a:lnTo>
                    <a:cubicBezTo>
                      <a:pt x="0" y="155357"/>
                      <a:pt x="799" y="100880"/>
                      <a:pt x="36821" y="86418"/>
                    </a:cubicBezTo>
                    <a:cubicBezTo>
                      <a:pt x="56855" y="77670"/>
                      <a:pt x="80252" y="83286"/>
                      <a:pt x="94137" y="100170"/>
                    </a:cubicBezTo>
                    <a:cubicBezTo>
                      <a:pt x="94137" y="100170"/>
                      <a:pt x="108866" y="0"/>
                      <a:pt x="175853" y="0"/>
                    </a:cubicBezTo>
                    <a:cubicBezTo>
                      <a:pt x="242840" y="0"/>
                      <a:pt x="275047" y="86418"/>
                      <a:pt x="275047" y="86418"/>
                    </a:cubicBezTo>
                    <a:cubicBezTo>
                      <a:pt x="286679" y="69551"/>
                      <a:pt x="307201" y="61185"/>
                      <a:pt x="327306" y="65124"/>
                    </a:cubicBezTo>
                    <a:cubicBezTo>
                      <a:pt x="364482" y="70004"/>
                      <a:pt x="365990" y="155357"/>
                      <a:pt x="365990" y="1553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" name="图形 13">
              <a:extLst>
                <a:ext uri="{FF2B5EF4-FFF2-40B4-BE49-F238E27FC236}">
                  <a16:creationId xmlns:a16="http://schemas.microsoft.com/office/drawing/2014/main" id="{040A8699-3538-4983-96A6-2E348CB2934B}"/>
                </a:ext>
              </a:extLst>
            </p:cNvPr>
            <p:cNvGrpSpPr/>
            <p:nvPr/>
          </p:nvGrpSpPr>
          <p:grpSpPr>
            <a:xfrm>
              <a:off x="6172247" y="2646988"/>
              <a:ext cx="3600461" cy="2120160"/>
              <a:chOff x="6172247" y="2646988"/>
              <a:chExt cx="3600461" cy="2120160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C5D9F202-8B5B-4313-8622-EB706D3B885D}"/>
                  </a:ext>
                </a:extLst>
              </p:cNvPr>
              <p:cNvSpPr/>
              <p:nvPr/>
            </p:nvSpPr>
            <p:spPr>
              <a:xfrm>
                <a:off x="6258726" y="2646988"/>
                <a:ext cx="3513982" cy="1777860"/>
              </a:xfrm>
              <a:custGeom>
                <a:avLst/>
                <a:gdLst>
                  <a:gd name="connsiteX0" fmla="*/ 212702 w 3513982"/>
                  <a:gd name="connsiteY0" fmla="*/ 1777860 h 1777860"/>
                  <a:gd name="connsiteX1" fmla="*/ 3282584 w 3513982"/>
                  <a:gd name="connsiteY1" fmla="*/ 1777860 h 1777860"/>
                  <a:gd name="connsiteX2" fmla="*/ 3429956 w 3513982"/>
                  <a:gd name="connsiteY2" fmla="*/ 249929 h 1777860"/>
                  <a:gd name="connsiteX3" fmla="*/ 391305 w 3513982"/>
                  <a:gd name="connsiteY3" fmla="*/ 191725 h 1777860"/>
                  <a:gd name="connsiteX4" fmla="*/ 4110 w 3513982"/>
                  <a:gd name="connsiteY4" fmla="*/ 835779 h 1777860"/>
                  <a:gd name="connsiteX5" fmla="*/ 212702 w 3513982"/>
                  <a:gd name="connsiteY5" fmla="*/ 1777860 h 177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3982" h="1777860">
                    <a:moveTo>
                      <a:pt x="212702" y="1777860"/>
                    </a:moveTo>
                    <a:lnTo>
                      <a:pt x="3282584" y="1777860"/>
                    </a:lnTo>
                    <a:cubicBezTo>
                      <a:pt x="3282584" y="1777860"/>
                      <a:pt x="3683443" y="719284"/>
                      <a:pt x="3429956" y="249929"/>
                    </a:cubicBezTo>
                    <a:cubicBezTo>
                      <a:pt x="3176469" y="-219426"/>
                      <a:pt x="562544" y="99097"/>
                      <a:pt x="391305" y="191725"/>
                    </a:cubicBezTo>
                    <a:cubicBezTo>
                      <a:pt x="220066" y="284354"/>
                      <a:pt x="11030" y="763824"/>
                      <a:pt x="4110" y="835779"/>
                    </a:cubicBezTo>
                    <a:cubicBezTo>
                      <a:pt x="-2811" y="907735"/>
                      <a:pt x="-27121" y="1476373"/>
                      <a:pt x="212702" y="1777860"/>
                    </a:cubicBez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C1241AD0-2D14-42B4-A471-B815F28944EB}"/>
                  </a:ext>
                </a:extLst>
              </p:cNvPr>
              <p:cNvSpPr/>
              <p:nvPr/>
            </p:nvSpPr>
            <p:spPr>
              <a:xfrm>
                <a:off x="6269756" y="3825334"/>
                <a:ext cx="3442171" cy="599513"/>
              </a:xfrm>
              <a:custGeom>
                <a:avLst/>
                <a:gdLst>
                  <a:gd name="connsiteX0" fmla="*/ 3442172 w 3442171"/>
                  <a:gd name="connsiteY0" fmla="*/ 0 h 599513"/>
                  <a:gd name="connsiteX1" fmla="*/ 3271110 w 3442171"/>
                  <a:gd name="connsiteY1" fmla="*/ 599514 h 599513"/>
                  <a:gd name="connsiteX2" fmla="*/ 201228 w 3442171"/>
                  <a:gd name="connsiteY2" fmla="*/ 599514 h 599513"/>
                  <a:gd name="connsiteX3" fmla="*/ 0 w 3442171"/>
                  <a:gd name="connsiteY3" fmla="*/ 0 h 59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2171" h="599513">
                    <a:moveTo>
                      <a:pt x="3442172" y="0"/>
                    </a:moveTo>
                    <a:cubicBezTo>
                      <a:pt x="3399140" y="203570"/>
                      <a:pt x="3341975" y="403893"/>
                      <a:pt x="3271110" y="599514"/>
                    </a:cubicBezTo>
                    <a:lnTo>
                      <a:pt x="201228" y="599514"/>
                    </a:lnTo>
                    <a:cubicBezTo>
                      <a:pt x="72666" y="437236"/>
                      <a:pt x="20052" y="19785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1" name="图形 13">
                <a:extLst>
                  <a:ext uri="{FF2B5EF4-FFF2-40B4-BE49-F238E27FC236}">
                    <a16:creationId xmlns:a16="http://schemas.microsoft.com/office/drawing/2014/main" id="{64AE66EF-5A4F-4D0A-B32E-BDDF8A68A37E}"/>
                  </a:ext>
                </a:extLst>
              </p:cNvPr>
              <p:cNvGrpSpPr/>
              <p:nvPr/>
            </p:nvGrpSpPr>
            <p:grpSpPr>
              <a:xfrm>
                <a:off x="6278362" y="3892854"/>
                <a:ext cx="3418038" cy="464474"/>
                <a:chOff x="6278362" y="3892854"/>
                <a:chExt cx="3418038" cy="464474"/>
              </a:xfrm>
              <a:solidFill>
                <a:srgbClr val="000000"/>
              </a:solidFill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EC4B09E1-3B01-448D-8D34-2DADF20A4AB3}"/>
                    </a:ext>
                  </a:extLst>
                </p:cNvPr>
                <p:cNvSpPr/>
                <p:nvPr/>
              </p:nvSpPr>
              <p:spPr>
                <a:xfrm>
                  <a:off x="6278362" y="3892854"/>
                  <a:ext cx="3418038" cy="7630"/>
                </a:xfrm>
                <a:custGeom>
                  <a:avLst/>
                  <a:gdLst>
                    <a:gd name="connsiteX0" fmla="*/ 3418038 w 3418038"/>
                    <a:gd name="connsiteY0" fmla="*/ 3549 h 7630"/>
                    <a:gd name="connsiteX1" fmla="*/ 3418038 w 3418038"/>
                    <a:gd name="connsiteY1" fmla="*/ 4170 h 7630"/>
                    <a:gd name="connsiteX2" fmla="*/ 3044773 w 3418038"/>
                    <a:gd name="connsiteY2" fmla="*/ 5678 h 7630"/>
                    <a:gd name="connsiteX3" fmla="*/ 2595647 w 3418038"/>
                    <a:gd name="connsiteY3" fmla="*/ 6388 h 7630"/>
                    <a:gd name="connsiteX4" fmla="*/ 1697396 w 3418038"/>
                    <a:gd name="connsiteY4" fmla="*/ 7630 h 7630"/>
                    <a:gd name="connsiteX5" fmla="*/ 799145 w 3418038"/>
                    <a:gd name="connsiteY5" fmla="*/ 6388 h 7630"/>
                    <a:gd name="connsiteX6" fmla="*/ 349931 w 3418038"/>
                    <a:gd name="connsiteY6" fmla="*/ 5678 h 7630"/>
                    <a:gd name="connsiteX7" fmla="*/ 0 w 3418038"/>
                    <a:gd name="connsiteY7" fmla="*/ 4259 h 7630"/>
                    <a:gd name="connsiteX8" fmla="*/ 0 w 3418038"/>
                    <a:gd name="connsiteY8" fmla="*/ 3460 h 7630"/>
                    <a:gd name="connsiteX9" fmla="*/ 350020 w 3418038"/>
                    <a:gd name="connsiteY9" fmla="*/ 1952 h 7630"/>
                    <a:gd name="connsiteX10" fmla="*/ 799234 w 3418038"/>
                    <a:gd name="connsiteY10" fmla="*/ 1242 h 7630"/>
                    <a:gd name="connsiteX11" fmla="*/ 1697485 w 3418038"/>
                    <a:gd name="connsiteY11" fmla="*/ 0 h 7630"/>
                    <a:gd name="connsiteX12" fmla="*/ 2595736 w 3418038"/>
                    <a:gd name="connsiteY12" fmla="*/ 1242 h 7630"/>
                    <a:gd name="connsiteX13" fmla="*/ 3044862 w 3418038"/>
                    <a:gd name="connsiteY13" fmla="*/ 1952 h 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18038" h="7630">
                      <a:moveTo>
                        <a:pt x="3418038" y="3549"/>
                      </a:moveTo>
                      <a:cubicBezTo>
                        <a:pt x="3418038" y="3549"/>
                        <a:pt x="3418038" y="3549"/>
                        <a:pt x="3418038" y="4170"/>
                      </a:cubicBezTo>
                      <a:lnTo>
                        <a:pt x="3044773" y="5678"/>
                      </a:lnTo>
                      <a:lnTo>
                        <a:pt x="2595647" y="6388"/>
                      </a:lnTo>
                      <a:lnTo>
                        <a:pt x="1697396" y="7630"/>
                      </a:lnTo>
                      <a:lnTo>
                        <a:pt x="799145" y="6388"/>
                      </a:lnTo>
                      <a:lnTo>
                        <a:pt x="349931" y="5678"/>
                      </a:lnTo>
                      <a:lnTo>
                        <a:pt x="0" y="4259"/>
                      </a:lnTo>
                      <a:cubicBezTo>
                        <a:pt x="0" y="4259"/>
                        <a:pt x="0" y="3638"/>
                        <a:pt x="0" y="3460"/>
                      </a:cubicBezTo>
                      <a:lnTo>
                        <a:pt x="350020" y="1952"/>
                      </a:lnTo>
                      <a:lnTo>
                        <a:pt x="799234" y="1242"/>
                      </a:lnTo>
                      <a:lnTo>
                        <a:pt x="1697485" y="0"/>
                      </a:lnTo>
                      <a:lnTo>
                        <a:pt x="2595736" y="1242"/>
                      </a:lnTo>
                      <a:lnTo>
                        <a:pt x="3044862" y="19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551D1B33-7D24-4C78-ADA6-4F6B5167D44B}"/>
                    </a:ext>
                  </a:extLst>
                </p:cNvPr>
                <p:cNvSpPr/>
                <p:nvPr/>
              </p:nvSpPr>
              <p:spPr>
                <a:xfrm>
                  <a:off x="6293502" y="3984152"/>
                  <a:ext cx="3381043" cy="7719"/>
                </a:xfrm>
                <a:custGeom>
                  <a:avLst/>
                  <a:gdLst>
                    <a:gd name="connsiteX0" fmla="*/ 3380983 w 3381043"/>
                    <a:gd name="connsiteY0" fmla="*/ 3549 h 7719"/>
                    <a:gd name="connsiteX1" fmla="*/ 3380983 w 3381043"/>
                    <a:gd name="connsiteY1" fmla="*/ 4348 h 7719"/>
                    <a:gd name="connsiteX2" fmla="*/ 3029810 w 3381043"/>
                    <a:gd name="connsiteY2" fmla="*/ 5767 h 7719"/>
                    <a:gd name="connsiteX3" fmla="*/ 2580685 w 3381043"/>
                    <a:gd name="connsiteY3" fmla="*/ 6477 h 7719"/>
                    <a:gd name="connsiteX4" fmla="*/ 1682434 w 3381043"/>
                    <a:gd name="connsiteY4" fmla="*/ 7719 h 7719"/>
                    <a:gd name="connsiteX5" fmla="*/ 784183 w 3381043"/>
                    <a:gd name="connsiteY5" fmla="*/ 6477 h 7719"/>
                    <a:gd name="connsiteX6" fmla="*/ 334969 w 3381043"/>
                    <a:gd name="connsiteY6" fmla="*/ 5767 h 7719"/>
                    <a:gd name="connsiteX7" fmla="*/ 32 w 3381043"/>
                    <a:gd name="connsiteY7" fmla="*/ 4436 h 7719"/>
                    <a:gd name="connsiteX8" fmla="*/ 32 w 3381043"/>
                    <a:gd name="connsiteY8" fmla="*/ 3372 h 7719"/>
                    <a:gd name="connsiteX9" fmla="*/ 335146 w 3381043"/>
                    <a:gd name="connsiteY9" fmla="*/ 2041 h 7719"/>
                    <a:gd name="connsiteX10" fmla="*/ 784360 w 3381043"/>
                    <a:gd name="connsiteY10" fmla="*/ 1331 h 7719"/>
                    <a:gd name="connsiteX11" fmla="*/ 1682611 w 3381043"/>
                    <a:gd name="connsiteY11" fmla="*/ 0 h 7719"/>
                    <a:gd name="connsiteX12" fmla="*/ 2580862 w 3381043"/>
                    <a:gd name="connsiteY12" fmla="*/ 1331 h 7719"/>
                    <a:gd name="connsiteX13" fmla="*/ 3029988 w 3381043"/>
                    <a:gd name="connsiteY13" fmla="*/ 1952 h 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81043" h="7719">
                      <a:moveTo>
                        <a:pt x="3380983" y="3549"/>
                      </a:moveTo>
                      <a:cubicBezTo>
                        <a:pt x="3381063" y="3806"/>
                        <a:pt x="3381063" y="4090"/>
                        <a:pt x="3380983" y="4348"/>
                      </a:cubicBezTo>
                      <a:lnTo>
                        <a:pt x="3029810" y="5767"/>
                      </a:lnTo>
                      <a:lnTo>
                        <a:pt x="2580685" y="6477"/>
                      </a:lnTo>
                      <a:lnTo>
                        <a:pt x="1682434" y="7719"/>
                      </a:lnTo>
                      <a:lnTo>
                        <a:pt x="784183" y="6477"/>
                      </a:lnTo>
                      <a:lnTo>
                        <a:pt x="334969" y="5767"/>
                      </a:lnTo>
                      <a:lnTo>
                        <a:pt x="32" y="4436"/>
                      </a:lnTo>
                      <a:cubicBezTo>
                        <a:pt x="-11" y="4081"/>
                        <a:pt x="-11" y="3726"/>
                        <a:pt x="32" y="3372"/>
                      </a:cubicBezTo>
                      <a:lnTo>
                        <a:pt x="335146" y="2041"/>
                      </a:lnTo>
                      <a:lnTo>
                        <a:pt x="784360" y="1331"/>
                      </a:lnTo>
                      <a:lnTo>
                        <a:pt x="1682611" y="0"/>
                      </a:lnTo>
                      <a:lnTo>
                        <a:pt x="2580862" y="1331"/>
                      </a:lnTo>
                      <a:lnTo>
                        <a:pt x="3029988" y="19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1FD3ACDA-83FB-4A13-94B2-447376BF6D5A}"/>
                    </a:ext>
                  </a:extLst>
                </p:cNvPr>
                <p:cNvSpPr/>
                <p:nvPr/>
              </p:nvSpPr>
              <p:spPr>
                <a:xfrm>
                  <a:off x="6313764" y="4075538"/>
                  <a:ext cx="3336766" cy="7719"/>
                </a:xfrm>
                <a:custGeom>
                  <a:avLst/>
                  <a:gdLst>
                    <a:gd name="connsiteX0" fmla="*/ 3336766 w 3336766"/>
                    <a:gd name="connsiteY0" fmla="*/ 3372 h 7719"/>
                    <a:gd name="connsiteX1" fmla="*/ 3336766 w 3336766"/>
                    <a:gd name="connsiteY1" fmla="*/ 4436 h 7719"/>
                    <a:gd name="connsiteX2" fmla="*/ 3009549 w 3336766"/>
                    <a:gd name="connsiteY2" fmla="*/ 5767 h 7719"/>
                    <a:gd name="connsiteX3" fmla="*/ 2560423 w 3336766"/>
                    <a:gd name="connsiteY3" fmla="*/ 6477 h 7719"/>
                    <a:gd name="connsiteX4" fmla="*/ 1662172 w 3336766"/>
                    <a:gd name="connsiteY4" fmla="*/ 7719 h 7719"/>
                    <a:gd name="connsiteX5" fmla="*/ 763921 w 3336766"/>
                    <a:gd name="connsiteY5" fmla="*/ 6388 h 7719"/>
                    <a:gd name="connsiteX6" fmla="*/ 314707 w 3336766"/>
                    <a:gd name="connsiteY6" fmla="*/ 5767 h 7719"/>
                    <a:gd name="connsiteX7" fmla="*/ 0 w 3336766"/>
                    <a:gd name="connsiteY7" fmla="*/ 4436 h 7719"/>
                    <a:gd name="connsiteX8" fmla="*/ 0 w 3336766"/>
                    <a:gd name="connsiteY8" fmla="*/ 3283 h 7719"/>
                    <a:gd name="connsiteX9" fmla="*/ 314973 w 3336766"/>
                    <a:gd name="connsiteY9" fmla="*/ 1952 h 7719"/>
                    <a:gd name="connsiteX10" fmla="*/ 764188 w 3336766"/>
                    <a:gd name="connsiteY10" fmla="*/ 1331 h 7719"/>
                    <a:gd name="connsiteX11" fmla="*/ 1661906 w 3336766"/>
                    <a:gd name="connsiteY11" fmla="*/ 0 h 7719"/>
                    <a:gd name="connsiteX12" fmla="*/ 2560157 w 3336766"/>
                    <a:gd name="connsiteY12" fmla="*/ 1331 h 7719"/>
                    <a:gd name="connsiteX13" fmla="*/ 3009283 w 3336766"/>
                    <a:gd name="connsiteY13" fmla="*/ 1952 h 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36766" h="7719">
                      <a:moveTo>
                        <a:pt x="3336766" y="3372"/>
                      </a:moveTo>
                      <a:cubicBezTo>
                        <a:pt x="3336695" y="3726"/>
                        <a:pt x="3336695" y="4081"/>
                        <a:pt x="3336766" y="4436"/>
                      </a:cubicBezTo>
                      <a:lnTo>
                        <a:pt x="3009549" y="5767"/>
                      </a:lnTo>
                      <a:lnTo>
                        <a:pt x="2560423" y="6477"/>
                      </a:lnTo>
                      <a:lnTo>
                        <a:pt x="1662172" y="7719"/>
                      </a:lnTo>
                      <a:lnTo>
                        <a:pt x="763921" y="6388"/>
                      </a:lnTo>
                      <a:lnTo>
                        <a:pt x="314707" y="5767"/>
                      </a:lnTo>
                      <a:lnTo>
                        <a:pt x="0" y="4436"/>
                      </a:lnTo>
                      <a:lnTo>
                        <a:pt x="0" y="3283"/>
                      </a:lnTo>
                      <a:lnTo>
                        <a:pt x="314973" y="1952"/>
                      </a:lnTo>
                      <a:lnTo>
                        <a:pt x="764188" y="1331"/>
                      </a:lnTo>
                      <a:lnTo>
                        <a:pt x="1661906" y="0"/>
                      </a:lnTo>
                      <a:lnTo>
                        <a:pt x="2560157" y="1331"/>
                      </a:lnTo>
                      <a:lnTo>
                        <a:pt x="3009283" y="19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06AF2698-5C04-4806-8CB0-D6C505A5B5D8}"/>
                    </a:ext>
                  </a:extLst>
                </p:cNvPr>
                <p:cNvSpPr/>
                <p:nvPr/>
              </p:nvSpPr>
              <p:spPr>
                <a:xfrm>
                  <a:off x="6339849" y="4167369"/>
                  <a:ext cx="3284684" cy="7097"/>
                </a:xfrm>
                <a:custGeom>
                  <a:avLst/>
                  <a:gdLst>
                    <a:gd name="connsiteX0" fmla="*/ 3284685 w 3284684"/>
                    <a:gd name="connsiteY0" fmla="*/ 2750 h 7097"/>
                    <a:gd name="connsiteX1" fmla="*/ 3284685 w 3284684"/>
                    <a:gd name="connsiteY1" fmla="*/ 3993 h 7097"/>
                    <a:gd name="connsiteX2" fmla="*/ 2983553 w 3284684"/>
                    <a:gd name="connsiteY2" fmla="*/ 5323 h 7097"/>
                    <a:gd name="connsiteX3" fmla="*/ 2534161 w 3284684"/>
                    <a:gd name="connsiteY3" fmla="*/ 5767 h 7097"/>
                    <a:gd name="connsiteX4" fmla="*/ 1635910 w 3284684"/>
                    <a:gd name="connsiteY4" fmla="*/ 7098 h 7097"/>
                    <a:gd name="connsiteX5" fmla="*/ 737570 w 3284684"/>
                    <a:gd name="connsiteY5" fmla="*/ 5767 h 7097"/>
                    <a:gd name="connsiteX6" fmla="*/ 288356 w 3284684"/>
                    <a:gd name="connsiteY6" fmla="*/ 5767 h 7097"/>
                    <a:gd name="connsiteX7" fmla="*/ 444 w 3284684"/>
                    <a:gd name="connsiteY7" fmla="*/ 4525 h 7097"/>
                    <a:gd name="connsiteX8" fmla="*/ 0 w 3284684"/>
                    <a:gd name="connsiteY8" fmla="*/ 3194 h 7097"/>
                    <a:gd name="connsiteX9" fmla="*/ 288356 w 3284684"/>
                    <a:gd name="connsiteY9" fmla="*/ 1952 h 7097"/>
                    <a:gd name="connsiteX10" fmla="*/ 737570 w 3284684"/>
                    <a:gd name="connsiteY10" fmla="*/ 1331 h 7097"/>
                    <a:gd name="connsiteX11" fmla="*/ 1635821 w 3284684"/>
                    <a:gd name="connsiteY11" fmla="*/ 0 h 7097"/>
                    <a:gd name="connsiteX12" fmla="*/ 2534072 w 3284684"/>
                    <a:gd name="connsiteY12" fmla="*/ 1242 h 7097"/>
                    <a:gd name="connsiteX13" fmla="*/ 2983198 w 3284684"/>
                    <a:gd name="connsiteY13" fmla="*/ 1952 h 7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84684" h="7097">
                      <a:moveTo>
                        <a:pt x="3284685" y="2750"/>
                      </a:moveTo>
                      <a:lnTo>
                        <a:pt x="3284685" y="3993"/>
                      </a:lnTo>
                      <a:lnTo>
                        <a:pt x="2983553" y="5323"/>
                      </a:lnTo>
                      <a:lnTo>
                        <a:pt x="2534161" y="5767"/>
                      </a:lnTo>
                      <a:lnTo>
                        <a:pt x="1635910" y="7098"/>
                      </a:lnTo>
                      <a:lnTo>
                        <a:pt x="737570" y="5767"/>
                      </a:lnTo>
                      <a:lnTo>
                        <a:pt x="288356" y="5767"/>
                      </a:lnTo>
                      <a:lnTo>
                        <a:pt x="444" y="4525"/>
                      </a:lnTo>
                      <a:cubicBezTo>
                        <a:pt x="269" y="4090"/>
                        <a:pt x="121" y="3647"/>
                        <a:pt x="0" y="3194"/>
                      </a:cubicBezTo>
                      <a:lnTo>
                        <a:pt x="288356" y="1952"/>
                      </a:lnTo>
                      <a:lnTo>
                        <a:pt x="737570" y="1331"/>
                      </a:lnTo>
                      <a:lnTo>
                        <a:pt x="1635821" y="0"/>
                      </a:lnTo>
                      <a:lnTo>
                        <a:pt x="2534072" y="1242"/>
                      </a:lnTo>
                      <a:lnTo>
                        <a:pt x="2983198" y="19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D028465E-E36E-4902-8E6D-321AAD866C3D}"/>
                    </a:ext>
                  </a:extLst>
                </p:cNvPr>
                <p:cNvSpPr/>
                <p:nvPr/>
              </p:nvSpPr>
              <p:spPr>
                <a:xfrm>
                  <a:off x="6374895" y="4258755"/>
                  <a:ext cx="3221690" cy="7719"/>
                </a:xfrm>
                <a:custGeom>
                  <a:avLst/>
                  <a:gdLst>
                    <a:gd name="connsiteX0" fmla="*/ 3221690 w 3221690"/>
                    <a:gd name="connsiteY0" fmla="*/ 3105 h 7719"/>
                    <a:gd name="connsiteX1" fmla="*/ 3221158 w 3221690"/>
                    <a:gd name="connsiteY1" fmla="*/ 4525 h 7719"/>
                    <a:gd name="connsiteX2" fmla="*/ 2948151 w 3221690"/>
                    <a:gd name="connsiteY2" fmla="*/ 5767 h 7719"/>
                    <a:gd name="connsiteX3" fmla="*/ 2499026 w 3221690"/>
                    <a:gd name="connsiteY3" fmla="*/ 6388 h 7719"/>
                    <a:gd name="connsiteX4" fmla="*/ 1600775 w 3221690"/>
                    <a:gd name="connsiteY4" fmla="*/ 7719 h 7719"/>
                    <a:gd name="connsiteX5" fmla="*/ 702524 w 3221690"/>
                    <a:gd name="connsiteY5" fmla="*/ 6388 h 7719"/>
                    <a:gd name="connsiteX6" fmla="*/ 253310 w 3221690"/>
                    <a:gd name="connsiteY6" fmla="*/ 5678 h 7719"/>
                    <a:gd name="connsiteX7" fmla="*/ 710 w 3221690"/>
                    <a:gd name="connsiteY7" fmla="*/ 4614 h 7719"/>
                    <a:gd name="connsiteX8" fmla="*/ 0 w 3221690"/>
                    <a:gd name="connsiteY8" fmla="*/ 2928 h 7719"/>
                    <a:gd name="connsiteX9" fmla="*/ 253310 w 3221690"/>
                    <a:gd name="connsiteY9" fmla="*/ 1952 h 7719"/>
                    <a:gd name="connsiteX10" fmla="*/ 702524 w 3221690"/>
                    <a:gd name="connsiteY10" fmla="*/ 1242 h 7719"/>
                    <a:gd name="connsiteX11" fmla="*/ 1600775 w 3221690"/>
                    <a:gd name="connsiteY11" fmla="*/ 0 h 7719"/>
                    <a:gd name="connsiteX12" fmla="*/ 2499026 w 3221690"/>
                    <a:gd name="connsiteY12" fmla="*/ 1242 h 7719"/>
                    <a:gd name="connsiteX13" fmla="*/ 2948151 w 3221690"/>
                    <a:gd name="connsiteY13" fmla="*/ 1952 h 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1690" h="7719">
                      <a:moveTo>
                        <a:pt x="3221690" y="3105"/>
                      </a:moveTo>
                      <a:cubicBezTo>
                        <a:pt x="3221557" y="3593"/>
                        <a:pt x="3221380" y="4064"/>
                        <a:pt x="3221158" y="4525"/>
                      </a:cubicBezTo>
                      <a:lnTo>
                        <a:pt x="2948151" y="5767"/>
                      </a:lnTo>
                      <a:lnTo>
                        <a:pt x="2499026" y="6388"/>
                      </a:lnTo>
                      <a:lnTo>
                        <a:pt x="1600775" y="7719"/>
                      </a:lnTo>
                      <a:lnTo>
                        <a:pt x="702524" y="6388"/>
                      </a:lnTo>
                      <a:lnTo>
                        <a:pt x="253310" y="5678"/>
                      </a:lnTo>
                      <a:lnTo>
                        <a:pt x="710" y="4614"/>
                      </a:lnTo>
                      <a:cubicBezTo>
                        <a:pt x="417" y="4072"/>
                        <a:pt x="186" y="3514"/>
                        <a:pt x="0" y="2928"/>
                      </a:cubicBezTo>
                      <a:lnTo>
                        <a:pt x="253310" y="1952"/>
                      </a:lnTo>
                      <a:lnTo>
                        <a:pt x="702524" y="1242"/>
                      </a:lnTo>
                      <a:lnTo>
                        <a:pt x="1600775" y="0"/>
                      </a:lnTo>
                      <a:lnTo>
                        <a:pt x="2499026" y="1242"/>
                      </a:lnTo>
                      <a:lnTo>
                        <a:pt x="2948151" y="19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01F31B15-2206-40E5-B5E4-F57D00442C6A}"/>
                    </a:ext>
                  </a:extLst>
                </p:cNvPr>
                <p:cNvSpPr/>
                <p:nvPr/>
              </p:nvSpPr>
              <p:spPr>
                <a:xfrm>
                  <a:off x="6421653" y="4349698"/>
                  <a:ext cx="3144854" cy="7630"/>
                </a:xfrm>
                <a:custGeom>
                  <a:avLst/>
                  <a:gdLst>
                    <a:gd name="connsiteX0" fmla="*/ 3144854 w 3144854"/>
                    <a:gd name="connsiteY0" fmla="*/ 2928 h 7630"/>
                    <a:gd name="connsiteX1" fmla="*/ 3144233 w 3144854"/>
                    <a:gd name="connsiteY1" fmla="*/ 4614 h 7630"/>
                    <a:gd name="connsiteX2" fmla="*/ 2901393 w 3144854"/>
                    <a:gd name="connsiteY2" fmla="*/ 5590 h 7630"/>
                    <a:gd name="connsiteX3" fmla="*/ 2452268 w 3144854"/>
                    <a:gd name="connsiteY3" fmla="*/ 6388 h 7630"/>
                    <a:gd name="connsiteX4" fmla="*/ 1554017 w 3144854"/>
                    <a:gd name="connsiteY4" fmla="*/ 7630 h 7630"/>
                    <a:gd name="connsiteX5" fmla="*/ 655766 w 3144854"/>
                    <a:gd name="connsiteY5" fmla="*/ 6388 h 7630"/>
                    <a:gd name="connsiteX6" fmla="*/ 206552 w 3144854"/>
                    <a:gd name="connsiteY6" fmla="*/ 5590 h 7630"/>
                    <a:gd name="connsiteX7" fmla="*/ 1242 w 3144854"/>
                    <a:gd name="connsiteY7" fmla="*/ 4791 h 7630"/>
                    <a:gd name="connsiteX8" fmla="*/ 0 w 3144854"/>
                    <a:gd name="connsiteY8" fmla="*/ 2750 h 7630"/>
                    <a:gd name="connsiteX9" fmla="*/ 206552 w 3144854"/>
                    <a:gd name="connsiteY9" fmla="*/ 1952 h 7630"/>
                    <a:gd name="connsiteX10" fmla="*/ 655766 w 3144854"/>
                    <a:gd name="connsiteY10" fmla="*/ 1242 h 7630"/>
                    <a:gd name="connsiteX11" fmla="*/ 1554017 w 3144854"/>
                    <a:gd name="connsiteY11" fmla="*/ 0 h 7630"/>
                    <a:gd name="connsiteX12" fmla="*/ 2452357 w 3144854"/>
                    <a:gd name="connsiteY12" fmla="*/ 887 h 7630"/>
                    <a:gd name="connsiteX13" fmla="*/ 2901482 w 3144854"/>
                    <a:gd name="connsiteY13" fmla="*/ 1597 h 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44854" h="7630">
                      <a:moveTo>
                        <a:pt x="3144854" y="2928"/>
                      </a:moveTo>
                      <a:cubicBezTo>
                        <a:pt x="3144854" y="3549"/>
                        <a:pt x="3144411" y="4081"/>
                        <a:pt x="3144233" y="4614"/>
                      </a:cubicBezTo>
                      <a:lnTo>
                        <a:pt x="2901393" y="5590"/>
                      </a:lnTo>
                      <a:lnTo>
                        <a:pt x="2452268" y="6388"/>
                      </a:lnTo>
                      <a:lnTo>
                        <a:pt x="1554017" y="7630"/>
                      </a:lnTo>
                      <a:lnTo>
                        <a:pt x="655766" y="6388"/>
                      </a:lnTo>
                      <a:lnTo>
                        <a:pt x="206552" y="5590"/>
                      </a:lnTo>
                      <a:lnTo>
                        <a:pt x="1242" y="4791"/>
                      </a:lnTo>
                      <a:cubicBezTo>
                        <a:pt x="763" y="4152"/>
                        <a:pt x="346" y="3469"/>
                        <a:pt x="0" y="2750"/>
                      </a:cubicBezTo>
                      <a:lnTo>
                        <a:pt x="206552" y="1952"/>
                      </a:lnTo>
                      <a:lnTo>
                        <a:pt x="655766" y="1242"/>
                      </a:lnTo>
                      <a:lnTo>
                        <a:pt x="1554017" y="0"/>
                      </a:lnTo>
                      <a:lnTo>
                        <a:pt x="2452357" y="887"/>
                      </a:lnTo>
                      <a:lnTo>
                        <a:pt x="2901482" y="15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48AEB261-9FFF-4FEB-AA13-21F27B71FC45}"/>
                  </a:ext>
                </a:extLst>
              </p:cNvPr>
              <p:cNvSpPr/>
              <p:nvPr/>
            </p:nvSpPr>
            <p:spPr>
              <a:xfrm>
                <a:off x="6617913" y="3975900"/>
                <a:ext cx="607233" cy="299268"/>
              </a:xfrm>
              <a:custGeom>
                <a:avLst/>
                <a:gdLst>
                  <a:gd name="connsiteX0" fmla="*/ 607233 w 607233"/>
                  <a:gd name="connsiteY0" fmla="*/ 299269 h 299268"/>
                  <a:gd name="connsiteX1" fmla="*/ 0 w 607233"/>
                  <a:gd name="connsiteY1" fmla="*/ 299269 h 299268"/>
                  <a:gd name="connsiteX2" fmla="*/ 0 w 607233"/>
                  <a:gd name="connsiteY2" fmla="*/ 0 h 299268"/>
                  <a:gd name="connsiteX3" fmla="*/ 607233 w 607233"/>
                  <a:gd name="connsiteY3" fmla="*/ 0 h 299268"/>
                  <a:gd name="connsiteX4" fmla="*/ 20229 w 607233"/>
                  <a:gd name="connsiteY4" fmla="*/ 278685 h 299268"/>
                  <a:gd name="connsiteX5" fmla="*/ 586205 w 607233"/>
                  <a:gd name="connsiteY5" fmla="*/ 278685 h 299268"/>
                  <a:gd name="connsiteX6" fmla="*/ 586205 w 607233"/>
                  <a:gd name="connsiteY6" fmla="*/ 20584 h 299268"/>
                  <a:gd name="connsiteX7" fmla="*/ 20229 w 607233"/>
                  <a:gd name="connsiteY7" fmla="*/ 20584 h 29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7233" h="299268">
                    <a:moveTo>
                      <a:pt x="607233" y="299269"/>
                    </a:moveTo>
                    <a:lnTo>
                      <a:pt x="0" y="299269"/>
                    </a:lnTo>
                    <a:lnTo>
                      <a:pt x="0" y="0"/>
                    </a:lnTo>
                    <a:lnTo>
                      <a:pt x="607233" y="0"/>
                    </a:lnTo>
                    <a:close/>
                    <a:moveTo>
                      <a:pt x="20229" y="278685"/>
                    </a:moveTo>
                    <a:lnTo>
                      <a:pt x="586205" y="278685"/>
                    </a:lnTo>
                    <a:lnTo>
                      <a:pt x="586205" y="20584"/>
                    </a:lnTo>
                    <a:lnTo>
                      <a:pt x="20229" y="20584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53350C05-7E13-4ACF-82AA-88124FA5ED68}"/>
                  </a:ext>
                </a:extLst>
              </p:cNvPr>
              <p:cNvSpPr/>
              <p:nvPr/>
            </p:nvSpPr>
            <p:spPr>
              <a:xfrm>
                <a:off x="8385313" y="3103646"/>
                <a:ext cx="546989" cy="1247294"/>
              </a:xfrm>
              <a:custGeom>
                <a:avLst/>
                <a:gdLst>
                  <a:gd name="connsiteX0" fmla="*/ 0 w 546989"/>
                  <a:gd name="connsiteY0" fmla="*/ 0 h 1247294"/>
                  <a:gd name="connsiteX1" fmla="*/ 546989 w 546989"/>
                  <a:gd name="connsiteY1" fmla="*/ 0 h 1247294"/>
                  <a:gd name="connsiteX2" fmla="*/ 546989 w 546989"/>
                  <a:gd name="connsiteY2" fmla="*/ 1247295 h 1247294"/>
                  <a:gd name="connsiteX3" fmla="*/ 0 w 546989"/>
                  <a:gd name="connsiteY3" fmla="*/ 1247295 h 124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6989" h="1247294">
                    <a:moveTo>
                      <a:pt x="0" y="0"/>
                    </a:moveTo>
                    <a:lnTo>
                      <a:pt x="546989" y="0"/>
                    </a:lnTo>
                    <a:lnTo>
                      <a:pt x="546989" y="1247295"/>
                    </a:lnTo>
                    <a:lnTo>
                      <a:pt x="0" y="1247295"/>
                    </a:ln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C7839CE2-EC26-4ED8-9C31-61A3C098DEB2}"/>
                  </a:ext>
                </a:extLst>
              </p:cNvPr>
              <p:cNvSpPr/>
              <p:nvPr/>
            </p:nvSpPr>
            <p:spPr>
              <a:xfrm>
                <a:off x="8374666" y="3093354"/>
                <a:ext cx="567839" cy="1267878"/>
              </a:xfrm>
              <a:custGeom>
                <a:avLst/>
                <a:gdLst>
                  <a:gd name="connsiteX0" fmla="*/ 567839 w 567839"/>
                  <a:gd name="connsiteY0" fmla="*/ 1267879 h 1267878"/>
                  <a:gd name="connsiteX1" fmla="*/ 0 w 567839"/>
                  <a:gd name="connsiteY1" fmla="*/ 1267879 h 1267878"/>
                  <a:gd name="connsiteX2" fmla="*/ 0 w 567839"/>
                  <a:gd name="connsiteY2" fmla="*/ 0 h 1267878"/>
                  <a:gd name="connsiteX3" fmla="*/ 567839 w 567839"/>
                  <a:gd name="connsiteY3" fmla="*/ 0 h 1267878"/>
                  <a:gd name="connsiteX4" fmla="*/ 20939 w 567839"/>
                  <a:gd name="connsiteY4" fmla="*/ 1247206 h 1267878"/>
                  <a:gd name="connsiteX5" fmla="*/ 547255 w 567839"/>
                  <a:gd name="connsiteY5" fmla="*/ 1247206 h 1267878"/>
                  <a:gd name="connsiteX6" fmla="*/ 547255 w 567839"/>
                  <a:gd name="connsiteY6" fmla="*/ 20584 h 1267878"/>
                  <a:gd name="connsiteX7" fmla="*/ 20939 w 567839"/>
                  <a:gd name="connsiteY7" fmla="*/ 20584 h 12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7839" h="1267878">
                    <a:moveTo>
                      <a:pt x="567839" y="1267879"/>
                    </a:moveTo>
                    <a:lnTo>
                      <a:pt x="0" y="1267879"/>
                    </a:lnTo>
                    <a:lnTo>
                      <a:pt x="0" y="0"/>
                    </a:lnTo>
                    <a:lnTo>
                      <a:pt x="567839" y="0"/>
                    </a:lnTo>
                    <a:close/>
                    <a:moveTo>
                      <a:pt x="20939" y="1247206"/>
                    </a:moveTo>
                    <a:lnTo>
                      <a:pt x="547255" y="1247206"/>
                    </a:lnTo>
                    <a:lnTo>
                      <a:pt x="547255" y="20584"/>
                    </a:lnTo>
                    <a:lnTo>
                      <a:pt x="20939" y="20584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E7FE2C08-420F-4A20-8672-6D868B89FA9A}"/>
                  </a:ext>
                </a:extLst>
              </p:cNvPr>
              <p:cNvSpPr/>
              <p:nvPr/>
            </p:nvSpPr>
            <p:spPr>
              <a:xfrm>
                <a:off x="8835237" y="3727293"/>
                <a:ext cx="41079" cy="123771"/>
              </a:xfrm>
              <a:custGeom>
                <a:avLst/>
                <a:gdLst>
                  <a:gd name="connsiteX0" fmla="*/ 0 w 41079"/>
                  <a:gd name="connsiteY0" fmla="*/ 0 h 123771"/>
                  <a:gd name="connsiteX1" fmla="*/ 41080 w 41079"/>
                  <a:gd name="connsiteY1" fmla="*/ 0 h 123771"/>
                  <a:gd name="connsiteX2" fmla="*/ 41080 w 41079"/>
                  <a:gd name="connsiteY2" fmla="*/ 123771 h 123771"/>
                  <a:gd name="connsiteX3" fmla="*/ 0 w 41079"/>
                  <a:gd name="connsiteY3" fmla="*/ 123771 h 12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79" h="123771">
                    <a:moveTo>
                      <a:pt x="0" y="0"/>
                    </a:moveTo>
                    <a:lnTo>
                      <a:pt x="41080" y="0"/>
                    </a:lnTo>
                    <a:lnTo>
                      <a:pt x="41080" y="123771"/>
                    </a:lnTo>
                    <a:lnTo>
                      <a:pt x="0" y="123771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DDF390DD-DE21-445E-97D5-B3F99B017D65}"/>
                  </a:ext>
                </a:extLst>
              </p:cNvPr>
              <p:cNvSpPr/>
              <p:nvPr/>
            </p:nvSpPr>
            <p:spPr>
              <a:xfrm>
                <a:off x="8385313" y="4241010"/>
                <a:ext cx="546900" cy="109930"/>
              </a:xfrm>
              <a:custGeom>
                <a:avLst/>
                <a:gdLst>
                  <a:gd name="connsiteX0" fmla="*/ 546900 w 546900"/>
                  <a:gd name="connsiteY0" fmla="*/ 0 h 109930"/>
                  <a:gd name="connsiteX1" fmla="*/ 546900 w 546900"/>
                  <a:gd name="connsiteY1" fmla="*/ 109930 h 109930"/>
                  <a:gd name="connsiteX2" fmla="*/ 0 w 546900"/>
                  <a:gd name="connsiteY2" fmla="*/ 109930 h 109930"/>
                  <a:gd name="connsiteX3" fmla="*/ 0 w 546900"/>
                  <a:gd name="connsiteY3" fmla="*/ 43120 h 109930"/>
                  <a:gd name="connsiteX4" fmla="*/ 546900 w 546900"/>
                  <a:gd name="connsiteY4" fmla="*/ 0 h 10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00" h="109930">
                    <a:moveTo>
                      <a:pt x="546900" y="0"/>
                    </a:moveTo>
                    <a:lnTo>
                      <a:pt x="546900" y="109930"/>
                    </a:lnTo>
                    <a:lnTo>
                      <a:pt x="0" y="109930"/>
                    </a:lnTo>
                    <a:lnTo>
                      <a:pt x="0" y="43120"/>
                    </a:lnTo>
                    <a:lnTo>
                      <a:pt x="546900" y="0"/>
                    </a:lnTo>
                    <a:close/>
                  </a:path>
                </a:pathLst>
              </a:custGeom>
              <a:solidFill>
                <a:srgbClr val="DBDBD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E4D8901E-7AB4-459C-BC51-D52038BFBEC7}"/>
                  </a:ext>
                </a:extLst>
              </p:cNvPr>
              <p:cNvSpPr/>
              <p:nvPr/>
            </p:nvSpPr>
            <p:spPr>
              <a:xfrm rot="-535199">
                <a:off x="8342905" y="3115243"/>
                <a:ext cx="4791" cy="344518"/>
              </a:xfrm>
              <a:custGeom>
                <a:avLst/>
                <a:gdLst>
                  <a:gd name="connsiteX0" fmla="*/ 0 w 4791"/>
                  <a:gd name="connsiteY0" fmla="*/ 0 h 344518"/>
                  <a:gd name="connsiteX1" fmla="*/ 4791 w 4791"/>
                  <a:gd name="connsiteY1" fmla="*/ 0 h 344518"/>
                  <a:gd name="connsiteX2" fmla="*/ 4791 w 4791"/>
                  <a:gd name="connsiteY2" fmla="*/ 344519 h 344518"/>
                  <a:gd name="connsiteX3" fmla="*/ 0 w 4791"/>
                  <a:gd name="connsiteY3" fmla="*/ 344519 h 34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1" h="344518">
                    <a:moveTo>
                      <a:pt x="0" y="0"/>
                    </a:moveTo>
                    <a:lnTo>
                      <a:pt x="4791" y="0"/>
                    </a:lnTo>
                    <a:lnTo>
                      <a:pt x="4791" y="344519"/>
                    </a:lnTo>
                    <a:lnTo>
                      <a:pt x="0" y="344519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7B6A0A2A-2829-4DF6-B5F5-7D98518F9B4C}"/>
                  </a:ext>
                </a:extLst>
              </p:cNvPr>
              <p:cNvSpPr/>
              <p:nvPr/>
            </p:nvSpPr>
            <p:spPr>
              <a:xfrm>
                <a:off x="8362777" y="3448064"/>
                <a:ext cx="18645" cy="18643"/>
              </a:xfrm>
              <a:custGeom>
                <a:avLst/>
                <a:gdLst>
                  <a:gd name="connsiteX0" fmla="*/ 18632 w 18645"/>
                  <a:gd name="connsiteY0" fmla="*/ 9328 h 18643"/>
                  <a:gd name="connsiteX1" fmla="*/ 9316 w 18645"/>
                  <a:gd name="connsiteY1" fmla="*/ 18644 h 18643"/>
                  <a:gd name="connsiteX2" fmla="*/ 0 w 18645"/>
                  <a:gd name="connsiteY2" fmla="*/ 9328 h 18643"/>
                  <a:gd name="connsiteX3" fmla="*/ 9316 w 18645"/>
                  <a:gd name="connsiteY3" fmla="*/ 12 h 18643"/>
                  <a:gd name="connsiteX4" fmla="*/ 18632 w 18645"/>
                  <a:gd name="connsiteY4" fmla="*/ 8414 h 18643"/>
                  <a:gd name="connsiteX5" fmla="*/ 18632 w 18645"/>
                  <a:gd name="connsiteY5" fmla="*/ 9328 h 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45" h="18643">
                    <a:moveTo>
                      <a:pt x="18632" y="9328"/>
                    </a:moveTo>
                    <a:cubicBezTo>
                      <a:pt x="18632" y="14474"/>
                      <a:pt x="14462" y="18644"/>
                      <a:pt x="9316" y="18644"/>
                    </a:cubicBezTo>
                    <a:cubicBezTo>
                      <a:pt x="4170" y="18644"/>
                      <a:pt x="0" y="14474"/>
                      <a:pt x="0" y="9328"/>
                    </a:cubicBezTo>
                    <a:cubicBezTo>
                      <a:pt x="0" y="4182"/>
                      <a:pt x="4170" y="12"/>
                      <a:pt x="9316" y="12"/>
                    </a:cubicBezTo>
                    <a:cubicBezTo>
                      <a:pt x="14214" y="-237"/>
                      <a:pt x="18384" y="3525"/>
                      <a:pt x="18632" y="8414"/>
                    </a:cubicBezTo>
                    <a:cubicBezTo>
                      <a:pt x="18650" y="8724"/>
                      <a:pt x="18650" y="9026"/>
                      <a:pt x="18632" y="9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1FEE7D09-6B1B-49E3-9E82-2F63EBB8A1E8}"/>
                  </a:ext>
                </a:extLst>
              </p:cNvPr>
              <p:cNvSpPr/>
              <p:nvPr/>
            </p:nvSpPr>
            <p:spPr>
              <a:xfrm rot="-4867800">
                <a:off x="8800199" y="3284980"/>
                <a:ext cx="344518" cy="4791"/>
              </a:xfrm>
              <a:custGeom>
                <a:avLst/>
                <a:gdLst>
                  <a:gd name="connsiteX0" fmla="*/ 0 w 344518"/>
                  <a:gd name="connsiteY0" fmla="*/ 0 h 4791"/>
                  <a:gd name="connsiteX1" fmla="*/ 344519 w 344518"/>
                  <a:gd name="connsiteY1" fmla="*/ 0 h 4791"/>
                  <a:gd name="connsiteX2" fmla="*/ 344519 w 344518"/>
                  <a:gd name="connsiteY2" fmla="*/ 4791 h 4791"/>
                  <a:gd name="connsiteX3" fmla="*/ 0 w 344518"/>
                  <a:gd name="connsiteY3" fmla="*/ 4791 h 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518" h="4791">
                    <a:moveTo>
                      <a:pt x="0" y="0"/>
                    </a:moveTo>
                    <a:lnTo>
                      <a:pt x="344519" y="0"/>
                    </a:lnTo>
                    <a:lnTo>
                      <a:pt x="344519" y="4791"/>
                    </a:lnTo>
                    <a:lnTo>
                      <a:pt x="0" y="4791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1567762F-5B3F-47DE-958E-24DC7CC7DA69}"/>
                  </a:ext>
                </a:extLst>
              </p:cNvPr>
              <p:cNvSpPr/>
              <p:nvPr/>
            </p:nvSpPr>
            <p:spPr>
              <a:xfrm>
                <a:off x="8936103" y="3448064"/>
                <a:ext cx="18645" cy="18643"/>
              </a:xfrm>
              <a:custGeom>
                <a:avLst/>
                <a:gdLst>
                  <a:gd name="connsiteX0" fmla="*/ 13 w 18645"/>
                  <a:gd name="connsiteY0" fmla="*/ 9328 h 18643"/>
                  <a:gd name="connsiteX1" fmla="*/ 9329 w 18645"/>
                  <a:gd name="connsiteY1" fmla="*/ 18644 h 18643"/>
                  <a:gd name="connsiteX2" fmla="*/ 18646 w 18645"/>
                  <a:gd name="connsiteY2" fmla="*/ 9328 h 18643"/>
                  <a:gd name="connsiteX3" fmla="*/ 9329 w 18645"/>
                  <a:gd name="connsiteY3" fmla="*/ 12 h 18643"/>
                  <a:gd name="connsiteX4" fmla="*/ 13 w 18645"/>
                  <a:gd name="connsiteY4" fmla="*/ 8414 h 18643"/>
                  <a:gd name="connsiteX5" fmla="*/ 13 w 18645"/>
                  <a:gd name="connsiteY5" fmla="*/ 9328 h 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45" h="18643">
                    <a:moveTo>
                      <a:pt x="13" y="9328"/>
                    </a:moveTo>
                    <a:cubicBezTo>
                      <a:pt x="13" y="14474"/>
                      <a:pt x="4183" y="18644"/>
                      <a:pt x="9329" y="18644"/>
                    </a:cubicBezTo>
                    <a:cubicBezTo>
                      <a:pt x="14476" y="18644"/>
                      <a:pt x="18646" y="14474"/>
                      <a:pt x="18646" y="9328"/>
                    </a:cubicBezTo>
                    <a:cubicBezTo>
                      <a:pt x="18646" y="4182"/>
                      <a:pt x="14476" y="12"/>
                      <a:pt x="9329" y="12"/>
                    </a:cubicBezTo>
                    <a:cubicBezTo>
                      <a:pt x="4432" y="-237"/>
                      <a:pt x="262" y="3525"/>
                      <a:pt x="13" y="8414"/>
                    </a:cubicBezTo>
                    <a:cubicBezTo>
                      <a:pt x="-4" y="8724"/>
                      <a:pt x="-4" y="9026"/>
                      <a:pt x="13" y="9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E6E1F5A5-A7DD-4962-9BB8-5845501C2E15}"/>
                  </a:ext>
                </a:extLst>
              </p:cNvPr>
              <p:cNvSpPr/>
              <p:nvPr/>
            </p:nvSpPr>
            <p:spPr>
              <a:xfrm>
                <a:off x="8309364" y="2902418"/>
                <a:ext cx="698797" cy="211963"/>
              </a:xfrm>
              <a:custGeom>
                <a:avLst/>
                <a:gdLst>
                  <a:gd name="connsiteX0" fmla="*/ 698797 w 698797"/>
                  <a:gd name="connsiteY0" fmla="*/ 211964 h 211963"/>
                  <a:gd name="connsiteX1" fmla="*/ 0 w 698797"/>
                  <a:gd name="connsiteY1" fmla="*/ 211964 h 211963"/>
                  <a:gd name="connsiteX2" fmla="*/ 81627 w 698797"/>
                  <a:gd name="connsiteY2" fmla="*/ 0 h 211963"/>
                  <a:gd name="connsiteX3" fmla="*/ 617171 w 698797"/>
                  <a:gd name="connsiteY3" fmla="*/ 0 h 211963"/>
                  <a:gd name="connsiteX4" fmla="*/ 698797 w 698797"/>
                  <a:gd name="connsiteY4" fmla="*/ 211964 h 2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797" h="211963">
                    <a:moveTo>
                      <a:pt x="698797" y="211964"/>
                    </a:moveTo>
                    <a:lnTo>
                      <a:pt x="0" y="211964"/>
                    </a:lnTo>
                    <a:cubicBezTo>
                      <a:pt x="67963" y="94226"/>
                      <a:pt x="81627" y="0"/>
                      <a:pt x="81627" y="0"/>
                    </a:cubicBezTo>
                    <a:lnTo>
                      <a:pt x="617171" y="0"/>
                    </a:lnTo>
                    <a:cubicBezTo>
                      <a:pt x="617171" y="0"/>
                      <a:pt x="630834" y="94226"/>
                      <a:pt x="698797" y="211964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D1D76C7E-63F7-45D6-9A25-1FB37BE16210}"/>
                  </a:ext>
                </a:extLst>
              </p:cNvPr>
              <p:cNvSpPr/>
              <p:nvPr/>
            </p:nvSpPr>
            <p:spPr>
              <a:xfrm>
                <a:off x="8309785" y="3114382"/>
                <a:ext cx="698399" cy="48355"/>
              </a:xfrm>
              <a:custGeom>
                <a:avLst/>
                <a:gdLst>
                  <a:gd name="connsiteX0" fmla="*/ 698376 w 698399"/>
                  <a:gd name="connsiteY0" fmla="*/ 0 h 48355"/>
                  <a:gd name="connsiteX1" fmla="*/ 698376 w 698399"/>
                  <a:gd name="connsiteY1" fmla="*/ 25109 h 48355"/>
                  <a:gd name="connsiteX2" fmla="*/ 677171 w 698399"/>
                  <a:gd name="connsiteY2" fmla="*/ 48355 h 48355"/>
                  <a:gd name="connsiteX3" fmla="*/ 632099 w 698399"/>
                  <a:gd name="connsiteY3" fmla="*/ 48355 h 48355"/>
                  <a:gd name="connsiteX4" fmla="*/ 610982 w 698399"/>
                  <a:gd name="connsiteY4" fmla="*/ 25109 h 48355"/>
                  <a:gd name="connsiteX5" fmla="*/ 589955 w 698399"/>
                  <a:gd name="connsiteY5" fmla="*/ 48355 h 48355"/>
                  <a:gd name="connsiteX6" fmla="*/ 544705 w 698399"/>
                  <a:gd name="connsiteY6" fmla="*/ 48355 h 48355"/>
                  <a:gd name="connsiteX7" fmla="*/ 523589 w 698399"/>
                  <a:gd name="connsiteY7" fmla="*/ 25109 h 48355"/>
                  <a:gd name="connsiteX8" fmla="*/ 502561 w 698399"/>
                  <a:gd name="connsiteY8" fmla="*/ 48355 h 48355"/>
                  <a:gd name="connsiteX9" fmla="*/ 457755 w 698399"/>
                  <a:gd name="connsiteY9" fmla="*/ 48355 h 48355"/>
                  <a:gd name="connsiteX10" fmla="*/ 436816 w 698399"/>
                  <a:gd name="connsiteY10" fmla="*/ 25109 h 48355"/>
                  <a:gd name="connsiteX11" fmla="*/ 415610 w 698399"/>
                  <a:gd name="connsiteY11" fmla="*/ 48355 h 48355"/>
                  <a:gd name="connsiteX12" fmla="*/ 370538 w 698399"/>
                  <a:gd name="connsiteY12" fmla="*/ 48355 h 48355"/>
                  <a:gd name="connsiteX13" fmla="*/ 349422 w 698399"/>
                  <a:gd name="connsiteY13" fmla="*/ 25109 h 48355"/>
                  <a:gd name="connsiteX14" fmla="*/ 328216 w 698399"/>
                  <a:gd name="connsiteY14" fmla="*/ 48355 h 48355"/>
                  <a:gd name="connsiteX15" fmla="*/ 283233 w 698399"/>
                  <a:gd name="connsiteY15" fmla="*/ 48355 h 48355"/>
                  <a:gd name="connsiteX16" fmla="*/ 262027 w 698399"/>
                  <a:gd name="connsiteY16" fmla="*/ 25109 h 48355"/>
                  <a:gd name="connsiteX17" fmla="*/ 241000 w 698399"/>
                  <a:gd name="connsiteY17" fmla="*/ 48355 h 48355"/>
                  <a:gd name="connsiteX18" fmla="*/ 195839 w 698399"/>
                  <a:gd name="connsiteY18" fmla="*/ 48355 h 48355"/>
                  <a:gd name="connsiteX19" fmla="*/ 174811 w 698399"/>
                  <a:gd name="connsiteY19" fmla="*/ 25109 h 48355"/>
                  <a:gd name="connsiteX20" fmla="*/ 153606 w 698399"/>
                  <a:gd name="connsiteY20" fmla="*/ 48355 h 48355"/>
                  <a:gd name="connsiteX21" fmla="*/ 108445 w 698399"/>
                  <a:gd name="connsiteY21" fmla="*/ 48355 h 48355"/>
                  <a:gd name="connsiteX22" fmla="*/ 87417 w 698399"/>
                  <a:gd name="connsiteY22" fmla="*/ 25109 h 48355"/>
                  <a:gd name="connsiteX23" fmla="*/ 66300 w 698399"/>
                  <a:gd name="connsiteY23" fmla="*/ 48355 h 48355"/>
                  <a:gd name="connsiteX24" fmla="*/ 21228 w 698399"/>
                  <a:gd name="connsiteY24" fmla="*/ 48355 h 48355"/>
                  <a:gd name="connsiteX25" fmla="*/ 23 w 698399"/>
                  <a:gd name="connsiteY25" fmla="*/ 25109 h 48355"/>
                  <a:gd name="connsiteX26" fmla="*/ 23 w 698399"/>
                  <a:gd name="connsiteY26" fmla="*/ 0 h 4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8399" h="48355">
                    <a:moveTo>
                      <a:pt x="698376" y="0"/>
                    </a:moveTo>
                    <a:lnTo>
                      <a:pt x="698376" y="25109"/>
                    </a:lnTo>
                    <a:cubicBezTo>
                      <a:pt x="698927" y="37380"/>
                      <a:pt x="689442" y="47778"/>
                      <a:pt x="677171" y="48355"/>
                    </a:cubicBezTo>
                    <a:lnTo>
                      <a:pt x="632099" y="48355"/>
                    </a:lnTo>
                    <a:cubicBezTo>
                      <a:pt x="619890" y="47690"/>
                      <a:pt x="610477" y="37327"/>
                      <a:pt x="610982" y="25109"/>
                    </a:cubicBezTo>
                    <a:cubicBezTo>
                      <a:pt x="611533" y="37318"/>
                      <a:pt x="602154" y="47690"/>
                      <a:pt x="589955" y="48355"/>
                    </a:cubicBezTo>
                    <a:lnTo>
                      <a:pt x="544705" y="48355"/>
                    </a:lnTo>
                    <a:cubicBezTo>
                      <a:pt x="532497" y="47690"/>
                      <a:pt x="523083" y="37327"/>
                      <a:pt x="523589" y="25109"/>
                    </a:cubicBezTo>
                    <a:cubicBezTo>
                      <a:pt x="524138" y="37318"/>
                      <a:pt x="514760" y="47690"/>
                      <a:pt x="502561" y="48355"/>
                    </a:cubicBezTo>
                    <a:lnTo>
                      <a:pt x="457755" y="48355"/>
                    </a:lnTo>
                    <a:cubicBezTo>
                      <a:pt x="445590" y="47636"/>
                      <a:pt x="436256" y="37282"/>
                      <a:pt x="436816" y="25109"/>
                    </a:cubicBezTo>
                    <a:cubicBezTo>
                      <a:pt x="437321" y="37362"/>
                      <a:pt x="427854" y="47734"/>
                      <a:pt x="415610" y="48355"/>
                    </a:cubicBezTo>
                    <a:lnTo>
                      <a:pt x="370538" y="48355"/>
                    </a:lnTo>
                    <a:cubicBezTo>
                      <a:pt x="358303" y="47734"/>
                      <a:pt x="348871" y="37344"/>
                      <a:pt x="349422" y="25109"/>
                    </a:cubicBezTo>
                    <a:cubicBezTo>
                      <a:pt x="349971" y="37380"/>
                      <a:pt x="340487" y="47778"/>
                      <a:pt x="328216" y="48355"/>
                    </a:cubicBezTo>
                    <a:lnTo>
                      <a:pt x="283233" y="48355"/>
                    </a:lnTo>
                    <a:cubicBezTo>
                      <a:pt x="270989" y="47734"/>
                      <a:pt x="261522" y="37362"/>
                      <a:pt x="262027" y="25109"/>
                    </a:cubicBezTo>
                    <a:cubicBezTo>
                      <a:pt x="262578" y="37318"/>
                      <a:pt x="253199" y="47690"/>
                      <a:pt x="241000" y="48355"/>
                    </a:cubicBezTo>
                    <a:lnTo>
                      <a:pt x="195839" y="48355"/>
                    </a:lnTo>
                    <a:cubicBezTo>
                      <a:pt x="183639" y="47690"/>
                      <a:pt x="174261" y="37318"/>
                      <a:pt x="174811" y="25109"/>
                    </a:cubicBezTo>
                    <a:cubicBezTo>
                      <a:pt x="175316" y="37362"/>
                      <a:pt x="165850" y="47734"/>
                      <a:pt x="153606" y="48355"/>
                    </a:cubicBezTo>
                    <a:lnTo>
                      <a:pt x="108445" y="48355"/>
                    </a:lnTo>
                    <a:cubicBezTo>
                      <a:pt x="96245" y="47690"/>
                      <a:pt x="86867" y="37318"/>
                      <a:pt x="87417" y="25109"/>
                    </a:cubicBezTo>
                    <a:cubicBezTo>
                      <a:pt x="87922" y="37327"/>
                      <a:pt x="78509" y="47690"/>
                      <a:pt x="66300" y="48355"/>
                    </a:cubicBezTo>
                    <a:lnTo>
                      <a:pt x="21228" y="48355"/>
                    </a:lnTo>
                    <a:cubicBezTo>
                      <a:pt x="8957" y="47778"/>
                      <a:pt x="-527" y="37380"/>
                      <a:pt x="23" y="25109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47C02E5B-D8A9-4D3A-9494-31B98418D3EA}"/>
                  </a:ext>
                </a:extLst>
              </p:cNvPr>
              <p:cNvSpPr/>
              <p:nvPr/>
            </p:nvSpPr>
            <p:spPr>
              <a:xfrm>
                <a:off x="6859688" y="3309221"/>
                <a:ext cx="670582" cy="365901"/>
              </a:xfrm>
              <a:custGeom>
                <a:avLst/>
                <a:gdLst>
                  <a:gd name="connsiteX0" fmla="*/ 0 w 670582"/>
                  <a:gd name="connsiteY0" fmla="*/ 0 h 365901"/>
                  <a:gd name="connsiteX1" fmla="*/ 670583 w 670582"/>
                  <a:gd name="connsiteY1" fmla="*/ 0 h 365901"/>
                  <a:gd name="connsiteX2" fmla="*/ 670583 w 670582"/>
                  <a:gd name="connsiteY2" fmla="*/ 365902 h 365901"/>
                  <a:gd name="connsiteX3" fmla="*/ 0 w 670582"/>
                  <a:gd name="connsiteY3" fmla="*/ 365902 h 36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582" h="365901">
                    <a:moveTo>
                      <a:pt x="0" y="0"/>
                    </a:moveTo>
                    <a:lnTo>
                      <a:pt x="670583" y="0"/>
                    </a:lnTo>
                    <a:lnTo>
                      <a:pt x="670583" y="365902"/>
                    </a:lnTo>
                    <a:lnTo>
                      <a:pt x="0" y="365902"/>
                    </a:ln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EAB0A31B-5C89-499C-A77B-36FD31396A34}"/>
                  </a:ext>
                </a:extLst>
              </p:cNvPr>
              <p:cNvSpPr/>
              <p:nvPr/>
            </p:nvSpPr>
            <p:spPr>
              <a:xfrm>
                <a:off x="6849396" y="3298841"/>
                <a:ext cx="691167" cy="386308"/>
              </a:xfrm>
              <a:custGeom>
                <a:avLst/>
                <a:gdLst>
                  <a:gd name="connsiteX0" fmla="*/ 691167 w 691167"/>
                  <a:gd name="connsiteY0" fmla="*/ 386308 h 386308"/>
                  <a:gd name="connsiteX1" fmla="*/ 0 w 691167"/>
                  <a:gd name="connsiteY1" fmla="*/ 386308 h 386308"/>
                  <a:gd name="connsiteX2" fmla="*/ 0 w 691167"/>
                  <a:gd name="connsiteY2" fmla="*/ 0 h 386308"/>
                  <a:gd name="connsiteX3" fmla="*/ 691167 w 691167"/>
                  <a:gd name="connsiteY3" fmla="*/ 0 h 386308"/>
                  <a:gd name="connsiteX4" fmla="*/ 20584 w 691167"/>
                  <a:gd name="connsiteY4" fmla="*/ 365724 h 386308"/>
                  <a:gd name="connsiteX5" fmla="*/ 670494 w 691167"/>
                  <a:gd name="connsiteY5" fmla="*/ 365724 h 386308"/>
                  <a:gd name="connsiteX6" fmla="*/ 670494 w 691167"/>
                  <a:gd name="connsiteY6" fmla="*/ 20673 h 386308"/>
                  <a:gd name="connsiteX7" fmla="*/ 20584 w 691167"/>
                  <a:gd name="connsiteY7" fmla="*/ 20673 h 38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1167" h="386308">
                    <a:moveTo>
                      <a:pt x="691167" y="386308"/>
                    </a:moveTo>
                    <a:lnTo>
                      <a:pt x="0" y="386308"/>
                    </a:lnTo>
                    <a:lnTo>
                      <a:pt x="0" y="0"/>
                    </a:lnTo>
                    <a:lnTo>
                      <a:pt x="691167" y="0"/>
                    </a:lnTo>
                    <a:close/>
                    <a:moveTo>
                      <a:pt x="20584" y="365724"/>
                    </a:moveTo>
                    <a:lnTo>
                      <a:pt x="670494" y="365724"/>
                    </a:lnTo>
                    <a:lnTo>
                      <a:pt x="670494" y="20673"/>
                    </a:lnTo>
                    <a:lnTo>
                      <a:pt x="20584" y="20673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1" name="图形 13">
                <a:extLst>
                  <a:ext uri="{FF2B5EF4-FFF2-40B4-BE49-F238E27FC236}">
                    <a16:creationId xmlns:a16="http://schemas.microsoft.com/office/drawing/2014/main" id="{02D9E85A-3B71-4F27-94CB-67AFFC76BC1B}"/>
                  </a:ext>
                </a:extLst>
              </p:cNvPr>
              <p:cNvGrpSpPr/>
              <p:nvPr/>
            </p:nvGrpSpPr>
            <p:grpSpPr>
              <a:xfrm>
                <a:off x="6859688" y="3309222"/>
                <a:ext cx="670582" cy="365901"/>
                <a:chOff x="6859688" y="3309222"/>
                <a:chExt cx="670582" cy="365901"/>
              </a:xfrm>
              <a:solidFill>
                <a:srgbClr val="FFFFFF"/>
              </a:solidFill>
            </p:grpSpPr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AB29AB94-8DBD-4605-9313-190FDA8BF749}"/>
                    </a:ext>
                  </a:extLst>
                </p:cNvPr>
                <p:cNvSpPr/>
                <p:nvPr/>
              </p:nvSpPr>
              <p:spPr>
                <a:xfrm>
                  <a:off x="6859688" y="3309222"/>
                  <a:ext cx="326773" cy="326684"/>
                </a:xfrm>
                <a:custGeom>
                  <a:avLst/>
                  <a:gdLst>
                    <a:gd name="connsiteX0" fmla="*/ 326774 w 326773"/>
                    <a:gd name="connsiteY0" fmla="*/ 0 h 326684"/>
                    <a:gd name="connsiteX1" fmla="*/ 0 w 326773"/>
                    <a:gd name="connsiteY1" fmla="*/ 326685 h 326684"/>
                    <a:gd name="connsiteX2" fmla="*/ 0 w 326773"/>
                    <a:gd name="connsiteY2" fmla="*/ 214892 h 326684"/>
                    <a:gd name="connsiteX3" fmla="*/ 214892 w 326773"/>
                    <a:gd name="connsiteY3" fmla="*/ 0 h 326684"/>
                    <a:gd name="connsiteX4" fmla="*/ 326774 w 326773"/>
                    <a:gd name="connsiteY4" fmla="*/ 0 h 326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773" h="326684">
                      <a:moveTo>
                        <a:pt x="326774" y="0"/>
                      </a:moveTo>
                      <a:lnTo>
                        <a:pt x="0" y="326685"/>
                      </a:lnTo>
                      <a:lnTo>
                        <a:pt x="0" y="214892"/>
                      </a:lnTo>
                      <a:lnTo>
                        <a:pt x="214892" y="0"/>
                      </a:lnTo>
                      <a:lnTo>
                        <a:pt x="3267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D21971A1-4FCC-4789-9F20-0163A75CF778}"/>
                    </a:ext>
                  </a:extLst>
                </p:cNvPr>
                <p:cNvSpPr/>
                <p:nvPr/>
              </p:nvSpPr>
              <p:spPr>
                <a:xfrm>
                  <a:off x="7136598" y="3309222"/>
                  <a:ext cx="393672" cy="365901"/>
                </a:xfrm>
                <a:custGeom>
                  <a:avLst/>
                  <a:gdLst>
                    <a:gd name="connsiteX0" fmla="*/ 393673 w 393672"/>
                    <a:gd name="connsiteY0" fmla="*/ 0 h 365901"/>
                    <a:gd name="connsiteX1" fmla="*/ 393673 w 393672"/>
                    <a:gd name="connsiteY1" fmla="*/ 84111 h 365901"/>
                    <a:gd name="connsiteX2" fmla="*/ 111793 w 393672"/>
                    <a:gd name="connsiteY2" fmla="*/ 365901 h 365901"/>
                    <a:gd name="connsiteX3" fmla="*/ 0 w 393672"/>
                    <a:gd name="connsiteY3" fmla="*/ 365901 h 365901"/>
                    <a:gd name="connsiteX4" fmla="*/ 365902 w 393672"/>
                    <a:gd name="connsiteY4" fmla="*/ 0 h 365901"/>
                    <a:gd name="connsiteX5" fmla="*/ 393673 w 393672"/>
                    <a:gd name="connsiteY5" fmla="*/ 0 h 36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3672" h="365901">
                      <a:moveTo>
                        <a:pt x="393673" y="0"/>
                      </a:moveTo>
                      <a:lnTo>
                        <a:pt x="393673" y="84111"/>
                      </a:lnTo>
                      <a:lnTo>
                        <a:pt x="111793" y="365901"/>
                      </a:lnTo>
                      <a:lnTo>
                        <a:pt x="0" y="365901"/>
                      </a:lnTo>
                      <a:lnTo>
                        <a:pt x="365902" y="0"/>
                      </a:lnTo>
                      <a:lnTo>
                        <a:pt x="3936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CCC99D08-858B-4F6F-BEDD-D979A02493A4}"/>
                    </a:ext>
                  </a:extLst>
                </p:cNvPr>
                <p:cNvSpPr/>
                <p:nvPr/>
              </p:nvSpPr>
              <p:spPr>
                <a:xfrm>
                  <a:off x="6906889" y="3309222"/>
                  <a:ext cx="414611" cy="365901"/>
                </a:xfrm>
                <a:custGeom>
                  <a:avLst/>
                  <a:gdLst>
                    <a:gd name="connsiteX0" fmla="*/ 414612 w 414611"/>
                    <a:gd name="connsiteY0" fmla="*/ 0 h 365901"/>
                    <a:gd name="connsiteX1" fmla="*/ 48799 w 414611"/>
                    <a:gd name="connsiteY1" fmla="*/ 365901 h 365901"/>
                    <a:gd name="connsiteX2" fmla="*/ 0 w 414611"/>
                    <a:gd name="connsiteY2" fmla="*/ 365901 h 365901"/>
                    <a:gd name="connsiteX3" fmla="*/ 365902 w 414611"/>
                    <a:gd name="connsiteY3" fmla="*/ 0 h 365901"/>
                    <a:gd name="connsiteX4" fmla="*/ 414612 w 414611"/>
                    <a:gd name="connsiteY4" fmla="*/ 0 h 36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4611" h="365901">
                      <a:moveTo>
                        <a:pt x="414612" y="0"/>
                      </a:moveTo>
                      <a:lnTo>
                        <a:pt x="48799" y="365901"/>
                      </a:lnTo>
                      <a:lnTo>
                        <a:pt x="0" y="365901"/>
                      </a:lnTo>
                      <a:lnTo>
                        <a:pt x="365902" y="0"/>
                      </a:lnTo>
                      <a:lnTo>
                        <a:pt x="4146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3CCDFD82-9846-41CF-8D78-2090E07FD79F}"/>
                    </a:ext>
                  </a:extLst>
                </p:cNvPr>
                <p:cNvSpPr/>
                <p:nvPr/>
              </p:nvSpPr>
              <p:spPr>
                <a:xfrm>
                  <a:off x="7455653" y="3600505"/>
                  <a:ext cx="74617" cy="74617"/>
                </a:xfrm>
                <a:custGeom>
                  <a:avLst/>
                  <a:gdLst>
                    <a:gd name="connsiteX0" fmla="*/ 74618 w 74617"/>
                    <a:gd name="connsiteY0" fmla="*/ 0 h 74617"/>
                    <a:gd name="connsiteX1" fmla="*/ 74618 w 74617"/>
                    <a:gd name="connsiteY1" fmla="*/ 48799 h 74617"/>
                    <a:gd name="connsiteX2" fmla="*/ 48799 w 74617"/>
                    <a:gd name="connsiteY2" fmla="*/ 74618 h 74617"/>
                    <a:gd name="connsiteX3" fmla="*/ 0 w 74617"/>
                    <a:gd name="connsiteY3" fmla="*/ 74618 h 74617"/>
                    <a:gd name="connsiteX4" fmla="*/ 74618 w 74617"/>
                    <a:gd name="connsiteY4" fmla="*/ 0 h 7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617" h="74617">
                      <a:moveTo>
                        <a:pt x="74618" y="0"/>
                      </a:moveTo>
                      <a:lnTo>
                        <a:pt x="74618" y="48799"/>
                      </a:lnTo>
                      <a:lnTo>
                        <a:pt x="48799" y="74618"/>
                      </a:lnTo>
                      <a:lnTo>
                        <a:pt x="0" y="74618"/>
                      </a:lnTo>
                      <a:lnTo>
                        <a:pt x="746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72A0A064-7AD5-43E3-988C-D045BAF8E00E}"/>
                    </a:ext>
                  </a:extLst>
                </p:cNvPr>
                <p:cNvSpPr/>
                <p:nvPr/>
              </p:nvSpPr>
              <p:spPr>
                <a:xfrm>
                  <a:off x="6859688" y="3309222"/>
                  <a:ext cx="177893" cy="177893"/>
                </a:xfrm>
                <a:custGeom>
                  <a:avLst/>
                  <a:gdLst>
                    <a:gd name="connsiteX0" fmla="*/ 177893 w 177893"/>
                    <a:gd name="connsiteY0" fmla="*/ 0 h 177893"/>
                    <a:gd name="connsiteX1" fmla="*/ 0 w 177893"/>
                    <a:gd name="connsiteY1" fmla="*/ 177893 h 177893"/>
                    <a:gd name="connsiteX2" fmla="*/ 0 w 177893"/>
                    <a:gd name="connsiteY2" fmla="*/ 165649 h 177893"/>
                    <a:gd name="connsiteX3" fmla="*/ 165649 w 177893"/>
                    <a:gd name="connsiteY3" fmla="*/ 0 h 177893"/>
                    <a:gd name="connsiteX4" fmla="*/ 177893 w 177893"/>
                    <a:gd name="connsiteY4" fmla="*/ 0 h 17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893" h="177893">
                      <a:moveTo>
                        <a:pt x="177893" y="0"/>
                      </a:moveTo>
                      <a:lnTo>
                        <a:pt x="0" y="177893"/>
                      </a:lnTo>
                      <a:lnTo>
                        <a:pt x="0" y="165649"/>
                      </a:lnTo>
                      <a:lnTo>
                        <a:pt x="165649" y="0"/>
                      </a:lnTo>
                      <a:lnTo>
                        <a:pt x="1778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56E3A4D6-C64A-4E08-848B-21BFB48D48C8}"/>
                    </a:ext>
                  </a:extLst>
                </p:cNvPr>
                <p:cNvSpPr/>
                <p:nvPr/>
              </p:nvSpPr>
              <p:spPr>
                <a:xfrm>
                  <a:off x="7377930" y="3522782"/>
                  <a:ext cx="152340" cy="152340"/>
                </a:xfrm>
                <a:custGeom>
                  <a:avLst/>
                  <a:gdLst>
                    <a:gd name="connsiteX0" fmla="*/ 152341 w 152340"/>
                    <a:gd name="connsiteY0" fmla="*/ 0 h 152340"/>
                    <a:gd name="connsiteX1" fmla="*/ 152341 w 152340"/>
                    <a:gd name="connsiteY1" fmla="*/ 12244 h 152340"/>
                    <a:gd name="connsiteX2" fmla="*/ 12155 w 152340"/>
                    <a:gd name="connsiteY2" fmla="*/ 152341 h 152340"/>
                    <a:gd name="connsiteX3" fmla="*/ 0 w 152340"/>
                    <a:gd name="connsiteY3" fmla="*/ 152341 h 152340"/>
                    <a:gd name="connsiteX4" fmla="*/ 152341 w 152340"/>
                    <a:gd name="connsiteY4" fmla="*/ 0 h 15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340" h="152340">
                      <a:moveTo>
                        <a:pt x="152341" y="0"/>
                      </a:moveTo>
                      <a:lnTo>
                        <a:pt x="152341" y="12244"/>
                      </a:lnTo>
                      <a:lnTo>
                        <a:pt x="12155" y="152341"/>
                      </a:lnTo>
                      <a:lnTo>
                        <a:pt x="0" y="152341"/>
                      </a:lnTo>
                      <a:lnTo>
                        <a:pt x="1523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1E0A2E2-C12B-4CAF-B24D-2FB840F8B278}"/>
                  </a:ext>
                </a:extLst>
              </p:cNvPr>
              <p:cNvSpPr/>
              <p:nvPr/>
            </p:nvSpPr>
            <p:spPr>
              <a:xfrm>
                <a:off x="6815680" y="3263528"/>
                <a:ext cx="758509" cy="100525"/>
              </a:xfrm>
              <a:custGeom>
                <a:avLst/>
                <a:gdLst>
                  <a:gd name="connsiteX0" fmla="*/ 0 w 758509"/>
                  <a:gd name="connsiteY0" fmla="*/ 0 h 100525"/>
                  <a:gd name="connsiteX1" fmla="*/ 758509 w 758509"/>
                  <a:gd name="connsiteY1" fmla="*/ 0 h 100525"/>
                  <a:gd name="connsiteX2" fmla="*/ 758509 w 758509"/>
                  <a:gd name="connsiteY2" fmla="*/ 100525 h 100525"/>
                  <a:gd name="connsiteX3" fmla="*/ 0 w 758509"/>
                  <a:gd name="connsiteY3" fmla="*/ 100525 h 10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509" h="100525">
                    <a:moveTo>
                      <a:pt x="0" y="0"/>
                    </a:moveTo>
                    <a:lnTo>
                      <a:pt x="758509" y="0"/>
                    </a:lnTo>
                    <a:lnTo>
                      <a:pt x="758509" y="100525"/>
                    </a:lnTo>
                    <a:lnTo>
                      <a:pt x="0" y="100525"/>
                    </a:ln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F8C0011C-2605-4B61-A78E-BE0A0C29493A}"/>
                  </a:ext>
                </a:extLst>
              </p:cNvPr>
              <p:cNvSpPr/>
              <p:nvPr/>
            </p:nvSpPr>
            <p:spPr>
              <a:xfrm>
                <a:off x="9200162" y="3309222"/>
                <a:ext cx="474855" cy="365901"/>
              </a:xfrm>
              <a:custGeom>
                <a:avLst/>
                <a:gdLst>
                  <a:gd name="connsiteX0" fmla="*/ 0 w 474855"/>
                  <a:gd name="connsiteY0" fmla="*/ 0 h 365901"/>
                  <a:gd name="connsiteX1" fmla="*/ 474856 w 474855"/>
                  <a:gd name="connsiteY1" fmla="*/ 0 h 365901"/>
                  <a:gd name="connsiteX2" fmla="*/ 438390 w 474855"/>
                  <a:gd name="connsiteY2" fmla="*/ 365901 h 365901"/>
                  <a:gd name="connsiteX3" fmla="*/ 0 w 474855"/>
                  <a:gd name="connsiteY3" fmla="*/ 365901 h 365901"/>
                  <a:gd name="connsiteX4" fmla="*/ 0 w 474855"/>
                  <a:gd name="connsiteY4" fmla="*/ 0 h 36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855" h="365901">
                    <a:moveTo>
                      <a:pt x="0" y="0"/>
                    </a:moveTo>
                    <a:lnTo>
                      <a:pt x="474856" y="0"/>
                    </a:lnTo>
                    <a:lnTo>
                      <a:pt x="438390" y="365901"/>
                    </a:lnTo>
                    <a:lnTo>
                      <a:pt x="0" y="3659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BF08206-351C-40EA-8EFC-2EF408520160}"/>
                  </a:ext>
                </a:extLst>
              </p:cNvPr>
              <p:cNvSpPr/>
              <p:nvPr/>
            </p:nvSpPr>
            <p:spPr>
              <a:xfrm>
                <a:off x="9189870" y="3298841"/>
                <a:ext cx="496859" cy="386308"/>
              </a:xfrm>
              <a:custGeom>
                <a:avLst/>
                <a:gdLst>
                  <a:gd name="connsiteX0" fmla="*/ 457998 w 496859"/>
                  <a:gd name="connsiteY0" fmla="*/ 386308 h 386308"/>
                  <a:gd name="connsiteX1" fmla="*/ 0 w 496859"/>
                  <a:gd name="connsiteY1" fmla="*/ 386308 h 386308"/>
                  <a:gd name="connsiteX2" fmla="*/ 0 w 496859"/>
                  <a:gd name="connsiteY2" fmla="*/ 0 h 386308"/>
                  <a:gd name="connsiteX3" fmla="*/ 496859 w 496859"/>
                  <a:gd name="connsiteY3" fmla="*/ 0 h 386308"/>
                  <a:gd name="connsiteX4" fmla="*/ 20584 w 496859"/>
                  <a:gd name="connsiteY4" fmla="*/ 365724 h 386308"/>
                  <a:gd name="connsiteX5" fmla="*/ 439366 w 496859"/>
                  <a:gd name="connsiteY5" fmla="*/ 365724 h 386308"/>
                  <a:gd name="connsiteX6" fmla="*/ 473791 w 496859"/>
                  <a:gd name="connsiteY6" fmla="*/ 20673 h 386308"/>
                  <a:gd name="connsiteX7" fmla="*/ 20584 w 496859"/>
                  <a:gd name="connsiteY7" fmla="*/ 20673 h 38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859" h="386308">
                    <a:moveTo>
                      <a:pt x="457998" y="386308"/>
                    </a:moveTo>
                    <a:lnTo>
                      <a:pt x="0" y="386308"/>
                    </a:lnTo>
                    <a:lnTo>
                      <a:pt x="0" y="0"/>
                    </a:lnTo>
                    <a:lnTo>
                      <a:pt x="496859" y="0"/>
                    </a:lnTo>
                    <a:close/>
                    <a:moveTo>
                      <a:pt x="20584" y="365724"/>
                    </a:moveTo>
                    <a:lnTo>
                      <a:pt x="439366" y="365724"/>
                    </a:lnTo>
                    <a:lnTo>
                      <a:pt x="473791" y="20673"/>
                    </a:lnTo>
                    <a:lnTo>
                      <a:pt x="20584" y="20673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61" name="图形 13">
                <a:extLst>
                  <a:ext uri="{FF2B5EF4-FFF2-40B4-BE49-F238E27FC236}">
                    <a16:creationId xmlns:a16="http://schemas.microsoft.com/office/drawing/2014/main" id="{56D46D89-7E0C-42F0-B918-EF93E7ACE6BC}"/>
                  </a:ext>
                </a:extLst>
              </p:cNvPr>
              <p:cNvGrpSpPr/>
              <p:nvPr/>
            </p:nvGrpSpPr>
            <p:grpSpPr>
              <a:xfrm>
                <a:off x="9200251" y="3309222"/>
                <a:ext cx="458352" cy="365901"/>
                <a:chOff x="9200251" y="3309222"/>
                <a:chExt cx="458352" cy="365901"/>
              </a:xfrm>
              <a:solidFill>
                <a:srgbClr val="FFFFFF"/>
              </a:solidFill>
            </p:grpSpPr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85DD2402-3396-4DB1-BE87-E6279F56B73B}"/>
                    </a:ext>
                  </a:extLst>
                </p:cNvPr>
                <p:cNvSpPr/>
                <p:nvPr/>
              </p:nvSpPr>
              <p:spPr>
                <a:xfrm>
                  <a:off x="9200251" y="3309222"/>
                  <a:ext cx="306722" cy="306633"/>
                </a:xfrm>
                <a:custGeom>
                  <a:avLst/>
                  <a:gdLst>
                    <a:gd name="connsiteX0" fmla="*/ 306722 w 306722"/>
                    <a:gd name="connsiteY0" fmla="*/ 0 h 306633"/>
                    <a:gd name="connsiteX1" fmla="*/ 0 w 306722"/>
                    <a:gd name="connsiteY1" fmla="*/ 306633 h 306633"/>
                    <a:gd name="connsiteX2" fmla="*/ 0 w 306722"/>
                    <a:gd name="connsiteY2" fmla="*/ 194840 h 306633"/>
                    <a:gd name="connsiteX3" fmla="*/ 194840 w 306722"/>
                    <a:gd name="connsiteY3" fmla="*/ 0 h 306633"/>
                    <a:gd name="connsiteX4" fmla="*/ 306722 w 306722"/>
                    <a:gd name="connsiteY4" fmla="*/ 0 h 30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22" h="306633">
                      <a:moveTo>
                        <a:pt x="306722" y="0"/>
                      </a:moveTo>
                      <a:lnTo>
                        <a:pt x="0" y="306633"/>
                      </a:lnTo>
                      <a:lnTo>
                        <a:pt x="0" y="194840"/>
                      </a:lnTo>
                      <a:lnTo>
                        <a:pt x="194840" y="0"/>
                      </a:lnTo>
                      <a:lnTo>
                        <a:pt x="3067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AE7CF8C0-08C8-4837-A373-97B5323AD9E0}"/>
                    </a:ext>
                  </a:extLst>
                </p:cNvPr>
                <p:cNvSpPr/>
                <p:nvPr/>
              </p:nvSpPr>
              <p:spPr>
                <a:xfrm>
                  <a:off x="9457110" y="3473629"/>
                  <a:ext cx="201494" cy="201494"/>
                </a:xfrm>
                <a:custGeom>
                  <a:avLst/>
                  <a:gdLst>
                    <a:gd name="connsiteX0" fmla="*/ 201494 w 201494"/>
                    <a:gd name="connsiteY0" fmla="*/ 0 h 201494"/>
                    <a:gd name="connsiteX1" fmla="*/ 189162 w 201494"/>
                    <a:gd name="connsiteY1" fmla="*/ 124215 h 201494"/>
                    <a:gd name="connsiteX2" fmla="*/ 111793 w 201494"/>
                    <a:gd name="connsiteY2" fmla="*/ 201494 h 201494"/>
                    <a:gd name="connsiteX3" fmla="*/ 0 w 201494"/>
                    <a:gd name="connsiteY3" fmla="*/ 201494 h 201494"/>
                    <a:gd name="connsiteX4" fmla="*/ 201494 w 201494"/>
                    <a:gd name="connsiteY4" fmla="*/ 0 h 20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494" h="201494">
                      <a:moveTo>
                        <a:pt x="201494" y="0"/>
                      </a:moveTo>
                      <a:lnTo>
                        <a:pt x="189162" y="124215"/>
                      </a:lnTo>
                      <a:lnTo>
                        <a:pt x="111793" y="201494"/>
                      </a:lnTo>
                      <a:lnTo>
                        <a:pt x="0" y="201494"/>
                      </a:lnTo>
                      <a:lnTo>
                        <a:pt x="2014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E431B295-CD3E-49C2-88D2-75EDDC0C6A09}"/>
                    </a:ext>
                  </a:extLst>
                </p:cNvPr>
                <p:cNvSpPr/>
                <p:nvPr/>
              </p:nvSpPr>
              <p:spPr>
                <a:xfrm>
                  <a:off x="9227401" y="3309222"/>
                  <a:ext cx="414611" cy="365901"/>
                </a:xfrm>
                <a:custGeom>
                  <a:avLst/>
                  <a:gdLst>
                    <a:gd name="connsiteX0" fmla="*/ 414612 w 414611"/>
                    <a:gd name="connsiteY0" fmla="*/ 0 h 365901"/>
                    <a:gd name="connsiteX1" fmla="*/ 48799 w 414611"/>
                    <a:gd name="connsiteY1" fmla="*/ 365901 h 365901"/>
                    <a:gd name="connsiteX2" fmla="*/ 0 w 414611"/>
                    <a:gd name="connsiteY2" fmla="*/ 365901 h 365901"/>
                    <a:gd name="connsiteX3" fmla="*/ 365902 w 414611"/>
                    <a:gd name="connsiteY3" fmla="*/ 0 h 365901"/>
                    <a:gd name="connsiteX4" fmla="*/ 414612 w 414611"/>
                    <a:gd name="connsiteY4" fmla="*/ 0 h 36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4611" h="365901">
                      <a:moveTo>
                        <a:pt x="414612" y="0"/>
                      </a:moveTo>
                      <a:lnTo>
                        <a:pt x="48799" y="365901"/>
                      </a:lnTo>
                      <a:lnTo>
                        <a:pt x="0" y="365901"/>
                      </a:lnTo>
                      <a:lnTo>
                        <a:pt x="365902" y="0"/>
                      </a:lnTo>
                      <a:lnTo>
                        <a:pt x="4146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3B545356-4DF7-4BF6-AD36-E4209366FD96}"/>
                    </a:ext>
                  </a:extLst>
                </p:cNvPr>
                <p:cNvSpPr/>
                <p:nvPr/>
              </p:nvSpPr>
              <p:spPr>
                <a:xfrm>
                  <a:off x="9200251" y="3309222"/>
                  <a:ext cx="157841" cy="157841"/>
                </a:xfrm>
                <a:custGeom>
                  <a:avLst/>
                  <a:gdLst>
                    <a:gd name="connsiteX0" fmla="*/ 157842 w 157841"/>
                    <a:gd name="connsiteY0" fmla="*/ 0 h 157841"/>
                    <a:gd name="connsiteX1" fmla="*/ 0 w 157841"/>
                    <a:gd name="connsiteY1" fmla="*/ 157842 h 157841"/>
                    <a:gd name="connsiteX2" fmla="*/ 0 w 157841"/>
                    <a:gd name="connsiteY2" fmla="*/ 145597 h 157841"/>
                    <a:gd name="connsiteX3" fmla="*/ 145598 w 157841"/>
                    <a:gd name="connsiteY3" fmla="*/ 0 h 157841"/>
                    <a:gd name="connsiteX4" fmla="*/ 157842 w 157841"/>
                    <a:gd name="connsiteY4" fmla="*/ 0 h 157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841" h="157841">
                      <a:moveTo>
                        <a:pt x="157842" y="0"/>
                      </a:moveTo>
                      <a:lnTo>
                        <a:pt x="0" y="157842"/>
                      </a:lnTo>
                      <a:lnTo>
                        <a:pt x="0" y="145597"/>
                      </a:lnTo>
                      <a:lnTo>
                        <a:pt x="145598" y="0"/>
                      </a:lnTo>
                      <a:lnTo>
                        <a:pt x="1578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CF0F8B7B-1DE2-4361-96E6-83D7FE257A34}"/>
                  </a:ext>
                </a:extLst>
              </p:cNvPr>
              <p:cNvSpPr/>
              <p:nvPr/>
            </p:nvSpPr>
            <p:spPr>
              <a:xfrm>
                <a:off x="9156243" y="3263528"/>
                <a:ext cx="562782" cy="100525"/>
              </a:xfrm>
              <a:custGeom>
                <a:avLst/>
                <a:gdLst>
                  <a:gd name="connsiteX0" fmla="*/ 0 w 562782"/>
                  <a:gd name="connsiteY0" fmla="*/ 0 h 100525"/>
                  <a:gd name="connsiteX1" fmla="*/ 562782 w 562782"/>
                  <a:gd name="connsiteY1" fmla="*/ 0 h 100525"/>
                  <a:gd name="connsiteX2" fmla="*/ 562782 w 562782"/>
                  <a:gd name="connsiteY2" fmla="*/ 100525 h 100525"/>
                  <a:gd name="connsiteX3" fmla="*/ 0 w 562782"/>
                  <a:gd name="connsiteY3" fmla="*/ 100525 h 10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782" h="100525">
                    <a:moveTo>
                      <a:pt x="0" y="0"/>
                    </a:moveTo>
                    <a:lnTo>
                      <a:pt x="562782" y="0"/>
                    </a:lnTo>
                    <a:lnTo>
                      <a:pt x="562782" y="100525"/>
                    </a:lnTo>
                    <a:lnTo>
                      <a:pt x="0" y="100525"/>
                    </a:ln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D4244F3-46A9-4D4A-9298-EC461CB74DF5}"/>
                  </a:ext>
                </a:extLst>
              </p:cNvPr>
              <p:cNvSpPr/>
              <p:nvPr/>
            </p:nvSpPr>
            <p:spPr>
              <a:xfrm>
                <a:off x="6264269" y="2793352"/>
                <a:ext cx="3282863" cy="1616833"/>
              </a:xfrm>
              <a:custGeom>
                <a:avLst/>
                <a:gdLst>
                  <a:gd name="connsiteX0" fmla="*/ 3282864 w 3282863"/>
                  <a:gd name="connsiteY0" fmla="*/ 1616834 h 1616833"/>
                  <a:gd name="connsiteX1" fmla="*/ 212982 w 3282863"/>
                  <a:gd name="connsiteY1" fmla="*/ 1616834 h 1616833"/>
                  <a:gd name="connsiteX2" fmla="*/ 3946 w 3282863"/>
                  <a:gd name="connsiteY2" fmla="*/ 674753 h 1616833"/>
                  <a:gd name="connsiteX3" fmla="*/ 391585 w 3282863"/>
                  <a:gd name="connsiteY3" fmla="*/ 30699 h 1616833"/>
                  <a:gd name="connsiteX4" fmla="*/ 498055 w 3282863"/>
                  <a:gd name="connsiteY4" fmla="*/ 0 h 1616833"/>
                  <a:gd name="connsiteX5" fmla="*/ 223008 w 3282863"/>
                  <a:gd name="connsiteY5" fmla="*/ 589133 h 1616833"/>
                  <a:gd name="connsiteX6" fmla="*/ 444820 w 3282863"/>
                  <a:gd name="connsiteY6" fmla="*/ 1432020 h 1616833"/>
                  <a:gd name="connsiteX7" fmla="*/ 3282864 w 3282863"/>
                  <a:gd name="connsiteY7" fmla="*/ 1616834 h 161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2863" h="1616833">
                    <a:moveTo>
                      <a:pt x="3282864" y="1616834"/>
                    </a:moveTo>
                    <a:lnTo>
                      <a:pt x="212982" y="1616834"/>
                    </a:lnTo>
                    <a:cubicBezTo>
                      <a:pt x="-26575" y="1315169"/>
                      <a:pt x="-2797" y="746620"/>
                      <a:pt x="3946" y="674753"/>
                    </a:cubicBezTo>
                    <a:cubicBezTo>
                      <a:pt x="10689" y="602886"/>
                      <a:pt x="220435" y="122973"/>
                      <a:pt x="391585" y="30699"/>
                    </a:cubicBezTo>
                    <a:cubicBezTo>
                      <a:pt x="407378" y="21826"/>
                      <a:pt x="444288" y="11623"/>
                      <a:pt x="498055" y="0"/>
                    </a:cubicBezTo>
                    <a:cubicBezTo>
                      <a:pt x="401788" y="155357"/>
                      <a:pt x="244568" y="428985"/>
                      <a:pt x="223008" y="589133"/>
                    </a:cubicBezTo>
                    <a:cubicBezTo>
                      <a:pt x="211030" y="679278"/>
                      <a:pt x="347223" y="1366718"/>
                      <a:pt x="444820" y="1432020"/>
                    </a:cubicBezTo>
                    <a:cubicBezTo>
                      <a:pt x="542417" y="1497321"/>
                      <a:pt x="3282864" y="1616834"/>
                      <a:pt x="3282864" y="1616834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1F929330-F145-4ADD-BD63-C591E2502347}"/>
                  </a:ext>
                </a:extLst>
              </p:cNvPr>
              <p:cNvSpPr/>
              <p:nvPr/>
            </p:nvSpPr>
            <p:spPr>
              <a:xfrm>
                <a:off x="6172247" y="2911823"/>
                <a:ext cx="883788" cy="246655"/>
              </a:xfrm>
              <a:custGeom>
                <a:avLst/>
                <a:gdLst>
                  <a:gd name="connsiteX0" fmla="*/ 883789 w 883788"/>
                  <a:gd name="connsiteY0" fmla="*/ 246655 h 246655"/>
                  <a:gd name="connsiteX1" fmla="*/ 227402 w 883788"/>
                  <a:gd name="connsiteY1" fmla="*/ 246655 h 246655"/>
                  <a:gd name="connsiteX2" fmla="*/ 0 w 883788"/>
                  <a:gd name="connsiteY2" fmla="*/ 0 h 246655"/>
                  <a:gd name="connsiteX3" fmla="*/ 883789 w 883788"/>
                  <a:gd name="connsiteY3" fmla="*/ 0 h 246655"/>
                  <a:gd name="connsiteX4" fmla="*/ 883789 w 883788"/>
                  <a:gd name="connsiteY4" fmla="*/ 246655 h 24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788" h="246655">
                    <a:moveTo>
                      <a:pt x="883789" y="246655"/>
                    </a:moveTo>
                    <a:lnTo>
                      <a:pt x="227402" y="246655"/>
                    </a:lnTo>
                    <a:lnTo>
                      <a:pt x="0" y="0"/>
                    </a:lnTo>
                    <a:lnTo>
                      <a:pt x="883789" y="0"/>
                    </a:lnTo>
                    <a:lnTo>
                      <a:pt x="883789" y="246655"/>
                    </a:lnTo>
                    <a:close/>
                  </a:path>
                </a:pathLst>
              </a:custGeom>
              <a:solidFill>
                <a:srgbClr val="DBDBD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2372151A-5984-48BF-B270-FFAEE703CBFE}"/>
                  </a:ext>
                </a:extLst>
              </p:cNvPr>
              <p:cNvSpPr/>
              <p:nvPr/>
            </p:nvSpPr>
            <p:spPr>
              <a:xfrm>
                <a:off x="6211464" y="2950862"/>
                <a:ext cx="621872" cy="8073"/>
              </a:xfrm>
              <a:custGeom>
                <a:avLst/>
                <a:gdLst>
                  <a:gd name="connsiteX0" fmla="*/ 621873 w 621872"/>
                  <a:gd name="connsiteY0" fmla="*/ 4170 h 8073"/>
                  <a:gd name="connsiteX1" fmla="*/ 456578 w 621872"/>
                  <a:gd name="connsiteY1" fmla="*/ 7098 h 8073"/>
                  <a:gd name="connsiteX2" fmla="*/ 291284 w 621872"/>
                  <a:gd name="connsiteY2" fmla="*/ 8074 h 8073"/>
                  <a:gd name="connsiteX3" fmla="*/ 126078 w 621872"/>
                  <a:gd name="connsiteY3" fmla="*/ 6743 h 8073"/>
                  <a:gd name="connsiteX4" fmla="*/ 1863 w 621872"/>
                  <a:gd name="connsiteY4" fmla="*/ 4791 h 8073"/>
                  <a:gd name="connsiteX5" fmla="*/ 0 w 621872"/>
                  <a:gd name="connsiteY5" fmla="*/ 2839 h 8073"/>
                  <a:gd name="connsiteX6" fmla="*/ 126344 w 621872"/>
                  <a:gd name="connsiteY6" fmla="*/ 887 h 8073"/>
                  <a:gd name="connsiteX7" fmla="*/ 291639 w 621872"/>
                  <a:gd name="connsiteY7" fmla="*/ 0 h 8073"/>
                  <a:gd name="connsiteX8" fmla="*/ 456933 w 621872"/>
                  <a:gd name="connsiteY8" fmla="*/ 887 h 8073"/>
                  <a:gd name="connsiteX9" fmla="*/ 621873 w 621872"/>
                  <a:gd name="connsiteY9" fmla="*/ 4170 h 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1872" h="8073">
                    <a:moveTo>
                      <a:pt x="621873" y="4170"/>
                    </a:moveTo>
                    <a:cubicBezTo>
                      <a:pt x="566775" y="5767"/>
                      <a:pt x="511677" y="6477"/>
                      <a:pt x="456578" y="7098"/>
                    </a:cubicBezTo>
                    <a:lnTo>
                      <a:pt x="291284" y="8074"/>
                    </a:lnTo>
                    <a:lnTo>
                      <a:pt x="126078" y="6743"/>
                    </a:lnTo>
                    <a:cubicBezTo>
                      <a:pt x="84555" y="6299"/>
                      <a:pt x="43032" y="5767"/>
                      <a:pt x="1863" y="4791"/>
                    </a:cubicBezTo>
                    <a:lnTo>
                      <a:pt x="0" y="2839"/>
                    </a:lnTo>
                    <a:cubicBezTo>
                      <a:pt x="42056" y="1952"/>
                      <a:pt x="84200" y="1420"/>
                      <a:pt x="126344" y="887"/>
                    </a:cubicBezTo>
                    <a:lnTo>
                      <a:pt x="291639" y="0"/>
                    </a:lnTo>
                    <a:lnTo>
                      <a:pt x="456933" y="887"/>
                    </a:lnTo>
                    <a:cubicBezTo>
                      <a:pt x="511765" y="1863"/>
                      <a:pt x="566863" y="2573"/>
                      <a:pt x="621873" y="4170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F056702F-D4B5-48D5-88E3-F5BF4A99CF59}"/>
                  </a:ext>
                </a:extLst>
              </p:cNvPr>
              <p:cNvSpPr/>
              <p:nvPr/>
            </p:nvSpPr>
            <p:spPr>
              <a:xfrm>
                <a:off x="6247575" y="2991232"/>
                <a:ext cx="647691" cy="7807"/>
              </a:xfrm>
              <a:custGeom>
                <a:avLst/>
                <a:gdLst>
                  <a:gd name="connsiteX0" fmla="*/ 647692 w 647691"/>
                  <a:gd name="connsiteY0" fmla="*/ 3815 h 7807"/>
                  <a:gd name="connsiteX1" fmla="*/ 557281 w 647691"/>
                  <a:gd name="connsiteY1" fmla="*/ 5678 h 7807"/>
                  <a:gd name="connsiteX2" fmla="*/ 466870 w 647691"/>
                  <a:gd name="connsiteY2" fmla="*/ 6832 h 7807"/>
                  <a:gd name="connsiteX3" fmla="*/ 286138 w 647691"/>
                  <a:gd name="connsiteY3" fmla="*/ 7808 h 7807"/>
                  <a:gd name="connsiteX4" fmla="*/ 105405 w 647691"/>
                  <a:gd name="connsiteY4" fmla="*/ 6832 h 7807"/>
                  <a:gd name="connsiteX5" fmla="*/ 14994 w 647691"/>
                  <a:gd name="connsiteY5" fmla="*/ 5678 h 7807"/>
                  <a:gd name="connsiteX6" fmla="*/ 3017 w 647691"/>
                  <a:gd name="connsiteY6" fmla="*/ 5501 h 7807"/>
                  <a:gd name="connsiteX7" fmla="*/ 0 w 647691"/>
                  <a:gd name="connsiteY7" fmla="*/ 2307 h 7807"/>
                  <a:gd name="connsiteX8" fmla="*/ 14994 w 647691"/>
                  <a:gd name="connsiteY8" fmla="*/ 2041 h 7807"/>
                  <a:gd name="connsiteX9" fmla="*/ 105405 w 647691"/>
                  <a:gd name="connsiteY9" fmla="*/ 887 h 7807"/>
                  <a:gd name="connsiteX10" fmla="*/ 286138 w 647691"/>
                  <a:gd name="connsiteY10" fmla="*/ 0 h 7807"/>
                  <a:gd name="connsiteX11" fmla="*/ 466870 w 647691"/>
                  <a:gd name="connsiteY11" fmla="*/ 887 h 7807"/>
                  <a:gd name="connsiteX12" fmla="*/ 557281 w 647691"/>
                  <a:gd name="connsiteY12" fmla="*/ 2041 h 7807"/>
                  <a:gd name="connsiteX13" fmla="*/ 647692 w 647691"/>
                  <a:gd name="connsiteY13" fmla="*/ 3815 h 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7691" h="7807">
                    <a:moveTo>
                      <a:pt x="647692" y="3815"/>
                    </a:moveTo>
                    <a:lnTo>
                      <a:pt x="557281" y="5678"/>
                    </a:lnTo>
                    <a:lnTo>
                      <a:pt x="466870" y="6832"/>
                    </a:lnTo>
                    <a:lnTo>
                      <a:pt x="286138" y="7808"/>
                    </a:lnTo>
                    <a:lnTo>
                      <a:pt x="105405" y="6832"/>
                    </a:lnTo>
                    <a:lnTo>
                      <a:pt x="14994" y="5678"/>
                    </a:lnTo>
                    <a:lnTo>
                      <a:pt x="3017" y="5501"/>
                    </a:lnTo>
                    <a:lnTo>
                      <a:pt x="0" y="2307"/>
                    </a:lnTo>
                    <a:lnTo>
                      <a:pt x="14994" y="2041"/>
                    </a:lnTo>
                    <a:lnTo>
                      <a:pt x="105405" y="887"/>
                    </a:lnTo>
                    <a:lnTo>
                      <a:pt x="286138" y="0"/>
                    </a:lnTo>
                    <a:lnTo>
                      <a:pt x="466870" y="887"/>
                    </a:lnTo>
                    <a:lnTo>
                      <a:pt x="557281" y="2041"/>
                    </a:lnTo>
                    <a:lnTo>
                      <a:pt x="647692" y="3815"/>
                    </a:ln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DF3FA75D-F255-4B9B-A3FA-0C2103376AAD}"/>
                  </a:ext>
                </a:extLst>
              </p:cNvPr>
              <p:cNvSpPr/>
              <p:nvPr/>
            </p:nvSpPr>
            <p:spPr>
              <a:xfrm>
                <a:off x="6284041" y="3031246"/>
                <a:ext cx="662686" cy="7719"/>
              </a:xfrm>
              <a:custGeom>
                <a:avLst/>
                <a:gdLst>
                  <a:gd name="connsiteX0" fmla="*/ 662686 w 662686"/>
                  <a:gd name="connsiteY0" fmla="*/ 3904 h 7719"/>
                  <a:gd name="connsiteX1" fmla="*/ 565887 w 662686"/>
                  <a:gd name="connsiteY1" fmla="*/ 5767 h 7719"/>
                  <a:gd name="connsiteX2" fmla="*/ 469000 w 662686"/>
                  <a:gd name="connsiteY2" fmla="*/ 6921 h 7719"/>
                  <a:gd name="connsiteX3" fmla="*/ 275491 w 662686"/>
                  <a:gd name="connsiteY3" fmla="*/ 7719 h 7719"/>
                  <a:gd name="connsiteX4" fmla="*/ 81804 w 662686"/>
                  <a:gd name="connsiteY4" fmla="*/ 6743 h 7719"/>
                  <a:gd name="connsiteX5" fmla="*/ 3815 w 662686"/>
                  <a:gd name="connsiteY5" fmla="*/ 5945 h 7719"/>
                  <a:gd name="connsiteX6" fmla="*/ 0 w 662686"/>
                  <a:gd name="connsiteY6" fmla="*/ 1774 h 7719"/>
                  <a:gd name="connsiteX7" fmla="*/ 81804 w 662686"/>
                  <a:gd name="connsiteY7" fmla="*/ 887 h 7719"/>
                  <a:gd name="connsiteX8" fmla="*/ 275491 w 662686"/>
                  <a:gd name="connsiteY8" fmla="*/ 0 h 7719"/>
                  <a:gd name="connsiteX9" fmla="*/ 469000 w 662686"/>
                  <a:gd name="connsiteY9" fmla="*/ 887 h 7719"/>
                  <a:gd name="connsiteX10" fmla="*/ 565887 w 662686"/>
                  <a:gd name="connsiteY10" fmla="*/ 1952 h 7719"/>
                  <a:gd name="connsiteX11" fmla="*/ 662686 w 662686"/>
                  <a:gd name="connsiteY11" fmla="*/ 3904 h 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2686" h="7719">
                    <a:moveTo>
                      <a:pt x="662686" y="3904"/>
                    </a:moveTo>
                    <a:lnTo>
                      <a:pt x="565887" y="5767"/>
                    </a:lnTo>
                    <a:lnTo>
                      <a:pt x="469000" y="6921"/>
                    </a:lnTo>
                    <a:lnTo>
                      <a:pt x="275491" y="7719"/>
                    </a:lnTo>
                    <a:lnTo>
                      <a:pt x="81804" y="6743"/>
                    </a:lnTo>
                    <a:lnTo>
                      <a:pt x="3815" y="5945"/>
                    </a:lnTo>
                    <a:lnTo>
                      <a:pt x="0" y="1774"/>
                    </a:lnTo>
                    <a:lnTo>
                      <a:pt x="81804" y="887"/>
                    </a:lnTo>
                    <a:lnTo>
                      <a:pt x="275491" y="0"/>
                    </a:lnTo>
                    <a:lnTo>
                      <a:pt x="469000" y="887"/>
                    </a:lnTo>
                    <a:lnTo>
                      <a:pt x="565887" y="1952"/>
                    </a:lnTo>
                    <a:lnTo>
                      <a:pt x="662686" y="3904"/>
                    </a:ln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17639275-27FA-460A-BAF4-E0F024D6ADBE}"/>
                  </a:ext>
                </a:extLst>
              </p:cNvPr>
              <p:cNvSpPr/>
              <p:nvPr/>
            </p:nvSpPr>
            <p:spPr>
              <a:xfrm>
                <a:off x="6320507" y="3071350"/>
                <a:ext cx="574759" cy="7719"/>
              </a:xfrm>
              <a:custGeom>
                <a:avLst/>
                <a:gdLst>
                  <a:gd name="connsiteX0" fmla="*/ 574760 w 574759"/>
                  <a:gd name="connsiteY0" fmla="*/ 3815 h 7719"/>
                  <a:gd name="connsiteX1" fmla="*/ 484349 w 574759"/>
                  <a:gd name="connsiteY1" fmla="*/ 5767 h 7719"/>
                  <a:gd name="connsiteX2" fmla="*/ 393939 w 574759"/>
                  <a:gd name="connsiteY2" fmla="*/ 6743 h 7719"/>
                  <a:gd name="connsiteX3" fmla="*/ 213206 w 574759"/>
                  <a:gd name="connsiteY3" fmla="*/ 7719 h 7719"/>
                  <a:gd name="connsiteX4" fmla="*/ 32473 w 574759"/>
                  <a:gd name="connsiteY4" fmla="*/ 6743 h 7719"/>
                  <a:gd name="connsiteX5" fmla="*/ 4880 w 574759"/>
                  <a:gd name="connsiteY5" fmla="*/ 6477 h 7719"/>
                  <a:gd name="connsiteX6" fmla="*/ 0 w 574759"/>
                  <a:gd name="connsiteY6" fmla="*/ 1331 h 7719"/>
                  <a:gd name="connsiteX7" fmla="*/ 32473 w 574759"/>
                  <a:gd name="connsiteY7" fmla="*/ 887 h 7719"/>
                  <a:gd name="connsiteX8" fmla="*/ 213206 w 574759"/>
                  <a:gd name="connsiteY8" fmla="*/ 0 h 7719"/>
                  <a:gd name="connsiteX9" fmla="*/ 393939 w 574759"/>
                  <a:gd name="connsiteY9" fmla="*/ 887 h 7719"/>
                  <a:gd name="connsiteX10" fmla="*/ 484349 w 574759"/>
                  <a:gd name="connsiteY10" fmla="*/ 1952 h 7719"/>
                  <a:gd name="connsiteX11" fmla="*/ 574760 w 574759"/>
                  <a:gd name="connsiteY11" fmla="*/ 3815 h 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4759" h="7719">
                    <a:moveTo>
                      <a:pt x="574760" y="3815"/>
                    </a:moveTo>
                    <a:lnTo>
                      <a:pt x="484349" y="5767"/>
                    </a:lnTo>
                    <a:lnTo>
                      <a:pt x="393939" y="6743"/>
                    </a:lnTo>
                    <a:lnTo>
                      <a:pt x="213206" y="7719"/>
                    </a:lnTo>
                    <a:lnTo>
                      <a:pt x="32473" y="6743"/>
                    </a:lnTo>
                    <a:lnTo>
                      <a:pt x="4880" y="6477"/>
                    </a:lnTo>
                    <a:lnTo>
                      <a:pt x="0" y="1331"/>
                    </a:lnTo>
                    <a:lnTo>
                      <a:pt x="32473" y="887"/>
                    </a:lnTo>
                    <a:lnTo>
                      <a:pt x="213206" y="0"/>
                    </a:lnTo>
                    <a:lnTo>
                      <a:pt x="393939" y="887"/>
                    </a:lnTo>
                    <a:lnTo>
                      <a:pt x="484349" y="1952"/>
                    </a:lnTo>
                    <a:lnTo>
                      <a:pt x="574760" y="3815"/>
                    </a:ln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98030490-7C62-46D0-B072-911831DCD62F}"/>
                  </a:ext>
                </a:extLst>
              </p:cNvPr>
              <p:cNvSpPr/>
              <p:nvPr/>
            </p:nvSpPr>
            <p:spPr>
              <a:xfrm>
                <a:off x="6357327" y="3111365"/>
                <a:ext cx="476009" cy="7630"/>
              </a:xfrm>
              <a:custGeom>
                <a:avLst/>
                <a:gdLst>
                  <a:gd name="connsiteX0" fmla="*/ 476009 w 476009"/>
                  <a:gd name="connsiteY0" fmla="*/ 3815 h 7630"/>
                  <a:gd name="connsiteX1" fmla="*/ 310715 w 476009"/>
                  <a:gd name="connsiteY1" fmla="*/ 6832 h 7630"/>
                  <a:gd name="connsiteX2" fmla="*/ 145420 w 476009"/>
                  <a:gd name="connsiteY2" fmla="*/ 7630 h 7630"/>
                  <a:gd name="connsiteX3" fmla="*/ 5767 w 476009"/>
                  <a:gd name="connsiteY3" fmla="*/ 6921 h 7630"/>
                  <a:gd name="connsiteX4" fmla="*/ 0 w 476009"/>
                  <a:gd name="connsiteY4" fmla="*/ 710 h 7630"/>
                  <a:gd name="connsiteX5" fmla="*/ 145864 w 476009"/>
                  <a:gd name="connsiteY5" fmla="*/ 0 h 7630"/>
                  <a:gd name="connsiteX6" fmla="*/ 311158 w 476009"/>
                  <a:gd name="connsiteY6" fmla="*/ 887 h 7630"/>
                  <a:gd name="connsiteX7" fmla="*/ 476009 w 476009"/>
                  <a:gd name="connsiteY7" fmla="*/ 3815 h 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009" h="7630">
                    <a:moveTo>
                      <a:pt x="476009" y="3815"/>
                    </a:moveTo>
                    <a:cubicBezTo>
                      <a:pt x="420911" y="5501"/>
                      <a:pt x="365813" y="6211"/>
                      <a:pt x="310715" y="6832"/>
                    </a:cubicBezTo>
                    <a:lnTo>
                      <a:pt x="145420" y="7630"/>
                    </a:lnTo>
                    <a:lnTo>
                      <a:pt x="5767" y="6921"/>
                    </a:lnTo>
                    <a:lnTo>
                      <a:pt x="0" y="710"/>
                    </a:lnTo>
                    <a:lnTo>
                      <a:pt x="145864" y="0"/>
                    </a:lnTo>
                    <a:lnTo>
                      <a:pt x="311158" y="887"/>
                    </a:lnTo>
                    <a:cubicBezTo>
                      <a:pt x="365902" y="1420"/>
                      <a:pt x="421000" y="2218"/>
                      <a:pt x="476009" y="3815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BCD1F27-89EA-4B43-938F-8D0515423ADC}"/>
                  </a:ext>
                </a:extLst>
              </p:cNvPr>
              <p:cNvSpPr/>
              <p:nvPr/>
            </p:nvSpPr>
            <p:spPr>
              <a:xfrm>
                <a:off x="6433720" y="4332752"/>
                <a:ext cx="3101733" cy="92274"/>
              </a:xfrm>
              <a:custGeom>
                <a:avLst/>
                <a:gdLst>
                  <a:gd name="connsiteX0" fmla="*/ 0 w 3101733"/>
                  <a:gd name="connsiteY0" fmla="*/ 92274 h 92274"/>
                  <a:gd name="connsiteX1" fmla="*/ 3101734 w 3101733"/>
                  <a:gd name="connsiteY1" fmla="*/ 92274 h 92274"/>
                  <a:gd name="connsiteX2" fmla="*/ 3101734 w 3101733"/>
                  <a:gd name="connsiteY2" fmla="*/ 0 h 92274"/>
                  <a:gd name="connsiteX3" fmla="*/ 3101734 w 3101733"/>
                  <a:gd name="connsiteY3" fmla="*/ 0 h 92274"/>
                  <a:gd name="connsiteX4" fmla="*/ 0 w 3101733"/>
                  <a:gd name="connsiteY4" fmla="*/ 0 h 92274"/>
                  <a:gd name="connsiteX5" fmla="*/ 0 w 3101733"/>
                  <a:gd name="connsiteY5" fmla="*/ 92274 h 9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1733" h="92274">
                    <a:moveTo>
                      <a:pt x="0" y="92274"/>
                    </a:moveTo>
                    <a:lnTo>
                      <a:pt x="3101734" y="92274"/>
                    </a:lnTo>
                    <a:lnTo>
                      <a:pt x="3101734" y="0"/>
                    </a:lnTo>
                    <a:lnTo>
                      <a:pt x="3101734" y="0"/>
                    </a:lnTo>
                    <a:lnTo>
                      <a:pt x="0" y="0"/>
                    </a:lnTo>
                    <a:lnTo>
                      <a:pt x="0" y="92274"/>
                    </a:ln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093BCB98-0A4B-453E-BF1E-6A3DB3EA278A}"/>
                  </a:ext>
                </a:extLst>
              </p:cNvPr>
              <p:cNvSpPr/>
              <p:nvPr/>
            </p:nvSpPr>
            <p:spPr>
              <a:xfrm>
                <a:off x="9290662" y="4288478"/>
                <a:ext cx="332452" cy="150566"/>
              </a:xfrm>
              <a:custGeom>
                <a:avLst/>
                <a:gdLst>
                  <a:gd name="connsiteX0" fmla="*/ 309384 w 332452"/>
                  <a:gd name="connsiteY0" fmla="*/ 0 h 150566"/>
                  <a:gd name="connsiteX1" fmla="*/ 0 w 332452"/>
                  <a:gd name="connsiteY1" fmla="*/ 18987 h 150566"/>
                  <a:gd name="connsiteX2" fmla="*/ 0 w 332452"/>
                  <a:gd name="connsiteY2" fmla="*/ 18987 h 150566"/>
                  <a:gd name="connsiteX3" fmla="*/ 0 w 332452"/>
                  <a:gd name="connsiteY3" fmla="*/ 150566 h 150566"/>
                  <a:gd name="connsiteX4" fmla="*/ 332452 w 332452"/>
                  <a:gd name="connsiteY4" fmla="*/ 150566 h 150566"/>
                  <a:gd name="connsiteX5" fmla="*/ 332452 w 332452"/>
                  <a:gd name="connsiteY5" fmla="*/ 150566 h 150566"/>
                  <a:gd name="connsiteX6" fmla="*/ 309384 w 332452"/>
                  <a:gd name="connsiteY6" fmla="*/ 0 h 15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52" h="150566">
                    <a:moveTo>
                      <a:pt x="309384" y="0"/>
                    </a:moveTo>
                    <a:lnTo>
                      <a:pt x="0" y="18987"/>
                    </a:lnTo>
                    <a:lnTo>
                      <a:pt x="0" y="18987"/>
                    </a:lnTo>
                    <a:lnTo>
                      <a:pt x="0" y="150566"/>
                    </a:lnTo>
                    <a:lnTo>
                      <a:pt x="332452" y="150566"/>
                    </a:lnTo>
                    <a:lnTo>
                      <a:pt x="332452" y="150566"/>
                    </a:lnTo>
                    <a:lnTo>
                      <a:pt x="309384" y="0"/>
                    </a:lnTo>
                    <a:close/>
                  </a:path>
                </a:pathLst>
              </a:custGeom>
              <a:solidFill>
                <a:srgbClr val="DBDBD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CA1FE3D9-B5A9-4903-9947-B7E5D257138B}"/>
                  </a:ext>
                </a:extLst>
              </p:cNvPr>
              <p:cNvSpPr/>
              <p:nvPr/>
            </p:nvSpPr>
            <p:spPr>
              <a:xfrm>
                <a:off x="6348100" y="4290075"/>
                <a:ext cx="219239" cy="148969"/>
              </a:xfrm>
              <a:custGeom>
                <a:avLst/>
                <a:gdLst>
                  <a:gd name="connsiteX0" fmla="*/ 219239 w 219239"/>
                  <a:gd name="connsiteY0" fmla="*/ 148969 h 148969"/>
                  <a:gd name="connsiteX1" fmla="*/ 219239 w 219239"/>
                  <a:gd name="connsiteY1" fmla="*/ 20141 h 148969"/>
                  <a:gd name="connsiteX2" fmla="*/ 23956 w 219239"/>
                  <a:gd name="connsiteY2" fmla="*/ 0 h 148969"/>
                  <a:gd name="connsiteX3" fmla="*/ 0 w 219239"/>
                  <a:gd name="connsiteY3" fmla="*/ 148969 h 148969"/>
                  <a:gd name="connsiteX4" fmla="*/ 219239 w 219239"/>
                  <a:gd name="connsiteY4" fmla="*/ 148969 h 14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39" h="148969">
                    <a:moveTo>
                      <a:pt x="219239" y="148969"/>
                    </a:moveTo>
                    <a:lnTo>
                      <a:pt x="219239" y="20141"/>
                    </a:lnTo>
                    <a:lnTo>
                      <a:pt x="23956" y="0"/>
                    </a:lnTo>
                    <a:lnTo>
                      <a:pt x="0" y="148969"/>
                    </a:lnTo>
                    <a:lnTo>
                      <a:pt x="219239" y="148969"/>
                    </a:lnTo>
                    <a:close/>
                  </a:path>
                </a:pathLst>
              </a:custGeom>
              <a:solidFill>
                <a:srgbClr val="DBDBD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724191F5-578D-4817-82E1-9D74FA88DF4C}"/>
                  </a:ext>
                </a:extLst>
              </p:cNvPr>
              <p:cNvSpPr/>
              <p:nvPr/>
            </p:nvSpPr>
            <p:spPr>
              <a:xfrm>
                <a:off x="7488836" y="4136847"/>
                <a:ext cx="688239" cy="318522"/>
              </a:xfrm>
              <a:custGeom>
                <a:avLst/>
                <a:gdLst>
                  <a:gd name="connsiteX0" fmla="*/ 101856 w 688239"/>
                  <a:gd name="connsiteY0" fmla="*/ 318522 h 318522"/>
                  <a:gd name="connsiteX1" fmla="*/ 0 w 688239"/>
                  <a:gd name="connsiteY1" fmla="*/ 303350 h 318522"/>
                  <a:gd name="connsiteX2" fmla="*/ 345583 w 688239"/>
                  <a:gd name="connsiteY2" fmla="*/ 0 h 318522"/>
                  <a:gd name="connsiteX3" fmla="*/ 688239 w 688239"/>
                  <a:gd name="connsiteY3" fmla="*/ 303972 h 318522"/>
                  <a:gd name="connsiteX4" fmla="*/ 586649 w 688239"/>
                  <a:gd name="connsiteY4" fmla="*/ 317901 h 318522"/>
                  <a:gd name="connsiteX5" fmla="*/ 346027 w 688239"/>
                  <a:gd name="connsiteY5" fmla="*/ 103010 h 318522"/>
                  <a:gd name="connsiteX6" fmla="*/ 101856 w 688239"/>
                  <a:gd name="connsiteY6" fmla="*/ 318522 h 31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239" h="318522">
                    <a:moveTo>
                      <a:pt x="101856" y="318522"/>
                    </a:moveTo>
                    <a:lnTo>
                      <a:pt x="0" y="303350"/>
                    </a:lnTo>
                    <a:cubicBezTo>
                      <a:pt x="15349" y="198389"/>
                      <a:pt x="107357" y="0"/>
                      <a:pt x="345583" y="0"/>
                    </a:cubicBezTo>
                    <a:cubicBezTo>
                      <a:pt x="583810" y="0"/>
                      <a:pt x="673866" y="198832"/>
                      <a:pt x="688239" y="303972"/>
                    </a:cubicBezTo>
                    <a:lnTo>
                      <a:pt x="586649" y="317901"/>
                    </a:lnTo>
                    <a:cubicBezTo>
                      <a:pt x="585407" y="309029"/>
                      <a:pt x="553466" y="103010"/>
                      <a:pt x="346027" y="103010"/>
                    </a:cubicBezTo>
                    <a:cubicBezTo>
                      <a:pt x="138588" y="103010"/>
                      <a:pt x="103276" y="309650"/>
                      <a:pt x="101856" y="318522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58236E59-596B-42F3-A7B2-32C3DD46B6CE}"/>
                  </a:ext>
                </a:extLst>
              </p:cNvPr>
              <p:cNvSpPr/>
              <p:nvPr/>
            </p:nvSpPr>
            <p:spPr>
              <a:xfrm>
                <a:off x="7557454" y="4196736"/>
                <a:ext cx="551181" cy="570412"/>
              </a:xfrm>
              <a:custGeom>
                <a:avLst/>
                <a:gdLst>
                  <a:gd name="connsiteX0" fmla="*/ 275458 w 551181"/>
                  <a:gd name="connsiteY0" fmla="*/ 0 h 570412"/>
                  <a:gd name="connsiteX1" fmla="*/ 275458 w 551181"/>
                  <a:gd name="connsiteY1" fmla="*/ 570412 h 570412"/>
                  <a:gd name="connsiteX2" fmla="*/ 275458 w 551181"/>
                  <a:gd name="connsiteY2" fmla="*/ 0 h 57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181" h="570412">
                    <a:moveTo>
                      <a:pt x="275458" y="0"/>
                    </a:moveTo>
                    <a:cubicBezTo>
                      <a:pt x="-91509" y="0"/>
                      <a:pt x="-92130" y="570412"/>
                      <a:pt x="275458" y="570412"/>
                    </a:cubicBezTo>
                    <a:cubicBezTo>
                      <a:pt x="643045" y="570412"/>
                      <a:pt x="643134" y="0"/>
                      <a:pt x="2754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821A5566-3228-446D-BA3D-4BE7A181919A}"/>
                  </a:ext>
                </a:extLst>
              </p:cNvPr>
              <p:cNvSpPr/>
              <p:nvPr/>
            </p:nvSpPr>
            <p:spPr>
              <a:xfrm>
                <a:off x="7707876" y="4352537"/>
                <a:ext cx="250204" cy="258899"/>
              </a:xfrm>
              <a:custGeom>
                <a:avLst/>
                <a:gdLst>
                  <a:gd name="connsiteX0" fmla="*/ 125036 w 250204"/>
                  <a:gd name="connsiteY0" fmla="*/ 0 h 258899"/>
                  <a:gd name="connsiteX1" fmla="*/ 125036 w 250204"/>
                  <a:gd name="connsiteY1" fmla="*/ 258899 h 258899"/>
                  <a:gd name="connsiteX2" fmla="*/ 125036 w 250204"/>
                  <a:gd name="connsiteY2" fmla="*/ 0 h 25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204" h="258899">
                    <a:moveTo>
                      <a:pt x="125036" y="0"/>
                    </a:moveTo>
                    <a:cubicBezTo>
                      <a:pt x="-41501" y="0"/>
                      <a:pt x="-41856" y="258899"/>
                      <a:pt x="125036" y="258899"/>
                    </a:cubicBezTo>
                    <a:cubicBezTo>
                      <a:pt x="291927" y="258899"/>
                      <a:pt x="291927" y="0"/>
                      <a:pt x="125036" y="0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1666C1B7-FE77-42CE-9CF7-F83AD7C492DE}"/>
                  </a:ext>
                </a:extLst>
              </p:cNvPr>
              <p:cNvSpPr/>
              <p:nvPr/>
            </p:nvSpPr>
            <p:spPr>
              <a:xfrm>
                <a:off x="6197745" y="3702006"/>
                <a:ext cx="78665" cy="178337"/>
              </a:xfrm>
              <a:custGeom>
                <a:avLst/>
                <a:gdLst>
                  <a:gd name="connsiteX0" fmla="*/ 25430 w 78665"/>
                  <a:gd name="connsiteY0" fmla="*/ 169997 h 178337"/>
                  <a:gd name="connsiteX1" fmla="*/ 78665 w 78665"/>
                  <a:gd name="connsiteY1" fmla="*/ 178337 h 178337"/>
                  <a:gd name="connsiteX2" fmla="*/ 63050 w 78665"/>
                  <a:gd name="connsiteY2" fmla="*/ 0 h 178337"/>
                  <a:gd name="connsiteX3" fmla="*/ 17002 w 78665"/>
                  <a:gd name="connsiteY3" fmla="*/ 4880 h 178337"/>
                  <a:gd name="connsiteX4" fmla="*/ 55 w 78665"/>
                  <a:gd name="connsiteY4" fmla="*/ 25198 h 178337"/>
                  <a:gd name="connsiteX5" fmla="*/ 9815 w 78665"/>
                  <a:gd name="connsiteY5" fmla="*/ 152696 h 178337"/>
                  <a:gd name="connsiteX6" fmla="*/ 25430 w 78665"/>
                  <a:gd name="connsiteY6" fmla="*/ 169997 h 17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665" h="178337">
                    <a:moveTo>
                      <a:pt x="25430" y="169997"/>
                    </a:moveTo>
                    <a:lnTo>
                      <a:pt x="78665" y="178337"/>
                    </a:lnTo>
                    <a:lnTo>
                      <a:pt x="63050" y="0"/>
                    </a:lnTo>
                    <a:lnTo>
                      <a:pt x="17002" y="4880"/>
                    </a:lnTo>
                    <a:cubicBezTo>
                      <a:pt x="6788" y="5953"/>
                      <a:pt x="-721" y="14959"/>
                      <a:pt x="55" y="25198"/>
                    </a:cubicBezTo>
                    <a:lnTo>
                      <a:pt x="9815" y="152696"/>
                    </a:lnTo>
                    <a:cubicBezTo>
                      <a:pt x="10482" y="161337"/>
                      <a:pt x="16898" y="168453"/>
                      <a:pt x="25430" y="169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B40288F7-941B-4C8E-9D8D-89D9FB4859FF}"/>
                  </a:ext>
                </a:extLst>
              </p:cNvPr>
              <p:cNvSpPr/>
              <p:nvPr/>
            </p:nvSpPr>
            <p:spPr>
              <a:xfrm>
                <a:off x="6425679" y="3323063"/>
                <a:ext cx="63050" cy="84732"/>
              </a:xfrm>
              <a:custGeom>
                <a:avLst/>
                <a:gdLst>
                  <a:gd name="connsiteX0" fmla="*/ 21261 w 63050"/>
                  <a:gd name="connsiteY0" fmla="*/ 78167 h 84732"/>
                  <a:gd name="connsiteX1" fmla="*/ 63051 w 63050"/>
                  <a:gd name="connsiteY1" fmla="*/ 84732 h 84732"/>
                  <a:gd name="connsiteX2" fmla="*/ 63051 w 63050"/>
                  <a:gd name="connsiteY2" fmla="*/ 0 h 84732"/>
                  <a:gd name="connsiteX3" fmla="*/ 17002 w 63050"/>
                  <a:gd name="connsiteY3" fmla="*/ 4880 h 84732"/>
                  <a:gd name="connsiteX4" fmla="*/ 56 w 63050"/>
                  <a:gd name="connsiteY4" fmla="*/ 25287 h 84732"/>
                  <a:gd name="connsiteX5" fmla="*/ 4936 w 63050"/>
                  <a:gd name="connsiteY5" fmla="*/ 60776 h 84732"/>
                  <a:gd name="connsiteX6" fmla="*/ 21261 w 63050"/>
                  <a:gd name="connsiteY6" fmla="*/ 78167 h 8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050" h="84732">
                    <a:moveTo>
                      <a:pt x="21261" y="78167"/>
                    </a:moveTo>
                    <a:lnTo>
                      <a:pt x="63051" y="84732"/>
                    </a:lnTo>
                    <a:lnTo>
                      <a:pt x="63051" y="0"/>
                    </a:lnTo>
                    <a:lnTo>
                      <a:pt x="17002" y="4880"/>
                    </a:lnTo>
                    <a:cubicBezTo>
                      <a:pt x="6772" y="5998"/>
                      <a:pt x="-725" y="15030"/>
                      <a:pt x="56" y="25287"/>
                    </a:cubicBezTo>
                    <a:lnTo>
                      <a:pt x="4936" y="60776"/>
                    </a:lnTo>
                    <a:cubicBezTo>
                      <a:pt x="5601" y="69693"/>
                      <a:pt x="12406" y="76942"/>
                      <a:pt x="21261" y="781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5CCD3B7B-EA45-403A-81CD-217B1162C40A}"/>
                  </a:ext>
                </a:extLst>
              </p:cNvPr>
              <p:cNvSpPr/>
              <p:nvPr/>
            </p:nvSpPr>
            <p:spPr>
              <a:xfrm>
                <a:off x="6476130" y="3311883"/>
                <a:ext cx="30432" cy="110107"/>
              </a:xfrm>
              <a:custGeom>
                <a:avLst/>
                <a:gdLst>
                  <a:gd name="connsiteX0" fmla="*/ 30433 w 30432"/>
                  <a:gd name="connsiteY0" fmla="*/ 110108 h 110107"/>
                  <a:gd name="connsiteX1" fmla="*/ 0 w 30432"/>
                  <a:gd name="connsiteY1" fmla="*/ 105405 h 110107"/>
                  <a:gd name="connsiteX2" fmla="*/ 0 w 30432"/>
                  <a:gd name="connsiteY2" fmla="*/ 4259 h 110107"/>
                  <a:gd name="connsiteX3" fmla="*/ 30433 w 30432"/>
                  <a:gd name="connsiteY3" fmla="*/ 0 h 110107"/>
                  <a:gd name="connsiteX4" fmla="*/ 30433 w 30432"/>
                  <a:gd name="connsiteY4" fmla="*/ 110108 h 11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32" h="110107">
                    <a:moveTo>
                      <a:pt x="30433" y="110108"/>
                    </a:moveTo>
                    <a:lnTo>
                      <a:pt x="0" y="105405"/>
                    </a:lnTo>
                    <a:lnTo>
                      <a:pt x="0" y="4259"/>
                    </a:lnTo>
                    <a:lnTo>
                      <a:pt x="30433" y="0"/>
                    </a:lnTo>
                    <a:lnTo>
                      <a:pt x="30433" y="110108"/>
                    </a:ln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3" name="图形 13">
              <a:extLst>
                <a:ext uri="{FF2B5EF4-FFF2-40B4-BE49-F238E27FC236}">
                  <a16:creationId xmlns:a16="http://schemas.microsoft.com/office/drawing/2014/main" id="{28A0DBE2-0541-4E21-9A83-20D49522702E}"/>
                </a:ext>
              </a:extLst>
            </p:cNvPr>
            <p:cNvGrpSpPr/>
            <p:nvPr/>
          </p:nvGrpSpPr>
          <p:grpSpPr>
            <a:xfrm>
              <a:off x="8614236" y="3406316"/>
              <a:ext cx="3100786" cy="1927530"/>
              <a:chOff x="8614236" y="3406316"/>
              <a:chExt cx="3100786" cy="1927530"/>
            </a:xfrm>
          </p:grpSpPr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191D48F3-6201-4CFF-99CC-55425021EB27}"/>
                  </a:ext>
                </a:extLst>
              </p:cNvPr>
              <p:cNvSpPr/>
              <p:nvPr/>
            </p:nvSpPr>
            <p:spPr>
              <a:xfrm rot="-4913400">
                <a:off x="9632000" y="3911665"/>
                <a:ext cx="17744" cy="2053271"/>
              </a:xfrm>
              <a:custGeom>
                <a:avLst/>
                <a:gdLst>
                  <a:gd name="connsiteX0" fmla="*/ 0 w 17744"/>
                  <a:gd name="connsiteY0" fmla="*/ 0 h 2053271"/>
                  <a:gd name="connsiteX1" fmla="*/ 17745 w 17744"/>
                  <a:gd name="connsiteY1" fmla="*/ 0 h 2053271"/>
                  <a:gd name="connsiteX2" fmla="*/ 17745 w 17744"/>
                  <a:gd name="connsiteY2" fmla="*/ 2053271 h 2053271"/>
                  <a:gd name="connsiteX3" fmla="*/ 0 w 17744"/>
                  <a:gd name="connsiteY3" fmla="*/ 2053271 h 205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4" h="2053271">
                    <a:moveTo>
                      <a:pt x="0" y="0"/>
                    </a:moveTo>
                    <a:lnTo>
                      <a:pt x="17745" y="0"/>
                    </a:lnTo>
                    <a:lnTo>
                      <a:pt x="17745" y="2053271"/>
                    </a:lnTo>
                    <a:lnTo>
                      <a:pt x="0" y="2053271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EB567C53-EC20-4849-A225-D3E5CA67B033}"/>
                  </a:ext>
                </a:extLst>
              </p:cNvPr>
              <p:cNvSpPr/>
              <p:nvPr/>
            </p:nvSpPr>
            <p:spPr>
              <a:xfrm rot="-4913400">
                <a:off x="10921290" y="3885302"/>
                <a:ext cx="17744" cy="1569720"/>
              </a:xfrm>
              <a:custGeom>
                <a:avLst/>
                <a:gdLst>
                  <a:gd name="connsiteX0" fmla="*/ 0 w 17744"/>
                  <a:gd name="connsiteY0" fmla="*/ 0 h 1569720"/>
                  <a:gd name="connsiteX1" fmla="*/ 17745 w 17744"/>
                  <a:gd name="connsiteY1" fmla="*/ 0 h 1569720"/>
                  <a:gd name="connsiteX2" fmla="*/ 17745 w 17744"/>
                  <a:gd name="connsiteY2" fmla="*/ 1569721 h 1569720"/>
                  <a:gd name="connsiteX3" fmla="*/ 0 w 17744"/>
                  <a:gd name="connsiteY3" fmla="*/ 1569721 h 156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4" h="1569720">
                    <a:moveTo>
                      <a:pt x="0" y="0"/>
                    </a:moveTo>
                    <a:lnTo>
                      <a:pt x="17745" y="0"/>
                    </a:lnTo>
                    <a:lnTo>
                      <a:pt x="17745" y="1569721"/>
                    </a:lnTo>
                    <a:lnTo>
                      <a:pt x="0" y="1569721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1C35F4B8-0717-427E-AA04-3B9796876558}"/>
                  </a:ext>
                </a:extLst>
              </p:cNvPr>
              <p:cNvSpPr/>
              <p:nvPr/>
            </p:nvSpPr>
            <p:spPr>
              <a:xfrm rot="-3164399">
                <a:off x="9963086" y="4108293"/>
                <a:ext cx="1237623" cy="17744"/>
              </a:xfrm>
              <a:custGeom>
                <a:avLst/>
                <a:gdLst>
                  <a:gd name="connsiteX0" fmla="*/ 0 w 1237623"/>
                  <a:gd name="connsiteY0" fmla="*/ 0 h 17744"/>
                  <a:gd name="connsiteX1" fmla="*/ 1237624 w 1237623"/>
                  <a:gd name="connsiteY1" fmla="*/ 0 h 17744"/>
                  <a:gd name="connsiteX2" fmla="*/ 1237624 w 1237623"/>
                  <a:gd name="connsiteY2" fmla="*/ 17745 h 17744"/>
                  <a:gd name="connsiteX3" fmla="*/ 0 w 1237623"/>
                  <a:gd name="connsiteY3" fmla="*/ 17745 h 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623" h="17744">
                    <a:moveTo>
                      <a:pt x="0" y="0"/>
                    </a:moveTo>
                    <a:lnTo>
                      <a:pt x="1237624" y="0"/>
                    </a:lnTo>
                    <a:lnTo>
                      <a:pt x="1237624" y="17745"/>
                    </a:lnTo>
                    <a:lnTo>
                      <a:pt x="0" y="17745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B65028F1-0452-4E7A-BC9A-103023B5494A}"/>
                  </a:ext>
                </a:extLst>
              </p:cNvPr>
              <p:cNvSpPr/>
              <p:nvPr/>
            </p:nvSpPr>
            <p:spPr>
              <a:xfrm rot="-1842600">
                <a:off x="11208035" y="3523033"/>
                <a:ext cx="17744" cy="1449409"/>
              </a:xfrm>
              <a:custGeom>
                <a:avLst/>
                <a:gdLst>
                  <a:gd name="connsiteX0" fmla="*/ 0 w 17744"/>
                  <a:gd name="connsiteY0" fmla="*/ 0 h 1449409"/>
                  <a:gd name="connsiteX1" fmla="*/ 17745 w 17744"/>
                  <a:gd name="connsiteY1" fmla="*/ 0 h 1449409"/>
                  <a:gd name="connsiteX2" fmla="*/ 17745 w 17744"/>
                  <a:gd name="connsiteY2" fmla="*/ 1449410 h 1449409"/>
                  <a:gd name="connsiteX3" fmla="*/ 0 w 17744"/>
                  <a:gd name="connsiteY3" fmla="*/ 1449410 h 144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4" h="1449409">
                    <a:moveTo>
                      <a:pt x="0" y="0"/>
                    </a:moveTo>
                    <a:lnTo>
                      <a:pt x="17745" y="0"/>
                    </a:lnTo>
                    <a:lnTo>
                      <a:pt x="17745" y="1449410"/>
                    </a:lnTo>
                    <a:lnTo>
                      <a:pt x="0" y="144941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AFA9762E-8FAC-48F3-8B1D-8D8E265C0335}"/>
                  </a:ext>
                </a:extLst>
              </p:cNvPr>
              <p:cNvSpPr/>
              <p:nvPr/>
            </p:nvSpPr>
            <p:spPr>
              <a:xfrm>
                <a:off x="9567217" y="3737851"/>
                <a:ext cx="2047149" cy="1333091"/>
              </a:xfrm>
              <a:custGeom>
                <a:avLst/>
                <a:gdLst>
                  <a:gd name="connsiteX0" fmla="*/ 0 w 2047149"/>
                  <a:gd name="connsiteY0" fmla="*/ 0 h 1333091"/>
                  <a:gd name="connsiteX1" fmla="*/ 734021 w 2047149"/>
                  <a:gd name="connsiteY1" fmla="*/ 1333091 h 1333091"/>
                  <a:gd name="connsiteX2" fmla="*/ 2047150 w 2047149"/>
                  <a:gd name="connsiteY2" fmla="*/ 918214 h 1333091"/>
                  <a:gd name="connsiteX3" fmla="*/ 1423591 w 2047149"/>
                  <a:gd name="connsiteY3" fmla="*/ 0 h 1333091"/>
                  <a:gd name="connsiteX4" fmla="*/ 0 w 2047149"/>
                  <a:gd name="connsiteY4" fmla="*/ 0 h 133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149" h="1333091">
                    <a:moveTo>
                      <a:pt x="0" y="0"/>
                    </a:moveTo>
                    <a:cubicBezTo>
                      <a:pt x="0" y="0"/>
                      <a:pt x="309384" y="1028676"/>
                      <a:pt x="734021" y="1333091"/>
                    </a:cubicBezTo>
                    <a:lnTo>
                      <a:pt x="2047150" y="918214"/>
                    </a:lnTo>
                    <a:cubicBezTo>
                      <a:pt x="2047150" y="918214"/>
                      <a:pt x="1683821" y="640771"/>
                      <a:pt x="1423591" y="0"/>
                    </a:cubicBezTo>
                    <a:cubicBezTo>
                      <a:pt x="1423857" y="0"/>
                      <a:pt x="1023708" y="19643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C3539DB1-1DC9-4AAE-B48B-3F8F9E72AC4B}"/>
                  </a:ext>
                </a:extLst>
              </p:cNvPr>
              <p:cNvSpPr/>
              <p:nvPr/>
            </p:nvSpPr>
            <p:spPr>
              <a:xfrm>
                <a:off x="9516065" y="3740920"/>
                <a:ext cx="2047149" cy="1333091"/>
              </a:xfrm>
              <a:custGeom>
                <a:avLst/>
                <a:gdLst>
                  <a:gd name="connsiteX0" fmla="*/ 0 w 2047149"/>
                  <a:gd name="connsiteY0" fmla="*/ 0 h 1333091"/>
                  <a:gd name="connsiteX1" fmla="*/ 734021 w 2047149"/>
                  <a:gd name="connsiteY1" fmla="*/ 1333091 h 1333091"/>
                  <a:gd name="connsiteX2" fmla="*/ 2047150 w 2047149"/>
                  <a:gd name="connsiteY2" fmla="*/ 918214 h 1333091"/>
                  <a:gd name="connsiteX3" fmla="*/ 1423591 w 2047149"/>
                  <a:gd name="connsiteY3" fmla="*/ 0 h 1333091"/>
                  <a:gd name="connsiteX4" fmla="*/ 0 w 2047149"/>
                  <a:gd name="connsiteY4" fmla="*/ 0 h 133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149" h="1333091">
                    <a:moveTo>
                      <a:pt x="0" y="0"/>
                    </a:moveTo>
                    <a:cubicBezTo>
                      <a:pt x="0" y="0"/>
                      <a:pt x="309384" y="1028676"/>
                      <a:pt x="734021" y="1333091"/>
                    </a:cubicBezTo>
                    <a:lnTo>
                      <a:pt x="2047150" y="918214"/>
                    </a:lnTo>
                    <a:cubicBezTo>
                      <a:pt x="2047150" y="918214"/>
                      <a:pt x="1683821" y="640771"/>
                      <a:pt x="1423591" y="0"/>
                    </a:cubicBezTo>
                    <a:cubicBezTo>
                      <a:pt x="1423857" y="0"/>
                      <a:pt x="1023708" y="19643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800D9142-173F-4360-BC7C-04456878F78B}"/>
                  </a:ext>
                </a:extLst>
              </p:cNvPr>
              <p:cNvSpPr/>
              <p:nvPr/>
            </p:nvSpPr>
            <p:spPr>
              <a:xfrm>
                <a:off x="8752190" y="3737851"/>
                <a:ext cx="1549048" cy="1333091"/>
              </a:xfrm>
              <a:custGeom>
                <a:avLst/>
                <a:gdLst>
                  <a:gd name="connsiteX0" fmla="*/ 1549048 w 1549048"/>
                  <a:gd name="connsiteY0" fmla="*/ 1333091 h 1333091"/>
                  <a:gd name="connsiteX1" fmla="*/ 0 w 1549048"/>
                  <a:gd name="connsiteY1" fmla="*/ 1097438 h 1333091"/>
                  <a:gd name="connsiteX2" fmla="*/ 815027 w 1549048"/>
                  <a:gd name="connsiteY2" fmla="*/ 0 h 1333091"/>
                  <a:gd name="connsiteX3" fmla="*/ 815027 w 1549048"/>
                  <a:gd name="connsiteY3" fmla="*/ 0 h 1333091"/>
                  <a:gd name="connsiteX4" fmla="*/ 1549048 w 1549048"/>
                  <a:gd name="connsiteY4" fmla="*/ 1333091 h 133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048" h="1333091">
                    <a:moveTo>
                      <a:pt x="1549048" y="1333091"/>
                    </a:moveTo>
                    <a:cubicBezTo>
                      <a:pt x="1340368" y="1262111"/>
                      <a:pt x="0" y="1097438"/>
                      <a:pt x="0" y="1097438"/>
                    </a:cubicBezTo>
                    <a:cubicBezTo>
                      <a:pt x="483551" y="869060"/>
                      <a:pt x="815027" y="0"/>
                      <a:pt x="815027" y="0"/>
                    </a:cubicBezTo>
                    <a:lnTo>
                      <a:pt x="815027" y="0"/>
                    </a:lnTo>
                    <a:cubicBezTo>
                      <a:pt x="819907" y="16059"/>
                      <a:pt x="1127694" y="1030983"/>
                      <a:pt x="1549048" y="1333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8507F53F-A148-4137-ACD3-2143C15CC717}"/>
                  </a:ext>
                </a:extLst>
              </p:cNvPr>
              <p:cNvSpPr/>
              <p:nvPr/>
            </p:nvSpPr>
            <p:spPr>
              <a:xfrm>
                <a:off x="8775368" y="3736161"/>
                <a:ext cx="1549048" cy="1333091"/>
              </a:xfrm>
              <a:custGeom>
                <a:avLst/>
                <a:gdLst>
                  <a:gd name="connsiteX0" fmla="*/ 1549048 w 1549048"/>
                  <a:gd name="connsiteY0" fmla="*/ 1333091 h 1333091"/>
                  <a:gd name="connsiteX1" fmla="*/ 0 w 1549048"/>
                  <a:gd name="connsiteY1" fmla="*/ 1097438 h 1333091"/>
                  <a:gd name="connsiteX2" fmla="*/ 815027 w 1549048"/>
                  <a:gd name="connsiteY2" fmla="*/ 0 h 1333091"/>
                  <a:gd name="connsiteX3" fmla="*/ 815027 w 1549048"/>
                  <a:gd name="connsiteY3" fmla="*/ 0 h 1333091"/>
                  <a:gd name="connsiteX4" fmla="*/ 1549048 w 1549048"/>
                  <a:gd name="connsiteY4" fmla="*/ 1333091 h 133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048" h="1333091">
                    <a:moveTo>
                      <a:pt x="1549048" y="1333091"/>
                    </a:moveTo>
                    <a:cubicBezTo>
                      <a:pt x="1340368" y="1262111"/>
                      <a:pt x="0" y="1097438"/>
                      <a:pt x="0" y="1097438"/>
                    </a:cubicBezTo>
                    <a:cubicBezTo>
                      <a:pt x="483551" y="869060"/>
                      <a:pt x="815027" y="0"/>
                      <a:pt x="815027" y="0"/>
                    </a:cubicBezTo>
                    <a:lnTo>
                      <a:pt x="815027" y="0"/>
                    </a:lnTo>
                    <a:cubicBezTo>
                      <a:pt x="819907" y="16059"/>
                      <a:pt x="1127694" y="1030983"/>
                      <a:pt x="1549048" y="133309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36BF1660-8CBE-4AB4-B856-A567609A677B}"/>
                  </a:ext>
                </a:extLst>
              </p:cNvPr>
              <p:cNvSpPr/>
              <p:nvPr/>
            </p:nvSpPr>
            <p:spPr>
              <a:xfrm>
                <a:off x="8779851" y="3745535"/>
                <a:ext cx="1549048" cy="1333357"/>
              </a:xfrm>
              <a:custGeom>
                <a:avLst/>
                <a:gdLst>
                  <a:gd name="connsiteX0" fmla="*/ 1549048 w 1549048"/>
                  <a:gd name="connsiteY0" fmla="*/ 1333358 h 1333357"/>
                  <a:gd name="connsiteX1" fmla="*/ 113568 w 1549048"/>
                  <a:gd name="connsiteY1" fmla="*/ 1111545 h 1333357"/>
                  <a:gd name="connsiteX2" fmla="*/ 0 w 1549048"/>
                  <a:gd name="connsiteY2" fmla="*/ 1097438 h 1333357"/>
                  <a:gd name="connsiteX3" fmla="*/ 815027 w 1549048"/>
                  <a:gd name="connsiteY3" fmla="*/ 0 h 1333357"/>
                  <a:gd name="connsiteX4" fmla="*/ 815027 w 1549048"/>
                  <a:gd name="connsiteY4" fmla="*/ 0 h 1333357"/>
                  <a:gd name="connsiteX5" fmla="*/ 841112 w 1549048"/>
                  <a:gd name="connsiteY5" fmla="*/ 81183 h 1333357"/>
                  <a:gd name="connsiteX6" fmla="*/ 1549048 w 1549048"/>
                  <a:gd name="connsiteY6" fmla="*/ 1333358 h 133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9048" h="1333357">
                    <a:moveTo>
                      <a:pt x="1549048" y="1333358"/>
                    </a:moveTo>
                    <a:cubicBezTo>
                      <a:pt x="1377543" y="1274888"/>
                      <a:pt x="441495" y="1153246"/>
                      <a:pt x="113568" y="1111545"/>
                    </a:cubicBezTo>
                    <a:cubicBezTo>
                      <a:pt x="42588" y="1102673"/>
                      <a:pt x="0" y="1097438"/>
                      <a:pt x="0" y="1097438"/>
                    </a:cubicBezTo>
                    <a:cubicBezTo>
                      <a:pt x="483551" y="869060"/>
                      <a:pt x="815027" y="0"/>
                      <a:pt x="815027" y="0"/>
                    </a:cubicBezTo>
                    <a:lnTo>
                      <a:pt x="815027" y="0"/>
                    </a:lnTo>
                    <a:cubicBezTo>
                      <a:pt x="815826" y="2662"/>
                      <a:pt x="824787" y="32296"/>
                      <a:pt x="841112" y="81183"/>
                    </a:cubicBezTo>
                    <a:cubicBezTo>
                      <a:pt x="924070" y="330589"/>
                      <a:pt x="1196899" y="1080847"/>
                      <a:pt x="1549048" y="133335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69B87741-A551-4AF9-AD75-882CA22C24AE}"/>
                  </a:ext>
                </a:extLst>
              </p:cNvPr>
              <p:cNvSpPr/>
              <p:nvPr/>
            </p:nvSpPr>
            <p:spPr>
              <a:xfrm>
                <a:off x="9735528" y="3767485"/>
                <a:ext cx="1665543" cy="1163538"/>
              </a:xfrm>
              <a:custGeom>
                <a:avLst/>
                <a:gdLst>
                  <a:gd name="connsiteX0" fmla="*/ 1665544 w 1665543"/>
                  <a:gd name="connsiteY0" fmla="*/ 832151 h 1163538"/>
                  <a:gd name="connsiteX1" fmla="*/ 597651 w 1665543"/>
                  <a:gd name="connsiteY1" fmla="*/ 1163538 h 1163538"/>
                  <a:gd name="connsiteX2" fmla="*/ 0 w 1665543"/>
                  <a:gd name="connsiteY2" fmla="*/ 0 h 1163538"/>
                  <a:gd name="connsiteX3" fmla="*/ 1144551 w 1665543"/>
                  <a:gd name="connsiteY3" fmla="*/ 6832 h 1163538"/>
                  <a:gd name="connsiteX4" fmla="*/ 1665544 w 1665543"/>
                  <a:gd name="connsiteY4" fmla="*/ 832151 h 116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543" h="1163538">
                    <a:moveTo>
                      <a:pt x="1665544" y="832151"/>
                    </a:moveTo>
                    <a:lnTo>
                      <a:pt x="597651" y="1163538"/>
                    </a:lnTo>
                    <a:cubicBezTo>
                      <a:pt x="311779" y="850960"/>
                      <a:pt x="70625" y="202204"/>
                      <a:pt x="0" y="0"/>
                    </a:cubicBezTo>
                    <a:cubicBezTo>
                      <a:pt x="616993" y="99549"/>
                      <a:pt x="978369" y="48621"/>
                      <a:pt x="1144551" y="6832"/>
                    </a:cubicBezTo>
                    <a:cubicBezTo>
                      <a:pt x="1340899" y="513895"/>
                      <a:pt x="1665544" y="832151"/>
                      <a:pt x="1665544" y="83215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DE1AD700-DF56-4188-8713-F52DB0ACB861}"/>
                  </a:ext>
                </a:extLst>
              </p:cNvPr>
              <p:cNvSpPr/>
              <p:nvPr/>
            </p:nvSpPr>
            <p:spPr>
              <a:xfrm>
                <a:off x="10318451" y="4121232"/>
                <a:ext cx="562160" cy="343365"/>
              </a:xfrm>
              <a:custGeom>
                <a:avLst/>
                <a:gdLst>
                  <a:gd name="connsiteX0" fmla="*/ 130071 w 562160"/>
                  <a:gd name="connsiteY0" fmla="*/ 343365 h 343365"/>
                  <a:gd name="connsiteX1" fmla="*/ 0 w 562160"/>
                  <a:gd name="connsiteY1" fmla="*/ 41701 h 343365"/>
                  <a:gd name="connsiteX2" fmla="*/ 422242 w 562160"/>
                  <a:gd name="connsiteY2" fmla="*/ 0 h 343365"/>
                  <a:gd name="connsiteX3" fmla="*/ 562161 w 562160"/>
                  <a:gd name="connsiteY3" fmla="*/ 257746 h 343365"/>
                  <a:gd name="connsiteX4" fmla="*/ 130071 w 562160"/>
                  <a:gd name="connsiteY4" fmla="*/ 343365 h 34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160" h="343365">
                    <a:moveTo>
                      <a:pt x="130071" y="343365"/>
                    </a:moveTo>
                    <a:cubicBezTo>
                      <a:pt x="130071" y="343365"/>
                      <a:pt x="19608" y="169021"/>
                      <a:pt x="0" y="41701"/>
                    </a:cubicBezTo>
                    <a:cubicBezTo>
                      <a:pt x="0" y="41701"/>
                      <a:pt x="294567" y="39217"/>
                      <a:pt x="422242" y="0"/>
                    </a:cubicBezTo>
                    <a:cubicBezTo>
                      <a:pt x="422242" y="0"/>
                      <a:pt x="515492" y="201317"/>
                      <a:pt x="562161" y="257746"/>
                    </a:cubicBezTo>
                    <a:cubicBezTo>
                      <a:pt x="562161" y="257391"/>
                      <a:pt x="405029" y="328548"/>
                      <a:pt x="130071" y="343365"/>
                    </a:cubicBez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B558DD73-53FB-426E-B1BB-E32A3017640C}"/>
                  </a:ext>
                </a:extLst>
              </p:cNvPr>
              <p:cNvSpPr/>
              <p:nvPr/>
            </p:nvSpPr>
            <p:spPr>
              <a:xfrm>
                <a:off x="8752279" y="3737851"/>
                <a:ext cx="841112" cy="1111545"/>
              </a:xfrm>
              <a:custGeom>
                <a:avLst/>
                <a:gdLst>
                  <a:gd name="connsiteX0" fmla="*/ 841112 w 841112"/>
                  <a:gd name="connsiteY0" fmla="*/ 81361 h 1111545"/>
                  <a:gd name="connsiteX1" fmla="*/ 113568 w 841112"/>
                  <a:gd name="connsiteY1" fmla="*/ 1111545 h 1111545"/>
                  <a:gd name="connsiteX2" fmla="*/ 0 w 841112"/>
                  <a:gd name="connsiteY2" fmla="*/ 1097438 h 1111545"/>
                  <a:gd name="connsiteX3" fmla="*/ 815027 w 841112"/>
                  <a:gd name="connsiteY3" fmla="*/ 0 h 1111545"/>
                  <a:gd name="connsiteX4" fmla="*/ 815027 w 841112"/>
                  <a:gd name="connsiteY4" fmla="*/ 0 h 1111545"/>
                  <a:gd name="connsiteX5" fmla="*/ 841112 w 841112"/>
                  <a:gd name="connsiteY5" fmla="*/ 81361 h 111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112" h="1111545">
                    <a:moveTo>
                      <a:pt x="841112" y="81361"/>
                    </a:moveTo>
                    <a:cubicBezTo>
                      <a:pt x="782199" y="280371"/>
                      <a:pt x="547344" y="829844"/>
                      <a:pt x="113568" y="1111545"/>
                    </a:cubicBezTo>
                    <a:cubicBezTo>
                      <a:pt x="42588" y="1102673"/>
                      <a:pt x="0" y="1097438"/>
                      <a:pt x="0" y="1097438"/>
                    </a:cubicBezTo>
                    <a:cubicBezTo>
                      <a:pt x="483551" y="869060"/>
                      <a:pt x="815027" y="0"/>
                      <a:pt x="815027" y="0"/>
                    </a:cubicBezTo>
                    <a:lnTo>
                      <a:pt x="815027" y="0"/>
                    </a:lnTo>
                    <a:cubicBezTo>
                      <a:pt x="815826" y="2839"/>
                      <a:pt x="824787" y="32473"/>
                      <a:pt x="841112" y="81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A1C47E8A-2599-447C-BA5E-3355F15DED67}"/>
                  </a:ext>
                </a:extLst>
              </p:cNvPr>
              <p:cNvSpPr/>
              <p:nvPr/>
            </p:nvSpPr>
            <p:spPr>
              <a:xfrm>
                <a:off x="8760319" y="3731471"/>
                <a:ext cx="841112" cy="1111545"/>
              </a:xfrm>
              <a:custGeom>
                <a:avLst/>
                <a:gdLst>
                  <a:gd name="connsiteX0" fmla="*/ 841112 w 841112"/>
                  <a:gd name="connsiteY0" fmla="*/ 81361 h 1111545"/>
                  <a:gd name="connsiteX1" fmla="*/ 113568 w 841112"/>
                  <a:gd name="connsiteY1" fmla="*/ 1111545 h 1111545"/>
                  <a:gd name="connsiteX2" fmla="*/ 0 w 841112"/>
                  <a:gd name="connsiteY2" fmla="*/ 1097438 h 1111545"/>
                  <a:gd name="connsiteX3" fmla="*/ 815027 w 841112"/>
                  <a:gd name="connsiteY3" fmla="*/ 0 h 1111545"/>
                  <a:gd name="connsiteX4" fmla="*/ 815027 w 841112"/>
                  <a:gd name="connsiteY4" fmla="*/ 0 h 1111545"/>
                  <a:gd name="connsiteX5" fmla="*/ 841112 w 841112"/>
                  <a:gd name="connsiteY5" fmla="*/ 81361 h 111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112" h="1111545">
                    <a:moveTo>
                      <a:pt x="841112" y="81361"/>
                    </a:moveTo>
                    <a:cubicBezTo>
                      <a:pt x="782199" y="280371"/>
                      <a:pt x="547344" y="829844"/>
                      <a:pt x="113568" y="1111545"/>
                    </a:cubicBezTo>
                    <a:cubicBezTo>
                      <a:pt x="42588" y="1102673"/>
                      <a:pt x="0" y="1097438"/>
                      <a:pt x="0" y="1097438"/>
                    </a:cubicBezTo>
                    <a:cubicBezTo>
                      <a:pt x="483551" y="869060"/>
                      <a:pt x="815027" y="0"/>
                      <a:pt x="815027" y="0"/>
                    </a:cubicBezTo>
                    <a:lnTo>
                      <a:pt x="815027" y="0"/>
                    </a:lnTo>
                    <a:cubicBezTo>
                      <a:pt x="815826" y="2839"/>
                      <a:pt x="824787" y="32473"/>
                      <a:pt x="841112" y="8136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2DAC74E5-93ED-495F-8ADF-5E102EA3EA2B}"/>
                  </a:ext>
                </a:extLst>
              </p:cNvPr>
              <p:cNvSpPr/>
              <p:nvPr/>
            </p:nvSpPr>
            <p:spPr>
              <a:xfrm>
                <a:off x="9434928" y="3819212"/>
                <a:ext cx="193886" cy="1130798"/>
              </a:xfrm>
              <a:custGeom>
                <a:avLst/>
                <a:gdLst>
                  <a:gd name="connsiteX0" fmla="*/ 181176 w 193886"/>
                  <a:gd name="connsiteY0" fmla="*/ 1130799 h 1130798"/>
                  <a:gd name="connsiteX1" fmla="*/ 0 w 193886"/>
                  <a:gd name="connsiteY1" fmla="*/ 1105335 h 1130798"/>
                  <a:gd name="connsiteX2" fmla="*/ 158463 w 193886"/>
                  <a:gd name="connsiteY2" fmla="*/ 0 h 1130798"/>
                  <a:gd name="connsiteX3" fmla="*/ 181176 w 193886"/>
                  <a:gd name="connsiteY3" fmla="*/ 1130799 h 113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886" h="1130798">
                    <a:moveTo>
                      <a:pt x="181176" y="1130799"/>
                    </a:moveTo>
                    <a:cubicBezTo>
                      <a:pt x="120843" y="1121926"/>
                      <a:pt x="60067" y="1113586"/>
                      <a:pt x="0" y="1105335"/>
                    </a:cubicBezTo>
                    <a:cubicBezTo>
                      <a:pt x="141960" y="775101"/>
                      <a:pt x="158463" y="0"/>
                      <a:pt x="158463" y="0"/>
                    </a:cubicBezTo>
                    <a:cubicBezTo>
                      <a:pt x="207084" y="517177"/>
                      <a:pt x="196171" y="909430"/>
                      <a:pt x="181176" y="11307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760E334E-01CD-48F9-933D-5B3F73AE3D33}"/>
                  </a:ext>
                </a:extLst>
              </p:cNvPr>
              <p:cNvSpPr/>
              <p:nvPr/>
            </p:nvSpPr>
            <p:spPr>
              <a:xfrm rot="-3165000">
                <a:off x="8376111" y="4206881"/>
                <a:ext cx="1618874" cy="17744"/>
              </a:xfrm>
              <a:custGeom>
                <a:avLst/>
                <a:gdLst>
                  <a:gd name="connsiteX0" fmla="*/ 0 w 1618874"/>
                  <a:gd name="connsiteY0" fmla="*/ 0 h 17744"/>
                  <a:gd name="connsiteX1" fmla="*/ 1618875 w 1618874"/>
                  <a:gd name="connsiteY1" fmla="*/ 0 h 17744"/>
                  <a:gd name="connsiteX2" fmla="*/ 1618875 w 1618874"/>
                  <a:gd name="connsiteY2" fmla="*/ 17745 h 17744"/>
                  <a:gd name="connsiteX3" fmla="*/ 0 w 1618874"/>
                  <a:gd name="connsiteY3" fmla="*/ 17745 h 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8874" h="17744">
                    <a:moveTo>
                      <a:pt x="0" y="0"/>
                    </a:moveTo>
                    <a:lnTo>
                      <a:pt x="1618875" y="0"/>
                    </a:lnTo>
                    <a:lnTo>
                      <a:pt x="1618875" y="17745"/>
                    </a:lnTo>
                    <a:lnTo>
                      <a:pt x="0" y="17745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B757066F-420F-4684-BD3E-15E6D27AEFEB}"/>
                  </a:ext>
                </a:extLst>
              </p:cNvPr>
              <p:cNvSpPr/>
              <p:nvPr/>
            </p:nvSpPr>
            <p:spPr>
              <a:xfrm rot="-1842600">
                <a:off x="10007113" y="3437885"/>
                <a:ext cx="17744" cy="1895961"/>
              </a:xfrm>
              <a:custGeom>
                <a:avLst/>
                <a:gdLst>
                  <a:gd name="connsiteX0" fmla="*/ 0 w 17744"/>
                  <a:gd name="connsiteY0" fmla="*/ 0 h 1895961"/>
                  <a:gd name="connsiteX1" fmla="*/ 17745 w 17744"/>
                  <a:gd name="connsiteY1" fmla="*/ 0 h 1895961"/>
                  <a:gd name="connsiteX2" fmla="*/ 17745 w 17744"/>
                  <a:gd name="connsiteY2" fmla="*/ 1895962 h 1895961"/>
                  <a:gd name="connsiteX3" fmla="*/ 0 w 17744"/>
                  <a:gd name="connsiteY3" fmla="*/ 1895962 h 189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4" h="1895961">
                    <a:moveTo>
                      <a:pt x="0" y="0"/>
                    </a:moveTo>
                    <a:lnTo>
                      <a:pt x="17745" y="0"/>
                    </a:lnTo>
                    <a:lnTo>
                      <a:pt x="17745" y="1895962"/>
                    </a:lnTo>
                    <a:lnTo>
                      <a:pt x="0" y="1895962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0" name="图形 13">
              <a:extLst>
                <a:ext uri="{FF2B5EF4-FFF2-40B4-BE49-F238E27FC236}">
                  <a16:creationId xmlns:a16="http://schemas.microsoft.com/office/drawing/2014/main" id="{DDAF8326-EA5A-4278-9858-B123F9533D6D}"/>
                </a:ext>
              </a:extLst>
            </p:cNvPr>
            <p:cNvGrpSpPr/>
            <p:nvPr/>
          </p:nvGrpSpPr>
          <p:grpSpPr>
            <a:xfrm>
              <a:off x="9272029" y="5363269"/>
              <a:ext cx="1909715" cy="481815"/>
              <a:chOff x="9272029" y="5363269"/>
              <a:chExt cx="1909715" cy="481815"/>
            </a:xfrm>
          </p:grpSpPr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8D500BBA-4987-4CD3-8878-539BDF53AA54}"/>
                  </a:ext>
                </a:extLst>
              </p:cNvPr>
              <p:cNvSpPr/>
              <p:nvPr/>
            </p:nvSpPr>
            <p:spPr>
              <a:xfrm>
                <a:off x="9272029" y="5367550"/>
                <a:ext cx="1828975" cy="471395"/>
              </a:xfrm>
              <a:custGeom>
                <a:avLst/>
                <a:gdLst>
                  <a:gd name="connsiteX0" fmla="*/ 1828975 w 1828975"/>
                  <a:gd name="connsiteY0" fmla="*/ 0 h 471395"/>
                  <a:gd name="connsiteX1" fmla="*/ 1828975 w 1828975"/>
                  <a:gd name="connsiteY1" fmla="*/ 471395 h 471395"/>
                  <a:gd name="connsiteX2" fmla="*/ 85531 w 1828975"/>
                  <a:gd name="connsiteY2" fmla="*/ 379388 h 471395"/>
                  <a:gd name="connsiteX3" fmla="*/ 0 w 1828975"/>
                  <a:gd name="connsiteY3" fmla="*/ 187387 h 471395"/>
                  <a:gd name="connsiteX4" fmla="*/ 85531 w 1828975"/>
                  <a:gd name="connsiteY4" fmla="*/ 0 h 47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975" h="471395">
                    <a:moveTo>
                      <a:pt x="1828975" y="0"/>
                    </a:moveTo>
                    <a:lnTo>
                      <a:pt x="1828975" y="471395"/>
                    </a:lnTo>
                    <a:lnTo>
                      <a:pt x="85531" y="379388"/>
                    </a:lnTo>
                    <a:cubicBezTo>
                      <a:pt x="38241" y="376903"/>
                      <a:pt x="0" y="290663"/>
                      <a:pt x="0" y="187387"/>
                    </a:cubicBezTo>
                    <a:cubicBezTo>
                      <a:pt x="0" y="84111"/>
                      <a:pt x="38241" y="0"/>
                      <a:pt x="85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6838DC35-E2D7-44B5-9808-B6F28F761608}"/>
                  </a:ext>
                </a:extLst>
              </p:cNvPr>
              <p:cNvSpPr/>
              <p:nvPr/>
            </p:nvSpPr>
            <p:spPr>
              <a:xfrm>
                <a:off x="9272029" y="5373689"/>
                <a:ext cx="1828975" cy="471395"/>
              </a:xfrm>
              <a:custGeom>
                <a:avLst/>
                <a:gdLst>
                  <a:gd name="connsiteX0" fmla="*/ 1828975 w 1828975"/>
                  <a:gd name="connsiteY0" fmla="*/ 0 h 471395"/>
                  <a:gd name="connsiteX1" fmla="*/ 1828975 w 1828975"/>
                  <a:gd name="connsiteY1" fmla="*/ 471395 h 471395"/>
                  <a:gd name="connsiteX2" fmla="*/ 85531 w 1828975"/>
                  <a:gd name="connsiteY2" fmla="*/ 379388 h 471395"/>
                  <a:gd name="connsiteX3" fmla="*/ 0 w 1828975"/>
                  <a:gd name="connsiteY3" fmla="*/ 187387 h 471395"/>
                  <a:gd name="connsiteX4" fmla="*/ 85531 w 1828975"/>
                  <a:gd name="connsiteY4" fmla="*/ 0 h 47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975" h="471395">
                    <a:moveTo>
                      <a:pt x="1828975" y="0"/>
                    </a:moveTo>
                    <a:lnTo>
                      <a:pt x="1828975" y="471395"/>
                    </a:lnTo>
                    <a:lnTo>
                      <a:pt x="85531" y="379388"/>
                    </a:lnTo>
                    <a:cubicBezTo>
                      <a:pt x="38241" y="376903"/>
                      <a:pt x="0" y="290663"/>
                      <a:pt x="0" y="187387"/>
                    </a:cubicBezTo>
                    <a:cubicBezTo>
                      <a:pt x="0" y="84111"/>
                      <a:pt x="38241" y="0"/>
                      <a:pt x="8553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86CA3DAB-6196-457C-9BD1-2CCA9A747706}"/>
                  </a:ext>
                </a:extLst>
              </p:cNvPr>
              <p:cNvSpPr/>
              <p:nvPr/>
            </p:nvSpPr>
            <p:spPr>
              <a:xfrm>
                <a:off x="11010772" y="5367550"/>
                <a:ext cx="170972" cy="471172"/>
              </a:xfrm>
              <a:custGeom>
                <a:avLst/>
                <a:gdLst>
                  <a:gd name="connsiteX0" fmla="*/ 0 w 170972"/>
                  <a:gd name="connsiteY0" fmla="*/ 233258 h 471172"/>
                  <a:gd name="connsiteX1" fmla="*/ 85442 w 170972"/>
                  <a:gd name="connsiteY1" fmla="*/ 471129 h 471172"/>
                  <a:gd name="connsiteX2" fmla="*/ 170973 w 170972"/>
                  <a:gd name="connsiteY2" fmla="*/ 237783 h 471172"/>
                  <a:gd name="connsiteX3" fmla="*/ 85442 w 170972"/>
                  <a:gd name="connsiteY3" fmla="*/ 0 h 471172"/>
                  <a:gd name="connsiteX4" fmla="*/ 0 w 170972"/>
                  <a:gd name="connsiteY4" fmla="*/ 233258 h 47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972" h="471172">
                    <a:moveTo>
                      <a:pt x="0" y="233258"/>
                    </a:moveTo>
                    <a:cubicBezTo>
                      <a:pt x="0" y="362175"/>
                      <a:pt x="38240" y="468645"/>
                      <a:pt x="85442" y="471129"/>
                    </a:cubicBezTo>
                    <a:cubicBezTo>
                      <a:pt x="132644" y="473613"/>
                      <a:pt x="170973" y="369184"/>
                      <a:pt x="170973" y="237783"/>
                    </a:cubicBezTo>
                    <a:cubicBezTo>
                      <a:pt x="170973" y="106381"/>
                      <a:pt x="132644" y="0"/>
                      <a:pt x="85442" y="0"/>
                    </a:cubicBezTo>
                    <a:cubicBezTo>
                      <a:pt x="38240" y="0"/>
                      <a:pt x="0" y="104429"/>
                      <a:pt x="0" y="233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4DCA91B4-42DF-4CBE-B0A9-CF932E899FB8}"/>
                  </a:ext>
                </a:extLst>
              </p:cNvPr>
              <p:cNvSpPr/>
              <p:nvPr/>
            </p:nvSpPr>
            <p:spPr>
              <a:xfrm>
                <a:off x="11010772" y="5363269"/>
                <a:ext cx="170972" cy="471172"/>
              </a:xfrm>
              <a:custGeom>
                <a:avLst/>
                <a:gdLst>
                  <a:gd name="connsiteX0" fmla="*/ 0 w 170972"/>
                  <a:gd name="connsiteY0" fmla="*/ 233258 h 471172"/>
                  <a:gd name="connsiteX1" fmla="*/ 85442 w 170972"/>
                  <a:gd name="connsiteY1" fmla="*/ 471129 h 471172"/>
                  <a:gd name="connsiteX2" fmla="*/ 170973 w 170972"/>
                  <a:gd name="connsiteY2" fmla="*/ 237783 h 471172"/>
                  <a:gd name="connsiteX3" fmla="*/ 85442 w 170972"/>
                  <a:gd name="connsiteY3" fmla="*/ 0 h 471172"/>
                  <a:gd name="connsiteX4" fmla="*/ 0 w 170972"/>
                  <a:gd name="connsiteY4" fmla="*/ 233258 h 47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972" h="471172">
                    <a:moveTo>
                      <a:pt x="0" y="233258"/>
                    </a:moveTo>
                    <a:cubicBezTo>
                      <a:pt x="0" y="362175"/>
                      <a:pt x="38240" y="468645"/>
                      <a:pt x="85442" y="471129"/>
                    </a:cubicBezTo>
                    <a:cubicBezTo>
                      <a:pt x="132644" y="473613"/>
                      <a:pt x="170973" y="369184"/>
                      <a:pt x="170973" y="237783"/>
                    </a:cubicBezTo>
                    <a:cubicBezTo>
                      <a:pt x="170973" y="106381"/>
                      <a:pt x="132644" y="0"/>
                      <a:pt x="85442" y="0"/>
                    </a:cubicBezTo>
                    <a:cubicBezTo>
                      <a:pt x="38240" y="0"/>
                      <a:pt x="0" y="104429"/>
                      <a:pt x="0" y="23325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5" name="图形 13">
                <a:extLst>
                  <a:ext uri="{FF2B5EF4-FFF2-40B4-BE49-F238E27FC236}">
                    <a16:creationId xmlns:a16="http://schemas.microsoft.com/office/drawing/2014/main" id="{57A05744-08E9-4C26-82FE-D384E5736C42}"/>
                  </a:ext>
                </a:extLst>
              </p:cNvPr>
              <p:cNvGrpSpPr/>
              <p:nvPr/>
            </p:nvGrpSpPr>
            <p:grpSpPr>
              <a:xfrm>
                <a:off x="9343896" y="5403572"/>
                <a:ext cx="1620383" cy="369095"/>
                <a:chOff x="9343896" y="5403572"/>
                <a:chExt cx="1620383" cy="369095"/>
              </a:xfrm>
              <a:solidFill>
                <a:srgbClr val="000000"/>
              </a:solidFill>
            </p:grpSpPr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B968DDF7-373B-433E-A7C8-427FF4E6D145}"/>
                    </a:ext>
                  </a:extLst>
                </p:cNvPr>
                <p:cNvSpPr/>
                <p:nvPr/>
              </p:nvSpPr>
              <p:spPr>
                <a:xfrm>
                  <a:off x="9343896" y="5403572"/>
                  <a:ext cx="1613905" cy="8872"/>
                </a:xfrm>
                <a:custGeom>
                  <a:avLst/>
                  <a:gdLst>
                    <a:gd name="connsiteX0" fmla="*/ 0 w 1613905"/>
                    <a:gd name="connsiteY0" fmla="*/ 4436 h 8872"/>
                    <a:gd name="connsiteX1" fmla="*/ 201761 w 1613905"/>
                    <a:gd name="connsiteY1" fmla="*/ 2218 h 8872"/>
                    <a:gd name="connsiteX2" fmla="*/ 403521 w 1613905"/>
                    <a:gd name="connsiteY2" fmla="*/ 976 h 8872"/>
                    <a:gd name="connsiteX3" fmla="*/ 806953 w 1613905"/>
                    <a:gd name="connsiteY3" fmla="*/ 0 h 8872"/>
                    <a:gd name="connsiteX4" fmla="*/ 1210474 w 1613905"/>
                    <a:gd name="connsiteY4" fmla="*/ 976 h 8872"/>
                    <a:gd name="connsiteX5" fmla="*/ 1412235 w 1613905"/>
                    <a:gd name="connsiteY5" fmla="*/ 2218 h 8872"/>
                    <a:gd name="connsiteX6" fmla="*/ 1613906 w 1613905"/>
                    <a:gd name="connsiteY6" fmla="*/ 4436 h 8872"/>
                    <a:gd name="connsiteX7" fmla="*/ 1412235 w 1613905"/>
                    <a:gd name="connsiteY7" fmla="*/ 6566 h 8872"/>
                    <a:gd name="connsiteX8" fmla="*/ 1210474 w 1613905"/>
                    <a:gd name="connsiteY8" fmla="*/ 7808 h 8872"/>
                    <a:gd name="connsiteX9" fmla="*/ 806953 w 1613905"/>
                    <a:gd name="connsiteY9" fmla="*/ 8872 h 8872"/>
                    <a:gd name="connsiteX10" fmla="*/ 403521 w 1613905"/>
                    <a:gd name="connsiteY10" fmla="*/ 7808 h 8872"/>
                    <a:gd name="connsiteX11" fmla="*/ 201761 w 1613905"/>
                    <a:gd name="connsiteY11" fmla="*/ 6566 h 8872"/>
                    <a:gd name="connsiteX12" fmla="*/ 0 w 1613905"/>
                    <a:gd name="connsiteY12" fmla="*/ 4436 h 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3905" h="8872">
                      <a:moveTo>
                        <a:pt x="0" y="4436"/>
                      </a:moveTo>
                      <a:lnTo>
                        <a:pt x="201761" y="2218"/>
                      </a:lnTo>
                      <a:lnTo>
                        <a:pt x="403521" y="976"/>
                      </a:lnTo>
                      <a:lnTo>
                        <a:pt x="806953" y="0"/>
                      </a:lnTo>
                      <a:lnTo>
                        <a:pt x="1210474" y="976"/>
                      </a:lnTo>
                      <a:lnTo>
                        <a:pt x="1412235" y="2218"/>
                      </a:lnTo>
                      <a:lnTo>
                        <a:pt x="1613906" y="4436"/>
                      </a:lnTo>
                      <a:lnTo>
                        <a:pt x="1412235" y="6566"/>
                      </a:lnTo>
                      <a:lnTo>
                        <a:pt x="1210474" y="7808"/>
                      </a:lnTo>
                      <a:lnTo>
                        <a:pt x="806953" y="8872"/>
                      </a:lnTo>
                      <a:lnTo>
                        <a:pt x="403521" y="7808"/>
                      </a:lnTo>
                      <a:lnTo>
                        <a:pt x="201761" y="6566"/>
                      </a:lnTo>
                      <a:lnTo>
                        <a:pt x="0" y="4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D860EADD-C2A1-4621-8222-C9386E2B3226}"/>
                    </a:ext>
                  </a:extLst>
                </p:cNvPr>
                <p:cNvSpPr/>
                <p:nvPr/>
              </p:nvSpPr>
              <p:spPr>
                <a:xfrm>
                  <a:off x="10384551" y="5514308"/>
                  <a:ext cx="573251" cy="9177"/>
                </a:xfrm>
                <a:custGeom>
                  <a:avLst/>
                  <a:gdLst>
                    <a:gd name="connsiteX0" fmla="*/ 0 w 573251"/>
                    <a:gd name="connsiteY0" fmla="*/ 4607 h 9177"/>
                    <a:gd name="connsiteX1" fmla="*/ 143291 w 573251"/>
                    <a:gd name="connsiteY1" fmla="*/ 1235 h 9177"/>
                    <a:gd name="connsiteX2" fmla="*/ 286581 w 573251"/>
                    <a:gd name="connsiteY2" fmla="*/ 171 h 9177"/>
                    <a:gd name="connsiteX3" fmla="*/ 429961 w 573251"/>
                    <a:gd name="connsiteY3" fmla="*/ 1235 h 9177"/>
                    <a:gd name="connsiteX4" fmla="*/ 501650 w 573251"/>
                    <a:gd name="connsiteY4" fmla="*/ 2478 h 9177"/>
                    <a:gd name="connsiteX5" fmla="*/ 573252 w 573251"/>
                    <a:gd name="connsiteY5" fmla="*/ 4607 h 9177"/>
                    <a:gd name="connsiteX6" fmla="*/ 501650 w 573251"/>
                    <a:gd name="connsiteY6" fmla="*/ 6825 h 9177"/>
                    <a:gd name="connsiteX7" fmla="*/ 429961 w 573251"/>
                    <a:gd name="connsiteY7" fmla="*/ 8067 h 9177"/>
                    <a:gd name="connsiteX8" fmla="*/ 286581 w 573251"/>
                    <a:gd name="connsiteY8" fmla="*/ 9043 h 9177"/>
                    <a:gd name="connsiteX9" fmla="*/ 143291 w 573251"/>
                    <a:gd name="connsiteY9" fmla="*/ 8067 h 9177"/>
                    <a:gd name="connsiteX10" fmla="*/ 0 w 573251"/>
                    <a:gd name="connsiteY10" fmla="*/ 4607 h 9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251" h="9177">
                      <a:moveTo>
                        <a:pt x="0" y="4607"/>
                      </a:moveTo>
                      <a:cubicBezTo>
                        <a:pt x="47734" y="2833"/>
                        <a:pt x="95557" y="1945"/>
                        <a:pt x="143291" y="1235"/>
                      </a:cubicBezTo>
                      <a:cubicBezTo>
                        <a:pt x="191025" y="526"/>
                        <a:pt x="238847" y="615"/>
                        <a:pt x="286581" y="171"/>
                      </a:cubicBezTo>
                      <a:cubicBezTo>
                        <a:pt x="334315" y="-273"/>
                        <a:pt x="382138" y="171"/>
                        <a:pt x="429961" y="1235"/>
                      </a:cubicBezTo>
                      <a:lnTo>
                        <a:pt x="501650" y="2478"/>
                      </a:lnTo>
                      <a:cubicBezTo>
                        <a:pt x="525517" y="3187"/>
                        <a:pt x="549385" y="3631"/>
                        <a:pt x="573252" y="4607"/>
                      </a:cubicBezTo>
                      <a:cubicBezTo>
                        <a:pt x="549385" y="5672"/>
                        <a:pt x="525517" y="6115"/>
                        <a:pt x="501650" y="6825"/>
                      </a:cubicBezTo>
                      <a:lnTo>
                        <a:pt x="429961" y="8067"/>
                      </a:lnTo>
                      <a:cubicBezTo>
                        <a:pt x="382138" y="8777"/>
                        <a:pt x="334404" y="8689"/>
                        <a:pt x="286581" y="9043"/>
                      </a:cubicBezTo>
                      <a:cubicBezTo>
                        <a:pt x="238758" y="9398"/>
                        <a:pt x="191025" y="9043"/>
                        <a:pt x="143291" y="8067"/>
                      </a:cubicBezTo>
                      <a:cubicBezTo>
                        <a:pt x="95557" y="7091"/>
                        <a:pt x="47734" y="6470"/>
                        <a:pt x="0" y="46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CDF53233-B8FF-4473-B585-6712C5CAA978}"/>
                    </a:ext>
                  </a:extLst>
                </p:cNvPr>
                <p:cNvSpPr/>
                <p:nvPr/>
              </p:nvSpPr>
              <p:spPr>
                <a:xfrm>
                  <a:off x="9509191" y="5462663"/>
                  <a:ext cx="780779" cy="8872"/>
                </a:xfrm>
                <a:custGeom>
                  <a:avLst/>
                  <a:gdLst>
                    <a:gd name="connsiteX0" fmla="*/ 0 w 780779"/>
                    <a:gd name="connsiteY0" fmla="*/ 4436 h 8872"/>
                    <a:gd name="connsiteX1" fmla="*/ 195195 w 780779"/>
                    <a:gd name="connsiteY1" fmla="*/ 1065 h 8872"/>
                    <a:gd name="connsiteX2" fmla="*/ 390390 w 780779"/>
                    <a:gd name="connsiteY2" fmla="*/ 0 h 8872"/>
                    <a:gd name="connsiteX3" fmla="*/ 585585 w 780779"/>
                    <a:gd name="connsiteY3" fmla="*/ 976 h 8872"/>
                    <a:gd name="connsiteX4" fmla="*/ 683182 w 780779"/>
                    <a:gd name="connsiteY4" fmla="*/ 2218 h 8872"/>
                    <a:gd name="connsiteX5" fmla="*/ 780779 w 780779"/>
                    <a:gd name="connsiteY5" fmla="*/ 4436 h 8872"/>
                    <a:gd name="connsiteX6" fmla="*/ 683182 w 780779"/>
                    <a:gd name="connsiteY6" fmla="*/ 6566 h 8872"/>
                    <a:gd name="connsiteX7" fmla="*/ 585585 w 780779"/>
                    <a:gd name="connsiteY7" fmla="*/ 7808 h 8872"/>
                    <a:gd name="connsiteX8" fmla="*/ 390390 w 780779"/>
                    <a:gd name="connsiteY8" fmla="*/ 8872 h 8872"/>
                    <a:gd name="connsiteX9" fmla="*/ 195195 w 780779"/>
                    <a:gd name="connsiteY9" fmla="*/ 7808 h 8872"/>
                    <a:gd name="connsiteX10" fmla="*/ 0 w 780779"/>
                    <a:gd name="connsiteY10" fmla="*/ 4436 h 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0779" h="8872">
                      <a:moveTo>
                        <a:pt x="0" y="4436"/>
                      </a:moveTo>
                      <a:cubicBezTo>
                        <a:pt x="65036" y="2573"/>
                        <a:pt x="130160" y="1775"/>
                        <a:pt x="195195" y="1065"/>
                      </a:cubicBezTo>
                      <a:lnTo>
                        <a:pt x="390390" y="0"/>
                      </a:lnTo>
                      <a:lnTo>
                        <a:pt x="585585" y="976"/>
                      </a:lnTo>
                      <a:lnTo>
                        <a:pt x="683182" y="2218"/>
                      </a:lnTo>
                      <a:lnTo>
                        <a:pt x="780779" y="4436"/>
                      </a:lnTo>
                      <a:lnTo>
                        <a:pt x="683182" y="6566"/>
                      </a:lnTo>
                      <a:lnTo>
                        <a:pt x="585585" y="7808"/>
                      </a:lnTo>
                      <a:lnTo>
                        <a:pt x="390390" y="8872"/>
                      </a:lnTo>
                      <a:lnTo>
                        <a:pt x="195195" y="7808"/>
                      </a:lnTo>
                      <a:cubicBezTo>
                        <a:pt x="130160" y="7098"/>
                        <a:pt x="65036" y="6299"/>
                        <a:pt x="0" y="44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3ACD1D21-9920-4A8D-AF28-C81424BB4528}"/>
                    </a:ext>
                  </a:extLst>
                </p:cNvPr>
                <p:cNvSpPr/>
                <p:nvPr/>
              </p:nvSpPr>
              <p:spPr>
                <a:xfrm>
                  <a:off x="9463675" y="5603115"/>
                  <a:ext cx="872431" cy="23157"/>
                </a:xfrm>
                <a:custGeom>
                  <a:avLst/>
                  <a:gdLst>
                    <a:gd name="connsiteX0" fmla="*/ 0 w 872431"/>
                    <a:gd name="connsiteY0" fmla="*/ 0 h 23157"/>
                    <a:gd name="connsiteX1" fmla="*/ 218175 w 872431"/>
                    <a:gd name="connsiteY1" fmla="*/ 2395 h 23157"/>
                    <a:gd name="connsiteX2" fmla="*/ 436349 w 872431"/>
                    <a:gd name="connsiteY2" fmla="*/ 7187 h 23157"/>
                    <a:gd name="connsiteX3" fmla="*/ 654435 w 872431"/>
                    <a:gd name="connsiteY3" fmla="*/ 14018 h 23157"/>
                    <a:gd name="connsiteX4" fmla="*/ 763478 w 872431"/>
                    <a:gd name="connsiteY4" fmla="*/ 18100 h 23157"/>
                    <a:gd name="connsiteX5" fmla="*/ 872432 w 872431"/>
                    <a:gd name="connsiteY5" fmla="*/ 23157 h 23157"/>
                    <a:gd name="connsiteX6" fmla="*/ 763300 w 872431"/>
                    <a:gd name="connsiteY6" fmla="*/ 22447 h 23157"/>
                    <a:gd name="connsiteX7" fmla="*/ 654258 w 872431"/>
                    <a:gd name="connsiteY7" fmla="*/ 20850 h 23157"/>
                    <a:gd name="connsiteX8" fmla="*/ 436083 w 872431"/>
                    <a:gd name="connsiteY8" fmla="*/ 16237 h 23157"/>
                    <a:gd name="connsiteX9" fmla="*/ 217731 w 872431"/>
                    <a:gd name="connsiteY9" fmla="*/ 9227 h 23157"/>
                    <a:gd name="connsiteX10" fmla="*/ 0 w 872431"/>
                    <a:gd name="connsiteY10" fmla="*/ 0 h 23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2431" h="23157">
                      <a:moveTo>
                        <a:pt x="0" y="0"/>
                      </a:moveTo>
                      <a:cubicBezTo>
                        <a:pt x="72755" y="0"/>
                        <a:pt x="145509" y="1153"/>
                        <a:pt x="218175" y="2395"/>
                      </a:cubicBezTo>
                      <a:lnTo>
                        <a:pt x="436349" y="7187"/>
                      </a:lnTo>
                      <a:lnTo>
                        <a:pt x="654435" y="14018"/>
                      </a:lnTo>
                      <a:lnTo>
                        <a:pt x="763478" y="18100"/>
                      </a:lnTo>
                      <a:lnTo>
                        <a:pt x="872432" y="23157"/>
                      </a:lnTo>
                      <a:lnTo>
                        <a:pt x="763300" y="22447"/>
                      </a:lnTo>
                      <a:lnTo>
                        <a:pt x="654258" y="20850"/>
                      </a:lnTo>
                      <a:lnTo>
                        <a:pt x="436083" y="16237"/>
                      </a:lnTo>
                      <a:lnTo>
                        <a:pt x="217731" y="9227"/>
                      </a:lnTo>
                      <a:cubicBezTo>
                        <a:pt x="145331" y="6566"/>
                        <a:pt x="72666" y="3726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5FABB077-B367-4C0E-B30A-2813DAED8455}"/>
                    </a:ext>
                  </a:extLst>
                </p:cNvPr>
                <p:cNvSpPr/>
                <p:nvPr/>
              </p:nvSpPr>
              <p:spPr>
                <a:xfrm>
                  <a:off x="9853444" y="5720941"/>
                  <a:ext cx="1045356" cy="51726"/>
                </a:xfrm>
                <a:custGeom>
                  <a:avLst/>
                  <a:gdLst>
                    <a:gd name="connsiteX0" fmla="*/ 0 w 1045356"/>
                    <a:gd name="connsiteY0" fmla="*/ 0 h 51726"/>
                    <a:gd name="connsiteX1" fmla="*/ 261561 w 1045356"/>
                    <a:gd name="connsiteY1" fmla="*/ 9493 h 51726"/>
                    <a:gd name="connsiteX2" fmla="*/ 522945 w 1045356"/>
                    <a:gd name="connsiteY2" fmla="*/ 21294 h 51726"/>
                    <a:gd name="connsiteX3" fmla="*/ 784240 w 1045356"/>
                    <a:gd name="connsiteY3" fmla="*/ 35224 h 51726"/>
                    <a:gd name="connsiteX4" fmla="*/ 914842 w 1045356"/>
                    <a:gd name="connsiteY4" fmla="*/ 42854 h 51726"/>
                    <a:gd name="connsiteX5" fmla="*/ 1045357 w 1045356"/>
                    <a:gd name="connsiteY5" fmla="*/ 51726 h 51726"/>
                    <a:gd name="connsiteX6" fmla="*/ 914576 w 1045356"/>
                    <a:gd name="connsiteY6" fmla="*/ 47468 h 51726"/>
                    <a:gd name="connsiteX7" fmla="*/ 783884 w 1045356"/>
                    <a:gd name="connsiteY7" fmla="*/ 42322 h 51726"/>
                    <a:gd name="connsiteX8" fmla="*/ 522501 w 1045356"/>
                    <a:gd name="connsiteY8" fmla="*/ 30433 h 51726"/>
                    <a:gd name="connsiteX9" fmla="*/ 261206 w 1045356"/>
                    <a:gd name="connsiteY9" fmla="*/ 16592 h 51726"/>
                    <a:gd name="connsiteX10" fmla="*/ 0 w 1045356"/>
                    <a:gd name="connsiteY10" fmla="*/ 0 h 5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45356" h="51726">
                      <a:moveTo>
                        <a:pt x="0" y="0"/>
                      </a:moveTo>
                      <a:cubicBezTo>
                        <a:pt x="87216" y="2484"/>
                        <a:pt x="174344" y="5944"/>
                        <a:pt x="261561" y="9493"/>
                      </a:cubicBezTo>
                      <a:lnTo>
                        <a:pt x="522945" y="21294"/>
                      </a:lnTo>
                      <a:lnTo>
                        <a:pt x="784240" y="35224"/>
                      </a:lnTo>
                      <a:lnTo>
                        <a:pt x="914842" y="42854"/>
                      </a:lnTo>
                      <a:lnTo>
                        <a:pt x="1045357" y="51726"/>
                      </a:lnTo>
                      <a:lnTo>
                        <a:pt x="914576" y="47468"/>
                      </a:lnTo>
                      <a:lnTo>
                        <a:pt x="783884" y="42322"/>
                      </a:lnTo>
                      <a:lnTo>
                        <a:pt x="522501" y="30433"/>
                      </a:lnTo>
                      <a:lnTo>
                        <a:pt x="261206" y="16592"/>
                      </a:lnTo>
                      <a:cubicBezTo>
                        <a:pt x="173989" y="11268"/>
                        <a:pt x="87039" y="6122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B3D51359-36BE-4F53-94AF-8D2DCFA23E98}"/>
                    </a:ext>
                  </a:extLst>
                </p:cNvPr>
                <p:cNvSpPr/>
                <p:nvPr/>
              </p:nvSpPr>
              <p:spPr>
                <a:xfrm>
                  <a:off x="10213134" y="5679066"/>
                  <a:ext cx="751145" cy="17475"/>
                </a:xfrm>
                <a:custGeom>
                  <a:avLst/>
                  <a:gdLst>
                    <a:gd name="connsiteX0" fmla="*/ 0 w 751145"/>
                    <a:gd name="connsiteY0" fmla="*/ 174 h 17475"/>
                    <a:gd name="connsiteX1" fmla="*/ 187919 w 751145"/>
                    <a:gd name="connsiteY1" fmla="*/ 1061 h 17475"/>
                    <a:gd name="connsiteX2" fmla="*/ 375662 w 751145"/>
                    <a:gd name="connsiteY2" fmla="*/ 4433 h 17475"/>
                    <a:gd name="connsiteX3" fmla="*/ 563403 w 751145"/>
                    <a:gd name="connsiteY3" fmla="*/ 9756 h 17475"/>
                    <a:gd name="connsiteX4" fmla="*/ 657274 w 751145"/>
                    <a:gd name="connsiteY4" fmla="*/ 13128 h 17475"/>
                    <a:gd name="connsiteX5" fmla="*/ 751145 w 751145"/>
                    <a:gd name="connsiteY5" fmla="*/ 17475 h 17475"/>
                    <a:gd name="connsiteX6" fmla="*/ 657185 w 751145"/>
                    <a:gd name="connsiteY6" fmla="*/ 17475 h 17475"/>
                    <a:gd name="connsiteX7" fmla="*/ 563314 w 751145"/>
                    <a:gd name="connsiteY7" fmla="*/ 16588 h 17475"/>
                    <a:gd name="connsiteX8" fmla="*/ 375484 w 751145"/>
                    <a:gd name="connsiteY8" fmla="*/ 13217 h 17475"/>
                    <a:gd name="connsiteX9" fmla="*/ 187742 w 751145"/>
                    <a:gd name="connsiteY9" fmla="*/ 7893 h 17475"/>
                    <a:gd name="connsiteX10" fmla="*/ 0 w 751145"/>
                    <a:gd name="connsiteY10" fmla="*/ 174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51145" h="17475">
                      <a:moveTo>
                        <a:pt x="0" y="174"/>
                      </a:moveTo>
                      <a:cubicBezTo>
                        <a:pt x="62640" y="-270"/>
                        <a:pt x="125280" y="174"/>
                        <a:pt x="187919" y="1061"/>
                      </a:cubicBezTo>
                      <a:lnTo>
                        <a:pt x="375662" y="4433"/>
                      </a:lnTo>
                      <a:lnTo>
                        <a:pt x="563403" y="9756"/>
                      </a:lnTo>
                      <a:lnTo>
                        <a:pt x="657274" y="13128"/>
                      </a:lnTo>
                      <a:cubicBezTo>
                        <a:pt x="688594" y="14636"/>
                        <a:pt x="719382" y="15790"/>
                        <a:pt x="751145" y="17475"/>
                      </a:cubicBezTo>
                      <a:cubicBezTo>
                        <a:pt x="719825" y="17475"/>
                        <a:pt x="688506" y="17475"/>
                        <a:pt x="657185" y="17475"/>
                      </a:cubicBezTo>
                      <a:lnTo>
                        <a:pt x="563314" y="16588"/>
                      </a:lnTo>
                      <a:lnTo>
                        <a:pt x="375484" y="13217"/>
                      </a:lnTo>
                      <a:lnTo>
                        <a:pt x="187742" y="7893"/>
                      </a:lnTo>
                      <a:cubicBezTo>
                        <a:pt x="124836" y="5764"/>
                        <a:pt x="62729" y="3457"/>
                        <a:pt x="0" y="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CCBBD837-08FC-454B-96F5-4524F8D75371}"/>
                    </a:ext>
                  </a:extLst>
                </p:cNvPr>
                <p:cNvSpPr/>
                <p:nvPr/>
              </p:nvSpPr>
              <p:spPr>
                <a:xfrm>
                  <a:off x="9357028" y="5550634"/>
                  <a:ext cx="660290" cy="9138"/>
                </a:xfrm>
                <a:custGeom>
                  <a:avLst/>
                  <a:gdLst>
                    <a:gd name="connsiteX0" fmla="*/ 0 w 660290"/>
                    <a:gd name="connsiteY0" fmla="*/ 4569 h 9138"/>
                    <a:gd name="connsiteX1" fmla="*/ 165028 w 660290"/>
                    <a:gd name="connsiteY1" fmla="*/ 1198 h 9138"/>
                    <a:gd name="connsiteX2" fmla="*/ 330145 w 660290"/>
                    <a:gd name="connsiteY2" fmla="*/ 133 h 9138"/>
                    <a:gd name="connsiteX3" fmla="*/ 495174 w 660290"/>
                    <a:gd name="connsiteY3" fmla="*/ 1198 h 9138"/>
                    <a:gd name="connsiteX4" fmla="*/ 577777 w 660290"/>
                    <a:gd name="connsiteY4" fmla="*/ 2440 h 9138"/>
                    <a:gd name="connsiteX5" fmla="*/ 660291 w 660290"/>
                    <a:gd name="connsiteY5" fmla="*/ 4569 h 9138"/>
                    <a:gd name="connsiteX6" fmla="*/ 577777 w 660290"/>
                    <a:gd name="connsiteY6" fmla="*/ 6787 h 9138"/>
                    <a:gd name="connsiteX7" fmla="*/ 495174 w 660290"/>
                    <a:gd name="connsiteY7" fmla="*/ 8030 h 9138"/>
                    <a:gd name="connsiteX8" fmla="*/ 330145 w 660290"/>
                    <a:gd name="connsiteY8" fmla="*/ 9005 h 9138"/>
                    <a:gd name="connsiteX9" fmla="*/ 165028 w 660290"/>
                    <a:gd name="connsiteY9" fmla="*/ 7941 h 9138"/>
                    <a:gd name="connsiteX10" fmla="*/ 0 w 660290"/>
                    <a:gd name="connsiteY10" fmla="*/ 4569 h 9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290" h="9138">
                      <a:moveTo>
                        <a:pt x="0" y="4569"/>
                      </a:moveTo>
                      <a:cubicBezTo>
                        <a:pt x="55010" y="2795"/>
                        <a:pt x="110019" y="1908"/>
                        <a:pt x="165028" y="1198"/>
                      </a:cubicBezTo>
                      <a:cubicBezTo>
                        <a:pt x="220038" y="488"/>
                        <a:pt x="275136" y="488"/>
                        <a:pt x="330145" y="133"/>
                      </a:cubicBezTo>
                      <a:cubicBezTo>
                        <a:pt x="385155" y="-222"/>
                        <a:pt x="440164" y="133"/>
                        <a:pt x="495174" y="1198"/>
                      </a:cubicBezTo>
                      <a:lnTo>
                        <a:pt x="577777" y="2440"/>
                      </a:lnTo>
                      <a:cubicBezTo>
                        <a:pt x="605281" y="3150"/>
                        <a:pt x="632786" y="3593"/>
                        <a:pt x="660291" y="4569"/>
                      </a:cubicBezTo>
                      <a:cubicBezTo>
                        <a:pt x="632786" y="5634"/>
                        <a:pt x="605281" y="5989"/>
                        <a:pt x="577777" y="6787"/>
                      </a:cubicBezTo>
                      <a:lnTo>
                        <a:pt x="495174" y="8030"/>
                      </a:lnTo>
                      <a:cubicBezTo>
                        <a:pt x="440164" y="8739"/>
                        <a:pt x="385155" y="8651"/>
                        <a:pt x="330145" y="9005"/>
                      </a:cubicBezTo>
                      <a:cubicBezTo>
                        <a:pt x="275136" y="9360"/>
                        <a:pt x="220038" y="9005"/>
                        <a:pt x="165028" y="7941"/>
                      </a:cubicBezTo>
                      <a:cubicBezTo>
                        <a:pt x="110019" y="6876"/>
                        <a:pt x="55010" y="6610"/>
                        <a:pt x="0" y="4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88B44786-C6C3-4196-843A-CABA70FBBC3F}"/>
                    </a:ext>
                  </a:extLst>
                </p:cNvPr>
                <p:cNvSpPr/>
                <p:nvPr/>
              </p:nvSpPr>
              <p:spPr>
                <a:xfrm>
                  <a:off x="10464581" y="5621926"/>
                  <a:ext cx="155889" cy="8783"/>
                </a:xfrm>
                <a:custGeom>
                  <a:avLst/>
                  <a:gdLst>
                    <a:gd name="connsiteX0" fmla="*/ 0 w 155889"/>
                    <a:gd name="connsiteY0" fmla="*/ 4345 h 8783"/>
                    <a:gd name="connsiteX1" fmla="*/ 155890 w 155889"/>
                    <a:gd name="connsiteY1" fmla="*/ 4345 h 8783"/>
                    <a:gd name="connsiteX2" fmla="*/ 0 w 155889"/>
                    <a:gd name="connsiteY2" fmla="*/ 4345 h 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889" h="8783">
                      <a:moveTo>
                        <a:pt x="0" y="4345"/>
                      </a:moveTo>
                      <a:cubicBezTo>
                        <a:pt x="51797" y="-1448"/>
                        <a:pt x="104092" y="-1448"/>
                        <a:pt x="155890" y="4345"/>
                      </a:cubicBezTo>
                      <a:cubicBezTo>
                        <a:pt x="104092" y="10263"/>
                        <a:pt x="51797" y="10263"/>
                        <a:pt x="0" y="43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3F4BA217-0320-440A-9D23-EA3570B5B6A2}"/>
                    </a:ext>
                  </a:extLst>
                </p:cNvPr>
                <p:cNvSpPr/>
                <p:nvPr/>
              </p:nvSpPr>
              <p:spPr>
                <a:xfrm>
                  <a:off x="9521701" y="5694765"/>
                  <a:ext cx="155889" cy="8876"/>
                </a:xfrm>
                <a:custGeom>
                  <a:avLst/>
                  <a:gdLst>
                    <a:gd name="connsiteX0" fmla="*/ 0 w 155889"/>
                    <a:gd name="connsiteY0" fmla="*/ 4438 h 8876"/>
                    <a:gd name="connsiteX1" fmla="*/ 155890 w 155889"/>
                    <a:gd name="connsiteY1" fmla="*/ 4438 h 8876"/>
                    <a:gd name="connsiteX2" fmla="*/ 0 w 155889"/>
                    <a:gd name="connsiteY2" fmla="*/ 4438 h 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889" h="8876">
                      <a:moveTo>
                        <a:pt x="0" y="4438"/>
                      </a:moveTo>
                      <a:cubicBezTo>
                        <a:pt x="51798" y="-1479"/>
                        <a:pt x="104092" y="-1479"/>
                        <a:pt x="155890" y="4438"/>
                      </a:cubicBezTo>
                      <a:cubicBezTo>
                        <a:pt x="104092" y="10356"/>
                        <a:pt x="51798" y="10356"/>
                        <a:pt x="0" y="44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5" name="图形 13">
              <a:extLst>
                <a:ext uri="{FF2B5EF4-FFF2-40B4-BE49-F238E27FC236}">
                  <a16:creationId xmlns:a16="http://schemas.microsoft.com/office/drawing/2014/main" id="{DDAA39CF-6559-43CE-BA33-363DAA02622C}"/>
                </a:ext>
              </a:extLst>
            </p:cNvPr>
            <p:cNvGrpSpPr/>
            <p:nvPr/>
          </p:nvGrpSpPr>
          <p:grpSpPr>
            <a:xfrm>
              <a:off x="7454855" y="3637947"/>
              <a:ext cx="1328389" cy="2402581"/>
              <a:chOff x="7454855" y="3637947"/>
              <a:chExt cx="1328389" cy="2402581"/>
            </a:xfrm>
          </p:grpSpPr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3701B1E4-47C7-49BB-90D6-83EBA2809649}"/>
                  </a:ext>
                </a:extLst>
              </p:cNvPr>
              <p:cNvSpPr/>
              <p:nvPr/>
            </p:nvSpPr>
            <p:spPr>
              <a:xfrm>
                <a:off x="8285320" y="3643803"/>
                <a:ext cx="497924" cy="945097"/>
              </a:xfrm>
              <a:custGeom>
                <a:avLst/>
                <a:gdLst>
                  <a:gd name="connsiteX0" fmla="*/ 101413 w 497924"/>
                  <a:gd name="connsiteY0" fmla="*/ 0 h 945097"/>
                  <a:gd name="connsiteX1" fmla="*/ 497924 w 497924"/>
                  <a:gd name="connsiteY1" fmla="*/ 472549 h 945097"/>
                  <a:gd name="connsiteX2" fmla="*/ 101413 w 497924"/>
                  <a:gd name="connsiteY2" fmla="*/ 945097 h 945097"/>
                  <a:gd name="connsiteX3" fmla="*/ 0 w 497924"/>
                  <a:gd name="connsiteY3" fmla="*/ 472549 h 945097"/>
                  <a:gd name="connsiteX4" fmla="*/ 101413 w 497924"/>
                  <a:gd name="connsiteY4" fmla="*/ 0 h 945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924" h="945097">
                    <a:moveTo>
                      <a:pt x="101413" y="0"/>
                    </a:moveTo>
                    <a:cubicBezTo>
                      <a:pt x="320386" y="0"/>
                      <a:pt x="497924" y="211520"/>
                      <a:pt x="497924" y="472549"/>
                    </a:cubicBezTo>
                    <a:cubicBezTo>
                      <a:pt x="497924" y="733577"/>
                      <a:pt x="320474" y="945097"/>
                      <a:pt x="101413" y="945097"/>
                    </a:cubicBezTo>
                    <a:cubicBezTo>
                      <a:pt x="45427" y="945097"/>
                      <a:pt x="0" y="733489"/>
                      <a:pt x="0" y="472549"/>
                    </a:cubicBezTo>
                    <a:cubicBezTo>
                      <a:pt x="0" y="211609"/>
                      <a:pt x="45427" y="0"/>
                      <a:pt x="1014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CA963A2A-D546-46FB-9377-F3BB253027F5}"/>
                  </a:ext>
                </a:extLst>
              </p:cNvPr>
              <p:cNvSpPr/>
              <p:nvPr/>
            </p:nvSpPr>
            <p:spPr>
              <a:xfrm>
                <a:off x="8145134" y="3643803"/>
                <a:ext cx="491979" cy="945097"/>
              </a:xfrm>
              <a:custGeom>
                <a:avLst/>
                <a:gdLst>
                  <a:gd name="connsiteX0" fmla="*/ 245945 w 491979"/>
                  <a:gd name="connsiteY0" fmla="*/ 0 h 945097"/>
                  <a:gd name="connsiteX1" fmla="*/ 491979 w 491979"/>
                  <a:gd name="connsiteY1" fmla="*/ 472549 h 945097"/>
                  <a:gd name="connsiteX2" fmla="*/ 245945 w 491979"/>
                  <a:gd name="connsiteY2" fmla="*/ 945097 h 945097"/>
                  <a:gd name="connsiteX3" fmla="*/ 0 w 491979"/>
                  <a:gd name="connsiteY3" fmla="*/ 472549 h 945097"/>
                  <a:gd name="connsiteX4" fmla="*/ 245945 w 491979"/>
                  <a:gd name="connsiteY4" fmla="*/ 0 h 945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979" h="945097">
                    <a:moveTo>
                      <a:pt x="245945" y="0"/>
                    </a:moveTo>
                    <a:cubicBezTo>
                      <a:pt x="381872" y="0"/>
                      <a:pt x="491979" y="211520"/>
                      <a:pt x="491979" y="472549"/>
                    </a:cubicBezTo>
                    <a:cubicBezTo>
                      <a:pt x="491979" y="733577"/>
                      <a:pt x="381872" y="945097"/>
                      <a:pt x="245945" y="945097"/>
                    </a:cubicBezTo>
                    <a:cubicBezTo>
                      <a:pt x="110019" y="945097"/>
                      <a:pt x="0" y="733400"/>
                      <a:pt x="0" y="472549"/>
                    </a:cubicBezTo>
                    <a:cubicBezTo>
                      <a:pt x="0" y="211698"/>
                      <a:pt x="110108" y="0"/>
                      <a:pt x="24594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8871FA55-80F7-4DF1-83DD-090C44A9079A}"/>
                  </a:ext>
                </a:extLst>
              </p:cNvPr>
              <p:cNvSpPr/>
              <p:nvPr/>
            </p:nvSpPr>
            <p:spPr>
              <a:xfrm>
                <a:off x="8266421" y="3671485"/>
                <a:ext cx="370692" cy="889644"/>
              </a:xfrm>
              <a:custGeom>
                <a:avLst/>
                <a:gdLst>
                  <a:gd name="connsiteX0" fmla="*/ 370693 w 370692"/>
                  <a:gd name="connsiteY0" fmla="*/ 444867 h 889644"/>
                  <a:gd name="connsiteX1" fmla="*/ 210367 w 370692"/>
                  <a:gd name="connsiteY1" fmla="*/ 887959 h 889644"/>
                  <a:gd name="connsiteX2" fmla="*/ 193420 w 370692"/>
                  <a:gd name="connsiteY2" fmla="*/ 889644 h 889644"/>
                  <a:gd name="connsiteX3" fmla="*/ 0 w 370692"/>
                  <a:gd name="connsiteY3" fmla="*/ 444867 h 889644"/>
                  <a:gd name="connsiteX4" fmla="*/ 193420 w 370692"/>
                  <a:gd name="connsiteY4" fmla="*/ 0 h 889644"/>
                  <a:gd name="connsiteX5" fmla="*/ 210367 w 370692"/>
                  <a:gd name="connsiteY5" fmla="*/ 1774 h 889644"/>
                  <a:gd name="connsiteX6" fmla="*/ 370693 w 370692"/>
                  <a:gd name="connsiteY6" fmla="*/ 444867 h 88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692" h="889644">
                    <a:moveTo>
                      <a:pt x="370693" y="444867"/>
                    </a:moveTo>
                    <a:cubicBezTo>
                      <a:pt x="370693" y="647958"/>
                      <a:pt x="303972" y="821060"/>
                      <a:pt x="210367" y="887959"/>
                    </a:cubicBezTo>
                    <a:cubicBezTo>
                      <a:pt x="204786" y="889094"/>
                      <a:pt x="199108" y="889662"/>
                      <a:pt x="193420" y="889644"/>
                    </a:cubicBezTo>
                    <a:cubicBezTo>
                      <a:pt x="86951" y="889644"/>
                      <a:pt x="0" y="690546"/>
                      <a:pt x="0" y="444867"/>
                    </a:cubicBezTo>
                    <a:cubicBezTo>
                      <a:pt x="0" y="199187"/>
                      <a:pt x="86596" y="0"/>
                      <a:pt x="193420" y="0"/>
                    </a:cubicBezTo>
                    <a:cubicBezTo>
                      <a:pt x="199117" y="18"/>
                      <a:pt x="204795" y="612"/>
                      <a:pt x="210367" y="1774"/>
                    </a:cubicBezTo>
                    <a:cubicBezTo>
                      <a:pt x="303972" y="68584"/>
                      <a:pt x="370693" y="241775"/>
                      <a:pt x="370693" y="44486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9896EC89-DEF4-418A-B043-879FB2BCE7BE}"/>
                  </a:ext>
                </a:extLst>
              </p:cNvPr>
              <p:cNvSpPr/>
              <p:nvPr/>
            </p:nvSpPr>
            <p:spPr>
              <a:xfrm>
                <a:off x="8134931" y="3637947"/>
                <a:ext cx="512474" cy="956809"/>
              </a:xfrm>
              <a:custGeom>
                <a:avLst/>
                <a:gdLst>
                  <a:gd name="connsiteX0" fmla="*/ 256149 w 512474"/>
                  <a:gd name="connsiteY0" fmla="*/ 956809 h 956809"/>
                  <a:gd name="connsiteX1" fmla="*/ 72311 w 512474"/>
                  <a:gd name="connsiteY1" fmla="*/ 812986 h 956809"/>
                  <a:gd name="connsiteX2" fmla="*/ 0 w 512474"/>
                  <a:gd name="connsiteY2" fmla="*/ 478405 h 956809"/>
                  <a:gd name="connsiteX3" fmla="*/ 72311 w 512474"/>
                  <a:gd name="connsiteY3" fmla="*/ 143823 h 956809"/>
                  <a:gd name="connsiteX4" fmla="*/ 256149 w 512474"/>
                  <a:gd name="connsiteY4" fmla="*/ 0 h 956809"/>
                  <a:gd name="connsiteX5" fmla="*/ 440075 w 512474"/>
                  <a:gd name="connsiteY5" fmla="*/ 143734 h 956809"/>
                  <a:gd name="connsiteX6" fmla="*/ 512475 w 512474"/>
                  <a:gd name="connsiteY6" fmla="*/ 478405 h 956809"/>
                  <a:gd name="connsiteX7" fmla="*/ 440075 w 512474"/>
                  <a:gd name="connsiteY7" fmla="*/ 812986 h 956809"/>
                  <a:gd name="connsiteX8" fmla="*/ 256149 w 512474"/>
                  <a:gd name="connsiteY8" fmla="*/ 956809 h 956809"/>
                  <a:gd name="connsiteX9" fmla="*/ 256149 w 512474"/>
                  <a:gd name="connsiteY9" fmla="*/ 29989 h 956809"/>
                  <a:gd name="connsiteX10" fmla="*/ 99017 w 512474"/>
                  <a:gd name="connsiteY10" fmla="*/ 157664 h 956809"/>
                  <a:gd name="connsiteX11" fmla="*/ 29989 w 512474"/>
                  <a:gd name="connsiteY11" fmla="*/ 478405 h 956809"/>
                  <a:gd name="connsiteX12" fmla="*/ 98928 w 512474"/>
                  <a:gd name="connsiteY12" fmla="*/ 799145 h 956809"/>
                  <a:gd name="connsiteX13" fmla="*/ 256149 w 512474"/>
                  <a:gd name="connsiteY13" fmla="*/ 926732 h 956809"/>
                  <a:gd name="connsiteX14" fmla="*/ 482397 w 512474"/>
                  <a:gd name="connsiteY14" fmla="*/ 478405 h 956809"/>
                  <a:gd name="connsiteX15" fmla="*/ 256149 w 512474"/>
                  <a:gd name="connsiteY15" fmla="*/ 29989 h 95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2474" h="956809">
                    <a:moveTo>
                      <a:pt x="256149" y="956809"/>
                    </a:moveTo>
                    <a:cubicBezTo>
                      <a:pt x="185879" y="956809"/>
                      <a:pt x="120577" y="905792"/>
                      <a:pt x="72311" y="812986"/>
                    </a:cubicBezTo>
                    <a:cubicBezTo>
                      <a:pt x="25641" y="723374"/>
                      <a:pt x="0" y="604571"/>
                      <a:pt x="0" y="478405"/>
                    </a:cubicBezTo>
                    <a:cubicBezTo>
                      <a:pt x="0" y="352238"/>
                      <a:pt x="25641" y="233435"/>
                      <a:pt x="72311" y="143823"/>
                    </a:cubicBezTo>
                    <a:cubicBezTo>
                      <a:pt x="120577" y="51017"/>
                      <a:pt x="185879" y="0"/>
                      <a:pt x="256149" y="0"/>
                    </a:cubicBezTo>
                    <a:cubicBezTo>
                      <a:pt x="326419" y="0"/>
                      <a:pt x="391809" y="51017"/>
                      <a:pt x="440075" y="143734"/>
                    </a:cubicBezTo>
                    <a:cubicBezTo>
                      <a:pt x="486745" y="233435"/>
                      <a:pt x="512475" y="352238"/>
                      <a:pt x="512475" y="478405"/>
                    </a:cubicBezTo>
                    <a:cubicBezTo>
                      <a:pt x="512475" y="604571"/>
                      <a:pt x="486745" y="723374"/>
                      <a:pt x="440075" y="812986"/>
                    </a:cubicBezTo>
                    <a:cubicBezTo>
                      <a:pt x="391809" y="905792"/>
                      <a:pt x="326508" y="956809"/>
                      <a:pt x="256149" y="956809"/>
                    </a:cubicBezTo>
                    <a:close/>
                    <a:moveTo>
                      <a:pt x="256149" y="29989"/>
                    </a:moveTo>
                    <a:cubicBezTo>
                      <a:pt x="197590" y="29989"/>
                      <a:pt x="141782" y="75327"/>
                      <a:pt x="99017" y="157664"/>
                    </a:cubicBezTo>
                    <a:cubicBezTo>
                      <a:pt x="54654" y="243106"/>
                      <a:pt x="29989" y="357029"/>
                      <a:pt x="29989" y="478405"/>
                    </a:cubicBezTo>
                    <a:cubicBezTo>
                      <a:pt x="29989" y="599780"/>
                      <a:pt x="54477" y="713703"/>
                      <a:pt x="98928" y="799145"/>
                    </a:cubicBezTo>
                    <a:cubicBezTo>
                      <a:pt x="141782" y="881393"/>
                      <a:pt x="197590" y="926732"/>
                      <a:pt x="256149" y="926732"/>
                    </a:cubicBezTo>
                    <a:cubicBezTo>
                      <a:pt x="380896" y="926732"/>
                      <a:pt x="482397" y="725592"/>
                      <a:pt x="482397" y="478405"/>
                    </a:cubicBezTo>
                    <a:cubicBezTo>
                      <a:pt x="482397" y="231217"/>
                      <a:pt x="380896" y="29989"/>
                      <a:pt x="256149" y="29989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68D8C5AA-60F8-4756-8DAD-F8A94307858E}"/>
                  </a:ext>
                </a:extLst>
              </p:cNvPr>
              <p:cNvSpPr/>
              <p:nvPr/>
            </p:nvSpPr>
            <p:spPr>
              <a:xfrm>
                <a:off x="7751551" y="4865456"/>
                <a:ext cx="160680" cy="996912"/>
              </a:xfrm>
              <a:custGeom>
                <a:avLst/>
                <a:gdLst>
                  <a:gd name="connsiteX0" fmla="*/ 83135 w 160680"/>
                  <a:gd name="connsiteY0" fmla="*/ 0 h 996912"/>
                  <a:gd name="connsiteX1" fmla="*/ 0 w 160680"/>
                  <a:gd name="connsiteY1" fmla="*/ 996913 h 996912"/>
                  <a:gd name="connsiteX2" fmla="*/ 24222 w 160680"/>
                  <a:gd name="connsiteY2" fmla="*/ 996913 h 996912"/>
                  <a:gd name="connsiteX3" fmla="*/ 160681 w 160680"/>
                  <a:gd name="connsiteY3" fmla="*/ 0 h 996912"/>
                  <a:gd name="connsiteX4" fmla="*/ 83135 w 160680"/>
                  <a:gd name="connsiteY4" fmla="*/ 0 h 99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80" h="996912">
                    <a:moveTo>
                      <a:pt x="83135" y="0"/>
                    </a:moveTo>
                    <a:lnTo>
                      <a:pt x="0" y="996913"/>
                    </a:lnTo>
                    <a:lnTo>
                      <a:pt x="24222" y="996913"/>
                    </a:lnTo>
                    <a:lnTo>
                      <a:pt x="160681" y="0"/>
                    </a:lnTo>
                    <a:lnTo>
                      <a:pt x="83135" y="0"/>
                    </a:ln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D29D3D92-6E2D-400A-AE01-C0F069283AFD}"/>
                  </a:ext>
                </a:extLst>
              </p:cNvPr>
              <p:cNvSpPr/>
              <p:nvPr/>
            </p:nvSpPr>
            <p:spPr>
              <a:xfrm>
                <a:off x="8123574" y="4865456"/>
                <a:ext cx="177183" cy="996912"/>
              </a:xfrm>
              <a:custGeom>
                <a:avLst/>
                <a:gdLst>
                  <a:gd name="connsiteX0" fmla="*/ 77457 w 177183"/>
                  <a:gd name="connsiteY0" fmla="*/ 0 h 996912"/>
                  <a:gd name="connsiteX1" fmla="*/ 177184 w 177183"/>
                  <a:gd name="connsiteY1" fmla="*/ 996913 h 996912"/>
                  <a:gd name="connsiteX2" fmla="*/ 152962 w 177183"/>
                  <a:gd name="connsiteY2" fmla="*/ 996913 h 996912"/>
                  <a:gd name="connsiteX3" fmla="*/ 0 w 177183"/>
                  <a:gd name="connsiteY3" fmla="*/ 0 h 996912"/>
                  <a:gd name="connsiteX4" fmla="*/ 77457 w 177183"/>
                  <a:gd name="connsiteY4" fmla="*/ 0 h 99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83" h="996912">
                    <a:moveTo>
                      <a:pt x="77457" y="0"/>
                    </a:moveTo>
                    <a:lnTo>
                      <a:pt x="177184" y="996913"/>
                    </a:lnTo>
                    <a:lnTo>
                      <a:pt x="152962" y="996913"/>
                    </a:lnTo>
                    <a:lnTo>
                      <a:pt x="0" y="0"/>
                    </a:lnTo>
                    <a:lnTo>
                      <a:pt x="77457" y="0"/>
                    </a:ln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2E0CE89C-394D-4AA7-8F18-451EF6AC3EA9}"/>
                  </a:ext>
                </a:extLst>
              </p:cNvPr>
              <p:cNvSpPr/>
              <p:nvPr/>
            </p:nvSpPr>
            <p:spPr>
              <a:xfrm>
                <a:off x="7534884" y="4865456"/>
                <a:ext cx="274426" cy="1175072"/>
              </a:xfrm>
              <a:custGeom>
                <a:avLst/>
                <a:gdLst>
                  <a:gd name="connsiteX0" fmla="*/ 190404 w 274426"/>
                  <a:gd name="connsiteY0" fmla="*/ 0 h 1175072"/>
                  <a:gd name="connsiteX1" fmla="*/ 0 w 274426"/>
                  <a:gd name="connsiteY1" fmla="*/ 1175072 h 1175072"/>
                  <a:gd name="connsiteX2" fmla="*/ 26351 w 274426"/>
                  <a:gd name="connsiteY2" fmla="*/ 1175072 h 1175072"/>
                  <a:gd name="connsiteX3" fmla="*/ 274426 w 274426"/>
                  <a:gd name="connsiteY3" fmla="*/ 0 h 1175072"/>
                  <a:gd name="connsiteX4" fmla="*/ 190404 w 274426"/>
                  <a:gd name="connsiteY4" fmla="*/ 0 h 117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426" h="1175072">
                    <a:moveTo>
                      <a:pt x="190404" y="0"/>
                    </a:moveTo>
                    <a:lnTo>
                      <a:pt x="0" y="1175072"/>
                    </a:lnTo>
                    <a:lnTo>
                      <a:pt x="26351" y="1175072"/>
                    </a:lnTo>
                    <a:lnTo>
                      <a:pt x="274426" y="0"/>
                    </a:lnTo>
                    <a:lnTo>
                      <a:pt x="190404" y="0"/>
                    </a:ln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FB34762E-F76D-4ED4-A9A2-ECA5399639D0}"/>
                  </a:ext>
                </a:extLst>
              </p:cNvPr>
              <p:cNvSpPr/>
              <p:nvPr/>
            </p:nvSpPr>
            <p:spPr>
              <a:xfrm>
                <a:off x="7948875" y="4865456"/>
                <a:ext cx="123061" cy="1175072"/>
              </a:xfrm>
              <a:custGeom>
                <a:avLst/>
                <a:gdLst>
                  <a:gd name="connsiteX0" fmla="*/ 0 w 123061"/>
                  <a:gd name="connsiteY0" fmla="*/ 0 h 1175072"/>
                  <a:gd name="connsiteX1" fmla="*/ 96710 w 123061"/>
                  <a:gd name="connsiteY1" fmla="*/ 1175072 h 1175072"/>
                  <a:gd name="connsiteX2" fmla="*/ 123061 w 123061"/>
                  <a:gd name="connsiteY2" fmla="*/ 1175072 h 1175072"/>
                  <a:gd name="connsiteX3" fmla="*/ 84023 w 123061"/>
                  <a:gd name="connsiteY3" fmla="*/ 0 h 1175072"/>
                  <a:gd name="connsiteX4" fmla="*/ 0 w 123061"/>
                  <a:gd name="connsiteY4" fmla="*/ 0 h 117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61" h="1175072">
                    <a:moveTo>
                      <a:pt x="0" y="0"/>
                    </a:moveTo>
                    <a:lnTo>
                      <a:pt x="96710" y="1175072"/>
                    </a:lnTo>
                    <a:lnTo>
                      <a:pt x="123061" y="1175072"/>
                    </a:lnTo>
                    <a:lnTo>
                      <a:pt x="840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86EE681E-65EC-4632-BA0C-AF806176CA65}"/>
                  </a:ext>
                </a:extLst>
              </p:cNvPr>
              <p:cNvSpPr/>
              <p:nvPr/>
            </p:nvSpPr>
            <p:spPr>
              <a:xfrm>
                <a:off x="7454855" y="4450135"/>
                <a:ext cx="985467" cy="516999"/>
              </a:xfrm>
              <a:custGeom>
                <a:avLst/>
                <a:gdLst>
                  <a:gd name="connsiteX0" fmla="*/ 985467 w 985467"/>
                  <a:gd name="connsiteY0" fmla="*/ 105228 h 516999"/>
                  <a:gd name="connsiteX1" fmla="*/ 492689 w 985467"/>
                  <a:gd name="connsiteY1" fmla="*/ 517000 h 516999"/>
                  <a:gd name="connsiteX2" fmla="*/ 0 w 985467"/>
                  <a:gd name="connsiteY2" fmla="*/ 105228 h 516999"/>
                  <a:gd name="connsiteX3" fmla="*/ 492689 w 985467"/>
                  <a:gd name="connsiteY3" fmla="*/ 0 h 516999"/>
                  <a:gd name="connsiteX4" fmla="*/ 985467 w 985467"/>
                  <a:gd name="connsiteY4" fmla="*/ 105228 h 51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67" h="516999">
                    <a:moveTo>
                      <a:pt x="985467" y="105228"/>
                    </a:moveTo>
                    <a:cubicBezTo>
                      <a:pt x="985467" y="332630"/>
                      <a:pt x="764809" y="517000"/>
                      <a:pt x="492689" y="517000"/>
                    </a:cubicBezTo>
                    <a:cubicBezTo>
                      <a:pt x="220570" y="517000"/>
                      <a:pt x="0" y="332630"/>
                      <a:pt x="0" y="105228"/>
                    </a:cubicBezTo>
                    <a:cubicBezTo>
                      <a:pt x="0" y="47113"/>
                      <a:pt x="220570" y="0"/>
                      <a:pt x="492689" y="0"/>
                    </a:cubicBezTo>
                    <a:cubicBezTo>
                      <a:pt x="764809" y="0"/>
                      <a:pt x="985467" y="47113"/>
                      <a:pt x="985467" y="105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0EC2FF5F-90CF-42DE-88CF-562E178958A9}"/>
                  </a:ext>
                </a:extLst>
              </p:cNvPr>
              <p:cNvSpPr/>
              <p:nvPr/>
            </p:nvSpPr>
            <p:spPr>
              <a:xfrm>
                <a:off x="7454855" y="4450135"/>
                <a:ext cx="985467" cy="210544"/>
              </a:xfrm>
              <a:custGeom>
                <a:avLst/>
                <a:gdLst>
                  <a:gd name="connsiteX0" fmla="*/ 985467 w 985467"/>
                  <a:gd name="connsiteY0" fmla="*/ 105228 h 210544"/>
                  <a:gd name="connsiteX1" fmla="*/ 492689 w 985467"/>
                  <a:gd name="connsiteY1" fmla="*/ 210544 h 210544"/>
                  <a:gd name="connsiteX2" fmla="*/ 0 w 985467"/>
                  <a:gd name="connsiteY2" fmla="*/ 105228 h 210544"/>
                  <a:gd name="connsiteX3" fmla="*/ 492689 w 985467"/>
                  <a:gd name="connsiteY3" fmla="*/ 0 h 210544"/>
                  <a:gd name="connsiteX4" fmla="*/ 985467 w 985467"/>
                  <a:gd name="connsiteY4" fmla="*/ 105228 h 21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467" h="210544">
                    <a:moveTo>
                      <a:pt x="985467" y="105228"/>
                    </a:moveTo>
                    <a:cubicBezTo>
                      <a:pt x="985467" y="163431"/>
                      <a:pt x="764809" y="210544"/>
                      <a:pt x="492689" y="210544"/>
                    </a:cubicBezTo>
                    <a:cubicBezTo>
                      <a:pt x="220570" y="210544"/>
                      <a:pt x="0" y="163431"/>
                      <a:pt x="0" y="105228"/>
                    </a:cubicBezTo>
                    <a:cubicBezTo>
                      <a:pt x="0" y="47024"/>
                      <a:pt x="220570" y="0"/>
                      <a:pt x="492689" y="0"/>
                    </a:cubicBezTo>
                    <a:cubicBezTo>
                      <a:pt x="764809" y="0"/>
                      <a:pt x="985467" y="47113"/>
                      <a:pt x="985467" y="105228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3EC71C79-125B-48DF-941F-A2EE7F6D5A4D}"/>
                  </a:ext>
                </a:extLst>
              </p:cNvPr>
              <p:cNvSpPr/>
              <p:nvPr/>
            </p:nvSpPr>
            <p:spPr>
              <a:xfrm>
                <a:off x="8145134" y="4499022"/>
                <a:ext cx="226248" cy="152606"/>
              </a:xfrm>
              <a:custGeom>
                <a:avLst/>
                <a:gdLst>
                  <a:gd name="connsiteX0" fmla="*/ 226249 w 226248"/>
                  <a:gd name="connsiteY0" fmla="*/ 2395 h 152606"/>
                  <a:gd name="connsiteX1" fmla="*/ 11800 w 226248"/>
                  <a:gd name="connsiteY1" fmla="*/ 151453 h 152606"/>
                  <a:gd name="connsiteX2" fmla="*/ 0 w 226248"/>
                  <a:gd name="connsiteY2" fmla="*/ 152607 h 152606"/>
                  <a:gd name="connsiteX3" fmla="*/ 219505 w 226248"/>
                  <a:gd name="connsiteY3" fmla="*/ 0 h 15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248" h="152606">
                    <a:moveTo>
                      <a:pt x="226249" y="2395"/>
                    </a:moveTo>
                    <a:lnTo>
                      <a:pt x="11800" y="151453"/>
                    </a:lnTo>
                    <a:lnTo>
                      <a:pt x="0" y="152607"/>
                    </a:lnTo>
                    <a:lnTo>
                      <a:pt x="219505" y="0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ECD1A237-5179-4339-A3CB-B1BA6BA95A93}"/>
                  </a:ext>
                </a:extLst>
              </p:cNvPr>
              <p:cNvSpPr/>
              <p:nvPr/>
            </p:nvSpPr>
            <p:spPr>
              <a:xfrm>
                <a:off x="8042835" y="4481277"/>
                <a:ext cx="262803" cy="177449"/>
              </a:xfrm>
              <a:custGeom>
                <a:avLst/>
                <a:gdLst>
                  <a:gd name="connsiteX0" fmla="*/ 262803 w 262803"/>
                  <a:gd name="connsiteY0" fmla="*/ 1774 h 177449"/>
                  <a:gd name="connsiteX1" fmla="*/ 10736 w 262803"/>
                  <a:gd name="connsiteY1" fmla="*/ 177006 h 177449"/>
                  <a:gd name="connsiteX2" fmla="*/ 0 w 262803"/>
                  <a:gd name="connsiteY2" fmla="*/ 177450 h 177449"/>
                  <a:gd name="connsiteX3" fmla="*/ 255084 w 262803"/>
                  <a:gd name="connsiteY3" fmla="*/ 0 h 17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803" h="177449">
                    <a:moveTo>
                      <a:pt x="262803" y="1774"/>
                    </a:moveTo>
                    <a:lnTo>
                      <a:pt x="10736" y="177006"/>
                    </a:lnTo>
                    <a:lnTo>
                      <a:pt x="0" y="177450"/>
                    </a:lnTo>
                    <a:lnTo>
                      <a:pt x="255084" y="0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0A122681-6B92-4C26-8627-78C576B54F24}"/>
                  </a:ext>
                </a:extLst>
              </p:cNvPr>
              <p:cNvSpPr/>
              <p:nvPr/>
            </p:nvSpPr>
            <p:spPr>
              <a:xfrm>
                <a:off x="8259057" y="4525285"/>
                <a:ext cx="165560" cy="111704"/>
              </a:xfrm>
              <a:custGeom>
                <a:avLst/>
                <a:gdLst>
                  <a:gd name="connsiteX0" fmla="*/ 165561 w 165560"/>
                  <a:gd name="connsiteY0" fmla="*/ 3638 h 111704"/>
                  <a:gd name="connsiteX1" fmla="*/ 13752 w 165560"/>
                  <a:gd name="connsiteY1" fmla="*/ 109220 h 111704"/>
                  <a:gd name="connsiteX2" fmla="*/ 0 w 165560"/>
                  <a:gd name="connsiteY2" fmla="*/ 111705 h 111704"/>
                  <a:gd name="connsiteX3" fmla="*/ 160769 w 165560"/>
                  <a:gd name="connsiteY3" fmla="*/ 0 h 111704"/>
                  <a:gd name="connsiteX4" fmla="*/ 165561 w 165560"/>
                  <a:gd name="connsiteY4" fmla="*/ 3638 h 11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60" h="111704">
                    <a:moveTo>
                      <a:pt x="165561" y="3638"/>
                    </a:moveTo>
                    <a:lnTo>
                      <a:pt x="13752" y="109220"/>
                    </a:lnTo>
                    <a:lnTo>
                      <a:pt x="0" y="111705"/>
                    </a:lnTo>
                    <a:lnTo>
                      <a:pt x="160769" y="0"/>
                    </a:lnTo>
                    <a:cubicBezTo>
                      <a:pt x="162455" y="1153"/>
                      <a:pt x="164052" y="2750"/>
                      <a:pt x="165561" y="3638"/>
                    </a:cubicBez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1B326C8F-F5BA-40BD-91B9-05040021D75C}"/>
                  </a:ext>
                </a:extLst>
              </p:cNvPr>
              <p:cNvSpPr/>
              <p:nvPr/>
            </p:nvSpPr>
            <p:spPr>
              <a:xfrm>
                <a:off x="7947455" y="4468323"/>
                <a:ext cx="285161" cy="192355"/>
              </a:xfrm>
              <a:custGeom>
                <a:avLst/>
                <a:gdLst>
                  <a:gd name="connsiteX0" fmla="*/ 285162 w 285161"/>
                  <a:gd name="connsiteY0" fmla="*/ 1153 h 192355"/>
                  <a:gd name="connsiteX1" fmla="*/ 10114 w 285161"/>
                  <a:gd name="connsiteY1" fmla="*/ 192356 h 192355"/>
                  <a:gd name="connsiteX2" fmla="*/ 0 w 285161"/>
                  <a:gd name="connsiteY2" fmla="*/ 192356 h 192355"/>
                  <a:gd name="connsiteX3" fmla="*/ 276822 w 285161"/>
                  <a:gd name="connsiteY3" fmla="*/ 0 h 19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161" h="192355">
                    <a:moveTo>
                      <a:pt x="285162" y="1153"/>
                    </a:moveTo>
                    <a:lnTo>
                      <a:pt x="10114" y="192356"/>
                    </a:lnTo>
                    <a:lnTo>
                      <a:pt x="0" y="192356"/>
                    </a:lnTo>
                    <a:lnTo>
                      <a:pt x="276822" y="0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C8FFC07B-F771-4CBF-8D49-EFA4BEF8FA27}"/>
                  </a:ext>
                </a:extLst>
              </p:cNvPr>
              <p:cNvSpPr/>
              <p:nvPr/>
            </p:nvSpPr>
            <p:spPr>
              <a:xfrm>
                <a:off x="7857488" y="4458918"/>
                <a:ext cx="296607" cy="200429"/>
              </a:xfrm>
              <a:custGeom>
                <a:avLst/>
                <a:gdLst>
                  <a:gd name="connsiteX0" fmla="*/ 296607 w 296607"/>
                  <a:gd name="connsiteY0" fmla="*/ 887 h 200429"/>
                  <a:gd name="connsiteX1" fmla="*/ 9582 w 296607"/>
                  <a:gd name="connsiteY1" fmla="*/ 200429 h 200429"/>
                  <a:gd name="connsiteX2" fmla="*/ 0 w 296607"/>
                  <a:gd name="connsiteY2" fmla="*/ 199986 h 200429"/>
                  <a:gd name="connsiteX3" fmla="*/ 287735 w 296607"/>
                  <a:gd name="connsiteY3" fmla="*/ 0 h 20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607" h="200429">
                    <a:moveTo>
                      <a:pt x="296607" y="887"/>
                    </a:moveTo>
                    <a:lnTo>
                      <a:pt x="9582" y="200429"/>
                    </a:lnTo>
                    <a:lnTo>
                      <a:pt x="0" y="199986"/>
                    </a:lnTo>
                    <a:lnTo>
                      <a:pt x="287735" y="0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2C03FC3F-A8FE-4B0A-9263-4E2666D098CE}"/>
                  </a:ext>
                </a:extLst>
              </p:cNvPr>
              <p:cNvSpPr/>
              <p:nvPr/>
            </p:nvSpPr>
            <p:spPr>
              <a:xfrm>
                <a:off x="7772490" y="4452885"/>
                <a:ext cx="298204" cy="201671"/>
              </a:xfrm>
              <a:custGeom>
                <a:avLst/>
                <a:gdLst>
                  <a:gd name="connsiteX0" fmla="*/ 298204 w 298204"/>
                  <a:gd name="connsiteY0" fmla="*/ 532 h 201671"/>
                  <a:gd name="connsiteX1" fmla="*/ 8872 w 298204"/>
                  <a:gd name="connsiteY1" fmla="*/ 201672 h 201671"/>
                  <a:gd name="connsiteX2" fmla="*/ 0 w 298204"/>
                  <a:gd name="connsiteY2" fmla="*/ 200962 h 201671"/>
                  <a:gd name="connsiteX3" fmla="*/ 289066 w 298204"/>
                  <a:gd name="connsiteY3" fmla="*/ 0 h 20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204" h="201671">
                    <a:moveTo>
                      <a:pt x="298204" y="532"/>
                    </a:moveTo>
                    <a:lnTo>
                      <a:pt x="8872" y="201672"/>
                    </a:lnTo>
                    <a:lnTo>
                      <a:pt x="0" y="200962"/>
                    </a:lnTo>
                    <a:lnTo>
                      <a:pt x="289066" y="0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8DDA2373-6C52-4796-B83E-47450F773E9D}"/>
                  </a:ext>
                </a:extLst>
              </p:cNvPr>
              <p:cNvSpPr/>
              <p:nvPr/>
            </p:nvSpPr>
            <p:spPr>
              <a:xfrm>
                <a:off x="7691573" y="4450224"/>
                <a:ext cx="291017" cy="196259"/>
              </a:xfrm>
              <a:custGeom>
                <a:avLst/>
                <a:gdLst>
                  <a:gd name="connsiteX0" fmla="*/ 291018 w 291017"/>
                  <a:gd name="connsiteY0" fmla="*/ 177 h 196259"/>
                  <a:gd name="connsiteX1" fmla="*/ 8872 w 291017"/>
                  <a:gd name="connsiteY1" fmla="*/ 196259 h 196259"/>
                  <a:gd name="connsiteX2" fmla="*/ 0 w 291017"/>
                  <a:gd name="connsiteY2" fmla="*/ 195195 h 196259"/>
                  <a:gd name="connsiteX3" fmla="*/ 280903 w 291017"/>
                  <a:gd name="connsiteY3" fmla="*/ 0 h 19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017" h="196259">
                    <a:moveTo>
                      <a:pt x="291018" y="177"/>
                    </a:moveTo>
                    <a:lnTo>
                      <a:pt x="8872" y="196259"/>
                    </a:lnTo>
                    <a:lnTo>
                      <a:pt x="0" y="195195"/>
                    </a:lnTo>
                    <a:lnTo>
                      <a:pt x="280903" y="0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2AC55DB2-4971-4C2A-8AD7-A103F192693F}"/>
                  </a:ext>
                </a:extLst>
              </p:cNvPr>
              <p:cNvSpPr/>
              <p:nvPr/>
            </p:nvSpPr>
            <p:spPr>
              <a:xfrm>
                <a:off x="7616423" y="4450844"/>
                <a:ext cx="272740" cy="184104"/>
              </a:xfrm>
              <a:custGeom>
                <a:avLst/>
                <a:gdLst>
                  <a:gd name="connsiteX0" fmla="*/ 272740 w 272740"/>
                  <a:gd name="connsiteY0" fmla="*/ 0 h 184104"/>
                  <a:gd name="connsiteX1" fmla="*/ 7985 w 272740"/>
                  <a:gd name="connsiteY1" fmla="*/ 184104 h 184104"/>
                  <a:gd name="connsiteX2" fmla="*/ 0 w 272740"/>
                  <a:gd name="connsiteY2" fmla="*/ 182596 h 184104"/>
                  <a:gd name="connsiteX3" fmla="*/ 262271 w 272740"/>
                  <a:gd name="connsiteY3" fmla="*/ 266 h 18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740" h="184104">
                    <a:moveTo>
                      <a:pt x="272740" y="0"/>
                    </a:moveTo>
                    <a:lnTo>
                      <a:pt x="7985" y="184104"/>
                    </a:lnTo>
                    <a:lnTo>
                      <a:pt x="0" y="182596"/>
                    </a:lnTo>
                    <a:lnTo>
                      <a:pt x="262271" y="266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C58BE227-7571-407B-85CB-9569DA2C2484}"/>
                  </a:ext>
                </a:extLst>
              </p:cNvPr>
              <p:cNvSpPr/>
              <p:nvPr/>
            </p:nvSpPr>
            <p:spPr>
              <a:xfrm>
                <a:off x="7547838" y="4455636"/>
                <a:ext cx="242307" cy="163342"/>
              </a:xfrm>
              <a:custGeom>
                <a:avLst/>
                <a:gdLst>
                  <a:gd name="connsiteX0" fmla="*/ 242308 w 242307"/>
                  <a:gd name="connsiteY0" fmla="*/ 0 h 163342"/>
                  <a:gd name="connsiteX1" fmla="*/ 7098 w 242307"/>
                  <a:gd name="connsiteY1" fmla="*/ 163343 h 163342"/>
                  <a:gd name="connsiteX2" fmla="*/ 0 w 242307"/>
                  <a:gd name="connsiteY2" fmla="*/ 161302 h 163342"/>
                  <a:gd name="connsiteX3" fmla="*/ 230685 w 242307"/>
                  <a:gd name="connsiteY3" fmla="*/ 798 h 16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307" h="163342">
                    <a:moveTo>
                      <a:pt x="242308" y="0"/>
                    </a:moveTo>
                    <a:lnTo>
                      <a:pt x="7098" y="163343"/>
                    </a:lnTo>
                    <a:lnTo>
                      <a:pt x="0" y="161302"/>
                    </a:lnTo>
                    <a:lnTo>
                      <a:pt x="230685" y="798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1491BB99-A513-410F-A5F7-2C17951D0D99}"/>
                  </a:ext>
                </a:extLst>
              </p:cNvPr>
              <p:cNvSpPr/>
              <p:nvPr/>
            </p:nvSpPr>
            <p:spPr>
              <a:xfrm>
                <a:off x="7488659" y="4466815"/>
                <a:ext cx="192887" cy="129981"/>
              </a:xfrm>
              <a:custGeom>
                <a:avLst/>
                <a:gdLst>
                  <a:gd name="connsiteX0" fmla="*/ 192888 w 192887"/>
                  <a:gd name="connsiteY0" fmla="*/ 0 h 129981"/>
                  <a:gd name="connsiteX1" fmla="*/ 5767 w 192887"/>
                  <a:gd name="connsiteY1" fmla="*/ 129982 h 129981"/>
                  <a:gd name="connsiteX2" fmla="*/ 0 w 192887"/>
                  <a:gd name="connsiteY2" fmla="*/ 126965 h 129981"/>
                  <a:gd name="connsiteX3" fmla="*/ 180200 w 192887"/>
                  <a:gd name="connsiteY3" fmla="*/ 1774 h 12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7" h="129981">
                    <a:moveTo>
                      <a:pt x="192888" y="0"/>
                    </a:moveTo>
                    <a:lnTo>
                      <a:pt x="5767" y="129982"/>
                    </a:lnTo>
                    <a:cubicBezTo>
                      <a:pt x="3726" y="129006"/>
                      <a:pt x="1863" y="128030"/>
                      <a:pt x="0" y="126965"/>
                    </a:cubicBezTo>
                    <a:lnTo>
                      <a:pt x="180200" y="1774"/>
                    </a:ln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6E289668-623F-47DF-AA37-863E919502DF}"/>
                  </a:ext>
                </a:extLst>
              </p:cNvPr>
              <p:cNvSpPr/>
              <p:nvPr/>
            </p:nvSpPr>
            <p:spPr>
              <a:xfrm>
                <a:off x="7455520" y="4492545"/>
                <a:ext cx="96488" cy="66987"/>
              </a:xfrm>
              <a:custGeom>
                <a:avLst/>
                <a:gdLst>
                  <a:gd name="connsiteX0" fmla="*/ 96488 w 96488"/>
                  <a:gd name="connsiteY0" fmla="*/ 0 h 66987"/>
                  <a:gd name="connsiteX1" fmla="*/ 133 w 96488"/>
                  <a:gd name="connsiteY1" fmla="*/ 66987 h 66987"/>
                  <a:gd name="connsiteX2" fmla="*/ 133 w 96488"/>
                  <a:gd name="connsiteY2" fmla="*/ 62640 h 66987"/>
                  <a:gd name="connsiteX3" fmla="*/ 133 w 96488"/>
                  <a:gd name="connsiteY3" fmla="*/ 60155 h 66987"/>
                  <a:gd name="connsiteX4" fmla="*/ 78743 w 96488"/>
                  <a:gd name="connsiteY4" fmla="*/ 5590 h 66987"/>
                  <a:gd name="connsiteX5" fmla="*/ 96488 w 96488"/>
                  <a:gd name="connsiteY5" fmla="*/ 0 h 6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88" h="66987">
                    <a:moveTo>
                      <a:pt x="96488" y="0"/>
                    </a:moveTo>
                    <a:lnTo>
                      <a:pt x="133" y="66987"/>
                    </a:lnTo>
                    <a:cubicBezTo>
                      <a:pt x="-44" y="65541"/>
                      <a:pt x="-44" y="64086"/>
                      <a:pt x="133" y="62640"/>
                    </a:cubicBezTo>
                    <a:cubicBezTo>
                      <a:pt x="89" y="61815"/>
                      <a:pt x="89" y="60980"/>
                      <a:pt x="133" y="60155"/>
                    </a:cubicBezTo>
                    <a:lnTo>
                      <a:pt x="78743" y="5590"/>
                    </a:lnTo>
                    <a:cubicBezTo>
                      <a:pt x="84067" y="3753"/>
                      <a:pt x="89985" y="1890"/>
                      <a:pt x="96488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ED0DD1F7-0DDA-415C-B91E-572CB2470DD0}"/>
                  </a:ext>
                </a:extLst>
              </p:cNvPr>
              <p:cNvSpPr/>
              <p:nvPr/>
            </p:nvSpPr>
            <p:spPr>
              <a:xfrm>
                <a:off x="7571439" y="5715618"/>
                <a:ext cx="713703" cy="111527"/>
              </a:xfrm>
              <a:custGeom>
                <a:avLst/>
                <a:gdLst>
                  <a:gd name="connsiteX0" fmla="*/ 468556 w 713703"/>
                  <a:gd name="connsiteY0" fmla="*/ 111527 h 111527"/>
                  <a:gd name="connsiteX1" fmla="*/ 0 w 713703"/>
                  <a:gd name="connsiteY1" fmla="*/ 111527 h 111527"/>
                  <a:gd name="connsiteX2" fmla="*/ 213472 w 713703"/>
                  <a:gd name="connsiteY2" fmla="*/ 0 h 111527"/>
                  <a:gd name="connsiteX3" fmla="*/ 713703 w 713703"/>
                  <a:gd name="connsiteY3" fmla="*/ 0 h 111527"/>
                  <a:gd name="connsiteX4" fmla="*/ 35845 w 713703"/>
                  <a:gd name="connsiteY4" fmla="*/ 102655 h 111527"/>
                  <a:gd name="connsiteX5" fmla="*/ 466604 w 713703"/>
                  <a:gd name="connsiteY5" fmla="*/ 102655 h 111527"/>
                  <a:gd name="connsiteX6" fmla="*/ 672624 w 713703"/>
                  <a:gd name="connsiteY6" fmla="*/ 8872 h 111527"/>
                  <a:gd name="connsiteX7" fmla="*/ 215601 w 713703"/>
                  <a:gd name="connsiteY7" fmla="*/ 8872 h 11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3703" h="111527">
                    <a:moveTo>
                      <a:pt x="468556" y="111527"/>
                    </a:moveTo>
                    <a:lnTo>
                      <a:pt x="0" y="111527"/>
                    </a:lnTo>
                    <a:lnTo>
                      <a:pt x="213472" y="0"/>
                    </a:lnTo>
                    <a:lnTo>
                      <a:pt x="713703" y="0"/>
                    </a:lnTo>
                    <a:close/>
                    <a:moveTo>
                      <a:pt x="35845" y="102655"/>
                    </a:moveTo>
                    <a:lnTo>
                      <a:pt x="466604" y="102655"/>
                    </a:lnTo>
                    <a:lnTo>
                      <a:pt x="672624" y="8872"/>
                    </a:lnTo>
                    <a:lnTo>
                      <a:pt x="215601" y="8872"/>
                    </a:ln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47EC05C1-5907-4B62-814B-4194CB452104}"/>
                  </a:ext>
                </a:extLst>
              </p:cNvPr>
              <p:cNvSpPr/>
              <p:nvPr/>
            </p:nvSpPr>
            <p:spPr>
              <a:xfrm>
                <a:off x="7602462" y="4446811"/>
                <a:ext cx="338301" cy="158990"/>
              </a:xfrm>
              <a:custGeom>
                <a:avLst/>
                <a:gdLst>
                  <a:gd name="connsiteX0" fmla="*/ 1983 w 338301"/>
                  <a:gd name="connsiteY0" fmla="*/ 134459 h 158990"/>
                  <a:gd name="connsiteX1" fmla="*/ 160623 w 338301"/>
                  <a:gd name="connsiteY1" fmla="*/ 10244 h 158990"/>
                  <a:gd name="connsiteX2" fmla="*/ 338073 w 338301"/>
                  <a:gd name="connsiteY2" fmla="*/ 45734 h 158990"/>
                  <a:gd name="connsiteX3" fmla="*/ 175883 w 338301"/>
                  <a:gd name="connsiteY3" fmla="*/ 101631 h 158990"/>
                  <a:gd name="connsiteX4" fmla="*/ 1983 w 338301"/>
                  <a:gd name="connsiteY4" fmla="*/ 134459 h 15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301" h="158990">
                    <a:moveTo>
                      <a:pt x="1983" y="134459"/>
                    </a:moveTo>
                    <a:cubicBezTo>
                      <a:pt x="-15762" y="84418"/>
                      <a:pt x="89554" y="26924"/>
                      <a:pt x="160623" y="10244"/>
                    </a:cubicBezTo>
                    <a:cubicBezTo>
                      <a:pt x="242959" y="-9187"/>
                      <a:pt x="331596" y="-2887"/>
                      <a:pt x="338073" y="45734"/>
                    </a:cubicBezTo>
                    <a:cubicBezTo>
                      <a:pt x="344549" y="94355"/>
                      <a:pt x="211551" y="92226"/>
                      <a:pt x="175883" y="101631"/>
                    </a:cubicBezTo>
                    <a:cubicBezTo>
                      <a:pt x="124245" y="115117"/>
                      <a:pt x="25406" y="199938"/>
                      <a:pt x="1983" y="134459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2B27A7CE-E7D3-48CE-AEC1-8149BE5AB1F0}"/>
                  </a:ext>
                </a:extLst>
              </p:cNvPr>
              <p:cNvSpPr/>
              <p:nvPr/>
            </p:nvSpPr>
            <p:spPr>
              <a:xfrm>
                <a:off x="7602462" y="4446772"/>
                <a:ext cx="338333" cy="159066"/>
              </a:xfrm>
              <a:custGeom>
                <a:avLst/>
                <a:gdLst>
                  <a:gd name="connsiteX0" fmla="*/ 1983 w 338333"/>
                  <a:gd name="connsiteY0" fmla="*/ 134498 h 159066"/>
                  <a:gd name="connsiteX1" fmla="*/ 160623 w 338333"/>
                  <a:gd name="connsiteY1" fmla="*/ 10284 h 159066"/>
                  <a:gd name="connsiteX2" fmla="*/ 338073 w 338333"/>
                  <a:gd name="connsiteY2" fmla="*/ 45773 h 159066"/>
                  <a:gd name="connsiteX3" fmla="*/ 270464 w 338333"/>
                  <a:gd name="connsiteY3" fmla="*/ 88716 h 159066"/>
                  <a:gd name="connsiteX4" fmla="*/ 241362 w 338333"/>
                  <a:gd name="connsiteY4" fmla="*/ 92975 h 159066"/>
                  <a:gd name="connsiteX5" fmla="*/ 206848 w 338333"/>
                  <a:gd name="connsiteY5" fmla="*/ 96879 h 159066"/>
                  <a:gd name="connsiteX6" fmla="*/ 181650 w 338333"/>
                  <a:gd name="connsiteY6" fmla="*/ 100428 h 159066"/>
                  <a:gd name="connsiteX7" fmla="*/ 175883 w 338333"/>
                  <a:gd name="connsiteY7" fmla="*/ 101759 h 159066"/>
                  <a:gd name="connsiteX8" fmla="*/ 155477 w 338333"/>
                  <a:gd name="connsiteY8" fmla="*/ 109301 h 159066"/>
                  <a:gd name="connsiteX9" fmla="*/ 133384 w 338333"/>
                  <a:gd name="connsiteY9" fmla="*/ 120125 h 159066"/>
                  <a:gd name="connsiteX10" fmla="*/ 109251 w 338333"/>
                  <a:gd name="connsiteY10" fmla="*/ 132546 h 159066"/>
                  <a:gd name="connsiteX11" fmla="*/ 88755 w 338333"/>
                  <a:gd name="connsiteY11" fmla="*/ 142839 h 159066"/>
                  <a:gd name="connsiteX12" fmla="*/ 1983 w 338333"/>
                  <a:gd name="connsiteY12" fmla="*/ 134498 h 15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333" h="159066">
                    <a:moveTo>
                      <a:pt x="1983" y="134498"/>
                    </a:moveTo>
                    <a:cubicBezTo>
                      <a:pt x="-15762" y="84457"/>
                      <a:pt x="89554" y="26964"/>
                      <a:pt x="160623" y="10284"/>
                    </a:cubicBezTo>
                    <a:cubicBezTo>
                      <a:pt x="242959" y="-9236"/>
                      <a:pt x="331596" y="-2848"/>
                      <a:pt x="338073" y="45773"/>
                    </a:cubicBezTo>
                    <a:cubicBezTo>
                      <a:pt x="341621" y="70439"/>
                      <a:pt x="308438" y="82062"/>
                      <a:pt x="270464" y="88716"/>
                    </a:cubicBezTo>
                    <a:cubicBezTo>
                      <a:pt x="260882" y="90491"/>
                      <a:pt x="251033" y="91822"/>
                      <a:pt x="241362" y="92975"/>
                    </a:cubicBezTo>
                    <a:cubicBezTo>
                      <a:pt x="229207" y="94572"/>
                      <a:pt x="217318" y="95814"/>
                      <a:pt x="206848" y="96879"/>
                    </a:cubicBezTo>
                    <a:cubicBezTo>
                      <a:pt x="196379" y="97944"/>
                      <a:pt x="188305" y="99186"/>
                      <a:pt x="181650" y="100428"/>
                    </a:cubicBezTo>
                    <a:cubicBezTo>
                      <a:pt x="179521" y="100872"/>
                      <a:pt x="177569" y="101227"/>
                      <a:pt x="175883" y="101759"/>
                    </a:cubicBezTo>
                    <a:cubicBezTo>
                      <a:pt x="168883" y="103702"/>
                      <a:pt x="162060" y="106222"/>
                      <a:pt x="155477" y="109301"/>
                    </a:cubicBezTo>
                    <a:cubicBezTo>
                      <a:pt x="148467" y="112494"/>
                      <a:pt x="141103" y="116132"/>
                      <a:pt x="133384" y="120125"/>
                    </a:cubicBezTo>
                    <a:lnTo>
                      <a:pt x="109251" y="132546"/>
                    </a:lnTo>
                    <a:cubicBezTo>
                      <a:pt x="102330" y="136095"/>
                      <a:pt x="95499" y="139556"/>
                      <a:pt x="88755" y="142839"/>
                    </a:cubicBezTo>
                    <a:cubicBezTo>
                      <a:pt x="50692" y="161116"/>
                      <a:pt x="14936" y="170609"/>
                      <a:pt x="1983" y="134498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40" name="图形 13">
                <a:extLst>
                  <a:ext uri="{FF2B5EF4-FFF2-40B4-BE49-F238E27FC236}">
                    <a16:creationId xmlns:a16="http://schemas.microsoft.com/office/drawing/2014/main" id="{ED4D4649-5A3F-43CE-811A-75C76BF3A278}"/>
                  </a:ext>
                </a:extLst>
              </p:cNvPr>
              <p:cNvGrpSpPr/>
              <p:nvPr/>
            </p:nvGrpSpPr>
            <p:grpSpPr>
              <a:xfrm>
                <a:off x="7680038" y="4479236"/>
                <a:ext cx="193331" cy="110373"/>
                <a:chOff x="7680038" y="4479236"/>
                <a:chExt cx="193331" cy="110373"/>
              </a:xfrm>
              <a:solidFill>
                <a:srgbClr val="263238"/>
              </a:solidFill>
            </p:grpSpPr>
            <p:sp>
              <p:nvSpPr>
                <p:cNvPr id="141" name="任意多边形: 形状 140">
                  <a:extLst>
                    <a:ext uri="{FF2B5EF4-FFF2-40B4-BE49-F238E27FC236}">
                      <a16:creationId xmlns:a16="http://schemas.microsoft.com/office/drawing/2014/main" id="{C4442653-D0DF-4A0D-A799-FE80EED69A45}"/>
                    </a:ext>
                  </a:extLst>
                </p:cNvPr>
                <p:cNvSpPr/>
                <p:nvPr/>
              </p:nvSpPr>
              <p:spPr>
                <a:xfrm>
                  <a:off x="7844268" y="4479236"/>
                  <a:ext cx="29101" cy="60155"/>
                </a:xfrm>
                <a:custGeom>
                  <a:avLst/>
                  <a:gdLst>
                    <a:gd name="connsiteX0" fmla="*/ 29102 w 29101"/>
                    <a:gd name="connsiteY0" fmla="*/ 55897 h 60155"/>
                    <a:gd name="connsiteX1" fmla="*/ 0 w 29101"/>
                    <a:gd name="connsiteY1" fmla="*/ 60155 h 60155"/>
                    <a:gd name="connsiteX2" fmla="*/ 1775 w 29101"/>
                    <a:gd name="connsiteY2" fmla="*/ 0 h 60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101" h="60155">
                      <a:moveTo>
                        <a:pt x="29102" y="55897"/>
                      </a:moveTo>
                      <a:cubicBezTo>
                        <a:pt x="19520" y="57671"/>
                        <a:pt x="9671" y="59002"/>
                        <a:pt x="0" y="60155"/>
                      </a:cubicBezTo>
                      <a:lnTo>
                        <a:pt x="177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EC06C198-C2FA-40C0-80C7-47CCAA287EBC}"/>
                    </a:ext>
                  </a:extLst>
                </p:cNvPr>
                <p:cNvSpPr/>
                <p:nvPr/>
              </p:nvSpPr>
              <p:spPr>
                <a:xfrm>
                  <a:off x="7784556" y="4495118"/>
                  <a:ext cx="25197" cy="51726"/>
                </a:xfrm>
                <a:custGeom>
                  <a:avLst/>
                  <a:gdLst>
                    <a:gd name="connsiteX0" fmla="*/ 25198 w 25197"/>
                    <a:gd name="connsiteY0" fmla="*/ 48178 h 51726"/>
                    <a:gd name="connsiteX1" fmla="*/ 0 w 25197"/>
                    <a:gd name="connsiteY1" fmla="*/ 51726 h 51726"/>
                    <a:gd name="connsiteX2" fmla="*/ 1508 w 25197"/>
                    <a:gd name="connsiteY2" fmla="*/ 0 h 5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97" h="51726">
                      <a:moveTo>
                        <a:pt x="25198" y="48178"/>
                      </a:moveTo>
                      <a:cubicBezTo>
                        <a:pt x="15350" y="49331"/>
                        <a:pt x="6654" y="50484"/>
                        <a:pt x="0" y="51726"/>
                      </a:cubicBezTo>
                      <a:lnTo>
                        <a:pt x="150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9BB343EE-27AE-4D48-91DE-F7D1D1E00620}"/>
                    </a:ext>
                  </a:extLst>
                </p:cNvPr>
                <p:cNvSpPr/>
                <p:nvPr/>
              </p:nvSpPr>
              <p:spPr>
                <a:xfrm>
                  <a:off x="7724046" y="4516945"/>
                  <a:ext cx="34336" cy="49597"/>
                </a:xfrm>
                <a:custGeom>
                  <a:avLst/>
                  <a:gdLst>
                    <a:gd name="connsiteX0" fmla="*/ 12244 w 34336"/>
                    <a:gd name="connsiteY0" fmla="*/ 49597 h 49597"/>
                    <a:gd name="connsiteX1" fmla="*/ 0 w 34336"/>
                    <a:gd name="connsiteY1" fmla="*/ 0 h 49597"/>
                    <a:gd name="connsiteX2" fmla="*/ 34337 w 34336"/>
                    <a:gd name="connsiteY2" fmla="*/ 38773 h 49597"/>
                    <a:gd name="connsiteX3" fmla="*/ 12244 w 34336"/>
                    <a:gd name="connsiteY3" fmla="*/ 49597 h 49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36" h="49597">
                      <a:moveTo>
                        <a:pt x="12244" y="49597"/>
                      </a:moveTo>
                      <a:lnTo>
                        <a:pt x="0" y="0"/>
                      </a:lnTo>
                      <a:lnTo>
                        <a:pt x="34337" y="38773"/>
                      </a:lnTo>
                      <a:cubicBezTo>
                        <a:pt x="27327" y="41967"/>
                        <a:pt x="19963" y="45605"/>
                        <a:pt x="12244" y="4959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>
                  <a:extLst>
                    <a:ext uri="{FF2B5EF4-FFF2-40B4-BE49-F238E27FC236}">
                      <a16:creationId xmlns:a16="http://schemas.microsoft.com/office/drawing/2014/main" id="{C3C3BF15-9B0C-4736-BA8D-226DC6146A25}"/>
                    </a:ext>
                  </a:extLst>
                </p:cNvPr>
                <p:cNvSpPr/>
                <p:nvPr/>
              </p:nvSpPr>
              <p:spPr>
                <a:xfrm>
                  <a:off x="7680038" y="4543118"/>
                  <a:ext cx="32029" cy="46491"/>
                </a:xfrm>
                <a:custGeom>
                  <a:avLst/>
                  <a:gdLst>
                    <a:gd name="connsiteX0" fmla="*/ 11534 w 32029"/>
                    <a:gd name="connsiteY0" fmla="*/ 46492 h 46491"/>
                    <a:gd name="connsiteX1" fmla="*/ 0 w 32029"/>
                    <a:gd name="connsiteY1" fmla="*/ 0 h 46491"/>
                    <a:gd name="connsiteX2" fmla="*/ 32030 w 32029"/>
                    <a:gd name="connsiteY2" fmla="*/ 36200 h 46491"/>
                    <a:gd name="connsiteX3" fmla="*/ 11534 w 32029"/>
                    <a:gd name="connsiteY3" fmla="*/ 46492 h 4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29" h="46491">
                      <a:moveTo>
                        <a:pt x="11534" y="46492"/>
                      </a:moveTo>
                      <a:lnTo>
                        <a:pt x="0" y="0"/>
                      </a:lnTo>
                      <a:lnTo>
                        <a:pt x="32030" y="36200"/>
                      </a:lnTo>
                      <a:cubicBezTo>
                        <a:pt x="25109" y="39749"/>
                        <a:pt x="18277" y="43209"/>
                        <a:pt x="11534" y="4649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93DA0EC2-9A0F-4F54-A4A0-A1162A4DFA02}"/>
                  </a:ext>
                </a:extLst>
              </p:cNvPr>
              <p:cNvSpPr/>
              <p:nvPr/>
            </p:nvSpPr>
            <p:spPr>
              <a:xfrm>
                <a:off x="7790115" y="4463718"/>
                <a:ext cx="338775" cy="159015"/>
              </a:xfrm>
              <a:custGeom>
                <a:avLst/>
                <a:gdLst>
                  <a:gd name="connsiteX0" fmla="*/ 1983 w 338775"/>
                  <a:gd name="connsiteY0" fmla="*/ 134498 h 159015"/>
                  <a:gd name="connsiteX1" fmla="*/ 160623 w 338775"/>
                  <a:gd name="connsiteY1" fmla="*/ 10284 h 159015"/>
                  <a:gd name="connsiteX2" fmla="*/ 338516 w 338775"/>
                  <a:gd name="connsiteY2" fmla="*/ 45773 h 159015"/>
                  <a:gd name="connsiteX3" fmla="*/ 176327 w 338775"/>
                  <a:gd name="connsiteY3" fmla="*/ 101670 h 159015"/>
                  <a:gd name="connsiteX4" fmla="*/ 1983 w 338775"/>
                  <a:gd name="connsiteY4" fmla="*/ 134498 h 15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75" h="159015">
                    <a:moveTo>
                      <a:pt x="1983" y="134498"/>
                    </a:moveTo>
                    <a:cubicBezTo>
                      <a:pt x="-15762" y="84457"/>
                      <a:pt x="89554" y="26964"/>
                      <a:pt x="160623" y="10284"/>
                    </a:cubicBezTo>
                    <a:cubicBezTo>
                      <a:pt x="242959" y="-9236"/>
                      <a:pt x="331596" y="-2848"/>
                      <a:pt x="338516" y="45773"/>
                    </a:cubicBezTo>
                    <a:cubicBezTo>
                      <a:pt x="345437" y="94395"/>
                      <a:pt x="211995" y="92265"/>
                      <a:pt x="176327" y="101670"/>
                    </a:cubicBezTo>
                    <a:cubicBezTo>
                      <a:pt x="124245" y="115068"/>
                      <a:pt x="25406" y="199977"/>
                      <a:pt x="1983" y="134498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188E9BD8-D59B-4BC0-80F0-17F01B52FC50}"/>
                  </a:ext>
                </a:extLst>
              </p:cNvPr>
              <p:cNvSpPr/>
              <p:nvPr/>
            </p:nvSpPr>
            <p:spPr>
              <a:xfrm>
                <a:off x="7790115" y="4463718"/>
                <a:ext cx="338776" cy="159143"/>
              </a:xfrm>
              <a:custGeom>
                <a:avLst/>
                <a:gdLst>
                  <a:gd name="connsiteX0" fmla="*/ 1983 w 338776"/>
                  <a:gd name="connsiteY0" fmla="*/ 134498 h 159143"/>
                  <a:gd name="connsiteX1" fmla="*/ 160623 w 338776"/>
                  <a:gd name="connsiteY1" fmla="*/ 10284 h 159143"/>
                  <a:gd name="connsiteX2" fmla="*/ 338516 w 338776"/>
                  <a:gd name="connsiteY2" fmla="*/ 45773 h 159143"/>
                  <a:gd name="connsiteX3" fmla="*/ 270908 w 338776"/>
                  <a:gd name="connsiteY3" fmla="*/ 88716 h 159143"/>
                  <a:gd name="connsiteX4" fmla="*/ 241806 w 338776"/>
                  <a:gd name="connsiteY4" fmla="*/ 92975 h 159143"/>
                  <a:gd name="connsiteX5" fmla="*/ 207292 w 338776"/>
                  <a:gd name="connsiteY5" fmla="*/ 96879 h 159143"/>
                  <a:gd name="connsiteX6" fmla="*/ 182094 w 338776"/>
                  <a:gd name="connsiteY6" fmla="*/ 100428 h 159143"/>
                  <a:gd name="connsiteX7" fmla="*/ 176327 w 338776"/>
                  <a:gd name="connsiteY7" fmla="*/ 101759 h 159143"/>
                  <a:gd name="connsiteX8" fmla="*/ 155920 w 338776"/>
                  <a:gd name="connsiteY8" fmla="*/ 109301 h 159143"/>
                  <a:gd name="connsiteX9" fmla="*/ 133828 w 338776"/>
                  <a:gd name="connsiteY9" fmla="*/ 120125 h 159143"/>
                  <a:gd name="connsiteX10" fmla="*/ 109606 w 338776"/>
                  <a:gd name="connsiteY10" fmla="*/ 132901 h 159143"/>
                  <a:gd name="connsiteX11" fmla="*/ 89110 w 338776"/>
                  <a:gd name="connsiteY11" fmla="*/ 143193 h 159143"/>
                  <a:gd name="connsiteX12" fmla="*/ 1983 w 338776"/>
                  <a:gd name="connsiteY12" fmla="*/ 134498 h 15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776" h="159143">
                    <a:moveTo>
                      <a:pt x="1983" y="134498"/>
                    </a:moveTo>
                    <a:cubicBezTo>
                      <a:pt x="-15762" y="84457"/>
                      <a:pt x="89554" y="26964"/>
                      <a:pt x="160623" y="10284"/>
                    </a:cubicBezTo>
                    <a:cubicBezTo>
                      <a:pt x="242959" y="-9236"/>
                      <a:pt x="331684" y="-2848"/>
                      <a:pt x="338516" y="45773"/>
                    </a:cubicBezTo>
                    <a:cubicBezTo>
                      <a:pt x="342065" y="70439"/>
                      <a:pt x="308882" y="82062"/>
                      <a:pt x="270908" y="88716"/>
                    </a:cubicBezTo>
                    <a:cubicBezTo>
                      <a:pt x="261414" y="90402"/>
                      <a:pt x="251477" y="91822"/>
                      <a:pt x="241806" y="92975"/>
                    </a:cubicBezTo>
                    <a:cubicBezTo>
                      <a:pt x="229651" y="94572"/>
                      <a:pt x="217762" y="95814"/>
                      <a:pt x="207292" y="96879"/>
                    </a:cubicBezTo>
                    <a:cubicBezTo>
                      <a:pt x="196822" y="97944"/>
                      <a:pt x="188837" y="99186"/>
                      <a:pt x="182094" y="100428"/>
                    </a:cubicBezTo>
                    <a:cubicBezTo>
                      <a:pt x="179965" y="100872"/>
                      <a:pt x="178102" y="101227"/>
                      <a:pt x="176327" y="101759"/>
                    </a:cubicBezTo>
                    <a:cubicBezTo>
                      <a:pt x="169327" y="103702"/>
                      <a:pt x="162504" y="106222"/>
                      <a:pt x="155920" y="109301"/>
                    </a:cubicBezTo>
                    <a:cubicBezTo>
                      <a:pt x="148911" y="112494"/>
                      <a:pt x="141547" y="116132"/>
                      <a:pt x="133828" y="120125"/>
                    </a:cubicBezTo>
                    <a:lnTo>
                      <a:pt x="109606" y="132901"/>
                    </a:lnTo>
                    <a:cubicBezTo>
                      <a:pt x="102774" y="136450"/>
                      <a:pt x="95854" y="139910"/>
                      <a:pt x="89110" y="143193"/>
                    </a:cubicBezTo>
                    <a:cubicBezTo>
                      <a:pt x="50781" y="161027"/>
                      <a:pt x="14936" y="170787"/>
                      <a:pt x="1983" y="134498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47" name="图形 13">
                <a:extLst>
                  <a:ext uri="{FF2B5EF4-FFF2-40B4-BE49-F238E27FC236}">
                    <a16:creationId xmlns:a16="http://schemas.microsoft.com/office/drawing/2014/main" id="{9AF3F90C-0711-4174-83E2-66C71CDC568E}"/>
                  </a:ext>
                </a:extLst>
              </p:cNvPr>
              <p:cNvGrpSpPr/>
              <p:nvPr/>
            </p:nvGrpSpPr>
            <p:grpSpPr>
              <a:xfrm>
                <a:off x="7867780" y="4496183"/>
                <a:ext cx="193242" cy="110373"/>
                <a:chOff x="7867780" y="4496183"/>
                <a:chExt cx="193242" cy="110373"/>
              </a:xfrm>
              <a:solidFill>
                <a:srgbClr val="263238"/>
              </a:solidFill>
            </p:grpSpPr>
            <p:sp>
              <p:nvSpPr>
                <p:cNvPr id="148" name="任意多边形: 形状 147">
                  <a:extLst>
                    <a:ext uri="{FF2B5EF4-FFF2-40B4-BE49-F238E27FC236}">
                      <a16:creationId xmlns:a16="http://schemas.microsoft.com/office/drawing/2014/main" id="{F53FCA83-4452-4283-9D71-167A7869C46F}"/>
                    </a:ext>
                  </a:extLst>
                </p:cNvPr>
                <p:cNvSpPr/>
                <p:nvPr/>
              </p:nvSpPr>
              <p:spPr>
                <a:xfrm>
                  <a:off x="8031921" y="4496183"/>
                  <a:ext cx="29101" cy="60155"/>
                </a:xfrm>
                <a:custGeom>
                  <a:avLst/>
                  <a:gdLst>
                    <a:gd name="connsiteX0" fmla="*/ 29102 w 29101"/>
                    <a:gd name="connsiteY0" fmla="*/ 55897 h 60155"/>
                    <a:gd name="connsiteX1" fmla="*/ 0 w 29101"/>
                    <a:gd name="connsiteY1" fmla="*/ 60155 h 60155"/>
                    <a:gd name="connsiteX2" fmla="*/ 1775 w 29101"/>
                    <a:gd name="connsiteY2" fmla="*/ 0 h 60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101" h="60155">
                      <a:moveTo>
                        <a:pt x="29102" y="55897"/>
                      </a:moveTo>
                      <a:cubicBezTo>
                        <a:pt x="19608" y="57582"/>
                        <a:pt x="9671" y="59002"/>
                        <a:pt x="0" y="60155"/>
                      </a:cubicBezTo>
                      <a:lnTo>
                        <a:pt x="177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>
                  <a:extLst>
                    <a:ext uri="{FF2B5EF4-FFF2-40B4-BE49-F238E27FC236}">
                      <a16:creationId xmlns:a16="http://schemas.microsoft.com/office/drawing/2014/main" id="{DD4C066F-37F0-4DBB-97A4-FA81C7E79985}"/>
                    </a:ext>
                  </a:extLst>
                </p:cNvPr>
                <p:cNvSpPr/>
                <p:nvPr/>
              </p:nvSpPr>
              <p:spPr>
                <a:xfrm>
                  <a:off x="7972209" y="4511976"/>
                  <a:ext cx="25198" cy="51815"/>
                </a:xfrm>
                <a:custGeom>
                  <a:avLst/>
                  <a:gdLst>
                    <a:gd name="connsiteX0" fmla="*/ 25198 w 25198"/>
                    <a:gd name="connsiteY0" fmla="*/ 48266 h 51815"/>
                    <a:gd name="connsiteX1" fmla="*/ 0 w 25198"/>
                    <a:gd name="connsiteY1" fmla="*/ 51815 h 51815"/>
                    <a:gd name="connsiteX2" fmla="*/ 1508 w 25198"/>
                    <a:gd name="connsiteY2" fmla="*/ 0 h 5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98" h="51815">
                      <a:moveTo>
                        <a:pt x="25198" y="48266"/>
                      </a:moveTo>
                      <a:cubicBezTo>
                        <a:pt x="15350" y="49420"/>
                        <a:pt x="6743" y="50573"/>
                        <a:pt x="0" y="51815"/>
                      </a:cubicBezTo>
                      <a:lnTo>
                        <a:pt x="150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A41F3962-4BB4-4B81-9D95-3BDCD9F36B87}"/>
                    </a:ext>
                  </a:extLst>
                </p:cNvPr>
                <p:cNvSpPr/>
                <p:nvPr/>
              </p:nvSpPr>
              <p:spPr>
                <a:xfrm>
                  <a:off x="7911788" y="4533891"/>
                  <a:ext cx="34247" cy="49597"/>
                </a:xfrm>
                <a:custGeom>
                  <a:avLst/>
                  <a:gdLst>
                    <a:gd name="connsiteX0" fmla="*/ 12156 w 34247"/>
                    <a:gd name="connsiteY0" fmla="*/ 49597 h 49597"/>
                    <a:gd name="connsiteX1" fmla="*/ 0 w 34247"/>
                    <a:gd name="connsiteY1" fmla="*/ 0 h 49597"/>
                    <a:gd name="connsiteX2" fmla="*/ 34248 w 34247"/>
                    <a:gd name="connsiteY2" fmla="*/ 38773 h 49597"/>
                    <a:gd name="connsiteX3" fmla="*/ 12156 w 34247"/>
                    <a:gd name="connsiteY3" fmla="*/ 49597 h 49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47" h="49597">
                      <a:moveTo>
                        <a:pt x="12156" y="49597"/>
                      </a:moveTo>
                      <a:lnTo>
                        <a:pt x="0" y="0"/>
                      </a:lnTo>
                      <a:lnTo>
                        <a:pt x="34248" y="38773"/>
                      </a:lnTo>
                      <a:cubicBezTo>
                        <a:pt x="27239" y="41967"/>
                        <a:pt x="19875" y="45604"/>
                        <a:pt x="12156" y="4959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7DF86A8F-3FE0-478B-807C-83F13C85739C}"/>
                    </a:ext>
                  </a:extLst>
                </p:cNvPr>
                <p:cNvSpPr/>
                <p:nvPr/>
              </p:nvSpPr>
              <p:spPr>
                <a:xfrm>
                  <a:off x="7867780" y="4560065"/>
                  <a:ext cx="31941" cy="46492"/>
                </a:xfrm>
                <a:custGeom>
                  <a:avLst/>
                  <a:gdLst>
                    <a:gd name="connsiteX0" fmla="*/ 11446 w 31941"/>
                    <a:gd name="connsiteY0" fmla="*/ 46492 h 46492"/>
                    <a:gd name="connsiteX1" fmla="*/ 0 w 31941"/>
                    <a:gd name="connsiteY1" fmla="*/ 0 h 46492"/>
                    <a:gd name="connsiteX2" fmla="*/ 31941 w 31941"/>
                    <a:gd name="connsiteY2" fmla="*/ 36200 h 46492"/>
                    <a:gd name="connsiteX3" fmla="*/ 11446 w 31941"/>
                    <a:gd name="connsiteY3" fmla="*/ 46492 h 4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41" h="46492">
                      <a:moveTo>
                        <a:pt x="11446" y="46492"/>
                      </a:moveTo>
                      <a:lnTo>
                        <a:pt x="0" y="0"/>
                      </a:lnTo>
                      <a:lnTo>
                        <a:pt x="31941" y="36200"/>
                      </a:lnTo>
                      <a:cubicBezTo>
                        <a:pt x="25109" y="39749"/>
                        <a:pt x="18189" y="43209"/>
                        <a:pt x="11446" y="4649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1E35CE56-D938-4F41-B857-9D824917B941}"/>
                  </a:ext>
                </a:extLst>
              </p:cNvPr>
              <p:cNvSpPr/>
              <p:nvPr/>
            </p:nvSpPr>
            <p:spPr>
              <a:xfrm>
                <a:off x="7995601" y="4485258"/>
                <a:ext cx="338776" cy="159035"/>
              </a:xfrm>
              <a:custGeom>
                <a:avLst/>
                <a:gdLst>
                  <a:gd name="connsiteX0" fmla="*/ 1984 w 338776"/>
                  <a:gd name="connsiteY0" fmla="*/ 134519 h 159035"/>
                  <a:gd name="connsiteX1" fmla="*/ 160535 w 338776"/>
                  <a:gd name="connsiteY1" fmla="*/ 10304 h 159035"/>
                  <a:gd name="connsiteX2" fmla="*/ 338517 w 338776"/>
                  <a:gd name="connsiteY2" fmla="*/ 45794 h 159035"/>
                  <a:gd name="connsiteX3" fmla="*/ 176328 w 338776"/>
                  <a:gd name="connsiteY3" fmla="*/ 101690 h 159035"/>
                  <a:gd name="connsiteX4" fmla="*/ 1984 w 338776"/>
                  <a:gd name="connsiteY4" fmla="*/ 134519 h 15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76" h="159035">
                    <a:moveTo>
                      <a:pt x="1984" y="134519"/>
                    </a:moveTo>
                    <a:cubicBezTo>
                      <a:pt x="-15761" y="84478"/>
                      <a:pt x="89467" y="26984"/>
                      <a:pt x="160535" y="10304"/>
                    </a:cubicBezTo>
                    <a:cubicBezTo>
                      <a:pt x="242961" y="-9216"/>
                      <a:pt x="331597" y="-2916"/>
                      <a:pt x="338517" y="45794"/>
                    </a:cubicBezTo>
                    <a:cubicBezTo>
                      <a:pt x="345438" y="94504"/>
                      <a:pt x="211907" y="92285"/>
                      <a:pt x="176328" y="101690"/>
                    </a:cubicBezTo>
                    <a:cubicBezTo>
                      <a:pt x="124247" y="115088"/>
                      <a:pt x="25407" y="199998"/>
                      <a:pt x="1984" y="134519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D1887ED8-D670-4395-885C-0F0753F8638F}"/>
                  </a:ext>
                </a:extLst>
              </p:cNvPr>
              <p:cNvSpPr/>
              <p:nvPr/>
            </p:nvSpPr>
            <p:spPr>
              <a:xfrm>
                <a:off x="7995601" y="4485278"/>
                <a:ext cx="338766" cy="159076"/>
              </a:xfrm>
              <a:custGeom>
                <a:avLst/>
                <a:gdLst>
                  <a:gd name="connsiteX0" fmla="*/ 1984 w 338766"/>
                  <a:gd name="connsiteY0" fmla="*/ 134498 h 159076"/>
                  <a:gd name="connsiteX1" fmla="*/ 160535 w 338766"/>
                  <a:gd name="connsiteY1" fmla="*/ 10283 h 159076"/>
                  <a:gd name="connsiteX2" fmla="*/ 338517 w 338766"/>
                  <a:gd name="connsiteY2" fmla="*/ 45773 h 159076"/>
                  <a:gd name="connsiteX3" fmla="*/ 270909 w 338766"/>
                  <a:gd name="connsiteY3" fmla="*/ 88716 h 159076"/>
                  <a:gd name="connsiteX4" fmla="*/ 241807 w 338766"/>
                  <a:gd name="connsiteY4" fmla="*/ 92975 h 159076"/>
                  <a:gd name="connsiteX5" fmla="*/ 207205 w 338766"/>
                  <a:gd name="connsiteY5" fmla="*/ 96879 h 159076"/>
                  <a:gd name="connsiteX6" fmla="*/ 182095 w 338766"/>
                  <a:gd name="connsiteY6" fmla="*/ 100428 h 159076"/>
                  <a:gd name="connsiteX7" fmla="*/ 176328 w 338766"/>
                  <a:gd name="connsiteY7" fmla="*/ 101670 h 159076"/>
                  <a:gd name="connsiteX8" fmla="*/ 155833 w 338766"/>
                  <a:gd name="connsiteY8" fmla="*/ 109212 h 159076"/>
                  <a:gd name="connsiteX9" fmla="*/ 133829 w 338766"/>
                  <a:gd name="connsiteY9" fmla="*/ 120125 h 159076"/>
                  <a:gd name="connsiteX10" fmla="*/ 109607 w 338766"/>
                  <a:gd name="connsiteY10" fmla="*/ 132812 h 159076"/>
                  <a:gd name="connsiteX11" fmla="*/ 89023 w 338766"/>
                  <a:gd name="connsiteY11" fmla="*/ 143193 h 159076"/>
                  <a:gd name="connsiteX12" fmla="*/ 1984 w 338766"/>
                  <a:gd name="connsiteY12" fmla="*/ 134498 h 15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766" h="159076">
                    <a:moveTo>
                      <a:pt x="1984" y="134498"/>
                    </a:moveTo>
                    <a:cubicBezTo>
                      <a:pt x="-15761" y="84458"/>
                      <a:pt x="89467" y="26964"/>
                      <a:pt x="160535" y="10283"/>
                    </a:cubicBezTo>
                    <a:cubicBezTo>
                      <a:pt x="242961" y="-9236"/>
                      <a:pt x="331597" y="-2848"/>
                      <a:pt x="338517" y="45773"/>
                    </a:cubicBezTo>
                    <a:cubicBezTo>
                      <a:pt x="341978" y="70439"/>
                      <a:pt x="308883" y="82062"/>
                      <a:pt x="270909" y="88716"/>
                    </a:cubicBezTo>
                    <a:cubicBezTo>
                      <a:pt x="261327" y="90402"/>
                      <a:pt x="251478" y="91822"/>
                      <a:pt x="241807" y="92975"/>
                    </a:cubicBezTo>
                    <a:cubicBezTo>
                      <a:pt x="229563" y="94572"/>
                      <a:pt x="217763" y="95725"/>
                      <a:pt x="207205" y="96879"/>
                    </a:cubicBezTo>
                    <a:cubicBezTo>
                      <a:pt x="196646" y="98032"/>
                      <a:pt x="188750" y="99186"/>
                      <a:pt x="182095" y="100428"/>
                    </a:cubicBezTo>
                    <a:cubicBezTo>
                      <a:pt x="180152" y="100747"/>
                      <a:pt x="178227" y="101155"/>
                      <a:pt x="176328" y="101670"/>
                    </a:cubicBezTo>
                    <a:cubicBezTo>
                      <a:pt x="169328" y="103684"/>
                      <a:pt x="162478" y="106204"/>
                      <a:pt x="155833" y="109212"/>
                    </a:cubicBezTo>
                    <a:cubicBezTo>
                      <a:pt x="148824" y="112494"/>
                      <a:pt x="141460" y="116132"/>
                      <a:pt x="133829" y="120125"/>
                    </a:cubicBezTo>
                    <a:cubicBezTo>
                      <a:pt x="126199" y="124118"/>
                      <a:pt x="117770" y="128997"/>
                      <a:pt x="109607" y="132812"/>
                    </a:cubicBezTo>
                    <a:cubicBezTo>
                      <a:pt x="101445" y="136628"/>
                      <a:pt x="95855" y="139911"/>
                      <a:pt x="89023" y="143193"/>
                    </a:cubicBezTo>
                    <a:cubicBezTo>
                      <a:pt x="50694" y="161027"/>
                      <a:pt x="14938" y="170609"/>
                      <a:pt x="1984" y="134498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54" name="图形 13">
                <a:extLst>
                  <a:ext uri="{FF2B5EF4-FFF2-40B4-BE49-F238E27FC236}">
                    <a16:creationId xmlns:a16="http://schemas.microsoft.com/office/drawing/2014/main" id="{8212073C-6B5B-499F-9797-5BCB39570143}"/>
                  </a:ext>
                </a:extLst>
              </p:cNvPr>
              <p:cNvGrpSpPr/>
              <p:nvPr/>
            </p:nvGrpSpPr>
            <p:grpSpPr>
              <a:xfrm>
                <a:off x="8073178" y="4517743"/>
                <a:ext cx="193331" cy="110373"/>
                <a:chOff x="8073178" y="4517743"/>
                <a:chExt cx="193331" cy="110373"/>
              </a:xfrm>
              <a:solidFill>
                <a:srgbClr val="263238"/>
              </a:solidFill>
            </p:grpSpPr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708C9638-7B26-48D9-AF07-D7E14BD4B01E}"/>
                    </a:ext>
                  </a:extLst>
                </p:cNvPr>
                <p:cNvSpPr/>
                <p:nvPr/>
              </p:nvSpPr>
              <p:spPr>
                <a:xfrm>
                  <a:off x="8237408" y="4517743"/>
                  <a:ext cx="29101" cy="60155"/>
                </a:xfrm>
                <a:custGeom>
                  <a:avLst/>
                  <a:gdLst>
                    <a:gd name="connsiteX0" fmla="*/ 29102 w 29101"/>
                    <a:gd name="connsiteY0" fmla="*/ 55897 h 60155"/>
                    <a:gd name="connsiteX1" fmla="*/ 0 w 29101"/>
                    <a:gd name="connsiteY1" fmla="*/ 60155 h 60155"/>
                    <a:gd name="connsiteX2" fmla="*/ 1775 w 29101"/>
                    <a:gd name="connsiteY2" fmla="*/ 0 h 60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101" h="60155">
                      <a:moveTo>
                        <a:pt x="29102" y="55897"/>
                      </a:moveTo>
                      <a:cubicBezTo>
                        <a:pt x="19520" y="57582"/>
                        <a:pt x="9671" y="59002"/>
                        <a:pt x="0" y="60155"/>
                      </a:cubicBezTo>
                      <a:lnTo>
                        <a:pt x="177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:a16="http://schemas.microsoft.com/office/drawing/2014/main" id="{A28FD4CE-C02F-4A2B-A4ED-35CB3187AE1A}"/>
                    </a:ext>
                  </a:extLst>
                </p:cNvPr>
                <p:cNvSpPr/>
                <p:nvPr/>
              </p:nvSpPr>
              <p:spPr>
                <a:xfrm>
                  <a:off x="8177696" y="4533536"/>
                  <a:ext cx="25109" cy="51815"/>
                </a:xfrm>
                <a:custGeom>
                  <a:avLst/>
                  <a:gdLst>
                    <a:gd name="connsiteX0" fmla="*/ 25109 w 25109"/>
                    <a:gd name="connsiteY0" fmla="*/ 48266 h 51815"/>
                    <a:gd name="connsiteX1" fmla="*/ 0 w 25109"/>
                    <a:gd name="connsiteY1" fmla="*/ 51815 h 51815"/>
                    <a:gd name="connsiteX2" fmla="*/ 1508 w 25109"/>
                    <a:gd name="connsiteY2" fmla="*/ 0 h 5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09" h="51815">
                      <a:moveTo>
                        <a:pt x="25109" y="48266"/>
                      </a:moveTo>
                      <a:cubicBezTo>
                        <a:pt x="15350" y="49420"/>
                        <a:pt x="6654" y="50573"/>
                        <a:pt x="0" y="51815"/>
                      </a:cubicBezTo>
                      <a:lnTo>
                        <a:pt x="150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>
                  <a:extLst>
                    <a:ext uri="{FF2B5EF4-FFF2-40B4-BE49-F238E27FC236}">
                      <a16:creationId xmlns:a16="http://schemas.microsoft.com/office/drawing/2014/main" id="{92731F63-39A6-493D-BADF-42AB59BB8427}"/>
                    </a:ext>
                  </a:extLst>
                </p:cNvPr>
                <p:cNvSpPr/>
                <p:nvPr/>
              </p:nvSpPr>
              <p:spPr>
                <a:xfrm>
                  <a:off x="8117186" y="4555451"/>
                  <a:ext cx="34247" cy="49597"/>
                </a:xfrm>
                <a:custGeom>
                  <a:avLst/>
                  <a:gdLst>
                    <a:gd name="connsiteX0" fmla="*/ 12244 w 34247"/>
                    <a:gd name="connsiteY0" fmla="*/ 49597 h 49597"/>
                    <a:gd name="connsiteX1" fmla="*/ 0 w 34247"/>
                    <a:gd name="connsiteY1" fmla="*/ 0 h 49597"/>
                    <a:gd name="connsiteX2" fmla="*/ 34248 w 34247"/>
                    <a:gd name="connsiteY2" fmla="*/ 38684 h 49597"/>
                    <a:gd name="connsiteX3" fmla="*/ 12244 w 34247"/>
                    <a:gd name="connsiteY3" fmla="*/ 49597 h 49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47" h="49597">
                      <a:moveTo>
                        <a:pt x="12244" y="49597"/>
                      </a:moveTo>
                      <a:lnTo>
                        <a:pt x="0" y="0"/>
                      </a:lnTo>
                      <a:lnTo>
                        <a:pt x="34248" y="38684"/>
                      </a:lnTo>
                      <a:cubicBezTo>
                        <a:pt x="27238" y="41967"/>
                        <a:pt x="19874" y="45605"/>
                        <a:pt x="12244" y="4959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>
                  <a:extLst>
                    <a:ext uri="{FF2B5EF4-FFF2-40B4-BE49-F238E27FC236}">
                      <a16:creationId xmlns:a16="http://schemas.microsoft.com/office/drawing/2014/main" id="{100B7896-E268-427D-AAA4-D6888BD9B40B}"/>
                    </a:ext>
                  </a:extLst>
                </p:cNvPr>
                <p:cNvSpPr/>
                <p:nvPr/>
              </p:nvSpPr>
              <p:spPr>
                <a:xfrm>
                  <a:off x="8073178" y="4581270"/>
                  <a:ext cx="32029" cy="46846"/>
                </a:xfrm>
                <a:custGeom>
                  <a:avLst/>
                  <a:gdLst>
                    <a:gd name="connsiteX0" fmla="*/ 11179 w 32029"/>
                    <a:gd name="connsiteY0" fmla="*/ 46847 h 46846"/>
                    <a:gd name="connsiteX1" fmla="*/ 0 w 32029"/>
                    <a:gd name="connsiteY1" fmla="*/ 0 h 46846"/>
                    <a:gd name="connsiteX2" fmla="*/ 32030 w 32029"/>
                    <a:gd name="connsiteY2" fmla="*/ 36111 h 46846"/>
                    <a:gd name="connsiteX3" fmla="*/ 11179 w 32029"/>
                    <a:gd name="connsiteY3" fmla="*/ 46847 h 46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29" h="46846">
                      <a:moveTo>
                        <a:pt x="11179" y="46847"/>
                      </a:moveTo>
                      <a:lnTo>
                        <a:pt x="0" y="0"/>
                      </a:lnTo>
                      <a:lnTo>
                        <a:pt x="32030" y="36111"/>
                      </a:lnTo>
                      <a:cubicBezTo>
                        <a:pt x="25109" y="40104"/>
                        <a:pt x="18277" y="43564"/>
                        <a:pt x="11179" y="4684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9" name="图形 13">
              <a:extLst>
                <a:ext uri="{FF2B5EF4-FFF2-40B4-BE49-F238E27FC236}">
                  <a16:creationId xmlns:a16="http://schemas.microsoft.com/office/drawing/2014/main" id="{659F4EED-BFEB-497F-9950-40616F721CC6}"/>
                </a:ext>
              </a:extLst>
            </p:cNvPr>
            <p:cNvGrpSpPr/>
            <p:nvPr/>
          </p:nvGrpSpPr>
          <p:grpSpPr>
            <a:xfrm>
              <a:off x="8776816" y="4137170"/>
              <a:ext cx="2304245" cy="2034366"/>
              <a:chOff x="8776816" y="4137170"/>
              <a:chExt cx="2304245" cy="2034366"/>
            </a:xfrm>
          </p:grpSpPr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D0629407-29A6-4231-8D8F-6BE67E8757F7}"/>
                  </a:ext>
                </a:extLst>
              </p:cNvPr>
              <p:cNvSpPr/>
              <p:nvPr/>
            </p:nvSpPr>
            <p:spPr>
              <a:xfrm>
                <a:off x="9761258" y="5300297"/>
                <a:ext cx="609530" cy="809895"/>
              </a:xfrm>
              <a:custGeom>
                <a:avLst/>
                <a:gdLst>
                  <a:gd name="connsiteX0" fmla="*/ 141960 w 609530"/>
                  <a:gd name="connsiteY0" fmla="*/ 809348 h 809895"/>
                  <a:gd name="connsiteX1" fmla="*/ 609363 w 609530"/>
                  <a:gd name="connsiteY1" fmla="*/ 443802 h 809895"/>
                  <a:gd name="connsiteX2" fmla="*/ 510701 w 609530"/>
                  <a:gd name="connsiteY2" fmla="*/ 288888 h 809895"/>
                  <a:gd name="connsiteX3" fmla="*/ 472549 w 609530"/>
                  <a:gd name="connsiteY3" fmla="*/ 236363 h 809895"/>
                  <a:gd name="connsiteX4" fmla="*/ 295099 w 609530"/>
                  <a:gd name="connsiteY4" fmla="*/ 0 h 809895"/>
                  <a:gd name="connsiteX5" fmla="*/ 0 w 609530"/>
                  <a:gd name="connsiteY5" fmla="*/ 223675 h 809895"/>
                  <a:gd name="connsiteX6" fmla="*/ 185524 w 609530"/>
                  <a:gd name="connsiteY6" fmla="*/ 453828 h 809895"/>
                  <a:gd name="connsiteX7" fmla="*/ 226160 w 609530"/>
                  <a:gd name="connsiteY7" fmla="*/ 504401 h 809895"/>
                  <a:gd name="connsiteX8" fmla="*/ 108688 w 609530"/>
                  <a:gd name="connsiteY8" fmla="*/ 735086 h 809895"/>
                  <a:gd name="connsiteX9" fmla="*/ 141960 w 609530"/>
                  <a:gd name="connsiteY9" fmla="*/ 809348 h 80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9530" h="809895">
                    <a:moveTo>
                      <a:pt x="141960" y="809348"/>
                    </a:moveTo>
                    <a:cubicBezTo>
                      <a:pt x="161213" y="802783"/>
                      <a:pt x="600668" y="467225"/>
                      <a:pt x="609363" y="443802"/>
                    </a:cubicBezTo>
                    <a:cubicBezTo>
                      <a:pt x="612645" y="434929"/>
                      <a:pt x="567485" y="368119"/>
                      <a:pt x="510701" y="288888"/>
                    </a:cubicBezTo>
                    <a:cubicBezTo>
                      <a:pt x="498368" y="271764"/>
                      <a:pt x="485591" y="254197"/>
                      <a:pt x="472549" y="236363"/>
                    </a:cubicBezTo>
                    <a:cubicBezTo>
                      <a:pt x="387817" y="121021"/>
                      <a:pt x="295099" y="0"/>
                      <a:pt x="295099" y="0"/>
                    </a:cubicBezTo>
                    <a:lnTo>
                      <a:pt x="0" y="223675"/>
                    </a:lnTo>
                    <a:lnTo>
                      <a:pt x="185524" y="453828"/>
                    </a:lnTo>
                    <a:lnTo>
                      <a:pt x="226160" y="504401"/>
                    </a:lnTo>
                    <a:cubicBezTo>
                      <a:pt x="226160" y="504401"/>
                      <a:pt x="115431" y="708468"/>
                      <a:pt x="108688" y="735086"/>
                    </a:cubicBezTo>
                    <a:cubicBezTo>
                      <a:pt x="101945" y="761703"/>
                      <a:pt x="122263" y="815914"/>
                      <a:pt x="141960" y="809348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63BE148C-8291-46F5-87E4-29A41F518051}"/>
                  </a:ext>
                </a:extLst>
              </p:cNvPr>
              <p:cNvSpPr/>
              <p:nvPr/>
            </p:nvSpPr>
            <p:spPr>
              <a:xfrm>
                <a:off x="9868759" y="5474907"/>
                <a:ext cx="501595" cy="635636"/>
              </a:xfrm>
              <a:custGeom>
                <a:avLst/>
                <a:gdLst>
                  <a:gd name="connsiteX0" fmla="*/ 319089 w 501595"/>
                  <a:gd name="connsiteY0" fmla="*/ 0 h 635636"/>
                  <a:gd name="connsiteX1" fmla="*/ 364693 w 501595"/>
                  <a:gd name="connsiteY1" fmla="*/ 62107 h 635636"/>
                  <a:gd name="connsiteX2" fmla="*/ 402845 w 501595"/>
                  <a:gd name="connsiteY2" fmla="*/ 114544 h 635636"/>
                  <a:gd name="connsiteX3" fmla="*/ 501418 w 501595"/>
                  <a:gd name="connsiteY3" fmla="*/ 269546 h 635636"/>
                  <a:gd name="connsiteX4" fmla="*/ 34015 w 501595"/>
                  <a:gd name="connsiteY4" fmla="*/ 635093 h 635636"/>
                  <a:gd name="connsiteX5" fmla="*/ 1276 w 501595"/>
                  <a:gd name="connsiteY5" fmla="*/ 560475 h 635636"/>
                  <a:gd name="connsiteX6" fmla="*/ 118925 w 501595"/>
                  <a:gd name="connsiteY6" fmla="*/ 329791 h 635636"/>
                  <a:gd name="connsiteX7" fmla="*/ 78200 w 501595"/>
                  <a:gd name="connsiteY7" fmla="*/ 279217 h 635636"/>
                  <a:gd name="connsiteX8" fmla="*/ 36766 w 501595"/>
                  <a:gd name="connsiteY8" fmla="*/ 227845 h 6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595" h="635636">
                    <a:moveTo>
                      <a:pt x="319089" y="0"/>
                    </a:moveTo>
                    <a:cubicBezTo>
                      <a:pt x="334172" y="20318"/>
                      <a:pt x="349521" y="41168"/>
                      <a:pt x="364693" y="62107"/>
                    </a:cubicBezTo>
                    <a:cubicBezTo>
                      <a:pt x="377824" y="79852"/>
                      <a:pt x="390601" y="97597"/>
                      <a:pt x="402845" y="114544"/>
                    </a:cubicBezTo>
                    <a:cubicBezTo>
                      <a:pt x="459717" y="193864"/>
                      <a:pt x="504790" y="260674"/>
                      <a:pt x="501418" y="269546"/>
                    </a:cubicBezTo>
                    <a:cubicBezTo>
                      <a:pt x="492546" y="292969"/>
                      <a:pt x="53357" y="628527"/>
                      <a:pt x="34015" y="635093"/>
                    </a:cubicBezTo>
                    <a:cubicBezTo>
                      <a:pt x="14673" y="641658"/>
                      <a:pt x="-5290" y="587181"/>
                      <a:pt x="1276" y="560475"/>
                    </a:cubicBezTo>
                    <a:cubicBezTo>
                      <a:pt x="7841" y="533769"/>
                      <a:pt x="118925" y="329791"/>
                      <a:pt x="118925" y="329791"/>
                    </a:cubicBezTo>
                    <a:lnTo>
                      <a:pt x="78200" y="279217"/>
                    </a:lnTo>
                    <a:lnTo>
                      <a:pt x="36766" y="227845"/>
                    </a:ln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842534D9-1706-495B-AA5A-82999E8180AC}"/>
                  </a:ext>
                </a:extLst>
              </p:cNvPr>
              <p:cNvSpPr/>
              <p:nvPr/>
            </p:nvSpPr>
            <p:spPr>
              <a:xfrm>
                <a:off x="9865813" y="5529473"/>
                <a:ext cx="508788" cy="584838"/>
              </a:xfrm>
              <a:custGeom>
                <a:avLst/>
                <a:gdLst>
                  <a:gd name="connsiteX0" fmla="*/ 34921 w 508788"/>
                  <a:gd name="connsiteY0" fmla="*/ 584253 h 584838"/>
                  <a:gd name="connsiteX1" fmla="*/ 508623 w 508788"/>
                  <a:gd name="connsiteY1" fmla="*/ 210278 h 584838"/>
                  <a:gd name="connsiteX2" fmla="*/ 368527 w 508788"/>
                  <a:gd name="connsiteY2" fmla="*/ 0 h 584838"/>
                  <a:gd name="connsiteX3" fmla="*/ 78130 w 508788"/>
                  <a:gd name="connsiteY3" fmla="*/ 222966 h 584838"/>
                  <a:gd name="connsiteX4" fmla="*/ 119742 w 508788"/>
                  <a:gd name="connsiteY4" fmla="*/ 274160 h 584838"/>
                  <a:gd name="connsiteX5" fmla="*/ 1294 w 508788"/>
                  <a:gd name="connsiteY5" fmla="*/ 509103 h 584838"/>
                  <a:gd name="connsiteX6" fmla="*/ 34921 w 508788"/>
                  <a:gd name="connsiteY6" fmla="*/ 584253 h 58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788" h="584838">
                    <a:moveTo>
                      <a:pt x="34921" y="584253"/>
                    </a:moveTo>
                    <a:cubicBezTo>
                      <a:pt x="54529" y="577510"/>
                      <a:pt x="499929" y="234145"/>
                      <a:pt x="508623" y="210278"/>
                    </a:cubicBezTo>
                    <a:cubicBezTo>
                      <a:pt x="512616" y="199276"/>
                      <a:pt x="443588" y="101501"/>
                      <a:pt x="368527" y="0"/>
                    </a:cubicBezTo>
                    <a:lnTo>
                      <a:pt x="78130" y="222966"/>
                    </a:lnTo>
                    <a:lnTo>
                      <a:pt x="119742" y="274160"/>
                    </a:lnTo>
                    <a:cubicBezTo>
                      <a:pt x="119742" y="274160"/>
                      <a:pt x="8038" y="481865"/>
                      <a:pt x="1294" y="509103"/>
                    </a:cubicBezTo>
                    <a:cubicBezTo>
                      <a:pt x="-5448" y="536342"/>
                      <a:pt x="15402" y="591085"/>
                      <a:pt x="34921" y="584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9C2B1563-2B89-43AD-B8D0-912BBD319BDA}"/>
                  </a:ext>
                </a:extLst>
              </p:cNvPr>
              <p:cNvSpPr/>
              <p:nvPr/>
            </p:nvSpPr>
            <p:spPr>
              <a:xfrm>
                <a:off x="9892576" y="5745689"/>
                <a:ext cx="452618" cy="347073"/>
              </a:xfrm>
              <a:custGeom>
                <a:avLst/>
                <a:gdLst>
                  <a:gd name="connsiteX0" fmla="*/ 794 w 452618"/>
                  <a:gd name="connsiteY0" fmla="*/ 345324 h 347073"/>
                  <a:gd name="connsiteX1" fmla="*/ 452049 w 452618"/>
                  <a:gd name="connsiteY1" fmla="*/ 184 h 347073"/>
                  <a:gd name="connsiteX2" fmla="*/ 452049 w 452618"/>
                  <a:gd name="connsiteY2" fmla="*/ 627 h 347073"/>
                  <a:gd name="connsiteX3" fmla="*/ 1415 w 452618"/>
                  <a:gd name="connsiteY3" fmla="*/ 346654 h 347073"/>
                  <a:gd name="connsiteX4" fmla="*/ 794 w 452618"/>
                  <a:gd name="connsiteY4" fmla="*/ 345324 h 34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618" h="347073">
                    <a:moveTo>
                      <a:pt x="794" y="345324"/>
                    </a:moveTo>
                    <a:cubicBezTo>
                      <a:pt x="74081" y="285967"/>
                      <a:pt x="375124" y="53330"/>
                      <a:pt x="452049" y="184"/>
                    </a:cubicBezTo>
                    <a:cubicBezTo>
                      <a:pt x="452670" y="-260"/>
                      <a:pt x="452936" y="184"/>
                      <a:pt x="452049" y="627"/>
                    </a:cubicBezTo>
                    <a:cubicBezTo>
                      <a:pt x="381069" y="61138"/>
                      <a:pt x="77807" y="291290"/>
                      <a:pt x="1415" y="346654"/>
                    </a:cubicBezTo>
                    <a:cubicBezTo>
                      <a:pt x="173" y="347719"/>
                      <a:pt x="-715" y="346566"/>
                      <a:pt x="794" y="3453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9A8ED342-7809-4416-AAA3-47A18097237F}"/>
                  </a:ext>
                </a:extLst>
              </p:cNvPr>
              <p:cNvSpPr/>
              <p:nvPr/>
            </p:nvSpPr>
            <p:spPr>
              <a:xfrm>
                <a:off x="9961730" y="5746650"/>
                <a:ext cx="104743" cy="51943"/>
              </a:xfrm>
              <a:custGeom>
                <a:avLst/>
                <a:gdLst>
                  <a:gd name="connsiteX0" fmla="*/ 580 w 104743"/>
                  <a:gd name="connsiteY0" fmla="*/ 48110 h 51943"/>
                  <a:gd name="connsiteX1" fmla="*/ 103678 w 104743"/>
                  <a:gd name="connsiteY1" fmla="*/ 376 h 51943"/>
                  <a:gd name="connsiteX2" fmla="*/ 103678 w 104743"/>
                  <a:gd name="connsiteY2" fmla="*/ 3038 h 51943"/>
                  <a:gd name="connsiteX3" fmla="*/ 3419 w 104743"/>
                  <a:gd name="connsiteY3" fmla="*/ 51659 h 51943"/>
                  <a:gd name="connsiteX4" fmla="*/ 287 w 104743"/>
                  <a:gd name="connsiteY4" fmla="*/ 50745 h 51943"/>
                  <a:gd name="connsiteX5" fmla="*/ 580 w 104743"/>
                  <a:gd name="connsiteY5" fmla="*/ 48110 h 5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43" h="51943">
                    <a:moveTo>
                      <a:pt x="580" y="48110"/>
                    </a:moveTo>
                    <a:cubicBezTo>
                      <a:pt x="25689" y="19984"/>
                      <a:pt x="65082" y="-3261"/>
                      <a:pt x="103678" y="376"/>
                    </a:cubicBezTo>
                    <a:cubicBezTo>
                      <a:pt x="105186" y="376"/>
                      <a:pt x="105009" y="2683"/>
                      <a:pt x="103678" y="3038"/>
                    </a:cubicBezTo>
                    <a:cubicBezTo>
                      <a:pt x="68622" y="15628"/>
                      <a:pt x="35013" y="31927"/>
                      <a:pt x="3419" y="51659"/>
                    </a:cubicBezTo>
                    <a:cubicBezTo>
                      <a:pt x="2301" y="52271"/>
                      <a:pt x="899" y="51863"/>
                      <a:pt x="287" y="50745"/>
                    </a:cubicBezTo>
                    <a:cubicBezTo>
                      <a:pt x="-184" y="49894"/>
                      <a:pt x="-68" y="48838"/>
                      <a:pt x="580" y="481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2B9F8B4D-48CA-4C73-AF50-C857D1198C45}"/>
                  </a:ext>
                </a:extLst>
              </p:cNvPr>
              <p:cNvSpPr/>
              <p:nvPr/>
            </p:nvSpPr>
            <p:spPr>
              <a:xfrm>
                <a:off x="9950487" y="5775752"/>
                <a:ext cx="104629" cy="51929"/>
              </a:xfrm>
              <a:custGeom>
                <a:avLst/>
                <a:gdLst>
                  <a:gd name="connsiteX0" fmla="*/ 466 w 104629"/>
                  <a:gd name="connsiteY0" fmla="*/ 48110 h 51929"/>
                  <a:gd name="connsiteX1" fmla="*/ 103564 w 104629"/>
                  <a:gd name="connsiteY1" fmla="*/ 376 h 51929"/>
                  <a:gd name="connsiteX2" fmla="*/ 103564 w 104629"/>
                  <a:gd name="connsiteY2" fmla="*/ 3127 h 51929"/>
                  <a:gd name="connsiteX3" fmla="*/ 3305 w 104629"/>
                  <a:gd name="connsiteY3" fmla="*/ 51748 h 51929"/>
                  <a:gd name="connsiteX4" fmla="*/ 181 w 104629"/>
                  <a:gd name="connsiteY4" fmla="*/ 50444 h 51929"/>
                  <a:gd name="connsiteX5" fmla="*/ 466 w 104629"/>
                  <a:gd name="connsiteY5" fmla="*/ 48110 h 51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29" h="51929">
                    <a:moveTo>
                      <a:pt x="466" y="48110"/>
                    </a:moveTo>
                    <a:cubicBezTo>
                      <a:pt x="25575" y="19984"/>
                      <a:pt x="64968" y="-3261"/>
                      <a:pt x="103564" y="376"/>
                    </a:cubicBezTo>
                    <a:cubicBezTo>
                      <a:pt x="105072" y="376"/>
                      <a:pt x="104895" y="2683"/>
                      <a:pt x="103564" y="3127"/>
                    </a:cubicBezTo>
                    <a:cubicBezTo>
                      <a:pt x="68509" y="15717"/>
                      <a:pt x="34899" y="32015"/>
                      <a:pt x="3305" y="51748"/>
                    </a:cubicBezTo>
                    <a:cubicBezTo>
                      <a:pt x="2080" y="52254"/>
                      <a:pt x="678" y="51668"/>
                      <a:pt x="181" y="50444"/>
                    </a:cubicBezTo>
                    <a:cubicBezTo>
                      <a:pt x="-138" y="49672"/>
                      <a:pt x="-31" y="48785"/>
                      <a:pt x="466" y="481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53CF4DEB-87CC-4FF8-86EF-1494B630839F}"/>
                  </a:ext>
                </a:extLst>
              </p:cNvPr>
              <p:cNvSpPr/>
              <p:nvPr/>
            </p:nvSpPr>
            <p:spPr>
              <a:xfrm>
                <a:off x="9939130" y="5804941"/>
                <a:ext cx="104629" cy="51842"/>
              </a:xfrm>
              <a:custGeom>
                <a:avLst/>
                <a:gdLst>
                  <a:gd name="connsiteX0" fmla="*/ 466 w 104629"/>
                  <a:gd name="connsiteY0" fmla="*/ 48023 h 51842"/>
                  <a:gd name="connsiteX1" fmla="*/ 103564 w 104629"/>
                  <a:gd name="connsiteY1" fmla="*/ 378 h 51842"/>
                  <a:gd name="connsiteX2" fmla="*/ 103564 w 104629"/>
                  <a:gd name="connsiteY2" fmla="*/ 3039 h 51842"/>
                  <a:gd name="connsiteX3" fmla="*/ 3305 w 104629"/>
                  <a:gd name="connsiteY3" fmla="*/ 51660 h 51842"/>
                  <a:gd name="connsiteX4" fmla="*/ 181 w 104629"/>
                  <a:gd name="connsiteY4" fmla="*/ 50356 h 51842"/>
                  <a:gd name="connsiteX5" fmla="*/ 466 w 104629"/>
                  <a:gd name="connsiteY5" fmla="*/ 48023 h 5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29" h="51842">
                    <a:moveTo>
                      <a:pt x="466" y="48023"/>
                    </a:moveTo>
                    <a:cubicBezTo>
                      <a:pt x="25575" y="19897"/>
                      <a:pt x="64968" y="-3260"/>
                      <a:pt x="103564" y="378"/>
                    </a:cubicBezTo>
                    <a:cubicBezTo>
                      <a:pt x="105072" y="378"/>
                      <a:pt x="104895" y="2596"/>
                      <a:pt x="103564" y="3039"/>
                    </a:cubicBezTo>
                    <a:cubicBezTo>
                      <a:pt x="68509" y="15629"/>
                      <a:pt x="34899" y="31928"/>
                      <a:pt x="3305" y="51660"/>
                    </a:cubicBezTo>
                    <a:cubicBezTo>
                      <a:pt x="2080" y="52166"/>
                      <a:pt x="678" y="51581"/>
                      <a:pt x="181" y="50356"/>
                    </a:cubicBezTo>
                    <a:cubicBezTo>
                      <a:pt x="-138" y="49585"/>
                      <a:pt x="-31" y="48697"/>
                      <a:pt x="466" y="480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0BBFE801-C50E-43CD-B94A-F118376DA32B}"/>
                  </a:ext>
                </a:extLst>
              </p:cNvPr>
              <p:cNvSpPr/>
              <p:nvPr/>
            </p:nvSpPr>
            <p:spPr>
              <a:xfrm>
                <a:off x="9927659" y="5834043"/>
                <a:ext cx="104743" cy="51944"/>
              </a:xfrm>
              <a:custGeom>
                <a:avLst/>
                <a:gdLst>
                  <a:gd name="connsiteX0" fmla="*/ 580 w 104743"/>
                  <a:gd name="connsiteY0" fmla="*/ 48112 h 51944"/>
                  <a:gd name="connsiteX1" fmla="*/ 103678 w 104743"/>
                  <a:gd name="connsiteY1" fmla="*/ 377 h 51944"/>
                  <a:gd name="connsiteX2" fmla="*/ 103678 w 104743"/>
                  <a:gd name="connsiteY2" fmla="*/ 3039 h 51944"/>
                  <a:gd name="connsiteX3" fmla="*/ 3419 w 104743"/>
                  <a:gd name="connsiteY3" fmla="*/ 51660 h 51944"/>
                  <a:gd name="connsiteX4" fmla="*/ 287 w 104743"/>
                  <a:gd name="connsiteY4" fmla="*/ 50747 h 51944"/>
                  <a:gd name="connsiteX5" fmla="*/ 580 w 104743"/>
                  <a:gd name="connsiteY5" fmla="*/ 48112 h 5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43" h="51944">
                    <a:moveTo>
                      <a:pt x="580" y="48112"/>
                    </a:moveTo>
                    <a:cubicBezTo>
                      <a:pt x="25689" y="19897"/>
                      <a:pt x="65082" y="-3260"/>
                      <a:pt x="103678" y="377"/>
                    </a:cubicBezTo>
                    <a:cubicBezTo>
                      <a:pt x="105186" y="377"/>
                      <a:pt x="105009" y="2596"/>
                      <a:pt x="103678" y="3039"/>
                    </a:cubicBezTo>
                    <a:cubicBezTo>
                      <a:pt x="68623" y="15630"/>
                      <a:pt x="35014" y="31928"/>
                      <a:pt x="3419" y="51660"/>
                    </a:cubicBezTo>
                    <a:cubicBezTo>
                      <a:pt x="2301" y="52273"/>
                      <a:pt x="899" y="51865"/>
                      <a:pt x="287" y="50747"/>
                    </a:cubicBezTo>
                    <a:cubicBezTo>
                      <a:pt x="-183" y="49895"/>
                      <a:pt x="-68" y="48839"/>
                      <a:pt x="580" y="481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2DA06D09-EAF3-44DE-AD7A-D136870BA556}"/>
                  </a:ext>
                </a:extLst>
              </p:cNvPr>
              <p:cNvSpPr/>
              <p:nvPr/>
            </p:nvSpPr>
            <p:spPr>
              <a:xfrm>
                <a:off x="9855737" y="5735180"/>
                <a:ext cx="144712" cy="65169"/>
              </a:xfrm>
              <a:custGeom>
                <a:avLst/>
                <a:gdLst>
                  <a:gd name="connsiteX0" fmla="*/ 45352 w 144712"/>
                  <a:gd name="connsiteY0" fmla="*/ 65169 h 65169"/>
                  <a:gd name="connsiteX1" fmla="*/ 141885 w 144712"/>
                  <a:gd name="connsiteY1" fmla="*/ 41302 h 65169"/>
                  <a:gd name="connsiteX2" fmla="*/ 144351 w 144712"/>
                  <a:gd name="connsiteY2" fmla="*/ 35260 h 65169"/>
                  <a:gd name="connsiteX3" fmla="*/ 143659 w 144712"/>
                  <a:gd name="connsiteY3" fmla="*/ 34116 h 65169"/>
                  <a:gd name="connsiteX4" fmla="*/ 143899 w 144712"/>
                  <a:gd name="connsiteY4" fmla="*/ 32758 h 65169"/>
                  <a:gd name="connsiteX5" fmla="*/ 143659 w 144712"/>
                  <a:gd name="connsiteY5" fmla="*/ 32519 h 65169"/>
                  <a:gd name="connsiteX6" fmla="*/ 46506 w 144712"/>
                  <a:gd name="connsiteY6" fmla="*/ 45 h 65169"/>
                  <a:gd name="connsiteX7" fmla="*/ 14 w 144712"/>
                  <a:gd name="connsiteY7" fmla="*/ 33406 h 65169"/>
                  <a:gd name="connsiteX8" fmla="*/ 45352 w 144712"/>
                  <a:gd name="connsiteY8" fmla="*/ 65169 h 65169"/>
                  <a:gd name="connsiteX9" fmla="*/ 19622 w 144712"/>
                  <a:gd name="connsiteY9" fmla="*/ 47424 h 65169"/>
                  <a:gd name="connsiteX10" fmla="*/ 52095 w 144712"/>
                  <a:gd name="connsiteY10" fmla="*/ 10693 h 65169"/>
                  <a:gd name="connsiteX11" fmla="*/ 80665 w 144712"/>
                  <a:gd name="connsiteY11" fmla="*/ 15483 h 65169"/>
                  <a:gd name="connsiteX12" fmla="*/ 137803 w 144712"/>
                  <a:gd name="connsiteY12" fmla="*/ 33228 h 65169"/>
                  <a:gd name="connsiteX13" fmla="*/ 91578 w 144712"/>
                  <a:gd name="connsiteY13" fmla="*/ 46626 h 65169"/>
                  <a:gd name="connsiteX14" fmla="*/ 19622 w 144712"/>
                  <a:gd name="connsiteY14" fmla="*/ 47247 h 6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712" h="65169">
                    <a:moveTo>
                      <a:pt x="45352" y="65169"/>
                    </a:moveTo>
                    <a:cubicBezTo>
                      <a:pt x="78535" y="65169"/>
                      <a:pt x="110654" y="50973"/>
                      <a:pt x="141885" y="41302"/>
                    </a:cubicBezTo>
                    <a:cubicBezTo>
                      <a:pt x="144236" y="40318"/>
                      <a:pt x="145336" y="37612"/>
                      <a:pt x="144351" y="35260"/>
                    </a:cubicBezTo>
                    <a:cubicBezTo>
                      <a:pt x="144174" y="34852"/>
                      <a:pt x="143943" y="34462"/>
                      <a:pt x="143659" y="34116"/>
                    </a:cubicBezTo>
                    <a:cubicBezTo>
                      <a:pt x="144103" y="33805"/>
                      <a:pt x="144210" y="33193"/>
                      <a:pt x="143899" y="32758"/>
                    </a:cubicBezTo>
                    <a:cubicBezTo>
                      <a:pt x="143828" y="32661"/>
                      <a:pt x="143748" y="32581"/>
                      <a:pt x="143659" y="32519"/>
                    </a:cubicBezTo>
                    <a:cubicBezTo>
                      <a:pt x="114673" y="13390"/>
                      <a:pt x="81170" y="2193"/>
                      <a:pt x="46506" y="45"/>
                    </a:cubicBezTo>
                    <a:cubicBezTo>
                      <a:pt x="26276" y="-753"/>
                      <a:pt x="-696" y="8918"/>
                      <a:pt x="14" y="33406"/>
                    </a:cubicBezTo>
                    <a:cubicBezTo>
                      <a:pt x="724" y="57894"/>
                      <a:pt x="25922" y="65081"/>
                      <a:pt x="45352" y="65169"/>
                    </a:cubicBezTo>
                    <a:close/>
                    <a:moveTo>
                      <a:pt x="19622" y="47424"/>
                    </a:moveTo>
                    <a:cubicBezTo>
                      <a:pt x="-10456" y="19210"/>
                      <a:pt x="37367" y="9450"/>
                      <a:pt x="52095" y="10693"/>
                    </a:cubicBezTo>
                    <a:cubicBezTo>
                      <a:pt x="61722" y="11571"/>
                      <a:pt x="71278" y="13177"/>
                      <a:pt x="80665" y="15483"/>
                    </a:cubicBezTo>
                    <a:cubicBezTo>
                      <a:pt x="100273" y="19831"/>
                      <a:pt x="118817" y="26929"/>
                      <a:pt x="137803" y="33228"/>
                    </a:cubicBezTo>
                    <a:cubicBezTo>
                      <a:pt x="122188" y="37044"/>
                      <a:pt x="107016" y="42101"/>
                      <a:pt x="91578" y="46626"/>
                    </a:cubicBezTo>
                    <a:cubicBezTo>
                      <a:pt x="73123" y="51595"/>
                      <a:pt x="36214" y="62863"/>
                      <a:pt x="19622" y="472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6CD361C1-3A52-4593-B526-9AF33DE67419}"/>
                  </a:ext>
                </a:extLst>
              </p:cNvPr>
              <p:cNvSpPr/>
              <p:nvPr/>
            </p:nvSpPr>
            <p:spPr>
              <a:xfrm>
                <a:off x="9990851" y="5643066"/>
                <a:ext cx="85703" cy="132633"/>
              </a:xfrm>
              <a:custGeom>
                <a:avLst/>
                <a:gdLst>
                  <a:gd name="connsiteX0" fmla="*/ 72073 w 85703"/>
                  <a:gd name="connsiteY0" fmla="*/ 4233 h 132633"/>
                  <a:gd name="connsiteX1" fmla="*/ 20080 w 85703"/>
                  <a:gd name="connsiteY1" fmla="*/ 28278 h 132633"/>
                  <a:gd name="connsiteX2" fmla="*/ 472 w 85703"/>
                  <a:gd name="connsiteY2" fmla="*/ 128714 h 132633"/>
                  <a:gd name="connsiteX3" fmla="*/ 1465 w 85703"/>
                  <a:gd name="connsiteY3" fmla="*/ 129673 h 132633"/>
                  <a:gd name="connsiteX4" fmla="*/ 1802 w 85703"/>
                  <a:gd name="connsiteY4" fmla="*/ 129602 h 132633"/>
                  <a:gd name="connsiteX5" fmla="*/ 7570 w 85703"/>
                  <a:gd name="connsiteY5" fmla="*/ 132379 h 132633"/>
                  <a:gd name="connsiteX6" fmla="*/ 8901 w 85703"/>
                  <a:gd name="connsiteY6" fmla="*/ 131642 h 132633"/>
                  <a:gd name="connsiteX7" fmla="*/ 77308 w 85703"/>
                  <a:gd name="connsiteY7" fmla="*/ 59331 h 132633"/>
                  <a:gd name="connsiteX8" fmla="*/ 72073 w 85703"/>
                  <a:gd name="connsiteY8" fmla="*/ 4233 h 132633"/>
                  <a:gd name="connsiteX9" fmla="*/ 38180 w 85703"/>
                  <a:gd name="connsiteY9" fmla="*/ 90385 h 132633"/>
                  <a:gd name="connsiteX10" fmla="*/ 3754 w 85703"/>
                  <a:gd name="connsiteY10" fmla="*/ 124012 h 132633"/>
                  <a:gd name="connsiteX11" fmla="*/ 16531 w 85703"/>
                  <a:gd name="connsiteY11" fmla="*/ 65542 h 132633"/>
                  <a:gd name="connsiteX12" fmla="*/ 26379 w 85703"/>
                  <a:gd name="connsiteY12" fmla="*/ 38304 h 132633"/>
                  <a:gd name="connsiteX13" fmla="*/ 74380 w 85703"/>
                  <a:gd name="connsiteY13" fmla="*/ 28189 h 132633"/>
                  <a:gd name="connsiteX14" fmla="*/ 38091 w 85703"/>
                  <a:gd name="connsiteY14" fmla="*/ 90385 h 13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03" h="132633">
                    <a:moveTo>
                      <a:pt x="72073" y="4233"/>
                    </a:moveTo>
                    <a:cubicBezTo>
                      <a:pt x="50867" y="-8632"/>
                      <a:pt x="29307" y="10266"/>
                      <a:pt x="20080" y="28278"/>
                    </a:cubicBezTo>
                    <a:cubicBezTo>
                      <a:pt x="4837" y="59456"/>
                      <a:pt x="-1924" y="94094"/>
                      <a:pt x="472" y="128714"/>
                    </a:cubicBezTo>
                    <a:cubicBezTo>
                      <a:pt x="480" y="129256"/>
                      <a:pt x="933" y="129681"/>
                      <a:pt x="1465" y="129673"/>
                    </a:cubicBezTo>
                    <a:cubicBezTo>
                      <a:pt x="1581" y="129664"/>
                      <a:pt x="1696" y="129646"/>
                      <a:pt x="1802" y="129602"/>
                    </a:cubicBezTo>
                    <a:cubicBezTo>
                      <a:pt x="2628" y="131962"/>
                      <a:pt x="5209" y="133204"/>
                      <a:pt x="7570" y="132379"/>
                    </a:cubicBezTo>
                    <a:cubicBezTo>
                      <a:pt x="8049" y="132210"/>
                      <a:pt x="8501" y="131962"/>
                      <a:pt x="8901" y="131642"/>
                    </a:cubicBezTo>
                    <a:cubicBezTo>
                      <a:pt x="32768" y="109284"/>
                      <a:pt x="60982" y="88345"/>
                      <a:pt x="77308" y="59331"/>
                    </a:cubicBezTo>
                    <a:cubicBezTo>
                      <a:pt x="86712" y="42474"/>
                      <a:pt x="92036" y="16389"/>
                      <a:pt x="72073" y="4233"/>
                    </a:cubicBezTo>
                    <a:close/>
                    <a:moveTo>
                      <a:pt x="38180" y="90385"/>
                    </a:moveTo>
                    <a:cubicBezTo>
                      <a:pt x="26646" y="101653"/>
                      <a:pt x="14756" y="112300"/>
                      <a:pt x="3754" y="124012"/>
                    </a:cubicBezTo>
                    <a:cubicBezTo>
                      <a:pt x="6993" y="104315"/>
                      <a:pt x="11252" y="84796"/>
                      <a:pt x="16531" y="65542"/>
                    </a:cubicBezTo>
                    <a:cubicBezTo>
                      <a:pt x="19148" y="56235"/>
                      <a:pt x="22440" y="47132"/>
                      <a:pt x="26379" y="38304"/>
                    </a:cubicBezTo>
                    <a:cubicBezTo>
                      <a:pt x="32679" y="24818"/>
                      <a:pt x="64619" y="-11826"/>
                      <a:pt x="74380" y="28189"/>
                    </a:cubicBezTo>
                    <a:cubicBezTo>
                      <a:pt x="79703" y="50282"/>
                      <a:pt x="51666" y="76899"/>
                      <a:pt x="38091" y="903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39F9EE21-23D4-4E92-A53D-74CACF7E5AEA}"/>
                  </a:ext>
                </a:extLst>
              </p:cNvPr>
              <p:cNvSpPr/>
              <p:nvPr/>
            </p:nvSpPr>
            <p:spPr>
              <a:xfrm>
                <a:off x="9452824" y="4812055"/>
                <a:ext cx="1323269" cy="909596"/>
              </a:xfrm>
              <a:custGeom>
                <a:avLst/>
                <a:gdLst>
                  <a:gd name="connsiteX0" fmla="*/ 1801 w 1323269"/>
                  <a:gd name="connsiteY0" fmla="*/ 263679 h 909596"/>
                  <a:gd name="connsiteX1" fmla="*/ 435311 w 1323269"/>
                  <a:gd name="connsiteY1" fmla="*/ 898240 h 909596"/>
                  <a:gd name="connsiteX2" fmla="*/ 445071 w 1323269"/>
                  <a:gd name="connsiteY2" fmla="*/ 909596 h 909596"/>
                  <a:gd name="connsiteX3" fmla="*/ 752059 w 1323269"/>
                  <a:gd name="connsiteY3" fmla="*/ 674209 h 909596"/>
                  <a:gd name="connsiteX4" fmla="*/ 748510 w 1323269"/>
                  <a:gd name="connsiteY4" fmla="*/ 669684 h 909596"/>
                  <a:gd name="connsiteX5" fmla="*/ 478431 w 1323269"/>
                  <a:gd name="connsiteY5" fmla="*/ 316027 h 909596"/>
                  <a:gd name="connsiteX6" fmla="*/ 1148482 w 1323269"/>
                  <a:gd name="connsiteY6" fmla="*/ 457987 h 909596"/>
                  <a:gd name="connsiteX7" fmla="*/ 1323270 w 1323269"/>
                  <a:gd name="connsiteY7" fmla="*/ 310437 h 909596"/>
                  <a:gd name="connsiteX8" fmla="*/ 1031631 w 1323269"/>
                  <a:gd name="connsiteY8" fmla="*/ 154991 h 909596"/>
                  <a:gd name="connsiteX9" fmla="*/ 899342 w 1323269"/>
                  <a:gd name="connsiteY9" fmla="*/ 173535 h 909596"/>
                  <a:gd name="connsiteX10" fmla="*/ 228582 w 1323269"/>
                  <a:gd name="connsiteY10" fmla="*/ 78 h 909596"/>
                  <a:gd name="connsiteX11" fmla="*/ 1801 w 1323269"/>
                  <a:gd name="connsiteY11" fmla="*/ 263679 h 90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3269" h="909596">
                    <a:moveTo>
                      <a:pt x="1801" y="263679"/>
                    </a:moveTo>
                    <a:cubicBezTo>
                      <a:pt x="21675" y="414068"/>
                      <a:pt x="392191" y="848465"/>
                      <a:pt x="435311" y="898240"/>
                    </a:cubicBezTo>
                    <a:lnTo>
                      <a:pt x="445071" y="909596"/>
                    </a:lnTo>
                    <a:lnTo>
                      <a:pt x="752059" y="674209"/>
                    </a:lnTo>
                    <a:lnTo>
                      <a:pt x="748510" y="669684"/>
                    </a:lnTo>
                    <a:lnTo>
                      <a:pt x="478431" y="316027"/>
                    </a:lnTo>
                    <a:cubicBezTo>
                      <a:pt x="478431" y="316027"/>
                      <a:pt x="925072" y="576701"/>
                      <a:pt x="1148482" y="457987"/>
                    </a:cubicBezTo>
                    <a:cubicBezTo>
                      <a:pt x="1248830" y="404752"/>
                      <a:pt x="1323270" y="310437"/>
                      <a:pt x="1323270" y="310437"/>
                    </a:cubicBezTo>
                    <a:lnTo>
                      <a:pt x="1031631" y="154991"/>
                    </a:lnTo>
                    <a:cubicBezTo>
                      <a:pt x="1031631" y="154991"/>
                      <a:pt x="950891" y="181076"/>
                      <a:pt x="899342" y="173535"/>
                    </a:cubicBezTo>
                    <a:cubicBezTo>
                      <a:pt x="721892" y="147538"/>
                      <a:pt x="322630" y="-3915"/>
                      <a:pt x="228582" y="78"/>
                    </a:cubicBezTo>
                    <a:cubicBezTo>
                      <a:pt x="106319" y="5046"/>
                      <a:pt x="-16388" y="125623"/>
                      <a:pt x="1801" y="26367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36F64174-9815-4B14-9A02-02DB369F833F}"/>
                  </a:ext>
                </a:extLst>
              </p:cNvPr>
              <p:cNvSpPr/>
              <p:nvPr/>
            </p:nvSpPr>
            <p:spPr>
              <a:xfrm>
                <a:off x="9832948" y="4996079"/>
                <a:ext cx="111461" cy="150898"/>
              </a:xfrm>
              <a:custGeom>
                <a:avLst/>
                <a:gdLst>
                  <a:gd name="connsiteX0" fmla="*/ 976 w 111461"/>
                  <a:gd name="connsiteY0" fmla="*/ 158 h 150898"/>
                  <a:gd name="connsiteX1" fmla="*/ 28836 w 111461"/>
                  <a:gd name="connsiteY1" fmla="*/ 35648 h 150898"/>
                  <a:gd name="connsiteX2" fmla="*/ 57671 w 111461"/>
                  <a:gd name="connsiteY2" fmla="*/ 73090 h 150898"/>
                  <a:gd name="connsiteX3" fmla="*/ 57671 w 111461"/>
                  <a:gd name="connsiteY3" fmla="*/ 73090 h 150898"/>
                  <a:gd name="connsiteX4" fmla="*/ 52525 w 111461"/>
                  <a:gd name="connsiteY4" fmla="*/ 62088 h 150898"/>
                  <a:gd name="connsiteX5" fmla="*/ 34780 w 111461"/>
                  <a:gd name="connsiteY5" fmla="*/ 24823 h 150898"/>
                  <a:gd name="connsiteX6" fmla="*/ 35934 w 111461"/>
                  <a:gd name="connsiteY6" fmla="*/ 24202 h 150898"/>
                  <a:gd name="connsiteX7" fmla="*/ 57937 w 111461"/>
                  <a:gd name="connsiteY7" fmla="*/ 59692 h 150898"/>
                  <a:gd name="connsiteX8" fmla="*/ 66278 w 111461"/>
                  <a:gd name="connsiteY8" fmla="*/ 77437 h 150898"/>
                  <a:gd name="connsiteX9" fmla="*/ 70448 w 111461"/>
                  <a:gd name="connsiteY9" fmla="*/ 87374 h 150898"/>
                  <a:gd name="connsiteX10" fmla="*/ 72222 w 111461"/>
                  <a:gd name="connsiteY10" fmla="*/ 92166 h 150898"/>
                  <a:gd name="connsiteX11" fmla="*/ 84821 w 111461"/>
                  <a:gd name="connsiteY11" fmla="*/ 109911 h 150898"/>
                  <a:gd name="connsiteX12" fmla="*/ 111439 w 111461"/>
                  <a:gd name="connsiteY12" fmla="*/ 150014 h 150898"/>
                  <a:gd name="connsiteX13" fmla="*/ 110924 w 111461"/>
                  <a:gd name="connsiteY13" fmla="*/ 150875 h 150898"/>
                  <a:gd name="connsiteX14" fmla="*/ 110285 w 111461"/>
                  <a:gd name="connsiteY14" fmla="*/ 150724 h 150898"/>
                  <a:gd name="connsiteX15" fmla="*/ 81006 w 111461"/>
                  <a:gd name="connsiteY15" fmla="*/ 114790 h 150898"/>
                  <a:gd name="connsiteX16" fmla="*/ 53235 w 111461"/>
                  <a:gd name="connsiteY16" fmla="*/ 76727 h 150898"/>
                  <a:gd name="connsiteX17" fmla="*/ 26617 w 111461"/>
                  <a:gd name="connsiteY17" fmla="*/ 39019 h 150898"/>
                  <a:gd name="connsiteX18" fmla="*/ 0 w 111461"/>
                  <a:gd name="connsiteY18" fmla="*/ 158 h 150898"/>
                  <a:gd name="connsiteX19" fmla="*/ 976 w 111461"/>
                  <a:gd name="connsiteY19" fmla="*/ 158 h 15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61" h="150898">
                    <a:moveTo>
                      <a:pt x="976" y="158"/>
                    </a:moveTo>
                    <a:cubicBezTo>
                      <a:pt x="10993" y="11399"/>
                      <a:pt x="20300" y="23244"/>
                      <a:pt x="28836" y="35648"/>
                    </a:cubicBezTo>
                    <a:lnTo>
                      <a:pt x="57671" y="73090"/>
                    </a:lnTo>
                    <a:lnTo>
                      <a:pt x="57671" y="73090"/>
                    </a:lnTo>
                    <a:cubicBezTo>
                      <a:pt x="55986" y="69452"/>
                      <a:pt x="54300" y="65725"/>
                      <a:pt x="52525" y="62088"/>
                    </a:cubicBezTo>
                    <a:cubicBezTo>
                      <a:pt x="46581" y="49666"/>
                      <a:pt x="41701" y="36801"/>
                      <a:pt x="34780" y="24823"/>
                    </a:cubicBezTo>
                    <a:cubicBezTo>
                      <a:pt x="34337" y="24113"/>
                      <a:pt x="35490" y="23492"/>
                      <a:pt x="35934" y="24202"/>
                    </a:cubicBezTo>
                    <a:cubicBezTo>
                      <a:pt x="43209" y="36003"/>
                      <a:pt x="51727" y="47271"/>
                      <a:pt x="57937" y="59692"/>
                    </a:cubicBezTo>
                    <a:cubicBezTo>
                      <a:pt x="60954" y="65548"/>
                      <a:pt x="63705" y="71493"/>
                      <a:pt x="66278" y="77437"/>
                    </a:cubicBezTo>
                    <a:cubicBezTo>
                      <a:pt x="67697" y="80720"/>
                      <a:pt x="69206" y="84003"/>
                      <a:pt x="70448" y="87374"/>
                    </a:cubicBezTo>
                    <a:cubicBezTo>
                      <a:pt x="71131" y="88936"/>
                      <a:pt x="71725" y="90533"/>
                      <a:pt x="72222" y="92166"/>
                    </a:cubicBezTo>
                    <a:cubicBezTo>
                      <a:pt x="76481" y="98021"/>
                      <a:pt x="81095" y="103877"/>
                      <a:pt x="84821" y="109911"/>
                    </a:cubicBezTo>
                    <a:cubicBezTo>
                      <a:pt x="93694" y="123042"/>
                      <a:pt x="101945" y="136972"/>
                      <a:pt x="111439" y="150014"/>
                    </a:cubicBezTo>
                    <a:cubicBezTo>
                      <a:pt x="111536" y="150396"/>
                      <a:pt x="111306" y="150777"/>
                      <a:pt x="110924" y="150875"/>
                    </a:cubicBezTo>
                    <a:cubicBezTo>
                      <a:pt x="110702" y="150937"/>
                      <a:pt x="110463" y="150875"/>
                      <a:pt x="110285" y="150724"/>
                    </a:cubicBezTo>
                    <a:cubicBezTo>
                      <a:pt x="100969" y="138480"/>
                      <a:pt x="90500" y="127034"/>
                      <a:pt x="81006" y="114790"/>
                    </a:cubicBezTo>
                    <a:cubicBezTo>
                      <a:pt x="71513" y="102546"/>
                      <a:pt x="62285" y="89592"/>
                      <a:pt x="53235" y="76727"/>
                    </a:cubicBezTo>
                    <a:cubicBezTo>
                      <a:pt x="44185" y="63862"/>
                      <a:pt x="35490" y="51529"/>
                      <a:pt x="26617" y="39019"/>
                    </a:cubicBezTo>
                    <a:cubicBezTo>
                      <a:pt x="16929" y="26642"/>
                      <a:pt x="8039" y="13662"/>
                      <a:pt x="0" y="158"/>
                    </a:cubicBezTo>
                    <a:cubicBezTo>
                      <a:pt x="0" y="158"/>
                      <a:pt x="621" y="-197"/>
                      <a:pt x="976" y="1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739775F5-AED1-41FB-8AB9-70021EC2F4DE}"/>
                  </a:ext>
                </a:extLst>
              </p:cNvPr>
              <p:cNvSpPr/>
              <p:nvPr/>
            </p:nvSpPr>
            <p:spPr>
              <a:xfrm>
                <a:off x="10668116" y="4146775"/>
                <a:ext cx="404737" cy="578802"/>
              </a:xfrm>
              <a:custGeom>
                <a:avLst/>
                <a:gdLst>
                  <a:gd name="connsiteX0" fmla="*/ 0 w 404737"/>
                  <a:gd name="connsiteY0" fmla="*/ 68062 h 578802"/>
                  <a:gd name="connsiteX1" fmla="*/ 115342 w 404737"/>
                  <a:gd name="connsiteY1" fmla="*/ 1696 h 578802"/>
                  <a:gd name="connsiteX2" fmla="*/ 316393 w 404737"/>
                  <a:gd name="connsiteY2" fmla="*/ 309038 h 578802"/>
                  <a:gd name="connsiteX3" fmla="*/ 346115 w 404737"/>
                  <a:gd name="connsiteY3" fmla="*/ 575213 h 578802"/>
                  <a:gd name="connsiteX4" fmla="*/ 149945 w 404737"/>
                  <a:gd name="connsiteY4" fmla="*/ 280380 h 578802"/>
                  <a:gd name="connsiteX5" fmla="*/ 78965 w 404737"/>
                  <a:gd name="connsiteY5" fmla="*/ 87759 h 578802"/>
                  <a:gd name="connsiteX6" fmla="*/ 30433 w 404737"/>
                  <a:gd name="connsiteY6" fmla="*/ 112335 h 57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737" h="578802">
                    <a:moveTo>
                      <a:pt x="0" y="68062"/>
                    </a:moveTo>
                    <a:cubicBezTo>
                      <a:pt x="15793" y="37895"/>
                      <a:pt x="60510" y="-9573"/>
                      <a:pt x="115342" y="1696"/>
                    </a:cubicBezTo>
                    <a:cubicBezTo>
                      <a:pt x="232459" y="25740"/>
                      <a:pt x="226958" y="201060"/>
                      <a:pt x="316393" y="309038"/>
                    </a:cubicBezTo>
                    <a:cubicBezTo>
                      <a:pt x="424371" y="439375"/>
                      <a:pt x="432268" y="553831"/>
                      <a:pt x="346115" y="575213"/>
                    </a:cubicBezTo>
                    <a:cubicBezTo>
                      <a:pt x="249671" y="599524"/>
                      <a:pt x="152341" y="500241"/>
                      <a:pt x="149945" y="280380"/>
                    </a:cubicBezTo>
                    <a:cubicBezTo>
                      <a:pt x="148437" y="142946"/>
                      <a:pt x="107002" y="82968"/>
                      <a:pt x="78965" y="87759"/>
                    </a:cubicBezTo>
                    <a:cubicBezTo>
                      <a:pt x="60892" y="91485"/>
                      <a:pt x="44132" y="99967"/>
                      <a:pt x="30433" y="1123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A9B8EFB7-D78F-46E5-86EF-1E210A2479EF}"/>
                  </a:ext>
                </a:extLst>
              </p:cNvPr>
              <p:cNvSpPr/>
              <p:nvPr/>
            </p:nvSpPr>
            <p:spPr>
              <a:xfrm>
                <a:off x="10807970" y="4351739"/>
                <a:ext cx="232967" cy="377259"/>
              </a:xfrm>
              <a:custGeom>
                <a:avLst/>
                <a:gdLst>
                  <a:gd name="connsiteX0" fmla="*/ 7163 w 232967"/>
                  <a:gd name="connsiteY0" fmla="*/ 0 h 377259"/>
                  <a:gd name="connsiteX1" fmla="*/ 8494 w 232967"/>
                  <a:gd name="connsiteY1" fmla="*/ 65479 h 377259"/>
                  <a:gd name="connsiteX2" fmla="*/ 8494 w 232967"/>
                  <a:gd name="connsiteY2" fmla="*/ 130692 h 377259"/>
                  <a:gd name="connsiteX3" fmla="*/ 13108 w 232967"/>
                  <a:gd name="connsiteY3" fmla="*/ 195372 h 377259"/>
                  <a:gd name="connsiteX4" fmla="*/ 26771 w 232967"/>
                  <a:gd name="connsiteY4" fmla="*/ 258278 h 377259"/>
                  <a:gd name="connsiteX5" fmla="*/ 56849 w 232967"/>
                  <a:gd name="connsiteY5" fmla="*/ 314263 h 377259"/>
                  <a:gd name="connsiteX6" fmla="*/ 107156 w 232967"/>
                  <a:gd name="connsiteY6" fmla="*/ 354545 h 377259"/>
                  <a:gd name="connsiteX7" fmla="*/ 169263 w 232967"/>
                  <a:gd name="connsiteY7" fmla="*/ 372290 h 377259"/>
                  <a:gd name="connsiteX8" fmla="*/ 202092 w 232967"/>
                  <a:gd name="connsiteY8" fmla="*/ 369805 h 377259"/>
                  <a:gd name="connsiteX9" fmla="*/ 218062 w 232967"/>
                  <a:gd name="connsiteY9" fmla="*/ 365369 h 377259"/>
                  <a:gd name="connsiteX10" fmla="*/ 232968 w 232967"/>
                  <a:gd name="connsiteY10" fmla="*/ 358182 h 377259"/>
                  <a:gd name="connsiteX11" fmla="*/ 202802 w 232967"/>
                  <a:gd name="connsiteY11" fmla="*/ 372378 h 377259"/>
                  <a:gd name="connsiteX12" fmla="*/ 169175 w 232967"/>
                  <a:gd name="connsiteY12" fmla="*/ 377258 h 377259"/>
                  <a:gd name="connsiteX13" fmla="*/ 135193 w 232967"/>
                  <a:gd name="connsiteY13" fmla="*/ 373266 h 377259"/>
                  <a:gd name="connsiteX14" fmla="*/ 103163 w 232967"/>
                  <a:gd name="connsiteY14" fmla="*/ 361376 h 377259"/>
                  <a:gd name="connsiteX15" fmla="*/ 74328 w 232967"/>
                  <a:gd name="connsiteY15" fmla="*/ 343188 h 377259"/>
                  <a:gd name="connsiteX16" fmla="*/ 67673 w 232967"/>
                  <a:gd name="connsiteY16" fmla="*/ 337953 h 377259"/>
                  <a:gd name="connsiteX17" fmla="*/ 61285 w 232967"/>
                  <a:gd name="connsiteY17" fmla="*/ 332363 h 377259"/>
                  <a:gd name="connsiteX18" fmla="*/ 49219 w 232967"/>
                  <a:gd name="connsiteY18" fmla="*/ 320208 h 377259"/>
                  <a:gd name="connsiteX19" fmla="*/ 16834 w 232967"/>
                  <a:gd name="connsiteY19" fmla="*/ 261295 h 377259"/>
                  <a:gd name="connsiteX20" fmla="*/ 243 w 232967"/>
                  <a:gd name="connsiteY20" fmla="*/ 130603 h 377259"/>
                  <a:gd name="connsiteX21" fmla="*/ 2904 w 232967"/>
                  <a:gd name="connsiteY21" fmla="*/ 65124 h 377259"/>
                  <a:gd name="connsiteX22" fmla="*/ 7163 w 232967"/>
                  <a:gd name="connsiteY22" fmla="*/ 0 h 37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2967" h="377259">
                    <a:moveTo>
                      <a:pt x="7163" y="0"/>
                    </a:moveTo>
                    <a:cubicBezTo>
                      <a:pt x="8938" y="21826"/>
                      <a:pt x="8316" y="43652"/>
                      <a:pt x="8494" y="65479"/>
                    </a:cubicBezTo>
                    <a:cubicBezTo>
                      <a:pt x="8672" y="87305"/>
                      <a:pt x="8494" y="108954"/>
                      <a:pt x="8494" y="130692"/>
                    </a:cubicBezTo>
                    <a:cubicBezTo>
                      <a:pt x="8920" y="152314"/>
                      <a:pt x="10455" y="173909"/>
                      <a:pt x="13108" y="195372"/>
                    </a:cubicBezTo>
                    <a:cubicBezTo>
                      <a:pt x="15592" y="216737"/>
                      <a:pt x="20170" y="237809"/>
                      <a:pt x="26771" y="258278"/>
                    </a:cubicBezTo>
                    <a:cubicBezTo>
                      <a:pt x="33177" y="278667"/>
                      <a:pt x="43381" y="297663"/>
                      <a:pt x="56849" y="314263"/>
                    </a:cubicBezTo>
                    <a:cubicBezTo>
                      <a:pt x="71160" y="330500"/>
                      <a:pt x="88187" y="344128"/>
                      <a:pt x="107156" y="354545"/>
                    </a:cubicBezTo>
                    <a:cubicBezTo>
                      <a:pt x="126232" y="365129"/>
                      <a:pt x="147473" y="371198"/>
                      <a:pt x="169263" y="372290"/>
                    </a:cubicBezTo>
                    <a:cubicBezTo>
                      <a:pt x="180265" y="372884"/>
                      <a:pt x="191303" y="372050"/>
                      <a:pt x="202092" y="369805"/>
                    </a:cubicBezTo>
                    <a:cubicBezTo>
                      <a:pt x="207522" y="368723"/>
                      <a:pt x="212854" y="367241"/>
                      <a:pt x="218062" y="365369"/>
                    </a:cubicBezTo>
                    <a:cubicBezTo>
                      <a:pt x="223332" y="363666"/>
                      <a:pt x="228345" y="361243"/>
                      <a:pt x="232968" y="358182"/>
                    </a:cubicBezTo>
                    <a:cubicBezTo>
                      <a:pt x="223954" y="364872"/>
                      <a:pt x="213706" y="369699"/>
                      <a:pt x="202802" y="372378"/>
                    </a:cubicBezTo>
                    <a:cubicBezTo>
                      <a:pt x="191835" y="375386"/>
                      <a:pt x="180540" y="377018"/>
                      <a:pt x="169175" y="377258"/>
                    </a:cubicBezTo>
                    <a:cubicBezTo>
                      <a:pt x="157729" y="377303"/>
                      <a:pt x="146319" y="375963"/>
                      <a:pt x="135193" y="373266"/>
                    </a:cubicBezTo>
                    <a:cubicBezTo>
                      <a:pt x="124103" y="370515"/>
                      <a:pt x="113358" y="366522"/>
                      <a:pt x="103163" y="361376"/>
                    </a:cubicBezTo>
                    <a:cubicBezTo>
                      <a:pt x="92995" y="356239"/>
                      <a:pt x="83343" y="350153"/>
                      <a:pt x="74328" y="343188"/>
                    </a:cubicBezTo>
                    <a:lnTo>
                      <a:pt x="67673" y="337953"/>
                    </a:lnTo>
                    <a:lnTo>
                      <a:pt x="61285" y="332363"/>
                    </a:lnTo>
                    <a:cubicBezTo>
                      <a:pt x="56982" y="328601"/>
                      <a:pt x="52945" y="324538"/>
                      <a:pt x="49219" y="320208"/>
                    </a:cubicBezTo>
                    <a:cubicBezTo>
                      <a:pt x="34712" y="302854"/>
                      <a:pt x="23711" y="282846"/>
                      <a:pt x="16834" y="261295"/>
                    </a:cubicBezTo>
                    <a:cubicBezTo>
                      <a:pt x="4333" y="218902"/>
                      <a:pt x="-1275" y="174770"/>
                      <a:pt x="243" y="130603"/>
                    </a:cubicBezTo>
                    <a:cubicBezTo>
                      <a:pt x="243" y="108777"/>
                      <a:pt x="1485" y="86950"/>
                      <a:pt x="2904" y="65124"/>
                    </a:cubicBezTo>
                    <a:cubicBezTo>
                      <a:pt x="4324" y="43298"/>
                      <a:pt x="6631" y="21826"/>
                      <a:pt x="71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A56DAC50-AB5B-4448-BD22-72C7AFC335F9}"/>
                  </a:ext>
                </a:extLst>
              </p:cNvPr>
              <p:cNvSpPr/>
              <p:nvPr/>
            </p:nvSpPr>
            <p:spPr>
              <a:xfrm>
                <a:off x="10675835" y="4137170"/>
                <a:ext cx="405226" cy="497778"/>
              </a:xfrm>
              <a:custGeom>
                <a:avLst/>
                <a:gdLst>
                  <a:gd name="connsiteX0" fmla="*/ 0 w 405226"/>
                  <a:gd name="connsiteY0" fmla="*/ 65688 h 497778"/>
                  <a:gd name="connsiteX1" fmla="*/ 29723 w 405226"/>
                  <a:gd name="connsiteY1" fmla="*/ 31529 h 497778"/>
                  <a:gd name="connsiteX2" fmla="*/ 68762 w 405226"/>
                  <a:gd name="connsiteY2" fmla="*/ 10679 h 497778"/>
                  <a:gd name="connsiteX3" fmla="*/ 112414 w 405226"/>
                  <a:gd name="connsiteY3" fmla="*/ 9170 h 497778"/>
                  <a:gd name="connsiteX4" fmla="*/ 133531 w 405226"/>
                  <a:gd name="connsiteY4" fmla="*/ 15292 h 497778"/>
                  <a:gd name="connsiteX5" fmla="*/ 153228 w 405226"/>
                  <a:gd name="connsiteY5" fmla="*/ 24963 h 497778"/>
                  <a:gd name="connsiteX6" fmla="*/ 184548 w 405226"/>
                  <a:gd name="connsiteY6" fmla="*/ 55130 h 497778"/>
                  <a:gd name="connsiteX7" fmla="*/ 206285 w 405226"/>
                  <a:gd name="connsiteY7" fmla="*/ 93814 h 497778"/>
                  <a:gd name="connsiteX8" fmla="*/ 238226 w 405226"/>
                  <a:gd name="connsiteY8" fmla="*/ 178723 h 497778"/>
                  <a:gd name="connsiteX9" fmla="*/ 274870 w 405226"/>
                  <a:gd name="connsiteY9" fmla="*/ 263189 h 497778"/>
                  <a:gd name="connsiteX10" fmla="*/ 326951 w 405226"/>
                  <a:gd name="connsiteY10" fmla="*/ 338872 h 497778"/>
                  <a:gd name="connsiteX11" fmla="*/ 380186 w 405226"/>
                  <a:gd name="connsiteY11" fmla="*/ 412247 h 497778"/>
                  <a:gd name="connsiteX12" fmla="*/ 398996 w 405226"/>
                  <a:gd name="connsiteY12" fmla="*/ 453061 h 497778"/>
                  <a:gd name="connsiteX13" fmla="*/ 402013 w 405226"/>
                  <a:gd name="connsiteY13" fmla="*/ 463974 h 497778"/>
                  <a:gd name="connsiteX14" fmla="*/ 403875 w 405226"/>
                  <a:gd name="connsiteY14" fmla="*/ 475153 h 497778"/>
                  <a:gd name="connsiteX15" fmla="*/ 404763 w 405226"/>
                  <a:gd name="connsiteY15" fmla="*/ 480743 h 497778"/>
                  <a:gd name="connsiteX16" fmla="*/ 404763 w 405226"/>
                  <a:gd name="connsiteY16" fmla="*/ 486421 h 497778"/>
                  <a:gd name="connsiteX17" fmla="*/ 404763 w 405226"/>
                  <a:gd name="connsiteY17" fmla="*/ 497778 h 497778"/>
                  <a:gd name="connsiteX18" fmla="*/ 384711 w 405226"/>
                  <a:gd name="connsiteY18" fmla="*/ 409053 h 497778"/>
                  <a:gd name="connsiteX19" fmla="*/ 333694 w 405226"/>
                  <a:gd name="connsiteY19" fmla="*/ 332927 h 497778"/>
                  <a:gd name="connsiteX20" fmla="*/ 284097 w 405226"/>
                  <a:gd name="connsiteY20" fmla="*/ 257334 h 497778"/>
                  <a:gd name="connsiteX21" fmla="*/ 248607 w 405226"/>
                  <a:gd name="connsiteY21" fmla="*/ 174287 h 497778"/>
                  <a:gd name="connsiteX22" fmla="*/ 215690 w 405226"/>
                  <a:gd name="connsiteY22" fmla="*/ 88668 h 497778"/>
                  <a:gd name="connsiteX23" fmla="*/ 192000 w 405226"/>
                  <a:gd name="connsiteY23" fmla="*/ 48475 h 497778"/>
                  <a:gd name="connsiteX24" fmla="*/ 157131 w 405226"/>
                  <a:gd name="connsiteY24" fmla="*/ 16801 h 497778"/>
                  <a:gd name="connsiteX25" fmla="*/ 135571 w 405226"/>
                  <a:gd name="connsiteY25" fmla="*/ 7130 h 497778"/>
                  <a:gd name="connsiteX26" fmla="*/ 112769 w 405226"/>
                  <a:gd name="connsiteY26" fmla="*/ 1363 h 497778"/>
                  <a:gd name="connsiteX27" fmla="*/ 26706 w 405226"/>
                  <a:gd name="connsiteY27" fmla="*/ 28778 h 497778"/>
                  <a:gd name="connsiteX28" fmla="*/ 0 w 405226"/>
                  <a:gd name="connsiteY28" fmla="*/ 65688 h 49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5226" h="497778">
                    <a:moveTo>
                      <a:pt x="0" y="65688"/>
                    </a:moveTo>
                    <a:cubicBezTo>
                      <a:pt x="8402" y="53071"/>
                      <a:pt x="18393" y="41590"/>
                      <a:pt x="29723" y="31529"/>
                    </a:cubicBezTo>
                    <a:cubicBezTo>
                      <a:pt x="41026" y="21760"/>
                      <a:pt x="54361" y="14636"/>
                      <a:pt x="68762" y="10679"/>
                    </a:cubicBezTo>
                    <a:cubicBezTo>
                      <a:pt x="83038" y="7032"/>
                      <a:pt x="97926" y="6517"/>
                      <a:pt x="112414" y="9170"/>
                    </a:cubicBezTo>
                    <a:cubicBezTo>
                      <a:pt x="119628" y="10563"/>
                      <a:pt x="126690" y="12613"/>
                      <a:pt x="133531" y="15292"/>
                    </a:cubicBezTo>
                    <a:cubicBezTo>
                      <a:pt x="140416" y="17830"/>
                      <a:pt x="147017" y="21068"/>
                      <a:pt x="153228" y="24963"/>
                    </a:cubicBezTo>
                    <a:cubicBezTo>
                      <a:pt x="165312" y="33162"/>
                      <a:pt x="175906" y="43365"/>
                      <a:pt x="184548" y="55130"/>
                    </a:cubicBezTo>
                    <a:cubicBezTo>
                      <a:pt x="193109" y="67241"/>
                      <a:pt x="200394" y="80203"/>
                      <a:pt x="206285" y="93814"/>
                    </a:cubicBezTo>
                    <a:cubicBezTo>
                      <a:pt x="218707" y="121052"/>
                      <a:pt x="227846" y="150065"/>
                      <a:pt x="238226" y="178723"/>
                    </a:cubicBezTo>
                    <a:cubicBezTo>
                      <a:pt x="248279" y="207763"/>
                      <a:pt x="260531" y="236004"/>
                      <a:pt x="274870" y="263189"/>
                    </a:cubicBezTo>
                    <a:cubicBezTo>
                      <a:pt x="290255" y="289718"/>
                      <a:pt x="307671" y="315023"/>
                      <a:pt x="326951" y="338872"/>
                    </a:cubicBezTo>
                    <a:cubicBezTo>
                      <a:pt x="346293" y="362127"/>
                      <a:pt x="364074" y="386641"/>
                      <a:pt x="380186" y="412247"/>
                    </a:cubicBezTo>
                    <a:cubicBezTo>
                      <a:pt x="388109" y="425024"/>
                      <a:pt x="394426" y="438732"/>
                      <a:pt x="398996" y="453061"/>
                    </a:cubicBezTo>
                    <a:lnTo>
                      <a:pt x="402013" y="463974"/>
                    </a:lnTo>
                    <a:cubicBezTo>
                      <a:pt x="402722" y="467700"/>
                      <a:pt x="403255" y="471427"/>
                      <a:pt x="403875" y="475153"/>
                    </a:cubicBezTo>
                    <a:lnTo>
                      <a:pt x="404763" y="480743"/>
                    </a:lnTo>
                    <a:lnTo>
                      <a:pt x="404763" y="486421"/>
                    </a:lnTo>
                    <a:lnTo>
                      <a:pt x="404763" y="497778"/>
                    </a:lnTo>
                    <a:cubicBezTo>
                      <a:pt x="407167" y="466858"/>
                      <a:pt x="400176" y="435937"/>
                      <a:pt x="384711" y="409053"/>
                    </a:cubicBezTo>
                    <a:cubicBezTo>
                      <a:pt x="369424" y="382569"/>
                      <a:pt x="352380" y="357140"/>
                      <a:pt x="333694" y="332927"/>
                    </a:cubicBezTo>
                    <a:cubicBezTo>
                      <a:pt x="315452" y="308892"/>
                      <a:pt x="298879" y="283641"/>
                      <a:pt x="284097" y="257334"/>
                    </a:cubicBezTo>
                    <a:cubicBezTo>
                      <a:pt x="270211" y="230574"/>
                      <a:pt x="258349" y="202821"/>
                      <a:pt x="248607" y="174287"/>
                    </a:cubicBezTo>
                    <a:cubicBezTo>
                      <a:pt x="238049" y="145895"/>
                      <a:pt x="228821" y="116705"/>
                      <a:pt x="215690" y="88668"/>
                    </a:cubicBezTo>
                    <a:cubicBezTo>
                      <a:pt x="209231" y="74472"/>
                      <a:pt x="201290" y="61003"/>
                      <a:pt x="192000" y="48475"/>
                    </a:cubicBezTo>
                    <a:cubicBezTo>
                      <a:pt x="182436" y="35850"/>
                      <a:pt x="170618" y="25105"/>
                      <a:pt x="157131" y="16801"/>
                    </a:cubicBezTo>
                    <a:cubicBezTo>
                      <a:pt x="150291" y="12861"/>
                      <a:pt x="143069" y="9614"/>
                      <a:pt x="135571" y="7130"/>
                    </a:cubicBezTo>
                    <a:cubicBezTo>
                      <a:pt x="128154" y="4557"/>
                      <a:pt x="120524" y="2622"/>
                      <a:pt x="112769" y="1363"/>
                    </a:cubicBezTo>
                    <a:cubicBezTo>
                      <a:pt x="81343" y="-3908"/>
                      <a:pt x="49295" y="6296"/>
                      <a:pt x="26706" y="28778"/>
                    </a:cubicBezTo>
                    <a:cubicBezTo>
                      <a:pt x="16112" y="39763"/>
                      <a:pt x="7124" y="52193"/>
                      <a:pt x="0" y="656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5122EDCC-E3B6-4AC3-BE09-24F585984E81}"/>
                  </a:ext>
                </a:extLst>
              </p:cNvPr>
              <p:cNvSpPr/>
              <p:nvPr/>
            </p:nvSpPr>
            <p:spPr>
              <a:xfrm>
                <a:off x="10642652" y="4208610"/>
                <a:ext cx="77340" cy="66558"/>
              </a:xfrm>
              <a:custGeom>
                <a:avLst/>
                <a:gdLst>
                  <a:gd name="connsiteX0" fmla="*/ 0 w 77340"/>
                  <a:gd name="connsiteY0" fmla="*/ 24503 h 66558"/>
                  <a:gd name="connsiteX1" fmla="*/ 18898 w 77340"/>
                  <a:gd name="connsiteY1" fmla="*/ 15 h 66558"/>
                  <a:gd name="connsiteX2" fmla="*/ 77190 w 77340"/>
                  <a:gd name="connsiteY2" fmla="*/ 44378 h 66558"/>
                  <a:gd name="connsiteX3" fmla="*/ 54477 w 77340"/>
                  <a:gd name="connsiteY3" fmla="*/ 66559 h 6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340" h="66558">
                    <a:moveTo>
                      <a:pt x="0" y="24503"/>
                    </a:moveTo>
                    <a:cubicBezTo>
                      <a:pt x="1419" y="13590"/>
                      <a:pt x="11534" y="814"/>
                      <a:pt x="18898" y="15"/>
                    </a:cubicBezTo>
                    <a:cubicBezTo>
                      <a:pt x="26262" y="-783"/>
                      <a:pt x="74884" y="29916"/>
                      <a:pt x="77190" y="44378"/>
                    </a:cubicBezTo>
                    <a:cubicBezTo>
                      <a:pt x="79497" y="58840"/>
                      <a:pt x="54477" y="66559"/>
                      <a:pt x="54477" y="665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1E1D646D-5C74-4D6C-86B0-44DD6B68009B}"/>
                  </a:ext>
                </a:extLst>
              </p:cNvPr>
              <p:cNvSpPr/>
              <p:nvPr/>
            </p:nvSpPr>
            <p:spPr>
              <a:xfrm>
                <a:off x="9826173" y="4549107"/>
                <a:ext cx="855188" cy="318109"/>
              </a:xfrm>
              <a:custGeom>
                <a:avLst/>
                <a:gdLst>
                  <a:gd name="connsiteX0" fmla="*/ 824730 w 855188"/>
                  <a:gd name="connsiteY0" fmla="*/ 109886 h 318109"/>
                  <a:gd name="connsiteX1" fmla="*/ 387139 w 855188"/>
                  <a:gd name="connsiteY1" fmla="*/ 318034 h 318109"/>
                  <a:gd name="connsiteX2" fmla="*/ 7928 w 855188"/>
                  <a:gd name="connsiteY2" fmla="*/ 221058 h 318109"/>
                  <a:gd name="connsiteX3" fmla="*/ 123271 w 855188"/>
                  <a:gd name="connsiteY3" fmla="*/ 843 h 318109"/>
                  <a:gd name="connsiteX4" fmla="*/ 419168 w 855188"/>
                  <a:gd name="connsiteY4" fmla="*/ 117960 h 318109"/>
                  <a:gd name="connsiteX5" fmla="*/ 799621 w 855188"/>
                  <a:gd name="connsiteY5" fmla="*/ 29235 h 318109"/>
                  <a:gd name="connsiteX6" fmla="*/ 824730 w 855188"/>
                  <a:gd name="connsiteY6" fmla="*/ 109886 h 31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188" h="318109">
                    <a:moveTo>
                      <a:pt x="824730" y="109886"/>
                    </a:moveTo>
                    <a:cubicBezTo>
                      <a:pt x="752153" y="171993"/>
                      <a:pt x="519871" y="321938"/>
                      <a:pt x="387139" y="318034"/>
                    </a:cubicBezTo>
                    <a:cubicBezTo>
                      <a:pt x="314030" y="315816"/>
                      <a:pt x="54775" y="248385"/>
                      <a:pt x="7928" y="221058"/>
                    </a:cubicBezTo>
                    <a:cubicBezTo>
                      <a:pt x="-30755" y="198522"/>
                      <a:pt x="82546" y="-15039"/>
                      <a:pt x="123271" y="843"/>
                    </a:cubicBezTo>
                    <a:cubicBezTo>
                      <a:pt x="245090" y="47956"/>
                      <a:pt x="355642" y="115564"/>
                      <a:pt x="419168" y="117960"/>
                    </a:cubicBezTo>
                    <a:cubicBezTo>
                      <a:pt x="447915" y="118936"/>
                      <a:pt x="626519" y="63926"/>
                      <a:pt x="799621" y="29235"/>
                    </a:cubicBezTo>
                    <a:cubicBezTo>
                      <a:pt x="865278" y="16547"/>
                      <a:pt x="871577" y="69782"/>
                      <a:pt x="824730" y="109886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D74A8225-42BC-46DC-910A-880016DDCD79}"/>
                  </a:ext>
                </a:extLst>
              </p:cNvPr>
              <p:cNvSpPr/>
              <p:nvPr/>
            </p:nvSpPr>
            <p:spPr>
              <a:xfrm>
                <a:off x="9510930" y="4410166"/>
                <a:ext cx="429819" cy="366298"/>
              </a:xfrm>
              <a:custGeom>
                <a:avLst/>
                <a:gdLst>
                  <a:gd name="connsiteX0" fmla="*/ 343667 w 429819"/>
                  <a:gd name="connsiteY0" fmla="*/ 366298 h 366298"/>
                  <a:gd name="connsiteX1" fmla="*/ 107304 w 429819"/>
                  <a:gd name="connsiteY1" fmla="*/ 290084 h 366298"/>
                  <a:gd name="connsiteX2" fmla="*/ 1899 w 429819"/>
                  <a:gd name="connsiteY2" fmla="*/ 164360 h 366298"/>
                  <a:gd name="connsiteX3" fmla="*/ 45286 w 429819"/>
                  <a:gd name="connsiteY3" fmla="*/ 157440 h 366298"/>
                  <a:gd name="connsiteX4" fmla="*/ 31001 w 429819"/>
                  <a:gd name="connsiteY4" fmla="*/ 94357 h 366298"/>
                  <a:gd name="connsiteX5" fmla="*/ 91245 w 429819"/>
                  <a:gd name="connsiteY5" fmla="*/ 101100 h 366298"/>
                  <a:gd name="connsiteX6" fmla="*/ 80687 w 429819"/>
                  <a:gd name="connsiteY6" fmla="*/ 35976 h 366298"/>
                  <a:gd name="connsiteX7" fmla="*/ 137560 w 429819"/>
                  <a:gd name="connsiteY7" fmla="*/ 51325 h 366298"/>
                  <a:gd name="connsiteX8" fmla="*/ 132680 w 429819"/>
                  <a:gd name="connsiteY8" fmla="*/ 2171 h 366298"/>
                  <a:gd name="connsiteX9" fmla="*/ 247578 w 429819"/>
                  <a:gd name="connsiteY9" fmla="*/ 82911 h 366298"/>
                  <a:gd name="connsiteX10" fmla="*/ 429819 w 429819"/>
                  <a:gd name="connsiteY10" fmla="*/ 178379 h 36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819" h="366298">
                    <a:moveTo>
                      <a:pt x="343667" y="366298"/>
                    </a:moveTo>
                    <a:cubicBezTo>
                      <a:pt x="314566" y="356627"/>
                      <a:pt x="139600" y="313685"/>
                      <a:pt x="107304" y="290084"/>
                    </a:cubicBezTo>
                    <a:cubicBezTo>
                      <a:pt x="75008" y="266483"/>
                      <a:pt x="-14071" y="191156"/>
                      <a:pt x="1899" y="164360"/>
                    </a:cubicBezTo>
                    <a:cubicBezTo>
                      <a:pt x="17869" y="137566"/>
                      <a:pt x="45286" y="157440"/>
                      <a:pt x="45286" y="157440"/>
                    </a:cubicBezTo>
                    <a:cubicBezTo>
                      <a:pt x="45286" y="157440"/>
                      <a:pt x="12812" y="119821"/>
                      <a:pt x="31001" y="94357"/>
                    </a:cubicBezTo>
                    <a:cubicBezTo>
                      <a:pt x="49189" y="68893"/>
                      <a:pt x="91245" y="101100"/>
                      <a:pt x="91245" y="101100"/>
                    </a:cubicBezTo>
                    <a:cubicBezTo>
                      <a:pt x="91245" y="101100"/>
                      <a:pt x="60724" y="60109"/>
                      <a:pt x="80687" y="35976"/>
                    </a:cubicBezTo>
                    <a:cubicBezTo>
                      <a:pt x="100650" y="11842"/>
                      <a:pt x="137560" y="51325"/>
                      <a:pt x="137560" y="51325"/>
                    </a:cubicBezTo>
                    <a:cubicBezTo>
                      <a:pt x="137560" y="51325"/>
                      <a:pt x="107837" y="15125"/>
                      <a:pt x="132680" y="2171"/>
                    </a:cubicBezTo>
                    <a:cubicBezTo>
                      <a:pt x="162491" y="-13444"/>
                      <a:pt x="209693" y="59488"/>
                      <a:pt x="247578" y="82911"/>
                    </a:cubicBezTo>
                    <a:cubicBezTo>
                      <a:pt x="256451" y="88235"/>
                      <a:pt x="429819" y="178379"/>
                      <a:pt x="429819" y="178379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A14DB12C-1685-4064-9E9D-0311610B28CA}"/>
                  </a:ext>
                </a:extLst>
              </p:cNvPr>
              <p:cNvSpPr/>
              <p:nvPr/>
            </p:nvSpPr>
            <p:spPr>
              <a:xfrm>
                <a:off x="9641836" y="4456870"/>
                <a:ext cx="120065" cy="100869"/>
              </a:xfrm>
              <a:custGeom>
                <a:avLst/>
                <a:gdLst>
                  <a:gd name="connsiteX0" fmla="*/ 3015 w 120065"/>
                  <a:gd name="connsiteY0" fmla="*/ 1338 h 100869"/>
                  <a:gd name="connsiteX1" fmla="*/ 119422 w 120065"/>
                  <a:gd name="connsiteY1" fmla="*/ 98936 h 100869"/>
                  <a:gd name="connsiteX2" fmla="*/ 118890 w 120065"/>
                  <a:gd name="connsiteY2" fmla="*/ 100799 h 100869"/>
                  <a:gd name="connsiteX3" fmla="*/ 353 w 120065"/>
                  <a:gd name="connsiteY3" fmla="*/ 3202 h 100869"/>
                  <a:gd name="connsiteX4" fmla="*/ 3015 w 120065"/>
                  <a:gd name="connsiteY4" fmla="*/ 1338 h 10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65" h="100869">
                    <a:moveTo>
                      <a:pt x="3015" y="1338"/>
                    </a:moveTo>
                    <a:cubicBezTo>
                      <a:pt x="37884" y="54573"/>
                      <a:pt x="62372" y="72318"/>
                      <a:pt x="119422" y="98936"/>
                    </a:cubicBezTo>
                    <a:cubicBezTo>
                      <a:pt x="120576" y="99468"/>
                      <a:pt x="120044" y="101243"/>
                      <a:pt x="118890" y="100799"/>
                    </a:cubicBezTo>
                    <a:cubicBezTo>
                      <a:pt x="60598" y="80126"/>
                      <a:pt x="26705" y="62736"/>
                      <a:pt x="353" y="3202"/>
                    </a:cubicBezTo>
                    <a:cubicBezTo>
                      <a:pt x="-889" y="185"/>
                      <a:pt x="1418" y="-1235"/>
                      <a:pt x="3015" y="13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5DF34DC9-E9DB-4DC8-B26E-41C3FBA4F322}"/>
                  </a:ext>
                </a:extLst>
              </p:cNvPr>
              <p:cNvSpPr/>
              <p:nvPr/>
            </p:nvSpPr>
            <p:spPr>
              <a:xfrm>
                <a:off x="9596276" y="4505984"/>
                <a:ext cx="128406" cy="106069"/>
              </a:xfrm>
              <a:custGeom>
                <a:avLst/>
                <a:gdLst>
                  <a:gd name="connsiteX0" fmla="*/ 2882 w 128406"/>
                  <a:gd name="connsiteY0" fmla="*/ 1023 h 106069"/>
                  <a:gd name="connsiteX1" fmla="*/ 128073 w 128406"/>
                  <a:gd name="connsiteY1" fmla="*/ 104565 h 106069"/>
                  <a:gd name="connsiteX2" fmla="*/ 127363 w 128406"/>
                  <a:gd name="connsiteY2" fmla="*/ 105984 h 106069"/>
                  <a:gd name="connsiteX3" fmla="*/ 575 w 128406"/>
                  <a:gd name="connsiteY3" fmla="*/ 3507 h 106069"/>
                  <a:gd name="connsiteX4" fmla="*/ 2882 w 128406"/>
                  <a:gd name="connsiteY4" fmla="*/ 1023 h 10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06" h="106069">
                    <a:moveTo>
                      <a:pt x="2882" y="1023"/>
                    </a:moveTo>
                    <a:cubicBezTo>
                      <a:pt x="43873" y="53459"/>
                      <a:pt x="70313" y="72624"/>
                      <a:pt x="128073" y="104565"/>
                    </a:cubicBezTo>
                    <a:cubicBezTo>
                      <a:pt x="128872" y="105009"/>
                      <a:pt x="128073" y="106428"/>
                      <a:pt x="127363" y="105984"/>
                    </a:cubicBezTo>
                    <a:cubicBezTo>
                      <a:pt x="68006" y="79367"/>
                      <a:pt x="34646" y="61622"/>
                      <a:pt x="575" y="3507"/>
                    </a:cubicBezTo>
                    <a:cubicBezTo>
                      <a:pt x="-1022" y="845"/>
                      <a:pt x="1019" y="-1373"/>
                      <a:pt x="2882" y="10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3D4857C0-8015-438E-B619-CEE927D2D4A5}"/>
                  </a:ext>
                </a:extLst>
              </p:cNvPr>
              <p:cNvSpPr/>
              <p:nvPr/>
            </p:nvSpPr>
            <p:spPr>
              <a:xfrm>
                <a:off x="9556226" y="4567372"/>
                <a:ext cx="134765" cy="98022"/>
              </a:xfrm>
              <a:custGeom>
                <a:avLst/>
                <a:gdLst>
                  <a:gd name="connsiteX0" fmla="*/ 2651 w 134765"/>
                  <a:gd name="connsiteY0" fmla="*/ 1743 h 98022"/>
                  <a:gd name="connsiteX1" fmla="*/ 134142 w 134765"/>
                  <a:gd name="connsiteY1" fmla="*/ 95703 h 98022"/>
                  <a:gd name="connsiteX2" fmla="*/ 134603 w 134765"/>
                  <a:gd name="connsiteY2" fmla="*/ 97398 h 98022"/>
                  <a:gd name="connsiteX3" fmla="*/ 133343 w 134765"/>
                  <a:gd name="connsiteY3" fmla="*/ 98010 h 98022"/>
                  <a:gd name="connsiteX4" fmla="*/ 1321 w 134765"/>
                  <a:gd name="connsiteY4" fmla="*/ 3251 h 98022"/>
                  <a:gd name="connsiteX5" fmla="*/ 2651 w 134765"/>
                  <a:gd name="connsiteY5" fmla="*/ 1743 h 9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765" h="98022">
                    <a:moveTo>
                      <a:pt x="2651" y="1743"/>
                    </a:moveTo>
                    <a:cubicBezTo>
                      <a:pt x="45949" y="49743"/>
                      <a:pt x="73631" y="71925"/>
                      <a:pt x="134142" y="95703"/>
                    </a:cubicBezTo>
                    <a:cubicBezTo>
                      <a:pt x="134736" y="96040"/>
                      <a:pt x="134940" y="96803"/>
                      <a:pt x="134603" y="97398"/>
                    </a:cubicBezTo>
                    <a:cubicBezTo>
                      <a:pt x="134346" y="97841"/>
                      <a:pt x="133849" y="98081"/>
                      <a:pt x="133343" y="98010"/>
                    </a:cubicBezTo>
                    <a:cubicBezTo>
                      <a:pt x="69727" y="79644"/>
                      <a:pt x="34504" y="52228"/>
                      <a:pt x="1321" y="3251"/>
                    </a:cubicBezTo>
                    <a:cubicBezTo>
                      <a:pt x="-986" y="-120"/>
                      <a:pt x="-99" y="-1273"/>
                      <a:pt x="2651" y="17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197A6D08-2C9E-47F7-96E8-6E0909F594D7}"/>
                  </a:ext>
                </a:extLst>
              </p:cNvPr>
              <p:cNvSpPr/>
              <p:nvPr/>
            </p:nvSpPr>
            <p:spPr>
              <a:xfrm>
                <a:off x="9616842" y="4329913"/>
                <a:ext cx="228223" cy="428828"/>
              </a:xfrm>
              <a:custGeom>
                <a:avLst/>
                <a:gdLst>
                  <a:gd name="connsiteX0" fmla="*/ 167751 w 228223"/>
                  <a:gd name="connsiteY0" fmla="*/ 422774 h 428828"/>
                  <a:gd name="connsiteX1" fmla="*/ 61 w 228223"/>
                  <a:gd name="connsiteY1" fmla="*/ 391277 h 428828"/>
                  <a:gd name="connsiteX2" fmla="*/ 37325 w 228223"/>
                  <a:gd name="connsiteY2" fmla="*/ 195549 h 428828"/>
                  <a:gd name="connsiteX3" fmla="*/ 48328 w 228223"/>
                  <a:gd name="connsiteY3" fmla="*/ 194840 h 428828"/>
                  <a:gd name="connsiteX4" fmla="*/ 50519 w 228223"/>
                  <a:gd name="connsiteY4" fmla="*/ 191184 h 428828"/>
                  <a:gd name="connsiteX5" fmla="*/ 49303 w 228223"/>
                  <a:gd name="connsiteY5" fmla="*/ 189427 h 428828"/>
                  <a:gd name="connsiteX6" fmla="*/ 39366 w 228223"/>
                  <a:gd name="connsiteY6" fmla="*/ 184193 h 428828"/>
                  <a:gd name="connsiteX7" fmla="*/ 41407 w 228223"/>
                  <a:gd name="connsiteY7" fmla="*/ 173723 h 428828"/>
                  <a:gd name="connsiteX8" fmla="*/ 52409 w 228223"/>
                  <a:gd name="connsiteY8" fmla="*/ 173014 h 428828"/>
                  <a:gd name="connsiteX9" fmla="*/ 54547 w 228223"/>
                  <a:gd name="connsiteY9" fmla="*/ 169181 h 428828"/>
                  <a:gd name="connsiteX10" fmla="*/ 53385 w 228223"/>
                  <a:gd name="connsiteY10" fmla="*/ 167512 h 428828"/>
                  <a:gd name="connsiteX11" fmla="*/ 43448 w 228223"/>
                  <a:gd name="connsiteY11" fmla="*/ 162366 h 428828"/>
                  <a:gd name="connsiteX12" fmla="*/ 45488 w 228223"/>
                  <a:gd name="connsiteY12" fmla="*/ 151897 h 428828"/>
                  <a:gd name="connsiteX13" fmla="*/ 56490 w 228223"/>
                  <a:gd name="connsiteY13" fmla="*/ 151187 h 428828"/>
                  <a:gd name="connsiteX14" fmla="*/ 58628 w 228223"/>
                  <a:gd name="connsiteY14" fmla="*/ 147354 h 428828"/>
                  <a:gd name="connsiteX15" fmla="*/ 57466 w 228223"/>
                  <a:gd name="connsiteY15" fmla="*/ 145686 h 428828"/>
                  <a:gd name="connsiteX16" fmla="*/ 47529 w 228223"/>
                  <a:gd name="connsiteY16" fmla="*/ 140540 h 428828"/>
                  <a:gd name="connsiteX17" fmla="*/ 49570 w 228223"/>
                  <a:gd name="connsiteY17" fmla="*/ 129893 h 428828"/>
                  <a:gd name="connsiteX18" fmla="*/ 60571 w 228223"/>
                  <a:gd name="connsiteY18" fmla="*/ 129361 h 428828"/>
                  <a:gd name="connsiteX19" fmla="*/ 62789 w 228223"/>
                  <a:gd name="connsiteY19" fmla="*/ 125572 h 428828"/>
                  <a:gd name="connsiteX20" fmla="*/ 61636 w 228223"/>
                  <a:gd name="connsiteY20" fmla="*/ 123860 h 428828"/>
                  <a:gd name="connsiteX21" fmla="*/ 51699 w 228223"/>
                  <a:gd name="connsiteY21" fmla="*/ 118625 h 428828"/>
                  <a:gd name="connsiteX22" fmla="*/ 60039 w 228223"/>
                  <a:gd name="connsiteY22" fmla="*/ 74263 h 428828"/>
                  <a:gd name="connsiteX23" fmla="*/ 133237 w 228223"/>
                  <a:gd name="connsiteY23" fmla="*/ 12776 h 428828"/>
                  <a:gd name="connsiteX24" fmla="*/ 134479 w 228223"/>
                  <a:gd name="connsiteY24" fmla="*/ 11978 h 428828"/>
                  <a:gd name="connsiteX25" fmla="*/ 134479 w 228223"/>
                  <a:gd name="connsiteY25" fmla="*/ 11978 h 428828"/>
                  <a:gd name="connsiteX26" fmla="*/ 136786 w 228223"/>
                  <a:gd name="connsiteY26" fmla="*/ 0 h 428828"/>
                  <a:gd name="connsiteX27" fmla="*/ 183455 w 228223"/>
                  <a:gd name="connsiteY27" fmla="*/ 8872 h 428828"/>
                  <a:gd name="connsiteX28" fmla="*/ 181237 w 228223"/>
                  <a:gd name="connsiteY28" fmla="*/ 20939 h 428828"/>
                  <a:gd name="connsiteX29" fmla="*/ 228084 w 228223"/>
                  <a:gd name="connsiteY29" fmla="*/ 105937 h 428828"/>
                  <a:gd name="connsiteX30" fmla="*/ 219744 w 228223"/>
                  <a:gd name="connsiteY30" fmla="*/ 150300 h 428828"/>
                  <a:gd name="connsiteX31" fmla="*/ 208653 w 228223"/>
                  <a:gd name="connsiteY31" fmla="*/ 151631 h 428828"/>
                  <a:gd name="connsiteX32" fmla="*/ 207234 w 228223"/>
                  <a:gd name="connsiteY32" fmla="*/ 152429 h 428828"/>
                  <a:gd name="connsiteX33" fmla="*/ 206790 w 228223"/>
                  <a:gd name="connsiteY33" fmla="*/ 156333 h 428828"/>
                  <a:gd name="connsiteX34" fmla="*/ 207589 w 228223"/>
                  <a:gd name="connsiteY34" fmla="*/ 157132 h 428828"/>
                  <a:gd name="connsiteX35" fmla="*/ 217615 w 228223"/>
                  <a:gd name="connsiteY35" fmla="*/ 161568 h 428828"/>
                  <a:gd name="connsiteX36" fmla="*/ 215663 w 228223"/>
                  <a:gd name="connsiteY36" fmla="*/ 172304 h 428828"/>
                  <a:gd name="connsiteX37" fmla="*/ 204927 w 228223"/>
                  <a:gd name="connsiteY37" fmla="*/ 173368 h 428828"/>
                  <a:gd name="connsiteX38" fmla="*/ 204927 w 228223"/>
                  <a:gd name="connsiteY38" fmla="*/ 173368 h 428828"/>
                  <a:gd name="connsiteX39" fmla="*/ 202789 w 228223"/>
                  <a:gd name="connsiteY39" fmla="*/ 177201 h 428828"/>
                  <a:gd name="connsiteX40" fmla="*/ 203951 w 228223"/>
                  <a:gd name="connsiteY40" fmla="*/ 178869 h 428828"/>
                  <a:gd name="connsiteX41" fmla="*/ 204661 w 228223"/>
                  <a:gd name="connsiteY41" fmla="*/ 179313 h 428828"/>
                  <a:gd name="connsiteX42" fmla="*/ 213977 w 228223"/>
                  <a:gd name="connsiteY42" fmla="*/ 183483 h 428828"/>
                  <a:gd name="connsiteX43" fmla="*/ 212025 w 228223"/>
                  <a:gd name="connsiteY43" fmla="*/ 194041 h 428828"/>
                  <a:gd name="connsiteX44" fmla="*/ 203152 w 228223"/>
                  <a:gd name="connsiteY44" fmla="*/ 194751 h 428828"/>
                  <a:gd name="connsiteX45" fmla="*/ 201023 w 228223"/>
                  <a:gd name="connsiteY45" fmla="*/ 194751 h 428828"/>
                  <a:gd name="connsiteX46" fmla="*/ 198885 w 228223"/>
                  <a:gd name="connsiteY46" fmla="*/ 198584 h 428828"/>
                  <a:gd name="connsiteX47" fmla="*/ 200047 w 228223"/>
                  <a:gd name="connsiteY47" fmla="*/ 200252 h 428828"/>
                  <a:gd name="connsiteX48" fmla="*/ 202354 w 228223"/>
                  <a:gd name="connsiteY48" fmla="*/ 201671 h 428828"/>
                  <a:gd name="connsiteX49" fmla="*/ 210073 w 228223"/>
                  <a:gd name="connsiteY49" fmla="*/ 204866 h 428828"/>
                  <a:gd name="connsiteX50" fmla="*/ 208032 w 228223"/>
                  <a:gd name="connsiteY50" fmla="*/ 215424 h 428828"/>
                  <a:gd name="connsiteX51" fmla="*/ 200668 w 228223"/>
                  <a:gd name="connsiteY51" fmla="*/ 215424 h 428828"/>
                  <a:gd name="connsiteX52" fmla="*/ 196942 w 228223"/>
                  <a:gd name="connsiteY52" fmla="*/ 216222 h 428828"/>
                  <a:gd name="connsiteX53" fmla="*/ 194750 w 228223"/>
                  <a:gd name="connsiteY53" fmla="*/ 219878 h 428828"/>
                  <a:gd name="connsiteX54" fmla="*/ 195966 w 228223"/>
                  <a:gd name="connsiteY54" fmla="*/ 221635 h 428828"/>
                  <a:gd name="connsiteX55" fmla="*/ 199603 w 228223"/>
                  <a:gd name="connsiteY55" fmla="*/ 223764 h 428828"/>
                  <a:gd name="connsiteX56" fmla="*/ 205992 w 228223"/>
                  <a:gd name="connsiteY56" fmla="*/ 226248 h 428828"/>
                  <a:gd name="connsiteX57" fmla="*/ 186916 w 228223"/>
                  <a:gd name="connsiteY57" fmla="*/ 327838 h 428828"/>
                  <a:gd name="connsiteX58" fmla="*/ 186916 w 228223"/>
                  <a:gd name="connsiteY58" fmla="*/ 327838 h 42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28223" h="428828">
                    <a:moveTo>
                      <a:pt x="167751" y="422774"/>
                    </a:moveTo>
                    <a:cubicBezTo>
                      <a:pt x="164113" y="442116"/>
                      <a:pt x="-3665" y="410619"/>
                      <a:pt x="61" y="391277"/>
                    </a:cubicBezTo>
                    <a:lnTo>
                      <a:pt x="37325" y="195549"/>
                    </a:lnTo>
                    <a:cubicBezTo>
                      <a:pt x="41008" y="195922"/>
                      <a:pt x="44725" y="195683"/>
                      <a:pt x="48328" y="194840"/>
                    </a:cubicBezTo>
                    <a:cubicBezTo>
                      <a:pt x="49942" y="194432"/>
                      <a:pt x="50927" y="192799"/>
                      <a:pt x="50519" y="191184"/>
                    </a:cubicBezTo>
                    <a:cubicBezTo>
                      <a:pt x="50342" y="190466"/>
                      <a:pt x="49907" y="189844"/>
                      <a:pt x="49303" y="189427"/>
                    </a:cubicBezTo>
                    <a:cubicBezTo>
                      <a:pt x="46225" y="187272"/>
                      <a:pt x="42889" y="185506"/>
                      <a:pt x="39366" y="184193"/>
                    </a:cubicBezTo>
                    <a:lnTo>
                      <a:pt x="41407" y="173723"/>
                    </a:lnTo>
                    <a:cubicBezTo>
                      <a:pt x="45089" y="174096"/>
                      <a:pt x="48807" y="173856"/>
                      <a:pt x="52409" y="173014"/>
                    </a:cubicBezTo>
                    <a:cubicBezTo>
                      <a:pt x="54059" y="172543"/>
                      <a:pt x="55017" y="170831"/>
                      <a:pt x="54547" y="169181"/>
                    </a:cubicBezTo>
                    <a:cubicBezTo>
                      <a:pt x="54361" y="168506"/>
                      <a:pt x="53952" y="167921"/>
                      <a:pt x="53385" y="167512"/>
                    </a:cubicBezTo>
                    <a:cubicBezTo>
                      <a:pt x="50288" y="165410"/>
                      <a:pt x="46952" y="163680"/>
                      <a:pt x="43448" y="162366"/>
                    </a:cubicBezTo>
                    <a:lnTo>
                      <a:pt x="45488" y="151897"/>
                    </a:lnTo>
                    <a:cubicBezTo>
                      <a:pt x="49170" y="152270"/>
                      <a:pt x="52888" y="152030"/>
                      <a:pt x="56490" y="151187"/>
                    </a:cubicBezTo>
                    <a:cubicBezTo>
                      <a:pt x="58140" y="150717"/>
                      <a:pt x="59099" y="149004"/>
                      <a:pt x="58628" y="147354"/>
                    </a:cubicBezTo>
                    <a:cubicBezTo>
                      <a:pt x="58442" y="146680"/>
                      <a:pt x="58034" y="146094"/>
                      <a:pt x="57466" y="145686"/>
                    </a:cubicBezTo>
                    <a:cubicBezTo>
                      <a:pt x="54370" y="143583"/>
                      <a:pt x="51034" y="141853"/>
                      <a:pt x="47529" y="140540"/>
                    </a:cubicBezTo>
                    <a:lnTo>
                      <a:pt x="49570" y="129893"/>
                    </a:lnTo>
                    <a:cubicBezTo>
                      <a:pt x="53243" y="130275"/>
                      <a:pt x="56951" y="130088"/>
                      <a:pt x="60571" y="129361"/>
                    </a:cubicBezTo>
                    <a:cubicBezTo>
                      <a:pt x="62231" y="128926"/>
                      <a:pt x="63224" y="127231"/>
                      <a:pt x="62789" y="125572"/>
                    </a:cubicBezTo>
                    <a:cubicBezTo>
                      <a:pt x="62612" y="124889"/>
                      <a:pt x="62204" y="124286"/>
                      <a:pt x="61636" y="123860"/>
                    </a:cubicBezTo>
                    <a:cubicBezTo>
                      <a:pt x="58504" y="121793"/>
                      <a:pt x="55177" y="120036"/>
                      <a:pt x="51699" y="118625"/>
                    </a:cubicBezTo>
                    <a:lnTo>
                      <a:pt x="60039" y="74263"/>
                    </a:lnTo>
                    <a:cubicBezTo>
                      <a:pt x="62878" y="58736"/>
                      <a:pt x="123832" y="18898"/>
                      <a:pt x="133237" y="12776"/>
                    </a:cubicBezTo>
                    <a:lnTo>
                      <a:pt x="134479" y="11978"/>
                    </a:lnTo>
                    <a:lnTo>
                      <a:pt x="134479" y="11978"/>
                    </a:lnTo>
                    <a:lnTo>
                      <a:pt x="136786" y="0"/>
                    </a:lnTo>
                    <a:lnTo>
                      <a:pt x="183455" y="8872"/>
                    </a:lnTo>
                    <a:lnTo>
                      <a:pt x="181237" y="20939"/>
                    </a:lnTo>
                    <a:cubicBezTo>
                      <a:pt x="181237" y="20939"/>
                      <a:pt x="231189" y="89080"/>
                      <a:pt x="228084" y="105937"/>
                    </a:cubicBezTo>
                    <a:lnTo>
                      <a:pt x="219744" y="150300"/>
                    </a:lnTo>
                    <a:cubicBezTo>
                      <a:pt x="216018" y="150406"/>
                      <a:pt x="212300" y="150859"/>
                      <a:pt x="208653" y="151631"/>
                    </a:cubicBezTo>
                    <a:cubicBezTo>
                      <a:pt x="208103" y="151728"/>
                      <a:pt x="207606" y="152012"/>
                      <a:pt x="207234" y="152429"/>
                    </a:cubicBezTo>
                    <a:cubicBezTo>
                      <a:pt x="206204" y="153476"/>
                      <a:pt x="206027" y="155082"/>
                      <a:pt x="206790" y="156333"/>
                    </a:cubicBezTo>
                    <a:cubicBezTo>
                      <a:pt x="206985" y="156661"/>
                      <a:pt x="207260" y="156936"/>
                      <a:pt x="207589" y="157132"/>
                    </a:cubicBezTo>
                    <a:cubicBezTo>
                      <a:pt x="210676" y="159128"/>
                      <a:pt x="214057" y="160627"/>
                      <a:pt x="217615" y="161568"/>
                    </a:cubicBezTo>
                    <a:lnTo>
                      <a:pt x="215663" y="172304"/>
                    </a:lnTo>
                    <a:cubicBezTo>
                      <a:pt x="212051" y="172224"/>
                      <a:pt x="208449" y="172579"/>
                      <a:pt x="204927" y="173368"/>
                    </a:cubicBezTo>
                    <a:lnTo>
                      <a:pt x="204927" y="173368"/>
                    </a:lnTo>
                    <a:cubicBezTo>
                      <a:pt x="203277" y="173839"/>
                      <a:pt x="202318" y="175551"/>
                      <a:pt x="202789" y="177201"/>
                    </a:cubicBezTo>
                    <a:cubicBezTo>
                      <a:pt x="202975" y="177875"/>
                      <a:pt x="203383" y="178461"/>
                      <a:pt x="203951" y="178869"/>
                    </a:cubicBezTo>
                    <a:lnTo>
                      <a:pt x="204661" y="179313"/>
                    </a:lnTo>
                    <a:cubicBezTo>
                      <a:pt x="207518" y="181203"/>
                      <a:pt x="210667" y="182614"/>
                      <a:pt x="213977" y="183483"/>
                    </a:cubicBezTo>
                    <a:lnTo>
                      <a:pt x="212025" y="194041"/>
                    </a:lnTo>
                    <a:cubicBezTo>
                      <a:pt x="209053" y="193997"/>
                      <a:pt x="206080" y="194236"/>
                      <a:pt x="203152" y="194751"/>
                    </a:cubicBezTo>
                    <a:lnTo>
                      <a:pt x="201023" y="194751"/>
                    </a:lnTo>
                    <a:cubicBezTo>
                      <a:pt x="199373" y="195221"/>
                      <a:pt x="198414" y="196934"/>
                      <a:pt x="198885" y="198584"/>
                    </a:cubicBezTo>
                    <a:cubicBezTo>
                      <a:pt x="199071" y="199258"/>
                      <a:pt x="199479" y="199844"/>
                      <a:pt x="200047" y="200252"/>
                    </a:cubicBezTo>
                    <a:cubicBezTo>
                      <a:pt x="200774" y="200793"/>
                      <a:pt x="201546" y="201272"/>
                      <a:pt x="202354" y="201671"/>
                    </a:cubicBezTo>
                    <a:cubicBezTo>
                      <a:pt x="204776" y="203065"/>
                      <a:pt x="207376" y="204138"/>
                      <a:pt x="210073" y="204866"/>
                    </a:cubicBezTo>
                    <a:lnTo>
                      <a:pt x="208032" y="215424"/>
                    </a:lnTo>
                    <a:cubicBezTo>
                      <a:pt x="205584" y="215193"/>
                      <a:pt x="203117" y="215193"/>
                      <a:pt x="200668" y="215424"/>
                    </a:cubicBezTo>
                    <a:lnTo>
                      <a:pt x="196942" y="216222"/>
                    </a:lnTo>
                    <a:cubicBezTo>
                      <a:pt x="195327" y="216631"/>
                      <a:pt x="194342" y="218263"/>
                      <a:pt x="194750" y="219878"/>
                    </a:cubicBezTo>
                    <a:cubicBezTo>
                      <a:pt x="194928" y="220596"/>
                      <a:pt x="195362" y="221218"/>
                      <a:pt x="195966" y="221635"/>
                    </a:cubicBezTo>
                    <a:cubicBezTo>
                      <a:pt x="197119" y="222433"/>
                      <a:pt x="198344" y="223143"/>
                      <a:pt x="199603" y="223764"/>
                    </a:cubicBezTo>
                    <a:cubicBezTo>
                      <a:pt x="201644" y="224802"/>
                      <a:pt x="203782" y="225636"/>
                      <a:pt x="205992" y="226248"/>
                    </a:cubicBezTo>
                    <a:lnTo>
                      <a:pt x="186916" y="327838"/>
                    </a:lnTo>
                    <a:lnTo>
                      <a:pt x="186916" y="327838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E21F840B-6E8B-42BD-B904-9CCB67CECDC5}"/>
                  </a:ext>
                </a:extLst>
              </p:cNvPr>
              <p:cNvSpPr/>
              <p:nvPr/>
            </p:nvSpPr>
            <p:spPr>
              <a:xfrm rot="637199">
                <a:off x="9743442" y="4304354"/>
                <a:ext cx="71955" cy="30166"/>
              </a:xfrm>
              <a:custGeom>
                <a:avLst/>
                <a:gdLst>
                  <a:gd name="connsiteX0" fmla="*/ 67431 w 71955"/>
                  <a:gd name="connsiteY0" fmla="*/ 0 h 30166"/>
                  <a:gd name="connsiteX1" fmla="*/ 71956 w 71955"/>
                  <a:gd name="connsiteY1" fmla="*/ 0 h 30166"/>
                  <a:gd name="connsiteX2" fmla="*/ 71956 w 71955"/>
                  <a:gd name="connsiteY2" fmla="*/ 30166 h 30166"/>
                  <a:gd name="connsiteX3" fmla="*/ 67431 w 71955"/>
                  <a:gd name="connsiteY3" fmla="*/ 30166 h 30166"/>
                  <a:gd name="connsiteX4" fmla="*/ 4525 w 71955"/>
                  <a:gd name="connsiteY4" fmla="*/ 30166 h 30166"/>
                  <a:gd name="connsiteX5" fmla="*/ 0 w 71955"/>
                  <a:gd name="connsiteY5" fmla="*/ 30166 h 30166"/>
                  <a:gd name="connsiteX6" fmla="*/ 0 w 71955"/>
                  <a:gd name="connsiteY6" fmla="*/ 0 h 30166"/>
                  <a:gd name="connsiteX7" fmla="*/ 4525 w 71955"/>
                  <a:gd name="connsiteY7" fmla="*/ 0 h 3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55" h="30166">
                    <a:moveTo>
                      <a:pt x="67431" y="0"/>
                    </a:moveTo>
                    <a:cubicBezTo>
                      <a:pt x="69930" y="0"/>
                      <a:pt x="71956" y="0"/>
                      <a:pt x="71956" y="0"/>
                    </a:cubicBezTo>
                    <a:lnTo>
                      <a:pt x="71956" y="30166"/>
                    </a:lnTo>
                    <a:cubicBezTo>
                      <a:pt x="71956" y="30166"/>
                      <a:pt x="69930" y="30166"/>
                      <a:pt x="67431" y="30166"/>
                    </a:cubicBezTo>
                    <a:lnTo>
                      <a:pt x="4525" y="30166"/>
                    </a:lnTo>
                    <a:cubicBezTo>
                      <a:pt x="2026" y="30166"/>
                      <a:pt x="0" y="30166"/>
                      <a:pt x="0" y="30166"/>
                    </a:cubicBezTo>
                    <a:lnTo>
                      <a:pt x="0" y="0"/>
                    </a:lnTo>
                    <a:cubicBezTo>
                      <a:pt x="0" y="0"/>
                      <a:pt x="2026" y="0"/>
                      <a:pt x="4525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D4ADD324-02E8-4964-A611-46E994AE21CE}"/>
                  </a:ext>
                </a:extLst>
              </p:cNvPr>
              <p:cNvSpPr/>
              <p:nvPr/>
            </p:nvSpPr>
            <p:spPr>
              <a:xfrm>
                <a:off x="9704867" y="4462548"/>
                <a:ext cx="264890" cy="198087"/>
              </a:xfrm>
              <a:custGeom>
                <a:avLst/>
                <a:gdLst>
                  <a:gd name="connsiteX0" fmla="*/ 258684 w 264890"/>
                  <a:gd name="connsiteY0" fmla="*/ 118722 h 198087"/>
                  <a:gd name="connsiteX1" fmla="*/ 175372 w 264890"/>
                  <a:gd name="connsiteY1" fmla="*/ 186 h 198087"/>
                  <a:gd name="connsiteX2" fmla="*/ 229 w 264890"/>
                  <a:gd name="connsiteY2" fmla="*/ 67705 h 198087"/>
                  <a:gd name="connsiteX3" fmla="*/ 139172 w 264890"/>
                  <a:gd name="connsiteY3" fmla="*/ 93701 h 198087"/>
                  <a:gd name="connsiteX4" fmla="*/ 223017 w 264890"/>
                  <a:gd name="connsiteY4" fmla="*/ 197421 h 198087"/>
                  <a:gd name="connsiteX5" fmla="*/ 258684 w 264890"/>
                  <a:gd name="connsiteY5" fmla="*/ 118722 h 198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890" h="198087">
                    <a:moveTo>
                      <a:pt x="258684" y="118722"/>
                    </a:moveTo>
                    <a:cubicBezTo>
                      <a:pt x="258684" y="118722"/>
                      <a:pt x="212902" y="3379"/>
                      <a:pt x="175372" y="186"/>
                    </a:cubicBezTo>
                    <a:cubicBezTo>
                      <a:pt x="137841" y="-3009"/>
                      <a:pt x="-6515" y="35675"/>
                      <a:pt x="229" y="67705"/>
                    </a:cubicBezTo>
                    <a:cubicBezTo>
                      <a:pt x="9101" y="108607"/>
                      <a:pt x="96584" y="102396"/>
                      <a:pt x="139172" y="93701"/>
                    </a:cubicBezTo>
                    <a:cubicBezTo>
                      <a:pt x="139172" y="93701"/>
                      <a:pt x="159135" y="188282"/>
                      <a:pt x="223017" y="197421"/>
                    </a:cubicBezTo>
                    <a:cubicBezTo>
                      <a:pt x="286899" y="206559"/>
                      <a:pt x="258684" y="118722"/>
                      <a:pt x="258684" y="118722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91150AED-A910-46BD-BB7A-8604448C54F6}"/>
                  </a:ext>
                </a:extLst>
              </p:cNvPr>
              <p:cNvSpPr/>
              <p:nvPr/>
            </p:nvSpPr>
            <p:spPr>
              <a:xfrm>
                <a:off x="9710717" y="4540398"/>
                <a:ext cx="203557" cy="117087"/>
              </a:xfrm>
              <a:custGeom>
                <a:avLst/>
                <a:gdLst>
                  <a:gd name="connsiteX0" fmla="*/ 412 w 203557"/>
                  <a:gd name="connsiteY0" fmla="*/ 58 h 117087"/>
                  <a:gd name="connsiteX1" fmla="*/ 132257 w 203557"/>
                  <a:gd name="connsiteY1" fmla="*/ 11327 h 117087"/>
                  <a:gd name="connsiteX2" fmla="*/ 136783 w 203557"/>
                  <a:gd name="connsiteY2" fmla="*/ 14494 h 117087"/>
                  <a:gd name="connsiteX3" fmla="*/ 136783 w 203557"/>
                  <a:gd name="connsiteY3" fmla="*/ 15851 h 117087"/>
                  <a:gd name="connsiteX4" fmla="*/ 202617 w 203557"/>
                  <a:gd name="connsiteY4" fmla="*/ 115135 h 117087"/>
                  <a:gd name="connsiteX5" fmla="*/ 203557 w 203557"/>
                  <a:gd name="connsiteY5" fmla="*/ 116146 h 117087"/>
                  <a:gd name="connsiteX6" fmla="*/ 202537 w 203557"/>
                  <a:gd name="connsiteY6" fmla="*/ 117087 h 117087"/>
                  <a:gd name="connsiteX7" fmla="*/ 202173 w 203557"/>
                  <a:gd name="connsiteY7" fmla="*/ 116998 h 117087"/>
                  <a:gd name="connsiteX8" fmla="*/ 129330 w 203557"/>
                  <a:gd name="connsiteY8" fmla="*/ 21175 h 117087"/>
                  <a:gd name="connsiteX9" fmla="*/ 57 w 203557"/>
                  <a:gd name="connsiteY9" fmla="*/ 325 h 117087"/>
                  <a:gd name="connsiteX10" fmla="*/ 412 w 203557"/>
                  <a:gd name="connsiteY10" fmla="*/ 58 h 11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557" h="117087">
                    <a:moveTo>
                      <a:pt x="412" y="58"/>
                    </a:moveTo>
                    <a:cubicBezTo>
                      <a:pt x="35192" y="31645"/>
                      <a:pt x="90379" y="16650"/>
                      <a:pt x="132257" y="11327"/>
                    </a:cubicBezTo>
                    <a:cubicBezTo>
                      <a:pt x="134378" y="10954"/>
                      <a:pt x="136410" y="12365"/>
                      <a:pt x="136783" y="14494"/>
                    </a:cubicBezTo>
                    <a:cubicBezTo>
                      <a:pt x="136862" y="14938"/>
                      <a:pt x="136862" y="15399"/>
                      <a:pt x="136783" y="15851"/>
                    </a:cubicBezTo>
                    <a:cubicBezTo>
                      <a:pt x="147696" y="54979"/>
                      <a:pt x="162158" y="101027"/>
                      <a:pt x="202617" y="115135"/>
                    </a:cubicBezTo>
                    <a:cubicBezTo>
                      <a:pt x="203158" y="115153"/>
                      <a:pt x="203575" y="115614"/>
                      <a:pt x="203557" y="116146"/>
                    </a:cubicBezTo>
                    <a:cubicBezTo>
                      <a:pt x="203530" y="116688"/>
                      <a:pt x="203078" y="117104"/>
                      <a:pt x="202537" y="117087"/>
                    </a:cubicBezTo>
                    <a:cubicBezTo>
                      <a:pt x="202412" y="117078"/>
                      <a:pt x="202288" y="117051"/>
                      <a:pt x="202173" y="116998"/>
                    </a:cubicBezTo>
                    <a:cubicBezTo>
                      <a:pt x="156657" y="108125"/>
                      <a:pt x="136960" y="61545"/>
                      <a:pt x="129330" y="21175"/>
                    </a:cubicBezTo>
                    <a:cubicBezTo>
                      <a:pt x="86387" y="27297"/>
                      <a:pt x="30401" y="39896"/>
                      <a:pt x="57" y="325"/>
                    </a:cubicBezTo>
                    <a:cubicBezTo>
                      <a:pt x="-120" y="147"/>
                      <a:pt x="146" y="-119"/>
                      <a:pt x="412" y="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A2952632-4886-47ED-BB51-3155E5614595}"/>
                  </a:ext>
                </a:extLst>
              </p:cNvPr>
              <p:cNvSpPr/>
              <p:nvPr/>
            </p:nvSpPr>
            <p:spPr>
              <a:xfrm>
                <a:off x="10388898" y="4568129"/>
                <a:ext cx="304314" cy="262192"/>
              </a:xfrm>
              <a:custGeom>
                <a:avLst/>
                <a:gdLst>
                  <a:gd name="connsiteX0" fmla="*/ 0 w 304314"/>
                  <a:gd name="connsiteY0" fmla="*/ 61851 h 262192"/>
                  <a:gd name="connsiteX1" fmla="*/ 27239 w 304314"/>
                  <a:gd name="connsiteY1" fmla="*/ 262192 h 262192"/>
                  <a:gd name="connsiteX2" fmla="*/ 255972 w 304314"/>
                  <a:gd name="connsiteY2" fmla="*/ 104705 h 262192"/>
                  <a:gd name="connsiteX3" fmla="*/ 215247 w 304314"/>
                  <a:gd name="connsiteY3" fmla="*/ 2494 h 262192"/>
                  <a:gd name="connsiteX4" fmla="*/ 0 w 304314"/>
                  <a:gd name="connsiteY4" fmla="*/ 61851 h 26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314" h="262192">
                    <a:moveTo>
                      <a:pt x="0" y="61851"/>
                    </a:moveTo>
                    <a:lnTo>
                      <a:pt x="27239" y="262192"/>
                    </a:lnTo>
                    <a:cubicBezTo>
                      <a:pt x="27239" y="262192"/>
                      <a:pt x="176030" y="172403"/>
                      <a:pt x="255972" y="104705"/>
                    </a:cubicBezTo>
                    <a:cubicBezTo>
                      <a:pt x="335912" y="37008"/>
                      <a:pt x="312844" y="-11790"/>
                      <a:pt x="215247" y="2494"/>
                    </a:cubicBezTo>
                    <a:cubicBezTo>
                      <a:pt x="117649" y="16779"/>
                      <a:pt x="0" y="61851"/>
                      <a:pt x="0" y="61851"/>
                    </a:cubicBez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373A622A-A4C9-4432-BE2A-71F1B2974819}"/>
                  </a:ext>
                </a:extLst>
              </p:cNvPr>
              <p:cNvSpPr/>
              <p:nvPr/>
            </p:nvSpPr>
            <p:spPr>
              <a:xfrm>
                <a:off x="10430859" y="4629891"/>
                <a:ext cx="27510" cy="160993"/>
              </a:xfrm>
              <a:custGeom>
                <a:avLst/>
                <a:gdLst>
                  <a:gd name="connsiteX0" fmla="*/ 982 w 27510"/>
                  <a:gd name="connsiteY0" fmla="*/ 532 h 160993"/>
                  <a:gd name="connsiteX1" fmla="*/ 4886 w 27510"/>
                  <a:gd name="connsiteY1" fmla="*/ 20850 h 160993"/>
                  <a:gd name="connsiteX2" fmla="*/ 8435 w 27510"/>
                  <a:gd name="connsiteY2" fmla="*/ 41257 h 160993"/>
                  <a:gd name="connsiteX3" fmla="*/ 14912 w 27510"/>
                  <a:gd name="connsiteY3" fmla="*/ 80739 h 160993"/>
                  <a:gd name="connsiteX4" fmla="*/ 27511 w 27510"/>
                  <a:gd name="connsiteY4" fmla="*/ 160592 h 160993"/>
                  <a:gd name="connsiteX5" fmla="*/ 26801 w 27510"/>
                  <a:gd name="connsiteY5" fmla="*/ 160592 h 160993"/>
                  <a:gd name="connsiteX6" fmla="*/ 10120 w 27510"/>
                  <a:gd name="connsiteY6" fmla="*/ 81716 h 160993"/>
                  <a:gd name="connsiteX7" fmla="*/ 3998 w 27510"/>
                  <a:gd name="connsiteY7" fmla="*/ 41434 h 160993"/>
                  <a:gd name="connsiteX8" fmla="*/ 1603 w 27510"/>
                  <a:gd name="connsiteY8" fmla="*/ 20850 h 160993"/>
                  <a:gd name="connsiteX9" fmla="*/ 6 w 27510"/>
                  <a:gd name="connsiteY9" fmla="*/ 0 h 160993"/>
                  <a:gd name="connsiteX10" fmla="*/ 982 w 27510"/>
                  <a:gd name="connsiteY10" fmla="*/ 532 h 16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" h="160993">
                    <a:moveTo>
                      <a:pt x="982" y="532"/>
                    </a:moveTo>
                    <a:cubicBezTo>
                      <a:pt x="1780" y="7364"/>
                      <a:pt x="3644" y="14107"/>
                      <a:pt x="4886" y="20850"/>
                    </a:cubicBezTo>
                    <a:cubicBezTo>
                      <a:pt x="6128" y="27593"/>
                      <a:pt x="7281" y="34425"/>
                      <a:pt x="8435" y="41257"/>
                    </a:cubicBezTo>
                    <a:cubicBezTo>
                      <a:pt x="10564" y="54388"/>
                      <a:pt x="12694" y="67874"/>
                      <a:pt x="14912" y="80739"/>
                    </a:cubicBezTo>
                    <a:cubicBezTo>
                      <a:pt x="19348" y="107357"/>
                      <a:pt x="24494" y="133974"/>
                      <a:pt x="27511" y="160592"/>
                    </a:cubicBezTo>
                    <a:cubicBezTo>
                      <a:pt x="27511" y="161036"/>
                      <a:pt x="26890" y="161213"/>
                      <a:pt x="26801" y="160592"/>
                    </a:cubicBezTo>
                    <a:cubicBezTo>
                      <a:pt x="19570" y="134684"/>
                      <a:pt x="13998" y="108333"/>
                      <a:pt x="10120" y="81716"/>
                    </a:cubicBezTo>
                    <a:cubicBezTo>
                      <a:pt x="7902" y="68318"/>
                      <a:pt x="5862" y="55098"/>
                      <a:pt x="3998" y="41434"/>
                    </a:cubicBezTo>
                    <a:cubicBezTo>
                      <a:pt x="3111" y="34603"/>
                      <a:pt x="2224" y="27771"/>
                      <a:pt x="1603" y="20850"/>
                    </a:cubicBezTo>
                    <a:cubicBezTo>
                      <a:pt x="982" y="13930"/>
                      <a:pt x="982" y="6832"/>
                      <a:pt x="6" y="0"/>
                    </a:cubicBezTo>
                    <a:cubicBezTo>
                      <a:pt x="-83" y="89"/>
                      <a:pt x="893" y="-89"/>
                      <a:pt x="982" y="5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EEE4256B-ECD0-499A-91CF-2D877F7A4044}"/>
                  </a:ext>
                </a:extLst>
              </p:cNvPr>
              <p:cNvSpPr/>
              <p:nvPr/>
            </p:nvSpPr>
            <p:spPr>
              <a:xfrm>
                <a:off x="10411080" y="4566152"/>
                <a:ext cx="504756" cy="624459"/>
              </a:xfrm>
              <a:custGeom>
                <a:avLst/>
                <a:gdLst>
                  <a:gd name="connsiteX0" fmla="*/ 504756 w 504756"/>
                  <a:gd name="connsiteY0" fmla="*/ 624303 h 624459"/>
                  <a:gd name="connsiteX1" fmla="*/ 0 w 504756"/>
                  <a:gd name="connsiteY1" fmla="*/ 488731 h 624459"/>
                  <a:gd name="connsiteX2" fmla="*/ 57582 w 504756"/>
                  <a:gd name="connsiteY2" fmla="*/ 319444 h 624459"/>
                  <a:gd name="connsiteX3" fmla="*/ 42322 w 504756"/>
                  <a:gd name="connsiteY3" fmla="*/ 212974 h 624459"/>
                  <a:gd name="connsiteX4" fmla="*/ 199631 w 504756"/>
                  <a:gd name="connsiteY4" fmla="*/ 21240 h 624459"/>
                  <a:gd name="connsiteX5" fmla="*/ 312667 w 504756"/>
                  <a:gd name="connsiteY5" fmla="*/ 12367 h 624459"/>
                  <a:gd name="connsiteX6" fmla="*/ 504756 w 504756"/>
                  <a:gd name="connsiteY6" fmla="*/ 624303 h 6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756" h="624459">
                    <a:moveTo>
                      <a:pt x="504756" y="624303"/>
                    </a:moveTo>
                    <a:cubicBezTo>
                      <a:pt x="487632" y="629804"/>
                      <a:pt x="0" y="488731"/>
                      <a:pt x="0" y="488731"/>
                    </a:cubicBezTo>
                    <a:lnTo>
                      <a:pt x="57582" y="319444"/>
                    </a:lnTo>
                    <a:cubicBezTo>
                      <a:pt x="57582" y="319444"/>
                      <a:pt x="29191" y="265056"/>
                      <a:pt x="42322" y="212974"/>
                    </a:cubicBezTo>
                    <a:cubicBezTo>
                      <a:pt x="60067" y="143059"/>
                      <a:pt x="189516" y="27983"/>
                      <a:pt x="199631" y="21240"/>
                    </a:cubicBezTo>
                    <a:cubicBezTo>
                      <a:pt x="240533" y="-5378"/>
                      <a:pt x="278774" y="-5378"/>
                      <a:pt x="312667" y="12367"/>
                    </a:cubicBezTo>
                    <a:cubicBezTo>
                      <a:pt x="453651" y="87162"/>
                      <a:pt x="504756" y="624303"/>
                      <a:pt x="504756" y="624303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2EC58D0D-761A-42CE-B7FC-9DDE7178BAEB}"/>
                  </a:ext>
                </a:extLst>
              </p:cNvPr>
              <p:cNvSpPr/>
              <p:nvPr/>
            </p:nvSpPr>
            <p:spPr>
              <a:xfrm>
                <a:off x="10446345" y="4647781"/>
                <a:ext cx="99069" cy="243916"/>
              </a:xfrm>
              <a:custGeom>
                <a:avLst/>
                <a:gdLst>
                  <a:gd name="connsiteX0" fmla="*/ 97468 w 99069"/>
                  <a:gd name="connsiteY0" fmla="*/ 210 h 243916"/>
                  <a:gd name="connsiteX1" fmla="*/ 58517 w 99069"/>
                  <a:gd name="connsiteY1" fmla="*/ 43064 h 243916"/>
                  <a:gd name="connsiteX2" fmla="*/ 76972 w 99069"/>
                  <a:gd name="connsiteY2" fmla="*/ 11212 h 243916"/>
                  <a:gd name="connsiteX3" fmla="*/ 76972 w 99069"/>
                  <a:gd name="connsiteY3" fmla="*/ 11212 h 243916"/>
                  <a:gd name="connsiteX4" fmla="*/ 52218 w 99069"/>
                  <a:gd name="connsiteY4" fmla="*/ 50517 h 243916"/>
                  <a:gd name="connsiteX5" fmla="*/ 25600 w 99069"/>
                  <a:gd name="connsiteY5" fmla="*/ 84853 h 243916"/>
                  <a:gd name="connsiteX6" fmla="*/ 3419 w 99069"/>
                  <a:gd name="connsiteY6" fmla="*/ 132055 h 243916"/>
                  <a:gd name="connsiteX7" fmla="*/ 2000 w 99069"/>
                  <a:gd name="connsiteY7" fmla="*/ 184314 h 243916"/>
                  <a:gd name="connsiteX8" fmla="*/ 18413 w 99069"/>
                  <a:gd name="connsiteY8" fmla="*/ 242606 h 243916"/>
                  <a:gd name="connsiteX9" fmla="*/ 22229 w 99069"/>
                  <a:gd name="connsiteY9" fmla="*/ 241098 h 243916"/>
                  <a:gd name="connsiteX10" fmla="*/ 9985 w 99069"/>
                  <a:gd name="connsiteY10" fmla="*/ 138621 h 243916"/>
                  <a:gd name="connsiteX11" fmla="*/ 59404 w 99069"/>
                  <a:gd name="connsiteY11" fmla="*/ 48565 h 243916"/>
                  <a:gd name="connsiteX12" fmla="*/ 99065 w 99069"/>
                  <a:gd name="connsiteY12" fmla="*/ 1186 h 243916"/>
                  <a:gd name="connsiteX13" fmla="*/ 97468 w 99069"/>
                  <a:gd name="connsiteY13" fmla="*/ 210 h 24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069" h="243916">
                    <a:moveTo>
                      <a:pt x="97468" y="210"/>
                    </a:moveTo>
                    <a:cubicBezTo>
                      <a:pt x="84957" y="14850"/>
                      <a:pt x="71471" y="28779"/>
                      <a:pt x="58517" y="43064"/>
                    </a:cubicBezTo>
                    <a:cubicBezTo>
                      <a:pt x="64551" y="32417"/>
                      <a:pt x="70584" y="21681"/>
                      <a:pt x="76972" y="11212"/>
                    </a:cubicBezTo>
                    <a:cubicBezTo>
                      <a:pt x="76972" y="11212"/>
                      <a:pt x="76972" y="10768"/>
                      <a:pt x="76972" y="11212"/>
                    </a:cubicBezTo>
                    <a:cubicBezTo>
                      <a:pt x="67426" y="23456"/>
                      <a:pt x="59138" y="36623"/>
                      <a:pt x="52218" y="50517"/>
                    </a:cubicBezTo>
                    <a:cubicBezTo>
                      <a:pt x="42591" y="61359"/>
                      <a:pt x="33701" y="72831"/>
                      <a:pt x="25600" y="84853"/>
                    </a:cubicBezTo>
                    <a:cubicBezTo>
                      <a:pt x="15601" y="99227"/>
                      <a:pt x="8104" y="115188"/>
                      <a:pt x="3419" y="132055"/>
                    </a:cubicBezTo>
                    <a:cubicBezTo>
                      <a:pt x="-600" y="149197"/>
                      <a:pt x="-1079" y="166977"/>
                      <a:pt x="2000" y="184314"/>
                    </a:cubicBezTo>
                    <a:cubicBezTo>
                      <a:pt x="5699" y="204197"/>
                      <a:pt x="11192" y="223708"/>
                      <a:pt x="18413" y="242606"/>
                    </a:cubicBezTo>
                    <a:cubicBezTo>
                      <a:pt x="19301" y="245179"/>
                      <a:pt x="22939" y="243582"/>
                      <a:pt x="22229" y="241098"/>
                    </a:cubicBezTo>
                    <a:cubicBezTo>
                      <a:pt x="13356" y="208004"/>
                      <a:pt x="2710" y="173135"/>
                      <a:pt x="9985" y="138621"/>
                    </a:cubicBezTo>
                    <a:cubicBezTo>
                      <a:pt x="17260" y="104107"/>
                      <a:pt x="38643" y="75626"/>
                      <a:pt x="59404" y="48565"/>
                    </a:cubicBezTo>
                    <a:cubicBezTo>
                      <a:pt x="71595" y="31938"/>
                      <a:pt x="84842" y="16109"/>
                      <a:pt x="99065" y="1186"/>
                    </a:cubicBezTo>
                    <a:cubicBezTo>
                      <a:pt x="99153" y="476"/>
                      <a:pt x="98089" y="-411"/>
                      <a:pt x="97468" y="2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81A142FF-7AEE-447A-AC49-7D21811D9B22}"/>
                  </a:ext>
                </a:extLst>
              </p:cNvPr>
              <p:cNvSpPr/>
              <p:nvPr/>
            </p:nvSpPr>
            <p:spPr>
              <a:xfrm>
                <a:off x="10445505" y="4572398"/>
                <a:ext cx="456755" cy="601466"/>
              </a:xfrm>
              <a:custGeom>
                <a:avLst/>
                <a:gdLst>
                  <a:gd name="connsiteX0" fmla="*/ 265110 w 456755"/>
                  <a:gd name="connsiteY0" fmla="*/ 0 h 601466"/>
                  <a:gd name="connsiteX1" fmla="*/ 278508 w 456755"/>
                  <a:gd name="connsiteY1" fmla="*/ 6033 h 601466"/>
                  <a:gd name="connsiteX2" fmla="*/ 290841 w 456755"/>
                  <a:gd name="connsiteY2" fmla="*/ 13930 h 601466"/>
                  <a:gd name="connsiteX3" fmla="*/ 278330 w 456755"/>
                  <a:gd name="connsiteY3" fmla="*/ 21117 h 601466"/>
                  <a:gd name="connsiteX4" fmla="*/ 263602 w 456755"/>
                  <a:gd name="connsiteY4" fmla="*/ 6388 h 601466"/>
                  <a:gd name="connsiteX5" fmla="*/ 263602 w 456755"/>
                  <a:gd name="connsiteY5" fmla="*/ 6299 h 601466"/>
                  <a:gd name="connsiteX6" fmla="*/ 265110 w 456755"/>
                  <a:gd name="connsiteY6" fmla="*/ 0 h 601466"/>
                  <a:gd name="connsiteX7" fmla="*/ 160681 w 456755"/>
                  <a:gd name="connsiteY7" fmla="*/ 18455 h 601466"/>
                  <a:gd name="connsiteX8" fmla="*/ 169021 w 456755"/>
                  <a:gd name="connsiteY8" fmla="*/ 21117 h 601466"/>
                  <a:gd name="connsiteX9" fmla="*/ 183749 w 456755"/>
                  <a:gd name="connsiteY9" fmla="*/ 6388 h 601466"/>
                  <a:gd name="connsiteX10" fmla="*/ 183749 w 456755"/>
                  <a:gd name="connsiteY10" fmla="*/ 6299 h 601466"/>
                  <a:gd name="connsiteX11" fmla="*/ 183749 w 456755"/>
                  <a:gd name="connsiteY11" fmla="*/ 4347 h 601466"/>
                  <a:gd name="connsiteX12" fmla="*/ 166005 w 456755"/>
                  <a:gd name="connsiteY12" fmla="*/ 14640 h 601466"/>
                  <a:gd name="connsiteX13" fmla="*/ 160415 w 456755"/>
                  <a:gd name="connsiteY13" fmla="*/ 18455 h 601466"/>
                  <a:gd name="connsiteX14" fmla="*/ 372822 w 456755"/>
                  <a:gd name="connsiteY14" fmla="*/ 151542 h 601466"/>
                  <a:gd name="connsiteX15" fmla="*/ 379654 w 456755"/>
                  <a:gd name="connsiteY15" fmla="*/ 163964 h 601466"/>
                  <a:gd name="connsiteX16" fmla="*/ 373532 w 456755"/>
                  <a:gd name="connsiteY16" fmla="*/ 147283 h 601466"/>
                  <a:gd name="connsiteX17" fmla="*/ 372556 w 456755"/>
                  <a:gd name="connsiteY17" fmla="*/ 151631 h 601466"/>
                  <a:gd name="connsiteX18" fmla="*/ 263602 w 456755"/>
                  <a:gd name="connsiteY18" fmla="*/ 151542 h 601466"/>
                  <a:gd name="connsiteX19" fmla="*/ 278330 w 456755"/>
                  <a:gd name="connsiteY19" fmla="*/ 166270 h 601466"/>
                  <a:gd name="connsiteX20" fmla="*/ 293059 w 456755"/>
                  <a:gd name="connsiteY20" fmla="*/ 151542 h 601466"/>
                  <a:gd name="connsiteX21" fmla="*/ 278330 w 456755"/>
                  <a:gd name="connsiteY21" fmla="*/ 136814 h 601466"/>
                  <a:gd name="connsiteX22" fmla="*/ 263335 w 456755"/>
                  <a:gd name="connsiteY22" fmla="*/ 151276 h 601466"/>
                  <a:gd name="connsiteX23" fmla="*/ 263335 w 456755"/>
                  <a:gd name="connsiteY23" fmla="*/ 151631 h 601466"/>
                  <a:gd name="connsiteX24" fmla="*/ 154293 w 456755"/>
                  <a:gd name="connsiteY24" fmla="*/ 151542 h 601466"/>
                  <a:gd name="connsiteX25" fmla="*/ 169021 w 456755"/>
                  <a:gd name="connsiteY25" fmla="*/ 166270 h 601466"/>
                  <a:gd name="connsiteX26" fmla="*/ 183749 w 456755"/>
                  <a:gd name="connsiteY26" fmla="*/ 151542 h 601466"/>
                  <a:gd name="connsiteX27" fmla="*/ 169021 w 456755"/>
                  <a:gd name="connsiteY27" fmla="*/ 136814 h 601466"/>
                  <a:gd name="connsiteX28" fmla="*/ 154026 w 456755"/>
                  <a:gd name="connsiteY28" fmla="*/ 151453 h 601466"/>
                  <a:gd name="connsiteX29" fmla="*/ 154026 w 456755"/>
                  <a:gd name="connsiteY29" fmla="*/ 151631 h 601466"/>
                  <a:gd name="connsiteX30" fmla="*/ 45072 w 456755"/>
                  <a:gd name="connsiteY30" fmla="*/ 151542 h 601466"/>
                  <a:gd name="connsiteX31" fmla="*/ 59801 w 456755"/>
                  <a:gd name="connsiteY31" fmla="*/ 166270 h 601466"/>
                  <a:gd name="connsiteX32" fmla="*/ 74529 w 456755"/>
                  <a:gd name="connsiteY32" fmla="*/ 151542 h 601466"/>
                  <a:gd name="connsiteX33" fmla="*/ 59801 w 456755"/>
                  <a:gd name="connsiteY33" fmla="*/ 136814 h 601466"/>
                  <a:gd name="connsiteX34" fmla="*/ 44806 w 456755"/>
                  <a:gd name="connsiteY34" fmla="*/ 151276 h 601466"/>
                  <a:gd name="connsiteX35" fmla="*/ 44806 w 456755"/>
                  <a:gd name="connsiteY35" fmla="*/ 151631 h 601466"/>
                  <a:gd name="connsiteX36" fmla="*/ 318345 w 456755"/>
                  <a:gd name="connsiteY36" fmla="*/ 78344 h 601466"/>
                  <a:gd name="connsiteX37" fmla="*/ 332994 w 456755"/>
                  <a:gd name="connsiteY37" fmla="*/ 93152 h 601466"/>
                  <a:gd name="connsiteX38" fmla="*/ 346116 w 456755"/>
                  <a:gd name="connsiteY38" fmla="*/ 85264 h 601466"/>
                  <a:gd name="connsiteX39" fmla="*/ 333783 w 456755"/>
                  <a:gd name="connsiteY39" fmla="*/ 63704 h 601466"/>
                  <a:gd name="connsiteX40" fmla="*/ 333073 w 456755"/>
                  <a:gd name="connsiteY40" fmla="*/ 63704 h 601466"/>
                  <a:gd name="connsiteX41" fmla="*/ 318345 w 456755"/>
                  <a:gd name="connsiteY41" fmla="*/ 78344 h 601466"/>
                  <a:gd name="connsiteX42" fmla="*/ 209125 w 456755"/>
                  <a:gd name="connsiteY42" fmla="*/ 78344 h 601466"/>
                  <a:gd name="connsiteX43" fmla="*/ 223853 w 456755"/>
                  <a:gd name="connsiteY43" fmla="*/ 93072 h 601466"/>
                  <a:gd name="connsiteX44" fmla="*/ 238581 w 456755"/>
                  <a:gd name="connsiteY44" fmla="*/ 78344 h 601466"/>
                  <a:gd name="connsiteX45" fmla="*/ 223853 w 456755"/>
                  <a:gd name="connsiteY45" fmla="*/ 63616 h 601466"/>
                  <a:gd name="connsiteX46" fmla="*/ 208690 w 456755"/>
                  <a:gd name="connsiteY46" fmla="*/ 77892 h 601466"/>
                  <a:gd name="connsiteX47" fmla="*/ 208681 w 456755"/>
                  <a:gd name="connsiteY47" fmla="*/ 78344 h 601466"/>
                  <a:gd name="connsiteX48" fmla="*/ 99904 w 456755"/>
                  <a:gd name="connsiteY48" fmla="*/ 78344 h 601466"/>
                  <a:gd name="connsiteX49" fmla="*/ 114632 w 456755"/>
                  <a:gd name="connsiteY49" fmla="*/ 93072 h 601466"/>
                  <a:gd name="connsiteX50" fmla="*/ 129361 w 456755"/>
                  <a:gd name="connsiteY50" fmla="*/ 78344 h 601466"/>
                  <a:gd name="connsiteX51" fmla="*/ 114632 w 456755"/>
                  <a:gd name="connsiteY51" fmla="*/ 63616 h 601466"/>
                  <a:gd name="connsiteX52" fmla="*/ 111971 w 456755"/>
                  <a:gd name="connsiteY52" fmla="*/ 63616 h 601466"/>
                  <a:gd name="connsiteX53" fmla="*/ 100082 w 456755"/>
                  <a:gd name="connsiteY53" fmla="*/ 75771 h 601466"/>
                  <a:gd name="connsiteX54" fmla="*/ 99461 w 456755"/>
                  <a:gd name="connsiteY54" fmla="*/ 78344 h 601466"/>
                  <a:gd name="connsiteX55" fmla="*/ 372999 w 456755"/>
                  <a:gd name="connsiteY55" fmla="*/ 296962 h 601466"/>
                  <a:gd name="connsiteX56" fmla="*/ 387728 w 456755"/>
                  <a:gd name="connsiteY56" fmla="*/ 311691 h 601466"/>
                  <a:gd name="connsiteX57" fmla="*/ 402456 w 456755"/>
                  <a:gd name="connsiteY57" fmla="*/ 296962 h 601466"/>
                  <a:gd name="connsiteX58" fmla="*/ 387728 w 456755"/>
                  <a:gd name="connsiteY58" fmla="*/ 282234 h 601466"/>
                  <a:gd name="connsiteX59" fmla="*/ 372565 w 456755"/>
                  <a:gd name="connsiteY59" fmla="*/ 296510 h 601466"/>
                  <a:gd name="connsiteX60" fmla="*/ 372556 w 456755"/>
                  <a:gd name="connsiteY60" fmla="*/ 296962 h 601466"/>
                  <a:gd name="connsiteX61" fmla="*/ 263779 w 456755"/>
                  <a:gd name="connsiteY61" fmla="*/ 296962 h 601466"/>
                  <a:gd name="connsiteX62" fmla="*/ 278508 w 456755"/>
                  <a:gd name="connsiteY62" fmla="*/ 311691 h 601466"/>
                  <a:gd name="connsiteX63" fmla="*/ 293236 w 456755"/>
                  <a:gd name="connsiteY63" fmla="*/ 296962 h 601466"/>
                  <a:gd name="connsiteX64" fmla="*/ 278508 w 456755"/>
                  <a:gd name="connsiteY64" fmla="*/ 282234 h 601466"/>
                  <a:gd name="connsiteX65" fmla="*/ 263345 w 456755"/>
                  <a:gd name="connsiteY65" fmla="*/ 296510 h 601466"/>
                  <a:gd name="connsiteX66" fmla="*/ 263335 w 456755"/>
                  <a:gd name="connsiteY66" fmla="*/ 296962 h 601466"/>
                  <a:gd name="connsiteX67" fmla="*/ 154470 w 456755"/>
                  <a:gd name="connsiteY67" fmla="*/ 296962 h 601466"/>
                  <a:gd name="connsiteX68" fmla="*/ 169198 w 456755"/>
                  <a:gd name="connsiteY68" fmla="*/ 311691 h 601466"/>
                  <a:gd name="connsiteX69" fmla="*/ 183927 w 456755"/>
                  <a:gd name="connsiteY69" fmla="*/ 296962 h 601466"/>
                  <a:gd name="connsiteX70" fmla="*/ 169198 w 456755"/>
                  <a:gd name="connsiteY70" fmla="*/ 282234 h 601466"/>
                  <a:gd name="connsiteX71" fmla="*/ 154036 w 456755"/>
                  <a:gd name="connsiteY71" fmla="*/ 296510 h 601466"/>
                  <a:gd name="connsiteX72" fmla="*/ 154026 w 456755"/>
                  <a:gd name="connsiteY72" fmla="*/ 296962 h 601466"/>
                  <a:gd name="connsiteX73" fmla="*/ 45249 w 456755"/>
                  <a:gd name="connsiteY73" fmla="*/ 296962 h 601466"/>
                  <a:gd name="connsiteX74" fmla="*/ 59978 w 456755"/>
                  <a:gd name="connsiteY74" fmla="*/ 311691 h 601466"/>
                  <a:gd name="connsiteX75" fmla="*/ 74706 w 456755"/>
                  <a:gd name="connsiteY75" fmla="*/ 296962 h 601466"/>
                  <a:gd name="connsiteX76" fmla="*/ 59978 w 456755"/>
                  <a:gd name="connsiteY76" fmla="*/ 282234 h 601466"/>
                  <a:gd name="connsiteX77" fmla="*/ 44815 w 456755"/>
                  <a:gd name="connsiteY77" fmla="*/ 296510 h 601466"/>
                  <a:gd name="connsiteX78" fmla="*/ 44806 w 456755"/>
                  <a:gd name="connsiteY78" fmla="*/ 296962 h 601466"/>
                  <a:gd name="connsiteX79" fmla="*/ 318345 w 456755"/>
                  <a:gd name="connsiteY79" fmla="*/ 223675 h 601466"/>
                  <a:gd name="connsiteX80" fmla="*/ 333073 w 456755"/>
                  <a:gd name="connsiteY80" fmla="*/ 238404 h 601466"/>
                  <a:gd name="connsiteX81" fmla="*/ 347802 w 456755"/>
                  <a:gd name="connsiteY81" fmla="*/ 223675 h 601466"/>
                  <a:gd name="connsiteX82" fmla="*/ 333073 w 456755"/>
                  <a:gd name="connsiteY82" fmla="*/ 208947 h 601466"/>
                  <a:gd name="connsiteX83" fmla="*/ 318345 w 456755"/>
                  <a:gd name="connsiteY83" fmla="*/ 223675 h 601466"/>
                  <a:gd name="connsiteX84" fmla="*/ 209125 w 456755"/>
                  <a:gd name="connsiteY84" fmla="*/ 223675 h 601466"/>
                  <a:gd name="connsiteX85" fmla="*/ 223853 w 456755"/>
                  <a:gd name="connsiteY85" fmla="*/ 238404 h 601466"/>
                  <a:gd name="connsiteX86" fmla="*/ 238581 w 456755"/>
                  <a:gd name="connsiteY86" fmla="*/ 223675 h 601466"/>
                  <a:gd name="connsiteX87" fmla="*/ 223853 w 456755"/>
                  <a:gd name="connsiteY87" fmla="*/ 208947 h 601466"/>
                  <a:gd name="connsiteX88" fmla="*/ 208690 w 456755"/>
                  <a:gd name="connsiteY88" fmla="*/ 223223 h 601466"/>
                  <a:gd name="connsiteX89" fmla="*/ 208681 w 456755"/>
                  <a:gd name="connsiteY89" fmla="*/ 223675 h 601466"/>
                  <a:gd name="connsiteX90" fmla="*/ 99904 w 456755"/>
                  <a:gd name="connsiteY90" fmla="*/ 223675 h 601466"/>
                  <a:gd name="connsiteX91" fmla="*/ 114632 w 456755"/>
                  <a:gd name="connsiteY91" fmla="*/ 238404 h 601466"/>
                  <a:gd name="connsiteX92" fmla="*/ 129361 w 456755"/>
                  <a:gd name="connsiteY92" fmla="*/ 223675 h 601466"/>
                  <a:gd name="connsiteX93" fmla="*/ 114632 w 456755"/>
                  <a:gd name="connsiteY93" fmla="*/ 208947 h 601466"/>
                  <a:gd name="connsiteX94" fmla="*/ 99469 w 456755"/>
                  <a:gd name="connsiteY94" fmla="*/ 223223 h 601466"/>
                  <a:gd name="connsiteX95" fmla="*/ 99461 w 456755"/>
                  <a:gd name="connsiteY95" fmla="*/ 223675 h 601466"/>
                  <a:gd name="connsiteX96" fmla="*/ 4969 w 456755"/>
                  <a:gd name="connsiteY96" fmla="*/ 238404 h 601466"/>
                  <a:gd name="connsiteX97" fmla="*/ 4969 w 456755"/>
                  <a:gd name="connsiteY97" fmla="*/ 238404 h 601466"/>
                  <a:gd name="connsiteX98" fmla="*/ 19813 w 456755"/>
                  <a:gd name="connsiteY98" fmla="*/ 223791 h 601466"/>
                  <a:gd name="connsiteX99" fmla="*/ 7364 w 456755"/>
                  <a:gd name="connsiteY99" fmla="*/ 209125 h 601466"/>
                  <a:gd name="connsiteX100" fmla="*/ 4525 w 456755"/>
                  <a:gd name="connsiteY100" fmla="*/ 238404 h 601466"/>
                  <a:gd name="connsiteX101" fmla="*/ 372999 w 456755"/>
                  <a:gd name="connsiteY101" fmla="*/ 442471 h 601466"/>
                  <a:gd name="connsiteX102" fmla="*/ 387728 w 456755"/>
                  <a:gd name="connsiteY102" fmla="*/ 457199 h 601466"/>
                  <a:gd name="connsiteX103" fmla="*/ 402456 w 456755"/>
                  <a:gd name="connsiteY103" fmla="*/ 442471 h 601466"/>
                  <a:gd name="connsiteX104" fmla="*/ 387728 w 456755"/>
                  <a:gd name="connsiteY104" fmla="*/ 427743 h 601466"/>
                  <a:gd name="connsiteX105" fmla="*/ 372565 w 456755"/>
                  <a:gd name="connsiteY105" fmla="*/ 442018 h 601466"/>
                  <a:gd name="connsiteX106" fmla="*/ 372556 w 456755"/>
                  <a:gd name="connsiteY106" fmla="*/ 442294 h 601466"/>
                  <a:gd name="connsiteX107" fmla="*/ 263779 w 456755"/>
                  <a:gd name="connsiteY107" fmla="*/ 442471 h 601466"/>
                  <a:gd name="connsiteX108" fmla="*/ 278508 w 456755"/>
                  <a:gd name="connsiteY108" fmla="*/ 457199 h 601466"/>
                  <a:gd name="connsiteX109" fmla="*/ 293236 w 456755"/>
                  <a:gd name="connsiteY109" fmla="*/ 442471 h 601466"/>
                  <a:gd name="connsiteX110" fmla="*/ 278508 w 456755"/>
                  <a:gd name="connsiteY110" fmla="*/ 427743 h 601466"/>
                  <a:gd name="connsiteX111" fmla="*/ 263345 w 456755"/>
                  <a:gd name="connsiteY111" fmla="*/ 442018 h 601466"/>
                  <a:gd name="connsiteX112" fmla="*/ 263335 w 456755"/>
                  <a:gd name="connsiteY112" fmla="*/ 442294 h 601466"/>
                  <a:gd name="connsiteX113" fmla="*/ 154470 w 456755"/>
                  <a:gd name="connsiteY113" fmla="*/ 442471 h 601466"/>
                  <a:gd name="connsiteX114" fmla="*/ 169198 w 456755"/>
                  <a:gd name="connsiteY114" fmla="*/ 457199 h 601466"/>
                  <a:gd name="connsiteX115" fmla="*/ 183927 w 456755"/>
                  <a:gd name="connsiteY115" fmla="*/ 442471 h 601466"/>
                  <a:gd name="connsiteX116" fmla="*/ 169198 w 456755"/>
                  <a:gd name="connsiteY116" fmla="*/ 427743 h 601466"/>
                  <a:gd name="connsiteX117" fmla="*/ 154036 w 456755"/>
                  <a:gd name="connsiteY117" fmla="*/ 442018 h 601466"/>
                  <a:gd name="connsiteX118" fmla="*/ 154026 w 456755"/>
                  <a:gd name="connsiteY118" fmla="*/ 442294 h 601466"/>
                  <a:gd name="connsiteX119" fmla="*/ 45249 w 456755"/>
                  <a:gd name="connsiteY119" fmla="*/ 442471 h 601466"/>
                  <a:gd name="connsiteX120" fmla="*/ 59978 w 456755"/>
                  <a:gd name="connsiteY120" fmla="*/ 457199 h 601466"/>
                  <a:gd name="connsiteX121" fmla="*/ 74706 w 456755"/>
                  <a:gd name="connsiteY121" fmla="*/ 442471 h 601466"/>
                  <a:gd name="connsiteX122" fmla="*/ 59978 w 456755"/>
                  <a:gd name="connsiteY122" fmla="*/ 427743 h 601466"/>
                  <a:gd name="connsiteX123" fmla="*/ 44815 w 456755"/>
                  <a:gd name="connsiteY123" fmla="*/ 442018 h 601466"/>
                  <a:gd name="connsiteX124" fmla="*/ 44806 w 456755"/>
                  <a:gd name="connsiteY124" fmla="*/ 442294 h 601466"/>
                  <a:gd name="connsiteX125" fmla="*/ 427654 w 456755"/>
                  <a:gd name="connsiteY125" fmla="*/ 369096 h 601466"/>
                  <a:gd name="connsiteX126" fmla="*/ 435994 w 456755"/>
                  <a:gd name="connsiteY126" fmla="*/ 382404 h 601466"/>
                  <a:gd name="connsiteX127" fmla="*/ 431469 w 456755"/>
                  <a:gd name="connsiteY127" fmla="*/ 359336 h 601466"/>
                  <a:gd name="connsiteX128" fmla="*/ 427211 w 456755"/>
                  <a:gd name="connsiteY128" fmla="*/ 368918 h 601466"/>
                  <a:gd name="connsiteX129" fmla="*/ 318345 w 456755"/>
                  <a:gd name="connsiteY129" fmla="*/ 369096 h 601466"/>
                  <a:gd name="connsiteX130" fmla="*/ 333073 w 456755"/>
                  <a:gd name="connsiteY130" fmla="*/ 383824 h 601466"/>
                  <a:gd name="connsiteX131" fmla="*/ 347802 w 456755"/>
                  <a:gd name="connsiteY131" fmla="*/ 369096 h 601466"/>
                  <a:gd name="connsiteX132" fmla="*/ 333073 w 456755"/>
                  <a:gd name="connsiteY132" fmla="*/ 354367 h 601466"/>
                  <a:gd name="connsiteX133" fmla="*/ 318345 w 456755"/>
                  <a:gd name="connsiteY133" fmla="*/ 369007 h 601466"/>
                  <a:gd name="connsiteX134" fmla="*/ 209125 w 456755"/>
                  <a:gd name="connsiteY134" fmla="*/ 369096 h 601466"/>
                  <a:gd name="connsiteX135" fmla="*/ 223853 w 456755"/>
                  <a:gd name="connsiteY135" fmla="*/ 383824 h 601466"/>
                  <a:gd name="connsiteX136" fmla="*/ 238581 w 456755"/>
                  <a:gd name="connsiteY136" fmla="*/ 369096 h 601466"/>
                  <a:gd name="connsiteX137" fmla="*/ 223853 w 456755"/>
                  <a:gd name="connsiteY137" fmla="*/ 354367 h 601466"/>
                  <a:gd name="connsiteX138" fmla="*/ 208690 w 456755"/>
                  <a:gd name="connsiteY138" fmla="*/ 368643 h 601466"/>
                  <a:gd name="connsiteX139" fmla="*/ 208681 w 456755"/>
                  <a:gd name="connsiteY139" fmla="*/ 369007 h 601466"/>
                  <a:gd name="connsiteX140" fmla="*/ 99904 w 456755"/>
                  <a:gd name="connsiteY140" fmla="*/ 369096 h 601466"/>
                  <a:gd name="connsiteX141" fmla="*/ 114632 w 456755"/>
                  <a:gd name="connsiteY141" fmla="*/ 383824 h 601466"/>
                  <a:gd name="connsiteX142" fmla="*/ 129361 w 456755"/>
                  <a:gd name="connsiteY142" fmla="*/ 369096 h 601466"/>
                  <a:gd name="connsiteX143" fmla="*/ 114632 w 456755"/>
                  <a:gd name="connsiteY143" fmla="*/ 354367 h 601466"/>
                  <a:gd name="connsiteX144" fmla="*/ 99469 w 456755"/>
                  <a:gd name="connsiteY144" fmla="*/ 368643 h 601466"/>
                  <a:gd name="connsiteX145" fmla="*/ 99461 w 456755"/>
                  <a:gd name="connsiteY145" fmla="*/ 369007 h 601466"/>
                  <a:gd name="connsiteX146" fmla="*/ 0 w 456755"/>
                  <a:gd name="connsiteY146" fmla="*/ 382759 h 601466"/>
                  <a:gd name="connsiteX147" fmla="*/ 5323 w 456755"/>
                  <a:gd name="connsiteY147" fmla="*/ 383824 h 601466"/>
                  <a:gd name="connsiteX148" fmla="*/ 20212 w 456755"/>
                  <a:gd name="connsiteY148" fmla="*/ 369255 h 601466"/>
                  <a:gd name="connsiteX149" fmla="*/ 9405 w 456755"/>
                  <a:gd name="connsiteY149" fmla="*/ 354900 h 601466"/>
                  <a:gd name="connsiteX150" fmla="*/ 372645 w 456755"/>
                  <a:gd name="connsiteY150" fmla="*/ 587714 h 601466"/>
                  <a:gd name="connsiteX151" fmla="*/ 376194 w 456755"/>
                  <a:gd name="connsiteY151" fmla="*/ 597207 h 601466"/>
                  <a:gd name="connsiteX152" fmla="*/ 392608 w 456755"/>
                  <a:gd name="connsiteY152" fmla="*/ 601466 h 601466"/>
                  <a:gd name="connsiteX153" fmla="*/ 392608 w 456755"/>
                  <a:gd name="connsiteY153" fmla="*/ 601466 h 601466"/>
                  <a:gd name="connsiteX154" fmla="*/ 401019 w 456755"/>
                  <a:gd name="connsiteY154" fmla="*/ 582408 h 601466"/>
                  <a:gd name="connsiteX155" fmla="*/ 381961 w 456755"/>
                  <a:gd name="connsiteY155" fmla="*/ 573997 h 601466"/>
                  <a:gd name="connsiteX156" fmla="*/ 372556 w 456755"/>
                  <a:gd name="connsiteY156" fmla="*/ 587714 h 601466"/>
                  <a:gd name="connsiteX157" fmla="*/ 427299 w 456755"/>
                  <a:gd name="connsiteY157" fmla="*/ 514338 h 601466"/>
                  <a:gd name="connsiteX158" fmla="*/ 442028 w 456755"/>
                  <a:gd name="connsiteY158" fmla="*/ 529067 h 601466"/>
                  <a:gd name="connsiteX159" fmla="*/ 456756 w 456755"/>
                  <a:gd name="connsiteY159" fmla="*/ 514338 h 601466"/>
                  <a:gd name="connsiteX160" fmla="*/ 442028 w 456755"/>
                  <a:gd name="connsiteY160" fmla="*/ 499610 h 601466"/>
                  <a:gd name="connsiteX161" fmla="*/ 427211 w 456755"/>
                  <a:gd name="connsiteY161" fmla="*/ 514249 h 601466"/>
                  <a:gd name="connsiteX162" fmla="*/ 427211 w 456755"/>
                  <a:gd name="connsiteY162" fmla="*/ 514604 h 601466"/>
                  <a:gd name="connsiteX163" fmla="*/ 318345 w 456755"/>
                  <a:gd name="connsiteY163" fmla="*/ 514604 h 601466"/>
                  <a:gd name="connsiteX164" fmla="*/ 333073 w 456755"/>
                  <a:gd name="connsiteY164" fmla="*/ 529333 h 601466"/>
                  <a:gd name="connsiteX165" fmla="*/ 347802 w 456755"/>
                  <a:gd name="connsiteY165" fmla="*/ 514604 h 601466"/>
                  <a:gd name="connsiteX166" fmla="*/ 333073 w 456755"/>
                  <a:gd name="connsiteY166" fmla="*/ 499876 h 601466"/>
                  <a:gd name="connsiteX167" fmla="*/ 318345 w 456755"/>
                  <a:gd name="connsiteY167" fmla="*/ 514604 h 601466"/>
                  <a:gd name="connsiteX168" fmla="*/ 209125 w 456755"/>
                  <a:gd name="connsiteY168" fmla="*/ 514604 h 601466"/>
                  <a:gd name="connsiteX169" fmla="*/ 223853 w 456755"/>
                  <a:gd name="connsiteY169" fmla="*/ 529333 h 601466"/>
                  <a:gd name="connsiteX170" fmla="*/ 238581 w 456755"/>
                  <a:gd name="connsiteY170" fmla="*/ 514604 h 601466"/>
                  <a:gd name="connsiteX171" fmla="*/ 223853 w 456755"/>
                  <a:gd name="connsiteY171" fmla="*/ 499876 h 601466"/>
                  <a:gd name="connsiteX172" fmla="*/ 208690 w 456755"/>
                  <a:gd name="connsiteY172" fmla="*/ 514152 h 601466"/>
                  <a:gd name="connsiteX173" fmla="*/ 208681 w 456755"/>
                  <a:gd name="connsiteY173" fmla="*/ 514604 h 601466"/>
                  <a:gd name="connsiteX174" fmla="*/ 99904 w 456755"/>
                  <a:gd name="connsiteY174" fmla="*/ 514604 h 601466"/>
                  <a:gd name="connsiteX175" fmla="*/ 101768 w 456755"/>
                  <a:gd name="connsiteY175" fmla="*/ 521702 h 601466"/>
                  <a:gd name="connsiteX176" fmla="*/ 121819 w 456755"/>
                  <a:gd name="connsiteY176" fmla="*/ 527381 h 601466"/>
                  <a:gd name="connsiteX177" fmla="*/ 129361 w 456755"/>
                  <a:gd name="connsiteY177" fmla="*/ 514604 h 601466"/>
                  <a:gd name="connsiteX178" fmla="*/ 114632 w 456755"/>
                  <a:gd name="connsiteY178" fmla="*/ 499876 h 601466"/>
                  <a:gd name="connsiteX179" fmla="*/ 99904 w 456755"/>
                  <a:gd name="connsiteY179" fmla="*/ 514604 h 60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456755" h="601466">
                    <a:moveTo>
                      <a:pt x="265110" y="0"/>
                    </a:moveTo>
                    <a:cubicBezTo>
                      <a:pt x="269697" y="1730"/>
                      <a:pt x="274169" y="3753"/>
                      <a:pt x="278508" y="6033"/>
                    </a:cubicBezTo>
                    <a:cubicBezTo>
                      <a:pt x="282819" y="8340"/>
                      <a:pt x="286945" y="10975"/>
                      <a:pt x="290841" y="13930"/>
                    </a:cubicBezTo>
                    <a:cubicBezTo>
                      <a:pt x="288258" y="18393"/>
                      <a:pt x="283485" y="21143"/>
                      <a:pt x="278330" y="21117"/>
                    </a:cubicBezTo>
                    <a:cubicBezTo>
                      <a:pt x="270194" y="21117"/>
                      <a:pt x="263602" y="14524"/>
                      <a:pt x="263602" y="6388"/>
                    </a:cubicBezTo>
                    <a:cubicBezTo>
                      <a:pt x="263602" y="6362"/>
                      <a:pt x="263602" y="6326"/>
                      <a:pt x="263602" y="6299"/>
                    </a:cubicBezTo>
                    <a:cubicBezTo>
                      <a:pt x="263593" y="4108"/>
                      <a:pt x="264116" y="1952"/>
                      <a:pt x="265110" y="0"/>
                    </a:cubicBezTo>
                    <a:close/>
                    <a:moveTo>
                      <a:pt x="160681" y="18455"/>
                    </a:moveTo>
                    <a:cubicBezTo>
                      <a:pt x="163121" y="20185"/>
                      <a:pt x="166031" y="21117"/>
                      <a:pt x="169021" y="21117"/>
                    </a:cubicBezTo>
                    <a:cubicBezTo>
                      <a:pt x="177157" y="21117"/>
                      <a:pt x="183749" y="14524"/>
                      <a:pt x="183749" y="6388"/>
                    </a:cubicBezTo>
                    <a:cubicBezTo>
                      <a:pt x="183749" y="6362"/>
                      <a:pt x="183749" y="6326"/>
                      <a:pt x="183749" y="6299"/>
                    </a:cubicBezTo>
                    <a:cubicBezTo>
                      <a:pt x="183794" y="5652"/>
                      <a:pt x="183794" y="4995"/>
                      <a:pt x="183749" y="4347"/>
                    </a:cubicBezTo>
                    <a:cubicBezTo>
                      <a:pt x="177618" y="7391"/>
                      <a:pt x="171692" y="10824"/>
                      <a:pt x="166005" y="14640"/>
                    </a:cubicBezTo>
                    <a:cubicBezTo>
                      <a:pt x="164408" y="15172"/>
                      <a:pt x="162722" y="16503"/>
                      <a:pt x="160415" y="18455"/>
                    </a:cubicBezTo>
                    <a:close/>
                    <a:moveTo>
                      <a:pt x="372822" y="151542"/>
                    </a:moveTo>
                    <a:cubicBezTo>
                      <a:pt x="372822" y="156582"/>
                      <a:pt x="375404" y="161266"/>
                      <a:pt x="379654" y="163964"/>
                    </a:cubicBezTo>
                    <a:cubicBezTo>
                      <a:pt x="377613" y="158285"/>
                      <a:pt x="375573" y="152784"/>
                      <a:pt x="373532" y="147283"/>
                    </a:cubicBezTo>
                    <a:cubicBezTo>
                      <a:pt x="372920" y="148650"/>
                      <a:pt x="372592" y="150131"/>
                      <a:pt x="372556" y="151631"/>
                    </a:cubicBezTo>
                    <a:close/>
                    <a:moveTo>
                      <a:pt x="263602" y="151542"/>
                    </a:moveTo>
                    <a:cubicBezTo>
                      <a:pt x="263602" y="159678"/>
                      <a:pt x="270194" y="166270"/>
                      <a:pt x="278330" y="166270"/>
                    </a:cubicBezTo>
                    <a:cubicBezTo>
                      <a:pt x="286466" y="166270"/>
                      <a:pt x="293059" y="159678"/>
                      <a:pt x="293059" y="151542"/>
                    </a:cubicBezTo>
                    <a:cubicBezTo>
                      <a:pt x="293059" y="143406"/>
                      <a:pt x="286466" y="136814"/>
                      <a:pt x="278330" y="136814"/>
                    </a:cubicBezTo>
                    <a:cubicBezTo>
                      <a:pt x="270194" y="136663"/>
                      <a:pt x="263487" y="143140"/>
                      <a:pt x="263335" y="151276"/>
                    </a:cubicBezTo>
                    <a:cubicBezTo>
                      <a:pt x="263335" y="151391"/>
                      <a:pt x="263335" y="151515"/>
                      <a:pt x="263335" y="151631"/>
                    </a:cubicBezTo>
                    <a:close/>
                    <a:moveTo>
                      <a:pt x="154293" y="151542"/>
                    </a:moveTo>
                    <a:cubicBezTo>
                      <a:pt x="154293" y="159678"/>
                      <a:pt x="160885" y="166270"/>
                      <a:pt x="169021" y="166270"/>
                    </a:cubicBezTo>
                    <a:cubicBezTo>
                      <a:pt x="177157" y="166270"/>
                      <a:pt x="183749" y="159678"/>
                      <a:pt x="183749" y="151542"/>
                    </a:cubicBezTo>
                    <a:cubicBezTo>
                      <a:pt x="183749" y="143406"/>
                      <a:pt x="177157" y="136814"/>
                      <a:pt x="169021" y="136814"/>
                    </a:cubicBezTo>
                    <a:cubicBezTo>
                      <a:pt x="160840" y="136716"/>
                      <a:pt x="154124" y="143273"/>
                      <a:pt x="154026" y="151453"/>
                    </a:cubicBezTo>
                    <a:cubicBezTo>
                      <a:pt x="154026" y="151515"/>
                      <a:pt x="154026" y="151569"/>
                      <a:pt x="154026" y="151631"/>
                    </a:cubicBezTo>
                    <a:close/>
                    <a:moveTo>
                      <a:pt x="45072" y="151542"/>
                    </a:moveTo>
                    <a:cubicBezTo>
                      <a:pt x="45072" y="159678"/>
                      <a:pt x="51664" y="166270"/>
                      <a:pt x="59801" y="166270"/>
                    </a:cubicBezTo>
                    <a:cubicBezTo>
                      <a:pt x="67937" y="166270"/>
                      <a:pt x="74529" y="159678"/>
                      <a:pt x="74529" y="151542"/>
                    </a:cubicBezTo>
                    <a:cubicBezTo>
                      <a:pt x="74529" y="143406"/>
                      <a:pt x="67937" y="136814"/>
                      <a:pt x="59801" y="136814"/>
                    </a:cubicBezTo>
                    <a:cubicBezTo>
                      <a:pt x="51664" y="136663"/>
                      <a:pt x="44957" y="143140"/>
                      <a:pt x="44806" y="151276"/>
                    </a:cubicBezTo>
                    <a:cubicBezTo>
                      <a:pt x="44806" y="151391"/>
                      <a:pt x="44806" y="151515"/>
                      <a:pt x="44806" y="151631"/>
                    </a:cubicBezTo>
                    <a:close/>
                    <a:moveTo>
                      <a:pt x="318345" y="78344"/>
                    </a:moveTo>
                    <a:cubicBezTo>
                      <a:pt x="318301" y="86480"/>
                      <a:pt x="324858" y="93108"/>
                      <a:pt x="332994" y="93152"/>
                    </a:cubicBezTo>
                    <a:cubicBezTo>
                      <a:pt x="338494" y="93179"/>
                      <a:pt x="343560" y="90136"/>
                      <a:pt x="346116" y="85264"/>
                    </a:cubicBezTo>
                    <a:cubicBezTo>
                      <a:pt x="342123" y="77634"/>
                      <a:pt x="338042" y="70448"/>
                      <a:pt x="333783" y="63704"/>
                    </a:cubicBezTo>
                    <a:lnTo>
                      <a:pt x="333073" y="63704"/>
                    </a:lnTo>
                    <a:cubicBezTo>
                      <a:pt x="324973" y="63704"/>
                      <a:pt x="318389" y="70243"/>
                      <a:pt x="318345" y="78344"/>
                    </a:cubicBezTo>
                    <a:close/>
                    <a:moveTo>
                      <a:pt x="209125" y="78344"/>
                    </a:moveTo>
                    <a:cubicBezTo>
                      <a:pt x="209125" y="86480"/>
                      <a:pt x="215717" y="93072"/>
                      <a:pt x="223853" y="93072"/>
                    </a:cubicBezTo>
                    <a:cubicBezTo>
                      <a:pt x="231989" y="93072"/>
                      <a:pt x="238581" y="86480"/>
                      <a:pt x="238581" y="78344"/>
                    </a:cubicBezTo>
                    <a:cubicBezTo>
                      <a:pt x="238581" y="70208"/>
                      <a:pt x="231989" y="63616"/>
                      <a:pt x="223853" y="63616"/>
                    </a:cubicBezTo>
                    <a:cubicBezTo>
                      <a:pt x="215726" y="63367"/>
                      <a:pt x="208930" y="69764"/>
                      <a:pt x="208690" y="77892"/>
                    </a:cubicBezTo>
                    <a:cubicBezTo>
                      <a:pt x="208681" y="78042"/>
                      <a:pt x="208681" y="78193"/>
                      <a:pt x="208681" y="78344"/>
                    </a:cubicBezTo>
                    <a:close/>
                    <a:moveTo>
                      <a:pt x="99904" y="78344"/>
                    </a:moveTo>
                    <a:cubicBezTo>
                      <a:pt x="99904" y="86480"/>
                      <a:pt x="106496" y="93072"/>
                      <a:pt x="114632" y="93072"/>
                    </a:cubicBezTo>
                    <a:cubicBezTo>
                      <a:pt x="122768" y="93072"/>
                      <a:pt x="129361" y="86480"/>
                      <a:pt x="129361" y="78344"/>
                    </a:cubicBezTo>
                    <a:cubicBezTo>
                      <a:pt x="129361" y="70208"/>
                      <a:pt x="122768" y="63616"/>
                      <a:pt x="114632" y="63616"/>
                    </a:cubicBezTo>
                    <a:lnTo>
                      <a:pt x="111971" y="63616"/>
                    </a:lnTo>
                    <a:lnTo>
                      <a:pt x="100082" y="75771"/>
                    </a:lnTo>
                    <a:cubicBezTo>
                      <a:pt x="99816" y="76614"/>
                      <a:pt x="99611" y="77475"/>
                      <a:pt x="99461" y="78344"/>
                    </a:cubicBezTo>
                    <a:close/>
                    <a:moveTo>
                      <a:pt x="372999" y="296962"/>
                    </a:moveTo>
                    <a:cubicBezTo>
                      <a:pt x="372999" y="305098"/>
                      <a:pt x="379592" y="311691"/>
                      <a:pt x="387728" y="311691"/>
                    </a:cubicBezTo>
                    <a:cubicBezTo>
                      <a:pt x="395864" y="311691"/>
                      <a:pt x="402456" y="305098"/>
                      <a:pt x="402456" y="296962"/>
                    </a:cubicBezTo>
                    <a:cubicBezTo>
                      <a:pt x="402456" y="288826"/>
                      <a:pt x="395864" y="282234"/>
                      <a:pt x="387728" y="282234"/>
                    </a:cubicBezTo>
                    <a:cubicBezTo>
                      <a:pt x="379601" y="281986"/>
                      <a:pt x="372804" y="288382"/>
                      <a:pt x="372565" y="296510"/>
                    </a:cubicBezTo>
                    <a:cubicBezTo>
                      <a:pt x="372556" y="296661"/>
                      <a:pt x="372556" y="296811"/>
                      <a:pt x="372556" y="296962"/>
                    </a:cubicBezTo>
                    <a:close/>
                    <a:moveTo>
                      <a:pt x="263779" y="296962"/>
                    </a:moveTo>
                    <a:cubicBezTo>
                      <a:pt x="263779" y="305098"/>
                      <a:pt x="270372" y="311691"/>
                      <a:pt x="278508" y="311691"/>
                    </a:cubicBezTo>
                    <a:cubicBezTo>
                      <a:pt x="286644" y="311691"/>
                      <a:pt x="293236" y="305098"/>
                      <a:pt x="293236" y="296962"/>
                    </a:cubicBezTo>
                    <a:cubicBezTo>
                      <a:pt x="293236" y="288826"/>
                      <a:pt x="286644" y="282234"/>
                      <a:pt x="278508" y="282234"/>
                    </a:cubicBezTo>
                    <a:cubicBezTo>
                      <a:pt x="270380" y="281986"/>
                      <a:pt x="263584" y="288382"/>
                      <a:pt x="263345" y="296510"/>
                    </a:cubicBezTo>
                    <a:cubicBezTo>
                      <a:pt x="263335" y="296661"/>
                      <a:pt x="263335" y="296811"/>
                      <a:pt x="263335" y="296962"/>
                    </a:cubicBezTo>
                    <a:close/>
                    <a:moveTo>
                      <a:pt x="154470" y="296962"/>
                    </a:moveTo>
                    <a:cubicBezTo>
                      <a:pt x="154470" y="305098"/>
                      <a:pt x="161062" y="311691"/>
                      <a:pt x="169198" y="311691"/>
                    </a:cubicBezTo>
                    <a:cubicBezTo>
                      <a:pt x="177334" y="311691"/>
                      <a:pt x="183927" y="305098"/>
                      <a:pt x="183927" y="296962"/>
                    </a:cubicBezTo>
                    <a:cubicBezTo>
                      <a:pt x="183927" y="288826"/>
                      <a:pt x="177334" y="282234"/>
                      <a:pt x="169198" y="282234"/>
                    </a:cubicBezTo>
                    <a:cubicBezTo>
                      <a:pt x="161071" y="281986"/>
                      <a:pt x="154275" y="288382"/>
                      <a:pt x="154036" y="296510"/>
                    </a:cubicBezTo>
                    <a:cubicBezTo>
                      <a:pt x="154026" y="296661"/>
                      <a:pt x="154026" y="296811"/>
                      <a:pt x="154026" y="296962"/>
                    </a:cubicBezTo>
                    <a:close/>
                    <a:moveTo>
                      <a:pt x="45249" y="296962"/>
                    </a:moveTo>
                    <a:cubicBezTo>
                      <a:pt x="45249" y="305098"/>
                      <a:pt x="51842" y="311691"/>
                      <a:pt x="59978" y="311691"/>
                    </a:cubicBezTo>
                    <a:cubicBezTo>
                      <a:pt x="68114" y="311691"/>
                      <a:pt x="74706" y="305098"/>
                      <a:pt x="74706" y="296962"/>
                    </a:cubicBezTo>
                    <a:cubicBezTo>
                      <a:pt x="74706" y="288826"/>
                      <a:pt x="68114" y="282234"/>
                      <a:pt x="59978" y="282234"/>
                    </a:cubicBezTo>
                    <a:cubicBezTo>
                      <a:pt x="51851" y="281986"/>
                      <a:pt x="45055" y="288382"/>
                      <a:pt x="44815" y="296510"/>
                    </a:cubicBezTo>
                    <a:cubicBezTo>
                      <a:pt x="44806" y="296661"/>
                      <a:pt x="44806" y="296811"/>
                      <a:pt x="44806" y="296962"/>
                    </a:cubicBezTo>
                    <a:close/>
                    <a:moveTo>
                      <a:pt x="318345" y="223675"/>
                    </a:moveTo>
                    <a:cubicBezTo>
                      <a:pt x="318345" y="231812"/>
                      <a:pt x="324937" y="238404"/>
                      <a:pt x="333073" y="238404"/>
                    </a:cubicBezTo>
                    <a:cubicBezTo>
                      <a:pt x="341210" y="238404"/>
                      <a:pt x="347802" y="231812"/>
                      <a:pt x="347802" y="223675"/>
                    </a:cubicBezTo>
                    <a:cubicBezTo>
                      <a:pt x="347802" y="215539"/>
                      <a:pt x="341210" y="208947"/>
                      <a:pt x="333073" y="208947"/>
                    </a:cubicBezTo>
                    <a:cubicBezTo>
                      <a:pt x="324937" y="208947"/>
                      <a:pt x="318345" y="215539"/>
                      <a:pt x="318345" y="223675"/>
                    </a:cubicBezTo>
                    <a:close/>
                    <a:moveTo>
                      <a:pt x="209125" y="223675"/>
                    </a:moveTo>
                    <a:cubicBezTo>
                      <a:pt x="209125" y="231812"/>
                      <a:pt x="215717" y="238404"/>
                      <a:pt x="223853" y="238404"/>
                    </a:cubicBezTo>
                    <a:cubicBezTo>
                      <a:pt x="231989" y="238404"/>
                      <a:pt x="238581" y="231812"/>
                      <a:pt x="238581" y="223675"/>
                    </a:cubicBezTo>
                    <a:cubicBezTo>
                      <a:pt x="238581" y="215539"/>
                      <a:pt x="231989" y="208947"/>
                      <a:pt x="223853" y="208947"/>
                    </a:cubicBezTo>
                    <a:cubicBezTo>
                      <a:pt x="215726" y="208699"/>
                      <a:pt x="208930" y="215096"/>
                      <a:pt x="208690" y="223223"/>
                    </a:cubicBezTo>
                    <a:cubicBezTo>
                      <a:pt x="208681" y="223374"/>
                      <a:pt x="208681" y="223525"/>
                      <a:pt x="208681" y="223675"/>
                    </a:cubicBezTo>
                    <a:close/>
                    <a:moveTo>
                      <a:pt x="99904" y="223675"/>
                    </a:moveTo>
                    <a:cubicBezTo>
                      <a:pt x="99904" y="231812"/>
                      <a:pt x="106496" y="238404"/>
                      <a:pt x="114632" y="238404"/>
                    </a:cubicBezTo>
                    <a:cubicBezTo>
                      <a:pt x="122768" y="238404"/>
                      <a:pt x="129361" y="231812"/>
                      <a:pt x="129361" y="223675"/>
                    </a:cubicBezTo>
                    <a:cubicBezTo>
                      <a:pt x="129361" y="215539"/>
                      <a:pt x="122768" y="208947"/>
                      <a:pt x="114632" y="208947"/>
                    </a:cubicBezTo>
                    <a:cubicBezTo>
                      <a:pt x="106506" y="208699"/>
                      <a:pt x="99709" y="215096"/>
                      <a:pt x="99469" y="223223"/>
                    </a:cubicBezTo>
                    <a:cubicBezTo>
                      <a:pt x="99461" y="223374"/>
                      <a:pt x="99461" y="223525"/>
                      <a:pt x="99461" y="223675"/>
                    </a:cubicBezTo>
                    <a:close/>
                    <a:moveTo>
                      <a:pt x="4969" y="238404"/>
                    </a:moveTo>
                    <a:lnTo>
                      <a:pt x="4969" y="238404"/>
                    </a:lnTo>
                    <a:cubicBezTo>
                      <a:pt x="13105" y="238466"/>
                      <a:pt x="19750" y="231927"/>
                      <a:pt x="19813" y="223791"/>
                    </a:cubicBezTo>
                    <a:cubicBezTo>
                      <a:pt x="19874" y="216498"/>
                      <a:pt x="14578" y="210251"/>
                      <a:pt x="7364" y="209125"/>
                    </a:cubicBezTo>
                    <a:cubicBezTo>
                      <a:pt x="5199" y="218725"/>
                      <a:pt x="4250" y="228564"/>
                      <a:pt x="4525" y="238404"/>
                    </a:cubicBezTo>
                    <a:close/>
                    <a:moveTo>
                      <a:pt x="372999" y="442471"/>
                    </a:moveTo>
                    <a:cubicBezTo>
                      <a:pt x="372999" y="450607"/>
                      <a:pt x="379592" y="457199"/>
                      <a:pt x="387728" y="457199"/>
                    </a:cubicBezTo>
                    <a:cubicBezTo>
                      <a:pt x="395864" y="457199"/>
                      <a:pt x="402456" y="450607"/>
                      <a:pt x="402456" y="442471"/>
                    </a:cubicBezTo>
                    <a:cubicBezTo>
                      <a:pt x="402456" y="434335"/>
                      <a:pt x="395864" y="427743"/>
                      <a:pt x="387728" y="427743"/>
                    </a:cubicBezTo>
                    <a:cubicBezTo>
                      <a:pt x="379601" y="427494"/>
                      <a:pt x="372804" y="433891"/>
                      <a:pt x="372565" y="442018"/>
                    </a:cubicBezTo>
                    <a:cubicBezTo>
                      <a:pt x="372556" y="442107"/>
                      <a:pt x="372556" y="442205"/>
                      <a:pt x="372556" y="442294"/>
                    </a:cubicBezTo>
                    <a:close/>
                    <a:moveTo>
                      <a:pt x="263779" y="442471"/>
                    </a:moveTo>
                    <a:cubicBezTo>
                      <a:pt x="263779" y="450607"/>
                      <a:pt x="270372" y="457199"/>
                      <a:pt x="278508" y="457199"/>
                    </a:cubicBezTo>
                    <a:cubicBezTo>
                      <a:pt x="286644" y="457199"/>
                      <a:pt x="293236" y="450607"/>
                      <a:pt x="293236" y="442471"/>
                    </a:cubicBezTo>
                    <a:cubicBezTo>
                      <a:pt x="293236" y="434335"/>
                      <a:pt x="286644" y="427743"/>
                      <a:pt x="278508" y="427743"/>
                    </a:cubicBezTo>
                    <a:cubicBezTo>
                      <a:pt x="270380" y="427494"/>
                      <a:pt x="263584" y="433891"/>
                      <a:pt x="263345" y="442018"/>
                    </a:cubicBezTo>
                    <a:cubicBezTo>
                      <a:pt x="263335" y="442107"/>
                      <a:pt x="263335" y="442205"/>
                      <a:pt x="263335" y="442294"/>
                    </a:cubicBezTo>
                    <a:close/>
                    <a:moveTo>
                      <a:pt x="154470" y="442471"/>
                    </a:moveTo>
                    <a:cubicBezTo>
                      <a:pt x="154470" y="450607"/>
                      <a:pt x="161062" y="457199"/>
                      <a:pt x="169198" y="457199"/>
                    </a:cubicBezTo>
                    <a:cubicBezTo>
                      <a:pt x="177334" y="457199"/>
                      <a:pt x="183927" y="450607"/>
                      <a:pt x="183927" y="442471"/>
                    </a:cubicBezTo>
                    <a:cubicBezTo>
                      <a:pt x="183927" y="434335"/>
                      <a:pt x="177334" y="427743"/>
                      <a:pt x="169198" y="427743"/>
                    </a:cubicBezTo>
                    <a:cubicBezTo>
                      <a:pt x="161071" y="427494"/>
                      <a:pt x="154275" y="433891"/>
                      <a:pt x="154036" y="442018"/>
                    </a:cubicBezTo>
                    <a:cubicBezTo>
                      <a:pt x="154026" y="442107"/>
                      <a:pt x="154026" y="442205"/>
                      <a:pt x="154026" y="442294"/>
                    </a:cubicBezTo>
                    <a:close/>
                    <a:moveTo>
                      <a:pt x="45249" y="442471"/>
                    </a:moveTo>
                    <a:cubicBezTo>
                      <a:pt x="45249" y="450607"/>
                      <a:pt x="51842" y="457199"/>
                      <a:pt x="59978" y="457199"/>
                    </a:cubicBezTo>
                    <a:cubicBezTo>
                      <a:pt x="68114" y="457199"/>
                      <a:pt x="74706" y="450607"/>
                      <a:pt x="74706" y="442471"/>
                    </a:cubicBezTo>
                    <a:cubicBezTo>
                      <a:pt x="74706" y="434335"/>
                      <a:pt x="68114" y="427743"/>
                      <a:pt x="59978" y="427743"/>
                    </a:cubicBezTo>
                    <a:cubicBezTo>
                      <a:pt x="51851" y="427494"/>
                      <a:pt x="45055" y="433891"/>
                      <a:pt x="44815" y="442018"/>
                    </a:cubicBezTo>
                    <a:cubicBezTo>
                      <a:pt x="44806" y="442107"/>
                      <a:pt x="44806" y="442205"/>
                      <a:pt x="44806" y="442294"/>
                    </a:cubicBezTo>
                    <a:close/>
                    <a:moveTo>
                      <a:pt x="427654" y="369096"/>
                    </a:moveTo>
                    <a:cubicBezTo>
                      <a:pt x="427636" y="374765"/>
                      <a:pt x="430884" y="379947"/>
                      <a:pt x="435994" y="382404"/>
                    </a:cubicBezTo>
                    <a:cubicBezTo>
                      <a:pt x="434574" y="374685"/>
                      <a:pt x="433066" y="367055"/>
                      <a:pt x="431469" y="359336"/>
                    </a:cubicBezTo>
                    <a:cubicBezTo>
                      <a:pt x="428887" y="361873"/>
                      <a:pt x="427361" y="365298"/>
                      <a:pt x="427211" y="368918"/>
                    </a:cubicBezTo>
                    <a:close/>
                    <a:moveTo>
                      <a:pt x="318345" y="369096"/>
                    </a:moveTo>
                    <a:cubicBezTo>
                      <a:pt x="318345" y="377232"/>
                      <a:pt x="324937" y="383824"/>
                      <a:pt x="333073" y="383824"/>
                    </a:cubicBezTo>
                    <a:cubicBezTo>
                      <a:pt x="341210" y="383824"/>
                      <a:pt x="347802" y="377232"/>
                      <a:pt x="347802" y="369096"/>
                    </a:cubicBezTo>
                    <a:cubicBezTo>
                      <a:pt x="347802" y="360960"/>
                      <a:pt x="341210" y="354367"/>
                      <a:pt x="333073" y="354367"/>
                    </a:cubicBezTo>
                    <a:cubicBezTo>
                      <a:pt x="324991" y="354412"/>
                      <a:pt x="318443" y="360924"/>
                      <a:pt x="318345" y="369007"/>
                    </a:cubicBezTo>
                    <a:close/>
                    <a:moveTo>
                      <a:pt x="209125" y="369096"/>
                    </a:moveTo>
                    <a:cubicBezTo>
                      <a:pt x="209125" y="377232"/>
                      <a:pt x="215717" y="383824"/>
                      <a:pt x="223853" y="383824"/>
                    </a:cubicBezTo>
                    <a:cubicBezTo>
                      <a:pt x="231989" y="383824"/>
                      <a:pt x="238581" y="377232"/>
                      <a:pt x="238581" y="369096"/>
                    </a:cubicBezTo>
                    <a:cubicBezTo>
                      <a:pt x="238581" y="360960"/>
                      <a:pt x="231989" y="354367"/>
                      <a:pt x="223853" y="354367"/>
                    </a:cubicBezTo>
                    <a:cubicBezTo>
                      <a:pt x="215726" y="354119"/>
                      <a:pt x="208930" y="360516"/>
                      <a:pt x="208690" y="368643"/>
                    </a:cubicBezTo>
                    <a:cubicBezTo>
                      <a:pt x="208681" y="368767"/>
                      <a:pt x="208681" y="368882"/>
                      <a:pt x="208681" y="369007"/>
                    </a:cubicBezTo>
                    <a:close/>
                    <a:moveTo>
                      <a:pt x="99904" y="369096"/>
                    </a:moveTo>
                    <a:cubicBezTo>
                      <a:pt x="99904" y="377232"/>
                      <a:pt x="106496" y="383824"/>
                      <a:pt x="114632" y="383824"/>
                    </a:cubicBezTo>
                    <a:cubicBezTo>
                      <a:pt x="122768" y="383824"/>
                      <a:pt x="129361" y="377232"/>
                      <a:pt x="129361" y="369096"/>
                    </a:cubicBezTo>
                    <a:cubicBezTo>
                      <a:pt x="129361" y="360960"/>
                      <a:pt x="122768" y="354367"/>
                      <a:pt x="114632" y="354367"/>
                    </a:cubicBezTo>
                    <a:cubicBezTo>
                      <a:pt x="106506" y="354119"/>
                      <a:pt x="99709" y="360516"/>
                      <a:pt x="99469" y="368643"/>
                    </a:cubicBezTo>
                    <a:cubicBezTo>
                      <a:pt x="99461" y="368767"/>
                      <a:pt x="99461" y="368882"/>
                      <a:pt x="99461" y="369007"/>
                    </a:cubicBezTo>
                    <a:close/>
                    <a:moveTo>
                      <a:pt x="0" y="382759"/>
                    </a:moveTo>
                    <a:cubicBezTo>
                      <a:pt x="1686" y="383478"/>
                      <a:pt x="3496" y="383842"/>
                      <a:pt x="5323" y="383824"/>
                    </a:cubicBezTo>
                    <a:cubicBezTo>
                      <a:pt x="13460" y="383912"/>
                      <a:pt x="20123" y="377391"/>
                      <a:pt x="20212" y="369255"/>
                    </a:cubicBezTo>
                    <a:cubicBezTo>
                      <a:pt x="20283" y="362574"/>
                      <a:pt x="15846" y="356683"/>
                      <a:pt x="9405" y="354900"/>
                    </a:cubicBezTo>
                    <a:close/>
                    <a:moveTo>
                      <a:pt x="372645" y="587714"/>
                    </a:moveTo>
                    <a:cubicBezTo>
                      <a:pt x="372645" y="591200"/>
                      <a:pt x="373905" y="594572"/>
                      <a:pt x="376194" y="597207"/>
                    </a:cubicBezTo>
                    <a:lnTo>
                      <a:pt x="392608" y="601466"/>
                    </a:lnTo>
                    <a:lnTo>
                      <a:pt x="392608" y="601466"/>
                    </a:lnTo>
                    <a:cubicBezTo>
                      <a:pt x="400194" y="598529"/>
                      <a:pt x="403956" y="589994"/>
                      <a:pt x="401019" y="582408"/>
                    </a:cubicBezTo>
                    <a:cubicBezTo>
                      <a:pt x="398073" y="574822"/>
                      <a:pt x="389547" y="571060"/>
                      <a:pt x="381961" y="573997"/>
                    </a:cubicBezTo>
                    <a:cubicBezTo>
                      <a:pt x="376300" y="576197"/>
                      <a:pt x="372565" y="581645"/>
                      <a:pt x="372556" y="587714"/>
                    </a:cubicBezTo>
                    <a:close/>
                    <a:moveTo>
                      <a:pt x="427299" y="514338"/>
                    </a:moveTo>
                    <a:cubicBezTo>
                      <a:pt x="427299" y="522474"/>
                      <a:pt x="433892" y="529067"/>
                      <a:pt x="442028" y="529067"/>
                    </a:cubicBezTo>
                    <a:cubicBezTo>
                      <a:pt x="450164" y="529067"/>
                      <a:pt x="456756" y="522474"/>
                      <a:pt x="456756" y="514338"/>
                    </a:cubicBezTo>
                    <a:cubicBezTo>
                      <a:pt x="456756" y="506202"/>
                      <a:pt x="450164" y="499610"/>
                      <a:pt x="442028" y="499610"/>
                    </a:cubicBezTo>
                    <a:cubicBezTo>
                      <a:pt x="433892" y="499556"/>
                      <a:pt x="427255" y="506113"/>
                      <a:pt x="427211" y="514249"/>
                    </a:cubicBezTo>
                    <a:cubicBezTo>
                      <a:pt x="427211" y="514365"/>
                      <a:pt x="427211" y="514489"/>
                      <a:pt x="427211" y="514604"/>
                    </a:cubicBezTo>
                    <a:close/>
                    <a:moveTo>
                      <a:pt x="318345" y="514604"/>
                    </a:moveTo>
                    <a:cubicBezTo>
                      <a:pt x="318345" y="522740"/>
                      <a:pt x="324937" y="529333"/>
                      <a:pt x="333073" y="529333"/>
                    </a:cubicBezTo>
                    <a:cubicBezTo>
                      <a:pt x="341210" y="529333"/>
                      <a:pt x="347802" y="522740"/>
                      <a:pt x="347802" y="514604"/>
                    </a:cubicBezTo>
                    <a:cubicBezTo>
                      <a:pt x="347802" y="506468"/>
                      <a:pt x="341210" y="499876"/>
                      <a:pt x="333073" y="499876"/>
                    </a:cubicBezTo>
                    <a:cubicBezTo>
                      <a:pt x="324955" y="499920"/>
                      <a:pt x="318389" y="506486"/>
                      <a:pt x="318345" y="514604"/>
                    </a:cubicBezTo>
                    <a:close/>
                    <a:moveTo>
                      <a:pt x="209125" y="514604"/>
                    </a:moveTo>
                    <a:cubicBezTo>
                      <a:pt x="209125" y="522740"/>
                      <a:pt x="215717" y="529333"/>
                      <a:pt x="223853" y="529333"/>
                    </a:cubicBezTo>
                    <a:cubicBezTo>
                      <a:pt x="231989" y="529333"/>
                      <a:pt x="238581" y="522740"/>
                      <a:pt x="238581" y="514604"/>
                    </a:cubicBezTo>
                    <a:cubicBezTo>
                      <a:pt x="238581" y="506468"/>
                      <a:pt x="231989" y="499876"/>
                      <a:pt x="223853" y="499876"/>
                    </a:cubicBezTo>
                    <a:cubicBezTo>
                      <a:pt x="215726" y="499628"/>
                      <a:pt x="208930" y="506025"/>
                      <a:pt x="208690" y="514152"/>
                    </a:cubicBezTo>
                    <a:cubicBezTo>
                      <a:pt x="208681" y="514303"/>
                      <a:pt x="208681" y="514454"/>
                      <a:pt x="208681" y="514604"/>
                    </a:cubicBezTo>
                    <a:close/>
                    <a:moveTo>
                      <a:pt x="99904" y="514604"/>
                    </a:moveTo>
                    <a:cubicBezTo>
                      <a:pt x="99869" y="517098"/>
                      <a:pt x="100508" y="519546"/>
                      <a:pt x="101768" y="521702"/>
                    </a:cubicBezTo>
                    <a:lnTo>
                      <a:pt x="121819" y="527381"/>
                    </a:lnTo>
                    <a:cubicBezTo>
                      <a:pt x="126477" y="524817"/>
                      <a:pt x="129370" y="519919"/>
                      <a:pt x="129361" y="514604"/>
                    </a:cubicBezTo>
                    <a:cubicBezTo>
                      <a:pt x="129361" y="506468"/>
                      <a:pt x="122768" y="499876"/>
                      <a:pt x="114632" y="499876"/>
                    </a:cubicBezTo>
                    <a:cubicBezTo>
                      <a:pt x="106496" y="499876"/>
                      <a:pt x="99904" y="506468"/>
                      <a:pt x="99904" y="514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5813C880-7B31-4015-88C6-BD64E741B680}"/>
                  </a:ext>
                </a:extLst>
              </p:cNvPr>
              <p:cNvSpPr/>
              <p:nvPr/>
            </p:nvSpPr>
            <p:spPr>
              <a:xfrm>
                <a:off x="10576906" y="4437003"/>
                <a:ext cx="116427" cy="216333"/>
              </a:xfrm>
              <a:custGeom>
                <a:avLst/>
                <a:gdLst>
                  <a:gd name="connsiteX0" fmla="*/ 116407 w 116427"/>
                  <a:gd name="connsiteY0" fmla="*/ 150921 h 216333"/>
                  <a:gd name="connsiteX1" fmla="*/ 32828 w 116427"/>
                  <a:gd name="connsiteY1" fmla="*/ 216311 h 216333"/>
                  <a:gd name="connsiteX2" fmla="*/ 18987 w 116427"/>
                  <a:gd name="connsiteY2" fmla="*/ 144089 h 216333"/>
                  <a:gd name="connsiteX3" fmla="*/ 17745 w 116427"/>
                  <a:gd name="connsiteY3" fmla="*/ 138766 h 216333"/>
                  <a:gd name="connsiteX4" fmla="*/ 0 w 116427"/>
                  <a:gd name="connsiteY4" fmla="*/ 64769 h 216333"/>
                  <a:gd name="connsiteX5" fmla="*/ 98840 w 116427"/>
                  <a:gd name="connsiteY5" fmla="*/ 0 h 216333"/>
                  <a:gd name="connsiteX6" fmla="*/ 116407 w 116427"/>
                  <a:gd name="connsiteY6" fmla="*/ 150921 h 21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216333">
                    <a:moveTo>
                      <a:pt x="116407" y="150921"/>
                    </a:moveTo>
                    <a:cubicBezTo>
                      <a:pt x="114455" y="159794"/>
                      <a:pt x="73198" y="217642"/>
                      <a:pt x="32828" y="216311"/>
                    </a:cubicBezTo>
                    <a:cubicBezTo>
                      <a:pt x="19697" y="215868"/>
                      <a:pt x="18987" y="144089"/>
                      <a:pt x="18987" y="144089"/>
                    </a:cubicBezTo>
                    <a:lnTo>
                      <a:pt x="17745" y="138766"/>
                    </a:lnTo>
                    <a:lnTo>
                      <a:pt x="0" y="64769"/>
                    </a:lnTo>
                    <a:lnTo>
                      <a:pt x="98840" y="0"/>
                    </a:lnTo>
                    <a:cubicBezTo>
                      <a:pt x="98840" y="0"/>
                      <a:pt x="117117" y="147195"/>
                      <a:pt x="116407" y="150921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87D26D98-B370-4EAB-B076-14ED971DEB97}"/>
                  </a:ext>
                </a:extLst>
              </p:cNvPr>
              <p:cNvSpPr/>
              <p:nvPr/>
            </p:nvSpPr>
            <p:spPr>
              <a:xfrm>
                <a:off x="10576995" y="4436382"/>
                <a:ext cx="105050" cy="139031"/>
              </a:xfrm>
              <a:custGeom>
                <a:avLst/>
                <a:gdLst>
                  <a:gd name="connsiteX0" fmla="*/ 0 w 105050"/>
                  <a:gd name="connsiteY0" fmla="*/ 65035 h 139031"/>
                  <a:gd name="connsiteX1" fmla="*/ 17745 w 105050"/>
                  <a:gd name="connsiteY1" fmla="*/ 139032 h 139031"/>
                  <a:gd name="connsiteX2" fmla="*/ 105051 w 105050"/>
                  <a:gd name="connsiteY2" fmla="*/ 50307 h 139031"/>
                  <a:gd name="connsiteX3" fmla="*/ 99106 w 105050"/>
                  <a:gd name="connsiteY3" fmla="*/ 444 h 139031"/>
                  <a:gd name="connsiteX4" fmla="*/ 99106 w 105050"/>
                  <a:gd name="connsiteY4" fmla="*/ 0 h 139031"/>
                  <a:gd name="connsiteX5" fmla="*/ 86507 w 105050"/>
                  <a:gd name="connsiteY5" fmla="*/ 7541 h 13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050" h="139031">
                    <a:moveTo>
                      <a:pt x="0" y="65035"/>
                    </a:moveTo>
                    <a:lnTo>
                      <a:pt x="17745" y="139032"/>
                    </a:lnTo>
                    <a:cubicBezTo>
                      <a:pt x="58106" y="123159"/>
                      <a:pt x="89834" y="90916"/>
                      <a:pt x="105051" y="50307"/>
                    </a:cubicBezTo>
                    <a:cubicBezTo>
                      <a:pt x="102034" y="24754"/>
                      <a:pt x="99372" y="3549"/>
                      <a:pt x="99106" y="444"/>
                    </a:cubicBezTo>
                    <a:cubicBezTo>
                      <a:pt x="99088" y="293"/>
                      <a:pt x="99088" y="151"/>
                      <a:pt x="99106" y="0"/>
                    </a:cubicBezTo>
                    <a:lnTo>
                      <a:pt x="86507" y="7541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14042C26-0E00-45A8-90C8-D760F83070CF}"/>
                  </a:ext>
                </a:extLst>
              </p:cNvPr>
              <p:cNvSpPr/>
              <p:nvPr/>
            </p:nvSpPr>
            <p:spPr>
              <a:xfrm>
                <a:off x="10472701" y="4230890"/>
                <a:ext cx="253727" cy="310237"/>
              </a:xfrm>
              <a:custGeom>
                <a:avLst/>
                <a:gdLst>
                  <a:gd name="connsiteX0" fmla="*/ 8294 w 253727"/>
                  <a:gd name="connsiteY0" fmla="*/ 134512 h 310237"/>
                  <a:gd name="connsiteX1" fmla="*/ 77056 w 253727"/>
                  <a:gd name="connsiteY1" fmla="*/ 305396 h 310237"/>
                  <a:gd name="connsiteX2" fmla="*/ 235607 w 253727"/>
                  <a:gd name="connsiteY2" fmla="*/ 205137 h 310237"/>
                  <a:gd name="connsiteX3" fmla="*/ 174831 w 253727"/>
                  <a:gd name="connsiteY3" fmla="*/ 5861 h 310237"/>
                  <a:gd name="connsiteX4" fmla="*/ 8294 w 253727"/>
                  <a:gd name="connsiteY4" fmla="*/ 134512 h 31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7" h="310237">
                    <a:moveTo>
                      <a:pt x="8294" y="134512"/>
                    </a:moveTo>
                    <a:cubicBezTo>
                      <a:pt x="-24623" y="263962"/>
                      <a:pt x="49196" y="298298"/>
                      <a:pt x="77056" y="305396"/>
                    </a:cubicBezTo>
                    <a:cubicBezTo>
                      <a:pt x="102431" y="311784"/>
                      <a:pt x="189559" y="330417"/>
                      <a:pt x="235607" y="205137"/>
                    </a:cubicBezTo>
                    <a:cubicBezTo>
                      <a:pt x="281655" y="79857"/>
                      <a:pt x="232058" y="23606"/>
                      <a:pt x="174831" y="5861"/>
                    </a:cubicBezTo>
                    <a:cubicBezTo>
                      <a:pt x="117603" y="-11884"/>
                      <a:pt x="41300" y="5151"/>
                      <a:pt x="8294" y="134512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4CA3D007-AF49-4561-9873-2A8824B0CAAA}"/>
                  </a:ext>
                </a:extLst>
              </p:cNvPr>
              <p:cNvSpPr/>
              <p:nvPr/>
            </p:nvSpPr>
            <p:spPr>
              <a:xfrm>
                <a:off x="10500733" y="4336745"/>
                <a:ext cx="24526" cy="12751"/>
              </a:xfrm>
              <a:custGeom>
                <a:avLst/>
                <a:gdLst>
                  <a:gd name="connsiteX0" fmla="*/ 5194 w 24526"/>
                  <a:gd name="connsiteY0" fmla="*/ 12598 h 12751"/>
                  <a:gd name="connsiteX1" fmla="*/ 14066 w 24526"/>
                  <a:gd name="connsiteY1" fmla="*/ 12598 h 12751"/>
                  <a:gd name="connsiteX2" fmla="*/ 22939 w 24526"/>
                  <a:gd name="connsiteY2" fmla="*/ 10558 h 12751"/>
                  <a:gd name="connsiteX3" fmla="*/ 24003 w 24526"/>
                  <a:gd name="connsiteY3" fmla="*/ 4879 h 12751"/>
                  <a:gd name="connsiteX4" fmla="*/ 13001 w 24526"/>
                  <a:gd name="connsiteY4" fmla="*/ 88 h 12751"/>
                  <a:gd name="connsiteX5" fmla="*/ 1290 w 24526"/>
                  <a:gd name="connsiteY5" fmla="*/ 4169 h 12751"/>
                  <a:gd name="connsiteX6" fmla="*/ 1680 w 24526"/>
                  <a:gd name="connsiteY6" fmla="*/ 11312 h 12751"/>
                  <a:gd name="connsiteX7" fmla="*/ 5194 w 24526"/>
                  <a:gd name="connsiteY7" fmla="*/ 12598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6" h="12751">
                    <a:moveTo>
                      <a:pt x="5194" y="12598"/>
                    </a:moveTo>
                    <a:cubicBezTo>
                      <a:pt x="8148" y="12802"/>
                      <a:pt x="11111" y="12802"/>
                      <a:pt x="14066" y="12598"/>
                    </a:cubicBezTo>
                    <a:cubicBezTo>
                      <a:pt x="17163" y="12900"/>
                      <a:pt x="20277" y="12181"/>
                      <a:pt x="22939" y="10558"/>
                    </a:cubicBezTo>
                    <a:cubicBezTo>
                      <a:pt x="24553" y="9129"/>
                      <a:pt x="24988" y="6796"/>
                      <a:pt x="24003" y="4879"/>
                    </a:cubicBezTo>
                    <a:cubicBezTo>
                      <a:pt x="21483" y="1401"/>
                      <a:pt x="17269" y="-436"/>
                      <a:pt x="13001" y="88"/>
                    </a:cubicBezTo>
                    <a:cubicBezTo>
                      <a:pt x="8725" y="-72"/>
                      <a:pt x="4546" y="1383"/>
                      <a:pt x="1290" y="4169"/>
                    </a:cubicBezTo>
                    <a:cubicBezTo>
                      <a:pt x="-573" y="6246"/>
                      <a:pt x="-396" y="9449"/>
                      <a:pt x="1680" y="11312"/>
                    </a:cubicBezTo>
                    <a:cubicBezTo>
                      <a:pt x="2647" y="12172"/>
                      <a:pt x="3898" y="12634"/>
                      <a:pt x="5194" y="125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F8F97894-A146-4160-B55A-EAA14485D7A6}"/>
                  </a:ext>
                </a:extLst>
              </p:cNvPr>
              <p:cNvSpPr/>
              <p:nvPr/>
            </p:nvSpPr>
            <p:spPr>
              <a:xfrm>
                <a:off x="10575598" y="4360186"/>
                <a:ext cx="23535" cy="16518"/>
              </a:xfrm>
              <a:custGeom>
                <a:avLst/>
                <a:gdLst>
                  <a:gd name="connsiteX0" fmla="*/ 17368 w 23535"/>
                  <a:gd name="connsiteY0" fmla="*/ 16396 h 16518"/>
                  <a:gd name="connsiteX1" fmla="*/ 8496 w 23535"/>
                  <a:gd name="connsiteY1" fmla="*/ 12847 h 16518"/>
                  <a:gd name="connsiteX2" fmla="*/ 511 w 23535"/>
                  <a:gd name="connsiteY2" fmla="*/ 7701 h 16518"/>
                  <a:gd name="connsiteX3" fmla="*/ 1575 w 23535"/>
                  <a:gd name="connsiteY3" fmla="*/ 1934 h 16518"/>
                  <a:gd name="connsiteX4" fmla="*/ 13464 w 23535"/>
                  <a:gd name="connsiteY4" fmla="*/ 1313 h 16518"/>
                  <a:gd name="connsiteX5" fmla="*/ 23047 w 23535"/>
                  <a:gd name="connsiteY5" fmla="*/ 9298 h 16518"/>
                  <a:gd name="connsiteX6" fmla="*/ 20642 w 23535"/>
                  <a:gd name="connsiteY6" fmla="*/ 16032 h 16518"/>
                  <a:gd name="connsiteX7" fmla="*/ 17368 w 23535"/>
                  <a:gd name="connsiteY7" fmla="*/ 16396 h 1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35" h="16518">
                    <a:moveTo>
                      <a:pt x="17368" y="16396"/>
                    </a:moveTo>
                    <a:cubicBezTo>
                      <a:pt x="14352" y="15420"/>
                      <a:pt x="11690" y="14089"/>
                      <a:pt x="8496" y="12847"/>
                    </a:cubicBezTo>
                    <a:cubicBezTo>
                      <a:pt x="5346" y="12039"/>
                      <a:pt x="2551" y="10229"/>
                      <a:pt x="511" y="7701"/>
                    </a:cubicBezTo>
                    <a:cubicBezTo>
                      <a:pt x="-456" y="5758"/>
                      <a:pt x="-22" y="3407"/>
                      <a:pt x="1575" y="1934"/>
                    </a:cubicBezTo>
                    <a:cubicBezTo>
                      <a:pt x="5133" y="-400"/>
                      <a:pt x="9676" y="-639"/>
                      <a:pt x="13464" y="1313"/>
                    </a:cubicBezTo>
                    <a:cubicBezTo>
                      <a:pt x="17554" y="2670"/>
                      <a:pt x="20979" y="5518"/>
                      <a:pt x="23047" y="9298"/>
                    </a:cubicBezTo>
                    <a:cubicBezTo>
                      <a:pt x="24245" y="11827"/>
                      <a:pt x="23162" y="14834"/>
                      <a:pt x="20642" y="16032"/>
                    </a:cubicBezTo>
                    <a:cubicBezTo>
                      <a:pt x="19622" y="16511"/>
                      <a:pt x="18469" y="16644"/>
                      <a:pt x="17368" y="163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AA7AEDB3-1275-413D-AF18-3DFABFCE4EF2}"/>
                  </a:ext>
                </a:extLst>
              </p:cNvPr>
              <p:cNvSpPr/>
              <p:nvPr/>
            </p:nvSpPr>
            <p:spPr>
              <a:xfrm>
                <a:off x="10568207" y="4392819"/>
                <a:ext cx="7456" cy="25385"/>
              </a:xfrm>
              <a:custGeom>
                <a:avLst/>
                <a:gdLst>
                  <a:gd name="connsiteX0" fmla="*/ 2577 w 7456"/>
                  <a:gd name="connsiteY0" fmla="*/ 0 h 25385"/>
                  <a:gd name="connsiteX1" fmla="*/ 3109 w 7456"/>
                  <a:gd name="connsiteY1" fmla="*/ 976 h 25385"/>
                  <a:gd name="connsiteX2" fmla="*/ 7457 w 7456"/>
                  <a:gd name="connsiteY2" fmla="*/ 24932 h 25385"/>
                  <a:gd name="connsiteX3" fmla="*/ 7457 w 7456"/>
                  <a:gd name="connsiteY3" fmla="*/ 25375 h 25385"/>
                  <a:gd name="connsiteX4" fmla="*/ 2577 w 7456"/>
                  <a:gd name="connsiteY4" fmla="*/ 0 h 2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6" h="25385">
                    <a:moveTo>
                      <a:pt x="2577" y="0"/>
                    </a:moveTo>
                    <a:cubicBezTo>
                      <a:pt x="2577" y="0"/>
                      <a:pt x="3198" y="621"/>
                      <a:pt x="3109" y="976"/>
                    </a:cubicBezTo>
                    <a:cubicBezTo>
                      <a:pt x="980" y="9848"/>
                      <a:pt x="4" y="20318"/>
                      <a:pt x="7457" y="24932"/>
                    </a:cubicBezTo>
                    <a:cubicBezTo>
                      <a:pt x="7457" y="24932"/>
                      <a:pt x="7457" y="25464"/>
                      <a:pt x="7457" y="25375"/>
                    </a:cubicBezTo>
                    <a:cubicBezTo>
                      <a:pt x="-2214" y="22004"/>
                      <a:pt x="-883" y="8074"/>
                      <a:pt x="25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EFDD5903-3367-41E6-877E-4962214DB8CF}"/>
                  </a:ext>
                </a:extLst>
              </p:cNvPr>
              <p:cNvSpPr/>
              <p:nvPr/>
            </p:nvSpPr>
            <p:spPr>
              <a:xfrm>
                <a:off x="10568933" y="4385124"/>
                <a:ext cx="20589" cy="29236"/>
              </a:xfrm>
              <a:custGeom>
                <a:avLst/>
                <a:gdLst>
                  <a:gd name="connsiteX0" fmla="*/ 11700 w 20589"/>
                  <a:gd name="connsiteY0" fmla="*/ 64 h 29236"/>
                  <a:gd name="connsiteX1" fmla="*/ 7974 w 20589"/>
                  <a:gd name="connsiteY1" fmla="*/ 29165 h 29236"/>
                  <a:gd name="connsiteX2" fmla="*/ 11700 w 20589"/>
                  <a:gd name="connsiteY2" fmla="*/ 64 h 2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89" h="29236">
                    <a:moveTo>
                      <a:pt x="11700" y="64"/>
                    </a:moveTo>
                    <a:cubicBezTo>
                      <a:pt x="26251" y="1927"/>
                      <a:pt x="21460" y="30851"/>
                      <a:pt x="7974" y="29165"/>
                    </a:cubicBezTo>
                    <a:cubicBezTo>
                      <a:pt x="-5513" y="27480"/>
                      <a:pt x="-278" y="-1533"/>
                      <a:pt x="11700" y="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3EEDAE40-A50F-4991-A6E3-3E7C384BFA03}"/>
                  </a:ext>
                </a:extLst>
              </p:cNvPr>
              <p:cNvSpPr/>
              <p:nvPr/>
            </p:nvSpPr>
            <p:spPr>
              <a:xfrm>
                <a:off x="10584164" y="4387393"/>
                <a:ext cx="19153" cy="13411"/>
              </a:xfrm>
              <a:custGeom>
                <a:avLst/>
                <a:gdLst>
                  <a:gd name="connsiteX0" fmla="*/ 2236 w 19153"/>
                  <a:gd name="connsiteY0" fmla="*/ 279 h 13411"/>
                  <a:gd name="connsiteX1" fmla="*/ 9512 w 19153"/>
                  <a:gd name="connsiteY1" fmla="*/ 6401 h 13411"/>
                  <a:gd name="connsiteX2" fmla="*/ 18917 w 19153"/>
                  <a:gd name="connsiteY2" fmla="*/ 2231 h 13411"/>
                  <a:gd name="connsiteX3" fmla="*/ 18917 w 19153"/>
                  <a:gd name="connsiteY3" fmla="*/ 2675 h 13411"/>
                  <a:gd name="connsiteX4" fmla="*/ 8891 w 19153"/>
                  <a:gd name="connsiteY4" fmla="*/ 13410 h 13411"/>
                  <a:gd name="connsiteX5" fmla="*/ 18 w 19153"/>
                  <a:gd name="connsiteY5" fmla="*/ 1876 h 13411"/>
                  <a:gd name="connsiteX6" fmla="*/ 2236 w 19153"/>
                  <a:gd name="connsiteY6" fmla="*/ 279 h 1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3" h="13411">
                    <a:moveTo>
                      <a:pt x="2236" y="279"/>
                    </a:moveTo>
                    <a:cubicBezTo>
                      <a:pt x="4543" y="2320"/>
                      <a:pt x="6495" y="5603"/>
                      <a:pt x="9512" y="6401"/>
                    </a:cubicBezTo>
                    <a:cubicBezTo>
                      <a:pt x="12528" y="7200"/>
                      <a:pt x="16166" y="4804"/>
                      <a:pt x="18917" y="2231"/>
                    </a:cubicBezTo>
                    <a:cubicBezTo>
                      <a:pt x="18917" y="2231"/>
                      <a:pt x="19449" y="2231"/>
                      <a:pt x="18917" y="2675"/>
                    </a:cubicBezTo>
                    <a:cubicBezTo>
                      <a:pt x="18118" y="8176"/>
                      <a:pt x="15013" y="13499"/>
                      <a:pt x="8891" y="13410"/>
                    </a:cubicBezTo>
                    <a:cubicBezTo>
                      <a:pt x="2769" y="13322"/>
                      <a:pt x="18" y="7732"/>
                      <a:pt x="18" y="1876"/>
                    </a:cubicBezTo>
                    <a:cubicBezTo>
                      <a:pt x="-159" y="811"/>
                      <a:pt x="994" y="-608"/>
                      <a:pt x="2236" y="2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90DA4C8E-D0AD-4FCC-9514-5F0D5482441F}"/>
                  </a:ext>
                </a:extLst>
              </p:cNvPr>
              <p:cNvSpPr/>
              <p:nvPr/>
            </p:nvSpPr>
            <p:spPr>
              <a:xfrm>
                <a:off x="10505927" y="4381284"/>
                <a:ext cx="13420" cy="22103"/>
              </a:xfrm>
              <a:custGeom>
                <a:avLst/>
                <a:gdLst>
                  <a:gd name="connsiteX0" fmla="*/ 13398 w 13420"/>
                  <a:gd name="connsiteY0" fmla="*/ 0 h 22103"/>
                  <a:gd name="connsiteX1" fmla="*/ 12511 w 13420"/>
                  <a:gd name="connsiteY1" fmla="*/ 710 h 22103"/>
                  <a:gd name="connsiteX2" fmla="*/ 0 w 13420"/>
                  <a:gd name="connsiteY2" fmla="*/ 21560 h 22103"/>
                  <a:gd name="connsiteX3" fmla="*/ 0 w 13420"/>
                  <a:gd name="connsiteY3" fmla="*/ 22093 h 22103"/>
                  <a:gd name="connsiteX4" fmla="*/ 13398 w 13420"/>
                  <a:gd name="connsiteY4" fmla="*/ 0 h 2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0" h="22103">
                    <a:moveTo>
                      <a:pt x="13398" y="0"/>
                    </a:moveTo>
                    <a:cubicBezTo>
                      <a:pt x="13398" y="0"/>
                      <a:pt x="12599" y="0"/>
                      <a:pt x="12511" y="710"/>
                    </a:cubicBezTo>
                    <a:cubicBezTo>
                      <a:pt x="11445" y="9582"/>
                      <a:pt x="8607" y="19875"/>
                      <a:pt x="0" y="21560"/>
                    </a:cubicBezTo>
                    <a:cubicBezTo>
                      <a:pt x="0" y="21560"/>
                      <a:pt x="0" y="22093"/>
                      <a:pt x="0" y="22093"/>
                    </a:cubicBezTo>
                    <a:cubicBezTo>
                      <a:pt x="10115" y="22536"/>
                      <a:pt x="13752" y="8784"/>
                      <a:pt x="1339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D73F884E-2713-4FEF-AC82-7CDC2AF77362}"/>
                  </a:ext>
                </a:extLst>
              </p:cNvPr>
              <p:cNvSpPr/>
              <p:nvPr/>
            </p:nvSpPr>
            <p:spPr>
              <a:xfrm>
                <a:off x="10498561" y="4370364"/>
                <a:ext cx="20816" cy="29076"/>
              </a:xfrm>
              <a:custGeom>
                <a:avLst/>
                <a:gdLst>
                  <a:gd name="connsiteX0" fmla="*/ 14198 w 20816"/>
                  <a:gd name="connsiteY0" fmla="*/ 274 h 29076"/>
                  <a:gd name="connsiteX1" fmla="*/ 7455 w 20816"/>
                  <a:gd name="connsiteY1" fmla="*/ 28843 h 29076"/>
                  <a:gd name="connsiteX2" fmla="*/ 14198 w 20816"/>
                  <a:gd name="connsiteY2" fmla="*/ 274 h 2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16" h="29076">
                    <a:moveTo>
                      <a:pt x="14198" y="274"/>
                    </a:moveTo>
                    <a:cubicBezTo>
                      <a:pt x="-87" y="-3098"/>
                      <a:pt x="-5765" y="25738"/>
                      <a:pt x="7455" y="28843"/>
                    </a:cubicBezTo>
                    <a:cubicBezTo>
                      <a:pt x="20675" y="31948"/>
                      <a:pt x="26175" y="3113"/>
                      <a:pt x="14198" y="2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22CA7F9A-19C5-40D6-8080-3FBB27FD407E}"/>
                  </a:ext>
                </a:extLst>
              </p:cNvPr>
              <p:cNvSpPr/>
              <p:nvPr/>
            </p:nvSpPr>
            <p:spPr>
              <a:xfrm>
                <a:off x="10491021" y="4367000"/>
                <a:ext cx="16668" cy="14224"/>
              </a:xfrm>
              <a:custGeom>
                <a:avLst/>
                <a:gdLst>
                  <a:gd name="connsiteX0" fmla="*/ 15527 w 16668"/>
                  <a:gd name="connsiteY0" fmla="*/ 4347 h 14224"/>
                  <a:gd name="connsiteX1" fmla="*/ 7364 w 16668"/>
                  <a:gd name="connsiteY1" fmla="*/ 7453 h 14224"/>
                  <a:gd name="connsiteX2" fmla="*/ 1065 w 16668"/>
                  <a:gd name="connsiteY2" fmla="*/ 0 h 14224"/>
                  <a:gd name="connsiteX3" fmla="*/ 532 w 16668"/>
                  <a:gd name="connsiteY3" fmla="*/ 0 h 14224"/>
                  <a:gd name="connsiteX4" fmla="*/ 5057 w 16668"/>
                  <a:gd name="connsiteY4" fmla="*/ 13664 h 14224"/>
                  <a:gd name="connsiteX5" fmla="*/ 16591 w 16668"/>
                  <a:gd name="connsiteY5" fmla="*/ 6299 h 14224"/>
                  <a:gd name="connsiteX6" fmla="*/ 15527 w 16668"/>
                  <a:gd name="connsiteY6" fmla="*/ 4347 h 1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" h="14224">
                    <a:moveTo>
                      <a:pt x="15527" y="4347"/>
                    </a:moveTo>
                    <a:cubicBezTo>
                      <a:pt x="12954" y="5412"/>
                      <a:pt x="10115" y="7808"/>
                      <a:pt x="7364" y="7453"/>
                    </a:cubicBezTo>
                    <a:cubicBezTo>
                      <a:pt x="4614" y="7098"/>
                      <a:pt x="2484" y="3460"/>
                      <a:pt x="1065" y="0"/>
                    </a:cubicBezTo>
                    <a:cubicBezTo>
                      <a:pt x="1065" y="0"/>
                      <a:pt x="621" y="0"/>
                      <a:pt x="532" y="0"/>
                    </a:cubicBezTo>
                    <a:cubicBezTo>
                      <a:pt x="-710" y="5501"/>
                      <a:pt x="0" y="11534"/>
                      <a:pt x="5057" y="13664"/>
                    </a:cubicBezTo>
                    <a:cubicBezTo>
                      <a:pt x="10115" y="15793"/>
                      <a:pt x="13930" y="11534"/>
                      <a:pt x="16591" y="6299"/>
                    </a:cubicBezTo>
                    <a:cubicBezTo>
                      <a:pt x="16858" y="5678"/>
                      <a:pt x="16414" y="3904"/>
                      <a:pt x="15527" y="43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7D465C6D-9CC3-49A2-9B03-96D02A1C1640}"/>
                  </a:ext>
                </a:extLst>
              </p:cNvPr>
              <p:cNvSpPr/>
              <p:nvPr/>
            </p:nvSpPr>
            <p:spPr>
              <a:xfrm>
                <a:off x="10541151" y="4472332"/>
                <a:ext cx="18898" cy="7983"/>
              </a:xfrm>
              <a:custGeom>
                <a:avLst/>
                <a:gdLst>
                  <a:gd name="connsiteX0" fmla="*/ 17656 w 18898"/>
                  <a:gd name="connsiteY0" fmla="*/ 161 h 7983"/>
                  <a:gd name="connsiteX1" fmla="*/ 9582 w 18898"/>
                  <a:gd name="connsiteY1" fmla="*/ 4775 h 7983"/>
                  <a:gd name="connsiteX2" fmla="*/ 0 w 18898"/>
                  <a:gd name="connsiteY2" fmla="*/ 1581 h 7983"/>
                  <a:gd name="connsiteX3" fmla="*/ 0 w 18898"/>
                  <a:gd name="connsiteY3" fmla="*/ 2025 h 7983"/>
                  <a:gd name="connsiteX4" fmla="*/ 11091 w 18898"/>
                  <a:gd name="connsiteY4" fmla="*/ 7969 h 7983"/>
                  <a:gd name="connsiteX5" fmla="*/ 18898 w 18898"/>
                  <a:gd name="connsiteY5" fmla="*/ 605 h 7983"/>
                  <a:gd name="connsiteX6" fmla="*/ 17656 w 18898"/>
                  <a:gd name="connsiteY6" fmla="*/ 161 h 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98" h="7983">
                    <a:moveTo>
                      <a:pt x="17656" y="161"/>
                    </a:moveTo>
                    <a:cubicBezTo>
                      <a:pt x="15260" y="2025"/>
                      <a:pt x="12865" y="4775"/>
                      <a:pt x="9582" y="4775"/>
                    </a:cubicBezTo>
                    <a:cubicBezTo>
                      <a:pt x="6193" y="4411"/>
                      <a:pt x="2928" y="3329"/>
                      <a:pt x="0" y="1581"/>
                    </a:cubicBezTo>
                    <a:lnTo>
                      <a:pt x="0" y="2025"/>
                    </a:lnTo>
                    <a:cubicBezTo>
                      <a:pt x="2316" y="5902"/>
                      <a:pt x="6583" y="8182"/>
                      <a:pt x="11091" y="7969"/>
                    </a:cubicBezTo>
                    <a:cubicBezTo>
                      <a:pt x="14941" y="7313"/>
                      <a:pt x="18020" y="4411"/>
                      <a:pt x="18898" y="605"/>
                    </a:cubicBezTo>
                    <a:cubicBezTo>
                      <a:pt x="18632" y="73"/>
                      <a:pt x="18011" y="-193"/>
                      <a:pt x="17656" y="1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E74B4BE6-E3D2-4F41-B774-BBAB9F3BCB95}"/>
                  </a:ext>
                </a:extLst>
              </p:cNvPr>
              <p:cNvSpPr/>
              <p:nvPr/>
            </p:nvSpPr>
            <p:spPr>
              <a:xfrm>
                <a:off x="10510063" y="4344458"/>
                <a:ext cx="45586" cy="109689"/>
              </a:xfrm>
              <a:custGeom>
                <a:avLst/>
                <a:gdLst>
                  <a:gd name="connsiteX0" fmla="*/ 15737 w 45586"/>
                  <a:gd name="connsiteY0" fmla="*/ 86956 h 109689"/>
                  <a:gd name="connsiteX1" fmla="*/ 10946 w 45586"/>
                  <a:gd name="connsiteY1" fmla="*/ 106476 h 109689"/>
                  <a:gd name="connsiteX2" fmla="*/ 14407 w 45586"/>
                  <a:gd name="connsiteY2" fmla="*/ 108072 h 109689"/>
                  <a:gd name="connsiteX3" fmla="*/ 14407 w 45586"/>
                  <a:gd name="connsiteY3" fmla="*/ 108072 h 109689"/>
                  <a:gd name="connsiteX4" fmla="*/ 45372 w 45586"/>
                  <a:gd name="connsiteY4" fmla="*/ 101152 h 109689"/>
                  <a:gd name="connsiteX5" fmla="*/ 44573 w 45586"/>
                  <a:gd name="connsiteY5" fmla="*/ 100176 h 109689"/>
                  <a:gd name="connsiteX6" fmla="*/ 15826 w 45586"/>
                  <a:gd name="connsiteY6" fmla="*/ 103902 h 109689"/>
                  <a:gd name="connsiteX7" fmla="*/ 22215 w 45586"/>
                  <a:gd name="connsiteY7" fmla="*/ 81366 h 109689"/>
                  <a:gd name="connsiteX8" fmla="*/ 7308 w 45586"/>
                  <a:gd name="connsiteY8" fmla="*/ 82520 h 109689"/>
                  <a:gd name="connsiteX9" fmla="*/ 32950 w 45586"/>
                  <a:gd name="connsiteY9" fmla="*/ 982 h 109689"/>
                  <a:gd name="connsiteX10" fmla="*/ 32160 w 45586"/>
                  <a:gd name="connsiteY10" fmla="*/ 6 h 109689"/>
                  <a:gd name="connsiteX11" fmla="*/ 31353 w 45586"/>
                  <a:gd name="connsiteY11" fmla="*/ 361 h 109689"/>
                  <a:gd name="connsiteX12" fmla="*/ 33 w 45586"/>
                  <a:gd name="connsiteY12" fmla="*/ 86956 h 109689"/>
                  <a:gd name="connsiteX13" fmla="*/ 15737 w 45586"/>
                  <a:gd name="connsiteY13" fmla="*/ 86956 h 10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586" h="109689">
                    <a:moveTo>
                      <a:pt x="15737" y="86956"/>
                    </a:moveTo>
                    <a:cubicBezTo>
                      <a:pt x="13812" y="93380"/>
                      <a:pt x="12215" y="99892"/>
                      <a:pt x="10946" y="106476"/>
                    </a:cubicBezTo>
                    <a:cubicBezTo>
                      <a:pt x="10946" y="107097"/>
                      <a:pt x="12278" y="107540"/>
                      <a:pt x="14407" y="108072"/>
                    </a:cubicBezTo>
                    <a:lnTo>
                      <a:pt x="14407" y="108072"/>
                    </a:lnTo>
                    <a:cubicBezTo>
                      <a:pt x="25213" y="111737"/>
                      <a:pt x="37156" y="109066"/>
                      <a:pt x="45372" y="101152"/>
                    </a:cubicBezTo>
                    <a:cubicBezTo>
                      <a:pt x="45904" y="100620"/>
                      <a:pt x="45372" y="99821"/>
                      <a:pt x="44573" y="100176"/>
                    </a:cubicBezTo>
                    <a:cubicBezTo>
                      <a:pt x="35647" y="104488"/>
                      <a:pt x="25559" y="105792"/>
                      <a:pt x="15826" y="103902"/>
                    </a:cubicBezTo>
                    <a:cubicBezTo>
                      <a:pt x="15826" y="102128"/>
                      <a:pt x="23191" y="81633"/>
                      <a:pt x="22215" y="81366"/>
                    </a:cubicBezTo>
                    <a:cubicBezTo>
                      <a:pt x="17219" y="81118"/>
                      <a:pt x="12206" y="81508"/>
                      <a:pt x="7308" y="82520"/>
                    </a:cubicBezTo>
                    <a:cubicBezTo>
                      <a:pt x="14584" y="54926"/>
                      <a:pt x="26119" y="28664"/>
                      <a:pt x="32950" y="982"/>
                    </a:cubicBezTo>
                    <a:cubicBezTo>
                      <a:pt x="33004" y="494"/>
                      <a:pt x="32648" y="59"/>
                      <a:pt x="32160" y="6"/>
                    </a:cubicBezTo>
                    <a:cubicBezTo>
                      <a:pt x="31850" y="-30"/>
                      <a:pt x="31539" y="103"/>
                      <a:pt x="31353" y="361"/>
                    </a:cubicBezTo>
                    <a:cubicBezTo>
                      <a:pt x="18044" y="28105"/>
                      <a:pt x="7548" y="57118"/>
                      <a:pt x="33" y="86956"/>
                    </a:cubicBezTo>
                    <a:cubicBezTo>
                      <a:pt x="-765" y="90505"/>
                      <a:pt x="12987" y="87666"/>
                      <a:pt x="15737" y="869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2E469052-D93A-4561-8690-0CCAA341E3D7}"/>
                  </a:ext>
                </a:extLst>
              </p:cNvPr>
              <p:cNvSpPr/>
              <p:nvPr/>
            </p:nvSpPr>
            <p:spPr>
              <a:xfrm>
                <a:off x="10525180" y="4445965"/>
                <a:ext cx="30966" cy="22003"/>
              </a:xfrm>
              <a:custGeom>
                <a:avLst/>
                <a:gdLst>
                  <a:gd name="connsiteX0" fmla="*/ 0 w 30966"/>
                  <a:gd name="connsiteY0" fmla="*/ 4081 h 22003"/>
                  <a:gd name="connsiteX1" fmla="*/ 11712 w 30966"/>
                  <a:gd name="connsiteY1" fmla="*/ 18898 h 22003"/>
                  <a:gd name="connsiteX2" fmla="*/ 21383 w 30966"/>
                  <a:gd name="connsiteY2" fmla="*/ 22004 h 22003"/>
                  <a:gd name="connsiteX3" fmla="*/ 30965 w 30966"/>
                  <a:gd name="connsiteY3" fmla="*/ 9405 h 22003"/>
                  <a:gd name="connsiteX4" fmla="*/ 29900 w 30966"/>
                  <a:gd name="connsiteY4" fmla="*/ 0 h 22003"/>
                  <a:gd name="connsiteX5" fmla="*/ 0 w 30966"/>
                  <a:gd name="connsiteY5" fmla="*/ 4081 h 2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66" h="22003">
                    <a:moveTo>
                      <a:pt x="0" y="4081"/>
                    </a:moveTo>
                    <a:cubicBezTo>
                      <a:pt x="2573" y="9937"/>
                      <a:pt x="6601" y="15039"/>
                      <a:pt x="11712" y="18898"/>
                    </a:cubicBezTo>
                    <a:cubicBezTo>
                      <a:pt x="14542" y="20895"/>
                      <a:pt x="17914" y="21986"/>
                      <a:pt x="21383" y="22004"/>
                    </a:cubicBezTo>
                    <a:cubicBezTo>
                      <a:pt x="29013" y="22004"/>
                      <a:pt x="30877" y="15350"/>
                      <a:pt x="30965" y="9405"/>
                    </a:cubicBezTo>
                    <a:cubicBezTo>
                      <a:pt x="30983" y="6237"/>
                      <a:pt x="30628" y="3079"/>
                      <a:pt x="29900" y="0"/>
                    </a:cubicBezTo>
                    <a:cubicBezTo>
                      <a:pt x="20629" y="4516"/>
                      <a:pt x="10151" y="5945"/>
                      <a:pt x="0" y="40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43657B41-70AB-4292-B502-DC04BC2C07FD}"/>
                  </a:ext>
                </a:extLst>
              </p:cNvPr>
              <p:cNvSpPr/>
              <p:nvPr/>
            </p:nvSpPr>
            <p:spPr>
              <a:xfrm>
                <a:off x="10536891" y="4455044"/>
                <a:ext cx="19253" cy="12924"/>
              </a:xfrm>
              <a:custGeom>
                <a:avLst/>
                <a:gdLst>
                  <a:gd name="connsiteX0" fmla="*/ 0 w 19253"/>
                  <a:gd name="connsiteY0" fmla="*/ 9819 h 12924"/>
                  <a:gd name="connsiteX1" fmla="*/ 9671 w 19253"/>
                  <a:gd name="connsiteY1" fmla="*/ 12925 h 12924"/>
                  <a:gd name="connsiteX2" fmla="*/ 19254 w 19253"/>
                  <a:gd name="connsiteY2" fmla="*/ 326 h 12924"/>
                  <a:gd name="connsiteX3" fmla="*/ 0 w 19253"/>
                  <a:gd name="connsiteY3" fmla="*/ 9819 h 1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3" h="12924">
                    <a:moveTo>
                      <a:pt x="0" y="9819"/>
                    </a:moveTo>
                    <a:cubicBezTo>
                      <a:pt x="2831" y="11816"/>
                      <a:pt x="6202" y="12907"/>
                      <a:pt x="9671" y="12925"/>
                    </a:cubicBezTo>
                    <a:cubicBezTo>
                      <a:pt x="17301" y="12925"/>
                      <a:pt x="19165" y="6270"/>
                      <a:pt x="19254" y="326"/>
                    </a:cubicBezTo>
                    <a:cubicBezTo>
                      <a:pt x="11428" y="-1191"/>
                      <a:pt x="3558" y="2695"/>
                      <a:pt x="0" y="9819"/>
                    </a:cubicBezTo>
                    <a:close/>
                  </a:path>
                </a:pathLst>
              </a:custGeom>
              <a:solidFill>
                <a:srgbClr val="FF99B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AA3D32E6-0DBB-4485-A348-9C0EC13A89DB}"/>
                  </a:ext>
                </a:extLst>
              </p:cNvPr>
              <p:cNvSpPr/>
              <p:nvPr/>
            </p:nvSpPr>
            <p:spPr>
              <a:xfrm>
                <a:off x="10490134" y="4221575"/>
                <a:ext cx="247577" cy="221639"/>
              </a:xfrm>
              <a:custGeom>
                <a:avLst/>
                <a:gdLst>
                  <a:gd name="connsiteX0" fmla="*/ 217021 w 247577"/>
                  <a:gd name="connsiteY0" fmla="*/ 221639 h 221639"/>
                  <a:gd name="connsiteX1" fmla="*/ 190403 w 247577"/>
                  <a:gd name="connsiteY1" fmla="*/ 173816 h 221639"/>
                  <a:gd name="connsiteX2" fmla="*/ 137168 w 247577"/>
                  <a:gd name="connsiteY2" fmla="*/ 120581 h 221639"/>
                  <a:gd name="connsiteX3" fmla="*/ 144799 w 247577"/>
                  <a:gd name="connsiteY3" fmla="*/ 154297 h 221639"/>
                  <a:gd name="connsiteX4" fmla="*/ 42233 w 247577"/>
                  <a:gd name="connsiteY4" fmla="*/ 62555 h 221639"/>
                  <a:gd name="connsiteX5" fmla="*/ 0 w 247577"/>
                  <a:gd name="connsiteY5" fmla="*/ 112419 h 221639"/>
                  <a:gd name="connsiteX6" fmla="*/ 34780 w 247577"/>
                  <a:gd name="connsiteY6" fmla="*/ 28485 h 221639"/>
                  <a:gd name="connsiteX7" fmla="*/ 115431 w 247577"/>
                  <a:gd name="connsiteY7" fmla="*/ 1867 h 221639"/>
                  <a:gd name="connsiteX8" fmla="*/ 228467 w 247577"/>
                  <a:gd name="connsiteY8" fmla="*/ 49602 h 221639"/>
                  <a:gd name="connsiteX9" fmla="*/ 217021 w 247577"/>
                  <a:gd name="connsiteY9" fmla="*/ 221639 h 22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577" h="221639">
                    <a:moveTo>
                      <a:pt x="217021" y="221639"/>
                    </a:moveTo>
                    <a:cubicBezTo>
                      <a:pt x="200323" y="211516"/>
                      <a:pt x="190208" y="193336"/>
                      <a:pt x="190403" y="173816"/>
                    </a:cubicBezTo>
                    <a:cubicBezTo>
                      <a:pt x="168266" y="161084"/>
                      <a:pt x="149900" y="142718"/>
                      <a:pt x="137168" y="120581"/>
                    </a:cubicBezTo>
                    <a:cubicBezTo>
                      <a:pt x="137790" y="123421"/>
                      <a:pt x="142226" y="143916"/>
                      <a:pt x="144799" y="154297"/>
                    </a:cubicBezTo>
                    <a:cubicBezTo>
                      <a:pt x="61841" y="129898"/>
                      <a:pt x="42233" y="62555"/>
                      <a:pt x="42233" y="62555"/>
                    </a:cubicBezTo>
                    <a:cubicBezTo>
                      <a:pt x="24568" y="75775"/>
                      <a:pt x="10132" y="92819"/>
                      <a:pt x="0" y="112419"/>
                    </a:cubicBezTo>
                    <a:cubicBezTo>
                      <a:pt x="0" y="112419"/>
                      <a:pt x="4613" y="60515"/>
                      <a:pt x="34780" y="28485"/>
                    </a:cubicBezTo>
                    <a:cubicBezTo>
                      <a:pt x="54867" y="5683"/>
                      <a:pt x="85708" y="-4503"/>
                      <a:pt x="115431" y="1867"/>
                    </a:cubicBezTo>
                    <a:cubicBezTo>
                      <a:pt x="159004" y="-4113"/>
                      <a:pt x="202364" y="14200"/>
                      <a:pt x="228467" y="49602"/>
                    </a:cubicBezTo>
                    <a:cubicBezTo>
                      <a:pt x="277354" y="115258"/>
                      <a:pt x="217021" y="221639"/>
                      <a:pt x="217021" y="2216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A5E17E64-3168-46D1-B29B-2AD1D7A42AA6}"/>
                  </a:ext>
                </a:extLst>
              </p:cNvPr>
              <p:cNvSpPr/>
              <p:nvPr/>
            </p:nvSpPr>
            <p:spPr>
              <a:xfrm>
                <a:off x="10530346" y="4271068"/>
                <a:ext cx="83470" cy="104892"/>
              </a:xfrm>
              <a:custGeom>
                <a:avLst/>
                <a:gdLst>
                  <a:gd name="connsiteX0" fmla="*/ 41770 w 83470"/>
                  <a:gd name="connsiteY0" fmla="*/ 84575 h 104892"/>
                  <a:gd name="connsiteX1" fmla="*/ 83471 w 83470"/>
                  <a:gd name="connsiteY1" fmla="*/ 104893 h 104892"/>
                  <a:gd name="connsiteX2" fmla="*/ 83471 w 83470"/>
                  <a:gd name="connsiteY2" fmla="*/ 104893 h 104892"/>
                  <a:gd name="connsiteX3" fmla="*/ 25178 w 83470"/>
                  <a:gd name="connsiteY3" fmla="*/ 61151 h 104892"/>
                  <a:gd name="connsiteX4" fmla="*/ 9563 w 83470"/>
                  <a:gd name="connsiteY4" fmla="*/ 33824 h 104892"/>
                  <a:gd name="connsiteX5" fmla="*/ 1577 w 83470"/>
                  <a:gd name="connsiteY5" fmla="*/ 464 h 104892"/>
                  <a:gd name="connsiteX6" fmla="*/ 664 w 83470"/>
                  <a:gd name="connsiteY6" fmla="*/ 47 h 104892"/>
                  <a:gd name="connsiteX7" fmla="*/ 247 w 83470"/>
                  <a:gd name="connsiteY7" fmla="*/ 464 h 104892"/>
                  <a:gd name="connsiteX8" fmla="*/ 3618 w 83470"/>
                  <a:gd name="connsiteY8" fmla="*/ 34445 h 104892"/>
                  <a:gd name="connsiteX9" fmla="*/ 19589 w 83470"/>
                  <a:gd name="connsiteY9" fmla="*/ 64346 h 104892"/>
                  <a:gd name="connsiteX10" fmla="*/ 41681 w 83470"/>
                  <a:gd name="connsiteY10" fmla="*/ 84930 h 1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70" h="104892">
                    <a:moveTo>
                      <a:pt x="41770" y="84575"/>
                    </a:moveTo>
                    <a:cubicBezTo>
                      <a:pt x="54617" y="93332"/>
                      <a:pt x="68663" y="100173"/>
                      <a:pt x="83471" y="104893"/>
                    </a:cubicBezTo>
                    <a:cubicBezTo>
                      <a:pt x="83471" y="104893"/>
                      <a:pt x="83471" y="104893"/>
                      <a:pt x="83471" y="104893"/>
                    </a:cubicBezTo>
                    <a:cubicBezTo>
                      <a:pt x="60367" y="95994"/>
                      <a:pt x="40182" y="80848"/>
                      <a:pt x="25178" y="61151"/>
                    </a:cubicBezTo>
                    <a:cubicBezTo>
                      <a:pt x="18887" y="52705"/>
                      <a:pt x="13644" y="43531"/>
                      <a:pt x="9563" y="33824"/>
                    </a:cubicBezTo>
                    <a:cubicBezTo>
                      <a:pt x="4727" y="23337"/>
                      <a:pt x="2012" y="11998"/>
                      <a:pt x="1577" y="464"/>
                    </a:cubicBezTo>
                    <a:cubicBezTo>
                      <a:pt x="1444" y="100"/>
                      <a:pt x="1036" y="-95"/>
                      <a:pt x="664" y="47"/>
                    </a:cubicBezTo>
                    <a:cubicBezTo>
                      <a:pt x="468" y="118"/>
                      <a:pt x="318" y="268"/>
                      <a:pt x="247" y="464"/>
                    </a:cubicBezTo>
                    <a:cubicBezTo>
                      <a:pt x="-552" y="11900"/>
                      <a:pt x="593" y="23390"/>
                      <a:pt x="3618" y="34445"/>
                    </a:cubicBezTo>
                    <a:cubicBezTo>
                      <a:pt x="7016" y="45323"/>
                      <a:pt x="12437" y="55464"/>
                      <a:pt x="19589" y="64346"/>
                    </a:cubicBezTo>
                    <a:cubicBezTo>
                      <a:pt x="25950" y="72206"/>
                      <a:pt x="33394" y="79136"/>
                      <a:pt x="41681" y="84930"/>
                    </a:cubicBezTo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5F4602EA-ADAF-4032-A90F-7B83592A2DE7}"/>
                  </a:ext>
                </a:extLst>
              </p:cNvPr>
              <p:cNvSpPr/>
              <p:nvPr/>
            </p:nvSpPr>
            <p:spPr>
              <a:xfrm>
                <a:off x="10672197" y="4414704"/>
                <a:ext cx="70419" cy="77647"/>
              </a:xfrm>
              <a:custGeom>
                <a:avLst/>
                <a:gdLst>
                  <a:gd name="connsiteX0" fmla="*/ 13043 w 70419"/>
                  <a:gd name="connsiteY0" fmla="*/ 26026 h 77647"/>
                  <a:gd name="connsiteX1" fmla="*/ 65568 w 70419"/>
                  <a:gd name="connsiteY1" fmla="*/ 2957 h 77647"/>
                  <a:gd name="connsiteX2" fmla="*/ 27860 w 70419"/>
                  <a:gd name="connsiteY2" fmla="*/ 76865 h 77647"/>
                  <a:gd name="connsiteX3" fmla="*/ 240 w 70419"/>
                  <a:gd name="connsiteY3" fmla="*/ 60966 h 77647"/>
                  <a:gd name="connsiteX4" fmla="*/ 0 w 70419"/>
                  <a:gd name="connsiteY4" fmla="*/ 60007 h 7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19" h="77647">
                    <a:moveTo>
                      <a:pt x="13043" y="26026"/>
                    </a:moveTo>
                    <a:cubicBezTo>
                      <a:pt x="13043" y="26026"/>
                      <a:pt x="48533" y="-10440"/>
                      <a:pt x="65568" y="2957"/>
                    </a:cubicBezTo>
                    <a:cubicBezTo>
                      <a:pt x="82603" y="16355"/>
                      <a:pt x="51106" y="72340"/>
                      <a:pt x="27860" y="76865"/>
                    </a:cubicBezTo>
                    <a:cubicBezTo>
                      <a:pt x="15846" y="80104"/>
                      <a:pt x="3478" y="72988"/>
                      <a:pt x="240" y="60966"/>
                    </a:cubicBezTo>
                    <a:cubicBezTo>
                      <a:pt x="151" y="60646"/>
                      <a:pt x="71" y="60327"/>
                      <a:pt x="0" y="60007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E658EA41-6569-4D8E-89E1-7D79122BC4C3}"/>
                  </a:ext>
                </a:extLst>
              </p:cNvPr>
              <p:cNvSpPr/>
              <p:nvPr/>
            </p:nvSpPr>
            <p:spPr>
              <a:xfrm>
                <a:off x="10684458" y="4433390"/>
                <a:ext cx="43901" cy="45735"/>
              </a:xfrm>
              <a:custGeom>
                <a:avLst/>
                <a:gdLst>
                  <a:gd name="connsiteX0" fmla="*/ 43902 w 43901"/>
                  <a:gd name="connsiteY0" fmla="*/ 65 h 45735"/>
                  <a:gd name="connsiteX1" fmla="*/ 43902 w 43901"/>
                  <a:gd name="connsiteY1" fmla="*/ 686 h 45735"/>
                  <a:gd name="connsiteX2" fmla="*/ 9033 w 43901"/>
                  <a:gd name="connsiteY2" fmla="*/ 31119 h 45735"/>
                  <a:gd name="connsiteX3" fmla="*/ 26547 w 43901"/>
                  <a:gd name="connsiteY3" fmla="*/ 29734 h 45735"/>
                  <a:gd name="connsiteX4" fmla="*/ 27931 w 43901"/>
                  <a:gd name="connsiteY4" fmla="*/ 31119 h 45735"/>
                  <a:gd name="connsiteX5" fmla="*/ 27745 w 43901"/>
                  <a:gd name="connsiteY5" fmla="*/ 31846 h 45735"/>
                  <a:gd name="connsiteX6" fmla="*/ 27399 w 43901"/>
                  <a:gd name="connsiteY6" fmla="*/ 31917 h 45735"/>
                  <a:gd name="connsiteX7" fmla="*/ 11517 w 43901"/>
                  <a:gd name="connsiteY7" fmla="*/ 34224 h 45735"/>
                  <a:gd name="connsiteX8" fmla="*/ 2645 w 43901"/>
                  <a:gd name="connsiteY8" fmla="*/ 45226 h 45735"/>
                  <a:gd name="connsiteX9" fmla="*/ 161 w 43901"/>
                  <a:gd name="connsiteY9" fmla="*/ 43806 h 45735"/>
                  <a:gd name="connsiteX10" fmla="*/ 161 w 43901"/>
                  <a:gd name="connsiteY10" fmla="*/ 43806 h 45735"/>
                  <a:gd name="connsiteX11" fmla="*/ 43902 w 43901"/>
                  <a:gd name="connsiteY11" fmla="*/ 65 h 4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901" h="45735">
                    <a:moveTo>
                      <a:pt x="43902" y="65"/>
                    </a:moveTo>
                    <a:cubicBezTo>
                      <a:pt x="43902" y="65"/>
                      <a:pt x="43902" y="597"/>
                      <a:pt x="43902" y="686"/>
                    </a:cubicBezTo>
                    <a:cubicBezTo>
                      <a:pt x="28499" y="5442"/>
                      <a:pt x="15829" y="16497"/>
                      <a:pt x="9033" y="31119"/>
                    </a:cubicBezTo>
                    <a:cubicBezTo>
                      <a:pt x="13487" y="25902"/>
                      <a:pt x="21330" y="25281"/>
                      <a:pt x="26547" y="29734"/>
                    </a:cubicBezTo>
                    <a:cubicBezTo>
                      <a:pt x="27044" y="30160"/>
                      <a:pt x="27505" y="30622"/>
                      <a:pt x="27931" y="31119"/>
                    </a:cubicBezTo>
                    <a:cubicBezTo>
                      <a:pt x="28082" y="31367"/>
                      <a:pt x="27993" y="31695"/>
                      <a:pt x="27745" y="31846"/>
                    </a:cubicBezTo>
                    <a:cubicBezTo>
                      <a:pt x="27639" y="31908"/>
                      <a:pt x="27515" y="31935"/>
                      <a:pt x="27399" y="31917"/>
                    </a:cubicBezTo>
                    <a:cubicBezTo>
                      <a:pt x="22155" y="29229"/>
                      <a:pt x="15776" y="30151"/>
                      <a:pt x="11517" y="34224"/>
                    </a:cubicBezTo>
                    <a:cubicBezTo>
                      <a:pt x="8208" y="37596"/>
                      <a:pt x="5236" y="41277"/>
                      <a:pt x="2645" y="45226"/>
                    </a:cubicBezTo>
                    <a:cubicBezTo>
                      <a:pt x="1758" y="46468"/>
                      <a:pt x="-638" y="45226"/>
                      <a:pt x="161" y="43806"/>
                    </a:cubicBezTo>
                    <a:lnTo>
                      <a:pt x="161" y="43806"/>
                    </a:lnTo>
                    <a:cubicBezTo>
                      <a:pt x="2822" y="23666"/>
                      <a:pt x="22519" y="-1443"/>
                      <a:pt x="43902" y="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E4CC7922-3C4C-4C28-9BD1-EC2B9735ED95}"/>
                  </a:ext>
                </a:extLst>
              </p:cNvPr>
              <p:cNvSpPr/>
              <p:nvPr/>
            </p:nvSpPr>
            <p:spPr>
              <a:xfrm>
                <a:off x="10338261" y="4601404"/>
                <a:ext cx="471784" cy="521132"/>
              </a:xfrm>
              <a:custGeom>
                <a:avLst/>
                <a:gdLst>
                  <a:gd name="connsiteX0" fmla="*/ 455224 w 471784"/>
                  <a:gd name="connsiteY0" fmla="*/ 96273 h 521132"/>
                  <a:gd name="connsiteX1" fmla="*/ 418757 w 471784"/>
                  <a:gd name="connsiteY1" fmla="*/ 505916 h 521132"/>
                  <a:gd name="connsiteX2" fmla="*/ 3968 w 471784"/>
                  <a:gd name="connsiteY2" fmla="*/ 426063 h 521132"/>
                  <a:gd name="connsiteX3" fmla="*/ 131466 w 471784"/>
                  <a:gd name="connsiteY3" fmla="*/ 217205 h 521132"/>
                  <a:gd name="connsiteX4" fmla="*/ 296051 w 471784"/>
                  <a:gd name="connsiteY4" fmla="*/ 300251 h 521132"/>
                  <a:gd name="connsiteX5" fmla="*/ 351238 w 471784"/>
                  <a:gd name="connsiteY5" fmla="*/ 77286 h 521132"/>
                  <a:gd name="connsiteX6" fmla="*/ 455224 w 471784"/>
                  <a:gd name="connsiteY6" fmla="*/ 96273 h 52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784" h="521132">
                    <a:moveTo>
                      <a:pt x="455224" y="96273"/>
                    </a:moveTo>
                    <a:cubicBezTo>
                      <a:pt x="494440" y="318706"/>
                      <a:pt x="456554" y="485243"/>
                      <a:pt x="418757" y="505916"/>
                    </a:cubicBezTo>
                    <a:cubicBezTo>
                      <a:pt x="317079" y="561457"/>
                      <a:pt x="72730" y="448777"/>
                      <a:pt x="3968" y="426063"/>
                    </a:cubicBezTo>
                    <a:cubicBezTo>
                      <a:pt x="-23891" y="417191"/>
                      <a:pt x="103074" y="204251"/>
                      <a:pt x="131466" y="217205"/>
                    </a:cubicBezTo>
                    <a:cubicBezTo>
                      <a:pt x="198454" y="248081"/>
                      <a:pt x="292235" y="300606"/>
                      <a:pt x="296051" y="300251"/>
                    </a:cubicBezTo>
                    <a:cubicBezTo>
                      <a:pt x="303593" y="299453"/>
                      <a:pt x="312376" y="242758"/>
                      <a:pt x="351238" y="77286"/>
                    </a:cubicBezTo>
                    <a:cubicBezTo>
                      <a:pt x="382735" y="-56245"/>
                      <a:pt x="439253" y="5330"/>
                      <a:pt x="455224" y="96273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B4EFF767-A44C-472F-A373-4822DEAFAE66}"/>
                  </a:ext>
                </a:extLst>
              </p:cNvPr>
              <p:cNvSpPr/>
              <p:nvPr/>
            </p:nvSpPr>
            <p:spPr>
              <a:xfrm>
                <a:off x="10144086" y="4685746"/>
                <a:ext cx="336288" cy="350594"/>
              </a:xfrm>
              <a:custGeom>
                <a:avLst/>
                <a:gdLst>
                  <a:gd name="connsiteX0" fmla="*/ 19008 w 336288"/>
                  <a:gd name="connsiteY0" fmla="*/ 28612 h 350594"/>
                  <a:gd name="connsiteX1" fmla="*/ 39503 w 336288"/>
                  <a:gd name="connsiteY1" fmla="*/ 67384 h 350594"/>
                  <a:gd name="connsiteX2" fmla="*/ 11644 w 336288"/>
                  <a:gd name="connsiteY2" fmla="*/ 90364 h 350594"/>
                  <a:gd name="connsiteX3" fmla="*/ 27259 w 336288"/>
                  <a:gd name="connsiteY3" fmla="*/ 134283 h 350594"/>
                  <a:gd name="connsiteX4" fmla="*/ 1707 w 336288"/>
                  <a:gd name="connsiteY4" fmla="*/ 163207 h 350594"/>
                  <a:gd name="connsiteX5" fmla="*/ 16346 w 336288"/>
                  <a:gd name="connsiteY5" fmla="*/ 211207 h 350594"/>
                  <a:gd name="connsiteX6" fmla="*/ 9869 w 336288"/>
                  <a:gd name="connsiteY6" fmla="*/ 250779 h 350594"/>
                  <a:gd name="connsiteX7" fmla="*/ 105781 w 336288"/>
                  <a:gd name="connsiteY7" fmla="*/ 316258 h 350594"/>
                  <a:gd name="connsiteX8" fmla="*/ 223696 w 336288"/>
                  <a:gd name="connsiteY8" fmla="*/ 350594 h 350594"/>
                  <a:gd name="connsiteX9" fmla="*/ 336288 w 336288"/>
                  <a:gd name="connsiteY9" fmla="*/ 143954 h 350594"/>
                  <a:gd name="connsiteX10" fmla="*/ 165404 w 336288"/>
                  <a:gd name="connsiteY10" fmla="*/ 10867 h 350594"/>
                  <a:gd name="connsiteX11" fmla="*/ 19008 w 336288"/>
                  <a:gd name="connsiteY11" fmla="*/ 28612 h 35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288" h="350594">
                    <a:moveTo>
                      <a:pt x="19008" y="28612"/>
                    </a:moveTo>
                    <a:cubicBezTo>
                      <a:pt x="11999" y="56560"/>
                      <a:pt x="39503" y="67384"/>
                      <a:pt x="39503" y="67384"/>
                    </a:cubicBezTo>
                    <a:cubicBezTo>
                      <a:pt x="27827" y="71563"/>
                      <a:pt x="17970" y="79690"/>
                      <a:pt x="11644" y="90364"/>
                    </a:cubicBezTo>
                    <a:cubicBezTo>
                      <a:pt x="1352" y="109706"/>
                      <a:pt x="27259" y="134283"/>
                      <a:pt x="27259" y="134283"/>
                    </a:cubicBezTo>
                    <a:cubicBezTo>
                      <a:pt x="16018" y="141124"/>
                      <a:pt x="7110" y="151211"/>
                      <a:pt x="1707" y="163207"/>
                    </a:cubicBezTo>
                    <a:cubicBezTo>
                      <a:pt x="-6279" y="182727"/>
                      <a:pt x="16346" y="211207"/>
                      <a:pt x="16346" y="211207"/>
                    </a:cubicBezTo>
                    <a:cubicBezTo>
                      <a:pt x="9470" y="223176"/>
                      <a:pt x="7172" y="237239"/>
                      <a:pt x="9869" y="250779"/>
                    </a:cubicBezTo>
                    <a:cubicBezTo>
                      <a:pt x="18742" y="286269"/>
                      <a:pt x="73485" y="300731"/>
                      <a:pt x="105781" y="316258"/>
                    </a:cubicBezTo>
                    <a:cubicBezTo>
                      <a:pt x="140383" y="332760"/>
                      <a:pt x="197700" y="338882"/>
                      <a:pt x="223696" y="350594"/>
                    </a:cubicBezTo>
                    <a:lnTo>
                      <a:pt x="336288" y="143954"/>
                    </a:lnTo>
                    <a:cubicBezTo>
                      <a:pt x="336288" y="143954"/>
                      <a:pt x="227511" y="28612"/>
                      <a:pt x="165404" y="10867"/>
                    </a:cubicBezTo>
                    <a:cubicBezTo>
                      <a:pt x="130979" y="1196"/>
                      <a:pt x="29655" y="-14331"/>
                      <a:pt x="19008" y="28612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12DADD37-7BAA-4752-A792-092262C8CE88}"/>
                  </a:ext>
                </a:extLst>
              </p:cNvPr>
              <p:cNvSpPr/>
              <p:nvPr/>
            </p:nvSpPr>
            <p:spPr>
              <a:xfrm>
                <a:off x="10183533" y="4752151"/>
                <a:ext cx="117902" cy="15175"/>
              </a:xfrm>
              <a:custGeom>
                <a:avLst/>
                <a:gdLst>
                  <a:gd name="connsiteX0" fmla="*/ 854 w 117902"/>
                  <a:gd name="connsiteY0" fmla="*/ 4 h 15175"/>
                  <a:gd name="connsiteX1" fmla="*/ 117439 w 117902"/>
                  <a:gd name="connsiteY1" fmla="*/ 13845 h 15175"/>
                  <a:gd name="connsiteX2" fmla="*/ 117856 w 117902"/>
                  <a:gd name="connsiteY2" fmla="*/ 14758 h 15175"/>
                  <a:gd name="connsiteX3" fmla="*/ 117439 w 117902"/>
                  <a:gd name="connsiteY3" fmla="*/ 15175 h 15175"/>
                  <a:gd name="connsiteX4" fmla="*/ 943 w 117902"/>
                  <a:gd name="connsiteY4" fmla="*/ 1867 h 15175"/>
                  <a:gd name="connsiteX5" fmla="*/ 854 w 117902"/>
                  <a:gd name="connsiteY5" fmla="*/ 4 h 1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02" h="15175">
                    <a:moveTo>
                      <a:pt x="854" y="4"/>
                    </a:moveTo>
                    <a:cubicBezTo>
                      <a:pt x="40133" y="-147"/>
                      <a:pt x="79287" y="4502"/>
                      <a:pt x="117439" y="13845"/>
                    </a:cubicBezTo>
                    <a:cubicBezTo>
                      <a:pt x="117802" y="13978"/>
                      <a:pt x="117998" y="14386"/>
                      <a:pt x="117856" y="14758"/>
                    </a:cubicBezTo>
                    <a:cubicBezTo>
                      <a:pt x="117785" y="14954"/>
                      <a:pt x="117634" y="15104"/>
                      <a:pt x="117439" y="15175"/>
                    </a:cubicBezTo>
                    <a:cubicBezTo>
                      <a:pt x="79731" y="6924"/>
                      <a:pt x="38917" y="8610"/>
                      <a:pt x="943" y="1867"/>
                    </a:cubicBezTo>
                    <a:cubicBezTo>
                      <a:pt x="-388" y="1689"/>
                      <a:pt x="-210" y="92"/>
                      <a:pt x="854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01D8A1E9-727B-4CA0-BCA5-EA71C0DF26E1}"/>
                  </a:ext>
                </a:extLst>
              </p:cNvPr>
              <p:cNvSpPr/>
              <p:nvPr/>
            </p:nvSpPr>
            <p:spPr>
              <a:xfrm>
                <a:off x="10171610" y="4817101"/>
                <a:ext cx="110021" cy="31528"/>
              </a:xfrm>
              <a:custGeom>
                <a:avLst/>
                <a:gdLst>
                  <a:gd name="connsiteX0" fmla="*/ 1420 w 110021"/>
                  <a:gd name="connsiteY0" fmla="*/ 0 h 31528"/>
                  <a:gd name="connsiteX1" fmla="*/ 28038 w 110021"/>
                  <a:gd name="connsiteY1" fmla="*/ 4880 h 31528"/>
                  <a:gd name="connsiteX2" fmla="*/ 55365 w 110021"/>
                  <a:gd name="connsiteY2" fmla="*/ 12510 h 31528"/>
                  <a:gd name="connsiteX3" fmla="*/ 109488 w 110021"/>
                  <a:gd name="connsiteY3" fmla="*/ 30255 h 31528"/>
                  <a:gd name="connsiteX4" fmla="*/ 109488 w 110021"/>
                  <a:gd name="connsiteY4" fmla="*/ 31497 h 31528"/>
                  <a:gd name="connsiteX5" fmla="*/ 54833 w 110021"/>
                  <a:gd name="connsiteY5" fmla="*/ 16680 h 31528"/>
                  <a:gd name="connsiteX6" fmla="*/ 27239 w 110021"/>
                  <a:gd name="connsiteY6" fmla="*/ 10115 h 31528"/>
                  <a:gd name="connsiteX7" fmla="*/ 1509 w 110021"/>
                  <a:gd name="connsiteY7" fmla="*/ 2928 h 31528"/>
                  <a:gd name="connsiteX8" fmla="*/ 1 w 110021"/>
                  <a:gd name="connsiteY8" fmla="*/ 1508 h 31528"/>
                  <a:gd name="connsiteX9" fmla="*/ 1420 w 110021"/>
                  <a:gd name="connsiteY9" fmla="*/ 0 h 3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021" h="31528">
                    <a:moveTo>
                      <a:pt x="1420" y="0"/>
                    </a:moveTo>
                    <a:cubicBezTo>
                      <a:pt x="10462" y="488"/>
                      <a:pt x="19405" y="2130"/>
                      <a:pt x="28038" y="4880"/>
                    </a:cubicBezTo>
                    <a:cubicBezTo>
                      <a:pt x="36910" y="7276"/>
                      <a:pt x="46315" y="9849"/>
                      <a:pt x="55365" y="12510"/>
                    </a:cubicBezTo>
                    <a:cubicBezTo>
                      <a:pt x="73110" y="17834"/>
                      <a:pt x="91654" y="23601"/>
                      <a:pt x="109488" y="30255"/>
                    </a:cubicBezTo>
                    <a:cubicBezTo>
                      <a:pt x="110286" y="30255"/>
                      <a:pt x="110108" y="31764"/>
                      <a:pt x="109488" y="31497"/>
                    </a:cubicBezTo>
                    <a:cubicBezTo>
                      <a:pt x="91743" y="26263"/>
                      <a:pt x="73199" y="21205"/>
                      <a:pt x="54833" y="16680"/>
                    </a:cubicBezTo>
                    <a:lnTo>
                      <a:pt x="27239" y="10115"/>
                    </a:lnTo>
                    <a:cubicBezTo>
                      <a:pt x="18429" y="8669"/>
                      <a:pt x="9796" y="6264"/>
                      <a:pt x="1509" y="2928"/>
                    </a:cubicBezTo>
                    <a:cubicBezTo>
                      <a:pt x="702" y="2955"/>
                      <a:pt x="27" y="2316"/>
                      <a:pt x="1" y="1508"/>
                    </a:cubicBezTo>
                    <a:cubicBezTo>
                      <a:pt x="-26" y="701"/>
                      <a:pt x="613" y="27"/>
                      <a:pt x="14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CCEFC737-A87A-46CC-A8A5-C4A022BA5F20}"/>
                  </a:ext>
                </a:extLst>
              </p:cNvPr>
              <p:cNvSpPr/>
              <p:nvPr/>
            </p:nvSpPr>
            <p:spPr>
              <a:xfrm>
                <a:off x="10160931" y="4896865"/>
                <a:ext cx="98666" cy="29131"/>
              </a:xfrm>
              <a:custGeom>
                <a:avLst/>
                <a:gdLst>
                  <a:gd name="connsiteX0" fmla="*/ 211 w 98666"/>
                  <a:gd name="connsiteY0" fmla="*/ 0 h 29131"/>
                  <a:gd name="connsiteX1" fmla="*/ 23634 w 98666"/>
                  <a:gd name="connsiteY1" fmla="*/ 5678 h 29131"/>
                  <a:gd name="connsiteX2" fmla="*/ 48388 w 98666"/>
                  <a:gd name="connsiteY2" fmla="*/ 13309 h 29131"/>
                  <a:gd name="connsiteX3" fmla="*/ 98163 w 98666"/>
                  <a:gd name="connsiteY3" fmla="*/ 27771 h 29131"/>
                  <a:gd name="connsiteX4" fmla="*/ 98163 w 98666"/>
                  <a:gd name="connsiteY4" fmla="*/ 29102 h 29131"/>
                  <a:gd name="connsiteX5" fmla="*/ 47235 w 98666"/>
                  <a:gd name="connsiteY5" fmla="*/ 15882 h 29131"/>
                  <a:gd name="connsiteX6" fmla="*/ 22303 w 98666"/>
                  <a:gd name="connsiteY6" fmla="*/ 9050 h 29131"/>
                  <a:gd name="connsiteX7" fmla="*/ 299 w 98666"/>
                  <a:gd name="connsiteY7" fmla="*/ 798 h 29131"/>
                  <a:gd name="connsiteX8" fmla="*/ 24 w 98666"/>
                  <a:gd name="connsiteY8" fmla="*/ 239 h 29131"/>
                  <a:gd name="connsiteX9" fmla="*/ 211 w 98666"/>
                  <a:gd name="connsiteY9" fmla="*/ 0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666" h="29131">
                    <a:moveTo>
                      <a:pt x="211" y="0"/>
                    </a:moveTo>
                    <a:cubicBezTo>
                      <a:pt x="8284" y="532"/>
                      <a:pt x="16208" y="2449"/>
                      <a:pt x="23634" y="5678"/>
                    </a:cubicBezTo>
                    <a:lnTo>
                      <a:pt x="48388" y="13309"/>
                    </a:lnTo>
                    <a:cubicBezTo>
                      <a:pt x="64891" y="18366"/>
                      <a:pt x="81394" y="23335"/>
                      <a:pt x="98163" y="27771"/>
                    </a:cubicBezTo>
                    <a:cubicBezTo>
                      <a:pt x="98961" y="27771"/>
                      <a:pt x="98695" y="29368"/>
                      <a:pt x="98163" y="29102"/>
                    </a:cubicBezTo>
                    <a:cubicBezTo>
                      <a:pt x="81217" y="24666"/>
                      <a:pt x="64181" y="20229"/>
                      <a:pt x="47235" y="15882"/>
                    </a:cubicBezTo>
                    <a:lnTo>
                      <a:pt x="22303" y="9050"/>
                    </a:lnTo>
                    <a:cubicBezTo>
                      <a:pt x="14548" y="7586"/>
                      <a:pt x="7104" y="4791"/>
                      <a:pt x="299" y="798"/>
                    </a:cubicBezTo>
                    <a:cubicBezTo>
                      <a:pt x="69" y="719"/>
                      <a:pt x="-56" y="470"/>
                      <a:pt x="24" y="239"/>
                    </a:cubicBezTo>
                    <a:cubicBezTo>
                      <a:pt x="60" y="142"/>
                      <a:pt x="122" y="53"/>
                      <a:pt x="2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45E0EF60-DF6A-48F9-85E7-71F7F2590E37}"/>
                  </a:ext>
                </a:extLst>
              </p:cNvPr>
              <p:cNvSpPr/>
              <p:nvPr/>
            </p:nvSpPr>
            <p:spPr>
              <a:xfrm>
                <a:off x="10142776" y="4682942"/>
                <a:ext cx="267239" cy="171689"/>
              </a:xfrm>
              <a:custGeom>
                <a:avLst/>
                <a:gdLst>
                  <a:gd name="connsiteX0" fmla="*/ 0 w 267239"/>
                  <a:gd name="connsiteY0" fmla="*/ 171689 h 171689"/>
                  <a:gd name="connsiteX1" fmla="*/ 11179 w 267239"/>
                  <a:gd name="connsiteY1" fmla="*/ 150750 h 171689"/>
                  <a:gd name="connsiteX2" fmla="*/ 29634 w 267239"/>
                  <a:gd name="connsiteY2" fmla="*/ 135401 h 171689"/>
                  <a:gd name="connsiteX3" fmla="*/ 29102 w 267239"/>
                  <a:gd name="connsiteY3" fmla="*/ 137708 h 171689"/>
                  <a:gd name="connsiteX4" fmla="*/ 14995 w 267239"/>
                  <a:gd name="connsiteY4" fmla="*/ 119963 h 171689"/>
                  <a:gd name="connsiteX5" fmla="*/ 8606 w 267239"/>
                  <a:gd name="connsiteY5" fmla="*/ 97870 h 171689"/>
                  <a:gd name="connsiteX6" fmla="*/ 21738 w 267239"/>
                  <a:gd name="connsiteY6" fmla="*/ 78706 h 171689"/>
                  <a:gd name="connsiteX7" fmla="*/ 40725 w 267239"/>
                  <a:gd name="connsiteY7" fmla="*/ 66284 h 171689"/>
                  <a:gd name="connsiteX8" fmla="*/ 40725 w 267239"/>
                  <a:gd name="connsiteY8" fmla="*/ 71430 h 171689"/>
                  <a:gd name="connsiteX9" fmla="*/ 24133 w 267239"/>
                  <a:gd name="connsiteY9" fmla="*/ 57944 h 171689"/>
                  <a:gd name="connsiteX10" fmla="*/ 16503 w 267239"/>
                  <a:gd name="connsiteY10" fmla="*/ 37360 h 171689"/>
                  <a:gd name="connsiteX11" fmla="*/ 26351 w 267239"/>
                  <a:gd name="connsiteY11" fmla="*/ 17574 h 171689"/>
                  <a:gd name="connsiteX12" fmla="*/ 44984 w 267239"/>
                  <a:gd name="connsiteY12" fmla="*/ 7282 h 171689"/>
                  <a:gd name="connsiteX13" fmla="*/ 85708 w 267239"/>
                  <a:gd name="connsiteY13" fmla="*/ 184 h 171689"/>
                  <a:gd name="connsiteX14" fmla="*/ 126699 w 267239"/>
                  <a:gd name="connsiteY14" fmla="*/ 2047 h 171689"/>
                  <a:gd name="connsiteX15" fmla="*/ 166714 w 267239"/>
                  <a:gd name="connsiteY15" fmla="*/ 10920 h 171689"/>
                  <a:gd name="connsiteX16" fmla="*/ 203713 w 267239"/>
                  <a:gd name="connsiteY16" fmla="*/ 28665 h 171689"/>
                  <a:gd name="connsiteX17" fmla="*/ 267239 w 267239"/>
                  <a:gd name="connsiteY17" fmla="*/ 79327 h 171689"/>
                  <a:gd name="connsiteX18" fmla="*/ 201672 w 267239"/>
                  <a:gd name="connsiteY18" fmla="*/ 32125 h 171689"/>
                  <a:gd name="connsiteX19" fmla="*/ 165206 w 267239"/>
                  <a:gd name="connsiteY19" fmla="*/ 16066 h 171689"/>
                  <a:gd name="connsiteX20" fmla="*/ 125989 w 267239"/>
                  <a:gd name="connsiteY20" fmla="*/ 8169 h 171689"/>
                  <a:gd name="connsiteX21" fmla="*/ 47202 w 267239"/>
                  <a:gd name="connsiteY21" fmla="*/ 13582 h 171689"/>
                  <a:gd name="connsiteX22" fmla="*/ 22536 w 267239"/>
                  <a:gd name="connsiteY22" fmla="*/ 37804 h 171689"/>
                  <a:gd name="connsiteX23" fmla="*/ 43298 w 267239"/>
                  <a:gd name="connsiteY23" fmla="*/ 66550 h 171689"/>
                  <a:gd name="connsiteX24" fmla="*/ 48000 w 267239"/>
                  <a:gd name="connsiteY24" fmla="*/ 69301 h 171689"/>
                  <a:gd name="connsiteX25" fmla="*/ 43209 w 267239"/>
                  <a:gd name="connsiteY25" fmla="*/ 71608 h 171689"/>
                  <a:gd name="connsiteX26" fmla="*/ 25020 w 267239"/>
                  <a:gd name="connsiteY26" fmla="*/ 82787 h 171689"/>
                  <a:gd name="connsiteX27" fmla="*/ 13042 w 267239"/>
                  <a:gd name="connsiteY27" fmla="*/ 98846 h 171689"/>
                  <a:gd name="connsiteX28" fmla="*/ 18188 w 267239"/>
                  <a:gd name="connsiteY28" fmla="*/ 118277 h 171689"/>
                  <a:gd name="connsiteX29" fmla="*/ 31143 w 267239"/>
                  <a:gd name="connsiteY29" fmla="*/ 135578 h 171689"/>
                  <a:gd name="connsiteX30" fmla="*/ 32562 w 267239"/>
                  <a:gd name="connsiteY30" fmla="*/ 137176 h 171689"/>
                  <a:gd name="connsiteX31" fmla="*/ 30610 w 267239"/>
                  <a:gd name="connsiteY31" fmla="*/ 137885 h 171689"/>
                  <a:gd name="connsiteX32" fmla="*/ 12865 w 267239"/>
                  <a:gd name="connsiteY32" fmla="*/ 151549 h 171689"/>
                  <a:gd name="connsiteX33" fmla="*/ 0 w 267239"/>
                  <a:gd name="connsiteY33" fmla="*/ 171689 h 17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7239" h="171689">
                    <a:moveTo>
                      <a:pt x="0" y="171689"/>
                    </a:moveTo>
                    <a:cubicBezTo>
                      <a:pt x="2768" y="164237"/>
                      <a:pt x="6530" y="157192"/>
                      <a:pt x="11179" y="150750"/>
                    </a:cubicBezTo>
                    <a:cubicBezTo>
                      <a:pt x="15802" y="144034"/>
                      <a:pt x="22190" y="138728"/>
                      <a:pt x="29634" y="135401"/>
                    </a:cubicBezTo>
                    <a:lnTo>
                      <a:pt x="29102" y="137708"/>
                    </a:lnTo>
                    <a:cubicBezTo>
                      <a:pt x="23636" y="132446"/>
                      <a:pt x="18890" y="126475"/>
                      <a:pt x="14995" y="119963"/>
                    </a:cubicBezTo>
                    <a:cubicBezTo>
                      <a:pt x="10363" y="113566"/>
                      <a:pt x="8101" y="105749"/>
                      <a:pt x="8606" y="97870"/>
                    </a:cubicBezTo>
                    <a:cubicBezTo>
                      <a:pt x="10709" y="90187"/>
                      <a:pt x="15332" y="83444"/>
                      <a:pt x="21738" y="78706"/>
                    </a:cubicBezTo>
                    <a:cubicBezTo>
                      <a:pt x="27549" y="73826"/>
                      <a:pt x="33928" y="69656"/>
                      <a:pt x="40725" y="66284"/>
                    </a:cubicBezTo>
                    <a:lnTo>
                      <a:pt x="40725" y="71430"/>
                    </a:lnTo>
                    <a:cubicBezTo>
                      <a:pt x="34407" y="68005"/>
                      <a:pt x="28783" y="63427"/>
                      <a:pt x="24133" y="57944"/>
                    </a:cubicBezTo>
                    <a:cubicBezTo>
                      <a:pt x="19156" y="52248"/>
                      <a:pt x="16441" y="44928"/>
                      <a:pt x="16503" y="37360"/>
                    </a:cubicBezTo>
                    <a:cubicBezTo>
                      <a:pt x="16760" y="29650"/>
                      <a:pt x="20354" y="22428"/>
                      <a:pt x="26351" y="17574"/>
                    </a:cubicBezTo>
                    <a:cubicBezTo>
                      <a:pt x="31888" y="13049"/>
                      <a:pt x="38205" y="9562"/>
                      <a:pt x="44984" y="7282"/>
                    </a:cubicBezTo>
                    <a:cubicBezTo>
                      <a:pt x="58124" y="2872"/>
                      <a:pt x="71850" y="477"/>
                      <a:pt x="85708" y="184"/>
                    </a:cubicBezTo>
                    <a:cubicBezTo>
                      <a:pt x="99399" y="-348"/>
                      <a:pt x="113116" y="273"/>
                      <a:pt x="126699" y="2047"/>
                    </a:cubicBezTo>
                    <a:cubicBezTo>
                      <a:pt x="140274" y="3786"/>
                      <a:pt x="153672" y="6759"/>
                      <a:pt x="166714" y="10920"/>
                    </a:cubicBezTo>
                    <a:cubicBezTo>
                      <a:pt x="179668" y="15436"/>
                      <a:pt x="192080" y="21389"/>
                      <a:pt x="203713" y="28665"/>
                    </a:cubicBezTo>
                    <a:cubicBezTo>
                      <a:pt x="226799" y="43012"/>
                      <a:pt x="248119" y="60011"/>
                      <a:pt x="267239" y="79327"/>
                    </a:cubicBezTo>
                    <a:cubicBezTo>
                      <a:pt x="246966" y="61502"/>
                      <a:pt x="225006" y="45700"/>
                      <a:pt x="201672" y="32125"/>
                    </a:cubicBezTo>
                    <a:cubicBezTo>
                      <a:pt x="190147" y="25444"/>
                      <a:pt x="177920" y="20059"/>
                      <a:pt x="165206" y="16066"/>
                    </a:cubicBezTo>
                    <a:cubicBezTo>
                      <a:pt x="152367" y="12375"/>
                      <a:pt x="139254" y="9731"/>
                      <a:pt x="125989" y="8169"/>
                    </a:cubicBezTo>
                    <a:cubicBezTo>
                      <a:pt x="99638" y="4336"/>
                      <a:pt x="72781" y="6182"/>
                      <a:pt x="47202" y="13582"/>
                    </a:cubicBezTo>
                    <a:cubicBezTo>
                      <a:pt x="35224" y="17752"/>
                      <a:pt x="22714" y="25382"/>
                      <a:pt x="22536" y="37804"/>
                    </a:cubicBezTo>
                    <a:cubicBezTo>
                      <a:pt x="22359" y="50225"/>
                      <a:pt x="32651" y="60340"/>
                      <a:pt x="43298" y="66550"/>
                    </a:cubicBezTo>
                    <a:lnTo>
                      <a:pt x="48000" y="69301"/>
                    </a:lnTo>
                    <a:lnTo>
                      <a:pt x="43209" y="71608"/>
                    </a:lnTo>
                    <a:cubicBezTo>
                      <a:pt x="36759" y="74660"/>
                      <a:pt x="30663" y="78413"/>
                      <a:pt x="25020" y="82787"/>
                    </a:cubicBezTo>
                    <a:cubicBezTo>
                      <a:pt x="19413" y="86718"/>
                      <a:pt x="15207" y="92352"/>
                      <a:pt x="13042" y="98846"/>
                    </a:cubicBezTo>
                    <a:cubicBezTo>
                      <a:pt x="12528" y="105714"/>
                      <a:pt x="14338" y="112563"/>
                      <a:pt x="18188" y="118277"/>
                    </a:cubicBezTo>
                    <a:cubicBezTo>
                      <a:pt x="21853" y="124506"/>
                      <a:pt x="26200" y="130308"/>
                      <a:pt x="31143" y="135578"/>
                    </a:cubicBezTo>
                    <a:lnTo>
                      <a:pt x="32562" y="137176"/>
                    </a:lnTo>
                    <a:lnTo>
                      <a:pt x="30610" y="137885"/>
                    </a:lnTo>
                    <a:cubicBezTo>
                      <a:pt x="23557" y="140724"/>
                      <a:pt x="17417" y="145453"/>
                      <a:pt x="12865" y="151549"/>
                    </a:cubicBezTo>
                    <a:cubicBezTo>
                      <a:pt x="7737" y="157689"/>
                      <a:pt x="3416" y="164458"/>
                      <a:pt x="0" y="171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081D545D-DCA0-45D9-BBED-16E2500AB1C6}"/>
                  </a:ext>
                </a:extLst>
              </p:cNvPr>
              <p:cNvSpPr/>
              <p:nvPr/>
            </p:nvSpPr>
            <p:spPr>
              <a:xfrm>
                <a:off x="10635110" y="4598672"/>
                <a:ext cx="189782" cy="355243"/>
              </a:xfrm>
              <a:custGeom>
                <a:avLst/>
                <a:gdLst>
                  <a:gd name="connsiteX0" fmla="*/ 0 w 189782"/>
                  <a:gd name="connsiteY0" fmla="*/ 285417 h 355243"/>
                  <a:gd name="connsiteX1" fmla="*/ 189783 w 189782"/>
                  <a:gd name="connsiteY1" fmla="*/ 355243 h 355243"/>
                  <a:gd name="connsiteX2" fmla="*/ 157753 w 189782"/>
                  <a:gd name="connsiteY2" fmla="*/ 79397 h 355243"/>
                  <a:gd name="connsiteX3" fmla="*/ 48533 w 189782"/>
                  <a:gd name="connsiteY3" fmla="*/ 67153 h 355243"/>
                  <a:gd name="connsiteX4" fmla="*/ 0 w 189782"/>
                  <a:gd name="connsiteY4" fmla="*/ 285417 h 35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2" h="355243">
                    <a:moveTo>
                      <a:pt x="0" y="285417"/>
                    </a:moveTo>
                    <a:lnTo>
                      <a:pt x="189783" y="355243"/>
                    </a:lnTo>
                    <a:cubicBezTo>
                      <a:pt x="189783" y="355243"/>
                      <a:pt x="180111" y="181608"/>
                      <a:pt x="157753" y="79397"/>
                    </a:cubicBezTo>
                    <a:cubicBezTo>
                      <a:pt x="135394" y="-22814"/>
                      <a:pt x="81627" y="-25742"/>
                      <a:pt x="48533" y="67153"/>
                    </a:cubicBezTo>
                    <a:cubicBezTo>
                      <a:pt x="15438" y="160048"/>
                      <a:pt x="0" y="285417"/>
                      <a:pt x="0" y="285417"/>
                    </a:cubicBez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BC399DFC-7F82-49B7-8CC0-1646FCB879E8}"/>
                  </a:ext>
                </a:extLst>
              </p:cNvPr>
              <p:cNvSpPr/>
              <p:nvPr/>
            </p:nvSpPr>
            <p:spPr>
              <a:xfrm>
                <a:off x="10655069" y="4846345"/>
                <a:ext cx="154740" cy="52655"/>
              </a:xfrm>
              <a:custGeom>
                <a:avLst/>
                <a:gdLst>
                  <a:gd name="connsiteX0" fmla="*/ 537 w 154740"/>
                  <a:gd name="connsiteY0" fmla="*/ 35 h 52655"/>
                  <a:gd name="connsiteX1" fmla="*/ 20323 w 154740"/>
                  <a:gd name="connsiteY1" fmla="*/ 6068 h 52655"/>
                  <a:gd name="connsiteX2" fmla="*/ 40019 w 154740"/>
                  <a:gd name="connsiteY2" fmla="*/ 12545 h 52655"/>
                  <a:gd name="connsiteX3" fmla="*/ 77994 w 154740"/>
                  <a:gd name="connsiteY3" fmla="*/ 25322 h 52655"/>
                  <a:gd name="connsiteX4" fmla="*/ 154740 w 154740"/>
                  <a:gd name="connsiteY4" fmla="*/ 51939 h 52655"/>
                  <a:gd name="connsiteX5" fmla="*/ 154740 w 154740"/>
                  <a:gd name="connsiteY5" fmla="*/ 52649 h 52655"/>
                  <a:gd name="connsiteX6" fmla="*/ 77195 w 154740"/>
                  <a:gd name="connsiteY6" fmla="*/ 30468 h 52655"/>
                  <a:gd name="connsiteX7" fmla="*/ 38777 w 154740"/>
                  <a:gd name="connsiteY7" fmla="*/ 16982 h 52655"/>
                  <a:gd name="connsiteX8" fmla="*/ 19435 w 154740"/>
                  <a:gd name="connsiteY8" fmla="*/ 9440 h 52655"/>
                  <a:gd name="connsiteX9" fmla="*/ 359 w 154740"/>
                  <a:gd name="connsiteY9" fmla="*/ 1100 h 52655"/>
                  <a:gd name="connsiteX10" fmla="*/ 537 w 154740"/>
                  <a:gd name="connsiteY10" fmla="*/ 35 h 5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740" h="52655">
                    <a:moveTo>
                      <a:pt x="537" y="35"/>
                    </a:moveTo>
                    <a:cubicBezTo>
                      <a:pt x="6925" y="2519"/>
                      <a:pt x="13845" y="4028"/>
                      <a:pt x="20323" y="6068"/>
                    </a:cubicBezTo>
                    <a:cubicBezTo>
                      <a:pt x="26799" y="8109"/>
                      <a:pt x="33542" y="10327"/>
                      <a:pt x="40019" y="12545"/>
                    </a:cubicBezTo>
                    <a:lnTo>
                      <a:pt x="77994" y="25322"/>
                    </a:lnTo>
                    <a:cubicBezTo>
                      <a:pt x="103635" y="34194"/>
                      <a:pt x="129454" y="41736"/>
                      <a:pt x="154740" y="51939"/>
                    </a:cubicBezTo>
                    <a:cubicBezTo>
                      <a:pt x="154740" y="51939"/>
                      <a:pt x="154740" y="52738"/>
                      <a:pt x="154740" y="52649"/>
                    </a:cubicBezTo>
                    <a:cubicBezTo>
                      <a:pt x="128451" y="46900"/>
                      <a:pt x="102544" y="39491"/>
                      <a:pt x="77195" y="30468"/>
                    </a:cubicBezTo>
                    <a:cubicBezTo>
                      <a:pt x="64330" y="26120"/>
                      <a:pt x="51553" y="21595"/>
                      <a:pt x="38777" y="16982"/>
                    </a:cubicBezTo>
                    <a:cubicBezTo>
                      <a:pt x="32300" y="14586"/>
                      <a:pt x="25823" y="12102"/>
                      <a:pt x="19435" y="9440"/>
                    </a:cubicBezTo>
                    <a:cubicBezTo>
                      <a:pt x="13047" y="6778"/>
                      <a:pt x="6747" y="3407"/>
                      <a:pt x="359" y="1100"/>
                    </a:cubicBezTo>
                    <a:cubicBezTo>
                      <a:pt x="-262" y="1100"/>
                      <a:pt x="4" y="-231"/>
                      <a:pt x="537" y="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8ED20AD0-22DD-43E8-BF35-ADB9A0E62607}"/>
                  </a:ext>
                </a:extLst>
              </p:cNvPr>
              <p:cNvSpPr/>
              <p:nvPr/>
            </p:nvSpPr>
            <p:spPr>
              <a:xfrm>
                <a:off x="8781028" y="5553162"/>
                <a:ext cx="813605" cy="614299"/>
              </a:xfrm>
              <a:custGeom>
                <a:avLst/>
                <a:gdLst>
                  <a:gd name="connsiteX0" fmla="*/ 619 w 813605"/>
                  <a:gd name="connsiteY0" fmla="*/ 156156 h 614299"/>
                  <a:gd name="connsiteX1" fmla="*/ 377877 w 813605"/>
                  <a:gd name="connsiteY1" fmla="*/ 614154 h 614299"/>
                  <a:gd name="connsiteX2" fmla="*/ 530307 w 813605"/>
                  <a:gd name="connsiteY2" fmla="*/ 511588 h 614299"/>
                  <a:gd name="connsiteX3" fmla="*/ 581767 w 813605"/>
                  <a:gd name="connsiteY3" fmla="*/ 472194 h 614299"/>
                  <a:gd name="connsiteX4" fmla="*/ 813605 w 813605"/>
                  <a:gd name="connsiteY4" fmla="*/ 288888 h 614299"/>
                  <a:gd name="connsiteX5" fmla="*/ 582920 w 813605"/>
                  <a:gd name="connsiteY5" fmla="*/ 0 h 614299"/>
                  <a:gd name="connsiteX6" fmla="*/ 357559 w 813605"/>
                  <a:gd name="connsiteY6" fmla="*/ 191291 h 614299"/>
                  <a:gd name="connsiteX7" fmla="*/ 307962 w 813605"/>
                  <a:gd name="connsiteY7" fmla="*/ 233169 h 614299"/>
                  <a:gd name="connsiteX8" fmla="*/ 74704 w 813605"/>
                  <a:gd name="connsiteY8" fmla="*/ 121553 h 614299"/>
                  <a:gd name="connsiteX9" fmla="*/ 619 w 813605"/>
                  <a:gd name="connsiteY9" fmla="*/ 156156 h 61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3605" h="614299">
                    <a:moveTo>
                      <a:pt x="619" y="156156"/>
                    </a:moveTo>
                    <a:cubicBezTo>
                      <a:pt x="7717" y="175232"/>
                      <a:pt x="354276" y="606080"/>
                      <a:pt x="377877" y="614154"/>
                    </a:cubicBezTo>
                    <a:cubicBezTo>
                      <a:pt x="386749" y="617259"/>
                      <a:pt x="452495" y="570412"/>
                      <a:pt x="530307" y="511588"/>
                    </a:cubicBezTo>
                    <a:cubicBezTo>
                      <a:pt x="547075" y="498900"/>
                      <a:pt x="564377" y="485680"/>
                      <a:pt x="581767" y="472194"/>
                    </a:cubicBezTo>
                    <a:cubicBezTo>
                      <a:pt x="695246" y="384534"/>
                      <a:pt x="813605" y="288888"/>
                      <a:pt x="813605" y="288888"/>
                    </a:cubicBezTo>
                    <a:lnTo>
                      <a:pt x="582920" y="0"/>
                    </a:lnTo>
                    <a:lnTo>
                      <a:pt x="357559" y="191291"/>
                    </a:lnTo>
                    <a:lnTo>
                      <a:pt x="307962" y="233169"/>
                    </a:lnTo>
                    <a:cubicBezTo>
                      <a:pt x="307962" y="233169"/>
                      <a:pt x="101499" y="127586"/>
                      <a:pt x="74704" y="121553"/>
                    </a:cubicBezTo>
                    <a:cubicBezTo>
                      <a:pt x="47909" y="115520"/>
                      <a:pt x="-6391" y="137169"/>
                      <a:pt x="619" y="156156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55270390-A2F3-47C5-B43F-EF7CA488F1B6}"/>
                  </a:ext>
                </a:extLst>
              </p:cNvPr>
              <p:cNvSpPr/>
              <p:nvPr/>
            </p:nvSpPr>
            <p:spPr>
              <a:xfrm>
                <a:off x="8781010" y="5673704"/>
                <a:ext cx="642383" cy="493758"/>
              </a:xfrm>
              <a:custGeom>
                <a:avLst/>
                <a:gdLst>
                  <a:gd name="connsiteX0" fmla="*/ 642384 w 642383"/>
                  <a:gd name="connsiteY0" fmla="*/ 304540 h 493758"/>
                  <a:gd name="connsiteX1" fmla="*/ 581785 w 642383"/>
                  <a:gd name="connsiteY1" fmla="*/ 351653 h 493758"/>
                  <a:gd name="connsiteX2" fmla="*/ 530324 w 642383"/>
                  <a:gd name="connsiteY2" fmla="*/ 391135 h 493758"/>
                  <a:gd name="connsiteX3" fmla="*/ 377895 w 642383"/>
                  <a:gd name="connsiteY3" fmla="*/ 493612 h 493758"/>
                  <a:gd name="connsiteX4" fmla="*/ 637 w 642383"/>
                  <a:gd name="connsiteY4" fmla="*/ 35615 h 493758"/>
                  <a:gd name="connsiteX5" fmla="*/ 74367 w 642383"/>
                  <a:gd name="connsiteY5" fmla="*/ 1012 h 493758"/>
                  <a:gd name="connsiteX6" fmla="*/ 307625 w 642383"/>
                  <a:gd name="connsiteY6" fmla="*/ 112716 h 493758"/>
                  <a:gd name="connsiteX7" fmla="*/ 357133 w 642383"/>
                  <a:gd name="connsiteY7" fmla="*/ 70750 h 493758"/>
                  <a:gd name="connsiteX8" fmla="*/ 407440 w 642383"/>
                  <a:gd name="connsiteY8" fmla="*/ 28073 h 4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2383" h="493758">
                    <a:moveTo>
                      <a:pt x="642384" y="304540"/>
                    </a:moveTo>
                    <a:lnTo>
                      <a:pt x="581785" y="351653"/>
                    </a:lnTo>
                    <a:cubicBezTo>
                      <a:pt x="564040" y="365227"/>
                      <a:pt x="547093" y="378270"/>
                      <a:pt x="530324" y="391135"/>
                    </a:cubicBezTo>
                    <a:cubicBezTo>
                      <a:pt x="452512" y="449960"/>
                      <a:pt x="386856" y="496718"/>
                      <a:pt x="377895" y="493612"/>
                    </a:cubicBezTo>
                    <a:cubicBezTo>
                      <a:pt x="354294" y="485538"/>
                      <a:pt x="7735" y="54779"/>
                      <a:pt x="637" y="35615"/>
                    </a:cubicBezTo>
                    <a:cubicBezTo>
                      <a:pt x="-6461" y="16450"/>
                      <a:pt x="47572" y="-4933"/>
                      <a:pt x="74367" y="1012"/>
                    </a:cubicBezTo>
                    <a:cubicBezTo>
                      <a:pt x="101162" y="6956"/>
                      <a:pt x="307625" y="112716"/>
                      <a:pt x="307625" y="112716"/>
                    </a:cubicBezTo>
                    <a:lnTo>
                      <a:pt x="357133" y="70750"/>
                    </a:lnTo>
                    <a:lnTo>
                      <a:pt x="407440" y="28073"/>
                    </a:ln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A71AE05D-2614-49C8-8F07-B49BB38E097B}"/>
                  </a:ext>
                </a:extLst>
              </p:cNvPr>
              <p:cNvSpPr/>
              <p:nvPr/>
            </p:nvSpPr>
            <p:spPr>
              <a:xfrm>
                <a:off x="8776816" y="5670778"/>
                <a:ext cx="593254" cy="500758"/>
              </a:xfrm>
              <a:custGeom>
                <a:avLst/>
                <a:gdLst>
                  <a:gd name="connsiteX0" fmla="*/ 660 w 593254"/>
                  <a:gd name="connsiteY0" fmla="*/ 36588 h 500758"/>
                  <a:gd name="connsiteX1" fmla="*/ 386525 w 593254"/>
                  <a:gd name="connsiteY1" fmla="*/ 500619 h 500758"/>
                  <a:gd name="connsiteX2" fmla="*/ 593254 w 593254"/>
                  <a:gd name="connsiteY2" fmla="*/ 355288 h 500758"/>
                  <a:gd name="connsiteX3" fmla="*/ 363368 w 593254"/>
                  <a:gd name="connsiteY3" fmla="*/ 70569 h 500758"/>
                  <a:gd name="connsiteX4" fmla="*/ 313238 w 593254"/>
                  <a:gd name="connsiteY4" fmla="*/ 113512 h 500758"/>
                  <a:gd name="connsiteX5" fmla="*/ 75367 w 593254"/>
                  <a:gd name="connsiteY5" fmla="*/ 1009 h 500758"/>
                  <a:gd name="connsiteX6" fmla="*/ 660 w 593254"/>
                  <a:gd name="connsiteY6" fmla="*/ 36588 h 50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254" h="500758">
                    <a:moveTo>
                      <a:pt x="660" y="36588"/>
                    </a:moveTo>
                    <a:cubicBezTo>
                      <a:pt x="8025" y="55930"/>
                      <a:pt x="362481" y="492545"/>
                      <a:pt x="386525" y="500619"/>
                    </a:cubicBezTo>
                    <a:cubicBezTo>
                      <a:pt x="397616" y="504346"/>
                      <a:pt x="493616" y="432833"/>
                      <a:pt x="593254" y="355288"/>
                    </a:cubicBezTo>
                    <a:lnTo>
                      <a:pt x="363368" y="70569"/>
                    </a:lnTo>
                    <a:lnTo>
                      <a:pt x="313238" y="113512"/>
                    </a:lnTo>
                    <a:cubicBezTo>
                      <a:pt x="313238" y="113512"/>
                      <a:pt x="102694" y="7042"/>
                      <a:pt x="75367" y="1009"/>
                    </a:cubicBezTo>
                    <a:cubicBezTo>
                      <a:pt x="48039" y="-5024"/>
                      <a:pt x="-6615" y="17157"/>
                      <a:pt x="660" y="3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E01AD0D4-4CE5-452C-B877-E3DF59F1765F}"/>
                  </a:ext>
                </a:extLst>
              </p:cNvPr>
              <p:cNvSpPr/>
              <p:nvPr/>
            </p:nvSpPr>
            <p:spPr>
              <a:xfrm>
                <a:off x="8798462" y="5698633"/>
                <a:ext cx="358244" cy="443522"/>
              </a:xfrm>
              <a:custGeom>
                <a:avLst/>
                <a:gdLst>
                  <a:gd name="connsiteX0" fmla="*/ 1640 w 358244"/>
                  <a:gd name="connsiteY0" fmla="*/ 571 h 443522"/>
                  <a:gd name="connsiteX1" fmla="*/ 358047 w 358244"/>
                  <a:gd name="connsiteY1" fmla="*/ 442953 h 443522"/>
                  <a:gd name="connsiteX2" fmla="*/ 358047 w 358244"/>
                  <a:gd name="connsiteY2" fmla="*/ 442953 h 443522"/>
                  <a:gd name="connsiteX3" fmla="*/ 841 w 358244"/>
                  <a:gd name="connsiteY3" fmla="*/ 1192 h 443522"/>
                  <a:gd name="connsiteX4" fmla="*/ 1640 w 358244"/>
                  <a:gd name="connsiteY4" fmla="*/ 571 h 44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244" h="443522">
                    <a:moveTo>
                      <a:pt x="1640" y="571"/>
                    </a:moveTo>
                    <a:cubicBezTo>
                      <a:pt x="62860" y="72349"/>
                      <a:pt x="303304" y="367359"/>
                      <a:pt x="358047" y="442953"/>
                    </a:cubicBezTo>
                    <a:cubicBezTo>
                      <a:pt x="358491" y="443574"/>
                      <a:pt x="358047" y="443840"/>
                      <a:pt x="358047" y="442953"/>
                    </a:cubicBezTo>
                    <a:cubicBezTo>
                      <a:pt x="295940" y="373215"/>
                      <a:pt x="58069" y="76164"/>
                      <a:pt x="841" y="1192"/>
                    </a:cubicBezTo>
                    <a:cubicBezTo>
                      <a:pt x="-845" y="571"/>
                      <a:pt x="309" y="-760"/>
                      <a:pt x="1640" y="5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32B3A9C8-0B75-4627-8BD3-B85AF7D1C7A9}"/>
                  </a:ext>
                </a:extLst>
              </p:cNvPr>
              <p:cNvSpPr/>
              <p:nvPr/>
            </p:nvSpPr>
            <p:spPr>
              <a:xfrm>
                <a:off x="9094341" y="5760394"/>
                <a:ext cx="54169" cy="103306"/>
              </a:xfrm>
              <a:custGeom>
                <a:avLst/>
                <a:gdLst>
                  <a:gd name="connsiteX0" fmla="*/ 3699 w 54169"/>
                  <a:gd name="connsiteY0" fmla="*/ 384 h 103306"/>
                  <a:gd name="connsiteX1" fmla="*/ 53917 w 54169"/>
                  <a:gd name="connsiteY1" fmla="*/ 102241 h 103306"/>
                  <a:gd name="connsiteX2" fmla="*/ 51255 w 54169"/>
                  <a:gd name="connsiteY2" fmla="*/ 102241 h 103306"/>
                  <a:gd name="connsiteX3" fmla="*/ 150 w 54169"/>
                  <a:gd name="connsiteY3" fmla="*/ 3224 h 103306"/>
                  <a:gd name="connsiteX4" fmla="*/ 1570 w 54169"/>
                  <a:gd name="connsiteY4" fmla="*/ 145 h 103306"/>
                  <a:gd name="connsiteX5" fmla="*/ 3699 w 54169"/>
                  <a:gd name="connsiteY5" fmla="*/ 384 h 10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69" h="103306">
                    <a:moveTo>
                      <a:pt x="3699" y="384"/>
                    </a:moveTo>
                    <a:cubicBezTo>
                      <a:pt x="32446" y="24784"/>
                      <a:pt x="56934" y="63645"/>
                      <a:pt x="53917" y="102241"/>
                    </a:cubicBezTo>
                    <a:cubicBezTo>
                      <a:pt x="53917" y="103749"/>
                      <a:pt x="51699" y="103572"/>
                      <a:pt x="51255" y="102241"/>
                    </a:cubicBezTo>
                    <a:cubicBezTo>
                      <a:pt x="37787" y="67514"/>
                      <a:pt x="20663" y="34313"/>
                      <a:pt x="150" y="3224"/>
                    </a:cubicBezTo>
                    <a:cubicBezTo>
                      <a:pt x="-311" y="1981"/>
                      <a:pt x="327" y="606"/>
                      <a:pt x="1570" y="145"/>
                    </a:cubicBezTo>
                    <a:cubicBezTo>
                      <a:pt x="2279" y="-112"/>
                      <a:pt x="3069" y="-24"/>
                      <a:pt x="3699" y="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AE41B171-D70F-41C4-8597-6A8941CCA86B}"/>
                  </a:ext>
                </a:extLst>
              </p:cNvPr>
              <p:cNvSpPr/>
              <p:nvPr/>
            </p:nvSpPr>
            <p:spPr>
              <a:xfrm>
                <a:off x="9064838" y="5749717"/>
                <a:ext cx="54290" cy="103425"/>
              </a:xfrm>
              <a:custGeom>
                <a:avLst/>
                <a:gdLst>
                  <a:gd name="connsiteX0" fmla="*/ 3745 w 54290"/>
                  <a:gd name="connsiteY0" fmla="*/ 415 h 103425"/>
                  <a:gd name="connsiteX1" fmla="*/ 54052 w 54290"/>
                  <a:gd name="connsiteY1" fmla="*/ 102360 h 103425"/>
                  <a:gd name="connsiteX2" fmla="*/ 51391 w 54290"/>
                  <a:gd name="connsiteY2" fmla="*/ 102360 h 103425"/>
                  <a:gd name="connsiteX3" fmla="*/ 196 w 54290"/>
                  <a:gd name="connsiteY3" fmla="*/ 3343 h 103425"/>
                  <a:gd name="connsiteX4" fmla="*/ 1447 w 54290"/>
                  <a:gd name="connsiteY4" fmla="*/ 193 h 103425"/>
                  <a:gd name="connsiteX5" fmla="*/ 3745 w 54290"/>
                  <a:gd name="connsiteY5" fmla="*/ 415 h 10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90" h="103425">
                    <a:moveTo>
                      <a:pt x="3745" y="415"/>
                    </a:moveTo>
                    <a:cubicBezTo>
                      <a:pt x="32492" y="24903"/>
                      <a:pt x="56980" y="63676"/>
                      <a:pt x="54052" y="102360"/>
                    </a:cubicBezTo>
                    <a:cubicBezTo>
                      <a:pt x="54052" y="103868"/>
                      <a:pt x="51834" y="103691"/>
                      <a:pt x="51391" y="102360"/>
                    </a:cubicBezTo>
                    <a:cubicBezTo>
                      <a:pt x="37949" y="67597"/>
                      <a:pt x="20790" y="34405"/>
                      <a:pt x="196" y="3343"/>
                    </a:cubicBezTo>
                    <a:cubicBezTo>
                      <a:pt x="-327" y="2127"/>
                      <a:pt x="232" y="716"/>
                      <a:pt x="1447" y="193"/>
                    </a:cubicBezTo>
                    <a:cubicBezTo>
                      <a:pt x="2202" y="-127"/>
                      <a:pt x="3071" y="-47"/>
                      <a:pt x="3745" y="4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C4422BFF-0862-4899-8A4C-98481F0EE8B6}"/>
                  </a:ext>
                </a:extLst>
              </p:cNvPr>
              <p:cNvSpPr/>
              <p:nvPr/>
            </p:nvSpPr>
            <p:spPr>
              <a:xfrm>
                <a:off x="9035516" y="5739189"/>
                <a:ext cx="54244" cy="103306"/>
              </a:xfrm>
              <a:custGeom>
                <a:avLst/>
                <a:gdLst>
                  <a:gd name="connsiteX0" fmla="*/ 3699 w 54244"/>
                  <a:gd name="connsiteY0" fmla="*/ 384 h 103306"/>
                  <a:gd name="connsiteX1" fmla="*/ 54006 w 54244"/>
                  <a:gd name="connsiteY1" fmla="*/ 102241 h 103306"/>
                  <a:gd name="connsiteX2" fmla="*/ 51256 w 54244"/>
                  <a:gd name="connsiteY2" fmla="*/ 102241 h 103306"/>
                  <a:gd name="connsiteX3" fmla="*/ 150 w 54244"/>
                  <a:gd name="connsiteY3" fmla="*/ 3224 h 103306"/>
                  <a:gd name="connsiteX4" fmla="*/ 1570 w 54244"/>
                  <a:gd name="connsiteY4" fmla="*/ 145 h 103306"/>
                  <a:gd name="connsiteX5" fmla="*/ 3699 w 54244"/>
                  <a:gd name="connsiteY5" fmla="*/ 384 h 10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44" h="103306">
                    <a:moveTo>
                      <a:pt x="3699" y="384"/>
                    </a:moveTo>
                    <a:cubicBezTo>
                      <a:pt x="32446" y="24784"/>
                      <a:pt x="56934" y="63557"/>
                      <a:pt x="54006" y="102241"/>
                    </a:cubicBezTo>
                    <a:cubicBezTo>
                      <a:pt x="54006" y="103749"/>
                      <a:pt x="51699" y="103571"/>
                      <a:pt x="51256" y="102241"/>
                    </a:cubicBezTo>
                    <a:cubicBezTo>
                      <a:pt x="37796" y="67514"/>
                      <a:pt x="20663" y="34313"/>
                      <a:pt x="150" y="3224"/>
                    </a:cubicBezTo>
                    <a:cubicBezTo>
                      <a:pt x="-311" y="1982"/>
                      <a:pt x="327" y="606"/>
                      <a:pt x="1570" y="145"/>
                    </a:cubicBezTo>
                    <a:cubicBezTo>
                      <a:pt x="2279" y="-112"/>
                      <a:pt x="3069" y="-24"/>
                      <a:pt x="3699" y="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B6CB0F23-ACCC-46DB-A033-FD5BF0FE9EED}"/>
                  </a:ext>
                </a:extLst>
              </p:cNvPr>
              <p:cNvSpPr/>
              <p:nvPr/>
            </p:nvSpPr>
            <p:spPr>
              <a:xfrm>
                <a:off x="9005952" y="5728464"/>
                <a:ext cx="54351" cy="103439"/>
              </a:xfrm>
              <a:custGeom>
                <a:avLst/>
                <a:gdLst>
                  <a:gd name="connsiteX0" fmla="*/ 3806 w 54351"/>
                  <a:gd name="connsiteY0" fmla="*/ 463 h 103439"/>
                  <a:gd name="connsiteX1" fmla="*/ 54113 w 54351"/>
                  <a:gd name="connsiteY1" fmla="*/ 102408 h 103439"/>
                  <a:gd name="connsiteX2" fmla="*/ 51452 w 54351"/>
                  <a:gd name="connsiteY2" fmla="*/ 102408 h 103439"/>
                  <a:gd name="connsiteX3" fmla="*/ 257 w 54351"/>
                  <a:gd name="connsiteY3" fmla="*/ 3479 h 103439"/>
                  <a:gd name="connsiteX4" fmla="*/ 1313 w 54351"/>
                  <a:gd name="connsiteY4" fmla="*/ 259 h 103439"/>
                  <a:gd name="connsiteX5" fmla="*/ 3806 w 54351"/>
                  <a:gd name="connsiteY5" fmla="*/ 463 h 10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51" h="103439">
                    <a:moveTo>
                      <a:pt x="3806" y="463"/>
                    </a:moveTo>
                    <a:cubicBezTo>
                      <a:pt x="32553" y="24862"/>
                      <a:pt x="57041" y="63724"/>
                      <a:pt x="54113" y="102408"/>
                    </a:cubicBezTo>
                    <a:cubicBezTo>
                      <a:pt x="54113" y="103827"/>
                      <a:pt x="51895" y="103738"/>
                      <a:pt x="51452" y="102408"/>
                    </a:cubicBezTo>
                    <a:cubicBezTo>
                      <a:pt x="37992" y="67690"/>
                      <a:pt x="20833" y="34515"/>
                      <a:pt x="257" y="3479"/>
                    </a:cubicBezTo>
                    <a:cubicBezTo>
                      <a:pt x="-337" y="2299"/>
                      <a:pt x="133" y="862"/>
                      <a:pt x="1313" y="259"/>
                    </a:cubicBezTo>
                    <a:cubicBezTo>
                      <a:pt x="2120" y="-149"/>
                      <a:pt x="3079" y="-70"/>
                      <a:pt x="3806" y="4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859E6E90-E818-4A79-8EF0-448B6FF36624}"/>
                  </a:ext>
                </a:extLst>
              </p:cNvPr>
              <p:cNvSpPr/>
              <p:nvPr/>
            </p:nvSpPr>
            <p:spPr>
              <a:xfrm>
                <a:off x="9090841" y="5653995"/>
                <a:ext cx="65491" cy="144406"/>
              </a:xfrm>
              <a:custGeom>
                <a:avLst/>
                <a:gdLst>
                  <a:gd name="connsiteX0" fmla="*/ 12 w 65491"/>
                  <a:gd name="connsiteY0" fmla="*/ 45741 h 144406"/>
                  <a:gd name="connsiteX1" fmla="*/ 26629 w 65491"/>
                  <a:gd name="connsiteY1" fmla="*/ 141653 h 144406"/>
                  <a:gd name="connsiteX2" fmla="*/ 32716 w 65491"/>
                  <a:gd name="connsiteY2" fmla="*/ 144013 h 144406"/>
                  <a:gd name="connsiteX3" fmla="*/ 33905 w 65491"/>
                  <a:gd name="connsiteY3" fmla="*/ 143250 h 144406"/>
                  <a:gd name="connsiteX4" fmla="*/ 35502 w 65491"/>
                  <a:gd name="connsiteY4" fmla="*/ 143250 h 144406"/>
                  <a:gd name="connsiteX5" fmla="*/ 65491 w 65491"/>
                  <a:gd name="connsiteY5" fmla="*/ 45652 h 144406"/>
                  <a:gd name="connsiteX6" fmla="*/ 30888 w 65491"/>
                  <a:gd name="connsiteY6" fmla="*/ 48 h 144406"/>
                  <a:gd name="connsiteX7" fmla="*/ 12 w 65491"/>
                  <a:gd name="connsiteY7" fmla="*/ 45741 h 144406"/>
                  <a:gd name="connsiteX8" fmla="*/ 17225 w 65491"/>
                  <a:gd name="connsiteY8" fmla="*/ 19567 h 144406"/>
                  <a:gd name="connsiteX9" fmla="*/ 54844 w 65491"/>
                  <a:gd name="connsiteY9" fmla="*/ 51153 h 144406"/>
                  <a:gd name="connsiteX10" fmla="*/ 50763 w 65491"/>
                  <a:gd name="connsiteY10" fmla="*/ 79811 h 144406"/>
                  <a:gd name="connsiteX11" fmla="*/ 34526 w 65491"/>
                  <a:gd name="connsiteY11" fmla="*/ 137305 h 144406"/>
                  <a:gd name="connsiteX12" fmla="*/ 19975 w 65491"/>
                  <a:gd name="connsiteY12" fmla="*/ 91523 h 144406"/>
                  <a:gd name="connsiteX13" fmla="*/ 17225 w 65491"/>
                  <a:gd name="connsiteY13" fmla="*/ 19567 h 14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91" h="144406">
                    <a:moveTo>
                      <a:pt x="12" y="45741"/>
                    </a:moveTo>
                    <a:cubicBezTo>
                      <a:pt x="722" y="78924"/>
                      <a:pt x="15805" y="110688"/>
                      <a:pt x="26629" y="141653"/>
                    </a:cubicBezTo>
                    <a:cubicBezTo>
                      <a:pt x="27659" y="143986"/>
                      <a:pt x="30383" y="145042"/>
                      <a:pt x="32716" y="144013"/>
                    </a:cubicBezTo>
                    <a:cubicBezTo>
                      <a:pt x="33151" y="143818"/>
                      <a:pt x="33550" y="143560"/>
                      <a:pt x="33905" y="143250"/>
                    </a:cubicBezTo>
                    <a:cubicBezTo>
                      <a:pt x="34437" y="143250"/>
                      <a:pt x="35058" y="143782"/>
                      <a:pt x="35502" y="143250"/>
                    </a:cubicBezTo>
                    <a:cubicBezTo>
                      <a:pt x="53797" y="113873"/>
                      <a:pt x="64133" y="80237"/>
                      <a:pt x="65491" y="45652"/>
                    </a:cubicBezTo>
                    <a:cubicBezTo>
                      <a:pt x="65491" y="25423"/>
                      <a:pt x="55731" y="-1283"/>
                      <a:pt x="30888" y="48"/>
                    </a:cubicBezTo>
                    <a:cubicBezTo>
                      <a:pt x="7110" y="846"/>
                      <a:pt x="-343" y="26310"/>
                      <a:pt x="12" y="45741"/>
                    </a:cubicBezTo>
                    <a:close/>
                    <a:moveTo>
                      <a:pt x="17225" y="19567"/>
                    </a:moveTo>
                    <a:cubicBezTo>
                      <a:pt x="44729" y="-11132"/>
                      <a:pt x="55642" y="36247"/>
                      <a:pt x="54844" y="51153"/>
                    </a:cubicBezTo>
                    <a:cubicBezTo>
                      <a:pt x="54152" y="60789"/>
                      <a:pt x="52786" y="70362"/>
                      <a:pt x="50763" y="79811"/>
                    </a:cubicBezTo>
                    <a:cubicBezTo>
                      <a:pt x="46859" y="99420"/>
                      <a:pt x="40293" y="118229"/>
                      <a:pt x="34526" y="137305"/>
                    </a:cubicBezTo>
                    <a:cubicBezTo>
                      <a:pt x="30267" y="121867"/>
                      <a:pt x="24766" y="106784"/>
                      <a:pt x="19975" y="91523"/>
                    </a:cubicBezTo>
                    <a:cubicBezTo>
                      <a:pt x="14297" y="73246"/>
                      <a:pt x="2141" y="36336"/>
                      <a:pt x="17225" y="195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74E98BF4-3422-4815-87DB-BAC5DF2C08A5}"/>
                  </a:ext>
                </a:extLst>
              </p:cNvPr>
              <p:cNvSpPr/>
              <p:nvPr/>
            </p:nvSpPr>
            <p:spPr>
              <a:xfrm>
                <a:off x="9117888" y="5788234"/>
                <a:ext cx="133939" cy="83683"/>
              </a:xfrm>
              <a:custGeom>
                <a:avLst/>
                <a:gdLst>
                  <a:gd name="connsiteX0" fmla="*/ 130097 w 133939"/>
                  <a:gd name="connsiteY0" fmla="*/ 69344 h 83683"/>
                  <a:gd name="connsiteX1" fmla="*/ 104722 w 133939"/>
                  <a:gd name="connsiteY1" fmla="*/ 17972 h 83683"/>
                  <a:gd name="connsiteX2" fmla="*/ 3753 w 133939"/>
                  <a:gd name="connsiteY2" fmla="*/ 848 h 83683"/>
                  <a:gd name="connsiteX3" fmla="*/ 2954 w 133939"/>
                  <a:gd name="connsiteY3" fmla="*/ 2268 h 83683"/>
                  <a:gd name="connsiteX4" fmla="*/ 284 w 133939"/>
                  <a:gd name="connsiteY4" fmla="*/ 8079 h 83683"/>
                  <a:gd name="connsiteX5" fmla="*/ 1091 w 133939"/>
                  <a:gd name="connsiteY5" fmla="*/ 9455 h 83683"/>
                  <a:gd name="connsiteX6" fmla="*/ 75088 w 133939"/>
                  <a:gd name="connsiteY6" fmla="*/ 75910 h 83683"/>
                  <a:gd name="connsiteX7" fmla="*/ 130097 w 133939"/>
                  <a:gd name="connsiteY7" fmla="*/ 69344 h 83683"/>
                  <a:gd name="connsiteX8" fmla="*/ 43058 w 133939"/>
                  <a:gd name="connsiteY8" fmla="*/ 37580 h 83683"/>
                  <a:gd name="connsiteX9" fmla="*/ 8632 w 133939"/>
                  <a:gd name="connsiteY9" fmla="*/ 4042 h 83683"/>
                  <a:gd name="connsiteX10" fmla="*/ 67368 w 133939"/>
                  <a:gd name="connsiteY10" fmla="*/ 15311 h 83683"/>
                  <a:gd name="connsiteX11" fmla="*/ 94785 w 133939"/>
                  <a:gd name="connsiteY11" fmla="*/ 24183 h 83683"/>
                  <a:gd name="connsiteX12" fmla="*/ 106141 w 133939"/>
                  <a:gd name="connsiteY12" fmla="*/ 71917 h 83683"/>
                  <a:gd name="connsiteX13" fmla="*/ 43058 w 133939"/>
                  <a:gd name="connsiteY13" fmla="*/ 37580 h 8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939" h="83683">
                    <a:moveTo>
                      <a:pt x="130097" y="69344"/>
                    </a:moveTo>
                    <a:cubicBezTo>
                      <a:pt x="142341" y="47784"/>
                      <a:pt x="122999" y="26756"/>
                      <a:pt x="104722" y="17972"/>
                    </a:cubicBezTo>
                    <a:cubicBezTo>
                      <a:pt x="73136" y="3545"/>
                      <a:pt x="38329" y="-2355"/>
                      <a:pt x="3753" y="848"/>
                    </a:cubicBezTo>
                    <a:cubicBezTo>
                      <a:pt x="2954" y="848"/>
                      <a:pt x="2777" y="1647"/>
                      <a:pt x="2954" y="2268"/>
                    </a:cubicBezTo>
                    <a:cubicBezTo>
                      <a:pt x="612" y="3137"/>
                      <a:pt x="-586" y="5737"/>
                      <a:pt x="284" y="8079"/>
                    </a:cubicBezTo>
                    <a:cubicBezTo>
                      <a:pt x="470" y="8585"/>
                      <a:pt x="745" y="9046"/>
                      <a:pt x="1091" y="9455"/>
                    </a:cubicBezTo>
                    <a:cubicBezTo>
                      <a:pt x="24071" y="32701"/>
                      <a:pt x="45453" y="60383"/>
                      <a:pt x="75088" y="75910"/>
                    </a:cubicBezTo>
                    <a:cubicBezTo>
                      <a:pt x="92211" y="84959"/>
                      <a:pt x="118385" y="89751"/>
                      <a:pt x="130097" y="69344"/>
                    </a:cubicBezTo>
                    <a:close/>
                    <a:moveTo>
                      <a:pt x="43058" y="37580"/>
                    </a:moveTo>
                    <a:cubicBezTo>
                      <a:pt x="31524" y="26401"/>
                      <a:pt x="20610" y="14778"/>
                      <a:pt x="8632" y="4042"/>
                    </a:cubicBezTo>
                    <a:cubicBezTo>
                      <a:pt x="28329" y="7414"/>
                      <a:pt x="48026" y="9987"/>
                      <a:pt x="67368" y="15311"/>
                    </a:cubicBezTo>
                    <a:cubicBezTo>
                      <a:pt x="76702" y="17644"/>
                      <a:pt x="85859" y="20607"/>
                      <a:pt x="94785" y="24183"/>
                    </a:cubicBezTo>
                    <a:cubicBezTo>
                      <a:pt x="108448" y="30039"/>
                      <a:pt x="145979" y="61093"/>
                      <a:pt x="106141" y="71917"/>
                    </a:cubicBezTo>
                    <a:cubicBezTo>
                      <a:pt x="84404" y="78216"/>
                      <a:pt x="56899" y="50889"/>
                      <a:pt x="43058" y="375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BC8A5E02-F9AB-4DF8-998B-37EFA35FF46E}"/>
                  </a:ext>
                </a:extLst>
              </p:cNvPr>
              <p:cNvSpPr/>
              <p:nvPr/>
            </p:nvSpPr>
            <p:spPr>
              <a:xfrm>
                <a:off x="9150210" y="4915561"/>
                <a:ext cx="1756510" cy="1109617"/>
              </a:xfrm>
              <a:custGeom>
                <a:avLst/>
                <a:gdLst>
                  <a:gd name="connsiteX0" fmla="*/ 0 w 1756510"/>
                  <a:gd name="connsiteY0" fmla="*/ 785239 h 1109617"/>
                  <a:gd name="connsiteX1" fmla="*/ 240445 w 1756510"/>
                  <a:gd name="connsiteY1" fmla="*/ 1109617 h 1109617"/>
                  <a:gd name="connsiteX2" fmla="*/ 1051656 w 1756510"/>
                  <a:gd name="connsiteY2" fmla="*/ 546747 h 1109617"/>
                  <a:gd name="connsiteX3" fmla="*/ 1129912 w 1756510"/>
                  <a:gd name="connsiteY3" fmla="*/ 492447 h 1109617"/>
                  <a:gd name="connsiteX4" fmla="*/ 1185365 w 1756510"/>
                  <a:gd name="connsiteY4" fmla="*/ 525719 h 1109617"/>
                  <a:gd name="connsiteX5" fmla="*/ 1359620 w 1756510"/>
                  <a:gd name="connsiteY5" fmla="*/ 592618 h 1109617"/>
                  <a:gd name="connsiteX6" fmla="*/ 1713278 w 1756510"/>
                  <a:gd name="connsiteY6" fmla="*/ 492447 h 1109617"/>
                  <a:gd name="connsiteX7" fmla="*/ 1746017 w 1756510"/>
                  <a:gd name="connsiteY7" fmla="*/ 272143 h 1109617"/>
                  <a:gd name="connsiteX8" fmla="*/ 1635378 w 1756510"/>
                  <a:gd name="connsiteY8" fmla="*/ 224675 h 1109617"/>
                  <a:gd name="connsiteX9" fmla="*/ 1204263 w 1756510"/>
                  <a:gd name="connsiteY9" fmla="*/ 113 h 1109617"/>
                  <a:gd name="connsiteX10" fmla="*/ 930280 w 1756510"/>
                  <a:gd name="connsiteY10" fmla="*/ 108801 h 1109617"/>
                  <a:gd name="connsiteX11" fmla="*/ 0 w 1756510"/>
                  <a:gd name="connsiteY11" fmla="*/ 785239 h 11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0" h="1109617">
                    <a:moveTo>
                      <a:pt x="0" y="785239"/>
                    </a:moveTo>
                    <a:lnTo>
                      <a:pt x="240445" y="1109617"/>
                    </a:lnTo>
                    <a:lnTo>
                      <a:pt x="1051656" y="546747"/>
                    </a:lnTo>
                    <a:lnTo>
                      <a:pt x="1129912" y="492447"/>
                    </a:lnTo>
                    <a:cubicBezTo>
                      <a:pt x="1129912" y="492447"/>
                      <a:pt x="1152004" y="507353"/>
                      <a:pt x="1185365" y="525719"/>
                    </a:cubicBezTo>
                    <a:cubicBezTo>
                      <a:pt x="1231679" y="551361"/>
                      <a:pt x="1299554" y="583745"/>
                      <a:pt x="1359620" y="592618"/>
                    </a:cubicBezTo>
                    <a:cubicBezTo>
                      <a:pt x="1460323" y="607523"/>
                      <a:pt x="1628457" y="605926"/>
                      <a:pt x="1713278" y="492447"/>
                    </a:cubicBezTo>
                    <a:cubicBezTo>
                      <a:pt x="1784790" y="396890"/>
                      <a:pt x="1746017" y="272143"/>
                      <a:pt x="1746017" y="272143"/>
                    </a:cubicBezTo>
                    <a:lnTo>
                      <a:pt x="1635378" y="224675"/>
                    </a:lnTo>
                    <a:cubicBezTo>
                      <a:pt x="1635378" y="224675"/>
                      <a:pt x="1374083" y="6678"/>
                      <a:pt x="1204263" y="113"/>
                    </a:cubicBezTo>
                    <a:cubicBezTo>
                      <a:pt x="1132218" y="-2815"/>
                      <a:pt x="1027434" y="51751"/>
                      <a:pt x="930280" y="108801"/>
                    </a:cubicBezTo>
                    <a:cubicBezTo>
                      <a:pt x="833127" y="165851"/>
                      <a:pt x="0" y="785239"/>
                      <a:pt x="0" y="78523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DE097263-111E-4FC6-88D8-B777245AC5E5}"/>
                  </a:ext>
                </a:extLst>
              </p:cNvPr>
              <p:cNvSpPr/>
              <p:nvPr/>
            </p:nvSpPr>
            <p:spPr>
              <a:xfrm>
                <a:off x="10280122" y="5238012"/>
                <a:ext cx="242928" cy="203268"/>
              </a:xfrm>
              <a:custGeom>
                <a:avLst/>
                <a:gdLst>
                  <a:gd name="connsiteX0" fmla="*/ 0 w 242928"/>
                  <a:gd name="connsiteY0" fmla="*/ 169997 h 203268"/>
                  <a:gd name="connsiteX1" fmla="*/ 55453 w 242928"/>
                  <a:gd name="connsiteY1" fmla="*/ 203269 h 203268"/>
                  <a:gd name="connsiteX2" fmla="*/ 242929 w 242928"/>
                  <a:gd name="connsiteY2" fmla="*/ 0 h 20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928" h="203268">
                    <a:moveTo>
                      <a:pt x="0" y="169997"/>
                    </a:moveTo>
                    <a:cubicBezTo>
                      <a:pt x="0" y="169997"/>
                      <a:pt x="22092" y="184903"/>
                      <a:pt x="55453" y="203269"/>
                    </a:cubicBezTo>
                    <a:cubicBezTo>
                      <a:pt x="114367" y="132733"/>
                      <a:pt x="239203" y="4614"/>
                      <a:pt x="2429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93ADF0B7-4460-4160-BF05-473276C79605}"/>
                  </a:ext>
                </a:extLst>
              </p:cNvPr>
              <p:cNvSpPr/>
              <p:nvPr/>
            </p:nvSpPr>
            <p:spPr>
              <a:xfrm>
                <a:off x="10689410" y="5067216"/>
                <a:ext cx="172900" cy="146072"/>
              </a:xfrm>
              <a:custGeom>
                <a:avLst/>
                <a:gdLst>
                  <a:gd name="connsiteX0" fmla="*/ 355 w 172900"/>
                  <a:gd name="connsiteY0" fmla="*/ 0 h 146072"/>
                  <a:gd name="connsiteX1" fmla="*/ 46492 w 172900"/>
                  <a:gd name="connsiteY1" fmla="*/ 33627 h 146072"/>
                  <a:gd name="connsiteX2" fmla="*/ 91831 w 172900"/>
                  <a:gd name="connsiteY2" fmla="*/ 66810 h 146072"/>
                  <a:gd name="connsiteX3" fmla="*/ 134241 w 172900"/>
                  <a:gd name="connsiteY3" fmla="*/ 105139 h 146072"/>
                  <a:gd name="connsiteX4" fmla="*/ 153938 w 172900"/>
                  <a:gd name="connsiteY4" fmla="*/ 124392 h 146072"/>
                  <a:gd name="connsiteX5" fmla="*/ 172748 w 172900"/>
                  <a:gd name="connsiteY5" fmla="*/ 144888 h 146072"/>
                  <a:gd name="connsiteX6" fmla="*/ 171594 w 172900"/>
                  <a:gd name="connsiteY6" fmla="*/ 145953 h 146072"/>
                  <a:gd name="connsiteX7" fmla="*/ 150655 w 172900"/>
                  <a:gd name="connsiteY7" fmla="*/ 128917 h 146072"/>
                  <a:gd name="connsiteX8" fmla="*/ 128829 w 172900"/>
                  <a:gd name="connsiteY8" fmla="*/ 110285 h 146072"/>
                  <a:gd name="connsiteX9" fmla="*/ 86418 w 172900"/>
                  <a:gd name="connsiteY9" fmla="*/ 74795 h 146072"/>
                  <a:gd name="connsiteX10" fmla="*/ 45694 w 172900"/>
                  <a:gd name="connsiteY10" fmla="*/ 37797 h 146072"/>
                  <a:gd name="connsiteX11" fmla="*/ 0 w 172900"/>
                  <a:gd name="connsiteY11" fmla="*/ 621 h 146072"/>
                  <a:gd name="connsiteX12" fmla="*/ 355 w 172900"/>
                  <a:gd name="connsiteY12" fmla="*/ 0 h 14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900" h="146072">
                    <a:moveTo>
                      <a:pt x="355" y="0"/>
                    </a:moveTo>
                    <a:cubicBezTo>
                      <a:pt x="15970" y="10913"/>
                      <a:pt x="31054" y="22447"/>
                      <a:pt x="46492" y="33627"/>
                    </a:cubicBezTo>
                    <a:cubicBezTo>
                      <a:pt x="61930" y="44806"/>
                      <a:pt x="77368" y="54832"/>
                      <a:pt x="91831" y="66810"/>
                    </a:cubicBezTo>
                    <a:cubicBezTo>
                      <a:pt x="106293" y="78788"/>
                      <a:pt x="120400" y="92008"/>
                      <a:pt x="134241" y="105139"/>
                    </a:cubicBezTo>
                    <a:cubicBezTo>
                      <a:pt x="140895" y="111438"/>
                      <a:pt x="147461" y="117827"/>
                      <a:pt x="153938" y="124392"/>
                    </a:cubicBezTo>
                    <a:cubicBezTo>
                      <a:pt x="160752" y="130701"/>
                      <a:pt x="167043" y="137559"/>
                      <a:pt x="172748" y="144888"/>
                    </a:cubicBezTo>
                    <a:cubicBezTo>
                      <a:pt x="173280" y="145509"/>
                      <a:pt x="172304" y="146396"/>
                      <a:pt x="171594" y="145953"/>
                    </a:cubicBezTo>
                    <a:cubicBezTo>
                      <a:pt x="164283" y="140700"/>
                      <a:pt x="157292" y="135013"/>
                      <a:pt x="150655" y="128917"/>
                    </a:cubicBezTo>
                    <a:lnTo>
                      <a:pt x="128829" y="110285"/>
                    </a:lnTo>
                    <a:cubicBezTo>
                      <a:pt x="114721" y="98307"/>
                      <a:pt x="100437" y="86684"/>
                      <a:pt x="86418" y="74795"/>
                    </a:cubicBezTo>
                    <a:cubicBezTo>
                      <a:pt x="72400" y="62906"/>
                      <a:pt x="59801" y="49864"/>
                      <a:pt x="45694" y="37797"/>
                    </a:cubicBezTo>
                    <a:cubicBezTo>
                      <a:pt x="31586" y="25730"/>
                      <a:pt x="15350" y="12865"/>
                      <a:pt x="0" y="621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BCE0C1E5-7586-459D-959E-4A78C295887A}"/>
                  </a:ext>
                </a:extLst>
              </p:cNvPr>
              <p:cNvSpPr/>
              <p:nvPr/>
            </p:nvSpPr>
            <p:spPr>
              <a:xfrm>
                <a:off x="9205042" y="5688932"/>
                <a:ext cx="221426" cy="277450"/>
              </a:xfrm>
              <a:custGeom>
                <a:avLst/>
                <a:gdLst>
                  <a:gd name="connsiteX0" fmla="*/ 1686 w 221426"/>
                  <a:gd name="connsiteY0" fmla="*/ 246 h 277450"/>
                  <a:gd name="connsiteX1" fmla="*/ 46048 w 221426"/>
                  <a:gd name="connsiteY1" fmla="*/ 53037 h 277450"/>
                  <a:gd name="connsiteX2" fmla="*/ 89612 w 221426"/>
                  <a:gd name="connsiteY2" fmla="*/ 106804 h 277450"/>
                  <a:gd name="connsiteX3" fmla="*/ 175853 w 221426"/>
                  <a:gd name="connsiteY3" fmla="*/ 215048 h 277450"/>
                  <a:gd name="connsiteX4" fmla="*/ 221280 w 221426"/>
                  <a:gd name="connsiteY4" fmla="*/ 276003 h 277450"/>
                  <a:gd name="connsiteX5" fmla="*/ 219683 w 221426"/>
                  <a:gd name="connsiteY5" fmla="*/ 277156 h 277450"/>
                  <a:gd name="connsiteX6" fmla="*/ 131490 w 221426"/>
                  <a:gd name="connsiteY6" fmla="*/ 170686 h 277450"/>
                  <a:gd name="connsiteX7" fmla="*/ 45693 w 221426"/>
                  <a:gd name="connsiteY7" fmla="*/ 61998 h 277450"/>
                  <a:gd name="connsiteX8" fmla="*/ 89 w 221426"/>
                  <a:gd name="connsiteY8" fmla="*/ 1310 h 277450"/>
                  <a:gd name="connsiteX9" fmla="*/ 1686 w 221426"/>
                  <a:gd name="connsiteY9" fmla="*/ 246 h 2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426" h="277450">
                    <a:moveTo>
                      <a:pt x="1686" y="246"/>
                    </a:moveTo>
                    <a:cubicBezTo>
                      <a:pt x="17301" y="17103"/>
                      <a:pt x="31675" y="35203"/>
                      <a:pt x="46048" y="53037"/>
                    </a:cubicBezTo>
                    <a:cubicBezTo>
                      <a:pt x="60421" y="70870"/>
                      <a:pt x="75150" y="88527"/>
                      <a:pt x="89612" y="106804"/>
                    </a:cubicBezTo>
                    <a:cubicBezTo>
                      <a:pt x="118448" y="142738"/>
                      <a:pt x="147461" y="178671"/>
                      <a:pt x="175853" y="215048"/>
                    </a:cubicBezTo>
                    <a:cubicBezTo>
                      <a:pt x="191380" y="235011"/>
                      <a:pt x="206729" y="255152"/>
                      <a:pt x="221280" y="276003"/>
                    </a:cubicBezTo>
                    <a:cubicBezTo>
                      <a:pt x="221901" y="276978"/>
                      <a:pt x="220392" y="277955"/>
                      <a:pt x="219683" y="277156"/>
                    </a:cubicBezTo>
                    <a:cubicBezTo>
                      <a:pt x="188629" y="243085"/>
                      <a:pt x="160326" y="206708"/>
                      <a:pt x="131490" y="170686"/>
                    </a:cubicBezTo>
                    <a:cubicBezTo>
                      <a:pt x="102655" y="134664"/>
                      <a:pt x="73996" y="98464"/>
                      <a:pt x="45693" y="61998"/>
                    </a:cubicBezTo>
                    <a:cubicBezTo>
                      <a:pt x="30255" y="42035"/>
                      <a:pt x="14285" y="22161"/>
                      <a:pt x="89" y="1310"/>
                    </a:cubicBezTo>
                    <a:cubicBezTo>
                      <a:pt x="-355" y="512"/>
                      <a:pt x="976" y="-464"/>
                      <a:pt x="1686" y="2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CCB8579B-8A94-483C-ADA2-DCE0DF858B24}"/>
                  </a:ext>
                </a:extLst>
              </p:cNvPr>
              <p:cNvSpPr/>
              <p:nvPr/>
            </p:nvSpPr>
            <p:spPr>
              <a:xfrm>
                <a:off x="9871951" y="5463983"/>
                <a:ext cx="324639" cy="231249"/>
              </a:xfrm>
              <a:custGeom>
                <a:avLst/>
                <a:gdLst>
                  <a:gd name="connsiteX0" fmla="*/ 480 w 324639"/>
                  <a:gd name="connsiteY0" fmla="*/ 228566 h 231249"/>
                  <a:gd name="connsiteX1" fmla="*/ 124695 w 324639"/>
                  <a:gd name="connsiteY1" fmla="*/ 136825 h 231249"/>
                  <a:gd name="connsiteX2" fmla="*/ 250240 w 324639"/>
                  <a:gd name="connsiteY2" fmla="*/ 48632 h 231249"/>
                  <a:gd name="connsiteX3" fmla="*/ 286795 w 324639"/>
                  <a:gd name="connsiteY3" fmla="*/ 24144 h 231249"/>
                  <a:gd name="connsiteX4" fmla="*/ 323705 w 324639"/>
                  <a:gd name="connsiteY4" fmla="*/ 100 h 231249"/>
                  <a:gd name="connsiteX5" fmla="*/ 324326 w 324639"/>
                  <a:gd name="connsiteY5" fmla="*/ 1253 h 231249"/>
                  <a:gd name="connsiteX6" fmla="*/ 292207 w 324639"/>
                  <a:gd name="connsiteY6" fmla="*/ 26096 h 231249"/>
                  <a:gd name="connsiteX7" fmla="*/ 261242 w 324639"/>
                  <a:gd name="connsiteY7" fmla="*/ 49520 h 231249"/>
                  <a:gd name="connsiteX8" fmla="*/ 200111 w 324639"/>
                  <a:gd name="connsiteY8" fmla="*/ 93882 h 231249"/>
                  <a:gd name="connsiteX9" fmla="*/ 74742 w 324639"/>
                  <a:gd name="connsiteY9" fmla="*/ 182607 h 231249"/>
                  <a:gd name="connsiteX10" fmla="*/ 2520 w 324639"/>
                  <a:gd name="connsiteY10" fmla="*/ 231051 h 231249"/>
                  <a:gd name="connsiteX11" fmla="*/ 480 w 324639"/>
                  <a:gd name="connsiteY11" fmla="*/ 228566 h 23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639" h="231249">
                    <a:moveTo>
                      <a:pt x="480" y="228566"/>
                    </a:moveTo>
                    <a:cubicBezTo>
                      <a:pt x="40849" y="196714"/>
                      <a:pt x="82728" y="166459"/>
                      <a:pt x="124695" y="136825"/>
                    </a:cubicBezTo>
                    <a:cubicBezTo>
                      <a:pt x="166662" y="107191"/>
                      <a:pt x="208007" y="77379"/>
                      <a:pt x="250240" y="48632"/>
                    </a:cubicBezTo>
                    <a:cubicBezTo>
                      <a:pt x="262396" y="40381"/>
                      <a:pt x="274640" y="32218"/>
                      <a:pt x="286795" y="24144"/>
                    </a:cubicBezTo>
                    <a:cubicBezTo>
                      <a:pt x="298950" y="16070"/>
                      <a:pt x="311727" y="8529"/>
                      <a:pt x="323705" y="100"/>
                    </a:cubicBezTo>
                    <a:cubicBezTo>
                      <a:pt x="324414" y="-344"/>
                      <a:pt x="325035" y="809"/>
                      <a:pt x="324326" y="1253"/>
                    </a:cubicBezTo>
                    <a:cubicBezTo>
                      <a:pt x="313324" y="9150"/>
                      <a:pt x="302943" y="17934"/>
                      <a:pt x="292207" y="26096"/>
                    </a:cubicBezTo>
                    <a:cubicBezTo>
                      <a:pt x="281472" y="34259"/>
                      <a:pt x="271712" y="41801"/>
                      <a:pt x="261242" y="49520"/>
                    </a:cubicBezTo>
                    <a:cubicBezTo>
                      <a:pt x="241013" y="64514"/>
                      <a:pt x="220518" y="79242"/>
                      <a:pt x="200111" y="93882"/>
                    </a:cubicBezTo>
                    <a:cubicBezTo>
                      <a:pt x="158703" y="123871"/>
                      <a:pt x="116914" y="153443"/>
                      <a:pt x="74742" y="182607"/>
                    </a:cubicBezTo>
                    <a:cubicBezTo>
                      <a:pt x="50787" y="199021"/>
                      <a:pt x="26920" y="215435"/>
                      <a:pt x="2520" y="231051"/>
                    </a:cubicBezTo>
                    <a:cubicBezTo>
                      <a:pt x="835" y="231938"/>
                      <a:pt x="-851" y="229631"/>
                      <a:pt x="480" y="2285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9397F831-DFD1-41FE-8B22-71F0FE7C7A88}"/>
                  </a:ext>
                </a:extLst>
              </p:cNvPr>
              <p:cNvSpPr/>
              <p:nvPr/>
            </p:nvSpPr>
            <p:spPr>
              <a:xfrm>
                <a:off x="9612515" y="4952850"/>
                <a:ext cx="609102" cy="407739"/>
              </a:xfrm>
              <a:custGeom>
                <a:avLst/>
                <a:gdLst>
                  <a:gd name="connsiteX0" fmla="*/ 484 w 609102"/>
                  <a:gd name="connsiteY0" fmla="*/ 405029 h 407739"/>
                  <a:gd name="connsiteX1" fmla="*/ 116891 w 609102"/>
                  <a:gd name="connsiteY1" fmla="*/ 317724 h 407739"/>
                  <a:gd name="connsiteX2" fmla="*/ 235427 w 609102"/>
                  <a:gd name="connsiteY2" fmla="*/ 230951 h 407739"/>
                  <a:gd name="connsiteX3" fmla="*/ 353609 w 609102"/>
                  <a:gd name="connsiteY3" fmla="*/ 145509 h 407739"/>
                  <a:gd name="connsiteX4" fmla="*/ 470105 w 609102"/>
                  <a:gd name="connsiteY4" fmla="*/ 65656 h 407739"/>
                  <a:gd name="connsiteX5" fmla="*/ 538068 w 609102"/>
                  <a:gd name="connsiteY5" fmla="*/ 28658 h 407739"/>
                  <a:gd name="connsiteX6" fmla="*/ 608338 w 609102"/>
                  <a:gd name="connsiteY6" fmla="*/ 0 h 407739"/>
                  <a:gd name="connsiteX7" fmla="*/ 608782 w 609102"/>
                  <a:gd name="connsiteY7" fmla="*/ 1242 h 407739"/>
                  <a:gd name="connsiteX8" fmla="*/ 547917 w 609102"/>
                  <a:gd name="connsiteY8" fmla="*/ 32385 h 407739"/>
                  <a:gd name="connsiteX9" fmla="*/ 489181 w 609102"/>
                  <a:gd name="connsiteY9" fmla="*/ 65745 h 407739"/>
                  <a:gd name="connsiteX10" fmla="*/ 373395 w 609102"/>
                  <a:gd name="connsiteY10" fmla="*/ 144888 h 407739"/>
                  <a:gd name="connsiteX11" fmla="*/ 136410 w 609102"/>
                  <a:gd name="connsiteY11" fmla="*/ 314530 h 407739"/>
                  <a:gd name="connsiteX12" fmla="*/ 2258 w 609102"/>
                  <a:gd name="connsiteY12" fmla="*/ 407602 h 407739"/>
                  <a:gd name="connsiteX13" fmla="*/ 484 w 609102"/>
                  <a:gd name="connsiteY13" fmla="*/ 405029 h 40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102" h="407739">
                    <a:moveTo>
                      <a:pt x="484" y="405029"/>
                    </a:moveTo>
                    <a:cubicBezTo>
                      <a:pt x="37837" y="374064"/>
                      <a:pt x="77763" y="346293"/>
                      <a:pt x="116891" y="317724"/>
                    </a:cubicBezTo>
                    <a:cubicBezTo>
                      <a:pt x="156019" y="289154"/>
                      <a:pt x="195767" y="259609"/>
                      <a:pt x="235427" y="230951"/>
                    </a:cubicBezTo>
                    <a:lnTo>
                      <a:pt x="353609" y="145509"/>
                    </a:lnTo>
                    <a:cubicBezTo>
                      <a:pt x="391761" y="117915"/>
                      <a:pt x="429735" y="89878"/>
                      <a:pt x="470105" y="65656"/>
                    </a:cubicBezTo>
                    <a:cubicBezTo>
                      <a:pt x="492198" y="52259"/>
                      <a:pt x="514467" y="39837"/>
                      <a:pt x="538068" y="28658"/>
                    </a:cubicBezTo>
                    <a:cubicBezTo>
                      <a:pt x="560631" y="17115"/>
                      <a:pt x="584143" y="7524"/>
                      <a:pt x="608338" y="0"/>
                    </a:cubicBezTo>
                    <a:cubicBezTo>
                      <a:pt x="609048" y="0"/>
                      <a:pt x="609403" y="887"/>
                      <a:pt x="608782" y="1242"/>
                    </a:cubicBezTo>
                    <a:cubicBezTo>
                      <a:pt x="588908" y="12333"/>
                      <a:pt x="568057" y="21649"/>
                      <a:pt x="547917" y="32385"/>
                    </a:cubicBezTo>
                    <a:cubicBezTo>
                      <a:pt x="527776" y="43120"/>
                      <a:pt x="508434" y="54122"/>
                      <a:pt x="489181" y="65745"/>
                    </a:cubicBezTo>
                    <a:cubicBezTo>
                      <a:pt x="449166" y="90056"/>
                      <a:pt x="411369" y="117560"/>
                      <a:pt x="373395" y="144888"/>
                    </a:cubicBezTo>
                    <a:cubicBezTo>
                      <a:pt x="294518" y="201671"/>
                      <a:pt x="215819" y="258544"/>
                      <a:pt x="136410" y="314530"/>
                    </a:cubicBezTo>
                    <a:cubicBezTo>
                      <a:pt x="92048" y="345761"/>
                      <a:pt x="48395" y="378855"/>
                      <a:pt x="2258" y="407602"/>
                    </a:cubicBezTo>
                    <a:cubicBezTo>
                      <a:pt x="839" y="408312"/>
                      <a:pt x="-847" y="406094"/>
                      <a:pt x="484" y="4050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3" name="图形 13">
              <a:extLst>
                <a:ext uri="{FF2B5EF4-FFF2-40B4-BE49-F238E27FC236}">
                  <a16:creationId xmlns:a16="http://schemas.microsoft.com/office/drawing/2014/main" id="{1BF34877-12E2-4570-87A6-70BCBB7749A1}"/>
                </a:ext>
              </a:extLst>
            </p:cNvPr>
            <p:cNvGrpSpPr/>
            <p:nvPr/>
          </p:nvGrpSpPr>
          <p:grpSpPr>
            <a:xfrm>
              <a:off x="6281291" y="3075744"/>
              <a:ext cx="1488063" cy="2956252"/>
              <a:chOff x="6281291" y="3075744"/>
              <a:chExt cx="1488063" cy="2956252"/>
            </a:xfrm>
          </p:grpSpPr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7BF98CE7-EC0B-4507-B172-EDB1C5CC9739}"/>
                  </a:ext>
                </a:extLst>
              </p:cNvPr>
              <p:cNvSpPr/>
              <p:nvPr/>
            </p:nvSpPr>
            <p:spPr>
              <a:xfrm>
                <a:off x="6972316" y="5477036"/>
                <a:ext cx="607226" cy="546740"/>
              </a:xfrm>
              <a:custGeom>
                <a:avLst/>
                <a:gdLst>
                  <a:gd name="connsiteX0" fmla="*/ 598768 w 607226"/>
                  <a:gd name="connsiteY0" fmla="*/ 544505 h 546740"/>
                  <a:gd name="connsiteX1" fmla="*/ 1028 w 607226"/>
                  <a:gd name="connsiteY1" fmla="*/ 530309 h 546740"/>
                  <a:gd name="connsiteX2" fmla="*/ 32437 w 607226"/>
                  <a:gd name="connsiteY2" fmla="*/ 0 h 546740"/>
                  <a:gd name="connsiteX3" fmla="*/ 393370 w 607226"/>
                  <a:gd name="connsiteY3" fmla="*/ 3638 h 546740"/>
                  <a:gd name="connsiteX4" fmla="*/ 354952 w 607226"/>
                  <a:gd name="connsiteY4" fmla="*/ 355255 h 546740"/>
                  <a:gd name="connsiteX5" fmla="*/ 581023 w 607226"/>
                  <a:gd name="connsiteY5" fmla="*/ 467314 h 546740"/>
                  <a:gd name="connsiteX6" fmla="*/ 598768 w 607226"/>
                  <a:gd name="connsiteY6" fmla="*/ 544505 h 54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7226" h="546740">
                    <a:moveTo>
                      <a:pt x="598768" y="544505"/>
                    </a:moveTo>
                    <a:cubicBezTo>
                      <a:pt x="579870" y="550627"/>
                      <a:pt x="21435" y="543618"/>
                      <a:pt x="1028" y="530309"/>
                    </a:cubicBezTo>
                    <a:cubicBezTo>
                      <a:pt x="-6780" y="525429"/>
                      <a:pt x="32437" y="0"/>
                      <a:pt x="32437" y="0"/>
                    </a:cubicBezTo>
                    <a:lnTo>
                      <a:pt x="393370" y="3638"/>
                    </a:lnTo>
                    <a:lnTo>
                      <a:pt x="354952" y="355255"/>
                    </a:lnTo>
                    <a:cubicBezTo>
                      <a:pt x="354952" y="355255"/>
                      <a:pt x="560173" y="450279"/>
                      <a:pt x="581023" y="467314"/>
                    </a:cubicBezTo>
                    <a:cubicBezTo>
                      <a:pt x="601873" y="484349"/>
                      <a:pt x="617666" y="538471"/>
                      <a:pt x="598768" y="544505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0104FC53-0B6A-40AB-A679-6A855AFF91E6}"/>
                  </a:ext>
                </a:extLst>
              </p:cNvPr>
              <p:cNvSpPr/>
              <p:nvPr/>
            </p:nvSpPr>
            <p:spPr>
              <a:xfrm>
                <a:off x="6972385" y="5771426"/>
                <a:ext cx="607217" cy="252351"/>
              </a:xfrm>
              <a:custGeom>
                <a:avLst/>
                <a:gdLst>
                  <a:gd name="connsiteX0" fmla="*/ 598699 w 607217"/>
                  <a:gd name="connsiteY0" fmla="*/ 250115 h 252351"/>
                  <a:gd name="connsiteX1" fmla="*/ 1048 w 607217"/>
                  <a:gd name="connsiteY1" fmla="*/ 235919 h 252351"/>
                  <a:gd name="connsiteX2" fmla="*/ 11695 w 607217"/>
                  <a:gd name="connsiteY2" fmla="*/ 0 h 252351"/>
                  <a:gd name="connsiteX3" fmla="*/ 361537 w 607217"/>
                  <a:gd name="connsiteY3" fmla="*/ 0 h 252351"/>
                  <a:gd name="connsiteX4" fmla="*/ 354883 w 607217"/>
                  <a:gd name="connsiteY4" fmla="*/ 60688 h 252351"/>
                  <a:gd name="connsiteX5" fmla="*/ 581043 w 607217"/>
                  <a:gd name="connsiteY5" fmla="*/ 172747 h 252351"/>
                  <a:gd name="connsiteX6" fmla="*/ 598699 w 607217"/>
                  <a:gd name="connsiteY6" fmla="*/ 250115 h 25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7217" h="252351">
                    <a:moveTo>
                      <a:pt x="598699" y="250115"/>
                    </a:moveTo>
                    <a:cubicBezTo>
                      <a:pt x="579800" y="256237"/>
                      <a:pt x="21366" y="249228"/>
                      <a:pt x="1048" y="235919"/>
                    </a:cubicBezTo>
                    <a:cubicBezTo>
                      <a:pt x="-2590" y="233701"/>
                      <a:pt x="3798" y="120577"/>
                      <a:pt x="11695" y="0"/>
                    </a:cubicBezTo>
                    <a:lnTo>
                      <a:pt x="361537" y="0"/>
                    </a:lnTo>
                    <a:lnTo>
                      <a:pt x="354883" y="60688"/>
                    </a:lnTo>
                    <a:cubicBezTo>
                      <a:pt x="354883" y="60688"/>
                      <a:pt x="560192" y="155712"/>
                      <a:pt x="581043" y="172747"/>
                    </a:cubicBezTo>
                    <a:cubicBezTo>
                      <a:pt x="601893" y="189782"/>
                      <a:pt x="617686" y="244082"/>
                      <a:pt x="598699" y="250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7DC8615C-332D-48BE-9568-D9C90161B948}"/>
                  </a:ext>
                </a:extLst>
              </p:cNvPr>
              <p:cNvSpPr/>
              <p:nvPr/>
            </p:nvSpPr>
            <p:spPr>
              <a:xfrm>
                <a:off x="6969010" y="5824306"/>
                <a:ext cx="618284" cy="207690"/>
              </a:xfrm>
              <a:custGeom>
                <a:avLst/>
                <a:gdLst>
                  <a:gd name="connsiteX0" fmla="*/ 608196 w 618284"/>
                  <a:gd name="connsiteY0" fmla="*/ 204955 h 207690"/>
                  <a:gd name="connsiteX1" fmla="*/ 2915 w 618284"/>
                  <a:gd name="connsiteY1" fmla="*/ 192178 h 207690"/>
                  <a:gd name="connsiteX2" fmla="*/ 6552 w 618284"/>
                  <a:gd name="connsiteY2" fmla="*/ 0 h 207690"/>
                  <a:gd name="connsiteX3" fmla="*/ 355419 w 618284"/>
                  <a:gd name="connsiteY3" fmla="*/ 0 h 207690"/>
                  <a:gd name="connsiteX4" fmla="*/ 355419 w 618284"/>
                  <a:gd name="connsiteY4" fmla="*/ 6211 h 207690"/>
                  <a:gd name="connsiteX5" fmla="*/ 593911 w 618284"/>
                  <a:gd name="connsiteY5" fmla="*/ 123328 h 207690"/>
                  <a:gd name="connsiteX6" fmla="*/ 608196 w 618284"/>
                  <a:gd name="connsiteY6" fmla="*/ 204955 h 20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284" h="207690">
                    <a:moveTo>
                      <a:pt x="608196" y="204955"/>
                    </a:moveTo>
                    <a:cubicBezTo>
                      <a:pt x="588233" y="211431"/>
                      <a:pt x="24386" y="206108"/>
                      <a:pt x="2915" y="192178"/>
                    </a:cubicBezTo>
                    <a:cubicBezTo>
                      <a:pt x="-5337" y="187032"/>
                      <a:pt x="6552" y="1065"/>
                      <a:pt x="6552" y="0"/>
                    </a:cubicBezTo>
                    <a:lnTo>
                      <a:pt x="355419" y="0"/>
                    </a:lnTo>
                    <a:lnTo>
                      <a:pt x="355419" y="6211"/>
                    </a:lnTo>
                    <a:cubicBezTo>
                      <a:pt x="355419" y="6211"/>
                      <a:pt x="571908" y="105583"/>
                      <a:pt x="593911" y="123328"/>
                    </a:cubicBezTo>
                    <a:cubicBezTo>
                      <a:pt x="615915" y="141073"/>
                      <a:pt x="628159" y="198478"/>
                      <a:pt x="608196" y="2049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1EFE63DC-8E6B-40E8-A098-8953CE5BB826}"/>
                  </a:ext>
                </a:extLst>
              </p:cNvPr>
              <p:cNvSpPr/>
              <p:nvPr/>
            </p:nvSpPr>
            <p:spPr>
              <a:xfrm>
                <a:off x="6997500" y="6002171"/>
                <a:ext cx="579728" cy="7514"/>
              </a:xfrm>
              <a:custGeom>
                <a:avLst/>
                <a:gdLst>
                  <a:gd name="connsiteX0" fmla="*/ 578198 w 579728"/>
                  <a:gd name="connsiteY0" fmla="*/ 4908 h 7514"/>
                  <a:gd name="connsiteX1" fmla="*/ 599 w 579728"/>
                  <a:gd name="connsiteY1" fmla="*/ 1714 h 7514"/>
                  <a:gd name="connsiteX2" fmla="*/ 599 w 579728"/>
                  <a:gd name="connsiteY2" fmla="*/ 2335 h 7514"/>
                  <a:gd name="connsiteX3" fmla="*/ 578198 w 579728"/>
                  <a:gd name="connsiteY3" fmla="*/ 6505 h 7514"/>
                  <a:gd name="connsiteX4" fmla="*/ 578198 w 579728"/>
                  <a:gd name="connsiteY4" fmla="*/ 4908 h 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728" h="7514">
                    <a:moveTo>
                      <a:pt x="578198" y="4908"/>
                    </a:moveTo>
                    <a:cubicBezTo>
                      <a:pt x="482375" y="1714"/>
                      <a:pt x="95535" y="-2368"/>
                      <a:pt x="599" y="1714"/>
                    </a:cubicBezTo>
                    <a:cubicBezTo>
                      <a:pt x="-200" y="1714"/>
                      <a:pt x="-200" y="2246"/>
                      <a:pt x="599" y="2335"/>
                    </a:cubicBezTo>
                    <a:cubicBezTo>
                      <a:pt x="95535" y="7658"/>
                      <a:pt x="482286" y="8545"/>
                      <a:pt x="578198" y="6505"/>
                    </a:cubicBezTo>
                    <a:cubicBezTo>
                      <a:pt x="580239" y="6505"/>
                      <a:pt x="580239" y="4996"/>
                      <a:pt x="578198" y="49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24C10AC0-18EA-43A3-9ACA-D5BF246F0C53}"/>
                  </a:ext>
                </a:extLst>
              </p:cNvPr>
              <p:cNvSpPr/>
              <p:nvPr/>
            </p:nvSpPr>
            <p:spPr>
              <a:xfrm>
                <a:off x="7252311" y="5822704"/>
                <a:ext cx="115684" cy="29869"/>
              </a:xfrm>
              <a:custGeom>
                <a:avLst/>
                <a:gdLst>
                  <a:gd name="connsiteX0" fmla="*/ 113375 w 115684"/>
                  <a:gd name="connsiteY0" fmla="*/ 3022 h 29869"/>
                  <a:gd name="connsiteX1" fmla="*/ 429 w 115684"/>
                  <a:gd name="connsiteY1" fmla="*/ 27598 h 29869"/>
                  <a:gd name="connsiteX2" fmla="*/ 2026 w 115684"/>
                  <a:gd name="connsiteY2" fmla="*/ 29816 h 29869"/>
                  <a:gd name="connsiteX3" fmla="*/ 113198 w 115684"/>
                  <a:gd name="connsiteY3" fmla="*/ 7812 h 29869"/>
                  <a:gd name="connsiteX4" fmla="*/ 115682 w 115684"/>
                  <a:gd name="connsiteY4" fmla="*/ 5506 h 29869"/>
                  <a:gd name="connsiteX5" fmla="*/ 113375 w 115684"/>
                  <a:gd name="connsiteY5" fmla="*/ 3022 h 2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4" h="29869">
                    <a:moveTo>
                      <a:pt x="113375" y="3022"/>
                    </a:moveTo>
                    <a:cubicBezTo>
                      <a:pt x="75667" y="-4343"/>
                      <a:pt x="29530" y="981"/>
                      <a:pt x="429" y="27598"/>
                    </a:cubicBezTo>
                    <a:cubicBezTo>
                      <a:pt x="-636" y="28663"/>
                      <a:pt x="429" y="30171"/>
                      <a:pt x="2026" y="29816"/>
                    </a:cubicBezTo>
                    <a:cubicBezTo>
                      <a:pt x="38190" y="18539"/>
                      <a:pt x="75463" y="11166"/>
                      <a:pt x="113198" y="7812"/>
                    </a:cubicBezTo>
                    <a:cubicBezTo>
                      <a:pt x="114520" y="7866"/>
                      <a:pt x="115629" y="6828"/>
                      <a:pt x="115682" y="5506"/>
                    </a:cubicBezTo>
                    <a:cubicBezTo>
                      <a:pt x="115736" y="4184"/>
                      <a:pt x="114697" y="3075"/>
                      <a:pt x="113375" y="30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4EBD0EF5-6600-4EEF-82E9-42198BA80502}"/>
                  </a:ext>
                </a:extLst>
              </p:cNvPr>
              <p:cNvSpPr/>
              <p:nvPr/>
            </p:nvSpPr>
            <p:spPr>
              <a:xfrm>
                <a:off x="7278928" y="5839346"/>
                <a:ext cx="115311" cy="29905"/>
              </a:xfrm>
              <a:custGeom>
                <a:avLst/>
                <a:gdLst>
                  <a:gd name="connsiteX0" fmla="*/ 113375 w 115311"/>
                  <a:gd name="connsiteY0" fmla="*/ 3060 h 29905"/>
                  <a:gd name="connsiteX1" fmla="*/ 429 w 115311"/>
                  <a:gd name="connsiteY1" fmla="*/ 27636 h 29905"/>
                  <a:gd name="connsiteX2" fmla="*/ 2026 w 115311"/>
                  <a:gd name="connsiteY2" fmla="*/ 29855 h 29905"/>
                  <a:gd name="connsiteX3" fmla="*/ 113375 w 115311"/>
                  <a:gd name="connsiteY3" fmla="*/ 7762 h 29905"/>
                  <a:gd name="connsiteX4" fmla="*/ 115265 w 115311"/>
                  <a:gd name="connsiteY4" fmla="*/ 4949 h 29905"/>
                  <a:gd name="connsiteX5" fmla="*/ 113375 w 115311"/>
                  <a:gd name="connsiteY5" fmla="*/ 3060 h 2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311" h="29905">
                    <a:moveTo>
                      <a:pt x="113375" y="3060"/>
                    </a:moveTo>
                    <a:cubicBezTo>
                      <a:pt x="75667" y="-4393"/>
                      <a:pt x="29530" y="1019"/>
                      <a:pt x="429" y="27636"/>
                    </a:cubicBezTo>
                    <a:cubicBezTo>
                      <a:pt x="-636" y="28612"/>
                      <a:pt x="429" y="30210"/>
                      <a:pt x="2026" y="29855"/>
                    </a:cubicBezTo>
                    <a:cubicBezTo>
                      <a:pt x="38252" y="18542"/>
                      <a:pt x="75579" y="11133"/>
                      <a:pt x="113375" y="7762"/>
                    </a:cubicBezTo>
                    <a:cubicBezTo>
                      <a:pt x="114671" y="7505"/>
                      <a:pt x="115523" y="6254"/>
                      <a:pt x="115265" y="4949"/>
                    </a:cubicBezTo>
                    <a:cubicBezTo>
                      <a:pt x="115079" y="3991"/>
                      <a:pt x="114334" y="3246"/>
                      <a:pt x="113375" y="30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2C6A432A-33FF-4F15-A9D9-0D0C36186100}"/>
                  </a:ext>
                </a:extLst>
              </p:cNvPr>
              <p:cNvSpPr/>
              <p:nvPr/>
            </p:nvSpPr>
            <p:spPr>
              <a:xfrm>
                <a:off x="7305989" y="5855901"/>
                <a:ext cx="115603" cy="29941"/>
              </a:xfrm>
              <a:custGeom>
                <a:avLst/>
                <a:gdLst>
                  <a:gd name="connsiteX0" fmla="*/ 113375 w 115603"/>
                  <a:gd name="connsiteY0" fmla="*/ 3008 h 29941"/>
                  <a:gd name="connsiteX1" fmla="*/ 429 w 115603"/>
                  <a:gd name="connsiteY1" fmla="*/ 27584 h 29941"/>
                  <a:gd name="connsiteX2" fmla="*/ 2026 w 115603"/>
                  <a:gd name="connsiteY2" fmla="*/ 29891 h 29941"/>
                  <a:gd name="connsiteX3" fmla="*/ 112932 w 115603"/>
                  <a:gd name="connsiteY3" fmla="*/ 7887 h 29941"/>
                  <a:gd name="connsiteX4" fmla="*/ 115594 w 115603"/>
                  <a:gd name="connsiteY4" fmla="*/ 5669 h 29941"/>
                  <a:gd name="connsiteX5" fmla="*/ 113375 w 115603"/>
                  <a:gd name="connsiteY5" fmla="*/ 3008 h 2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03" h="29941">
                    <a:moveTo>
                      <a:pt x="113375" y="3008"/>
                    </a:moveTo>
                    <a:cubicBezTo>
                      <a:pt x="75756" y="-4356"/>
                      <a:pt x="29530" y="1056"/>
                      <a:pt x="429" y="27584"/>
                    </a:cubicBezTo>
                    <a:cubicBezTo>
                      <a:pt x="-636" y="28649"/>
                      <a:pt x="429" y="30246"/>
                      <a:pt x="2026" y="29891"/>
                    </a:cubicBezTo>
                    <a:cubicBezTo>
                      <a:pt x="38101" y="18596"/>
                      <a:pt x="75277" y="11215"/>
                      <a:pt x="112932" y="7887"/>
                    </a:cubicBezTo>
                    <a:cubicBezTo>
                      <a:pt x="114280" y="8012"/>
                      <a:pt x="115469" y="7018"/>
                      <a:pt x="115594" y="5669"/>
                    </a:cubicBezTo>
                    <a:cubicBezTo>
                      <a:pt x="115718" y="4321"/>
                      <a:pt x="114724" y="3132"/>
                      <a:pt x="113375" y="30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CFFBD20C-2201-44E3-9312-DE324A405B97}"/>
                  </a:ext>
                </a:extLst>
              </p:cNvPr>
              <p:cNvSpPr/>
              <p:nvPr/>
            </p:nvSpPr>
            <p:spPr>
              <a:xfrm>
                <a:off x="6787200" y="3923109"/>
                <a:ext cx="625237" cy="1672375"/>
              </a:xfrm>
              <a:custGeom>
                <a:avLst/>
                <a:gdLst>
                  <a:gd name="connsiteX0" fmla="*/ 585052 w 625237"/>
                  <a:gd name="connsiteY0" fmla="*/ 1672375 h 1672375"/>
                  <a:gd name="connsiteX1" fmla="*/ 196969 w 625237"/>
                  <a:gd name="connsiteY1" fmla="*/ 1672375 h 1672375"/>
                  <a:gd name="connsiteX2" fmla="*/ 182241 w 625237"/>
                  <a:gd name="connsiteY2" fmla="*/ 1576730 h 1672375"/>
                  <a:gd name="connsiteX3" fmla="*/ 251003 w 625237"/>
                  <a:gd name="connsiteY3" fmla="*/ 981120 h 1672375"/>
                  <a:gd name="connsiteX4" fmla="*/ 193686 w 625237"/>
                  <a:gd name="connsiteY4" fmla="*/ 748927 h 1672375"/>
                  <a:gd name="connsiteX5" fmla="*/ 163076 w 625237"/>
                  <a:gd name="connsiteY5" fmla="*/ 629414 h 1672375"/>
                  <a:gd name="connsiteX6" fmla="*/ 74351 w 625237"/>
                  <a:gd name="connsiteY6" fmla="*/ 285783 h 1672375"/>
                  <a:gd name="connsiteX7" fmla="*/ 0 w 625237"/>
                  <a:gd name="connsiteY7" fmla="*/ 0 h 1672375"/>
                  <a:gd name="connsiteX8" fmla="*/ 329258 w 625237"/>
                  <a:gd name="connsiteY8" fmla="*/ 0 h 1672375"/>
                  <a:gd name="connsiteX9" fmla="*/ 416031 w 625237"/>
                  <a:gd name="connsiteY9" fmla="*/ 279927 h 1672375"/>
                  <a:gd name="connsiteX10" fmla="*/ 610516 w 625237"/>
                  <a:gd name="connsiteY10" fmla="*/ 977216 h 1672375"/>
                  <a:gd name="connsiteX11" fmla="*/ 620010 w 625237"/>
                  <a:gd name="connsiteY11" fmla="*/ 1579746 h 1672375"/>
                  <a:gd name="connsiteX12" fmla="*/ 585052 w 625237"/>
                  <a:gd name="connsiteY12" fmla="*/ 1672375 h 167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5237" h="1672375">
                    <a:moveTo>
                      <a:pt x="585052" y="1672375"/>
                    </a:moveTo>
                    <a:lnTo>
                      <a:pt x="196969" y="1672375"/>
                    </a:lnTo>
                    <a:cubicBezTo>
                      <a:pt x="184015" y="1642262"/>
                      <a:pt x="178949" y="1609345"/>
                      <a:pt x="182241" y="1576730"/>
                    </a:cubicBezTo>
                    <a:cubicBezTo>
                      <a:pt x="197768" y="1390408"/>
                      <a:pt x="253221" y="993186"/>
                      <a:pt x="251003" y="981120"/>
                    </a:cubicBezTo>
                    <a:cubicBezTo>
                      <a:pt x="247188" y="960802"/>
                      <a:pt x="224385" y="868972"/>
                      <a:pt x="193686" y="748927"/>
                    </a:cubicBezTo>
                    <a:cubicBezTo>
                      <a:pt x="184104" y="711396"/>
                      <a:pt x="173812" y="671115"/>
                      <a:pt x="163076" y="629414"/>
                    </a:cubicBezTo>
                    <a:cubicBezTo>
                      <a:pt x="134063" y="516467"/>
                      <a:pt x="102122" y="393140"/>
                      <a:pt x="74351" y="285783"/>
                    </a:cubicBezTo>
                    <a:cubicBezTo>
                      <a:pt x="32562" y="124925"/>
                      <a:pt x="0" y="0"/>
                      <a:pt x="0" y="0"/>
                    </a:cubicBezTo>
                    <a:lnTo>
                      <a:pt x="329258" y="0"/>
                    </a:lnTo>
                    <a:cubicBezTo>
                      <a:pt x="329258" y="0"/>
                      <a:pt x="367676" y="121642"/>
                      <a:pt x="416031" y="279927"/>
                    </a:cubicBezTo>
                    <a:cubicBezTo>
                      <a:pt x="494819" y="537229"/>
                      <a:pt x="600135" y="891153"/>
                      <a:pt x="610516" y="977216"/>
                    </a:cubicBezTo>
                    <a:cubicBezTo>
                      <a:pt x="623115" y="1081467"/>
                      <a:pt x="631012" y="1416759"/>
                      <a:pt x="620010" y="1579746"/>
                    </a:cubicBezTo>
                    <a:cubicBezTo>
                      <a:pt x="617215" y="1613276"/>
                      <a:pt x="605104" y="1645359"/>
                      <a:pt x="585052" y="16723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BE76288C-DF17-4B1A-A540-C18A6D7DB93A}"/>
                  </a:ext>
                </a:extLst>
              </p:cNvPr>
              <p:cNvSpPr/>
              <p:nvPr/>
            </p:nvSpPr>
            <p:spPr>
              <a:xfrm>
                <a:off x="7005783" y="5521956"/>
                <a:ext cx="349068" cy="7244"/>
              </a:xfrm>
              <a:custGeom>
                <a:avLst/>
                <a:gdLst>
                  <a:gd name="connsiteX0" fmla="*/ 348457 w 349068"/>
                  <a:gd name="connsiteY0" fmla="*/ 2725 h 7244"/>
                  <a:gd name="connsiteX1" fmla="*/ 246956 w 349068"/>
                  <a:gd name="connsiteY1" fmla="*/ 419 h 7244"/>
                  <a:gd name="connsiteX2" fmla="*/ 389 w 349068"/>
                  <a:gd name="connsiteY2" fmla="*/ 2992 h 7244"/>
                  <a:gd name="connsiteX3" fmla="*/ 43 w 349068"/>
                  <a:gd name="connsiteY3" fmla="*/ 3799 h 7244"/>
                  <a:gd name="connsiteX4" fmla="*/ 389 w 349068"/>
                  <a:gd name="connsiteY4" fmla="*/ 4145 h 7244"/>
                  <a:gd name="connsiteX5" fmla="*/ 246956 w 349068"/>
                  <a:gd name="connsiteY5" fmla="*/ 6718 h 7244"/>
                  <a:gd name="connsiteX6" fmla="*/ 348457 w 349068"/>
                  <a:gd name="connsiteY6" fmla="*/ 4411 h 7244"/>
                  <a:gd name="connsiteX7" fmla="*/ 349025 w 349068"/>
                  <a:gd name="connsiteY7" fmla="*/ 3293 h 7244"/>
                  <a:gd name="connsiteX8" fmla="*/ 348457 w 349068"/>
                  <a:gd name="connsiteY8" fmla="*/ 2725 h 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068" h="7244">
                    <a:moveTo>
                      <a:pt x="348457" y="2725"/>
                    </a:moveTo>
                    <a:cubicBezTo>
                      <a:pt x="289189" y="1483"/>
                      <a:pt x="306224" y="1040"/>
                      <a:pt x="246956" y="419"/>
                    </a:cubicBezTo>
                    <a:cubicBezTo>
                      <a:pt x="217943" y="419"/>
                      <a:pt x="27451" y="-1533"/>
                      <a:pt x="389" y="2992"/>
                    </a:cubicBezTo>
                    <a:cubicBezTo>
                      <a:pt x="70" y="3116"/>
                      <a:pt x="-81" y="3480"/>
                      <a:pt x="43" y="3799"/>
                    </a:cubicBezTo>
                    <a:cubicBezTo>
                      <a:pt x="105" y="3959"/>
                      <a:pt x="230" y="4083"/>
                      <a:pt x="389" y="4145"/>
                    </a:cubicBezTo>
                    <a:cubicBezTo>
                      <a:pt x="27451" y="8670"/>
                      <a:pt x="217943" y="6984"/>
                      <a:pt x="246956" y="6718"/>
                    </a:cubicBezTo>
                    <a:cubicBezTo>
                      <a:pt x="306224" y="6186"/>
                      <a:pt x="289189" y="5653"/>
                      <a:pt x="348457" y="4411"/>
                    </a:cubicBezTo>
                    <a:cubicBezTo>
                      <a:pt x="348919" y="4260"/>
                      <a:pt x="349176" y="3755"/>
                      <a:pt x="349025" y="3293"/>
                    </a:cubicBezTo>
                    <a:cubicBezTo>
                      <a:pt x="348936" y="3027"/>
                      <a:pt x="348723" y="2814"/>
                      <a:pt x="348457" y="272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D635E788-4A72-4953-A1FD-A824DFB531C2}"/>
                  </a:ext>
                </a:extLst>
              </p:cNvPr>
              <p:cNvSpPr/>
              <p:nvPr/>
            </p:nvSpPr>
            <p:spPr>
              <a:xfrm>
                <a:off x="6846645" y="3967826"/>
                <a:ext cx="246222" cy="1501491"/>
              </a:xfrm>
              <a:custGeom>
                <a:avLst/>
                <a:gdLst>
                  <a:gd name="connsiteX0" fmla="*/ 0 w 246222"/>
                  <a:gd name="connsiteY0" fmla="*/ 0 h 1501491"/>
                  <a:gd name="connsiteX1" fmla="*/ 60333 w 246222"/>
                  <a:gd name="connsiteY1" fmla="*/ 212940 h 1501491"/>
                  <a:gd name="connsiteX2" fmla="*/ 119246 w 246222"/>
                  <a:gd name="connsiteY2" fmla="*/ 425879 h 1501491"/>
                  <a:gd name="connsiteX3" fmla="*/ 176740 w 246222"/>
                  <a:gd name="connsiteY3" fmla="*/ 639352 h 1501491"/>
                  <a:gd name="connsiteX4" fmla="*/ 231661 w 246222"/>
                  <a:gd name="connsiteY4" fmla="*/ 853622 h 1501491"/>
                  <a:gd name="connsiteX5" fmla="*/ 243727 w 246222"/>
                  <a:gd name="connsiteY5" fmla="*/ 907744 h 1501491"/>
                  <a:gd name="connsiteX6" fmla="*/ 246123 w 246222"/>
                  <a:gd name="connsiteY6" fmla="*/ 921585 h 1501491"/>
                  <a:gd name="connsiteX7" fmla="*/ 246123 w 246222"/>
                  <a:gd name="connsiteY7" fmla="*/ 929304 h 1501491"/>
                  <a:gd name="connsiteX8" fmla="*/ 245590 w 246222"/>
                  <a:gd name="connsiteY8" fmla="*/ 936225 h 1501491"/>
                  <a:gd name="connsiteX9" fmla="*/ 243461 w 246222"/>
                  <a:gd name="connsiteY9" fmla="*/ 963730 h 1501491"/>
                  <a:gd name="connsiteX10" fmla="*/ 234589 w 246222"/>
                  <a:gd name="connsiteY10" fmla="*/ 1073926 h 1501491"/>
                  <a:gd name="connsiteX11" fmla="*/ 217287 w 246222"/>
                  <a:gd name="connsiteY11" fmla="*/ 1294319 h 1501491"/>
                  <a:gd name="connsiteX12" fmla="*/ 202293 w 246222"/>
                  <a:gd name="connsiteY12" fmla="*/ 1499184 h 1501491"/>
                  <a:gd name="connsiteX13" fmla="*/ 202293 w 246222"/>
                  <a:gd name="connsiteY13" fmla="*/ 1501491 h 1501491"/>
                  <a:gd name="connsiteX14" fmla="*/ 197945 w 246222"/>
                  <a:gd name="connsiteY14" fmla="*/ 1498830 h 1501491"/>
                  <a:gd name="connsiteX15" fmla="*/ 210633 w 246222"/>
                  <a:gd name="connsiteY15" fmla="*/ 1293786 h 1501491"/>
                  <a:gd name="connsiteX16" fmla="*/ 226781 w 246222"/>
                  <a:gd name="connsiteY16" fmla="*/ 1073305 h 1501491"/>
                  <a:gd name="connsiteX17" fmla="*/ 234944 w 246222"/>
                  <a:gd name="connsiteY17" fmla="*/ 963109 h 1501491"/>
                  <a:gd name="connsiteX18" fmla="*/ 236984 w 246222"/>
                  <a:gd name="connsiteY18" fmla="*/ 935604 h 1501491"/>
                  <a:gd name="connsiteX19" fmla="*/ 237517 w 246222"/>
                  <a:gd name="connsiteY19" fmla="*/ 928683 h 1501491"/>
                  <a:gd name="connsiteX20" fmla="*/ 237517 w 246222"/>
                  <a:gd name="connsiteY20" fmla="*/ 922650 h 1501491"/>
                  <a:gd name="connsiteX21" fmla="*/ 235121 w 246222"/>
                  <a:gd name="connsiteY21" fmla="*/ 909253 h 1501491"/>
                  <a:gd name="connsiteX22" fmla="*/ 223054 w 246222"/>
                  <a:gd name="connsiteY22" fmla="*/ 855574 h 1501491"/>
                  <a:gd name="connsiteX23" fmla="*/ 112592 w 246222"/>
                  <a:gd name="connsiteY23" fmla="*/ 427565 h 150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6222" h="1501491">
                    <a:moveTo>
                      <a:pt x="0" y="0"/>
                    </a:moveTo>
                    <a:lnTo>
                      <a:pt x="60333" y="212940"/>
                    </a:lnTo>
                    <a:lnTo>
                      <a:pt x="119246" y="425879"/>
                    </a:lnTo>
                    <a:cubicBezTo>
                      <a:pt x="138854" y="496859"/>
                      <a:pt x="157842" y="567839"/>
                      <a:pt x="176740" y="639352"/>
                    </a:cubicBezTo>
                    <a:cubicBezTo>
                      <a:pt x="195638" y="710864"/>
                      <a:pt x="214271" y="781932"/>
                      <a:pt x="231661" y="853622"/>
                    </a:cubicBezTo>
                    <a:cubicBezTo>
                      <a:pt x="235831" y="871367"/>
                      <a:pt x="240533" y="889112"/>
                      <a:pt x="243727" y="907744"/>
                    </a:cubicBezTo>
                    <a:cubicBezTo>
                      <a:pt x="244615" y="912269"/>
                      <a:pt x="245236" y="916617"/>
                      <a:pt x="246123" y="921585"/>
                    </a:cubicBezTo>
                    <a:cubicBezTo>
                      <a:pt x="246256" y="924158"/>
                      <a:pt x="246256" y="926731"/>
                      <a:pt x="246123" y="929304"/>
                    </a:cubicBezTo>
                    <a:lnTo>
                      <a:pt x="245590" y="936225"/>
                    </a:lnTo>
                    <a:lnTo>
                      <a:pt x="243461" y="963730"/>
                    </a:lnTo>
                    <a:lnTo>
                      <a:pt x="234589" y="1073926"/>
                    </a:lnTo>
                    <a:lnTo>
                      <a:pt x="217287" y="1294319"/>
                    </a:lnTo>
                    <a:lnTo>
                      <a:pt x="202293" y="1499184"/>
                    </a:lnTo>
                    <a:lnTo>
                      <a:pt x="202293" y="1501491"/>
                    </a:lnTo>
                    <a:lnTo>
                      <a:pt x="197945" y="1498830"/>
                    </a:lnTo>
                    <a:lnTo>
                      <a:pt x="210633" y="1293786"/>
                    </a:lnTo>
                    <a:lnTo>
                      <a:pt x="226781" y="1073305"/>
                    </a:lnTo>
                    <a:lnTo>
                      <a:pt x="234944" y="963109"/>
                    </a:lnTo>
                    <a:lnTo>
                      <a:pt x="236984" y="935604"/>
                    </a:lnTo>
                    <a:lnTo>
                      <a:pt x="237517" y="928683"/>
                    </a:lnTo>
                    <a:cubicBezTo>
                      <a:pt x="237517" y="926465"/>
                      <a:pt x="237517" y="924691"/>
                      <a:pt x="237517" y="922650"/>
                    </a:cubicBezTo>
                    <a:cubicBezTo>
                      <a:pt x="236718" y="918214"/>
                      <a:pt x="236097" y="913778"/>
                      <a:pt x="235121" y="909253"/>
                    </a:cubicBezTo>
                    <a:cubicBezTo>
                      <a:pt x="231572" y="891508"/>
                      <a:pt x="227224" y="873763"/>
                      <a:pt x="223054" y="855574"/>
                    </a:cubicBezTo>
                    <a:cubicBezTo>
                      <a:pt x="188452" y="712372"/>
                      <a:pt x="150034" y="570057"/>
                      <a:pt x="112592" y="42756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76821BA7-7482-4A26-A30B-446356A278F5}"/>
                  </a:ext>
                </a:extLst>
              </p:cNvPr>
              <p:cNvSpPr/>
              <p:nvPr/>
            </p:nvSpPr>
            <p:spPr>
              <a:xfrm>
                <a:off x="6787022" y="3923109"/>
                <a:ext cx="321361" cy="711218"/>
              </a:xfrm>
              <a:custGeom>
                <a:avLst/>
                <a:gdLst>
                  <a:gd name="connsiteX0" fmla="*/ 321362 w 321361"/>
                  <a:gd name="connsiteY0" fmla="*/ 0 h 711218"/>
                  <a:gd name="connsiteX1" fmla="*/ 184016 w 321361"/>
                  <a:gd name="connsiteY1" fmla="*/ 711219 h 711218"/>
                  <a:gd name="connsiteX2" fmla="*/ 0 w 321361"/>
                  <a:gd name="connsiteY2" fmla="*/ 0 h 71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361" h="711218">
                    <a:moveTo>
                      <a:pt x="321362" y="0"/>
                    </a:moveTo>
                    <a:cubicBezTo>
                      <a:pt x="298471" y="176829"/>
                      <a:pt x="215779" y="470685"/>
                      <a:pt x="184016" y="711219"/>
                    </a:cubicBezTo>
                    <a:cubicBezTo>
                      <a:pt x="109753" y="41975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FFBAFC0E-1FD2-4551-BF63-375652F0EEEA}"/>
                  </a:ext>
                </a:extLst>
              </p:cNvPr>
              <p:cNvSpPr/>
              <p:nvPr/>
            </p:nvSpPr>
            <p:spPr>
              <a:xfrm>
                <a:off x="6305768" y="5479255"/>
                <a:ext cx="573882" cy="543945"/>
              </a:xfrm>
              <a:custGeom>
                <a:avLst/>
                <a:gdLst>
                  <a:gd name="connsiteX0" fmla="*/ 8794 w 573882"/>
                  <a:gd name="connsiteY0" fmla="*/ 539359 h 543945"/>
                  <a:gd name="connsiteX1" fmla="*/ 517187 w 573882"/>
                  <a:gd name="connsiteY1" fmla="*/ 533769 h 543945"/>
                  <a:gd name="connsiteX2" fmla="*/ 528367 w 573882"/>
                  <a:gd name="connsiteY2" fmla="*/ 354012 h 543945"/>
                  <a:gd name="connsiteX3" fmla="*/ 528367 w 573882"/>
                  <a:gd name="connsiteY3" fmla="*/ 350996 h 543945"/>
                  <a:gd name="connsiteX4" fmla="*/ 573883 w 573882"/>
                  <a:gd name="connsiteY4" fmla="*/ 0 h 543945"/>
                  <a:gd name="connsiteX5" fmla="*/ 219604 w 573882"/>
                  <a:gd name="connsiteY5" fmla="*/ 7276 h 543945"/>
                  <a:gd name="connsiteX6" fmla="*/ 178613 w 573882"/>
                  <a:gd name="connsiteY6" fmla="*/ 355166 h 543945"/>
                  <a:gd name="connsiteX7" fmla="*/ 178613 w 573882"/>
                  <a:gd name="connsiteY7" fmla="*/ 361110 h 543945"/>
                  <a:gd name="connsiteX8" fmla="*/ 25474 w 573882"/>
                  <a:gd name="connsiteY8" fmla="*/ 461369 h 543945"/>
                  <a:gd name="connsiteX9" fmla="*/ 8794 w 573882"/>
                  <a:gd name="connsiteY9" fmla="*/ 539359 h 54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882" h="543945">
                    <a:moveTo>
                      <a:pt x="8794" y="539359"/>
                    </a:moveTo>
                    <a:cubicBezTo>
                      <a:pt x="27869" y="545303"/>
                      <a:pt x="496781" y="547344"/>
                      <a:pt x="517187" y="533769"/>
                    </a:cubicBezTo>
                    <a:cubicBezTo>
                      <a:pt x="524995" y="528712"/>
                      <a:pt x="527834" y="449658"/>
                      <a:pt x="528367" y="354012"/>
                    </a:cubicBezTo>
                    <a:lnTo>
                      <a:pt x="528367" y="350996"/>
                    </a:lnTo>
                    <a:cubicBezTo>
                      <a:pt x="528367" y="331299"/>
                      <a:pt x="573883" y="0"/>
                      <a:pt x="573883" y="0"/>
                    </a:cubicBezTo>
                    <a:lnTo>
                      <a:pt x="219604" y="7276"/>
                    </a:lnTo>
                    <a:lnTo>
                      <a:pt x="178613" y="355166"/>
                    </a:lnTo>
                    <a:lnTo>
                      <a:pt x="178613" y="361110"/>
                    </a:lnTo>
                    <a:cubicBezTo>
                      <a:pt x="178613" y="361110"/>
                      <a:pt x="46324" y="444068"/>
                      <a:pt x="25474" y="461369"/>
                    </a:cubicBezTo>
                    <a:cubicBezTo>
                      <a:pt x="4623" y="478671"/>
                      <a:pt x="-10282" y="533680"/>
                      <a:pt x="8794" y="539359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ECA1C25D-3250-4E26-A77E-3C38A68B82B6}"/>
                  </a:ext>
                </a:extLst>
              </p:cNvPr>
              <p:cNvSpPr/>
              <p:nvPr/>
            </p:nvSpPr>
            <p:spPr>
              <a:xfrm>
                <a:off x="6305892" y="5771426"/>
                <a:ext cx="534896" cy="251951"/>
              </a:xfrm>
              <a:custGeom>
                <a:avLst/>
                <a:gdLst>
                  <a:gd name="connsiteX0" fmla="*/ 534897 w 534896"/>
                  <a:gd name="connsiteY0" fmla="*/ 0 h 251951"/>
                  <a:gd name="connsiteX1" fmla="*/ 528331 w 534896"/>
                  <a:gd name="connsiteY1" fmla="*/ 59002 h 251951"/>
                  <a:gd name="connsiteX2" fmla="*/ 528331 w 534896"/>
                  <a:gd name="connsiteY2" fmla="*/ 62019 h 251951"/>
                  <a:gd name="connsiteX3" fmla="*/ 517152 w 534896"/>
                  <a:gd name="connsiteY3" fmla="*/ 241775 h 251951"/>
                  <a:gd name="connsiteX4" fmla="*/ 8670 w 534896"/>
                  <a:gd name="connsiteY4" fmla="*/ 247365 h 251951"/>
                  <a:gd name="connsiteX5" fmla="*/ 25705 w 534896"/>
                  <a:gd name="connsiteY5" fmla="*/ 169376 h 251951"/>
                  <a:gd name="connsiteX6" fmla="*/ 178755 w 534896"/>
                  <a:gd name="connsiteY6" fmla="*/ 69116 h 251951"/>
                  <a:gd name="connsiteX7" fmla="*/ 178755 w 534896"/>
                  <a:gd name="connsiteY7" fmla="*/ 63172 h 251951"/>
                  <a:gd name="connsiteX8" fmla="*/ 186208 w 534896"/>
                  <a:gd name="connsiteY8" fmla="*/ 0 h 25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896" h="251951">
                    <a:moveTo>
                      <a:pt x="534897" y="0"/>
                    </a:moveTo>
                    <a:cubicBezTo>
                      <a:pt x="530904" y="31675"/>
                      <a:pt x="528331" y="54300"/>
                      <a:pt x="528331" y="59002"/>
                    </a:cubicBezTo>
                    <a:lnTo>
                      <a:pt x="528331" y="62019"/>
                    </a:lnTo>
                    <a:cubicBezTo>
                      <a:pt x="527710" y="157664"/>
                      <a:pt x="524960" y="236718"/>
                      <a:pt x="517152" y="241775"/>
                    </a:cubicBezTo>
                    <a:cubicBezTo>
                      <a:pt x="496834" y="255350"/>
                      <a:pt x="27745" y="253309"/>
                      <a:pt x="8670" y="247365"/>
                    </a:cubicBezTo>
                    <a:cubicBezTo>
                      <a:pt x="-10406" y="241420"/>
                      <a:pt x="5032" y="186588"/>
                      <a:pt x="25705" y="169376"/>
                    </a:cubicBezTo>
                    <a:cubicBezTo>
                      <a:pt x="46378" y="152163"/>
                      <a:pt x="178755" y="69116"/>
                      <a:pt x="178755" y="69116"/>
                    </a:cubicBezTo>
                    <a:lnTo>
                      <a:pt x="178755" y="63172"/>
                    </a:lnTo>
                    <a:lnTo>
                      <a:pt x="1862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71197BD9-1379-4BF8-947D-21DB08CB1B87}"/>
                  </a:ext>
                </a:extLst>
              </p:cNvPr>
              <p:cNvSpPr/>
              <p:nvPr/>
            </p:nvSpPr>
            <p:spPr>
              <a:xfrm>
                <a:off x="6281291" y="5824306"/>
                <a:ext cx="558864" cy="207690"/>
              </a:xfrm>
              <a:custGeom>
                <a:avLst/>
                <a:gdLst>
                  <a:gd name="connsiteX0" fmla="*/ 10114 w 558864"/>
                  <a:gd name="connsiteY0" fmla="*/ 204955 h 207690"/>
                  <a:gd name="connsiteX1" fmla="*/ 555950 w 558864"/>
                  <a:gd name="connsiteY1" fmla="*/ 192178 h 207690"/>
                  <a:gd name="connsiteX2" fmla="*/ 552312 w 558864"/>
                  <a:gd name="connsiteY2" fmla="*/ 0 h 207690"/>
                  <a:gd name="connsiteX3" fmla="*/ 203445 w 558864"/>
                  <a:gd name="connsiteY3" fmla="*/ 0 h 207690"/>
                  <a:gd name="connsiteX4" fmla="*/ 203445 w 558864"/>
                  <a:gd name="connsiteY4" fmla="*/ 6211 h 207690"/>
                  <a:gd name="connsiteX5" fmla="*/ 24310 w 558864"/>
                  <a:gd name="connsiteY5" fmla="*/ 123328 h 207690"/>
                  <a:gd name="connsiteX6" fmla="*/ 10114 w 558864"/>
                  <a:gd name="connsiteY6" fmla="*/ 204955 h 20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864" h="207690">
                    <a:moveTo>
                      <a:pt x="10114" y="204955"/>
                    </a:moveTo>
                    <a:cubicBezTo>
                      <a:pt x="29988" y="211431"/>
                      <a:pt x="534478" y="206108"/>
                      <a:pt x="555950" y="192178"/>
                    </a:cubicBezTo>
                    <a:cubicBezTo>
                      <a:pt x="564201" y="187032"/>
                      <a:pt x="552312" y="1065"/>
                      <a:pt x="552312" y="0"/>
                    </a:cubicBezTo>
                    <a:lnTo>
                      <a:pt x="203445" y="0"/>
                    </a:lnTo>
                    <a:lnTo>
                      <a:pt x="203445" y="6211"/>
                    </a:lnTo>
                    <a:cubicBezTo>
                      <a:pt x="203445" y="6211"/>
                      <a:pt x="46314" y="105583"/>
                      <a:pt x="24310" y="123328"/>
                    </a:cubicBezTo>
                    <a:cubicBezTo>
                      <a:pt x="2306" y="141073"/>
                      <a:pt x="-9849" y="198478"/>
                      <a:pt x="10114" y="2049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62B800D3-50A2-4F1B-BFAC-2EB1F78E7587}"/>
                  </a:ext>
                </a:extLst>
              </p:cNvPr>
              <p:cNvSpPr/>
              <p:nvPr/>
            </p:nvSpPr>
            <p:spPr>
              <a:xfrm>
                <a:off x="6291383" y="6002171"/>
                <a:ext cx="520282" cy="7514"/>
              </a:xfrm>
              <a:custGeom>
                <a:avLst/>
                <a:gdLst>
                  <a:gd name="connsiteX0" fmla="*/ 1530 w 520282"/>
                  <a:gd name="connsiteY0" fmla="*/ 4908 h 7514"/>
                  <a:gd name="connsiteX1" fmla="*/ 519684 w 520282"/>
                  <a:gd name="connsiteY1" fmla="*/ 1714 h 7514"/>
                  <a:gd name="connsiteX2" fmla="*/ 519684 w 520282"/>
                  <a:gd name="connsiteY2" fmla="*/ 2335 h 7514"/>
                  <a:gd name="connsiteX3" fmla="*/ 1530 w 520282"/>
                  <a:gd name="connsiteY3" fmla="*/ 6505 h 7514"/>
                  <a:gd name="connsiteX4" fmla="*/ 1530 w 520282"/>
                  <a:gd name="connsiteY4" fmla="*/ 4908 h 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2" h="7514">
                    <a:moveTo>
                      <a:pt x="1530" y="4908"/>
                    </a:moveTo>
                    <a:cubicBezTo>
                      <a:pt x="97353" y="1714"/>
                      <a:pt x="424748" y="-2368"/>
                      <a:pt x="519684" y="1714"/>
                    </a:cubicBezTo>
                    <a:cubicBezTo>
                      <a:pt x="520483" y="1714"/>
                      <a:pt x="520483" y="2246"/>
                      <a:pt x="519684" y="2335"/>
                    </a:cubicBezTo>
                    <a:cubicBezTo>
                      <a:pt x="424748" y="7658"/>
                      <a:pt x="97353" y="8545"/>
                      <a:pt x="1530" y="6505"/>
                    </a:cubicBezTo>
                    <a:cubicBezTo>
                      <a:pt x="-510" y="6505"/>
                      <a:pt x="-510" y="4996"/>
                      <a:pt x="1530" y="49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BD32023D-763A-4B30-B9F7-80F20CA94E0B}"/>
                  </a:ext>
                </a:extLst>
              </p:cNvPr>
              <p:cNvSpPr/>
              <p:nvPr/>
            </p:nvSpPr>
            <p:spPr>
              <a:xfrm>
                <a:off x="6465745" y="5828656"/>
                <a:ext cx="116616" cy="24158"/>
              </a:xfrm>
              <a:custGeom>
                <a:avLst/>
                <a:gdLst>
                  <a:gd name="connsiteX0" fmla="*/ 1602 w 116616"/>
                  <a:gd name="connsiteY0" fmla="*/ 6030 h 24158"/>
                  <a:gd name="connsiteX1" fmla="*/ 116146 w 116616"/>
                  <a:gd name="connsiteY1" fmla="*/ 21823 h 24158"/>
                  <a:gd name="connsiteX2" fmla="*/ 114726 w 116616"/>
                  <a:gd name="connsiteY2" fmla="*/ 24130 h 24158"/>
                  <a:gd name="connsiteX3" fmla="*/ 2223 w 116616"/>
                  <a:gd name="connsiteY3" fmla="*/ 10821 h 24158"/>
                  <a:gd name="connsiteX4" fmla="*/ 14 w 116616"/>
                  <a:gd name="connsiteY4" fmla="*/ 8089 h 24158"/>
                  <a:gd name="connsiteX5" fmla="*/ 1602 w 116616"/>
                  <a:gd name="connsiteY5" fmla="*/ 6030 h 2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616" h="24158">
                    <a:moveTo>
                      <a:pt x="1602" y="6030"/>
                    </a:moveTo>
                    <a:cubicBezTo>
                      <a:pt x="38600" y="-4262"/>
                      <a:pt x="85092" y="-2842"/>
                      <a:pt x="116146" y="21823"/>
                    </a:cubicBezTo>
                    <a:cubicBezTo>
                      <a:pt x="117299" y="22710"/>
                      <a:pt x="116146" y="24396"/>
                      <a:pt x="114726" y="24130"/>
                    </a:cubicBezTo>
                    <a:cubicBezTo>
                      <a:pt x="77816" y="15666"/>
                      <a:pt x="40091" y="11203"/>
                      <a:pt x="2223" y="10821"/>
                    </a:cubicBezTo>
                    <a:cubicBezTo>
                      <a:pt x="857" y="10679"/>
                      <a:pt x="-128" y="9455"/>
                      <a:pt x="14" y="8089"/>
                    </a:cubicBezTo>
                    <a:cubicBezTo>
                      <a:pt x="120" y="7157"/>
                      <a:pt x="732" y="6367"/>
                      <a:pt x="1602" y="603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671471FA-612B-4CB4-B696-141E0E2BD1A8}"/>
                  </a:ext>
                </a:extLst>
              </p:cNvPr>
              <p:cNvSpPr/>
              <p:nvPr/>
            </p:nvSpPr>
            <p:spPr>
              <a:xfrm>
                <a:off x="6440085" y="5847373"/>
                <a:ext cx="116585" cy="24162"/>
              </a:xfrm>
              <a:custGeom>
                <a:avLst/>
                <a:gdLst>
                  <a:gd name="connsiteX0" fmla="*/ 1620 w 116585"/>
                  <a:gd name="connsiteY0" fmla="*/ 6035 h 24162"/>
                  <a:gd name="connsiteX1" fmla="*/ 116075 w 116585"/>
                  <a:gd name="connsiteY1" fmla="*/ 21739 h 24162"/>
                  <a:gd name="connsiteX2" fmla="*/ 114656 w 116585"/>
                  <a:gd name="connsiteY2" fmla="*/ 24135 h 24162"/>
                  <a:gd name="connsiteX3" fmla="*/ 2153 w 116585"/>
                  <a:gd name="connsiteY3" fmla="*/ 10826 h 24162"/>
                  <a:gd name="connsiteX4" fmla="*/ 23 w 116585"/>
                  <a:gd name="connsiteY4" fmla="*/ 8031 h 24162"/>
                  <a:gd name="connsiteX5" fmla="*/ 1620 w 116585"/>
                  <a:gd name="connsiteY5" fmla="*/ 6035 h 2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5" h="24162">
                    <a:moveTo>
                      <a:pt x="1620" y="6035"/>
                    </a:moveTo>
                    <a:cubicBezTo>
                      <a:pt x="38530" y="-4257"/>
                      <a:pt x="85022" y="-2838"/>
                      <a:pt x="116075" y="21739"/>
                    </a:cubicBezTo>
                    <a:cubicBezTo>
                      <a:pt x="117318" y="22715"/>
                      <a:pt x="116075" y="24401"/>
                      <a:pt x="114656" y="24135"/>
                    </a:cubicBezTo>
                    <a:cubicBezTo>
                      <a:pt x="77746" y="15670"/>
                      <a:pt x="40020" y="11207"/>
                      <a:pt x="2153" y="10826"/>
                    </a:cubicBezTo>
                    <a:cubicBezTo>
                      <a:pt x="795" y="10639"/>
                      <a:pt x="-163" y="9388"/>
                      <a:pt x="23" y="8031"/>
                    </a:cubicBezTo>
                    <a:cubicBezTo>
                      <a:pt x="147" y="7126"/>
                      <a:pt x="760" y="6354"/>
                      <a:pt x="1620" y="60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00409B27-0251-43B9-A5AD-EFB976013668}"/>
                  </a:ext>
                </a:extLst>
              </p:cNvPr>
              <p:cNvSpPr/>
              <p:nvPr/>
            </p:nvSpPr>
            <p:spPr>
              <a:xfrm>
                <a:off x="6414723" y="5866094"/>
                <a:ext cx="116574" cy="24162"/>
              </a:xfrm>
              <a:custGeom>
                <a:avLst/>
                <a:gdLst>
                  <a:gd name="connsiteX0" fmla="*/ 1607 w 116574"/>
                  <a:gd name="connsiteY0" fmla="*/ 6035 h 24162"/>
                  <a:gd name="connsiteX1" fmla="*/ 116062 w 116574"/>
                  <a:gd name="connsiteY1" fmla="*/ 21739 h 24162"/>
                  <a:gd name="connsiteX2" fmla="*/ 114731 w 116574"/>
                  <a:gd name="connsiteY2" fmla="*/ 24135 h 24162"/>
                  <a:gd name="connsiteX3" fmla="*/ 1607 w 116574"/>
                  <a:gd name="connsiteY3" fmla="*/ 10560 h 24162"/>
                  <a:gd name="connsiteX4" fmla="*/ 134 w 116574"/>
                  <a:gd name="connsiteY4" fmla="*/ 7508 h 24162"/>
                  <a:gd name="connsiteX5" fmla="*/ 1607 w 116574"/>
                  <a:gd name="connsiteY5" fmla="*/ 6035 h 2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74" h="24162">
                    <a:moveTo>
                      <a:pt x="1607" y="6035"/>
                    </a:moveTo>
                    <a:cubicBezTo>
                      <a:pt x="38605" y="-4257"/>
                      <a:pt x="85097" y="-2838"/>
                      <a:pt x="116062" y="21739"/>
                    </a:cubicBezTo>
                    <a:cubicBezTo>
                      <a:pt x="117304" y="22715"/>
                      <a:pt x="116062" y="24401"/>
                      <a:pt x="114731" y="24135"/>
                    </a:cubicBezTo>
                    <a:cubicBezTo>
                      <a:pt x="77618" y="15582"/>
                      <a:pt x="39688" y="11030"/>
                      <a:pt x="1607" y="10560"/>
                    </a:cubicBezTo>
                    <a:cubicBezTo>
                      <a:pt x="356" y="10125"/>
                      <a:pt x="-301" y="8759"/>
                      <a:pt x="134" y="7508"/>
                    </a:cubicBezTo>
                    <a:cubicBezTo>
                      <a:pt x="374" y="6816"/>
                      <a:pt x="915" y="6274"/>
                      <a:pt x="1607" y="60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2E0C586D-8C35-41B1-949B-45760E23BC3A}"/>
                  </a:ext>
                </a:extLst>
              </p:cNvPr>
              <p:cNvSpPr/>
              <p:nvPr/>
            </p:nvSpPr>
            <p:spPr>
              <a:xfrm>
                <a:off x="6465958" y="3923109"/>
                <a:ext cx="642425" cy="1672375"/>
              </a:xfrm>
              <a:custGeom>
                <a:avLst/>
                <a:gdLst>
                  <a:gd name="connsiteX0" fmla="*/ 642426 w 642425"/>
                  <a:gd name="connsiteY0" fmla="*/ 0 h 1672375"/>
                  <a:gd name="connsiteX1" fmla="*/ 589191 w 642425"/>
                  <a:gd name="connsiteY1" fmla="*/ 314086 h 1672375"/>
                  <a:gd name="connsiteX2" fmla="*/ 537109 w 642425"/>
                  <a:gd name="connsiteY2" fmla="*/ 338308 h 1672375"/>
                  <a:gd name="connsiteX3" fmla="*/ 450514 w 642425"/>
                  <a:gd name="connsiteY3" fmla="*/ 1572382 h 1672375"/>
                  <a:gd name="connsiteX4" fmla="*/ 417685 w 642425"/>
                  <a:gd name="connsiteY4" fmla="*/ 1670778 h 1672375"/>
                  <a:gd name="connsiteX5" fmla="*/ 27296 w 642425"/>
                  <a:gd name="connsiteY5" fmla="*/ 1672375 h 1672375"/>
                  <a:gd name="connsiteX6" fmla="*/ 57 w 642425"/>
                  <a:gd name="connsiteY6" fmla="*/ 1565905 h 1672375"/>
                  <a:gd name="connsiteX7" fmla="*/ 216546 w 642425"/>
                  <a:gd name="connsiteY7" fmla="*/ 0 h 167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425" h="1672375">
                    <a:moveTo>
                      <a:pt x="642426" y="0"/>
                    </a:moveTo>
                    <a:cubicBezTo>
                      <a:pt x="642426" y="0"/>
                      <a:pt x="592474" y="304326"/>
                      <a:pt x="589191" y="314086"/>
                    </a:cubicBezTo>
                    <a:cubicBezTo>
                      <a:pt x="589191" y="314086"/>
                      <a:pt x="570647" y="322959"/>
                      <a:pt x="537109" y="338308"/>
                    </a:cubicBezTo>
                    <a:cubicBezTo>
                      <a:pt x="537109" y="338308"/>
                      <a:pt x="450514" y="1291302"/>
                      <a:pt x="450514" y="1572382"/>
                    </a:cubicBezTo>
                    <a:cubicBezTo>
                      <a:pt x="450514" y="1619584"/>
                      <a:pt x="417685" y="1670778"/>
                      <a:pt x="417685" y="1670778"/>
                    </a:cubicBezTo>
                    <a:lnTo>
                      <a:pt x="27296" y="1672375"/>
                    </a:lnTo>
                    <a:cubicBezTo>
                      <a:pt x="27296" y="1672375"/>
                      <a:pt x="-1451" y="1615591"/>
                      <a:pt x="57" y="1565905"/>
                    </a:cubicBezTo>
                    <a:cubicBezTo>
                      <a:pt x="11503" y="1170902"/>
                      <a:pt x="216546" y="0"/>
                      <a:pt x="2165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60C70DC9-6EBB-411B-B0B2-50AA8FA3C317}"/>
                  </a:ext>
                </a:extLst>
              </p:cNvPr>
              <p:cNvSpPr/>
              <p:nvPr/>
            </p:nvSpPr>
            <p:spPr>
              <a:xfrm>
                <a:off x="6518940" y="5522535"/>
                <a:ext cx="352113" cy="7498"/>
              </a:xfrm>
              <a:custGeom>
                <a:avLst/>
                <a:gdLst>
                  <a:gd name="connsiteX0" fmla="*/ 350951 w 352113"/>
                  <a:gd name="connsiteY0" fmla="*/ 1969 h 7498"/>
                  <a:gd name="connsiteX1" fmla="*/ 248829 w 352113"/>
                  <a:gd name="connsiteY1" fmla="*/ 106 h 7498"/>
                  <a:gd name="connsiteX2" fmla="*/ 399 w 352113"/>
                  <a:gd name="connsiteY2" fmla="*/ 3655 h 7498"/>
                  <a:gd name="connsiteX3" fmla="*/ 399 w 352113"/>
                  <a:gd name="connsiteY3" fmla="*/ 4897 h 7498"/>
                  <a:gd name="connsiteX4" fmla="*/ 248829 w 352113"/>
                  <a:gd name="connsiteY4" fmla="*/ 6406 h 7498"/>
                  <a:gd name="connsiteX5" fmla="*/ 350951 w 352113"/>
                  <a:gd name="connsiteY5" fmla="*/ 3655 h 7498"/>
                  <a:gd name="connsiteX6" fmla="*/ 352069 w 352113"/>
                  <a:gd name="connsiteY6" fmla="*/ 3087 h 7498"/>
                  <a:gd name="connsiteX7" fmla="*/ 351502 w 352113"/>
                  <a:gd name="connsiteY7" fmla="*/ 1969 h 7498"/>
                  <a:gd name="connsiteX8" fmla="*/ 350951 w 352113"/>
                  <a:gd name="connsiteY8" fmla="*/ 1969 h 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113" h="7498">
                    <a:moveTo>
                      <a:pt x="350951" y="1969"/>
                    </a:moveTo>
                    <a:cubicBezTo>
                      <a:pt x="291328" y="993"/>
                      <a:pt x="308452" y="372"/>
                      <a:pt x="248829" y="106"/>
                    </a:cubicBezTo>
                    <a:cubicBezTo>
                      <a:pt x="219639" y="106"/>
                      <a:pt x="27815" y="-958"/>
                      <a:pt x="399" y="3655"/>
                    </a:cubicBezTo>
                    <a:cubicBezTo>
                      <a:pt x="-133" y="3655"/>
                      <a:pt x="-133" y="4809"/>
                      <a:pt x="399" y="4897"/>
                    </a:cubicBezTo>
                    <a:cubicBezTo>
                      <a:pt x="27727" y="9334"/>
                      <a:pt x="219461" y="6849"/>
                      <a:pt x="248829" y="6406"/>
                    </a:cubicBezTo>
                    <a:cubicBezTo>
                      <a:pt x="308541" y="5607"/>
                      <a:pt x="291328" y="5164"/>
                      <a:pt x="350951" y="3655"/>
                    </a:cubicBezTo>
                    <a:cubicBezTo>
                      <a:pt x="351413" y="3806"/>
                      <a:pt x="351918" y="3558"/>
                      <a:pt x="352069" y="3087"/>
                    </a:cubicBezTo>
                    <a:cubicBezTo>
                      <a:pt x="352220" y="2626"/>
                      <a:pt x="351972" y="2120"/>
                      <a:pt x="351502" y="1969"/>
                    </a:cubicBezTo>
                    <a:cubicBezTo>
                      <a:pt x="351324" y="1907"/>
                      <a:pt x="351129" y="1907"/>
                      <a:pt x="350951" y="196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EBCBB40B-6DA5-42CB-B5A3-B7F360E66144}"/>
                  </a:ext>
                </a:extLst>
              </p:cNvPr>
              <p:cNvSpPr/>
              <p:nvPr/>
            </p:nvSpPr>
            <p:spPr>
              <a:xfrm>
                <a:off x="6958741" y="4227507"/>
                <a:ext cx="115944" cy="61112"/>
              </a:xfrm>
              <a:custGeom>
                <a:avLst/>
                <a:gdLst>
                  <a:gd name="connsiteX0" fmla="*/ 112290 w 115944"/>
                  <a:gd name="connsiteY0" fmla="*/ 283 h 61112"/>
                  <a:gd name="connsiteX1" fmla="*/ 674 w 115944"/>
                  <a:gd name="connsiteY1" fmla="*/ 58753 h 61112"/>
                  <a:gd name="connsiteX2" fmla="*/ 142 w 115944"/>
                  <a:gd name="connsiteY2" fmla="*/ 60439 h 61112"/>
                  <a:gd name="connsiteX3" fmla="*/ 1827 w 115944"/>
                  <a:gd name="connsiteY3" fmla="*/ 60971 h 61112"/>
                  <a:gd name="connsiteX4" fmla="*/ 114597 w 115944"/>
                  <a:gd name="connsiteY4" fmla="*/ 4719 h 61112"/>
                  <a:gd name="connsiteX5" fmla="*/ 115661 w 115944"/>
                  <a:gd name="connsiteY5" fmla="*/ 1348 h 61112"/>
                  <a:gd name="connsiteX6" fmla="*/ 112290 w 115944"/>
                  <a:gd name="connsiteY6" fmla="*/ 283 h 6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44" h="61112">
                    <a:moveTo>
                      <a:pt x="112290" y="283"/>
                    </a:moveTo>
                    <a:cubicBezTo>
                      <a:pt x="73446" y="16467"/>
                      <a:pt x="36093" y="36030"/>
                      <a:pt x="674" y="58753"/>
                    </a:cubicBezTo>
                    <a:cubicBezTo>
                      <a:pt x="62" y="59072"/>
                      <a:pt x="-178" y="59826"/>
                      <a:pt x="142" y="60439"/>
                    </a:cubicBezTo>
                    <a:cubicBezTo>
                      <a:pt x="461" y="61051"/>
                      <a:pt x="1215" y="61290"/>
                      <a:pt x="1827" y="60971"/>
                    </a:cubicBezTo>
                    <a:cubicBezTo>
                      <a:pt x="39535" y="42694"/>
                      <a:pt x="77953" y="25481"/>
                      <a:pt x="114597" y="4719"/>
                    </a:cubicBezTo>
                    <a:cubicBezTo>
                      <a:pt x="115821" y="4081"/>
                      <a:pt x="116300" y="2572"/>
                      <a:pt x="115661" y="1348"/>
                    </a:cubicBezTo>
                    <a:cubicBezTo>
                      <a:pt x="115023" y="123"/>
                      <a:pt x="113514" y="-356"/>
                      <a:pt x="112290" y="283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A52677B7-E497-496F-AB52-C19F3B8D631B}"/>
                  </a:ext>
                </a:extLst>
              </p:cNvPr>
              <p:cNvSpPr/>
              <p:nvPr/>
            </p:nvSpPr>
            <p:spPr>
              <a:xfrm>
                <a:off x="6997902" y="4052847"/>
                <a:ext cx="60707" cy="186731"/>
              </a:xfrm>
              <a:custGeom>
                <a:avLst/>
                <a:gdLst>
                  <a:gd name="connsiteX0" fmla="*/ 58755 w 60707"/>
                  <a:gd name="connsiteY0" fmla="*/ 599 h 186731"/>
                  <a:gd name="connsiteX1" fmla="*/ 45092 w 60707"/>
                  <a:gd name="connsiteY1" fmla="*/ 110706 h 186731"/>
                  <a:gd name="connsiteX2" fmla="*/ 42075 w 60707"/>
                  <a:gd name="connsiteY2" fmla="*/ 137324 h 186731"/>
                  <a:gd name="connsiteX3" fmla="*/ 35775 w 60707"/>
                  <a:gd name="connsiteY3" fmla="*/ 160481 h 186731"/>
                  <a:gd name="connsiteX4" fmla="*/ 818 w 60707"/>
                  <a:gd name="connsiteY4" fmla="*/ 184171 h 186731"/>
                  <a:gd name="connsiteX5" fmla="*/ 1616 w 60707"/>
                  <a:gd name="connsiteY5" fmla="*/ 186655 h 186731"/>
                  <a:gd name="connsiteX6" fmla="*/ 38703 w 60707"/>
                  <a:gd name="connsiteY6" fmla="*/ 166958 h 186731"/>
                  <a:gd name="connsiteX7" fmla="*/ 51835 w 60707"/>
                  <a:gd name="connsiteY7" fmla="*/ 119934 h 186731"/>
                  <a:gd name="connsiteX8" fmla="*/ 60707 w 60707"/>
                  <a:gd name="connsiteY8" fmla="*/ 1042 h 186731"/>
                  <a:gd name="connsiteX9" fmla="*/ 58755 w 60707"/>
                  <a:gd name="connsiteY9" fmla="*/ 599 h 18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7" h="186731">
                    <a:moveTo>
                      <a:pt x="58755" y="599"/>
                    </a:moveTo>
                    <a:cubicBezTo>
                      <a:pt x="52633" y="36976"/>
                      <a:pt x="49173" y="73974"/>
                      <a:pt x="45092" y="110706"/>
                    </a:cubicBezTo>
                    <a:cubicBezTo>
                      <a:pt x="44116" y="119579"/>
                      <a:pt x="43051" y="128451"/>
                      <a:pt x="42075" y="137324"/>
                    </a:cubicBezTo>
                    <a:cubicBezTo>
                      <a:pt x="41889" y="145442"/>
                      <a:pt x="39724" y="153392"/>
                      <a:pt x="35775" y="160481"/>
                    </a:cubicBezTo>
                    <a:cubicBezTo>
                      <a:pt x="27879" y="172814"/>
                      <a:pt x="13683" y="178226"/>
                      <a:pt x="818" y="184171"/>
                    </a:cubicBezTo>
                    <a:cubicBezTo>
                      <a:pt x="-602" y="184792"/>
                      <a:pt x="-69" y="187187"/>
                      <a:pt x="1616" y="186655"/>
                    </a:cubicBezTo>
                    <a:cubicBezTo>
                      <a:pt x="15431" y="183301"/>
                      <a:pt x="28190" y="176522"/>
                      <a:pt x="38703" y="166958"/>
                    </a:cubicBezTo>
                    <a:cubicBezTo>
                      <a:pt x="50415" y="154625"/>
                      <a:pt x="50060" y="135904"/>
                      <a:pt x="51835" y="119934"/>
                    </a:cubicBezTo>
                    <a:cubicBezTo>
                      <a:pt x="57140" y="80513"/>
                      <a:pt x="60104" y="40818"/>
                      <a:pt x="60707" y="1042"/>
                    </a:cubicBezTo>
                    <a:cubicBezTo>
                      <a:pt x="60441" y="-111"/>
                      <a:pt x="58933" y="-377"/>
                      <a:pt x="58755" y="59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DB8F376C-703F-4A12-9FBC-26BF907FB050}"/>
                  </a:ext>
                </a:extLst>
              </p:cNvPr>
              <p:cNvSpPr/>
              <p:nvPr/>
            </p:nvSpPr>
            <p:spPr>
              <a:xfrm>
                <a:off x="7001213" y="4063701"/>
                <a:ext cx="12501" cy="158942"/>
              </a:xfrm>
              <a:custGeom>
                <a:avLst/>
                <a:gdLst>
                  <a:gd name="connsiteX0" fmla="*/ 11171 w 12501"/>
                  <a:gd name="connsiteY0" fmla="*/ 924 h 158942"/>
                  <a:gd name="connsiteX1" fmla="*/ 4783 w 12501"/>
                  <a:gd name="connsiteY1" fmla="*/ 79534 h 158942"/>
                  <a:gd name="connsiteX2" fmla="*/ 1943 w 12501"/>
                  <a:gd name="connsiteY2" fmla="*/ 118307 h 158942"/>
                  <a:gd name="connsiteX3" fmla="*/ 80 w 12501"/>
                  <a:gd name="connsiteY3" fmla="*/ 158144 h 158942"/>
                  <a:gd name="connsiteX4" fmla="*/ 879 w 12501"/>
                  <a:gd name="connsiteY4" fmla="*/ 158943 h 158942"/>
                  <a:gd name="connsiteX5" fmla="*/ 1677 w 12501"/>
                  <a:gd name="connsiteY5" fmla="*/ 158144 h 158942"/>
                  <a:gd name="connsiteX6" fmla="*/ 5137 w 12501"/>
                  <a:gd name="connsiteY6" fmla="*/ 120081 h 158942"/>
                  <a:gd name="connsiteX7" fmla="*/ 7888 w 12501"/>
                  <a:gd name="connsiteY7" fmla="*/ 80333 h 158942"/>
                  <a:gd name="connsiteX8" fmla="*/ 12502 w 12501"/>
                  <a:gd name="connsiteY8" fmla="*/ 480 h 158942"/>
                  <a:gd name="connsiteX9" fmla="*/ 11614 w 12501"/>
                  <a:gd name="connsiteY9" fmla="*/ 36 h 158942"/>
                  <a:gd name="connsiteX10" fmla="*/ 11171 w 12501"/>
                  <a:gd name="connsiteY10" fmla="*/ 924 h 15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1" h="158942">
                    <a:moveTo>
                      <a:pt x="11171" y="924"/>
                    </a:moveTo>
                    <a:cubicBezTo>
                      <a:pt x="9840" y="27541"/>
                      <a:pt x="6912" y="53360"/>
                      <a:pt x="4783" y="79534"/>
                    </a:cubicBezTo>
                    <a:cubicBezTo>
                      <a:pt x="3718" y="92488"/>
                      <a:pt x="2742" y="105442"/>
                      <a:pt x="1943" y="118307"/>
                    </a:cubicBezTo>
                    <a:cubicBezTo>
                      <a:pt x="1145" y="131172"/>
                      <a:pt x="-363" y="144924"/>
                      <a:pt x="80" y="158144"/>
                    </a:cubicBezTo>
                    <a:cubicBezTo>
                      <a:pt x="80" y="158588"/>
                      <a:pt x="435" y="158943"/>
                      <a:pt x="879" y="158943"/>
                    </a:cubicBezTo>
                    <a:cubicBezTo>
                      <a:pt x="1322" y="158943"/>
                      <a:pt x="1677" y="158588"/>
                      <a:pt x="1677" y="158144"/>
                    </a:cubicBezTo>
                    <a:cubicBezTo>
                      <a:pt x="3807" y="145634"/>
                      <a:pt x="4073" y="132680"/>
                      <a:pt x="5137" y="120081"/>
                    </a:cubicBezTo>
                    <a:cubicBezTo>
                      <a:pt x="6202" y="107482"/>
                      <a:pt x="7089" y="93464"/>
                      <a:pt x="7888" y="80333"/>
                    </a:cubicBezTo>
                    <a:cubicBezTo>
                      <a:pt x="9396" y="53715"/>
                      <a:pt x="10106" y="27098"/>
                      <a:pt x="12502" y="480"/>
                    </a:cubicBezTo>
                    <a:cubicBezTo>
                      <a:pt x="12377" y="116"/>
                      <a:pt x="11978" y="-88"/>
                      <a:pt x="11614" y="36"/>
                    </a:cubicBezTo>
                    <a:cubicBezTo>
                      <a:pt x="11251" y="161"/>
                      <a:pt x="11046" y="560"/>
                      <a:pt x="11171" y="924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9A594ECE-8301-42D5-84AC-0CDD33C13E24}"/>
                  </a:ext>
                </a:extLst>
              </p:cNvPr>
              <p:cNvSpPr/>
              <p:nvPr/>
            </p:nvSpPr>
            <p:spPr>
              <a:xfrm>
                <a:off x="6844427" y="4300456"/>
                <a:ext cx="150388" cy="1188558"/>
              </a:xfrm>
              <a:custGeom>
                <a:avLst/>
                <a:gdLst>
                  <a:gd name="connsiteX0" fmla="*/ 150389 w 150388"/>
                  <a:gd name="connsiteY0" fmla="*/ 0 h 1188558"/>
                  <a:gd name="connsiteX1" fmla="*/ 129450 w 150388"/>
                  <a:gd name="connsiteY1" fmla="*/ 178603 h 1188558"/>
                  <a:gd name="connsiteX2" fmla="*/ 107623 w 150388"/>
                  <a:gd name="connsiteY2" fmla="*/ 357029 h 1188558"/>
                  <a:gd name="connsiteX3" fmla="*/ 62729 w 150388"/>
                  <a:gd name="connsiteY3" fmla="*/ 713792 h 1188558"/>
                  <a:gd name="connsiteX4" fmla="*/ 0 w 150388"/>
                  <a:gd name="connsiteY4" fmla="*/ 1188558 h 1188558"/>
                  <a:gd name="connsiteX5" fmla="*/ 54477 w 150388"/>
                  <a:gd name="connsiteY5" fmla="*/ 712727 h 1188558"/>
                  <a:gd name="connsiteX6" fmla="*/ 101324 w 150388"/>
                  <a:gd name="connsiteY6" fmla="*/ 356230 h 1188558"/>
                  <a:gd name="connsiteX7" fmla="*/ 125368 w 150388"/>
                  <a:gd name="connsiteY7" fmla="*/ 178071 h 1188558"/>
                  <a:gd name="connsiteX8" fmla="*/ 150389 w 150388"/>
                  <a:gd name="connsiteY8" fmla="*/ 0 h 118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388" h="1188558">
                    <a:moveTo>
                      <a:pt x="150389" y="0"/>
                    </a:moveTo>
                    <a:lnTo>
                      <a:pt x="129450" y="178603"/>
                    </a:lnTo>
                    <a:lnTo>
                      <a:pt x="107623" y="357029"/>
                    </a:lnTo>
                    <a:lnTo>
                      <a:pt x="62729" y="713792"/>
                    </a:lnTo>
                    <a:lnTo>
                      <a:pt x="0" y="1188558"/>
                    </a:lnTo>
                    <a:lnTo>
                      <a:pt x="54477" y="712727"/>
                    </a:lnTo>
                    <a:lnTo>
                      <a:pt x="101324" y="356230"/>
                    </a:lnTo>
                    <a:lnTo>
                      <a:pt x="125368" y="178071"/>
                    </a:lnTo>
                    <a:lnTo>
                      <a:pt x="150389" y="0"/>
                    </a:ln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FD996F5E-073D-4602-9243-FD7BABD2D525}"/>
                  </a:ext>
                </a:extLst>
              </p:cNvPr>
              <p:cNvSpPr/>
              <p:nvPr/>
            </p:nvSpPr>
            <p:spPr>
              <a:xfrm>
                <a:off x="6945362" y="3459045"/>
                <a:ext cx="586527" cy="517585"/>
              </a:xfrm>
              <a:custGeom>
                <a:avLst/>
                <a:gdLst>
                  <a:gd name="connsiteX0" fmla="*/ 3317 w 586527"/>
                  <a:gd name="connsiteY0" fmla="*/ 93016 h 517585"/>
                  <a:gd name="connsiteX1" fmla="*/ 129217 w 586527"/>
                  <a:gd name="connsiteY1" fmla="*/ 488020 h 517585"/>
                  <a:gd name="connsiteX2" fmla="*/ 574794 w 586527"/>
                  <a:gd name="connsiteY2" fmla="*/ 461402 h 517585"/>
                  <a:gd name="connsiteX3" fmla="*/ 537795 w 586527"/>
                  <a:gd name="connsiteY3" fmla="*/ 223176 h 517585"/>
                  <a:gd name="connsiteX4" fmla="*/ 257957 w 586527"/>
                  <a:gd name="connsiteY4" fmla="*/ 293091 h 517585"/>
                  <a:gd name="connsiteX5" fmla="*/ 104463 w 586527"/>
                  <a:gd name="connsiteY5" fmla="*/ 71279 h 517585"/>
                  <a:gd name="connsiteX6" fmla="*/ 3317 w 586527"/>
                  <a:gd name="connsiteY6" fmla="*/ 93016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6527" h="517585">
                    <a:moveTo>
                      <a:pt x="3317" y="93016"/>
                    </a:moveTo>
                    <a:cubicBezTo>
                      <a:pt x="24965" y="219538"/>
                      <a:pt x="84056" y="428751"/>
                      <a:pt x="129217" y="488020"/>
                    </a:cubicBezTo>
                    <a:cubicBezTo>
                      <a:pt x="179347" y="553853"/>
                      <a:pt x="421122" y="493787"/>
                      <a:pt x="574794" y="461402"/>
                    </a:cubicBezTo>
                    <a:cubicBezTo>
                      <a:pt x="605404" y="455014"/>
                      <a:pt x="570091" y="214658"/>
                      <a:pt x="537795" y="223176"/>
                    </a:cubicBezTo>
                    <a:cubicBezTo>
                      <a:pt x="453507" y="245535"/>
                      <a:pt x="274371" y="304004"/>
                      <a:pt x="257957" y="293091"/>
                    </a:cubicBezTo>
                    <a:cubicBezTo>
                      <a:pt x="244560" y="284219"/>
                      <a:pt x="154415" y="148203"/>
                      <a:pt x="104463" y="71279"/>
                    </a:cubicBezTo>
                    <a:cubicBezTo>
                      <a:pt x="25054" y="-52137"/>
                      <a:pt x="-11767" y="4292"/>
                      <a:pt x="3317" y="93016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CB16B97A-9205-4739-90C8-30857A67A70A}"/>
                  </a:ext>
                </a:extLst>
              </p:cNvPr>
              <p:cNvSpPr/>
              <p:nvPr/>
            </p:nvSpPr>
            <p:spPr>
              <a:xfrm>
                <a:off x="7414650" y="3476003"/>
                <a:ext cx="276823" cy="456672"/>
              </a:xfrm>
              <a:custGeom>
                <a:avLst/>
                <a:gdLst>
                  <a:gd name="connsiteX0" fmla="*/ 38342 w 276823"/>
                  <a:gd name="connsiteY0" fmla="*/ 453760 h 456672"/>
                  <a:gd name="connsiteX1" fmla="*/ 8619 w 276823"/>
                  <a:gd name="connsiteY1" fmla="*/ 229819 h 456672"/>
                  <a:gd name="connsiteX2" fmla="*/ 34615 w 276823"/>
                  <a:gd name="connsiteY2" fmla="*/ 213848 h 456672"/>
                  <a:gd name="connsiteX3" fmla="*/ 34615 w 276823"/>
                  <a:gd name="connsiteY3" fmla="*/ 213848 h 456672"/>
                  <a:gd name="connsiteX4" fmla="*/ 104442 w 276823"/>
                  <a:gd name="connsiteY4" fmla="*/ 108621 h 456672"/>
                  <a:gd name="connsiteX5" fmla="*/ 173913 w 276823"/>
                  <a:gd name="connsiteY5" fmla="*/ 909 h 456672"/>
                  <a:gd name="connsiteX6" fmla="*/ 176309 w 276823"/>
                  <a:gd name="connsiteY6" fmla="*/ 161767 h 456672"/>
                  <a:gd name="connsiteX7" fmla="*/ 246757 w 276823"/>
                  <a:gd name="connsiteY7" fmla="*/ 154580 h 456672"/>
                  <a:gd name="connsiteX8" fmla="*/ 228390 w 276823"/>
                  <a:gd name="connsiteY8" fmla="*/ 429627 h 456672"/>
                  <a:gd name="connsiteX9" fmla="*/ 38342 w 276823"/>
                  <a:gd name="connsiteY9" fmla="*/ 453760 h 45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823" h="456672">
                    <a:moveTo>
                      <a:pt x="38342" y="453760"/>
                    </a:moveTo>
                    <a:cubicBezTo>
                      <a:pt x="9772" y="445509"/>
                      <a:pt x="-13119" y="251202"/>
                      <a:pt x="8619" y="229819"/>
                    </a:cubicBezTo>
                    <a:cubicBezTo>
                      <a:pt x="16569" y="223404"/>
                      <a:pt x="25299" y="218036"/>
                      <a:pt x="34615" y="213848"/>
                    </a:cubicBezTo>
                    <a:lnTo>
                      <a:pt x="34615" y="213848"/>
                    </a:lnTo>
                    <a:cubicBezTo>
                      <a:pt x="62883" y="182351"/>
                      <a:pt x="86404" y="146905"/>
                      <a:pt x="104442" y="108621"/>
                    </a:cubicBezTo>
                    <a:cubicBezTo>
                      <a:pt x="124316" y="62217"/>
                      <a:pt x="148804" y="-8851"/>
                      <a:pt x="173913" y="909"/>
                    </a:cubicBezTo>
                    <a:cubicBezTo>
                      <a:pt x="210912" y="15105"/>
                      <a:pt x="191037" y="108709"/>
                      <a:pt x="176309" y="161767"/>
                    </a:cubicBezTo>
                    <a:cubicBezTo>
                      <a:pt x="205411" y="154580"/>
                      <a:pt x="231052" y="151120"/>
                      <a:pt x="246757" y="154580"/>
                    </a:cubicBezTo>
                    <a:cubicBezTo>
                      <a:pt x="298838" y="166026"/>
                      <a:pt x="277100" y="405317"/>
                      <a:pt x="228390" y="429627"/>
                    </a:cubicBezTo>
                    <a:cubicBezTo>
                      <a:pt x="181721" y="452341"/>
                      <a:pt x="66911" y="462012"/>
                      <a:pt x="38342" y="453760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C128459E-E912-493B-AC49-57761E2C8194}"/>
                  </a:ext>
                </a:extLst>
              </p:cNvPr>
              <p:cNvSpPr/>
              <p:nvPr/>
            </p:nvSpPr>
            <p:spPr>
              <a:xfrm>
                <a:off x="7525333" y="3600923"/>
                <a:ext cx="244021" cy="304263"/>
              </a:xfrm>
              <a:custGeom>
                <a:avLst/>
                <a:gdLst>
                  <a:gd name="connsiteX0" fmla="*/ 52228 w 244021"/>
                  <a:gd name="connsiteY0" fmla="*/ 27886 h 304263"/>
                  <a:gd name="connsiteX1" fmla="*/ 73345 w 244021"/>
                  <a:gd name="connsiteY1" fmla="*/ 55479 h 304263"/>
                  <a:gd name="connsiteX2" fmla="*/ 13810 w 244021"/>
                  <a:gd name="connsiteY2" fmla="*/ 91945 h 304263"/>
                  <a:gd name="connsiteX3" fmla="*/ 54890 w 244021"/>
                  <a:gd name="connsiteY3" fmla="*/ 124862 h 304263"/>
                  <a:gd name="connsiteX4" fmla="*/ 147 w 244021"/>
                  <a:gd name="connsiteY4" fmla="*/ 163191 h 304263"/>
                  <a:gd name="connsiteX5" fmla="*/ 44509 w 244021"/>
                  <a:gd name="connsiteY5" fmla="*/ 191051 h 304263"/>
                  <a:gd name="connsiteX6" fmla="*/ 11415 w 244021"/>
                  <a:gd name="connsiteY6" fmla="*/ 232308 h 304263"/>
                  <a:gd name="connsiteX7" fmla="*/ 134476 w 244021"/>
                  <a:gd name="connsiteY7" fmla="*/ 247746 h 304263"/>
                  <a:gd name="connsiteX8" fmla="*/ 117796 w 244021"/>
                  <a:gd name="connsiteY8" fmla="*/ 304264 h 304263"/>
                  <a:gd name="connsiteX9" fmla="*/ 216902 w 244021"/>
                  <a:gd name="connsiteY9" fmla="*/ 226274 h 304263"/>
                  <a:gd name="connsiteX10" fmla="*/ 205811 w 244021"/>
                  <a:gd name="connsiteY10" fmla="*/ 191760 h 304263"/>
                  <a:gd name="connsiteX11" fmla="*/ 237131 w 244021"/>
                  <a:gd name="connsiteY11" fmla="*/ 159110 h 304263"/>
                  <a:gd name="connsiteX12" fmla="*/ 220273 w 244021"/>
                  <a:gd name="connsiteY12" fmla="*/ 133113 h 304263"/>
                  <a:gd name="connsiteX13" fmla="*/ 243963 w 244021"/>
                  <a:gd name="connsiteY13" fmla="*/ 103745 h 304263"/>
                  <a:gd name="connsiteX14" fmla="*/ 226218 w 244021"/>
                  <a:gd name="connsiteY14" fmla="*/ 75442 h 304263"/>
                  <a:gd name="connsiteX15" fmla="*/ 239704 w 244021"/>
                  <a:gd name="connsiteY15" fmla="*/ 39952 h 304263"/>
                  <a:gd name="connsiteX16" fmla="*/ 52228 w 244021"/>
                  <a:gd name="connsiteY16" fmla="*/ 27886 h 30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4021" h="304263">
                    <a:moveTo>
                      <a:pt x="52228" y="27886"/>
                    </a:moveTo>
                    <a:cubicBezTo>
                      <a:pt x="37234" y="51220"/>
                      <a:pt x="73345" y="55479"/>
                      <a:pt x="73345" y="55479"/>
                    </a:cubicBezTo>
                    <a:cubicBezTo>
                      <a:pt x="73345" y="55479"/>
                      <a:pt x="20110" y="61867"/>
                      <a:pt x="13810" y="91945"/>
                    </a:cubicBezTo>
                    <a:cubicBezTo>
                      <a:pt x="7511" y="122023"/>
                      <a:pt x="51785" y="124507"/>
                      <a:pt x="54890" y="124862"/>
                    </a:cubicBezTo>
                    <a:cubicBezTo>
                      <a:pt x="52140" y="124862"/>
                      <a:pt x="3164" y="132315"/>
                      <a:pt x="147" y="163191"/>
                    </a:cubicBezTo>
                    <a:cubicBezTo>
                      <a:pt x="-2870" y="194067"/>
                      <a:pt x="41581" y="191317"/>
                      <a:pt x="44509" y="191051"/>
                    </a:cubicBezTo>
                    <a:cubicBezTo>
                      <a:pt x="42025" y="192204"/>
                      <a:pt x="8398" y="208796"/>
                      <a:pt x="11415" y="232308"/>
                    </a:cubicBezTo>
                    <a:cubicBezTo>
                      <a:pt x="16650" y="273476"/>
                      <a:pt x="103600" y="234526"/>
                      <a:pt x="134476" y="247746"/>
                    </a:cubicBezTo>
                    <a:cubicBezTo>
                      <a:pt x="134476" y="247746"/>
                      <a:pt x="117973" y="302578"/>
                      <a:pt x="117796" y="304264"/>
                    </a:cubicBezTo>
                    <a:cubicBezTo>
                      <a:pt x="117796" y="304264"/>
                      <a:pt x="201375" y="268774"/>
                      <a:pt x="216902" y="226274"/>
                    </a:cubicBezTo>
                    <a:cubicBezTo>
                      <a:pt x="221728" y="213596"/>
                      <a:pt x="217124" y="199258"/>
                      <a:pt x="205811" y="191760"/>
                    </a:cubicBezTo>
                    <a:cubicBezTo>
                      <a:pt x="205811" y="191760"/>
                      <a:pt x="233937" y="182888"/>
                      <a:pt x="237131" y="159110"/>
                    </a:cubicBezTo>
                    <a:cubicBezTo>
                      <a:pt x="238728" y="146688"/>
                      <a:pt x="220273" y="133113"/>
                      <a:pt x="220273" y="133113"/>
                    </a:cubicBezTo>
                    <a:cubicBezTo>
                      <a:pt x="233050" y="128535"/>
                      <a:pt x="242197" y="117205"/>
                      <a:pt x="243963" y="103745"/>
                    </a:cubicBezTo>
                    <a:cubicBezTo>
                      <a:pt x="245205" y="86000"/>
                      <a:pt x="226218" y="75442"/>
                      <a:pt x="226218" y="75442"/>
                    </a:cubicBezTo>
                    <a:cubicBezTo>
                      <a:pt x="226218" y="75442"/>
                      <a:pt x="243963" y="58141"/>
                      <a:pt x="239704" y="39952"/>
                    </a:cubicBezTo>
                    <a:cubicBezTo>
                      <a:pt x="230743" y="3575"/>
                      <a:pt x="84347" y="-22244"/>
                      <a:pt x="52228" y="27886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93963E72-738D-4325-9484-8BF80B3D55B4}"/>
                  </a:ext>
                </a:extLst>
              </p:cNvPr>
              <p:cNvSpPr/>
              <p:nvPr/>
            </p:nvSpPr>
            <p:spPr>
              <a:xfrm>
                <a:off x="7595250" y="3651256"/>
                <a:ext cx="153815" cy="22979"/>
              </a:xfrm>
              <a:custGeom>
                <a:avLst/>
                <a:gdLst>
                  <a:gd name="connsiteX0" fmla="*/ 153816 w 153815"/>
                  <a:gd name="connsiteY0" fmla="*/ 22980 h 22979"/>
                  <a:gd name="connsiteX1" fmla="*/ 153816 w 153815"/>
                  <a:gd name="connsiteY1" fmla="*/ 22181 h 22979"/>
                  <a:gd name="connsiteX2" fmla="*/ 1298 w 153815"/>
                  <a:gd name="connsiteY2" fmla="*/ 4436 h 22979"/>
                  <a:gd name="connsiteX3" fmla="*/ 1298 w 153815"/>
                  <a:gd name="connsiteY3" fmla="*/ 7541 h 22979"/>
                  <a:gd name="connsiteX4" fmla="*/ 153816 w 153815"/>
                  <a:gd name="connsiteY4" fmla="*/ 22980 h 2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15" h="22979">
                    <a:moveTo>
                      <a:pt x="153816" y="22980"/>
                    </a:moveTo>
                    <a:lnTo>
                      <a:pt x="153816" y="22181"/>
                    </a:lnTo>
                    <a:cubicBezTo>
                      <a:pt x="105940" y="967"/>
                      <a:pt x="52758" y="-5217"/>
                      <a:pt x="1298" y="4436"/>
                    </a:cubicBezTo>
                    <a:cubicBezTo>
                      <a:pt x="-388" y="4436"/>
                      <a:pt x="-477" y="7630"/>
                      <a:pt x="1298" y="7541"/>
                    </a:cubicBezTo>
                    <a:cubicBezTo>
                      <a:pt x="52616" y="5217"/>
                      <a:pt x="104006" y="10416"/>
                      <a:pt x="153816" y="229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E9DA2A49-4828-45F8-8057-42129F3510AC}"/>
                  </a:ext>
                </a:extLst>
              </p:cNvPr>
              <p:cNvSpPr/>
              <p:nvPr/>
            </p:nvSpPr>
            <p:spPr>
              <a:xfrm>
                <a:off x="7576760" y="3713021"/>
                <a:ext cx="170060" cy="20838"/>
              </a:xfrm>
              <a:custGeom>
                <a:avLst/>
                <a:gdLst>
                  <a:gd name="connsiteX0" fmla="*/ 169556 w 170060"/>
                  <a:gd name="connsiteY0" fmla="*/ 20838 h 20838"/>
                  <a:gd name="connsiteX1" fmla="*/ 169556 w 170060"/>
                  <a:gd name="connsiteY1" fmla="*/ 19773 h 20838"/>
                  <a:gd name="connsiteX2" fmla="*/ 1955 w 170060"/>
                  <a:gd name="connsiteY2" fmla="*/ 10901 h 20838"/>
                  <a:gd name="connsiteX3" fmla="*/ 1245 w 170060"/>
                  <a:gd name="connsiteY3" fmla="*/ 13474 h 20838"/>
                  <a:gd name="connsiteX4" fmla="*/ 169556 w 170060"/>
                  <a:gd name="connsiteY4" fmla="*/ 20838 h 2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060" h="20838">
                    <a:moveTo>
                      <a:pt x="169556" y="20838"/>
                    </a:moveTo>
                    <a:cubicBezTo>
                      <a:pt x="170089" y="20838"/>
                      <a:pt x="170355" y="20039"/>
                      <a:pt x="169556" y="19773"/>
                    </a:cubicBezTo>
                    <a:cubicBezTo>
                      <a:pt x="116534" y="-3091"/>
                      <a:pt x="57089" y="-6232"/>
                      <a:pt x="1955" y="10901"/>
                    </a:cubicBezTo>
                    <a:cubicBezTo>
                      <a:pt x="92" y="11522"/>
                      <a:pt x="-973" y="14095"/>
                      <a:pt x="1245" y="13474"/>
                    </a:cubicBezTo>
                    <a:cubicBezTo>
                      <a:pt x="39397" y="3714"/>
                      <a:pt x="122976" y="8505"/>
                      <a:pt x="169556" y="208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6BFE3399-9D64-4A0E-A208-113B10722090}"/>
                  </a:ext>
                </a:extLst>
              </p:cNvPr>
              <p:cNvSpPr/>
              <p:nvPr/>
            </p:nvSpPr>
            <p:spPr>
              <a:xfrm>
                <a:off x="7565283" y="3774622"/>
                <a:ext cx="164209" cy="20059"/>
              </a:xfrm>
              <a:custGeom>
                <a:avLst/>
                <a:gdLst>
                  <a:gd name="connsiteX0" fmla="*/ 1099 w 164209"/>
                  <a:gd name="connsiteY0" fmla="*/ 20013 h 20059"/>
                  <a:gd name="connsiteX1" fmla="*/ 163820 w 164209"/>
                  <a:gd name="connsiteY1" fmla="*/ 17085 h 20059"/>
                  <a:gd name="connsiteX2" fmla="*/ 164166 w 164209"/>
                  <a:gd name="connsiteY2" fmla="*/ 16278 h 20059"/>
                  <a:gd name="connsiteX3" fmla="*/ 163820 w 164209"/>
                  <a:gd name="connsiteY3" fmla="*/ 15932 h 20059"/>
                  <a:gd name="connsiteX4" fmla="*/ 75095 w 164209"/>
                  <a:gd name="connsiteY4" fmla="*/ 50 h 20059"/>
                  <a:gd name="connsiteX5" fmla="*/ 566 w 164209"/>
                  <a:gd name="connsiteY5" fmla="*/ 17795 h 20059"/>
                  <a:gd name="connsiteX6" fmla="*/ 1099 w 164209"/>
                  <a:gd name="connsiteY6" fmla="*/ 20013 h 2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09" h="20059">
                    <a:moveTo>
                      <a:pt x="1099" y="20013"/>
                    </a:moveTo>
                    <a:cubicBezTo>
                      <a:pt x="55132" y="3688"/>
                      <a:pt x="108988" y="6350"/>
                      <a:pt x="163820" y="17085"/>
                    </a:cubicBezTo>
                    <a:cubicBezTo>
                      <a:pt x="164140" y="16961"/>
                      <a:pt x="164291" y="16597"/>
                      <a:pt x="164166" y="16278"/>
                    </a:cubicBezTo>
                    <a:cubicBezTo>
                      <a:pt x="164104" y="16118"/>
                      <a:pt x="163980" y="15994"/>
                      <a:pt x="163820" y="15932"/>
                    </a:cubicBezTo>
                    <a:cubicBezTo>
                      <a:pt x="138445" y="3333"/>
                      <a:pt x="102689" y="228"/>
                      <a:pt x="75095" y="50"/>
                    </a:cubicBezTo>
                    <a:cubicBezTo>
                      <a:pt x="49134" y="-624"/>
                      <a:pt x="23440" y="5498"/>
                      <a:pt x="566" y="17795"/>
                    </a:cubicBezTo>
                    <a:cubicBezTo>
                      <a:pt x="-410" y="18594"/>
                      <a:pt x="-55" y="20368"/>
                      <a:pt x="1099" y="200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BE98969E-3530-4401-864E-9E9513B0B1C1}"/>
                  </a:ext>
                </a:extLst>
              </p:cNvPr>
              <p:cNvSpPr/>
              <p:nvPr/>
            </p:nvSpPr>
            <p:spPr>
              <a:xfrm>
                <a:off x="7519297" y="3655781"/>
                <a:ext cx="140245" cy="199990"/>
              </a:xfrm>
              <a:custGeom>
                <a:avLst/>
                <a:gdLst>
                  <a:gd name="connsiteX0" fmla="*/ 78671 w 140245"/>
                  <a:gd name="connsiteY0" fmla="*/ 0 h 199990"/>
                  <a:gd name="connsiteX1" fmla="*/ 77606 w 140245"/>
                  <a:gd name="connsiteY1" fmla="*/ 3283 h 199990"/>
                  <a:gd name="connsiteX2" fmla="*/ 22064 w 140245"/>
                  <a:gd name="connsiteY2" fmla="*/ 40015 h 199990"/>
                  <a:gd name="connsiteX3" fmla="*/ 51432 w 140245"/>
                  <a:gd name="connsiteY3" fmla="*/ 64503 h 199990"/>
                  <a:gd name="connsiteX4" fmla="*/ 74057 w 140245"/>
                  <a:gd name="connsiteY4" fmla="*/ 66011 h 199990"/>
                  <a:gd name="connsiteX5" fmla="*/ 52231 w 140245"/>
                  <a:gd name="connsiteY5" fmla="*/ 72488 h 199990"/>
                  <a:gd name="connsiteX6" fmla="*/ 24903 w 140245"/>
                  <a:gd name="connsiteY6" fmla="*/ 85265 h 199990"/>
                  <a:gd name="connsiteX7" fmla="*/ 9465 w 140245"/>
                  <a:gd name="connsiteY7" fmla="*/ 107712 h 199990"/>
                  <a:gd name="connsiteX8" fmla="*/ 21177 w 140245"/>
                  <a:gd name="connsiteY8" fmla="*/ 128651 h 199990"/>
                  <a:gd name="connsiteX9" fmla="*/ 49835 w 140245"/>
                  <a:gd name="connsiteY9" fmla="*/ 131756 h 199990"/>
                  <a:gd name="connsiteX10" fmla="*/ 76453 w 140245"/>
                  <a:gd name="connsiteY10" fmla="*/ 128740 h 199990"/>
                  <a:gd name="connsiteX11" fmla="*/ 52231 w 140245"/>
                  <a:gd name="connsiteY11" fmla="*/ 140274 h 199990"/>
                  <a:gd name="connsiteX12" fmla="*/ 33421 w 140245"/>
                  <a:gd name="connsiteY12" fmla="*/ 152341 h 199990"/>
                  <a:gd name="connsiteX13" fmla="*/ 21355 w 140245"/>
                  <a:gd name="connsiteY13" fmla="*/ 169287 h 199990"/>
                  <a:gd name="connsiteX14" fmla="*/ 26234 w 140245"/>
                  <a:gd name="connsiteY14" fmla="*/ 187032 h 199990"/>
                  <a:gd name="connsiteX15" fmla="*/ 46375 w 140245"/>
                  <a:gd name="connsiteY15" fmla="*/ 193509 h 199990"/>
                  <a:gd name="connsiteX16" fmla="*/ 93044 w 140245"/>
                  <a:gd name="connsiteY16" fmla="*/ 191823 h 199990"/>
                  <a:gd name="connsiteX17" fmla="*/ 116734 w 140245"/>
                  <a:gd name="connsiteY17" fmla="*/ 190315 h 199990"/>
                  <a:gd name="connsiteX18" fmla="*/ 140246 w 140245"/>
                  <a:gd name="connsiteY18" fmla="*/ 193243 h 199990"/>
                  <a:gd name="connsiteX19" fmla="*/ 116911 w 140245"/>
                  <a:gd name="connsiteY19" fmla="*/ 192533 h 199990"/>
                  <a:gd name="connsiteX20" fmla="*/ 93577 w 140245"/>
                  <a:gd name="connsiteY20" fmla="*/ 195816 h 199990"/>
                  <a:gd name="connsiteX21" fmla="*/ 45931 w 140245"/>
                  <a:gd name="connsiteY21" fmla="*/ 199986 h 199990"/>
                  <a:gd name="connsiteX22" fmla="*/ 21532 w 140245"/>
                  <a:gd name="connsiteY22" fmla="*/ 192977 h 199990"/>
                  <a:gd name="connsiteX23" fmla="*/ 13369 w 140245"/>
                  <a:gd name="connsiteY23" fmla="*/ 167601 h 199990"/>
                  <a:gd name="connsiteX24" fmla="*/ 27743 w 140245"/>
                  <a:gd name="connsiteY24" fmla="*/ 146130 h 199990"/>
                  <a:gd name="connsiteX25" fmla="*/ 48416 w 140245"/>
                  <a:gd name="connsiteY25" fmla="*/ 132466 h 199990"/>
                  <a:gd name="connsiteX26" fmla="*/ 50989 w 140245"/>
                  <a:gd name="connsiteY26" fmla="*/ 141339 h 199990"/>
                  <a:gd name="connsiteX27" fmla="*/ 17096 w 140245"/>
                  <a:gd name="connsiteY27" fmla="*/ 137967 h 199990"/>
                  <a:gd name="connsiteX28" fmla="*/ 3255 w 140245"/>
                  <a:gd name="connsiteY28" fmla="*/ 125546 h 199990"/>
                  <a:gd name="connsiteX29" fmla="*/ 238 w 140245"/>
                  <a:gd name="connsiteY29" fmla="*/ 107801 h 199990"/>
                  <a:gd name="connsiteX30" fmla="*/ 19846 w 140245"/>
                  <a:gd name="connsiteY30" fmla="*/ 79409 h 199990"/>
                  <a:gd name="connsiteX31" fmla="*/ 50456 w 140245"/>
                  <a:gd name="connsiteY31" fmla="*/ 64858 h 199990"/>
                  <a:gd name="connsiteX32" fmla="*/ 51344 w 140245"/>
                  <a:gd name="connsiteY32" fmla="*/ 72843 h 199990"/>
                  <a:gd name="connsiteX33" fmla="*/ 13014 w 140245"/>
                  <a:gd name="connsiteY33" fmla="*/ 41257 h 199990"/>
                  <a:gd name="connsiteX34" fmla="*/ 78671 w 140245"/>
                  <a:gd name="connsiteY34" fmla="*/ 0 h 19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0245" h="199990">
                    <a:moveTo>
                      <a:pt x="78671" y="0"/>
                    </a:moveTo>
                    <a:cubicBezTo>
                      <a:pt x="76719" y="444"/>
                      <a:pt x="79558" y="2839"/>
                      <a:pt x="77606" y="3283"/>
                    </a:cubicBezTo>
                    <a:cubicBezTo>
                      <a:pt x="69443" y="5323"/>
                      <a:pt x="21532" y="21915"/>
                      <a:pt x="22064" y="40015"/>
                    </a:cubicBezTo>
                    <a:cubicBezTo>
                      <a:pt x="22597" y="54477"/>
                      <a:pt x="42382" y="63882"/>
                      <a:pt x="51432" y="64503"/>
                    </a:cubicBezTo>
                    <a:lnTo>
                      <a:pt x="74057" y="66011"/>
                    </a:lnTo>
                    <a:lnTo>
                      <a:pt x="52231" y="72488"/>
                    </a:lnTo>
                    <a:cubicBezTo>
                      <a:pt x="42489" y="75230"/>
                      <a:pt x="33253" y="79542"/>
                      <a:pt x="24903" y="85265"/>
                    </a:cubicBezTo>
                    <a:cubicBezTo>
                      <a:pt x="16830" y="90242"/>
                      <a:pt x="11222" y="98387"/>
                      <a:pt x="9465" y="107712"/>
                    </a:cubicBezTo>
                    <a:cubicBezTo>
                      <a:pt x="7939" y="116584"/>
                      <a:pt x="12819" y="125306"/>
                      <a:pt x="21177" y="128651"/>
                    </a:cubicBezTo>
                    <a:cubicBezTo>
                      <a:pt x="30325" y="132058"/>
                      <a:pt x="40173" y="133132"/>
                      <a:pt x="49835" y="131756"/>
                    </a:cubicBezTo>
                    <a:lnTo>
                      <a:pt x="76453" y="128740"/>
                    </a:lnTo>
                    <a:lnTo>
                      <a:pt x="52231" y="140274"/>
                    </a:lnTo>
                    <a:cubicBezTo>
                      <a:pt x="45461" y="143459"/>
                      <a:pt x="39135" y="147514"/>
                      <a:pt x="33421" y="152341"/>
                    </a:cubicBezTo>
                    <a:cubicBezTo>
                      <a:pt x="27796" y="156662"/>
                      <a:pt x="23590" y="162562"/>
                      <a:pt x="21355" y="169287"/>
                    </a:cubicBezTo>
                    <a:cubicBezTo>
                      <a:pt x="19394" y="175649"/>
                      <a:pt x="21301" y="182569"/>
                      <a:pt x="26234" y="187032"/>
                    </a:cubicBezTo>
                    <a:cubicBezTo>
                      <a:pt x="32206" y="191042"/>
                      <a:pt x="39188" y="193287"/>
                      <a:pt x="46375" y="193509"/>
                    </a:cubicBezTo>
                    <a:cubicBezTo>
                      <a:pt x="61955" y="194183"/>
                      <a:pt x="77553" y="193615"/>
                      <a:pt x="93044" y="191823"/>
                    </a:cubicBezTo>
                    <a:cubicBezTo>
                      <a:pt x="100941" y="191202"/>
                      <a:pt x="108837" y="190581"/>
                      <a:pt x="116734" y="190315"/>
                    </a:cubicBezTo>
                    <a:cubicBezTo>
                      <a:pt x="124692" y="189632"/>
                      <a:pt x="132704" y="190625"/>
                      <a:pt x="140246" y="193243"/>
                    </a:cubicBezTo>
                    <a:cubicBezTo>
                      <a:pt x="132589" y="191495"/>
                      <a:pt x="124666" y="191255"/>
                      <a:pt x="116911" y="192533"/>
                    </a:cubicBezTo>
                    <a:cubicBezTo>
                      <a:pt x="109103" y="193331"/>
                      <a:pt x="101384" y="194574"/>
                      <a:pt x="93577" y="195816"/>
                    </a:cubicBezTo>
                    <a:cubicBezTo>
                      <a:pt x="77863" y="198690"/>
                      <a:pt x="61911" y="200083"/>
                      <a:pt x="45931" y="199986"/>
                    </a:cubicBezTo>
                    <a:cubicBezTo>
                      <a:pt x="37290" y="200075"/>
                      <a:pt x="28807" y="197644"/>
                      <a:pt x="21532" y="192977"/>
                    </a:cubicBezTo>
                    <a:cubicBezTo>
                      <a:pt x="13982" y="186908"/>
                      <a:pt x="10770" y="176935"/>
                      <a:pt x="13369" y="167601"/>
                    </a:cubicBezTo>
                    <a:cubicBezTo>
                      <a:pt x="15925" y="159172"/>
                      <a:pt x="20929" y="151702"/>
                      <a:pt x="27743" y="146130"/>
                    </a:cubicBezTo>
                    <a:cubicBezTo>
                      <a:pt x="34007" y="140691"/>
                      <a:pt x="40954" y="136095"/>
                      <a:pt x="48416" y="132466"/>
                    </a:cubicBezTo>
                    <a:lnTo>
                      <a:pt x="50989" y="141339"/>
                    </a:lnTo>
                    <a:cubicBezTo>
                      <a:pt x="39587" y="143175"/>
                      <a:pt x="27911" y="142013"/>
                      <a:pt x="17096" y="137967"/>
                    </a:cubicBezTo>
                    <a:cubicBezTo>
                      <a:pt x="11187" y="135545"/>
                      <a:pt x="6298" y="131162"/>
                      <a:pt x="3255" y="125546"/>
                    </a:cubicBezTo>
                    <a:cubicBezTo>
                      <a:pt x="531" y="120054"/>
                      <a:pt x="-516" y="113887"/>
                      <a:pt x="238" y="107801"/>
                    </a:cubicBezTo>
                    <a:cubicBezTo>
                      <a:pt x="2421" y="95974"/>
                      <a:pt x="9554" y="85637"/>
                      <a:pt x="19846" y="79409"/>
                    </a:cubicBezTo>
                    <a:cubicBezTo>
                      <a:pt x="29145" y="72843"/>
                      <a:pt x="39499" y="67928"/>
                      <a:pt x="50456" y="64858"/>
                    </a:cubicBezTo>
                    <a:lnTo>
                      <a:pt x="51344" y="72843"/>
                    </a:lnTo>
                    <a:cubicBezTo>
                      <a:pt x="39898" y="71690"/>
                      <a:pt x="16563" y="63971"/>
                      <a:pt x="13014" y="41257"/>
                    </a:cubicBezTo>
                    <a:cubicBezTo>
                      <a:pt x="12393" y="11091"/>
                      <a:pt x="68201" y="1065"/>
                      <a:pt x="786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2B94691A-E7C4-423B-A15A-C83BB4B467FA}"/>
                  </a:ext>
                </a:extLst>
              </p:cNvPr>
              <p:cNvSpPr/>
              <p:nvPr/>
            </p:nvSpPr>
            <p:spPr>
              <a:xfrm>
                <a:off x="7570035" y="3611773"/>
                <a:ext cx="28642" cy="45130"/>
              </a:xfrm>
              <a:custGeom>
                <a:avLst/>
                <a:gdLst>
                  <a:gd name="connsiteX0" fmla="*/ 28643 w 28642"/>
                  <a:gd name="connsiteY0" fmla="*/ 44629 h 45130"/>
                  <a:gd name="connsiteX1" fmla="*/ 13471 w 28642"/>
                  <a:gd name="connsiteY1" fmla="*/ 36998 h 45130"/>
                  <a:gd name="connsiteX2" fmla="*/ 7792 w 28642"/>
                  <a:gd name="connsiteY2" fmla="*/ 25198 h 45130"/>
                  <a:gd name="connsiteX3" fmla="*/ 15156 w 28642"/>
                  <a:gd name="connsiteY3" fmla="*/ 12244 h 45130"/>
                  <a:gd name="connsiteX4" fmla="*/ 27667 w 28642"/>
                  <a:gd name="connsiteY4" fmla="*/ 0 h 45130"/>
                  <a:gd name="connsiteX5" fmla="*/ 11075 w 28642"/>
                  <a:gd name="connsiteY5" fmla="*/ 7808 h 45130"/>
                  <a:gd name="connsiteX6" fmla="*/ 73 w 28642"/>
                  <a:gd name="connsiteY6" fmla="*/ 24311 h 45130"/>
                  <a:gd name="connsiteX7" fmla="*/ 2469 w 28642"/>
                  <a:gd name="connsiteY7" fmla="*/ 35135 h 45130"/>
                  <a:gd name="connsiteX8" fmla="*/ 10277 w 28642"/>
                  <a:gd name="connsiteY8" fmla="*/ 42144 h 45130"/>
                  <a:gd name="connsiteX9" fmla="*/ 28643 w 28642"/>
                  <a:gd name="connsiteY9" fmla="*/ 44629 h 4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42" h="45130">
                    <a:moveTo>
                      <a:pt x="28643" y="44629"/>
                    </a:moveTo>
                    <a:cubicBezTo>
                      <a:pt x="23213" y="42916"/>
                      <a:pt x="18084" y="40334"/>
                      <a:pt x="13471" y="36998"/>
                    </a:cubicBezTo>
                    <a:cubicBezTo>
                      <a:pt x="9567" y="34399"/>
                      <a:pt x="7393" y="29874"/>
                      <a:pt x="7792" y="25198"/>
                    </a:cubicBezTo>
                    <a:cubicBezTo>
                      <a:pt x="8928" y="20256"/>
                      <a:pt x="11483" y="15749"/>
                      <a:pt x="15156" y="12244"/>
                    </a:cubicBezTo>
                    <a:cubicBezTo>
                      <a:pt x="18883" y="8163"/>
                      <a:pt x="23142" y="4081"/>
                      <a:pt x="27667" y="0"/>
                    </a:cubicBezTo>
                    <a:cubicBezTo>
                      <a:pt x="21651" y="1402"/>
                      <a:pt x="15990" y="4064"/>
                      <a:pt x="11075" y="7808"/>
                    </a:cubicBezTo>
                    <a:cubicBezTo>
                      <a:pt x="5335" y="11605"/>
                      <a:pt x="1369" y="17550"/>
                      <a:pt x="73" y="24311"/>
                    </a:cubicBezTo>
                    <a:cubicBezTo>
                      <a:pt x="-264" y="28082"/>
                      <a:pt x="570" y="31861"/>
                      <a:pt x="2469" y="35135"/>
                    </a:cubicBezTo>
                    <a:cubicBezTo>
                      <a:pt x="4359" y="38161"/>
                      <a:pt x="7065" y="40592"/>
                      <a:pt x="10277" y="42144"/>
                    </a:cubicBezTo>
                    <a:cubicBezTo>
                      <a:pt x="15973" y="44921"/>
                      <a:pt x="22414" y="45791"/>
                      <a:pt x="28643" y="446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F1D62FD0-E8F0-4C34-B0D3-98A5CE22536E}"/>
                  </a:ext>
                </a:extLst>
              </p:cNvPr>
              <p:cNvSpPr/>
              <p:nvPr/>
            </p:nvSpPr>
            <p:spPr>
              <a:xfrm>
                <a:off x="6937923" y="3452090"/>
                <a:ext cx="221300" cy="364460"/>
              </a:xfrm>
              <a:custGeom>
                <a:avLst/>
                <a:gdLst>
                  <a:gd name="connsiteX0" fmla="*/ 221301 w 221300"/>
                  <a:gd name="connsiteY0" fmla="*/ 233857 h 364460"/>
                  <a:gd name="connsiteX1" fmla="*/ 66919 w 221300"/>
                  <a:gd name="connsiteY1" fmla="*/ 364460 h 364460"/>
                  <a:gd name="connsiteX2" fmla="*/ 2416 w 221300"/>
                  <a:gd name="connsiteY2" fmla="*/ 94382 h 364460"/>
                  <a:gd name="connsiteX3" fmla="*/ 100901 w 221300"/>
                  <a:gd name="connsiteY3" fmla="*/ 45406 h 364460"/>
                  <a:gd name="connsiteX4" fmla="*/ 221301 w 221300"/>
                  <a:gd name="connsiteY4" fmla="*/ 233857 h 36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300" h="364460">
                    <a:moveTo>
                      <a:pt x="221301" y="233857"/>
                    </a:moveTo>
                    <a:lnTo>
                      <a:pt x="66919" y="364460"/>
                    </a:lnTo>
                    <a:cubicBezTo>
                      <a:pt x="66919" y="364460"/>
                      <a:pt x="16523" y="198101"/>
                      <a:pt x="2416" y="94382"/>
                    </a:cubicBezTo>
                    <a:cubicBezTo>
                      <a:pt x="-11691" y="-9338"/>
                      <a:pt x="37906" y="-30454"/>
                      <a:pt x="100901" y="45406"/>
                    </a:cubicBezTo>
                    <a:cubicBezTo>
                      <a:pt x="163896" y="121265"/>
                      <a:pt x="221301" y="233857"/>
                      <a:pt x="221301" y="2338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EEC832C5-ABCA-4CA6-8F7C-372696A56E2F}"/>
                  </a:ext>
                </a:extLst>
              </p:cNvPr>
              <p:cNvSpPr/>
              <p:nvPr/>
            </p:nvSpPr>
            <p:spPr>
              <a:xfrm>
                <a:off x="6999873" y="3657425"/>
                <a:ext cx="127770" cy="102276"/>
              </a:xfrm>
              <a:custGeom>
                <a:avLst/>
                <a:gdLst>
                  <a:gd name="connsiteX0" fmla="*/ 127143 w 127770"/>
                  <a:gd name="connsiteY0" fmla="*/ 131 h 102276"/>
                  <a:gd name="connsiteX1" fmla="*/ 110640 w 127770"/>
                  <a:gd name="connsiteY1" fmla="*/ 12552 h 102276"/>
                  <a:gd name="connsiteX2" fmla="*/ 94314 w 127770"/>
                  <a:gd name="connsiteY2" fmla="*/ 25417 h 102276"/>
                  <a:gd name="connsiteX3" fmla="*/ 63083 w 127770"/>
                  <a:gd name="connsiteY3" fmla="*/ 50349 h 102276"/>
                  <a:gd name="connsiteX4" fmla="*/ 0 w 127770"/>
                  <a:gd name="connsiteY4" fmla="*/ 101543 h 102276"/>
                  <a:gd name="connsiteX5" fmla="*/ 0 w 127770"/>
                  <a:gd name="connsiteY5" fmla="*/ 102253 h 102276"/>
                  <a:gd name="connsiteX6" fmla="*/ 65124 w 127770"/>
                  <a:gd name="connsiteY6" fmla="*/ 54785 h 102276"/>
                  <a:gd name="connsiteX7" fmla="*/ 96621 w 127770"/>
                  <a:gd name="connsiteY7" fmla="*/ 28966 h 102276"/>
                  <a:gd name="connsiteX8" fmla="*/ 112148 w 127770"/>
                  <a:gd name="connsiteY8" fmla="*/ 15214 h 102276"/>
                  <a:gd name="connsiteX9" fmla="*/ 127320 w 127770"/>
                  <a:gd name="connsiteY9" fmla="*/ 841 h 102276"/>
                  <a:gd name="connsiteX10" fmla="*/ 127143 w 127770"/>
                  <a:gd name="connsiteY10" fmla="*/ 131 h 10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770" h="102276">
                    <a:moveTo>
                      <a:pt x="127143" y="131"/>
                    </a:moveTo>
                    <a:cubicBezTo>
                      <a:pt x="121997" y="4656"/>
                      <a:pt x="116052" y="8471"/>
                      <a:pt x="110640" y="12552"/>
                    </a:cubicBezTo>
                    <a:cubicBezTo>
                      <a:pt x="105228" y="16634"/>
                      <a:pt x="99727" y="21425"/>
                      <a:pt x="94314" y="25417"/>
                    </a:cubicBezTo>
                    <a:cubicBezTo>
                      <a:pt x="83907" y="33757"/>
                      <a:pt x="73491" y="42071"/>
                      <a:pt x="63083" y="50349"/>
                    </a:cubicBezTo>
                    <a:cubicBezTo>
                      <a:pt x="41878" y="67207"/>
                      <a:pt x="20318" y="83443"/>
                      <a:pt x="0" y="101543"/>
                    </a:cubicBezTo>
                    <a:cubicBezTo>
                      <a:pt x="0" y="101543"/>
                      <a:pt x="0" y="102431"/>
                      <a:pt x="0" y="102253"/>
                    </a:cubicBezTo>
                    <a:cubicBezTo>
                      <a:pt x="22678" y="87800"/>
                      <a:pt x="44424" y="71954"/>
                      <a:pt x="65124" y="54785"/>
                    </a:cubicBezTo>
                    <a:cubicBezTo>
                      <a:pt x="75771" y="46330"/>
                      <a:pt x="86267" y="37724"/>
                      <a:pt x="96621" y="28966"/>
                    </a:cubicBezTo>
                    <a:cubicBezTo>
                      <a:pt x="101856" y="24441"/>
                      <a:pt x="107091" y="20094"/>
                      <a:pt x="112148" y="15214"/>
                    </a:cubicBezTo>
                    <a:cubicBezTo>
                      <a:pt x="117206" y="10334"/>
                      <a:pt x="122085" y="5188"/>
                      <a:pt x="127320" y="841"/>
                    </a:cubicBezTo>
                    <a:cubicBezTo>
                      <a:pt x="128207" y="486"/>
                      <a:pt x="127586" y="-313"/>
                      <a:pt x="127143" y="1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BDB5B778-97BB-4D52-9859-18BC995EF052}"/>
                  </a:ext>
                </a:extLst>
              </p:cNvPr>
              <p:cNvSpPr/>
              <p:nvPr/>
            </p:nvSpPr>
            <p:spPr>
              <a:xfrm>
                <a:off x="6937939" y="3454375"/>
                <a:ext cx="198570" cy="362174"/>
              </a:xfrm>
              <a:custGeom>
                <a:avLst/>
                <a:gdLst>
                  <a:gd name="connsiteX0" fmla="*/ 198570 w 198570"/>
                  <a:gd name="connsiteY0" fmla="*/ 250914 h 362174"/>
                  <a:gd name="connsiteX1" fmla="*/ 66903 w 198570"/>
                  <a:gd name="connsiteY1" fmla="*/ 362175 h 362174"/>
                  <a:gd name="connsiteX2" fmla="*/ 2400 w 198570"/>
                  <a:gd name="connsiteY2" fmla="*/ 92096 h 362174"/>
                  <a:gd name="connsiteX3" fmla="*/ 23339 w 198570"/>
                  <a:gd name="connsiteY3" fmla="*/ 0 h 36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570" h="362174">
                    <a:moveTo>
                      <a:pt x="198570" y="250914"/>
                    </a:moveTo>
                    <a:lnTo>
                      <a:pt x="66903" y="362175"/>
                    </a:lnTo>
                    <a:cubicBezTo>
                      <a:pt x="66903" y="362175"/>
                      <a:pt x="16418" y="195905"/>
                      <a:pt x="2400" y="92096"/>
                    </a:cubicBezTo>
                    <a:cubicBezTo>
                      <a:pt x="-4698" y="39660"/>
                      <a:pt x="4440" y="8340"/>
                      <a:pt x="233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E5A75F09-D57D-4475-81BB-5C27EB9F1438}"/>
                  </a:ext>
                </a:extLst>
              </p:cNvPr>
              <p:cNvSpPr/>
              <p:nvPr/>
            </p:nvSpPr>
            <p:spPr>
              <a:xfrm>
                <a:off x="6624546" y="3439043"/>
                <a:ext cx="569538" cy="721150"/>
              </a:xfrm>
              <a:custGeom>
                <a:avLst/>
                <a:gdLst>
                  <a:gd name="connsiteX0" fmla="*/ 569192 w 569538"/>
                  <a:gd name="connsiteY0" fmla="*/ 673937 h 721150"/>
                  <a:gd name="connsiteX1" fmla="*/ 465 w 569538"/>
                  <a:gd name="connsiteY1" fmla="*/ 720961 h 721150"/>
                  <a:gd name="connsiteX2" fmla="*/ 200273 w 569538"/>
                  <a:gd name="connsiteY2" fmla="*/ 24205 h 721150"/>
                  <a:gd name="connsiteX3" fmla="*/ 346847 w 569538"/>
                  <a:gd name="connsiteY3" fmla="*/ 9121 h 721150"/>
                  <a:gd name="connsiteX4" fmla="*/ 433176 w 569538"/>
                  <a:gd name="connsiteY4" fmla="*/ 139458 h 721150"/>
                  <a:gd name="connsiteX5" fmla="*/ 569192 w 569538"/>
                  <a:gd name="connsiteY5" fmla="*/ 673937 h 72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538" h="721150">
                    <a:moveTo>
                      <a:pt x="569192" y="673937"/>
                    </a:moveTo>
                    <a:cubicBezTo>
                      <a:pt x="561384" y="683874"/>
                      <a:pt x="3570" y="724244"/>
                      <a:pt x="465" y="720961"/>
                    </a:cubicBezTo>
                    <a:cubicBezTo>
                      <a:pt x="-7875" y="712089"/>
                      <a:pt x="97441" y="145225"/>
                      <a:pt x="200273" y="24205"/>
                    </a:cubicBezTo>
                    <a:cubicBezTo>
                      <a:pt x="230795" y="-11285"/>
                      <a:pt x="334692" y="249"/>
                      <a:pt x="346847" y="9121"/>
                    </a:cubicBezTo>
                    <a:cubicBezTo>
                      <a:pt x="378965" y="32633"/>
                      <a:pt x="408333" y="79125"/>
                      <a:pt x="433176" y="139458"/>
                    </a:cubicBezTo>
                    <a:cubicBezTo>
                      <a:pt x="482774" y="260213"/>
                      <a:pt x="575935" y="665242"/>
                      <a:pt x="569192" y="67393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42ECCA10-AEDE-4EC1-8BE8-BE646F806452}"/>
                  </a:ext>
                </a:extLst>
              </p:cNvPr>
              <p:cNvSpPr/>
              <p:nvPr/>
            </p:nvSpPr>
            <p:spPr>
              <a:xfrm>
                <a:off x="6627229" y="3447100"/>
                <a:ext cx="564645" cy="686020"/>
              </a:xfrm>
              <a:custGeom>
                <a:avLst/>
                <a:gdLst>
                  <a:gd name="connsiteX0" fmla="*/ 349132 w 564645"/>
                  <a:gd name="connsiteY0" fmla="*/ 4969 h 686020"/>
                  <a:gd name="connsiteX1" fmla="*/ 212052 w 564645"/>
                  <a:gd name="connsiteY1" fmla="*/ 4969 h 686020"/>
                  <a:gd name="connsiteX2" fmla="*/ 223409 w 564645"/>
                  <a:gd name="connsiteY2" fmla="*/ 0 h 686020"/>
                  <a:gd name="connsiteX3" fmla="*/ 342212 w 564645"/>
                  <a:gd name="connsiteY3" fmla="*/ 0 h 686020"/>
                  <a:gd name="connsiteX4" fmla="*/ 344164 w 564645"/>
                  <a:gd name="connsiteY4" fmla="*/ 1065 h 686020"/>
                  <a:gd name="connsiteX5" fmla="*/ 349132 w 564645"/>
                  <a:gd name="connsiteY5" fmla="*/ 4969 h 686020"/>
                  <a:gd name="connsiteX6" fmla="*/ 381428 w 564645"/>
                  <a:gd name="connsiteY6" fmla="*/ 40459 h 686020"/>
                  <a:gd name="connsiteX7" fmla="*/ 180733 w 564645"/>
                  <a:gd name="connsiteY7" fmla="*/ 40459 h 686020"/>
                  <a:gd name="connsiteX8" fmla="*/ 177716 w 564645"/>
                  <a:gd name="connsiteY8" fmla="*/ 45516 h 686020"/>
                  <a:gd name="connsiteX9" fmla="*/ 384977 w 564645"/>
                  <a:gd name="connsiteY9" fmla="*/ 45516 h 686020"/>
                  <a:gd name="connsiteX10" fmla="*/ 381428 w 564645"/>
                  <a:gd name="connsiteY10" fmla="*/ 40015 h 686020"/>
                  <a:gd name="connsiteX11" fmla="*/ 406449 w 564645"/>
                  <a:gd name="connsiteY11" fmla="*/ 80562 h 686020"/>
                  <a:gd name="connsiteX12" fmla="*/ 159439 w 564645"/>
                  <a:gd name="connsiteY12" fmla="*/ 80562 h 686020"/>
                  <a:gd name="connsiteX13" fmla="*/ 157132 w 564645"/>
                  <a:gd name="connsiteY13" fmla="*/ 85531 h 686020"/>
                  <a:gd name="connsiteX14" fmla="*/ 409022 w 564645"/>
                  <a:gd name="connsiteY14" fmla="*/ 85531 h 686020"/>
                  <a:gd name="connsiteX15" fmla="*/ 406449 w 564645"/>
                  <a:gd name="connsiteY15" fmla="*/ 80119 h 686020"/>
                  <a:gd name="connsiteX16" fmla="*/ 425791 w 564645"/>
                  <a:gd name="connsiteY16" fmla="*/ 120577 h 686020"/>
                  <a:gd name="connsiteX17" fmla="*/ 141871 w 564645"/>
                  <a:gd name="connsiteY17" fmla="*/ 120577 h 686020"/>
                  <a:gd name="connsiteX18" fmla="*/ 139919 w 564645"/>
                  <a:gd name="connsiteY18" fmla="*/ 125546 h 686020"/>
                  <a:gd name="connsiteX19" fmla="*/ 427920 w 564645"/>
                  <a:gd name="connsiteY19" fmla="*/ 125546 h 686020"/>
                  <a:gd name="connsiteX20" fmla="*/ 425791 w 564645"/>
                  <a:gd name="connsiteY20" fmla="*/ 120134 h 686020"/>
                  <a:gd name="connsiteX21" fmla="*/ 441318 w 564645"/>
                  <a:gd name="connsiteY21" fmla="*/ 160592 h 686020"/>
                  <a:gd name="connsiteX22" fmla="*/ 127054 w 564645"/>
                  <a:gd name="connsiteY22" fmla="*/ 160592 h 686020"/>
                  <a:gd name="connsiteX23" fmla="*/ 125280 w 564645"/>
                  <a:gd name="connsiteY23" fmla="*/ 165561 h 686020"/>
                  <a:gd name="connsiteX24" fmla="*/ 443003 w 564645"/>
                  <a:gd name="connsiteY24" fmla="*/ 165561 h 686020"/>
                  <a:gd name="connsiteX25" fmla="*/ 441318 w 564645"/>
                  <a:gd name="connsiteY25" fmla="*/ 160148 h 686020"/>
                  <a:gd name="connsiteX26" fmla="*/ 454538 w 564645"/>
                  <a:gd name="connsiteY26" fmla="*/ 200607 h 686020"/>
                  <a:gd name="connsiteX27" fmla="*/ 113390 w 564645"/>
                  <a:gd name="connsiteY27" fmla="*/ 200607 h 686020"/>
                  <a:gd name="connsiteX28" fmla="*/ 111793 w 564645"/>
                  <a:gd name="connsiteY28" fmla="*/ 205576 h 686020"/>
                  <a:gd name="connsiteX29" fmla="*/ 456046 w 564645"/>
                  <a:gd name="connsiteY29" fmla="*/ 205576 h 686020"/>
                  <a:gd name="connsiteX30" fmla="*/ 454538 w 564645"/>
                  <a:gd name="connsiteY30" fmla="*/ 200163 h 686020"/>
                  <a:gd name="connsiteX31" fmla="*/ 466604 w 564645"/>
                  <a:gd name="connsiteY31" fmla="*/ 240622 h 686020"/>
                  <a:gd name="connsiteX32" fmla="*/ 100880 w 564645"/>
                  <a:gd name="connsiteY32" fmla="*/ 240622 h 686020"/>
                  <a:gd name="connsiteX33" fmla="*/ 99372 w 564645"/>
                  <a:gd name="connsiteY33" fmla="*/ 245679 h 686020"/>
                  <a:gd name="connsiteX34" fmla="*/ 468113 w 564645"/>
                  <a:gd name="connsiteY34" fmla="*/ 245679 h 686020"/>
                  <a:gd name="connsiteX35" fmla="*/ 466604 w 564645"/>
                  <a:gd name="connsiteY35" fmla="*/ 240178 h 686020"/>
                  <a:gd name="connsiteX36" fmla="*/ 478050 w 564645"/>
                  <a:gd name="connsiteY36" fmla="*/ 280726 h 686020"/>
                  <a:gd name="connsiteX37" fmla="*/ 88991 w 564645"/>
                  <a:gd name="connsiteY37" fmla="*/ 280726 h 686020"/>
                  <a:gd name="connsiteX38" fmla="*/ 87660 w 564645"/>
                  <a:gd name="connsiteY38" fmla="*/ 285694 h 686020"/>
                  <a:gd name="connsiteX39" fmla="*/ 479381 w 564645"/>
                  <a:gd name="connsiteY39" fmla="*/ 285694 h 686020"/>
                  <a:gd name="connsiteX40" fmla="*/ 488963 w 564645"/>
                  <a:gd name="connsiteY40" fmla="*/ 320741 h 686020"/>
                  <a:gd name="connsiteX41" fmla="*/ 78078 w 564645"/>
                  <a:gd name="connsiteY41" fmla="*/ 320741 h 686020"/>
                  <a:gd name="connsiteX42" fmla="*/ 76747 w 564645"/>
                  <a:gd name="connsiteY42" fmla="*/ 325709 h 686020"/>
                  <a:gd name="connsiteX43" fmla="*/ 490028 w 564645"/>
                  <a:gd name="connsiteY43" fmla="*/ 325709 h 686020"/>
                  <a:gd name="connsiteX44" fmla="*/ 499521 w 564645"/>
                  <a:gd name="connsiteY44" fmla="*/ 360755 h 686020"/>
                  <a:gd name="connsiteX45" fmla="*/ 67520 w 564645"/>
                  <a:gd name="connsiteY45" fmla="*/ 360755 h 686020"/>
                  <a:gd name="connsiteX46" fmla="*/ 66278 w 564645"/>
                  <a:gd name="connsiteY46" fmla="*/ 365724 h 686020"/>
                  <a:gd name="connsiteX47" fmla="*/ 501030 w 564645"/>
                  <a:gd name="connsiteY47" fmla="*/ 365724 h 686020"/>
                  <a:gd name="connsiteX48" fmla="*/ 499521 w 564645"/>
                  <a:gd name="connsiteY48" fmla="*/ 360312 h 686020"/>
                  <a:gd name="connsiteX49" fmla="*/ 509725 w 564645"/>
                  <a:gd name="connsiteY49" fmla="*/ 400770 h 686020"/>
                  <a:gd name="connsiteX50" fmla="*/ 57228 w 564645"/>
                  <a:gd name="connsiteY50" fmla="*/ 400770 h 686020"/>
                  <a:gd name="connsiteX51" fmla="*/ 56074 w 564645"/>
                  <a:gd name="connsiteY51" fmla="*/ 405739 h 686020"/>
                  <a:gd name="connsiteX52" fmla="*/ 510612 w 564645"/>
                  <a:gd name="connsiteY52" fmla="*/ 405739 h 686020"/>
                  <a:gd name="connsiteX53" fmla="*/ 509725 w 564645"/>
                  <a:gd name="connsiteY53" fmla="*/ 400327 h 686020"/>
                  <a:gd name="connsiteX54" fmla="*/ 519573 w 564645"/>
                  <a:gd name="connsiteY54" fmla="*/ 440785 h 686020"/>
                  <a:gd name="connsiteX55" fmla="*/ 48089 w 564645"/>
                  <a:gd name="connsiteY55" fmla="*/ 440785 h 686020"/>
                  <a:gd name="connsiteX56" fmla="*/ 46935 w 564645"/>
                  <a:gd name="connsiteY56" fmla="*/ 445843 h 686020"/>
                  <a:gd name="connsiteX57" fmla="*/ 520815 w 564645"/>
                  <a:gd name="connsiteY57" fmla="*/ 445843 h 686020"/>
                  <a:gd name="connsiteX58" fmla="*/ 519573 w 564645"/>
                  <a:gd name="connsiteY58" fmla="*/ 440342 h 686020"/>
                  <a:gd name="connsiteX59" fmla="*/ 529244 w 564645"/>
                  <a:gd name="connsiteY59" fmla="*/ 480889 h 686020"/>
                  <a:gd name="connsiteX60" fmla="*/ 38950 w 564645"/>
                  <a:gd name="connsiteY60" fmla="*/ 480889 h 686020"/>
                  <a:gd name="connsiteX61" fmla="*/ 37885 w 564645"/>
                  <a:gd name="connsiteY61" fmla="*/ 485857 h 686020"/>
                  <a:gd name="connsiteX62" fmla="*/ 530398 w 564645"/>
                  <a:gd name="connsiteY62" fmla="*/ 485857 h 686020"/>
                  <a:gd name="connsiteX63" fmla="*/ 529244 w 564645"/>
                  <a:gd name="connsiteY63" fmla="*/ 480445 h 686020"/>
                  <a:gd name="connsiteX64" fmla="*/ 538560 w 564645"/>
                  <a:gd name="connsiteY64" fmla="*/ 520904 h 686020"/>
                  <a:gd name="connsiteX65" fmla="*/ 30255 w 564645"/>
                  <a:gd name="connsiteY65" fmla="*/ 520904 h 686020"/>
                  <a:gd name="connsiteX66" fmla="*/ 29190 w 564645"/>
                  <a:gd name="connsiteY66" fmla="*/ 525872 h 686020"/>
                  <a:gd name="connsiteX67" fmla="*/ 539714 w 564645"/>
                  <a:gd name="connsiteY67" fmla="*/ 525872 h 686020"/>
                  <a:gd name="connsiteX68" fmla="*/ 538560 w 564645"/>
                  <a:gd name="connsiteY68" fmla="*/ 520460 h 686020"/>
                  <a:gd name="connsiteX69" fmla="*/ 547433 w 564645"/>
                  <a:gd name="connsiteY69" fmla="*/ 560919 h 686020"/>
                  <a:gd name="connsiteX70" fmla="*/ 22004 w 564645"/>
                  <a:gd name="connsiteY70" fmla="*/ 560919 h 686020"/>
                  <a:gd name="connsiteX71" fmla="*/ 21028 w 564645"/>
                  <a:gd name="connsiteY71" fmla="*/ 565887 h 686020"/>
                  <a:gd name="connsiteX72" fmla="*/ 548675 w 564645"/>
                  <a:gd name="connsiteY72" fmla="*/ 565887 h 686020"/>
                  <a:gd name="connsiteX73" fmla="*/ 547610 w 564645"/>
                  <a:gd name="connsiteY73" fmla="*/ 560475 h 686020"/>
                  <a:gd name="connsiteX74" fmla="*/ 556305 w 564645"/>
                  <a:gd name="connsiteY74" fmla="*/ 600934 h 686020"/>
                  <a:gd name="connsiteX75" fmla="*/ 14285 w 564645"/>
                  <a:gd name="connsiteY75" fmla="*/ 600934 h 686020"/>
                  <a:gd name="connsiteX76" fmla="*/ 13309 w 564645"/>
                  <a:gd name="connsiteY76" fmla="*/ 605902 h 686020"/>
                  <a:gd name="connsiteX77" fmla="*/ 557104 w 564645"/>
                  <a:gd name="connsiteY77" fmla="*/ 605902 h 686020"/>
                  <a:gd name="connsiteX78" fmla="*/ 556128 w 564645"/>
                  <a:gd name="connsiteY78" fmla="*/ 600490 h 686020"/>
                  <a:gd name="connsiteX79" fmla="*/ 564024 w 564645"/>
                  <a:gd name="connsiteY79" fmla="*/ 640949 h 686020"/>
                  <a:gd name="connsiteX80" fmla="*/ 7009 w 564645"/>
                  <a:gd name="connsiteY80" fmla="*/ 640949 h 686020"/>
                  <a:gd name="connsiteX81" fmla="*/ 6122 w 564645"/>
                  <a:gd name="connsiteY81" fmla="*/ 646006 h 686020"/>
                  <a:gd name="connsiteX82" fmla="*/ 564645 w 564645"/>
                  <a:gd name="connsiteY82" fmla="*/ 646006 h 686020"/>
                  <a:gd name="connsiteX83" fmla="*/ 710 w 564645"/>
                  <a:gd name="connsiteY83" fmla="*/ 681052 h 686020"/>
                  <a:gd name="connsiteX84" fmla="*/ 0 w 564645"/>
                  <a:gd name="connsiteY84" fmla="*/ 686021 h 686020"/>
                  <a:gd name="connsiteX85" fmla="*/ 388792 w 564645"/>
                  <a:gd name="connsiteY85" fmla="*/ 686021 h 686020"/>
                  <a:gd name="connsiteX86" fmla="*/ 446109 w 564645"/>
                  <a:gd name="connsiteY86" fmla="*/ 681052 h 68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64645" h="686020">
                    <a:moveTo>
                      <a:pt x="349132" y="4969"/>
                    </a:moveTo>
                    <a:lnTo>
                      <a:pt x="212052" y="4969"/>
                    </a:lnTo>
                    <a:cubicBezTo>
                      <a:pt x="215699" y="3017"/>
                      <a:pt x="219497" y="1357"/>
                      <a:pt x="223409" y="0"/>
                    </a:cubicBezTo>
                    <a:lnTo>
                      <a:pt x="342212" y="0"/>
                    </a:lnTo>
                    <a:lnTo>
                      <a:pt x="344164" y="1065"/>
                    </a:lnTo>
                    <a:cubicBezTo>
                      <a:pt x="345850" y="2307"/>
                      <a:pt x="347535" y="3549"/>
                      <a:pt x="349132" y="4969"/>
                    </a:cubicBezTo>
                    <a:close/>
                    <a:moveTo>
                      <a:pt x="381428" y="40459"/>
                    </a:moveTo>
                    <a:lnTo>
                      <a:pt x="180733" y="40459"/>
                    </a:lnTo>
                    <a:cubicBezTo>
                      <a:pt x="179668" y="42144"/>
                      <a:pt x="178692" y="43830"/>
                      <a:pt x="177716" y="45516"/>
                    </a:cubicBezTo>
                    <a:lnTo>
                      <a:pt x="384977" y="45516"/>
                    </a:lnTo>
                    <a:cubicBezTo>
                      <a:pt x="383558" y="43298"/>
                      <a:pt x="382670" y="41612"/>
                      <a:pt x="381428" y="40015"/>
                    </a:cubicBezTo>
                    <a:close/>
                    <a:moveTo>
                      <a:pt x="406449" y="80562"/>
                    </a:moveTo>
                    <a:lnTo>
                      <a:pt x="159439" y="80562"/>
                    </a:lnTo>
                    <a:cubicBezTo>
                      <a:pt x="158640" y="82159"/>
                      <a:pt x="157842" y="83845"/>
                      <a:pt x="157132" y="85531"/>
                    </a:cubicBezTo>
                    <a:lnTo>
                      <a:pt x="409022" y="85531"/>
                    </a:lnTo>
                    <a:cubicBezTo>
                      <a:pt x="408135" y="83401"/>
                      <a:pt x="407336" y="81716"/>
                      <a:pt x="406449" y="80119"/>
                    </a:cubicBezTo>
                    <a:close/>
                    <a:moveTo>
                      <a:pt x="425791" y="120577"/>
                    </a:moveTo>
                    <a:lnTo>
                      <a:pt x="141871" y="120577"/>
                    </a:lnTo>
                    <a:cubicBezTo>
                      <a:pt x="141250" y="122263"/>
                      <a:pt x="140629" y="123860"/>
                      <a:pt x="139919" y="125546"/>
                    </a:cubicBezTo>
                    <a:lnTo>
                      <a:pt x="427920" y="125546"/>
                    </a:lnTo>
                    <a:cubicBezTo>
                      <a:pt x="427122" y="123416"/>
                      <a:pt x="426412" y="121819"/>
                      <a:pt x="425791" y="120134"/>
                    </a:cubicBezTo>
                    <a:close/>
                    <a:moveTo>
                      <a:pt x="441318" y="160592"/>
                    </a:moveTo>
                    <a:lnTo>
                      <a:pt x="127054" y="160592"/>
                    </a:lnTo>
                    <a:cubicBezTo>
                      <a:pt x="126433" y="162189"/>
                      <a:pt x="125812" y="163875"/>
                      <a:pt x="125280" y="165561"/>
                    </a:cubicBezTo>
                    <a:lnTo>
                      <a:pt x="443003" y="165561"/>
                    </a:lnTo>
                    <a:cubicBezTo>
                      <a:pt x="442471" y="163431"/>
                      <a:pt x="441850" y="161745"/>
                      <a:pt x="441318" y="160148"/>
                    </a:cubicBezTo>
                    <a:close/>
                    <a:moveTo>
                      <a:pt x="454538" y="200607"/>
                    </a:moveTo>
                    <a:lnTo>
                      <a:pt x="113390" y="200607"/>
                    </a:lnTo>
                    <a:lnTo>
                      <a:pt x="111793" y="205576"/>
                    </a:lnTo>
                    <a:lnTo>
                      <a:pt x="456046" y="205576"/>
                    </a:lnTo>
                    <a:cubicBezTo>
                      <a:pt x="455602" y="203446"/>
                      <a:pt x="455070" y="201849"/>
                      <a:pt x="454538" y="200163"/>
                    </a:cubicBezTo>
                    <a:close/>
                    <a:moveTo>
                      <a:pt x="466604" y="240622"/>
                    </a:moveTo>
                    <a:lnTo>
                      <a:pt x="100880" y="240622"/>
                    </a:lnTo>
                    <a:cubicBezTo>
                      <a:pt x="100348" y="242308"/>
                      <a:pt x="99816" y="243993"/>
                      <a:pt x="99372" y="245679"/>
                    </a:cubicBezTo>
                    <a:lnTo>
                      <a:pt x="468113" y="245679"/>
                    </a:lnTo>
                    <a:cubicBezTo>
                      <a:pt x="467580" y="243550"/>
                      <a:pt x="467137" y="241864"/>
                      <a:pt x="466604" y="240178"/>
                    </a:cubicBezTo>
                    <a:close/>
                    <a:moveTo>
                      <a:pt x="478050" y="280726"/>
                    </a:moveTo>
                    <a:lnTo>
                      <a:pt x="88991" y="280726"/>
                    </a:lnTo>
                    <a:lnTo>
                      <a:pt x="87660" y="285694"/>
                    </a:lnTo>
                    <a:lnTo>
                      <a:pt x="479381" y="285694"/>
                    </a:lnTo>
                    <a:close/>
                    <a:moveTo>
                      <a:pt x="488963" y="320741"/>
                    </a:moveTo>
                    <a:lnTo>
                      <a:pt x="78078" y="320741"/>
                    </a:lnTo>
                    <a:cubicBezTo>
                      <a:pt x="77545" y="322426"/>
                      <a:pt x="77102" y="324023"/>
                      <a:pt x="76747" y="325709"/>
                    </a:cubicBezTo>
                    <a:lnTo>
                      <a:pt x="490028" y="325709"/>
                    </a:lnTo>
                    <a:close/>
                    <a:moveTo>
                      <a:pt x="499521" y="360755"/>
                    </a:moveTo>
                    <a:lnTo>
                      <a:pt x="67520" y="360755"/>
                    </a:lnTo>
                    <a:cubicBezTo>
                      <a:pt x="67520" y="362352"/>
                      <a:pt x="66721" y="364038"/>
                      <a:pt x="66278" y="365724"/>
                    </a:cubicBezTo>
                    <a:lnTo>
                      <a:pt x="501030" y="365724"/>
                    </a:lnTo>
                    <a:cubicBezTo>
                      <a:pt x="500320" y="363595"/>
                      <a:pt x="499965" y="362264"/>
                      <a:pt x="499521" y="360312"/>
                    </a:cubicBezTo>
                    <a:close/>
                    <a:moveTo>
                      <a:pt x="509725" y="400770"/>
                    </a:moveTo>
                    <a:lnTo>
                      <a:pt x="57228" y="400770"/>
                    </a:lnTo>
                    <a:cubicBezTo>
                      <a:pt x="57228" y="402456"/>
                      <a:pt x="56429" y="404053"/>
                      <a:pt x="56074" y="405739"/>
                    </a:cubicBezTo>
                    <a:lnTo>
                      <a:pt x="510612" y="405739"/>
                    </a:lnTo>
                    <a:cubicBezTo>
                      <a:pt x="510523" y="403698"/>
                      <a:pt x="510079" y="402012"/>
                      <a:pt x="509725" y="400327"/>
                    </a:cubicBezTo>
                    <a:close/>
                    <a:moveTo>
                      <a:pt x="519573" y="440785"/>
                    </a:moveTo>
                    <a:lnTo>
                      <a:pt x="48089" y="440785"/>
                    </a:lnTo>
                    <a:cubicBezTo>
                      <a:pt x="47645" y="442471"/>
                      <a:pt x="47290" y="444157"/>
                      <a:pt x="46935" y="445843"/>
                    </a:cubicBezTo>
                    <a:lnTo>
                      <a:pt x="520815" y="445843"/>
                    </a:lnTo>
                    <a:cubicBezTo>
                      <a:pt x="520460" y="443713"/>
                      <a:pt x="520017" y="442116"/>
                      <a:pt x="519573" y="440342"/>
                    </a:cubicBezTo>
                    <a:close/>
                    <a:moveTo>
                      <a:pt x="529244" y="480889"/>
                    </a:moveTo>
                    <a:lnTo>
                      <a:pt x="38950" y="480889"/>
                    </a:lnTo>
                    <a:lnTo>
                      <a:pt x="37885" y="485857"/>
                    </a:lnTo>
                    <a:lnTo>
                      <a:pt x="530398" y="485857"/>
                    </a:lnTo>
                    <a:cubicBezTo>
                      <a:pt x="530043" y="483817"/>
                      <a:pt x="529599" y="482131"/>
                      <a:pt x="529244" y="480445"/>
                    </a:cubicBezTo>
                    <a:close/>
                    <a:moveTo>
                      <a:pt x="538560" y="520904"/>
                    </a:moveTo>
                    <a:lnTo>
                      <a:pt x="30255" y="520904"/>
                    </a:lnTo>
                    <a:lnTo>
                      <a:pt x="29190" y="525872"/>
                    </a:lnTo>
                    <a:lnTo>
                      <a:pt x="539714" y="525872"/>
                    </a:lnTo>
                    <a:cubicBezTo>
                      <a:pt x="539359" y="523832"/>
                      <a:pt x="538915" y="521969"/>
                      <a:pt x="538560" y="520460"/>
                    </a:cubicBezTo>
                    <a:close/>
                    <a:moveTo>
                      <a:pt x="547433" y="560919"/>
                    </a:moveTo>
                    <a:lnTo>
                      <a:pt x="22004" y="560919"/>
                    </a:lnTo>
                    <a:cubicBezTo>
                      <a:pt x="22004" y="562605"/>
                      <a:pt x="21383" y="564290"/>
                      <a:pt x="21028" y="565887"/>
                    </a:cubicBezTo>
                    <a:lnTo>
                      <a:pt x="548675" y="565887"/>
                    </a:lnTo>
                    <a:cubicBezTo>
                      <a:pt x="548320" y="563847"/>
                      <a:pt x="547876" y="562161"/>
                      <a:pt x="547610" y="560475"/>
                    </a:cubicBezTo>
                    <a:close/>
                    <a:moveTo>
                      <a:pt x="556305" y="600934"/>
                    </a:moveTo>
                    <a:lnTo>
                      <a:pt x="14285" y="600934"/>
                    </a:lnTo>
                    <a:cubicBezTo>
                      <a:pt x="14285" y="602619"/>
                      <a:pt x="13575" y="604305"/>
                      <a:pt x="13309" y="605902"/>
                    </a:cubicBezTo>
                    <a:lnTo>
                      <a:pt x="557104" y="605902"/>
                    </a:lnTo>
                    <a:cubicBezTo>
                      <a:pt x="556749" y="603862"/>
                      <a:pt x="556483" y="601821"/>
                      <a:pt x="556128" y="600490"/>
                    </a:cubicBezTo>
                    <a:close/>
                    <a:moveTo>
                      <a:pt x="564024" y="640949"/>
                    </a:moveTo>
                    <a:lnTo>
                      <a:pt x="7009" y="640949"/>
                    </a:lnTo>
                    <a:cubicBezTo>
                      <a:pt x="7009" y="642723"/>
                      <a:pt x="6388" y="644409"/>
                      <a:pt x="6122" y="646006"/>
                    </a:cubicBezTo>
                    <a:lnTo>
                      <a:pt x="564645" y="646006"/>
                    </a:lnTo>
                    <a:close/>
                    <a:moveTo>
                      <a:pt x="710" y="681052"/>
                    </a:moveTo>
                    <a:cubicBezTo>
                      <a:pt x="710" y="682738"/>
                      <a:pt x="266" y="684424"/>
                      <a:pt x="0" y="686021"/>
                    </a:cubicBezTo>
                    <a:lnTo>
                      <a:pt x="388792" y="686021"/>
                    </a:lnTo>
                    <a:lnTo>
                      <a:pt x="446109" y="681052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EC3B8B56-AA7E-47A3-9935-1DCCBA525BE5}"/>
                  </a:ext>
                </a:extLst>
              </p:cNvPr>
              <p:cNvSpPr/>
              <p:nvPr/>
            </p:nvSpPr>
            <p:spPr>
              <a:xfrm>
                <a:off x="7626452" y="3907986"/>
                <a:ext cx="141689" cy="343901"/>
              </a:xfrm>
              <a:custGeom>
                <a:avLst/>
                <a:gdLst>
                  <a:gd name="connsiteX0" fmla="*/ 114097 w 141689"/>
                  <a:gd name="connsiteY0" fmla="*/ 342784 h 343901"/>
                  <a:gd name="connsiteX1" fmla="*/ 4167 w 141689"/>
                  <a:gd name="connsiteY1" fmla="*/ 174206 h 343901"/>
                  <a:gd name="connsiteX2" fmla="*/ 54917 w 141689"/>
                  <a:gd name="connsiteY2" fmla="*/ 39 h 343901"/>
                  <a:gd name="connsiteX3" fmla="*/ 96352 w 141689"/>
                  <a:gd name="connsiteY3" fmla="*/ 166576 h 343901"/>
                  <a:gd name="connsiteX4" fmla="*/ 114097 w 141689"/>
                  <a:gd name="connsiteY4" fmla="*/ 342784 h 34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89" h="343901">
                    <a:moveTo>
                      <a:pt x="114097" y="342784"/>
                    </a:moveTo>
                    <a:cubicBezTo>
                      <a:pt x="62725" y="356181"/>
                      <a:pt x="14636" y="246162"/>
                      <a:pt x="4167" y="174206"/>
                    </a:cubicBezTo>
                    <a:cubicBezTo>
                      <a:pt x="-8077" y="90450"/>
                      <a:pt x="6030" y="2701"/>
                      <a:pt x="54917" y="39"/>
                    </a:cubicBezTo>
                    <a:cubicBezTo>
                      <a:pt x="103805" y="-2622"/>
                      <a:pt x="90407" y="130199"/>
                      <a:pt x="96352" y="166576"/>
                    </a:cubicBezTo>
                    <a:cubicBezTo>
                      <a:pt x="105490" y="219279"/>
                      <a:pt x="181439" y="325127"/>
                      <a:pt x="114097" y="342784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5F52C3E7-5B82-464B-A4C1-3C0DF461ACBB}"/>
                  </a:ext>
                </a:extLst>
              </p:cNvPr>
              <p:cNvSpPr/>
              <p:nvPr/>
            </p:nvSpPr>
            <p:spPr>
              <a:xfrm>
                <a:off x="7626452" y="3907988"/>
                <a:ext cx="141770" cy="343900"/>
              </a:xfrm>
              <a:custGeom>
                <a:avLst/>
                <a:gdLst>
                  <a:gd name="connsiteX0" fmla="*/ 114097 w 141770"/>
                  <a:gd name="connsiteY0" fmla="*/ 342782 h 343900"/>
                  <a:gd name="connsiteX1" fmla="*/ 4167 w 141770"/>
                  <a:gd name="connsiteY1" fmla="*/ 174205 h 343900"/>
                  <a:gd name="connsiteX2" fmla="*/ 54917 w 141770"/>
                  <a:gd name="connsiteY2" fmla="*/ 38 h 343900"/>
                  <a:gd name="connsiteX3" fmla="*/ 91738 w 141770"/>
                  <a:gd name="connsiteY3" fmla="*/ 71018 h 343900"/>
                  <a:gd name="connsiteX4" fmla="*/ 93424 w 141770"/>
                  <a:gd name="connsiteY4" fmla="*/ 100386 h 343900"/>
                  <a:gd name="connsiteX5" fmla="*/ 94311 w 141770"/>
                  <a:gd name="connsiteY5" fmla="*/ 135166 h 343900"/>
                  <a:gd name="connsiteX6" fmla="*/ 95642 w 141770"/>
                  <a:gd name="connsiteY6" fmla="*/ 160541 h 343900"/>
                  <a:gd name="connsiteX7" fmla="*/ 96441 w 141770"/>
                  <a:gd name="connsiteY7" fmla="*/ 166397 h 343900"/>
                  <a:gd name="connsiteX8" fmla="*/ 102119 w 141770"/>
                  <a:gd name="connsiteY8" fmla="*/ 187425 h 343900"/>
                  <a:gd name="connsiteX9" fmla="*/ 110991 w 141770"/>
                  <a:gd name="connsiteY9" fmla="*/ 210316 h 343900"/>
                  <a:gd name="connsiteX10" fmla="*/ 121550 w 141770"/>
                  <a:gd name="connsiteY10" fmla="*/ 235602 h 343900"/>
                  <a:gd name="connsiteX11" fmla="*/ 130422 w 141770"/>
                  <a:gd name="connsiteY11" fmla="*/ 256896 h 343900"/>
                  <a:gd name="connsiteX12" fmla="*/ 114097 w 141770"/>
                  <a:gd name="connsiteY12" fmla="*/ 342782 h 34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770" h="343900">
                    <a:moveTo>
                      <a:pt x="114097" y="342782"/>
                    </a:moveTo>
                    <a:cubicBezTo>
                      <a:pt x="62725" y="356179"/>
                      <a:pt x="14636" y="246161"/>
                      <a:pt x="4167" y="174205"/>
                    </a:cubicBezTo>
                    <a:cubicBezTo>
                      <a:pt x="-8077" y="90448"/>
                      <a:pt x="6030" y="2700"/>
                      <a:pt x="54917" y="38"/>
                    </a:cubicBezTo>
                    <a:cubicBezTo>
                      <a:pt x="79760" y="-1293"/>
                      <a:pt x="88455" y="32777"/>
                      <a:pt x="91738" y="71018"/>
                    </a:cubicBezTo>
                    <a:cubicBezTo>
                      <a:pt x="92625" y="80689"/>
                      <a:pt x="93158" y="90626"/>
                      <a:pt x="93424" y="100386"/>
                    </a:cubicBezTo>
                    <a:cubicBezTo>
                      <a:pt x="93956" y="112630"/>
                      <a:pt x="94134" y="124608"/>
                      <a:pt x="94311" y="135166"/>
                    </a:cubicBezTo>
                    <a:cubicBezTo>
                      <a:pt x="94489" y="145724"/>
                      <a:pt x="94932" y="153709"/>
                      <a:pt x="95642" y="160541"/>
                    </a:cubicBezTo>
                    <a:cubicBezTo>
                      <a:pt x="95793" y="162511"/>
                      <a:pt x="96068" y="164463"/>
                      <a:pt x="96441" y="166397"/>
                    </a:cubicBezTo>
                    <a:cubicBezTo>
                      <a:pt x="97789" y="173539"/>
                      <a:pt x="99688" y="180575"/>
                      <a:pt x="102119" y="187425"/>
                    </a:cubicBezTo>
                    <a:cubicBezTo>
                      <a:pt x="104692" y="194611"/>
                      <a:pt x="107709" y="202330"/>
                      <a:pt x="110991" y="210316"/>
                    </a:cubicBezTo>
                    <a:cubicBezTo>
                      <a:pt x="114274" y="218301"/>
                      <a:pt x="118089" y="227085"/>
                      <a:pt x="121550" y="235602"/>
                    </a:cubicBezTo>
                    <a:cubicBezTo>
                      <a:pt x="124566" y="242816"/>
                      <a:pt x="127521" y="249914"/>
                      <a:pt x="130422" y="256896"/>
                    </a:cubicBezTo>
                    <a:cubicBezTo>
                      <a:pt x="144796" y="296556"/>
                      <a:pt x="151273" y="333022"/>
                      <a:pt x="114097" y="342782"/>
                    </a:cubicBezTo>
                    <a:close/>
                  </a:path>
                </a:pathLst>
              </a:custGeom>
              <a:solidFill>
                <a:srgbClr val="D3837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0E9B062D-A1F0-46CA-98D1-C34AC3C94EF8}"/>
                  </a:ext>
                </a:extLst>
              </p:cNvPr>
              <p:cNvSpPr/>
              <p:nvPr/>
            </p:nvSpPr>
            <p:spPr>
              <a:xfrm>
                <a:off x="7660075" y="3978828"/>
                <a:ext cx="59800" cy="29367"/>
              </a:xfrm>
              <a:custGeom>
                <a:avLst/>
                <a:gdLst>
                  <a:gd name="connsiteX0" fmla="*/ 58115 w 59800"/>
                  <a:gd name="connsiteY0" fmla="*/ 0 h 29367"/>
                  <a:gd name="connsiteX1" fmla="*/ 59801 w 59800"/>
                  <a:gd name="connsiteY1" fmla="*/ 29368 h 29367"/>
                  <a:gd name="connsiteX2" fmla="*/ 0 w 59800"/>
                  <a:gd name="connsiteY2" fmla="*/ 22359 h 2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800" h="29367">
                    <a:moveTo>
                      <a:pt x="58115" y="0"/>
                    </a:moveTo>
                    <a:cubicBezTo>
                      <a:pt x="59002" y="9671"/>
                      <a:pt x="59534" y="19608"/>
                      <a:pt x="59801" y="29368"/>
                    </a:cubicBezTo>
                    <a:lnTo>
                      <a:pt x="0" y="22359"/>
                    </a:lnTo>
                    <a:close/>
                  </a:path>
                </a:pathLst>
              </a:custGeom>
              <a:solidFill>
                <a:srgbClr val="263238">
                  <a:alpha val="2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2584BA67-3E27-473D-8414-81782F72EF52}"/>
                  </a:ext>
                </a:extLst>
              </p:cNvPr>
              <p:cNvSpPr/>
              <p:nvPr/>
            </p:nvSpPr>
            <p:spPr>
              <a:xfrm>
                <a:off x="7670456" y="4042976"/>
                <a:ext cx="51460" cy="25375"/>
              </a:xfrm>
              <a:custGeom>
                <a:avLst/>
                <a:gdLst>
                  <a:gd name="connsiteX0" fmla="*/ 50130 w 51460"/>
                  <a:gd name="connsiteY0" fmla="*/ 0 h 25375"/>
                  <a:gd name="connsiteX1" fmla="*/ 51460 w 51460"/>
                  <a:gd name="connsiteY1" fmla="*/ 25375 h 25375"/>
                  <a:gd name="connsiteX2" fmla="*/ 0 w 51460"/>
                  <a:gd name="connsiteY2" fmla="*/ 19253 h 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60" h="25375">
                    <a:moveTo>
                      <a:pt x="50130" y="0"/>
                    </a:moveTo>
                    <a:cubicBezTo>
                      <a:pt x="50130" y="9848"/>
                      <a:pt x="50751" y="18543"/>
                      <a:pt x="51460" y="25375"/>
                    </a:cubicBezTo>
                    <a:lnTo>
                      <a:pt x="0" y="19253"/>
                    </a:lnTo>
                    <a:close/>
                  </a:path>
                </a:pathLst>
              </a:custGeom>
              <a:solidFill>
                <a:srgbClr val="263238">
                  <a:alpha val="2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EEAABD7A-0092-493D-B8E3-9428E9650D41}"/>
                  </a:ext>
                </a:extLst>
              </p:cNvPr>
              <p:cNvSpPr/>
              <p:nvPr/>
            </p:nvSpPr>
            <p:spPr>
              <a:xfrm>
                <a:off x="7687048" y="4095235"/>
                <a:ext cx="50395" cy="30698"/>
              </a:xfrm>
              <a:custGeom>
                <a:avLst/>
                <a:gdLst>
                  <a:gd name="connsiteX0" fmla="*/ 50396 w 50395"/>
                  <a:gd name="connsiteY0" fmla="*/ 22891 h 30698"/>
                  <a:gd name="connsiteX1" fmla="*/ 0 w 50395"/>
                  <a:gd name="connsiteY1" fmla="*/ 30699 h 30698"/>
                  <a:gd name="connsiteX2" fmla="*/ 41523 w 50395"/>
                  <a:gd name="connsiteY2" fmla="*/ 0 h 30698"/>
                  <a:gd name="connsiteX3" fmla="*/ 50396 w 50395"/>
                  <a:gd name="connsiteY3" fmla="*/ 22891 h 3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5" h="30698">
                    <a:moveTo>
                      <a:pt x="50396" y="22891"/>
                    </a:moveTo>
                    <a:lnTo>
                      <a:pt x="0" y="30699"/>
                    </a:lnTo>
                    <a:lnTo>
                      <a:pt x="41523" y="0"/>
                    </a:lnTo>
                    <a:cubicBezTo>
                      <a:pt x="44096" y="6921"/>
                      <a:pt x="47113" y="14906"/>
                      <a:pt x="50396" y="22891"/>
                    </a:cubicBezTo>
                    <a:close/>
                  </a:path>
                </a:pathLst>
              </a:custGeom>
              <a:solidFill>
                <a:srgbClr val="263238">
                  <a:alpha val="2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320F9EB0-6A33-4AEB-97BD-9CF69342B811}"/>
                  </a:ext>
                </a:extLst>
              </p:cNvPr>
              <p:cNvSpPr/>
              <p:nvPr/>
            </p:nvSpPr>
            <p:spPr>
              <a:xfrm>
                <a:off x="7709229" y="4143413"/>
                <a:ext cx="47290" cy="28658"/>
              </a:xfrm>
              <a:custGeom>
                <a:avLst/>
                <a:gdLst>
                  <a:gd name="connsiteX0" fmla="*/ 47290 w 47290"/>
                  <a:gd name="connsiteY0" fmla="*/ 21294 h 28658"/>
                  <a:gd name="connsiteX1" fmla="*/ 0 w 47290"/>
                  <a:gd name="connsiteY1" fmla="*/ 28658 h 28658"/>
                  <a:gd name="connsiteX2" fmla="*/ 38773 w 47290"/>
                  <a:gd name="connsiteY2" fmla="*/ 0 h 28658"/>
                  <a:gd name="connsiteX3" fmla="*/ 47290 w 47290"/>
                  <a:gd name="connsiteY3" fmla="*/ 21294 h 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90" h="28658">
                    <a:moveTo>
                      <a:pt x="47290" y="21294"/>
                    </a:moveTo>
                    <a:lnTo>
                      <a:pt x="0" y="28658"/>
                    </a:lnTo>
                    <a:lnTo>
                      <a:pt x="38773" y="0"/>
                    </a:lnTo>
                    <a:cubicBezTo>
                      <a:pt x="41789" y="7213"/>
                      <a:pt x="44629" y="14311"/>
                      <a:pt x="47290" y="21294"/>
                    </a:cubicBezTo>
                    <a:close/>
                  </a:path>
                </a:pathLst>
              </a:custGeom>
              <a:solidFill>
                <a:srgbClr val="263238">
                  <a:alpha val="2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7CB82C4A-04CE-4A93-9433-CAF9F3C0C62C}"/>
                  </a:ext>
                </a:extLst>
              </p:cNvPr>
              <p:cNvSpPr/>
              <p:nvPr/>
            </p:nvSpPr>
            <p:spPr>
              <a:xfrm>
                <a:off x="7400891" y="3937660"/>
                <a:ext cx="277993" cy="237260"/>
              </a:xfrm>
              <a:custGeom>
                <a:avLst/>
                <a:gdLst>
                  <a:gd name="connsiteX0" fmla="*/ 277994 w 277993"/>
                  <a:gd name="connsiteY0" fmla="*/ 162899 h 237260"/>
                  <a:gd name="connsiteX1" fmla="*/ 93180 w 277993"/>
                  <a:gd name="connsiteY1" fmla="*/ 233879 h 237260"/>
                  <a:gd name="connsiteX2" fmla="*/ 3363 w 277993"/>
                  <a:gd name="connsiteY2" fmla="*/ 187396 h 237260"/>
                  <a:gd name="connsiteX3" fmla="*/ 28854 w 277993"/>
                  <a:gd name="connsiteY3" fmla="*/ 108333 h 237260"/>
                  <a:gd name="connsiteX4" fmla="*/ 194681 w 277993"/>
                  <a:gd name="connsiteY4" fmla="*/ 0 h 237260"/>
                  <a:gd name="connsiteX5" fmla="*/ 200537 w 277993"/>
                  <a:gd name="connsiteY5" fmla="*/ 6743 h 237260"/>
                  <a:gd name="connsiteX6" fmla="*/ 40832 w 277993"/>
                  <a:gd name="connsiteY6" fmla="*/ 121464 h 237260"/>
                  <a:gd name="connsiteX7" fmla="*/ 27630 w 277993"/>
                  <a:gd name="connsiteY7" fmla="*/ 196605 h 237260"/>
                  <a:gd name="connsiteX8" fmla="*/ 89542 w 277993"/>
                  <a:gd name="connsiteY8" fmla="*/ 216577 h 237260"/>
                  <a:gd name="connsiteX9" fmla="*/ 275864 w 277993"/>
                  <a:gd name="connsiteY9" fmla="*/ 153938 h 23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993" h="237260">
                    <a:moveTo>
                      <a:pt x="277994" y="162899"/>
                    </a:moveTo>
                    <a:cubicBezTo>
                      <a:pt x="271783" y="165117"/>
                      <a:pt x="130178" y="226160"/>
                      <a:pt x="93180" y="233879"/>
                    </a:cubicBezTo>
                    <a:cubicBezTo>
                      <a:pt x="55543" y="245848"/>
                      <a:pt x="15332" y="225033"/>
                      <a:pt x="3363" y="187396"/>
                    </a:cubicBezTo>
                    <a:cubicBezTo>
                      <a:pt x="-5882" y="158303"/>
                      <a:pt x="4357" y="126548"/>
                      <a:pt x="28854" y="108333"/>
                    </a:cubicBezTo>
                    <a:cubicBezTo>
                      <a:pt x="56891" y="82780"/>
                      <a:pt x="189180" y="3726"/>
                      <a:pt x="194681" y="0"/>
                    </a:cubicBezTo>
                    <a:lnTo>
                      <a:pt x="200537" y="6743"/>
                    </a:lnTo>
                    <a:cubicBezTo>
                      <a:pt x="199206" y="7630"/>
                      <a:pt x="67893" y="96799"/>
                      <a:pt x="40832" y="121464"/>
                    </a:cubicBezTo>
                    <a:cubicBezTo>
                      <a:pt x="16442" y="138570"/>
                      <a:pt x="10532" y="172206"/>
                      <a:pt x="27630" y="196605"/>
                    </a:cubicBezTo>
                    <a:cubicBezTo>
                      <a:pt x="41480" y="216356"/>
                      <a:pt x="66757" y="224509"/>
                      <a:pt x="89542" y="216577"/>
                    </a:cubicBezTo>
                    <a:cubicBezTo>
                      <a:pt x="125032" y="208858"/>
                      <a:pt x="274445" y="154470"/>
                      <a:pt x="275864" y="1539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DA481E09-A300-4707-93F4-5981F66A1F40}"/>
                  </a:ext>
                </a:extLst>
              </p:cNvPr>
              <p:cNvSpPr/>
              <p:nvPr/>
            </p:nvSpPr>
            <p:spPr>
              <a:xfrm rot="-1626600">
                <a:off x="6824390" y="4265924"/>
                <a:ext cx="626663" cy="17744"/>
              </a:xfrm>
              <a:custGeom>
                <a:avLst/>
                <a:gdLst>
                  <a:gd name="connsiteX0" fmla="*/ 0 w 626663"/>
                  <a:gd name="connsiteY0" fmla="*/ 0 h 17744"/>
                  <a:gd name="connsiteX1" fmla="*/ 626664 w 626663"/>
                  <a:gd name="connsiteY1" fmla="*/ 0 h 17744"/>
                  <a:gd name="connsiteX2" fmla="*/ 626664 w 626663"/>
                  <a:gd name="connsiteY2" fmla="*/ 17745 h 17744"/>
                  <a:gd name="connsiteX3" fmla="*/ 0 w 626663"/>
                  <a:gd name="connsiteY3" fmla="*/ 17745 h 1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663" h="17744">
                    <a:moveTo>
                      <a:pt x="0" y="0"/>
                    </a:moveTo>
                    <a:lnTo>
                      <a:pt x="626664" y="0"/>
                    </a:lnTo>
                    <a:lnTo>
                      <a:pt x="626664" y="17745"/>
                    </a:lnTo>
                    <a:lnTo>
                      <a:pt x="0" y="17745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C0A49A44-A242-4991-802E-71476DC26C61}"/>
                  </a:ext>
                </a:extLst>
              </p:cNvPr>
              <p:cNvSpPr/>
              <p:nvPr/>
            </p:nvSpPr>
            <p:spPr>
              <a:xfrm rot="3773400">
                <a:off x="6827195" y="4342876"/>
                <a:ext cx="50129" cy="156333"/>
              </a:xfrm>
              <a:custGeom>
                <a:avLst/>
                <a:gdLst>
                  <a:gd name="connsiteX0" fmla="*/ 0 w 50129"/>
                  <a:gd name="connsiteY0" fmla="*/ 0 h 156333"/>
                  <a:gd name="connsiteX1" fmla="*/ 50129 w 50129"/>
                  <a:gd name="connsiteY1" fmla="*/ 0 h 156333"/>
                  <a:gd name="connsiteX2" fmla="*/ 50129 w 50129"/>
                  <a:gd name="connsiteY2" fmla="*/ 156333 h 156333"/>
                  <a:gd name="connsiteX3" fmla="*/ 0 w 50129"/>
                  <a:gd name="connsiteY3" fmla="*/ 156333 h 1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29" h="156333">
                    <a:moveTo>
                      <a:pt x="0" y="0"/>
                    </a:moveTo>
                    <a:lnTo>
                      <a:pt x="50129" y="0"/>
                    </a:lnTo>
                    <a:lnTo>
                      <a:pt x="50129" y="156333"/>
                    </a:lnTo>
                    <a:lnTo>
                      <a:pt x="0" y="156333"/>
                    </a:ln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83838C9E-56A8-4074-BF63-FD438595B89B}"/>
                  </a:ext>
                </a:extLst>
              </p:cNvPr>
              <p:cNvSpPr/>
              <p:nvPr/>
            </p:nvSpPr>
            <p:spPr>
              <a:xfrm>
                <a:off x="6565680" y="3465381"/>
                <a:ext cx="431591" cy="879701"/>
              </a:xfrm>
              <a:custGeom>
                <a:avLst/>
                <a:gdLst>
                  <a:gd name="connsiteX0" fmla="*/ 231635 w 431591"/>
                  <a:gd name="connsiteY0" fmla="*/ 35397 h 879701"/>
                  <a:gd name="connsiteX1" fmla="*/ 2015 w 431591"/>
                  <a:gd name="connsiteY1" fmla="*/ 517174 h 879701"/>
                  <a:gd name="connsiteX2" fmla="*/ 333846 w 431591"/>
                  <a:gd name="connsiteY2" fmla="*/ 879260 h 879701"/>
                  <a:gd name="connsiteX3" fmla="*/ 426208 w 431591"/>
                  <a:gd name="connsiteY3" fmla="*/ 660464 h 879701"/>
                  <a:gd name="connsiteX4" fmla="*/ 213269 w 431591"/>
                  <a:gd name="connsiteY4" fmla="*/ 434926 h 879701"/>
                  <a:gd name="connsiteX5" fmla="*/ 305897 w 431591"/>
                  <a:gd name="connsiteY5" fmla="*/ 97239 h 879701"/>
                  <a:gd name="connsiteX6" fmla="*/ 231635 w 431591"/>
                  <a:gd name="connsiteY6" fmla="*/ 35397 h 87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591" h="879701">
                    <a:moveTo>
                      <a:pt x="231635" y="35397"/>
                    </a:moveTo>
                    <a:cubicBezTo>
                      <a:pt x="79294" y="206104"/>
                      <a:pt x="-15198" y="464560"/>
                      <a:pt x="2015" y="517174"/>
                    </a:cubicBezTo>
                    <a:cubicBezTo>
                      <a:pt x="24462" y="586024"/>
                      <a:pt x="242459" y="839955"/>
                      <a:pt x="333846" y="879260"/>
                    </a:cubicBezTo>
                    <a:cubicBezTo>
                      <a:pt x="360463" y="890794"/>
                      <a:pt x="454955" y="672797"/>
                      <a:pt x="426208" y="660464"/>
                    </a:cubicBezTo>
                    <a:cubicBezTo>
                      <a:pt x="391606" y="645470"/>
                      <a:pt x="216285" y="437410"/>
                      <a:pt x="213269" y="434926"/>
                    </a:cubicBezTo>
                    <a:cubicBezTo>
                      <a:pt x="207147" y="429602"/>
                      <a:pt x="268988" y="230858"/>
                      <a:pt x="305897" y="97239"/>
                    </a:cubicBezTo>
                    <a:cubicBezTo>
                      <a:pt x="334112" y="-4440"/>
                      <a:pt x="288596" y="-28662"/>
                      <a:pt x="231635" y="35397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95F73C26-1960-4E2B-9BA1-704EC39D907F}"/>
                  </a:ext>
                </a:extLst>
              </p:cNvPr>
              <p:cNvSpPr/>
              <p:nvPr/>
            </p:nvSpPr>
            <p:spPr>
              <a:xfrm>
                <a:off x="6849928" y="4118304"/>
                <a:ext cx="369725" cy="341728"/>
              </a:xfrm>
              <a:custGeom>
                <a:avLst/>
                <a:gdLst>
                  <a:gd name="connsiteX0" fmla="*/ 369007 w 369725"/>
                  <a:gd name="connsiteY0" fmla="*/ 182773 h 341728"/>
                  <a:gd name="connsiteX1" fmla="*/ 337953 w 369725"/>
                  <a:gd name="connsiteY1" fmla="*/ 207616 h 341728"/>
                  <a:gd name="connsiteX2" fmla="*/ 336445 w 369725"/>
                  <a:gd name="connsiteY2" fmla="*/ 242663 h 341728"/>
                  <a:gd name="connsiteX3" fmla="*/ 293325 w 369725"/>
                  <a:gd name="connsiteY3" fmla="*/ 256326 h 341728"/>
                  <a:gd name="connsiteX4" fmla="*/ 285872 w 369725"/>
                  <a:gd name="connsiteY4" fmla="*/ 293058 h 341728"/>
                  <a:gd name="connsiteX5" fmla="*/ 240090 w 369725"/>
                  <a:gd name="connsiteY5" fmla="*/ 309827 h 341728"/>
                  <a:gd name="connsiteX6" fmla="*/ 213472 w 369725"/>
                  <a:gd name="connsiteY6" fmla="*/ 338042 h 341728"/>
                  <a:gd name="connsiteX7" fmla="*/ 106470 w 369725"/>
                  <a:gd name="connsiteY7" fmla="*/ 302108 h 341728"/>
                  <a:gd name="connsiteX8" fmla="*/ 0 w 369725"/>
                  <a:gd name="connsiteY8" fmla="*/ 186322 h 341728"/>
                  <a:gd name="connsiteX9" fmla="*/ 122707 w 369725"/>
                  <a:gd name="connsiteY9" fmla="*/ 0 h 341728"/>
                  <a:gd name="connsiteX10" fmla="*/ 307876 w 369725"/>
                  <a:gd name="connsiteY10" fmla="*/ 77545 h 341728"/>
                  <a:gd name="connsiteX11" fmla="*/ 369007 w 369725"/>
                  <a:gd name="connsiteY11" fmla="*/ 182773 h 341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725" h="341728">
                    <a:moveTo>
                      <a:pt x="369007" y="182773"/>
                    </a:moveTo>
                    <a:cubicBezTo>
                      <a:pt x="364881" y="196739"/>
                      <a:pt x="352486" y="206649"/>
                      <a:pt x="337953" y="207616"/>
                    </a:cubicBezTo>
                    <a:cubicBezTo>
                      <a:pt x="341582" y="219115"/>
                      <a:pt x="341050" y="231519"/>
                      <a:pt x="336445" y="242663"/>
                    </a:cubicBezTo>
                    <a:cubicBezTo>
                      <a:pt x="327572" y="261916"/>
                      <a:pt x="293325" y="256326"/>
                      <a:pt x="293325" y="256326"/>
                    </a:cubicBezTo>
                    <a:cubicBezTo>
                      <a:pt x="294558" y="269040"/>
                      <a:pt x="291958" y="281834"/>
                      <a:pt x="285872" y="293058"/>
                    </a:cubicBezTo>
                    <a:cubicBezTo>
                      <a:pt x="275402" y="310803"/>
                      <a:pt x="240090" y="309827"/>
                      <a:pt x="240090" y="309827"/>
                    </a:cubicBezTo>
                    <a:cubicBezTo>
                      <a:pt x="234855" y="322098"/>
                      <a:pt x="225415" y="332106"/>
                      <a:pt x="213472" y="338042"/>
                    </a:cubicBezTo>
                    <a:cubicBezTo>
                      <a:pt x="180644" y="352415"/>
                      <a:pt x="135394" y="321450"/>
                      <a:pt x="106470" y="302108"/>
                    </a:cubicBezTo>
                    <a:cubicBezTo>
                      <a:pt x="77546" y="282766"/>
                      <a:pt x="13664" y="200696"/>
                      <a:pt x="0" y="186322"/>
                    </a:cubicBezTo>
                    <a:lnTo>
                      <a:pt x="122707" y="0"/>
                    </a:lnTo>
                    <a:cubicBezTo>
                      <a:pt x="122707" y="0"/>
                      <a:pt x="277088" y="49952"/>
                      <a:pt x="307876" y="77545"/>
                    </a:cubicBezTo>
                    <a:cubicBezTo>
                      <a:pt x="333428" y="100436"/>
                      <a:pt x="375750" y="156511"/>
                      <a:pt x="369007" y="182773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ECD859C1-C92D-4B18-9581-A7A4E2804E6B}"/>
                  </a:ext>
                </a:extLst>
              </p:cNvPr>
              <p:cNvSpPr/>
              <p:nvPr/>
            </p:nvSpPr>
            <p:spPr>
              <a:xfrm>
                <a:off x="7107323" y="4242397"/>
                <a:ext cx="81266" cy="81181"/>
              </a:xfrm>
              <a:custGeom>
                <a:avLst/>
                <a:gdLst>
                  <a:gd name="connsiteX0" fmla="*/ 80913 w 81266"/>
                  <a:gd name="connsiteY0" fmla="*/ 79619 h 81181"/>
                  <a:gd name="connsiteX1" fmla="*/ 1061 w 81266"/>
                  <a:gd name="connsiteY1" fmla="*/ 211 h 81181"/>
                  <a:gd name="connsiteX2" fmla="*/ 263 w 81266"/>
                  <a:gd name="connsiteY2" fmla="*/ 1187 h 81181"/>
                  <a:gd name="connsiteX3" fmla="*/ 79405 w 81266"/>
                  <a:gd name="connsiteY3" fmla="*/ 81039 h 81181"/>
                  <a:gd name="connsiteX4" fmla="*/ 80913 w 81266"/>
                  <a:gd name="connsiteY4" fmla="*/ 79619 h 8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66" h="81181">
                    <a:moveTo>
                      <a:pt x="80913" y="79619"/>
                    </a:moveTo>
                    <a:cubicBezTo>
                      <a:pt x="59265" y="48299"/>
                      <a:pt x="29542" y="25054"/>
                      <a:pt x="1061" y="211"/>
                    </a:cubicBezTo>
                    <a:cubicBezTo>
                      <a:pt x="440" y="-322"/>
                      <a:pt x="-447" y="211"/>
                      <a:pt x="263" y="1187"/>
                    </a:cubicBezTo>
                    <a:cubicBezTo>
                      <a:pt x="28743" y="25586"/>
                      <a:pt x="51989" y="55397"/>
                      <a:pt x="79405" y="81039"/>
                    </a:cubicBezTo>
                    <a:cubicBezTo>
                      <a:pt x="80913" y="81571"/>
                      <a:pt x="81801" y="80507"/>
                      <a:pt x="80913" y="796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4B7F4311-2EE9-47DF-A53A-5491DD0E600B}"/>
                  </a:ext>
                </a:extLst>
              </p:cNvPr>
              <p:cNvSpPr/>
              <p:nvPr/>
            </p:nvSpPr>
            <p:spPr>
              <a:xfrm>
                <a:off x="7056483" y="4305513"/>
                <a:ext cx="87576" cy="68178"/>
              </a:xfrm>
              <a:custGeom>
                <a:avLst/>
                <a:gdLst>
                  <a:gd name="connsiteX0" fmla="*/ 87390 w 87576"/>
                  <a:gd name="connsiteY0" fmla="*/ 66278 h 68178"/>
                  <a:gd name="connsiteX1" fmla="*/ 68226 w 87576"/>
                  <a:gd name="connsiteY1" fmla="*/ 48533 h 68178"/>
                  <a:gd name="connsiteX2" fmla="*/ 46311 w 87576"/>
                  <a:gd name="connsiteY2" fmla="*/ 31764 h 68178"/>
                  <a:gd name="connsiteX3" fmla="*/ 1061 w 87576"/>
                  <a:gd name="connsiteY3" fmla="*/ 0 h 68178"/>
                  <a:gd name="connsiteX4" fmla="*/ 262 w 87576"/>
                  <a:gd name="connsiteY4" fmla="*/ 976 h 68178"/>
                  <a:gd name="connsiteX5" fmla="*/ 43826 w 87576"/>
                  <a:gd name="connsiteY5" fmla="*/ 34603 h 68178"/>
                  <a:gd name="connsiteX6" fmla="*/ 65120 w 87576"/>
                  <a:gd name="connsiteY6" fmla="*/ 52348 h 68178"/>
                  <a:gd name="connsiteX7" fmla="*/ 85793 w 87576"/>
                  <a:gd name="connsiteY7" fmla="*/ 68052 h 68178"/>
                  <a:gd name="connsiteX8" fmla="*/ 87453 w 87576"/>
                  <a:gd name="connsiteY8" fmla="*/ 67475 h 68178"/>
                  <a:gd name="connsiteX9" fmla="*/ 87390 w 87576"/>
                  <a:gd name="connsiteY9" fmla="*/ 66278 h 6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576" h="68178">
                    <a:moveTo>
                      <a:pt x="87390" y="66278"/>
                    </a:moveTo>
                    <a:cubicBezTo>
                      <a:pt x="81810" y="59552"/>
                      <a:pt x="75359" y="53581"/>
                      <a:pt x="68226" y="48533"/>
                    </a:cubicBezTo>
                    <a:cubicBezTo>
                      <a:pt x="61039" y="42765"/>
                      <a:pt x="53675" y="37176"/>
                      <a:pt x="46311" y="31764"/>
                    </a:cubicBezTo>
                    <a:cubicBezTo>
                      <a:pt x="31494" y="20762"/>
                      <a:pt x="16499" y="10115"/>
                      <a:pt x="1061" y="0"/>
                    </a:cubicBezTo>
                    <a:cubicBezTo>
                      <a:pt x="440" y="0"/>
                      <a:pt x="-447" y="444"/>
                      <a:pt x="262" y="976"/>
                    </a:cubicBezTo>
                    <a:cubicBezTo>
                      <a:pt x="14991" y="11916"/>
                      <a:pt x="29515" y="23131"/>
                      <a:pt x="43826" y="34603"/>
                    </a:cubicBezTo>
                    <a:lnTo>
                      <a:pt x="65120" y="52348"/>
                    </a:lnTo>
                    <a:cubicBezTo>
                      <a:pt x="71376" y="58372"/>
                      <a:pt x="78314" y="63642"/>
                      <a:pt x="85793" y="68052"/>
                    </a:cubicBezTo>
                    <a:cubicBezTo>
                      <a:pt x="86414" y="68354"/>
                      <a:pt x="87151" y="68096"/>
                      <a:pt x="87453" y="67475"/>
                    </a:cubicBezTo>
                    <a:cubicBezTo>
                      <a:pt x="87639" y="67094"/>
                      <a:pt x="87612" y="66641"/>
                      <a:pt x="87390" y="662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48857A61-859B-4432-A823-17F4AE83DCD6}"/>
                  </a:ext>
                </a:extLst>
              </p:cNvPr>
              <p:cNvSpPr/>
              <p:nvPr/>
            </p:nvSpPr>
            <p:spPr>
              <a:xfrm>
                <a:off x="7009725" y="4367942"/>
                <a:ext cx="79810" cy="60454"/>
              </a:xfrm>
              <a:custGeom>
                <a:avLst/>
                <a:gdLst>
                  <a:gd name="connsiteX0" fmla="*/ 79671 w 79810"/>
                  <a:gd name="connsiteY0" fmla="*/ 59745 h 60454"/>
                  <a:gd name="connsiteX1" fmla="*/ 61926 w 79810"/>
                  <a:gd name="connsiteY1" fmla="*/ 44928 h 60454"/>
                  <a:gd name="connsiteX2" fmla="*/ 41520 w 79810"/>
                  <a:gd name="connsiteY2" fmla="*/ 30288 h 60454"/>
                  <a:gd name="connsiteX3" fmla="*/ 1061 w 79810"/>
                  <a:gd name="connsiteY3" fmla="*/ 211 h 60454"/>
                  <a:gd name="connsiteX4" fmla="*/ 263 w 79810"/>
                  <a:gd name="connsiteY4" fmla="*/ 1186 h 60454"/>
                  <a:gd name="connsiteX5" fmla="*/ 40366 w 79810"/>
                  <a:gd name="connsiteY5" fmla="*/ 32950 h 60454"/>
                  <a:gd name="connsiteX6" fmla="*/ 60329 w 79810"/>
                  <a:gd name="connsiteY6" fmla="*/ 48211 h 60454"/>
                  <a:gd name="connsiteX7" fmla="*/ 79583 w 79810"/>
                  <a:gd name="connsiteY7" fmla="*/ 60455 h 60454"/>
                  <a:gd name="connsiteX8" fmla="*/ 79751 w 79810"/>
                  <a:gd name="connsiteY8" fmla="*/ 59851 h 60454"/>
                  <a:gd name="connsiteX9" fmla="*/ 79671 w 79810"/>
                  <a:gd name="connsiteY9" fmla="*/ 59745 h 6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810" h="60454">
                    <a:moveTo>
                      <a:pt x="79671" y="59745"/>
                    </a:moveTo>
                    <a:cubicBezTo>
                      <a:pt x="74641" y="53836"/>
                      <a:pt x="68643" y="48823"/>
                      <a:pt x="61926" y="44928"/>
                    </a:cubicBezTo>
                    <a:lnTo>
                      <a:pt x="41520" y="30288"/>
                    </a:lnTo>
                    <a:cubicBezTo>
                      <a:pt x="27856" y="20440"/>
                      <a:pt x="14281" y="10503"/>
                      <a:pt x="1061" y="211"/>
                    </a:cubicBezTo>
                    <a:cubicBezTo>
                      <a:pt x="440" y="-322"/>
                      <a:pt x="-447" y="211"/>
                      <a:pt x="263" y="1186"/>
                    </a:cubicBezTo>
                    <a:cubicBezTo>
                      <a:pt x="13660" y="11745"/>
                      <a:pt x="26880" y="22480"/>
                      <a:pt x="40366" y="32950"/>
                    </a:cubicBezTo>
                    <a:cubicBezTo>
                      <a:pt x="47020" y="38096"/>
                      <a:pt x="53586" y="43153"/>
                      <a:pt x="60329" y="48211"/>
                    </a:cubicBezTo>
                    <a:cubicBezTo>
                      <a:pt x="65981" y="53383"/>
                      <a:pt x="72502" y="57527"/>
                      <a:pt x="79583" y="60455"/>
                    </a:cubicBezTo>
                    <a:cubicBezTo>
                      <a:pt x="79795" y="60339"/>
                      <a:pt x="79875" y="60064"/>
                      <a:pt x="79751" y="59851"/>
                    </a:cubicBezTo>
                    <a:cubicBezTo>
                      <a:pt x="79733" y="59816"/>
                      <a:pt x="79707" y="59780"/>
                      <a:pt x="79671" y="597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C3F81368-1018-4133-B7B1-FEBD08378FA4}"/>
                  </a:ext>
                </a:extLst>
              </p:cNvPr>
              <p:cNvSpPr/>
              <p:nvPr/>
            </p:nvSpPr>
            <p:spPr>
              <a:xfrm>
                <a:off x="6824898" y="4583178"/>
                <a:ext cx="3794" cy="3875"/>
              </a:xfrm>
              <a:custGeom>
                <a:avLst/>
                <a:gdLst>
                  <a:gd name="connsiteX0" fmla="*/ 3648 w 3794"/>
                  <a:gd name="connsiteY0" fmla="*/ 932 h 3875"/>
                  <a:gd name="connsiteX1" fmla="*/ 3648 w 3794"/>
                  <a:gd name="connsiteY1" fmla="*/ 133 h 3875"/>
                  <a:gd name="connsiteX2" fmla="*/ 2760 w 3794"/>
                  <a:gd name="connsiteY2" fmla="*/ 133 h 3875"/>
                  <a:gd name="connsiteX3" fmla="*/ 187 w 3794"/>
                  <a:gd name="connsiteY3" fmla="*/ 2795 h 3875"/>
                  <a:gd name="connsiteX4" fmla="*/ 179 w 3794"/>
                  <a:gd name="connsiteY4" fmla="*/ 3673 h 3875"/>
                  <a:gd name="connsiteX5" fmla="*/ 187 w 3794"/>
                  <a:gd name="connsiteY5" fmla="*/ 3682 h 3875"/>
                  <a:gd name="connsiteX6" fmla="*/ 1163 w 3794"/>
                  <a:gd name="connsiteY6" fmla="*/ 3682 h 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94" h="3875">
                    <a:moveTo>
                      <a:pt x="3648" y="932"/>
                    </a:moveTo>
                    <a:cubicBezTo>
                      <a:pt x="3843" y="701"/>
                      <a:pt x="3843" y="364"/>
                      <a:pt x="3648" y="133"/>
                    </a:cubicBezTo>
                    <a:cubicBezTo>
                      <a:pt x="3381" y="-44"/>
                      <a:pt x="3027" y="-44"/>
                      <a:pt x="2760" y="133"/>
                    </a:cubicBezTo>
                    <a:lnTo>
                      <a:pt x="187" y="2795"/>
                    </a:lnTo>
                    <a:cubicBezTo>
                      <a:pt x="-61" y="3034"/>
                      <a:pt x="-61" y="3425"/>
                      <a:pt x="179" y="3673"/>
                    </a:cubicBezTo>
                    <a:cubicBezTo>
                      <a:pt x="179" y="3673"/>
                      <a:pt x="187" y="3682"/>
                      <a:pt x="187" y="3682"/>
                    </a:cubicBezTo>
                    <a:cubicBezTo>
                      <a:pt x="462" y="3939"/>
                      <a:pt x="888" y="3939"/>
                      <a:pt x="1163" y="36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676E2784-4662-4B99-9C40-FD0243BD266C}"/>
                  </a:ext>
                </a:extLst>
              </p:cNvPr>
              <p:cNvSpPr/>
              <p:nvPr/>
            </p:nvSpPr>
            <p:spPr>
              <a:xfrm>
                <a:off x="6620397" y="3458376"/>
                <a:ext cx="265739" cy="303963"/>
              </a:xfrm>
              <a:custGeom>
                <a:avLst/>
                <a:gdLst>
                  <a:gd name="connsiteX0" fmla="*/ 199542 w 265739"/>
                  <a:gd name="connsiteY0" fmla="*/ 303964 h 303963"/>
                  <a:gd name="connsiteX1" fmla="*/ 0 w 265739"/>
                  <a:gd name="connsiteY1" fmla="*/ 273442 h 303963"/>
                  <a:gd name="connsiteX2" fmla="*/ 161124 w 265739"/>
                  <a:gd name="connsiteY2" fmla="*/ 47283 h 303963"/>
                  <a:gd name="connsiteX3" fmla="*/ 262714 w 265739"/>
                  <a:gd name="connsiteY3" fmla="*/ 89338 h 303963"/>
                  <a:gd name="connsiteX4" fmla="*/ 199542 w 265739"/>
                  <a:gd name="connsiteY4" fmla="*/ 303964 h 30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39" h="303963">
                    <a:moveTo>
                      <a:pt x="199542" y="303964"/>
                    </a:moveTo>
                    <a:lnTo>
                      <a:pt x="0" y="273442"/>
                    </a:lnTo>
                    <a:cubicBezTo>
                      <a:pt x="0" y="273442"/>
                      <a:pt x="92185" y="126070"/>
                      <a:pt x="161124" y="47283"/>
                    </a:cubicBezTo>
                    <a:cubicBezTo>
                      <a:pt x="230064" y="-31505"/>
                      <a:pt x="278596" y="-7993"/>
                      <a:pt x="262714" y="89338"/>
                    </a:cubicBezTo>
                    <a:cubicBezTo>
                      <a:pt x="246833" y="186670"/>
                      <a:pt x="199542" y="303964"/>
                      <a:pt x="199542" y="303964"/>
                    </a:cubicBezTo>
                    <a:close/>
                  </a:path>
                </a:pathLst>
              </a:custGeom>
              <a:solidFill>
                <a:srgbClr val="455A64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C245A5C1-E18E-4C03-B2E8-249BF06DEBC7}"/>
                  </a:ext>
                </a:extLst>
              </p:cNvPr>
              <p:cNvSpPr/>
              <p:nvPr/>
            </p:nvSpPr>
            <p:spPr>
              <a:xfrm>
                <a:off x="6660010" y="3690206"/>
                <a:ext cx="160639" cy="29984"/>
              </a:xfrm>
              <a:custGeom>
                <a:avLst/>
                <a:gdLst>
                  <a:gd name="connsiteX0" fmla="*/ 160284 w 160639"/>
                  <a:gd name="connsiteY0" fmla="*/ 29102 h 29984"/>
                  <a:gd name="connsiteX1" fmla="*/ 139966 w 160639"/>
                  <a:gd name="connsiteY1" fmla="*/ 24843 h 29984"/>
                  <a:gd name="connsiteX2" fmla="*/ 119648 w 160639"/>
                  <a:gd name="connsiteY2" fmla="*/ 21028 h 29984"/>
                  <a:gd name="connsiteX3" fmla="*/ 80254 w 160639"/>
                  <a:gd name="connsiteY3" fmla="*/ 13930 h 29984"/>
                  <a:gd name="connsiteX4" fmla="*/ 402 w 160639"/>
                  <a:gd name="connsiteY4" fmla="*/ 0 h 29984"/>
                  <a:gd name="connsiteX5" fmla="*/ 402 w 160639"/>
                  <a:gd name="connsiteY5" fmla="*/ 710 h 29984"/>
                  <a:gd name="connsiteX6" fmla="*/ 79012 w 160639"/>
                  <a:gd name="connsiteY6" fmla="*/ 18455 h 29984"/>
                  <a:gd name="connsiteX7" fmla="*/ 119205 w 160639"/>
                  <a:gd name="connsiteY7" fmla="*/ 25109 h 29984"/>
                  <a:gd name="connsiteX8" fmla="*/ 139789 w 160639"/>
                  <a:gd name="connsiteY8" fmla="*/ 27860 h 29984"/>
                  <a:gd name="connsiteX9" fmla="*/ 160462 w 160639"/>
                  <a:gd name="connsiteY9" fmla="*/ 29811 h 29984"/>
                  <a:gd name="connsiteX10" fmla="*/ 160284 w 160639"/>
                  <a:gd name="connsiteY10" fmla="*/ 29102 h 2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639" h="29984">
                    <a:moveTo>
                      <a:pt x="160284" y="29102"/>
                    </a:moveTo>
                    <a:cubicBezTo>
                      <a:pt x="153452" y="28214"/>
                      <a:pt x="146621" y="26262"/>
                      <a:pt x="139966" y="24843"/>
                    </a:cubicBezTo>
                    <a:cubicBezTo>
                      <a:pt x="133312" y="23423"/>
                      <a:pt x="126391" y="22270"/>
                      <a:pt x="119648" y="21028"/>
                    </a:cubicBezTo>
                    <a:lnTo>
                      <a:pt x="80254" y="13930"/>
                    </a:lnTo>
                    <a:cubicBezTo>
                      <a:pt x="53637" y="8961"/>
                      <a:pt x="27019" y="3460"/>
                      <a:pt x="402" y="0"/>
                    </a:cubicBezTo>
                    <a:cubicBezTo>
                      <a:pt x="-42" y="0"/>
                      <a:pt x="-219" y="621"/>
                      <a:pt x="402" y="710"/>
                    </a:cubicBezTo>
                    <a:cubicBezTo>
                      <a:pt x="26212" y="8251"/>
                      <a:pt x="52466" y="14178"/>
                      <a:pt x="79012" y="18455"/>
                    </a:cubicBezTo>
                    <a:cubicBezTo>
                      <a:pt x="92321" y="20824"/>
                      <a:pt x="105718" y="23042"/>
                      <a:pt x="119205" y="25109"/>
                    </a:cubicBezTo>
                    <a:cubicBezTo>
                      <a:pt x="125948" y="26174"/>
                      <a:pt x="132868" y="27150"/>
                      <a:pt x="139789" y="27860"/>
                    </a:cubicBezTo>
                    <a:cubicBezTo>
                      <a:pt x="146709" y="28569"/>
                      <a:pt x="153807" y="28747"/>
                      <a:pt x="160462" y="29811"/>
                    </a:cubicBezTo>
                    <a:cubicBezTo>
                      <a:pt x="160639" y="30433"/>
                      <a:pt x="160817" y="29190"/>
                      <a:pt x="160284" y="291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2759D7FA-6C9F-4220-9830-3E55FE8C5FB1}"/>
                  </a:ext>
                </a:extLst>
              </p:cNvPr>
              <p:cNvSpPr/>
              <p:nvPr/>
            </p:nvSpPr>
            <p:spPr>
              <a:xfrm>
                <a:off x="6814933" y="3589040"/>
                <a:ext cx="64147" cy="174364"/>
              </a:xfrm>
              <a:custGeom>
                <a:avLst/>
                <a:gdLst>
                  <a:gd name="connsiteX0" fmla="*/ 658 w 64147"/>
                  <a:gd name="connsiteY0" fmla="*/ 172767 h 174364"/>
                  <a:gd name="connsiteX1" fmla="*/ 5006 w 64147"/>
                  <a:gd name="connsiteY1" fmla="*/ 172767 h 174364"/>
                  <a:gd name="connsiteX2" fmla="*/ 33575 w 64147"/>
                  <a:gd name="connsiteY2" fmla="*/ 87059 h 174364"/>
                  <a:gd name="connsiteX3" fmla="*/ 47771 w 64147"/>
                  <a:gd name="connsiteY3" fmla="*/ 44560 h 174364"/>
                  <a:gd name="connsiteX4" fmla="*/ 62499 w 64147"/>
                  <a:gd name="connsiteY4" fmla="*/ 197 h 174364"/>
                  <a:gd name="connsiteX5" fmla="*/ 63209 w 64147"/>
                  <a:gd name="connsiteY5" fmla="*/ 197 h 174364"/>
                  <a:gd name="connsiteX6" fmla="*/ 52828 w 64147"/>
                  <a:gd name="connsiteY6" fmla="*/ 40567 h 174364"/>
                  <a:gd name="connsiteX7" fmla="*/ 55845 w 64147"/>
                  <a:gd name="connsiteY7" fmla="*/ 34179 h 174364"/>
                  <a:gd name="connsiteX8" fmla="*/ 62854 w 64147"/>
                  <a:gd name="connsiteY8" fmla="*/ 19894 h 174364"/>
                  <a:gd name="connsiteX9" fmla="*/ 64096 w 64147"/>
                  <a:gd name="connsiteY9" fmla="*/ 19894 h 174364"/>
                  <a:gd name="connsiteX10" fmla="*/ 58773 w 64147"/>
                  <a:gd name="connsiteY10" fmla="*/ 34001 h 174364"/>
                  <a:gd name="connsiteX11" fmla="*/ 53272 w 64147"/>
                  <a:gd name="connsiteY11" fmla="*/ 48020 h 174364"/>
                  <a:gd name="connsiteX12" fmla="*/ 46884 w 64147"/>
                  <a:gd name="connsiteY12" fmla="*/ 61240 h 174364"/>
                  <a:gd name="connsiteX13" fmla="*/ 46085 w 64147"/>
                  <a:gd name="connsiteY13" fmla="*/ 62837 h 174364"/>
                  <a:gd name="connsiteX14" fmla="*/ 38544 w 64147"/>
                  <a:gd name="connsiteY14" fmla="*/ 87946 h 174364"/>
                  <a:gd name="connsiteX15" fmla="*/ 7224 w 64147"/>
                  <a:gd name="connsiteY15" fmla="*/ 174364 h 174364"/>
                  <a:gd name="connsiteX16" fmla="*/ 392 w 64147"/>
                  <a:gd name="connsiteY16" fmla="*/ 172856 h 174364"/>
                  <a:gd name="connsiteX17" fmla="*/ 658 w 64147"/>
                  <a:gd name="connsiteY17" fmla="*/ 172767 h 17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147" h="174364">
                    <a:moveTo>
                      <a:pt x="658" y="172767"/>
                    </a:moveTo>
                    <a:cubicBezTo>
                      <a:pt x="2104" y="172687"/>
                      <a:pt x="3559" y="172687"/>
                      <a:pt x="5006" y="172767"/>
                    </a:cubicBezTo>
                    <a:cubicBezTo>
                      <a:pt x="14411" y="143754"/>
                      <a:pt x="23904" y="116072"/>
                      <a:pt x="33575" y="87059"/>
                    </a:cubicBezTo>
                    <a:cubicBezTo>
                      <a:pt x="38366" y="72863"/>
                      <a:pt x="43069" y="58756"/>
                      <a:pt x="47771" y="44560"/>
                    </a:cubicBezTo>
                    <a:cubicBezTo>
                      <a:pt x="52474" y="30364"/>
                      <a:pt x="56644" y="14571"/>
                      <a:pt x="62499" y="197"/>
                    </a:cubicBezTo>
                    <a:cubicBezTo>
                      <a:pt x="62499" y="-246"/>
                      <a:pt x="63209" y="197"/>
                      <a:pt x="63209" y="197"/>
                    </a:cubicBezTo>
                    <a:cubicBezTo>
                      <a:pt x="60725" y="13772"/>
                      <a:pt x="56644" y="26815"/>
                      <a:pt x="52828" y="40567"/>
                    </a:cubicBezTo>
                    <a:cubicBezTo>
                      <a:pt x="53804" y="38438"/>
                      <a:pt x="54692" y="36219"/>
                      <a:pt x="55845" y="34179"/>
                    </a:cubicBezTo>
                    <a:cubicBezTo>
                      <a:pt x="58329" y="29476"/>
                      <a:pt x="60725" y="24774"/>
                      <a:pt x="62854" y="19894"/>
                    </a:cubicBezTo>
                    <a:cubicBezTo>
                      <a:pt x="62854" y="19096"/>
                      <a:pt x="64451" y="19894"/>
                      <a:pt x="64096" y="19894"/>
                    </a:cubicBezTo>
                    <a:cubicBezTo>
                      <a:pt x="62145" y="24508"/>
                      <a:pt x="60459" y="28767"/>
                      <a:pt x="58773" y="34001"/>
                    </a:cubicBezTo>
                    <a:cubicBezTo>
                      <a:pt x="57087" y="39236"/>
                      <a:pt x="55224" y="43406"/>
                      <a:pt x="53272" y="48020"/>
                    </a:cubicBezTo>
                    <a:cubicBezTo>
                      <a:pt x="51320" y="52634"/>
                      <a:pt x="49102" y="56892"/>
                      <a:pt x="46884" y="61240"/>
                    </a:cubicBezTo>
                    <a:lnTo>
                      <a:pt x="46085" y="62837"/>
                    </a:lnTo>
                    <a:cubicBezTo>
                      <a:pt x="43601" y="71266"/>
                      <a:pt x="41294" y="79606"/>
                      <a:pt x="38544" y="87946"/>
                    </a:cubicBezTo>
                    <a:cubicBezTo>
                      <a:pt x="29228" y="117137"/>
                      <a:pt x="7756" y="174364"/>
                      <a:pt x="7224" y="174364"/>
                    </a:cubicBezTo>
                    <a:cubicBezTo>
                      <a:pt x="4899" y="174116"/>
                      <a:pt x="2610" y="173610"/>
                      <a:pt x="392" y="172856"/>
                    </a:cubicBezTo>
                    <a:cubicBezTo>
                      <a:pt x="-318" y="173299"/>
                      <a:pt x="37" y="172767"/>
                      <a:pt x="658" y="1727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AA35132B-13A2-4137-AFF9-7DC30BEB3C61}"/>
                  </a:ext>
                </a:extLst>
              </p:cNvPr>
              <p:cNvSpPr/>
              <p:nvPr/>
            </p:nvSpPr>
            <p:spPr>
              <a:xfrm>
                <a:off x="6849573" y="3340278"/>
                <a:ext cx="131135" cy="187058"/>
              </a:xfrm>
              <a:custGeom>
                <a:avLst/>
                <a:gdLst>
                  <a:gd name="connsiteX0" fmla="*/ 111350 w 131135"/>
                  <a:gd name="connsiteY0" fmla="*/ 183214 h 187058"/>
                  <a:gd name="connsiteX1" fmla="*/ 4880 w 131135"/>
                  <a:gd name="connsiteY1" fmla="*/ 125809 h 187058"/>
                  <a:gd name="connsiteX2" fmla="*/ 0 w 131135"/>
                  <a:gd name="connsiteY2" fmla="*/ 440 h 187058"/>
                  <a:gd name="connsiteX3" fmla="*/ 131135 w 131135"/>
                  <a:gd name="connsiteY3" fmla="*/ 24219 h 187058"/>
                  <a:gd name="connsiteX4" fmla="*/ 123239 w 131135"/>
                  <a:gd name="connsiteY4" fmla="*/ 104071 h 187058"/>
                  <a:gd name="connsiteX5" fmla="*/ 124659 w 131135"/>
                  <a:gd name="connsiteY5" fmla="*/ 112500 h 187058"/>
                  <a:gd name="connsiteX6" fmla="*/ 124659 w 131135"/>
                  <a:gd name="connsiteY6" fmla="*/ 113831 h 187058"/>
                  <a:gd name="connsiteX7" fmla="*/ 111350 w 131135"/>
                  <a:gd name="connsiteY7" fmla="*/ 183214 h 18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35" h="187058">
                    <a:moveTo>
                      <a:pt x="111350" y="183214"/>
                    </a:moveTo>
                    <a:cubicBezTo>
                      <a:pt x="83579" y="199273"/>
                      <a:pt x="27238" y="162097"/>
                      <a:pt x="4880" y="125809"/>
                    </a:cubicBezTo>
                    <a:cubicBezTo>
                      <a:pt x="3372" y="123236"/>
                      <a:pt x="1153" y="21025"/>
                      <a:pt x="0" y="440"/>
                    </a:cubicBezTo>
                    <a:cubicBezTo>
                      <a:pt x="0" y="-3818"/>
                      <a:pt x="131135" y="24219"/>
                      <a:pt x="131135" y="24219"/>
                    </a:cubicBezTo>
                    <a:cubicBezTo>
                      <a:pt x="125262" y="50419"/>
                      <a:pt x="122609" y="77232"/>
                      <a:pt x="123239" y="104071"/>
                    </a:cubicBezTo>
                    <a:cubicBezTo>
                      <a:pt x="123470" y="106919"/>
                      <a:pt x="123940" y="109740"/>
                      <a:pt x="124659" y="112500"/>
                    </a:cubicBezTo>
                    <a:cubicBezTo>
                      <a:pt x="124632" y="112944"/>
                      <a:pt x="124632" y="113387"/>
                      <a:pt x="124659" y="113831"/>
                    </a:cubicBezTo>
                    <a:cubicBezTo>
                      <a:pt x="128030" y="129890"/>
                      <a:pt x="125723" y="174962"/>
                      <a:pt x="111350" y="183214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F89C33A3-18F5-4F8E-A5B4-B79EE4614646}"/>
                  </a:ext>
                </a:extLst>
              </p:cNvPr>
              <p:cNvSpPr/>
              <p:nvPr/>
            </p:nvSpPr>
            <p:spPr>
              <a:xfrm>
                <a:off x="6854276" y="3340630"/>
                <a:ext cx="126255" cy="115397"/>
              </a:xfrm>
              <a:custGeom>
                <a:avLst/>
                <a:gdLst>
                  <a:gd name="connsiteX0" fmla="*/ 119779 w 126255"/>
                  <a:gd name="connsiteY0" fmla="*/ 113834 h 115397"/>
                  <a:gd name="connsiteX1" fmla="*/ 106470 w 126255"/>
                  <a:gd name="connsiteY1" fmla="*/ 115342 h 115397"/>
                  <a:gd name="connsiteX2" fmla="*/ 0 w 126255"/>
                  <a:gd name="connsiteY2" fmla="*/ 0 h 115397"/>
                  <a:gd name="connsiteX3" fmla="*/ 126256 w 126255"/>
                  <a:gd name="connsiteY3" fmla="*/ 23956 h 115397"/>
                  <a:gd name="connsiteX4" fmla="*/ 118359 w 126255"/>
                  <a:gd name="connsiteY4" fmla="*/ 103808 h 115397"/>
                  <a:gd name="connsiteX5" fmla="*/ 119779 w 126255"/>
                  <a:gd name="connsiteY5" fmla="*/ 112148 h 115397"/>
                  <a:gd name="connsiteX6" fmla="*/ 119779 w 126255"/>
                  <a:gd name="connsiteY6" fmla="*/ 113834 h 11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55" h="115397">
                    <a:moveTo>
                      <a:pt x="119779" y="113834"/>
                    </a:moveTo>
                    <a:cubicBezTo>
                      <a:pt x="115387" y="114686"/>
                      <a:pt x="110942" y="115192"/>
                      <a:pt x="106470" y="115342"/>
                    </a:cubicBezTo>
                    <a:cubicBezTo>
                      <a:pt x="38595" y="117827"/>
                      <a:pt x="9405" y="36200"/>
                      <a:pt x="0" y="0"/>
                    </a:cubicBezTo>
                    <a:cubicBezTo>
                      <a:pt x="23956" y="2129"/>
                      <a:pt x="126256" y="23956"/>
                      <a:pt x="126256" y="23956"/>
                    </a:cubicBezTo>
                    <a:cubicBezTo>
                      <a:pt x="120382" y="50156"/>
                      <a:pt x="117729" y="76969"/>
                      <a:pt x="118359" y="103808"/>
                    </a:cubicBezTo>
                    <a:cubicBezTo>
                      <a:pt x="118536" y="106630"/>
                      <a:pt x="119016" y="109424"/>
                      <a:pt x="119779" y="112148"/>
                    </a:cubicBezTo>
                    <a:cubicBezTo>
                      <a:pt x="119734" y="112707"/>
                      <a:pt x="119734" y="113275"/>
                      <a:pt x="119779" y="1138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DF140DD8-2EDE-468F-B812-689243196F97}"/>
                  </a:ext>
                </a:extLst>
              </p:cNvPr>
              <p:cNvSpPr/>
              <p:nvPr/>
            </p:nvSpPr>
            <p:spPr>
              <a:xfrm>
                <a:off x="6823509" y="3107967"/>
                <a:ext cx="221764" cy="315174"/>
              </a:xfrm>
              <a:custGeom>
                <a:avLst/>
                <a:gdLst>
                  <a:gd name="connsiteX0" fmla="*/ 4504 w 221764"/>
                  <a:gd name="connsiteY0" fmla="*/ 73047 h 315174"/>
                  <a:gd name="connsiteX1" fmla="*/ 44874 w 221764"/>
                  <a:gd name="connsiteY1" fmla="*/ 281728 h 315174"/>
                  <a:gd name="connsiteX2" fmla="*/ 206353 w 221764"/>
                  <a:gd name="connsiteY2" fmla="*/ 273743 h 315174"/>
                  <a:gd name="connsiteX3" fmla="*/ 173614 w 221764"/>
                  <a:gd name="connsiteY3" fmla="*/ 18925 h 315174"/>
                  <a:gd name="connsiteX4" fmla="*/ 4504 w 221764"/>
                  <a:gd name="connsiteY4" fmla="*/ 73047 h 31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764" h="315174">
                    <a:moveTo>
                      <a:pt x="4504" y="73047"/>
                    </a:moveTo>
                    <a:cubicBezTo>
                      <a:pt x="-10047" y="118740"/>
                      <a:pt x="12578" y="251739"/>
                      <a:pt x="44874" y="281728"/>
                    </a:cubicBezTo>
                    <a:cubicBezTo>
                      <a:pt x="91721" y="325114"/>
                      <a:pt x="169089" y="330172"/>
                      <a:pt x="206353" y="273743"/>
                    </a:cubicBezTo>
                    <a:cubicBezTo>
                      <a:pt x="241843" y="218999"/>
                      <a:pt x="209725" y="46252"/>
                      <a:pt x="173614" y="18925"/>
                    </a:cubicBezTo>
                    <a:cubicBezTo>
                      <a:pt x="120290" y="-21356"/>
                      <a:pt x="26064" y="5438"/>
                      <a:pt x="4504" y="73047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3FEAEC5E-8536-4E5C-BA58-DF673AD2F6A7}"/>
                  </a:ext>
                </a:extLst>
              </p:cNvPr>
              <p:cNvSpPr/>
              <p:nvPr/>
            </p:nvSpPr>
            <p:spPr>
              <a:xfrm>
                <a:off x="6946195" y="3260511"/>
                <a:ext cx="7947" cy="25119"/>
              </a:xfrm>
              <a:custGeom>
                <a:avLst/>
                <a:gdLst>
                  <a:gd name="connsiteX0" fmla="*/ 5856 w 7947"/>
                  <a:gd name="connsiteY0" fmla="*/ 0 h 25119"/>
                  <a:gd name="connsiteX1" fmla="*/ 5324 w 7947"/>
                  <a:gd name="connsiteY1" fmla="*/ 887 h 25119"/>
                  <a:gd name="connsiteX2" fmla="*/ 0 w 7947"/>
                  <a:gd name="connsiteY2" fmla="*/ 24666 h 25119"/>
                  <a:gd name="connsiteX3" fmla="*/ 0 w 7947"/>
                  <a:gd name="connsiteY3" fmla="*/ 25109 h 25119"/>
                  <a:gd name="connsiteX4" fmla="*/ 5856 w 7947"/>
                  <a:gd name="connsiteY4" fmla="*/ 0 h 2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7" h="25119">
                    <a:moveTo>
                      <a:pt x="5856" y="0"/>
                    </a:moveTo>
                    <a:cubicBezTo>
                      <a:pt x="5856" y="0"/>
                      <a:pt x="5235" y="532"/>
                      <a:pt x="5324" y="887"/>
                    </a:cubicBezTo>
                    <a:cubicBezTo>
                      <a:pt x="7098" y="9760"/>
                      <a:pt x="7630" y="20318"/>
                      <a:pt x="0" y="24666"/>
                    </a:cubicBezTo>
                    <a:cubicBezTo>
                      <a:pt x="0" y="24666"/>
                      <a:pt x="0" y="25198"/>
                      <a:pt x="0" y="25109"/>
                    </a:cubicBezTo>
                    <a:cubicBezTo>
                      <a:pt x="9760" y="22093"/>
                      <a:pt x="8961" y="8163"/>
                      <a:pt x="58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EC0C43F0-BE4F-459C-8211-69C9A5082829}"/>
                  </a:ext>
                </a:extLst>
              </p:cNvPr>
              <p:cNvSpPr/>
              <p:nvPr/>
            </p:nvSpPr>
            <p:spPr>
              <a:xfrm>
                <a:off x="6933113" y="3252493"/>
                <a:ext cx="20436" cy="29257"/>
              </a:xfrm>
              <a:custGeom>
                <a:avLst/>
                <a:gdLst>
                  <a:gd name="connsiteX0" fmla="*/ 9355 w 20436"/>
                  <a:gd name="connsiteY0" fmla="*/ 33 h 29257"/>
                  <a:gd name="connsiteX1" fmla="*/ 11928 w 20436"/>
                  <a:gd name="connsiteY1" fmla="*/ 29224 h 29257"/>
                  <a:gd name="connsiteX2" fmla="*/ 9355 w 20436"/>
                  <a:gd name="connsiteY2" fmla="*/ 33 h 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36" h="29257">
                    <a:moveTo>
                      <a:pt x="9355" y="33"/>
                    </a:moveTo>
                    <a:cubicBezTo>
                      <a:pt x="-5196" y="1275"/>
                      <a:pt x="-1558" y="30377"/>
                      <a:pt x="11928" y="29224"/>
                    </a:cubicBezTo>
                    <a:cubicBezTo>
                      <a:pt x="25414" y="28070"/>
                      <a:pt x="21599" y="-1120"/>
                      <a:pt x="9355" y="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F8F9BC36-11BF-411B-8F17-D1D5A60149F7}"/>
                  </a:ext>
                </a:extLst>
              </p:cNvPr>
              <p:cNvSpPr/>
              <p:nvPr/>
            </p:nvSpPr>
            <p:spPr>
              <a:xfrm>
                <a:off x="7003348" y="3251639"/>
                <a:ext cx="12761" cy="22447"/>
              </a:xfrm>
              <a:custGeom>
                <a:avLst/>
                <a:gdLst>
                  <a:gd name="connsiteX0" fmla="*/ 74 w 12761"/>
                  <a:gd name="connsiteY0" fmla="*/ 0 h 22447"/>
                  <a:gd name="connsiteX1" fmla="*/ 873 w 12761"/>
                  <a:gd name="connsiteY1" fmla="*/ 710 h 22447"/>
                  <a:gd name="connsiteX2" fmla="*/ 12762 w 12761"/>
                  <a:gd name="connsiteY2" fmla="*/ 21915 h 22447"/>
                  <a:gd name="connsiteX3" fmla="*/ 12762 w 12761"/>
                  <a:gd name="connsiteY3" fmla="*/ 22447 h 22447"/>
                  <a:gd name="connsiteX4" fmla="*/ 74 w 12761"/>
                  <a:gd name="connsiteY4" fmla="*/ 0 h 2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1" h="22447">
                    <a:moveTo>
                      <a:pt x="74" y="0"/>
                    </a:moveTo>
                    <a:cubicBezTo>
                      <a:pt x="74" y="0"/>
                      <a:pt x="873" y="0"/>
                      <a:pt x="873" y="710"/>
                    </a:cubicBezTo>
                    <a:cubicBezTo>
                      <a:pt x="1760" y="9582"/>
                      <a:pt x="4244" y="19963"/>
                      <a:pt x="12762" y="21915"/>
                    </a:cubicBezTo>
                    <a:cubicBezTo>
                      <a:pt x="12762" y="21915"/>
                      <a:pt x="12762" y="22447"/>
                      <a:pt x="12762" y="22447"/>
                    </a:cubicBezTo>
                    <a:cubicBezTo>
                      <a:pt x="2647" y="22359"/>
                      <a:pt x="-547" y="8695"/>
                      <a:pt x="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73962E2A-AEA3-4267-9F0C-3831E5E0A055}"/>
                  </a:ext>
                </a:extLst>
              </p:cNvPr>
              <p:cNvSpPr/>
              <p:nvPr/>
            </p:nvSpPr>
            <p:spPr>
              <a:xfrm>
                <a:off x="7003579" y="3241316"/>
                <a:ext cx="20809" cy="29037"/>
              </a:xfrm>
              <a:custGeom>
                <a:avLst/>
                <a:gdLst>
                  <a:gd name="connsiteX0" fmla="*/ 7207 w 20809"/>
                  <a:gd name="connsiteY0" fmla="*/ 208 h 29037"/>
                  <a:gd name="connsiteX1" fmla="*/ 12974 w 20809"/>
                  <a:gd name="connsiteY1" fmla="*/ 28866 h 29037"/>
                  <a:gd name="connsiteX2" fmla="*/ 7207 w 20809"/>
                  <a:gd name="connsiteY2" fmla="*/ 208 h 2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09" h="29037">
                    <a:moveTo>
                      <a:pt x="7207" y="208"/>
                    </a:moveTo>
                    <a:cubicBezTo>
                      <a:pt x="21492" y="-2720"/>
                      <a:pt x="26283" y="26204"/>
                      <a:pt x="12974" y="28866"/>
                    </a:cubicBezTo>
                    <a:cubicBezTo>
                      <a:pt x="-334" y="31528"/>
                      <a:pt x="-5303" y="2337"/>
                      <a:pt x="7207" y="2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E7048422-8C3A-4317-9AAE-7725347E5D4A}"/>
                  </a:ext>
                </a:extLst>
              </p:cNvPr>
              <p:cNvSpPr/>
              <p:nvPr/>
            </p:nvSpPr>
            <p:spPr>
              <a:xfrm>
                <a:off x="6925093" y="3216466"/>
                <a:ext cx="31271" cy="19650"/>
              </a:xfrm>
              <a:custGeom>
                <a:avLst/>
                <a:gdLst>
                  <a:gd name="connsiteX0" fmla="*/ 6905 w 31271"/>
                  <a:gd name="connsiteY0" fmla="*/ 19646 h 19650"/>
                  <a:gd name="connsiteX1" fmla="*/ 18617 w 31271"/>
                  <a:gd name="connsiteY1" fmla="*/ 16718 h 19650"/>
                  <a:gd name="connsiteX2" fmla="*/ 29974 w 31271"/>
                  <a:gd name="connsiteY2" fmla="*/ 11395 h 19650"/>
                  <a:gd name="connsiteX3" fmla="*/ 29974 w 31271"/>
                  <a:gd name="connsiteY3" fmla="*/ 3853 h 19650"/>
                  <a:gd name="connsiteX4" fmla="*/ 14713 w 31271"/>
                  <a:gd name="connsiteY4" fmla="*/ 837 h 19650"/>
                  <a:gd name="connsiteX5" fmla="*/ 872 w 31271"/>
                  <a:gd name="connsiteY5" fmla="*/ 9709 h 19650"/>
                  <a:gd name="connsiteX6" fmla="*/ 3374 w 31271"/>
                  <a:gd name="connsiteY6" fmla="*/ 18786 h 19650"/>
                  <a:gd name="connsiteX7" fmla="*/ 6905 w 31271"/>
                  <a:gd name="connsiteY7" fmla="*/ 19646 h 1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1" h="19650">
                    <a:moveTo>
                      <a:pt x="6905" y="19646"/>
                    </a:moveTo>
                    <a:cubicBezTo>
                      <a:pt x="10987" y="19025"/>
                      <a:pt x="14624" y="17694"/>
                      <a:pt x="18617" y="16718"/>
                    </a:cubicBezTo>
                    <a:cubicBezTo>
                      <a:pt x="22876" y="16213"/>
                      <a:pt x="26860" y="14340"/>
                      <a:pt x="29974" y="11395"/>
                    </a:cubicBezTo>
                    <a:cubicBezTo>
                      <a:pt x="31704" y="9177"/>
                      <a:pt x="31704" y="6071"/>
                      <a:pt x="29974" y="3853"/>
                    </a:cubicBezTo>
                    <a:cubicBezTo>
                      <a:pt x="25795" y="189"/>
                      <a:pt x="19975" y="-965"/>
                      <a:pt x="14713" y="837"/>
                    </a:cubicBezTo>
                    <a:cubicBezTo>
                      <a:pt x="9159" y="1972"/>
                      <a:pt x="4226" y="5131"/>
                      <a:pt x="872" y="9709"/>
                    </a:cubicBezTo>
                    <a:cubicBezTo>
                      <a:pt x="-947" y="12903"/>
                      <a:pt x="171" y="16967"/>
                      <a:pt x="3374" y="18786"/>
                    </a:cubicBezTo>
                    <a:cubicBezTo>
                      <a:pt x="4448" y="19389"/>
                      <a:pt x="5672" y="19691"/>
                      <a:pt x="6905" y="196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AAD989BF-CCCB-48FC-B2DA-FCCAF366D37B}"/>
                  </a:ext>
                </a:extLst>
              </p:cNvPr>
              <p:cNvSpPr/>
              <p:nvPr/>
            </p:nvSpPr>
            <p:spPr>
              <a:xfrm>
                <a:off x="6996425" y="3207700"/>
                <a:ext cx="32375" cy="16818"/>
              </a:xfrm>
              <a:custGeom>
                <a:avLst/>
                <a:gdLst>
                  <a:gd name="connsiteX0" fmla="*/ 26694 w 32375"/>
                  <a:gd name="connsiteY0" fmla="*/ 16080 h 16818"/>
                  <a:gd name="connsiteX1" fmla="*/ 14716 w 32375"/>
                  <a:gd name="connsiteY1" fmla="*/ 16523 h 16818"/>
                  <a:gd name="connsiteX2" fmla="*/ 2294 w 32375"/>
                  <a:gd name="connsiteY2" fmla="*/ 14660 h 16818"/>
                  <a:gd name="connsiteX3" fmla="*/ 520 w 32375"/>
                  <a:gd name="connsiteY3" fmla="*/ 7296 h 16818"/>
                  <a:gd name="connsiteX4" fmla="*/ 14361 w 32375"/>
                  <a:gd name="connsiteY4" fmla="*/ 109 h 16818"/>
                  <a:gd name="connsiteX5" fmla="*/ 30065 w 32375"/>
                  <a:gd name="connsiteY5" fmla="*/ 4457 h 16818"/>
                  <a:gd name="connsiteX6" fmla="*/ 30757 w 32375"/>
                  <a:gd name="connsiteY6" fmla="*/ 13844 h 16818"/>
                  <a:gd name="connsiteX7" fmla="*/ 26694 w 32375"/>
                  <a:gd name="connsiteY7" fmla="*/ 16080 h 1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75" h="16818">
                    <a:moveTo>
                      <a:pt x="26694" y="16080"/>
                    </a:moveTo>
                    <a:cubicBezTo>
                      <a:pt x="22710" y="16452"/>
                      <a:pt x="18717" y="16594"/>
                      <a:pt x="14716" y="16523"/>
                    </a:cubicBezTo>
                    <a:cubicBezTo>
                      <a:pt x="10484" y="17260"/>
                      <a:pt x="6127" y="16612"/>
                      <a:pt x="2294" y="14660"/>
                    </a:cubicBezTo>
                    <a:cubicBezTo>
                      <a:pt x="129" y="12877"/>
                      <a:pt x="-598" y="9869"/>
                      <a:pt x="520" y="7296"/>
                    </a:cubicBezTo>
                    <a:cubicBezTo>
                      <a:pt x="3483" y="2558"/>
                      <a:pt x="8780" y="-193"/>
                      <a:pt x="14361" y="109"/>
                    </a:cubicBezTo>
                    <a:cubicBezTo>
                      <a:pt x="19951" y="-441"/>
                      <a:pt x="25549" y="1103"/>
                      <a:pt x="30065" y="4457"/>
                    </a:cubicBezTo>
                    <a:cubicBezTo>
                      <a:pt x="32851" y="6852"/>
                      <a:pt x="33162" y="11058"/>
                      <a:pt x="30757" y="13844"/>
                    </a:cubicBezTo>
                    <a:cubicBezTo>
                      <a:pt x="29719" y="15050"/>
                      <a:pt x="28273" y="15849"/>
                      <a:pt x="26694" y="160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6B58E1EA-4332-41D1-94AA-0118122E41AF}"/>
                  </a:ext>
                </a:extLst>
              </p:cNvPr>
              <p:cNvSpPr/>
              <p:nvPr/>
            </p:nvSpPr>
            <p:spPr>
              <a:xfrm>
                <a:off x="6952754" y="3343215"/>
                <a:ext cx="18904" cy="7707"/>
              </a:xfrm>
              <a:custGeom>
                <a:avLst/>
                <a:gdLst>
                  <a:gd name="connsiteX0" fmla="*/ 805 w 18904"/>
                  <a:gd name="connsiteY0" fmla="*/ 76 h 7707"/>
                  <a:gd name="connsiteX1" fmla="*/ 9056 w 18904"/>
                  <a:gd name="connsiteY1" fmla="*/ 4424 h 7707"/>
                  <a:gd name="connsiteX2" fmla="*/ 18461 w 18904"/>
                  <a:gd name="connsiteY2" fmla="*/ 964 h 7707"/>
                  <a:gd name="connsiteX3" fmla="*/ 18904 w 18904"/>
                  <a:gd name="connsiteY3" fmla="*/ 1407 h 7707"/>
                  <a:gd name="connsiteX4" fmla="*/ 8080 w 18904"/>
                  <a:gd name="connsiteY4" fmla="*/ 7707 h 7707"/>
                  <a:gd name="connsiteX5" fmla="*/ 6 w 18904"/>
                  <a:gd name="connsiteY5" fmla="*/ 609 h 7707"/>
                  <a:gd name="connsiteX6" fmla="*/ 459 w 18904"/>
                  <a:gd name="connsiteY6" fmla="*/ 5 h 7707"/>
                  <a:gd name="connsiteX7" fmla="*/ 805 w 18904"/>
                  <a:gd name="connsiteY7" fmla="*/ 76 h 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" h="7707">
                    <a:moveTo>
                      <a:pt x="805" y="76"/>
                    </a:moveTo>
                    <a:cubicBezTo>
                      <a:pt x="3200" y="1939"/>
                      <a:pt x="5773" y="4601"/>
                      <a:pt x="9056" y="4424"/>
                    </a:cubicBezTo>
                    <a:cubicBezTo>
                      <a:pt x="12401" y="3945"/>
                      <a:pt x="15604" y="2765"/>
                      <a:pt x="18461" y="964"/>
                    </a:cubicBezTo>
                    <a:lnTo>
                      <a:pt x="18904" y="1407"/>
                    </a:lnTo>
                    <a:cubicBezTo>
                      <a:pt x="16722" y="5329"/>
                      <a:pt x="12570" y="7751"/>
                      <a:pt x="8080" y="7707"/>
                    </a:cubicBezTo>
                    <a:cubicBezTo>
                      <a:pt x="4194" y="7219"/>
                      <a:pt x="991" y="4406"/>
                      <a:pt x="6" y="609"/>
                    </a:cubicBezTo>
                    <a:cubicBezTo>
                      <a:pt x="-38" y="316"/>
                      <a:pt x="166" y="50"/>
                      <a:pt x="459" y="5"/>
                    </a:cubicBezTo>
                    <a:cubicBezTo>
                      <a:pt x="583" y="-12"/>
                      <a:pt x="698" y="14"/>
                      <a:pt x="805" y="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EECA37C2-5F5E-4421-BFA8-4A3341AE506E}"/>
                  </a:ext>
                </a:extLst>
              </p:cNvPr>
              <p:cNvSpPr/>
              <p:nvPr/>
            </p:nvSpPr>
            <p:spPr>
              <a:xfrm>
                <a:off x="6959424" y="3212081"/>
                <a:ext cx="52181" cy="114255"/>
              </a:xfrm>
              <a:custGeom>
                <a:avLst/>
                <a:gdLst>
                  <a:gd name="connsiteX0" fmla="*/ 257 w 52181"/>
                  <a:gd name="connsiteY0" fmla="*/ 103085 h 114255"/>
                  <a:gd name="connsiteX1" fmla="*/ 22439 w 52181"/>
                  <a:gd name="connsiteY1" fmla="*/ 114176 h 114255"/>
                  <a:gd name="connsiteX2" fmla="*/ 33529 w 52181"/>
                  <a:gd name="connsiteY2" fmla="*/ 113289 h 114255"/>
                  <a:gd name="connsiteX3" fmla="*/ 35570 w 52181"/>
                  <a:gd name="connsiteY3" fmla="*/ 112756 h 114255"/>
                  <a:gd name="connsiteX4" fmla="*/ 37522 w 52181"/>
                  <a:gd name="connsiteY4" fmla="*/ 112224 h 114255"/>
                  <a:gd name="connsiteX5" fmla="*/ 39119 w 52181"/>
                  <a:gd name="connsiteY5" fmla="*/ 109917 h 114255"/>
                  <a:gd name="connsiteX6" fmla="*/ 39119 w 52181"/>
                  <a:gd name="connsiteY6" fmla="*/ 109917 h 114255"/>
                  <a:gd name="connsiteX7" fmla="*/ 39119 w 52181"/>
                  <a:gd name="connsiteY7" fmla="*/ 108941 h 114255"/>
                  <a:gd name="connsiteX8" fmla="*/ 39119 w 52181"/>
                  <a:gd name="connsiteY8" fmla="*/ 108941 h 114255"/>
                  <a:gd name="connsiteX9" fmla="*/ 39119 w 52181"/>
                  <a:gd name="connsiteY9" fmla="*/ 108142 h 114255"/>
                  <a:gd name="connsiteX10" fmla="*/ 36457 w 52181"/>
                  <a:gd name="connsiteY10" fmla="*/ 90397 h 114255"/>
                  <a:gd name="connsiteX11" fmla="*/ 52161 w 52181"/>
                  <a:gd name="connsiteY11" fmla="*/ 91995 h 114255"/>
                  <a:gd name="connsiteX12" fmla="*/ 28560 w 52181"/>
                  <a:gd name="connsiteY12" fmla="*/ 608 h 114255"/>
                  <a:gd name="connsiteX13" fmla="*/ 27540 w 52181"/>
                  <a:gd name="connsiteY13" fmla="*/ 31 h 114255"/>
                  <a:gd name="connsiteX14" fmla="*/ 26963 w 52181"/>
                  <a:gd name="connsiteY14" fmla="*/ 1052 h 114255"/>
                  <a:gd name="connsiteX15" fmla="*/ 44708 w 52181"/>
                  <a:gd name="connsiteY15" fmla="*/ 86671 h 114255"/>
                  <a:gd name="connsiteX16" fmla="*/ 29625 w 52181"/>
                  <a:gd name="connsiteY16" fmla="*/ 84098 h 114255"/>
                  <a:gd name="connsiteX17" fmla="*/ 33884 w 52181"/>
                  <a:gd name="connsiteY17" fmla="*/ 107433 h 114255"/>
                  <a:gd name="connsiteX18" fmla="*/ 33884 w 52181"/>
                  <a:gd name="connsiteY18" fmla="*/ 107433 h 114255"/>
                  <a:gd name="connsiteX19" fmla="*/ 878 w 52181"/>
                  <a:gd name="connsiteY19" fmla="*/ 101488 h 114255"/>
                  <a:gd name="connsiteX20" fmla="*/ 257 w 52181"/>
                  <a:gd name="connsiteY20" fmla="*/ 103085 h 1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181" h="114255">
                    <a:moveTo>
                      <a:pt x="257" y="103085"/>
                    </a:moveTo>
                    <a:cubicBezTo>
                      <a:pt x="5794" y="109695"/>
                      <a:pt x="13832" y="113705"/>
                      <a:pt x="22439" y="114176"/>
                    </a:cubicBezTo>
                    <a:cubicBezTo>
                      <a:pt x="26156" y="114415"/>
                      <a:pt x="29891" y="114114"/>
                      <a:pt x="33529" y="113289"/>
                    </a:cubicBezTo>
                    <a:cubicBezTo>
                      <a:pt x="34221" y="113164"/>
                      <a:pt x="34904" y="112987"/>
                      <a:pt x="35570" y="112756"/>
                    </a:cubicBezTo>
                    <a:lnTo>
                      <a:pt x="37522" y="112224"/>
                    </a:lnTo>
                    <a:cubicBezTo>
                      <a:pt x="38515" y="111904"/>
                      <a:pt x="39172" y="110955"/>
                      <a:pt x="39119" y="109917"/>
                    </a:cubicBezTo>
                    <a:lnTo>
                      <a:pt x="39119" y="109917"/>
                    </a:lnTo>
                    <a:cubicBezTo>
                      <a:pt x="39154" y="109589"/>
                      <a:pt x="39154" y="109269"/>
                      <a:pt x="39119" y="108941"/>
                    </a:cubicBezTo>
                    <a:lnTo>
                      <a:pt x="39119" y="108941"/>
                    </a:lnTo>
                    <a:lnTo>
                      <a:pt x="39119" y="108142"/>
                    </a:lnTo>
                    <a:cubicBezTo>
                      <a:pt x="38409" y="101133"/>
                      <a:pt x="36457" y="90397"/>
                      <a:pt x="36457" y="90397"/>
                    </a:cubicBezTo>
                    <a:cubicBezTo>
                      <a:pt x="39119" y="91373"/>
                      <a:pt x="52782" y="95544"/>
                      <a:pt x="52161" y="91995"/>
                    </a:cubicBezTo>
                    <a:cubicBezTo>
                      <a:pt x="47388" y="60817"/>
                      <a:pt x="39482" y="30198"/>
                      <a:pt x="28560" y="608"/>
                    </a:cubicBezTo>
                    <a:cubicBezTo>
                      <a:pt x="28436" y="164"/>
                      <a:pt x="27984" y="-93"/>
                      <a:pt x="27540" y="31"/>
                    </a:cubicBezTo>
                    <a:cubicBezTo>
                      <a:pt x="27097" y="155"/>
                      <a:pt x="26839" y="608"/>
                      <a:pt x="26963" y="1052"/>
                    </a:cubicBezTo>
                    <a:cubicBezTo>
                      <a:pt x="31134" y="29887"/>
                      <a:pt x="40450" y="57747"/>
                      <a:pt x="44708" y="86671"/>
                    </a:cubicBezTo>
                    <a:cubicBezTo>
                      <a:pt x="39829" y="85101"/>
                      <a:pt x="34754" y="84231"/>
                      <a:pt x="29625" y="84098"/>
                    </a:cubicBezTo>
                    <a:cubicBezTo>
                      <a:pt x="28649" y="84542"/>
                      <a:pt x="33884" y="104239"/>
                      <a:pt x="33884" y="107433"/>
                    </a:cubicBezTo>
                    <a:lnTo>
                      <a:pt x="33884" y="107433"/>
                    </a:lnTo>
                    <a:cubicBezTo>
                      <a:pt x="22536" y="110023"/>
                      <a:pt x="10611" y="107876"/>
                      <a:pt x="878" y="101488"/>
                    </a:cubicBezTo>
                    <a:cubicBezTo>
                      <a:pt x="257" y="101666"/>
                      <a:pt x="-364" y="102375"/>
                      <a:pt x="257" y="1030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6153CB03-2979-48DD-84A7-99711685CBFF}"/>
                  </a:ext>
                </a:extLst>
              </p:cNvPr>
              <p:cNvSpPr/>
              <p:nvPr/>
            </p:nvSpPr>
            <p:spPr>
              <a:xfrm>
                <a:off x="6957162" y="3314811"/>
                <a:ext cx="31177" cy="22833"/>
              </a:xfrm>
              <a:custGeom>
                <a:avLst/>
                <a:gdLst>
                  <a:gd name="connsiteX0" fmla="*/ 31177 w 31177"/>
                  <a:gd name="connsiteY0" fmla="*/ 8695 h 22833"/>
                  <a:gd name="connsiteX1" fmla="*/ 17425 w 31177"/>
                  <a:gd name="connsiteY1" fmla="*/ 21205 h 22833"/>
                  <a:gd name="connsiteX2" fmla="*/ 7488 w 31177"/>
                  <a:gd name="connsiteY2" fmla="*/ 22625 h 22833"/>
                  <a:gd name="connsiteX3" fmla="*/ 301 w 31177"/>
                  <a:gd name="connsiteY3" fmla="*/ 8872 h 22833"/>
                  <a:gd name="connsiteX4" fmla="*/ 2785 w 31177"/>
                  <a:gd name="connsiteY4" fmla="*/ 0 h 22833"/>
                  <a:gd name="connsiteX5" fmla="*/ 31177 w 31177"/>
                  <a:gd name="connsiteY5" fmla="*/ 8695 h 2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7" h="22833">
                    <a:moveTo>
                      <a:pt x="31177" y="8695"/>
                    </a:moveTo>
                    <a:cubicBezTo>
                      <a:pt x="27735" y="13974"/>
                      <a:pt x="23005" y="18277"/>
                      <a:pt x="17425" y="21205"/>
                    </a:cubicBezTo>
                    <a:cubicBezTo>
                      <a:pt x="14328" y="22669"/>
                      <a:pt x="10868" y="23157"/>
                      <a:pt x="7488" y="22625"/>
                    </a:cubicBezTo>
                    <a:cubicBezTo>
                      <a:pt x="123" y="21294"/>
                      <a:pt x="-586" y="14640"/>
                      <a:pt x="301" y="8872"/>
                    </a:cubicBezTo>
                    <a:cubicBezTo>
                      <a:pt x="807" y="5838"/>
                      <a:pt x="1641" y="2857"/>
                      <a:pt x="2785" y="0"/>
                    </a:cubicBezTo>
                    <a:cubicBezTo>
                      <a:pt x="11081" y="5847"/>
                      <a:pt x="21027" y="8890"/>
                      <a:pt x="31177" y="86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7D7E66B7-ACC8-4E6A-BE78-F3A0ED3FA64D}"/>
                  </a:ext>
                </a:extLst>
              </p:cNvPr>
              <p:cNvSpPr/>
              <p:nvPr/>
            </p:nvSpPr>
            <p:spPr>
              <a:xfrm>
                <a:off x="6957162" y="3323664"/>
                <a:ext cx="17424" cy="13981"/>
              </a:xfrm>
              <a:custGeom>
                <a:avLst/>
                <a:gdLst>
                  <a:gd name="connsiteX0" fmla="*/ 17425 w 17424"/>
                  <a:gd name="connsiteY0" fmla="*/ 12353 h 13981"/>
                  <a:gd name="connsiteX1" fmla="*/ 7488 w 17424"/>
                  <a:gd name="connsiteY1" fmla="*/ 13772 h 13981"/>
                  <a:gd name="connsiteX2" fmla="*/ 301 w 17424"/>
                  <a:gd name="connsiteY2" fmla="*/ 20 h 13981"/>
                  <a:gd name="connsiteX3" fmla="*/ 17425 w 17424"/>
                  <a:gd name="connsiteY3" fmla="*/ 12353 h 1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4" h="13981">
                    <a:moveTo>
                      <a:pt x="17425" y="12353"/>
                    </a:moveTo>
                    <a:cubicBezTo>
                      <a:pt x="14328" y="13817"/>
                      <a:pt x="10868" y="14305"/>
                      <a:pt x="7488" y="13772"/>
                    </a:cubicBezTo>
                    <a:cubicBezTo>
                      <a:pt x="123" y="12442"/>
                      <a:pt x="-586" y="5787"/>
                      <a:pt x="301" y="20"/>
                    </a:cubicBezTo>
                    <a:cubicBezTo>
                      <a:pt x="8188" y="-362"/>
                      <a:pt x="15286" y="4758"/>
                      <a:pt x="17425" y="12353"/>
                    </a:cubicBezTo>
                    <a:close/>
                  </a:path>
                </a:pathLst>
              </a:custGeom>
              <a:solidFill>
                <a:srgbClr val="FF99B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77D4F778-8EDD-47DD-BB58-D70FB1495541}"/>
                  </a:ext>
                </a:extLst>
              </p:cNvPr>
              <p:cNvSpPr/>
              <p:nvPr/>
            </p:nvSpPr>
            <p:spPr>
              <a:xfrm>
                <a:off x="6799560" y="3075744"/>
                <a:ext cx="247095" cy="197555"/>
              </a:xfrm>
              <a:custGeom>
                <a:avLst/>
                <a:gdLst>
                  <a:gd name="connsiteX0" fmla="*/ 45577 w 247095"/>
                  <a:gd name="connsiteY0" fmla="*/ 197544 h 197555"/>
                  <a:gd name="connsiteX1" fmla="*/ 65984 w 247095"/>
                  <a:gd name="connsiteY1" fmla="*/ 141204 h 197555"/>
                  <a:gd name="connsiteX2" fmla="*/ 117178 w 247095"/>
                  <a:gd name="connsiteY2" fmla="*/ 87969 h 197555"/>
                  <a:gd name="connsiteX3" fmla="*/ 198361 w 247095"/>
                  <a:gd name="connsiteY3" fmla="*/ 108997 h 197555"/>
                  <a:gd name="connsiteX4" fmla="*/ 233230 w 247095"/>
                  <a:gd name="connsiteY4" fmla="*/ 7673 h 197555"/>
                  <a:gd name="connsiteX5" fmla="*/ 147522 w 247095"/>
                  <a:gd name="connsiteY5" fmla="*/ 17521 h 197555"/>
                  <a:gd name="connsiteX6" fmla="*/ 39721 w 247095"/>
                  <a:gd name="connsiteY6" fmla="*/ 50527 h 197555"/>
                  <a:gd name="connsiteX7" fmla="*/ 150 w 247095"/>
                  <a:gd name="connsiteY7" fmla="*/ 93026 h 197555"/>
                  <a:gd name="connsiteX8" fmla="*/ 45577 w 247095"/>
                  <a:gd name="connsiteY8" fmla="*/ 197544 h 19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95" h="197555">
                    <a:moveTo>
                      <a:pt x="45577" y="197544"/>
                    </a:moveTo>
                    <a:cubicBezTo>
                      <a:pt x="68113" y="196213"/>
                      <a:pt x="65984" y="141204"/>
                      <a:pt x="65984" y="141204"/>
                    </a:cubicBezTo>
                    <a:cubicBezTo>
                      <a:pt x="65984" y="141204"/>
                      <a:pt x="100320" y="135082"/>
                      <a:pt x="117178" y="87969"/>
                    </a:cubicBezTo>
                    <a:cubicBezTo>
                      <a:pt x="117178" y="87969"/>
                      <a:pt x="161540" y="115740"/>
                      <a:pt x="198361" y="108997"/>
                    </a:cubicBezTo>
                    <a:cubicBezTo>
                      <a:pt x="256476" y="98527"/>
                      <a:pt x="254967" y="23022"/>
                      <a:pt x="233230" y="7673"/>
                    </a:cubicBezTo>
                    <a:cubicBezTo>
                      <a:pt x="202442" y="-14153"/>
                      <a:pt x="147522" y="17521"/>
                      <a:pt x="147522" y="17521"/>
                    </a:cubicBezTo>
                    <a:cubicBezTo>
                      <a:pt x="147522" y="17521"/>
                      <a:pt x="64475" y="-5636"/>
                      <a:pt x="39721" y="50527"/>
                    </a:cubicBezTo>
                    <a:cubicBezTo>
                      <a:pt x="17424" y="52106"/>
                      <a:pt x="141" y="70668"/>
                      <a:pt x="150" y="93026"/>
                    </a:cubicBezTo>
                    <a:cubicBezTo>
                      <a:pt x="-2423" y="133928"/>
                      <a:pt x="28808" y="198520"/>
                      <a:pt x="45577" y="1975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0FE5A51A-16E3-447B-91AE-0940A31A4463}"/>
                  </a:ext>
                </a:extLst>
              </p:cNvPr>
              <p:cNvSpPr/>
              <p:nvPr/>
            </p:nvSpPr>
            <p:spPr>
              <a:xfrm>
                <a:off x="6856844" y="3148447"/>
                <a:ext cx="61293" cy="77614"/>
              </a:xfrm>
              <a:custGeom>
                <a:avLst/>
                <a:gdLst>
                  <a:gd name="connsiteX0" fmla="*/ 626 w 61293"/>
                  <a:gd name="connsiteY0" fmla="*/ 75333 h 77614"/>
                  <a:gd name="connsiteX1" fmla="*/ 44013 w 61293"/>
                  <a:gd name="connsiteY1" fmla="*/ 51643 h 77614"/>
                  <a:gd name="connsiteX2" fmla="*/ 57321 w 61293"/>
                  <a:gd name="connsiteY2" fmla="*/ 804 h 77614"/>
                  <a:gd name="connsiteX3" fmla="*/ 58741 w 61293"/>
                  <a:gd name="connsiteY3" fmla="*/ 804 h 77614"/>
                  <a:gd name="connsiteX4" fmla="*/ 49869 w 61293"/>
                  <a:gd name="connsiteY4" fmla="*/ 55902 h 77614"/>
                  <a:gd name="connsiteX5" fmla="*/ 1070 w 61293"/>
                  <a:gd name="connsiteY5" fmla="*/ 77285 h 77614"/>
                  <a:gd name="connsiteX6" fmla="*/ 626 w 61293"/>
                  <a:gd name="connsiteY6" fmla="*/ 75333 h 7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93" h="77614">
                    <a:moveTo>
                      <a:pt x="626" y="75333"/>
                    </a:moveTo>
                    <a:cubicBezTo>
                      <a:pt x="17324" y="72503"/>
                      <a:pt x="32603" y="64162"/>
                      <a:pt x="44013" y="51643"/>
                    </a:cubicBezTo>
                    <a:cubicBezTo>
                      <a:pt x="56416" y="37847"/>
                      <a:pt x="61376" y="18904"/>
                      <a:pt x="57321" y="804"/>
                    </a:cubicBezTo>
                    <a:cubicBezTo>
                      <a:pt x="57321" y="-83"/>
                      <a:pt x="58564" y="-438"/>
                      <a:pt x="58741" y="804"/>
                    </a:cubicBezTo>
                    <a:cubicBezTo>
                      <a:pt x="64136" y="19578"/>
                      <a:pt x="60888" y="39772"/>
                      <a:pt x="49869" y="55902"/>
                    </a:cubicBezTo>
                    <a:cubicBezTo>
                      <a:pt x="38592" y="71243"/>
                      <a:pt x="19986" y="79396"/>
                      <a:pt x="1070" y="77285"/>
                    </a:cubicBezTo>
                    <a:cubicBezTo>
                      <a:pt x="-172" y="76486"/>
                      <a:pt x="-350" y="75333"/>
                      <a:pt x="626" y="753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CDE8EF43-833A-41D4-B5F6-447CE7612C06}"/>
                  </a:ext>
                </a:extLst>
              </p:cNvPr>
              <p:cNvSpPr/>
              <p:nvPr/>
            </p:nvSpPr>
            <p:spPr>
              <a:xfrm>
                <a:off x="6788374" y="3128574"/>
                <a:ext cx="56604" cy="143343"/>
              </a:xfrm>
              <a:custGeom>
                <a:avLst/>
                <a:gdLst>
                  <a:gd name="connsiteX0" fmla="*/ 8408 w 56604"/>
                  <a:gd name="connsiteY0" fmla="*/ 16240 h 143343"/>
                  <a:gd name="connsiteX1" fmla="*/ 54545 w 56604"/>
                  <a:gd name="connsiteY1" fmla="*/ 92 h 143343"/>
                  <a:gd name="connsiteX2" fmla="*/ 54545 w 56604"/>
                  <a:gd name="connsiteY2" fmla="*/ 1600 h 143343"/>
                  <a:gd name="connsiteX3" fmla="*/ 11602 w 56604"/>
                  <a:gd name="connsiteY3" fmla="*/ 24846 h 143343"/>
                  <a:gd name="connsiteX4" fmla="*/ 8319 w 56604"/>
                  <a:gd name="connsiteY4" fmla="*/ 70717 h 143343"/>
                  <a:gd name="connsiteX5" fmla="*/ 56408 w 56604"/>
                  <a:gd name="connsiteY5" fmla="*/ 142673 h 143343"/>
                  <a:gd name="connsiteX6" fmla="*/ 56408 w 56604"/>
                  <a:gd name="connsiteY6" fmla="*/ 143294 h 143343"/>
                  <a:gd name="connsiteX7" fmla="*/ 2374 w 56604"/>
                  <a:gd name="connsiteY7" fmla="*/ 64506 h 143343"/>
                  <a:gd name="connsiteX8" fmla="*/ 8408 w 56604"/>
                  <a:gd name="connsiteY8" fmla="*/ 16240 h 14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04" h="143343">
                    <a:moveTo>
                      <a:pt x="8408" y="16240"/>
                    </a:moveTo>
                    <a:cubicBezTo>
                      <a:pt x="19764" y="1689"/>
                      <a:pt x="37243" y="-529"/>
                      <a:pt x="54545" y="92"/>
                    </a:cubicBezTo>
                    <a:cubicBezTo>
                      <a:pt x="55521" y="92"/>
                      <a:pt x="55432" y="1689"/>
                      <a:pt x="54545" y="1600"/>
                    </a:cubicBezTo>
                    <a:cubicBezTo>
                      <a:pt x="37075" y="979"/>
                      <a:pt x="20634" y="9878"/>
                      <a:pt x="11602" y="24846"/>
                    </a:cubicBezTo>
                    <a:cubicBezTo>
                      <a:pt x="2729" y="38510"/>
                      <a:pt x="4859" y="55634"/>
                      <a:pt x="8319" y="70717"/>
                    </a:cubicBezTo>
                    <a:cubicBezTo>
                      <a:pt x="14955" y="99801"/>
                      <a:pt x="32070" y="125416"/>
                      <a:pt x="56408" y="142673"/>
                    </a:cubicBezTo>
                    <a:cubicBezTo>
                      <a:pt x="56851" y="142673"/>
                      <a:pt x="56408" y="143560"/>
                      <a:pt x="56408" y="143294"/>
                    </a:cubicBezTo>
                    <a:cubicBezTo>
                      <a:pt x="28317" y="125593"/>
                      <a:pt x="8771" y="97086"/>
                      <a:pt x="2374" y="64506"/>
                    </a:cubicBezTo>
                    <a:cubicBezTo>
                      <a:pt x="-997" y="48713"/>
                      <a:pt x="-2151" y="29549"/>
                      <a:pt x="8408" y="162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2D98509B-D856-40AF-8DA6-EEB324E35C07}"/>
                  </a:ext>
                </a:extLst>
              </p:cNvPr>
              <p:cNvSpPr/>
              <p:nvPr/>
            </p:nvSpPr>
            <p:spPr>
              <a:xfrm>
                <a:off x="6798140" y="3255887"/>
                <a:ext cx="64919" cy="84965"/>
              </a:xfrm>
              <a:custGeom>
                <a:avLst/>
                <a:gdLst>
                  <a:gd name="connsiteX0" fmla="*/ 56935 w 64919"/>
                  <a:gd name="connsiteY0" fmla="*/ 33549 h 84965"/>
                  <a:gd name="connsiteX1" fmla="*/ 7249 w 64919"/>
                  <a:gd name="connsiteY1" fmla="*/ 1786 h 84965"/>
                  <a:gd name="connsiteX2" fmla="*/ 33866 w 64919"/>
                  <a:gd name="connsiteY2" fmla="*/ 82969 h 84965"/>
                  <a:gd name="connsiteX3" fmla="*/ 64529 w 64919"/>
                  <a:gd name="connsiteY3" fmla="*/ 71124 h 84965"/>
                  <a:gd name="connsiteX4" fmla="*/ 64920 w 64919"/>
                  <a:gd name="connsiteY4" fmla="*/ 70192 h 8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19" h="84965">
                    <a:moveTo>
                      <a:pt x="56935" y="33549"/>
                    </a:moveTo>
                    <a:cubicBezTo>
                      <a:pt x="56935" y="33549"/>
                      <a:pt x="26591" y="-9128"/>
                      <a:pt x="7249" y="1786"/>
                    </a:cubicBezTo>
                    <a:cubicBezTo>
                      <a:pt x="-12093" y="12699"/>
                      <a:pt x="10886" y="74629"/>
                      <a:pt x="33866" y="82969"/>
                    </a:cubicBezTo>
                    <a:cubicBezTo>
                      <a:pt x="45604" y="88168"/>
                      <a:pt x="59339" y="82862"/>
                      <a:pt x="64529" y="71124"/>
                    </a:cubicBezTo>
                    <a:cubicBezTo>
                      <a:pt x="64672" y="70814"/>
                      <a:pt x="64796" y="70503"/>
                      <a:pt x="64920" y="70192"/>
                    </a:cubicBezTo>
                    <a:close/>
                  </a:path>
                </a:pathLst>
              </a:custGeom>
              <a:solidFill>
                <a:srgbClr val="AD6359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9F3D4AFB-CE88-4427-A3C9-B645F181789A}"/>
                  </a:ext>
                </a:extLst>
              </p:cNvPr>
              <p:cNvSpPr/>
              <p:nvPr/>
            </p:nvSpPr>
            <p:spPr>
              <a:xfrm>
                <a:off x="6812397" y="3275240"/>
                <a:ext cx="38134" cy="52907"/>
              </a:xfrm>
              <a:custGeom>
                <a:avLst/>
                <a:gdLst>
                  <a:gd name="connsiteX0" fmla="*/ 0 w 38134"/>
                  <a:gd name="connsiteY0" fmla="*/ 0 h 52907"/>
                  <a:gd name="connsiteX1" fmla="*/ 0 w 38134"/>
                  <a:gd name="connsiteY1" fmla="*/ 621 h 52907"/>
                  <a:gd name="connsiteX2" fmla="*/ 30699 w 38134"/>
                  <a:gd name="connsiteY2" fmla="*/ 37087 h 52907"/>
                  <a:gd name="connsiteX3" fmla="*/ 13051 w 38134"/>
                  <a:gd name="connsiteY3" fmla="*/ 32668 h 52907"/>
                  <a:gd name="connsiteX4" fmla="*/ 11445 w 38134"/>
                  <a:gd name="connsiteY4" fmla="*/ 33804 h 52907"/>
                  <a:gd name="connsiteX5" fmla="*/ 11889 w 38134"/>
                  <a:gd name="connsiteY5" fmla="*/ 34603 h 52907"/>
                  <a:gd name="connsiteX6" fmla="*/ 27682 w 38134"/>
                  <a:gd name="connsiteY6" fmla="*/ 39483 h 52907"/>
                  <a:gd name="connsiteX7" fmla="*/ 35312 w 38134"/>
                  <a:gd name="connsiteY7" fmla="*/ 52170 h 52907"/>
                  <a:gd name="connsiteX8" fmla="*/ 38063 w 38134"/>
                  <a:gd name="connsiteY8" fmla="*/ 51194 h 52907"/>
                  <a:gd name="connsiteX9" fmla="*/ 38063 w 38134"/>
                  <a:gd name="connsiteY9" fmla="*/ 51194 h 52907"/>
                  <a:gd name="connsiteX10" fmla="*/ 0 w 38134"/>
                  <a:gd name="connsiteY10" fmla="*/ 0 h 5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34" h="52907">
                    <a:moveTo>
                      <a:pt x="0" y="0"/>
                    </a:moveTo>
                    <a:lnTo>
                      <a:pt x="0" y="621"/>
                    </a:lnTo>
                    <a:cubicBezTo>
                      <a:pt x="16059" y="7009"/>
                      <a:pt x="24666" y="21738"/>
                      <a:pt x="30699" y="37087"/>
                    </a:cubicBezTo>
                    <a:cubicBezTo>
                      <a:pt x="27043" y="30992"/>
                      <a:pt x="19147" y="29013"/>
                      <a:pt x="13051" y="32668"/>
                    </a:cubicBezTo>
                    <a:cubicBezTo>
                      <a:pt x="12484" y="33006"/>
                      <a:pt x="11951" y="33387"/>
                      <a:pt x="11445" y="33804"/>
                    </a:cubicBezTo>
                    <a:cubicBezTo>
                      <a:pt x="11445" y="33804"/>
                      <a:pt x="11445" y="34691"/>
                      <a:pt x="11889" y="34603"/>
                    </a:cubicBezTo>
                    <a:cubicBezTo>
                      <a:pt x="17656" y="32740"/>
                      <a:pt x="23973" y="34691"/>
                      <a:pt x="27682" y="39483"/>
                    </a:cubicBezTo>
                    <a:cubicBezTo>
                      <a:pt x="30628" y="43457"/>
                      <a:pt x="33183" y="47707"/>
                      <a:pt x="35312" y="52170"/>
                    </a:cubicBezTo>
                    <a:cubicBezTo>
                      <a:pt x="36022" y="53590"/>
                      <a:pt x="38595" y="52791"/>
                      <a:pt x="38063" y="51194"/>
                    </a:cubicBezTo>
                    <a:lnTo>
                      <a:pt x="38063" y="51194"/>
                    </a:lnTo>
                    <a:cubicBezTo>
                      <a:pt x="38063" y="30344"/>
                      <a:pt x="22004" y="177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308" name="图片 307">
            <a:hlinkClick r:id="rId2"/>
            <a:extLst>
              <a:ext uri="{FF2B5EF4-FFF2-40B4-BE49-F238E27FC236}">
                <a16:creationId xmlns:a16="http://schemas.microsoft.com/office/drawing/2014/main" id="{93D31347-BBF2-4ABE-99F3-52B649EA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72" y="685585"/>
            <a:ext cx="2207751" cy="291423"/>
          </a:xfrm>
          <a:prstGeom prst="rect">
            <a:avLst/>
          </a:prstGeom>
        </p:spPr>
      </p:pic>
      <p:sp>
        <p:nvSpPr>
          <p:cNvPr id="506" name="文本框 8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40680C35-49FE-4A50-B496-AF8DF00F9B28}"/>
              </a:ext>
            </a:extLst>
          </p:cNvPr>
          <p:cNvSpPr txBox="1"/>
          <p:nvPr/>
        </p:nvSpPr>
        <p:spPr>
          <a:xfrm>
            <a:off x="572350" y="3628214"/>
            <a:ext cx="55236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dist" defTabSz="457200">
              <a:defRPr sz="1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sym typeface="汉仪菱心体简" panose="02010400000101010101" charset="-122"/>
              </a:rPr>
              <a:t>Outdoor camping activity planning</a:t>
            </a:r>
            <a:endParaRPr lang="zh-CN" altLang="en-US" dirty="0">
              <a:solidFill>
                <a:schemeClr val="bg1">
                  <a:lumMod val="65000"/>
                </a:schemeClr>
              </a:solidFill>
              <a:sym typeface="汉仪菱心体简" panose="02010400000101010101" charset="-122"/>
            </a:endParaRPr>
          </a:p>
        </p:txBody>
      </p:sp>
      <p:sp>
        <p:nvSpPr>
          <p:cNvPr id="509" name="文本框 29">
            <a:extLst>
              <a:ext uri="{FF2B5EF4-FFF2-40B4-BE49-F238E27FC236}">
                <a16:creationId xmlns:a16="http://schemas.microsoft.com/office/drawing/2014/main" id="{ACEB2B85-F911-41AA-B3E9-D9B3D9589972}"/>
              </a:ext>
            </a:extLst>
          </p:cNvPr>
          <p:cNvSpPr txBox="1"/>
          <p:nvPr/>
        </p:nvSpPr>
        <p:spPr>
          <a:xfrm>
            <a:off x="705634" y="4507011"/>
            <a:ext cx="2141355" cy="3250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</a:rPr>
              <a:t>策划人：</a:t>
            </a:r>
            <a:r>
              <a:rPr lang="en-US" altLang="zh-CN" b="1" dirty="0" err="1">
                <a:solidFill>
                  <a:schemeClr val="accent1"/>
                </a:solidFill>
                <a:latin typeface="+mn-ea"/>
              </a:rPr>
              <a:t>OfficePLUS</a:t>
            </a: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10" name="文本框 76">
            <a:extLst>
              <a:ext uri="{FF2B5EF4-FFF2-40B4-BE49-F238E27FC236}">
                <a16:creationId xmlns:a16="http://schemas.microsoft.com/office/drawing/2014/main" id="{415B2F27-97AB-4671-BF15-EB764B1E5042}"/>
              </a:ext>
            </a:extLst>
          </p:cNvPr>
          <p:cNvSpPr txBox="1"/>
          <p:nvPr/>
        </p:nvSpPr>
        <p:spPr>
          <a:xfrm>
            <a:off x="3189270" y="4507011"/>
            <a:ext cx="1928477" cy="3268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</a:rPr>
              <a:t>时间：</a:t>
            </a:r>
            <a:r>
              <a:rPr lang="en-US" altLang="zh-CN" b="1" dirty="0">
                <a:solidFill>
                  <a:schemeClr val="accent1"/>
                </a:solidFill>
                <a:latin typeface="+mn-ea"/>
              </a:rPr>
              <a:t>20XX.XX.XX</a:t>
            </a: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420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70D9B92B-073F-4CC6-8944-99EAE13E7B82}"/>
              </a:ext>
            </a:extLst>
          </p:cNvPr>
          <p:cNvGrpSpPr/>
          <p:nvPr/>
        </p:nvGrpSpPr>
        <p:grpSpPr>
          <a:xfrm>
            <a:off x="6322694" y="958677"/>
            <a:ext cx="5267243" cy="5001010"/>
            <a:chOff x="6322694" y="958677"/>
            <a:chExt cx="5267243" cy="5001010"/>
          </a:xfrm>
        </p:grpSpPr>
        <p:grpSp>
          <p:nvGrpSpPr>
            <p:cNvPr id="9" name="图形 4">
              <a:extLst>
                <a:ext uri="{FF2B5EF4-FFF2-40B4-BE49-F238E27FC236}">
                  <a16:creationId xmlns:a16="http://schemas.microsoft.com/office/drawing/2014/main" id="{1EA504BF-7B6E-414A-A347-2A8DB53F50F9}"/>
                </a:ext>
              </a:extLst>
            </p:cNvPr>
            <p:cNvGrpSpPr/>
            <p:nvPr/>
          </p:nvGrpSpPr>
          <p:grpSpPr>
            <a:xfrm>
              <a:off x="6322694" y="958677"/>
              <a:ext cx="5235538" cy="2739613"/>
              <a:chOff x="6322694" y="958677"/>
              <a:chExt cx="5235538" cy="2739613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8019387-E7B7-4946-97F6-F5B1850F3A3F}"/>
                  </a:ext>
                </a:extLst>
              </p:cNvPr>
              <p:cNvSpPr/>
              <p:nvPr/>
            </p:nvSpPr>
            <p:spPr>
              <a:xfrm>
                <a:off x="7333627" y="1396272"/>
                <a:ext cx="1181402" cy="2270655"/>
              </a:xfrm>
              <a:custGeom>
                <a:avLst/>
                <a:gdLst>
                  <a:gd name="connsiteX0" fmla="*/ 45504 w 1181402"/>
                  <a:gd name="connsiteY0" fmla="*/ 1408582 h 2270655"/>
                  <a:gd name="connsiteX1" fmla="*/ 381712 w 1181402"/>
                  <a:gd name="connsiteY1" fmla="*/ 0 h 2270655"/>
                  <a:gd name="connsiteX2" fmla="*/ 908833 w 1181402"/>
                  <a:gd name="connsiteY2" fmla="*/ 1308678 h 2270655"/>
                  <a:gd name="connsiteX3" fmla="*/ 754300 w 1181402"/>
                  <a:gd name="connsiteY3" fmla="*/ 1263173 h 2270655"/>
                  <a:gd name="connsiteX4" fmla="*/ 1136012 w 1181402"/>
                  <a:gd name="connsiteY4" fmla="*/ 2044731 h 2270655"/>
                  <a:gd name="connsiteX5" fmla="*/ 917842 w 1181402"/>
                  <a:gd name="connsiteY5" fmla="*/ 1972083 h 2270655"/>
                  <a:gd name="connsiteX6" fmla="*/ 1181403 w 1181402"/>
                  <a:gd name="connsiteY6" fmla="*/ 2270656 h 2270655"/>
                  <a:gd name="connsiteX7" fmla="*/ 0 w 1181402"/>
                  <a:gd name="connsiteY7" fmla="*/ 2270656 h 2270655"/>
                  <a:gd name="connsiteX8" fmla="*/ 100018 w 1181402"/>
                  <a:gd name="connsiteY8" fmla="*/ 2008350 h 2270655"/>
                  <a:gd name="connsiteX9" fmla="*/ 0 w 1181402"/>
                  <a:gd name="connsiteY9" fmla="*/ 2144749 h 2270655"/>
                  <a:gd name="connsiteX10" fmla="*/ 218512 w 1181402"/>
                  <a:gd name="connsiteY10" fmla="*/ 1320310 h 2270655"/>
                  <a:gd name="connsiteX11" fmla="*/ 45504 w 1181402"/>
                  <a:gd name="connsiteY11" fmla="*/ 1408582 h 227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1402" h="2270655">
                    <a:moveTo>
                      <a:pt x="45504" y="1408582"/>
                    </a:moveTo>
                    <a:lnTo>
                      <a:pt x="381712" y="0"/>
                    </a:lnTo>
                    <a:lnTo>
                      <a:pt x="908833" y="1308678"/>
                    </a:lnTo>
                    <a:lnTo>
                      <a:pt x="754300" y="1263173"/>
                    </a:lnTo>
                    <a:lnTo>
                      <a:pt x="1136012" y="2044731"/>
                    </a:lnTo>
                    <a:lnTo>
                      <a:pt x="917842" y="1972083"/>
                    </a:lnTo>
                    <a:lnTo>
                      <a:pt x="1181403" y="2270656"/>
                    </a:lnTo>
                    <a:lnTo>
                      <a:pt x="0" y="2270656"/>
                    </a:lnTo>
                    <a:lnTo>
                      <a:pt x="100018" y="2008350"/>
                    </a:lnTo>
                    <a:lnTo>
                      <a:pt x="0" y="2144749"/>
                    </a:lnTo>
                    <a:lnTo>
                      <a:pt x="218512" y="1320310"/>
                    </a:lnTo>
                    <a:lnTo>
                      <a:pt x="45504" y="140858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6BD28E86-1992-4A83-990D-2DA4DC602E06}"/>
                  </a:ext>
                </a:extLst>
              </p:cNvPr>
              <p:cNvSpPr/>
              <p:nvPr/>
            </p:nvSpPr>
            <p:spPr>
              <a:xfrm>
                <a:off x="6516829" y="1057555"/>
                <a:ext cx="1242531" cy="2609372"/>
              </a:xfrm>
              <a:custGeom>
                <a:avLst/>
                <a:gdLst>
                  <a:gd name="connsiteX0" fmla="*/ 47785 w 1242531"/>
                  <a:gd name="connsiteY0" fmla="*/ 1481458 h 2609372"/>
                  <a:gd name="connsiteX1" fmla="*/ 401442 w 1242531"/>
                  <a:gd name="connsiteY1" fmla="*/ 0 h 2609372"/>
                  <a:gd name="connsiteX2" fmla="*/ 955705 w 1242531"/>
                  <a:gd name="connsiteY2" fmla="*/ 1376307 h 2609372"/>
                  <a:gd name="connsiteX3" fmla="*/ 793304 w 1242531"/>
                  <a:gd name="connsiteY3" fmla="*/ 1328522 h 2609372"/>
                  <a:gd name="connsiteX4" fmla="*/ 1194746 w 1242531"/>
                  <a:gd name="connsiteY4" fmla="*/ 2150566 h 2609372"/>
                  <a:gd name="connsiteX5" fmla="*/ 965285 w 1242531"/>
                  <a:gd name="connsiteY5" fmla="*/ 2074041 h 2609372"/>
                  <a:gd name="connsiteX6" fmla="*/ 1242531 w 1242531"/>
                  <a:gd name="connsiteY6" fmla="*/ 2609373 h 2609372"/>
                  <a:gd name="connsiteX7" fmla="*/ 0 w 1242531"/>
                  <a:gd name="connsiteY7" fmla="*/ 2609373 h 2609372"/>
                  <a:gd name="connsiteX8" fmla="*/ 105150 w 1242531"/>
                  <a:gd name="connsiteY8" fmla="*/ 2112360 h 2609372"/>
                  <a:gd name="connsiteX9" fmla="*/ 0 w 1242531"/>
                  <a:gd name="connsiteY9" fmla="*/ 2255716 h 2609372"/>
                  <a:gd name="connsiteX10" fmla="*/ 229803 w 1242531"/>
                  <a:gd name="connsiteY10" fmla="*/ 1388510 h 2609372"/>
                  <a:gd name="connsiteX11" fmla="*/ 47785 w 1242531"/>
                  <a:gd name="connsiteY11" fmla="*/ 1481458 h 260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531" h="2609372">
                    <a:moveTo>
                      <a:pt x="47785" y="1481458"/>
                    </a:moveTo>
                    <a:lnTo>
                      <a:pt x="401442" y="0"/>
                    </a:lnTo>
                    <a:lnTo>
                      <a:pt x="955705" y="1376307"/>
                    </a:lnTo>
                    <a:lnTo>
                      <a:pt x="793304" y="1328522"/>
                    </a:lnTo>
                    <a:lnTo>
                      <a:pt x="1194746" y="2150566"/>
                    </a:lnTo>
                    <a:lnTo>
                      <a:pt x="965285" y="2074041"/>
                    </a:lnTo>
                    <a:lnTo>
                      <a:pt x="1242531" y="2609373"/>
                    </a:lnTo>
                    <a:lnTo>
                      <a:pt x="0" y="2609373"/>
                    </a:lnTo>
                    <a:lnTo>
                      <a:pt x="105150" y="2112360"/>
                    </a:lnTo>
                    <a:lnTo>
                      <a:pt x="0" y="2255716"/>
                    </a:lnTo>
                    <a:lnTo>
                      <a:pt x="229803" y="1388510"/>
                    </a:lnTo>
                    <a:lnTo>
                      <a:pt x="47785" y="148145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E547C7E-8EC1-4C9C-A7B3-95F98D771044}"/>
                  </a:ext>
                </a:extLst>
              </p:cNvPr>
              <p:cNvSpPr/>
              <p:nvPr/>
            </p:nvSpPr>
            <p:spPr>
              <a:xfrm>
                <a:off x="6568948" y="2039719"/>
                <a:ext cx="3328888" cy="1658571"/>
              </a:xfrm>
              <a:custGeom>
                <a:avLst/>
                <a:gdLst>
                  <a:gd name="connsiteX0" fmla="*/ 0 w 3328888"/>
                  <a:gd name="connsiteY0" fmla="*/ 1620366 h 1658571"/>
                  <a:gd name="connsiteX1" fmla="*/ 1852905 w 3328888"/>
                  <a:gd name="connsiteY1" fmla="*/ 0 h 1658571"/>
                  <a:gd name="connsiteX2" fmla="*/ 3328889 w 3328888"/>
                  <a:gd name="connsiteY2" fmla="*/ 1658571 h 16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888" h="1658571">
                    <a:moveTo>
                      <a:pt x="0" y="1620366"/>
                    </a:moveTo>
                    <a:cubicBezTo>
                      <a:pt x="0" y="1620366"/>
                      <a:pt x="335980" y="129784"/>
                      <a:pt x="1852905" y="0"/>
                    </a:cubicBezTo>
                    <a:cubicBezTo>
                      <a:pt x="1852905" y="0"/>
                      <a:pt x="3212790" y="504768"/>
                      <a:pt x="3328889" y="1658571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3730DF5-7995-4359-A7A5-217FB54627A8}"/>
                  </a:ext>
                </a:extLst>
              </p:cNvPr>
              <p:cNvSpPr/>
              <p:nvPr/>
            </p:nvSpPr>
            <p:spPr>
              <a:xfrm>
                <a:off x="7721136" y="2039719"/>
                <a:ext cx="701287" cy="1573720"/>
              </a:xfrm>
              <a:custGeom>
                <a:avLst/>
                <a:gdLst>
                  <a:gd name="connsiteX0" fmla="*/ 17696 w 701287"/>
                  <a:gd name="connsiteY0" fmla="*/ 1573721 h 1573720"/>
                  <a:gd name="connsiteX1" fmla="*/ 16783 w 701287"/>
                  <a:gd name="connsiteY1" fmla="*/ 1569159 h 1573720"/>
                  <a:gd name="connsiteX2" fmla="*/ 14959 w 701287"/>
                  <a:gd name="connsiteY2" fmla="*/ 1555701 h 1573720"/>
                  <a:gd name="connsiteX3" fmla="*/ 8458 w 701287"/>
                  <a:gd name="connsiteY3" fmla="*/ 1503811 h 1573720"/>
                  <a:gd name="connsiteX4" fmla="*/ 247 w 701287"/>
                  <a:gd name="connsiteY4" fmla="*/ 1311529 h 1573720"/>
                  <a:gd name="connsiteX5" fmla="*/ 35259 w 701287"/>
                  <a:gd name="connsiteY5" fmla="*/ 1028467 h 1573720"/>
                  <a:gd name="connsiteX6" fmla="*/ 147480 w 701287"/>
                  <a:gd name="connsiteY6" fmla="*/ 697733 h 1573720"/>
                  <a:gd name="connsiteX7" fmla="*/ 167324 w 701287"/>
                  <a:gd name="connsiteY7" fmla="*/ 655993 h 1573720"/>
                  <a:gd name="connsiteX8" fmla="*/ 188308 w 701287"/>
                  <a:gd name="connsiteY8" fmla="*/ 615392 h 1573720"/>
                  <a:gd name="connsiteX9" fmla="*/ 231760 w 701287"/>
                  <a:gd name="connsiteY9" fmla="*/ 537385 h 1573720"/>
                  <a:gd name="connsiteX10" fmla="*/ 324137 w 701287"/>
                  <a:gd name="connsiteY10" fmla="*/ 396310 h 1573720"/>
                  <a:gd name="connsiteX11" fmla="*/ 506611 w 701287"/>
                  <a:gd name="connsiteY11" fmla="*/ 176429 h 1573720"/>
                  <a:gd name="connsiteX12" fmla="*/ 645975 w 701287"/>
                  <a:gd name="connsiteY12" fmla="*/ 43794 h 1573720"/>
                  <a:gd name="connsiteX13" fmla="*/ 686575 w 701287"/>
                  <a:gd name="connsiteY13" fmla="*/ 10720 h 1573720"/>
                  <a:gd name="connsiteX14" fmla="*/ 697410 w 701287"/>
                  <a:gd name="connsiteY14" fmla="*/ 2623 h 1573720"/>
                  <a:gd name="connsiteX15" fmla="*/ 701287 w 701287"/>
                  <a:gd name="connsiteY15" fmla="*/ 0 h 1573720"/>
                  <a:gd name="connsiteX16" fmla="*/ 697752 w 701287"/>
                  <a:gd name="connsiteY16" fmla="*/ 3079 h 1573720"/>
                  <a:gd name="connsiteX17" fmla="*/ 687260 w 701287"/>
                  <a:gd name="connsiteY17" fmla="*/ 11747 h 1573720"/>
                  <a:gd name="connsiteX18" fmla="*/ 647458 w 701287"/>
                  <a:gd name="connsiteY18" fmla="*/ 45961 h 1573720"/>
                  <a:gd name="connsiteX19" fmla="*/ 509690 w 701287"/>
                  <a:gd name="connsiteY19" fmla="*/ 179736 h 1573720"/>
                  <a:gd name="connsiteX20" fmla="*/ 329155 w 701287"/>
                  <a:gd name="connsiteY20" fmla="*/ 399959 h 1573720"/>
                  <a:gd name="connsiteX21" fmla="*/ 237348 w 701287"/>
                  <a:gd name="connsiteY21" fmla="*/ 540806 h 1573720"/>
                  <a:gd name="connsiteX22" fmla="*/ 194125 w 701287"/>
                  <a:gd name="connsiteY22" fmla="*/ 618586 h 1573720"/>
                  <a:gd name="connsiteX23" fmla="*/ 173254 w 701287"/>
                  <a:gd name="connsiteY23" fmla="*/ 659072 h 1573720"/>
                  <a:gd name="connsiteX24" fmla="*/ 153410 w 701287"/>
                  <a:gd name="connsiteY24" fmla="*/ 700699 h 1573720"/>
                  <a:gd name="connsiteX25" fmla="*/ 5151 w 701287"/>
                  <a:gd name="connsiteY25" fmla="*/ 1312099 h 1573720"/>
                  <a:gd name="connsiteX26" fmla="*/ 11423 w 701287"/>
                  <a:gd name="connsiteY26" fmla="*/ 1504039 h 1573720"/>
                  <a:gd name="connsiteX27" fmla="*/ 16897 w 701287"/>
                  <a:gd name="connsiteY27" fmla="*/ 1555930 h 1573720"/>
                  <a:gd name="connsiteX28" fmla="*/ 18152 w 701287"/>
                  <a:gd name="connsiteY28" fmla="*/ 1569501 h 1573720"/>
                  <a:gd name="connsiteX29" fmla="*/ 17696 w 701287"/>
                  <a:gd name="connsiteY29" fmla="*/ 1573721 h 15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1287" h="1573720">
                    <a:moveTo>
                      <a:pt x="17696" y="1573721"/>
                    </a:moveTo>
                    <a:cubicBezTo>
                      <a:pt x="17217" y="1572238"/>
                      <a:pt x="16909" y="1570710"/>
                      <a:pt x="16783" y="1569159"/>
                    </a:cubicBezTo>
                    <a:cubicBezTo>
                      <a:pt x="16783" y="1565852"/>
                      <a:pt x="15757" y="1561404"/>
                      <a:pt x="14959" y="1555701"/>
                    </a:cubicBezTo>
                    <a:cubicBezTo>
                      <a:pt x="13476" y="1543499"/>
                      <a:pt x="11195" y="1526050"/>
                      <a:pt x="8458" y="1503811"/>
                    </a:cubicBezTo>
                    <a:cubicBezTo>
                      <a:pt x="1866" y="1439945"/>
                      <a:pt x="-882" y="1375726"/>
                      <a:pt x="247" y="1311529"/>
                    </a:cubicBezTo>
                    <a:cubicBezTo>
                      <a:pt x="3246" y="1216301"/>
                      <a:pt x="14970" y="1121551"/>
                      <a:pt x="35259" y="1028467"/>
                    </a:cubicBezTo>
                    <a:cubicBezTo>
                      <a:pt x="60372" y="914421"/>
                      <a:pt x="98007" y="803511"/>
                      <a:pt x="147480" y="697733"/>
                    </a:cubicBezTo>
                    <a:cubicBezTo>
                      <a:pt x="154095" y="683740"/>
                      <a:pt x="160709" y="669826"/>
                      <a:pt x="167324" y="655993"/>
                    </a:cubicBezTo>
                    <a:cubicBezTo>
                      <a:pt x="174053" y="642193"/>
                      <a:pt x="181352" y="628850"/>
                      <a:pt x="188308" y="615392"/>
                    </a:cubicBezTo>
                    <a:cubicBezTo>
                      <a:pt x="201880" y="588363"/>
                      <a:pt x="217276" y="562931"/>
                      <a:pt x="231760" y="537385"/>
                    </a:cubicBezTo>
                    <a:cubicBezTo>
                      <a:pt x="261982" y="487319"/>
                      <a:pt x="292432" y="439761"/>
                      <a:pt x="324137" y="396310"/>
                    </a:cubicBezTo>
                    <a:cubicBezTo>
                      <a:pt x="379757" y="318850"/>
                      <a:pt x="440727" y="245370"/>
                      <a:pt x="506611" y="176429"/>
                    </a:cubicBezTo>
                    <a:cubicBezTo>
                      <a:pt x="550770" y="129864"/>
                      <a:pt x="597277" y="85592"/>
                      <a:pt x="645975" y="43794"/>
                    </a:cubicBezTo>
                    <a:cubicBezTo>
                      <a:pt x="663310" y="29196"/>
                      <a:pt x="676996" y="18019"/>
                      <a:pt x="686575" y="10720"/>
                    </a:cubicBezTo>
                    <a:cubicBezTo>
                      <a:pt x="691251" y="7071"/>
                      <a:pt x="694901" y="4448"/>
                      <a:pt x="697410" y="2623"/>
                    </a:cubicBezTo>
                    <a:cubicBezTo>
                      <a:pt x="699919" y="798"/>
                      <a:pt x="701287" y="0"/>
                      <a:pt x="701287" y="0"/>
                    </a:cubicBezTo>
                    <a:cubicBezTo>
                      <a:pt x="700227" y="1163"/>
                      <a:pt x="699041" y="2190"/>
                      <a:pt x="697752" y="3079"/>
                    </a:cubicBezTo>
                    <a:lnTo>
                      <a:pt x="687260" y="11747"/>
                    </a:lnTo>
                    <a:cubicBezTo>
                      <a:pt x="678022" y="19274"/>
                      <a:pt x="664450" y="30678"/>
                      <a:pt x="647458" y="45961"/>
                    </a:cubicBezTo>
                    <a:cubicBezTo>
                      <a:pt x="613244" y="76069"/>
                      <a:pt x="565117" y="120547"/>
                      <a:pt x="509690" y="179736"/>
                    </a:cubicBezTo>
                    <a:cubicBezTo>
                      <a:pt x="444570" y="248951"/>
                      <a:pt x="384251" y="322522"/>
                      <a:pt x="329155" y="399959"/>
                    </a:cubicBezTo>
                    <a:cubicBezTo>
                      <a:pt x="297679" y="443411"/>
                      <a:pt x="267342" y="491196"/>
                      <a:pt x="237348" y="540806"/>
                    </a:cubicBezTo>
                    <a:cubicBezTo>
                      <a:pt x="222979" y="566238"/>
                      <a:pt x="207696" y="591671"/>
                      <a:pt x="194125" y="618586"/>
                    </a:cubicBezTo>
                    <a:cubicBezTo>
                      <a:pt x="187168" y="632043"/>
                      <a:pt x="179869" y="645272"/>
                      <a:pt x="173254" y="659072"/>
                    </a:cubicBezTo>
                    <a:cubicBezTo>
                      <a:pt x="166640" y="672871"/>
                      <a:pt x="160025" y="686671"/>
                      <a:pt x="153410" y="700699"/>
                    </a:cubicBezTo>
                    <a:cubicBezTo>
                      <a:pt x="63417" y="892467"/>
                      <a:pt x="12985" y="1100407"/>
                      <a:pt x="5151" y="1312099"/>
                    </a:cubicBezTo>
                    <a:cubicBezTo>
                      <a:pt x="3622" y="1376148"/>
                      <a:pt x="5721" y="1440230"/>
                      <a:pt x="11423" y="1504039"/>
                    </a:cubicBezTo>
                    <a:cubicBezTo>
                      <a:pt x="13704" y="1526278"/>
                      <a:pt x="15529" y="1543727"/>
                      <a:pt x="16897" y="1555930"/>
                    </a:cubicBezTo>
                    <a:cubicBezTo>
                      <a:pt x="16897" y="1561746"/>
                      <a:pt x="17810" y="1566194"/>
                      <a:pt x="18152" y="1569501"/>
                    </a:cubicBezTo>
                    <a:cubicBezTo>
                      <a:pt x="18106" y="1570915"/>
                      <a:pt x="17947" y="1572329"/>
                      <a:pt x="17696" y="1573721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9F62729C-72C4-4743-B774-81214B3A4470}"/>
                  </a:ext>
                </a:extLst>
              </p:cNvPr>
              <p:cNvSpPr/>
              <p:nvPr/>
            </p:nvSpPr>
            <p:spPr>
              <a:xfrm>
                <a:off x="8359699" y="2085908"/>
                <a:ext cx="1322705" cy="1560947"/>
              </a:xfrm>
              <a:custGeom>
                <a:avLst/>
                <a:gdLst>
                  <a:gd name="connsiteX0" fmla="*/ 1322706 w 1322705"/>
                  <a:gd name="connsiteY0" fmla="*/ 1560948 h 1560947"/>
                  <a:gd name="connsiteX1" fmla="*/ 1321109 w 1322705"/>
                  <a:gd name="connsiteY1" fmla="*/ 1555702 h 1560947"/>
                  <a:gd name="connsiteX2" fmla="*/ 1317003 w 1322705"/>
                  <a:gd name="connsiteY2" fmla="*/ 1539963 h 1560947"/>
                  <a:gd name="connsiteX3" fmla="*/ 1301949 w 1322705"/>
                  <a:gd name="connsiteY3" fmla="*/ 1479633 h 1560947"/>
                  <a:gd name="connsiteX4" fmla="*/ 1276517 w 1322705"/>
                  <a:gd name="connsiteY4" fmla="*/ 1384633 h 1560947"/>
                  <a:gd name="connsiteX5" fmla="*/ 1258498 w 1322705"/>
                  <a:gd name="connsiteY5" fmla="*/ 1325899 h 1560947"/>
                  <a:gd name="connsiteX6" fmla="*/ 1237057 w 1322705"/>
                  <a:gd name="connsiteY6" fmla="*/ 1260550 h 1560947"/>
                  <a:gd name="connsiteX7" fmla="*/ 1210712 w 1322705"/>
                  <a:gd name="connsiteY7" fmla="*/ 1189614 h 1560947"/>
                  <a:gd name="connsiteX8" fmla="*/ 1196571 w 1322705"/>
                  <a:gd name="connsiteY8" fmla="*/ 1151865 h 1560947"/>
                  <a:gd name="connsiteX9" fmla="*/ 1179578 w 1322705"/>
                  <a:gd name="connsiteY9" fmla="*/ 1113659 h 1560947"/>
                  <a:gd name="connsiteX10" fmla="*/ 1143767 w 1322705"/>
                  <a:gd name="connsiteY10" fmla="*/ 1033827 h 1560947"/>
                  <a:gd name="connsiteX11" fmla="*/ 1100430 w 1322705"/>
                  <a:gd name="connsiteY11" fmla="*/ 951372 h 1560947"/>
                  <a:gd name="connsiteX12" fmla="*/ 864355 w 1322705"/>
                  <a:gd name="connsiteY12" fmla="*/ 611401 h 1560947"/>
                  <a:gd name="connsiteX13" fmla="*/ 559738 w 1322705"/>
                  <a:gd name="connsiteY13" fmla="*/ 330619 h 1560947"/>
                  <a:gd name="connsiteX14" fmla="*/ 484809 w 1322705"/>
                  <a:gd name="connsiteY14" fmla="*/ 275079 h 1560947"/>
                  <a:gd name="connsiteX15" fmla="*/ 411478 w 1322705"/>
                  <a:gd name="connsiteY15" fmla="*/ 226609 h 1560947"/>
                  <a:gd name="connsiteX16" fmla="*/ 376580 w 1322705"/>
                  <a:gd name="connsiteY16" fmla="*/ 203800 h 1560947"/>
                  <a:gd name="connsiteX17" fmla="*/ 342366 w 1322705"/>
                  <a:gd name="connsiteY17" fmla="*/ 182930 h 1560947"/>
                  <a:gd name="connsiteX18" fmla="*/ 277246 w 1322705"/>
                  <a:gd name="connsiteY18" fmla="*/ 144268 h 1560947"/>
                  <a:gd name="connsiteX19" fmla="*/ 217144 w 1322705"/>
                  <a:gd name="connsiteY19" fmla="*/ 110739 h 1560947"/>
                  <a:gd name="connsiteX20" fmla="*/ 163086 w 1322705"/>
                  <a:gd name="connsiteY20" fmla="*/ 81657 h 1560947"/>
                  <a:gd name="connsiteX21" fmla="*/ 75384 w 1322705"/>
                  <a:gd name="connsiteY21" fmla="*/ 37179 h 1560947"/>
                  <a:gd name="connsiteX22" fmla="*/ 19274 w 1322705"/>
                  <a:gd name="connsiteY22" fmla="*/ 9922 h 1560947"/>
                  <a:gd name="connsiteX23" fmla="*/ 4790 w 1322705"/>
                  <a:gd name="connsiteY23" fmla="*/ 2623 h 1560947"/>
                  <a:gd name="connsiteX24" fmla="*/ 0 w 1322705"/>
                  <a:gd name="connsiteY24" fmla="*/ 0 h 1560947"/>
                  <a:gd name="connsiteX25" fmla="*/ 5018 w 1322705"/>
                  <a:gd name="connsiteY25" fmla="*/ 2053 h 1560947"/>
                  <a:gd name="connsiteX26" fmla="*/ 19730 w 1322705"/>
                  <a:gd name="connsiteY26" fmla="*/ 8781 h 1560947"/>
                  <a:gd name="connsiteX27" fmla="*/ 75955 w 1322705"/>
                  <a:gd name="connsiteY27" fmla="*/ 35354 h 1560947"/>
                  <a:gd name="connsiteX28" fmla="*/ 164226 w 1322705"/>
                  <a:gd name="connsiteY28" fmla="*/ 78920 h 1560947"/>
                  <a:gd name="connsiteX29" fmla="*/ 218626 w 1322705"/>
                  <a:gd name="connsiteY29" fmla="*/ 107659 h 1560947"/>
                  <a:gd name="connsiteX30" fmla="*/ 279071 w 1322705"/>
                  <a:gd name="connsiteY30" fmla="*/ 140847 h 1560947"/>
                  <a:gd name="connsiteX31" fmla="*/ 344419 w 1322705"/>
                  <a:gd name="connsiteY31" fmla="*/ 179280 h 1560947"/>
                  <a:gd name="connsiteX32" fmla="*/ 378633 w 1322705"/>
                  <a:gd name="connsiteY32" fmla="*/ 199923 h 1560947"/>
                  <a:gd name="connsiteX33" fmla="*/ 413645 w 1322705"/>
                  <a:gd name="connsiteY33" fmla="*/ 222732 h 1560947"/>
                  <a:gd name="connsiteX34" fmla="*/ 487319 w 1322705"/>
                  <a:gd name="connsiteY34" fmla="*/ 271087 h 1560947"/>
                  <a:gd name="connsiteX35" fmla="*/ 562589 w 1322705"/>
                  <a:gd name="connsiteY35" fmla="*/ 326400 h 1560947"/>
                  <a:gd name="connsiteX36" fmla="*/ 868346 w 1322705"/>
                  <a:gd name="connsiteY36" fmla="*/ 607523 h 1560947"/>
                  <a:gd name="connsiteX37" fmla="*/ 1104878 w 1322705"/>
                  <a:gd name="connsiteY37" fmla="*/ 948863 h 1560947"/>
                  <a:gd name="connsiteX38" fmla="*/ 1148101 w 1322705"/>
                  <a:gd name="connsiteY38" fmla="*/ 1031660 h 1560947"/>
                  <a:gd name="connsiteX39" fmla="*/ 1183569 w 1322705"/>
                  <a:gd name="connsiteY39" fmla="*/ 1112291 h 1560947"/>
                  <a:gd name="connsiteX40" fmla="*/ 1200448 w 1322705"/>
                  <a:gd name="connsiteY40" fmla="*/ 1150724 h 1560947"/>
                  <a:gd name="connsiteX41" fmla="*/ 1214590 w 1322705"/>
                  <a:gd name="connsiteY41" fmla="*/ 1188473 h 1560947"/>
                  <a:gd name="connsiteX42" fmla="*/ 1240592 w 1322705"/>
                  <a:gd name="connsiteY42" fmla="*/ 1259752 h 1560947"/>
                  <a:gd name="connsiteX43" fmla="*/ 1261691 w 1322705"/>
                  <a:gd name="connsiteY43" fmla="*/ 1325443 h 1560947"/>
                  <a:gd name="connsiteX44" fmla="*/ 1279254 w 1322705"/>
                  <a:gd name="connsiteY44" fmla="*/ 1384290 h 1560947"/>
                  <a:gd name="connsiteX45" fmla="*/ 1303660 w 1322705"/>
                  <a:gd name="connsiteY45" fmla="*/ 1479633 h 1560947"/>
                  <a:gd name="connsiteX46" fmla="*/ 1317687 w 1322705"/>
                  <a:gd name="connsiteY46" fmla="*/ 1540305 h 1560947"/>
                  <a:gd name="connsiteX47" fmla="*/ 1321223 w 1322705"/>
                  <a:gd name="connsiteY47" fmla="*/ 1556158 h 156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22705" h="1560947">
                    <a:moveTo>
                      <a:pt x="1322706" y="1560948"/>
                    </a:moveTo>
                    <a:cubicBezTo>
                      <a:pt x="1322078" y="1559226"/>
                      <a:pt x="1321542" y="1557481"/>
                      <a:pt x="1321109" y="1555702"/>
                    </a:cubicBezTo>
                    <a:lnTo>
                      <a:pt x="1317003" y="1539963"/>
                    </a:lnTo>
                    <a:cubicBezTo>
                      <a:pt x="1313468" y="1525935"/>
                      <a:pt x="1308450" y="1505749"/>
                      <a:pt x="1301949" y="1479633"/>
                    </a:cubicBezTo>
                    <a:cubicBezTo>
                      <a:pt x="1295448" y="1453516"/>
                      <a:pt x="1288492" y="1421127"/>
                      <a:pt x="1276517" y="1384633"/>
                    </a:cubicBezTo>
                    <a:cubicBezTo>
                      <a:pt x="1270815" y="1366385"/>
                      <a:pt x="1265112" y="1346769"/>
                      <a:pt x="1258498" y="1325899"/>
                    </a:cubicBezTo>
                    <a:cubicBezTo>
                      <a:pt x="1251883" y="1305028"/>
                      <a:pt x="1246067" y="1283018"/>
                      <a:pt x="1237057" y="1260550"/>
                    </a:cubicBezTo>
                    <a:cubicBezTo>
                      <a:pt x="1228047" y="1238083"/>
                      <a:pt x="1219950" y="1214248"/>
                      <a:pt x="1210712" y="1189614"/>
                    </a:cubicBezTo>
                    <a:cubicBezTo>
                      <a:pt x="1206036" y="1177297"/>
                      <a:pt x="1201703" y="1164524"/>
                      <a:pt x="1196571" y="1151865"/>
                    </a:cubicBezTo>
                    <a:cubicBezTo>
                      <a:pt x="1191438" y="1139206"/>
                      <a:pt x="1185166" y="1126660"/>
                      <a:pt x="1179578" y="1113659"/>
                    </a:cubicBezTo>
                    <a:lnTo>
                      <a:pt x="1143767" y="1033827"/>
                    </a:lnTo>
                    <a:lnTo>
                      <a:pt x="1100430" y="951372"/>
                    </a:lnTo>
                    <a:cubicBezTo>
                      <a:pt x="1034146" y="829913"/>
                      <a:pt x="954998" y="715935"/>
                      <a:pt x="864355" y="611401"/>
                    </a:cubicBezTo>
                    <a:cubicBezTo>
                      <a:pt x="772114" y="508189"/>
                      <a:pt x="670100" y="414158"/>
                      <a:pt x="559738" y="330619"/>
                    </a:cubicBezTo>
                    <a:lnTo>
                      <a:pt x="484809" y="275079"/>
                    </a:lnTo>
                    <a:lnTo>
                      <a:pt x="411478" y="226609"/>
                    </a:lnTo>
                    <a:lnTo>
                      <a:pt x="376580" y="203800"/>
                    </a:lnTo>
                    <a:cubicBezTo>
                      <a:pt x="365175" y="196387"/>
                      <a:pt x="353771" y="189773"/>
                      <a:pt x="342366" y="182930"/>
                    </a:cubicBezTo>
                    <a:lnTo>
                      <a:pt x="277246" y="144268"/>
                    </a:lnTo>
                    <a:cubicBezTo>
                      <a:pt x="256717" y="131609"/>
                      <a:pt x="236303" y="121459"/>
                      <a:pt x="217144" y="110739"/>
                    </a:cubicBezTo>
                    <a:lnTo>
                      <a:pt x="163086" y="81657"/>
                    </a:lnTo>
                    <a:cubicBezTo>
                      <a:pt x="129556" y="62953"/>
                      <a:pt x="99562" y="49268"/>
                      <a:pt x="75384" y="37179"/>
                    </a:cubicBezTo>
                    <a:lnTo>
                      <a:pt x="19274" y="9922"/>
                    </a:lnTo>
                    <a:lnTo>
                      <a:pt x="4790" y="2623"/>
                    </a:lnTo>
                    <a:lnTo>
                      <a:pt x="0" y="0"/>
                    </a:lnTo>
                    <a:cubicBezTo>
                      <a:pt x="0" y="0"/>
                      <a:pt x="1711" y="0"/>
                      <a:pt x="5018" y="2053"/>
                    </a:cubicBezTo>
                    <a:lnTo>
                      <a:pt x="19730" y="8781"/>
                    </a:lnTo>
                    <a:lnTo>
                      <a:pt x="75955" y="35354"/>
                    </a:lnTo>
                    <a:cubicBezTo>
                      <a:pt x="100360" y="46759"/>
                      <a:pt x="130583" y="60558"/>
                      <a:pt x="164226" y="78920"/>
                    </a:cubicBezTo>
                    <a:lnTo>
                      <a:pt x="218626" y="107659"/>
                    </a:lnTo>
                    <a:cubicBezTo>
                      <a:pt x="237900" y="117810"/>
                      <a:pt x="258428" y="128302"/>
                      <a:pt x="279071" y="140847"/>
                    </a:cubicBezTo>
                    <a:lnTo>
                      <a:pt x="344419" y="179280"/>
                    </a:lnTo>
                    <a:cubicBezTo>
                      <a:pt x="355824" y="186009"/>
                      <a:pt x="367228" y="192510"/>
                      <a:pt x="378633" y="199923"/>
                    </a:cubicBezTo>
                    <a:lnTo>
                      <a:pt x="413645" y="222732"/>
                    </a:lnTo>
                    <a:cubicBezTo>
                      <a:pt x="437480" y="238242"/>
                      <a:pt x="462000" y="254437"/>
                      <a:pt x="487319" y="271087"/>
                    </a:cubicBezTo>
                    <a:lnTo>
                      <a:pt x="562589" y="326400"/>
                    </a:lnTo>
                    <a:cubicBezTo>
                      <a:pt x="673430" y="409915"/>
                      <a:pt x="775844" y="504072"/>
                      <a:pt x="868346" y="607523"/>
                    </a:cubicBezTo>
                    <a:cubicBezTo>
                      <a:pt x="959275" y="712434"/>
                      <a:pt x="1038571" y="826879"/>
                      <a:pt x="1104878" y="948863"/>
                    </a:cubicBezTo>
                    <a:lnTo>
                      <a:pt x="1148101" y="1031660"/>
                    </a:lnTo>
                    <a:lnTo>
                      <a:pt x="1183569" y="1112291"/>
                    </a:lnTo>
                    <a:cubicBezTo>
                      <a:pt x="1189272" y="1125292"/>
                      <a:pt x="1194974" y="1138065"/>
                      <a:pt x="1200448" y="1150724"/>
                    </a:cubicBezTo>
                    <a:cubicBezTo>
                      <a:pt x="1205923" y="1163383"/>
                      <a:pt x="1209914" y="1176156"/>
                      <a:pt x="1214590" y="1188473"/>
                    </a:cubicBezTo>
                    <a:cubicBezTo>
                      <a:pt x="1223600" y="1213221"/>
                      <a:pt x="1232267" y="1237057"/>
                      <a:pt x="1240592" y="1259752"/>
                    </a:cubicBezTo>
                    <a:cubicBezTo>
                      <a:pt x="1248918" y="1282447"/>
                      <a:pt x="1255304" y="1304572"/>
                      <a:pt x="1261691" y="1325443"/>
                    </a:cubicBezTo>
                    <a:cubicBezTo>
                      <a:pt x="1268077" y="1346313"/>
                      <a:pt x="1273780" y="1365929"/>
                      <a:pt x="1279254" y="1384290"/>
                    </a:cubicBezTo>
                    <a:cubicBezTo>
                      <a:pt x="1290659" y="1420899"/>
                      <a:pt x="1297273" y="1453402"/>
                      <a:pt x="1303660" y="1479633"/>
                    </a:cubicBezTo>
                    <a:cubicBezTo>
                      <a:pt x="1310046" y="1505864"/>
                      <a:pt x="1315064" y="1526164"/>
                      <a:pt x="1317687" y="1540305"/>
                    </a:cubicBezTo>
                    <a:cubicBezTo>
                      <a:pt x="1319170" y="1547034"/>
                      <a:pt x="1320311" y="1552280"/>
                      <a:pt x="1321223" y="1556158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078B9C06-A970-4F72-A0B0-9298445EE575}"/>
                  </a:ext>
                </a:extLst>
              </p:cNvPr>
              <p:cNvSpPr/>
              <p:nvPr/>
            </p:nvSpPr>
            <p:spPr>
              <a:xfrm>
                <a:off x="8023181" y="2507889"/>
                <a:ext cx="1298951" cy="1148774"/>
              </a:xfrm>
              <a:custGeom>
                <a:avLst/>
                <a:gdLst>
                  <a:gd name="connsiteX0" fmla="*/ 1298952 w 1298951"/>
                  <a:gd name="connsiteY0" fmla="*/ 1148774 h 1148774"/>
                  <a:gd name="connsiteX1" fmla="*/ 1296443 w 1298951"/>
                  <a:gd name="connsiteY1" fmla="*/ 1141703 h 1148774"/>
                  <a:gd name="connsiteX2" fmla="*/ 1290056 w 1298951"/>
                  <a:gd name="connsiteY2" fmla="*/ 1120947 h 1148774"/>
                  <a:gd name="connsiteX3" fmla="*/ 1265650 w 1298951"/>
                  <a:gd name="connsiteY3" fmla="*/ 1041115 h 1148774"/>
                  <a:gd name="connsiteX4" fmla="*/ 1177037 w 1298951"/>
                  <a:gd name="connsiteY4" fmla="*/ 746192 h 1148774"/>
                  <a:gd name="connsiteX5" fmla="*/ 1112373 w 1298951"/>
                  <a:gd name="connsiteY5" fmla="*/ 543760 h 1148774"/>
                  <a:gd name="connsiteX6" fmla="*/ 1012012 w 1298951"/>
                  <a:gd name="connsiteY6" fmla="*/ 322283 h 1148774"/>
                  <a:gd name="connsiteX7" fmla="*/ 838776 w 1298951"/>
                  <a:gd name="connsiteY7" fmla="*/ 118939 h 1148774"/>
                  <a:gd name="connsiteX8" fmla="*/ 577497 w 1298951"/>
                  <a:gd name="connsiteY8" fmla="*/ 7972 h 1148774"/>
                  <a:gd name="connsiteX9" fmla="*/ 303786 w 1298951"/>
                  <a:gd name="connsiteY9" fmla="*/ 76400 h 1148774"/>
                  <a:gd name="connsiteX10" fmla="*/ 118348 w 1298951"/>
                  <a:gd name="connsiteY10" fmla="*/ 266857 h 1148774"/>
                  <a:gd name="connsiteX11" fmla="*/ 30304 w 1298951"/>
                  <a:gd name="connsiteY11" fmla="*/ 492440 h 1148774"/>
                  <a:gd name="connsiteX12" fmla="*/ 5100 w 1298951"/>
                  <a:gd name="connsiteY12" fmla="*/ 702855 h 1148774"/>
                  <a:gd name="connsiteX13" fmla="*/ 9890 w 1298951"/>
                  <a:gd name="connsiteY13" fmla="*/ 877915 h 1148774"/>
                  <a:gd name="connsiteX14" fmla="*/ 22549 w 1298951"/>
                  <a:gd name="connsiteY14" fmla="*/ 1009753 h 1148774"/>
                  <a:gd name="connsiteX15" fmla="*/ 32357 w 1298951"/>
                  <a:gd name="connsiteY15" fmla="*/ 1092892 h 1148774"/>
                  <a:gd name="connsiteX16" fmla="*/ 34866 w 1298951"/>
                  <a:gd name="connsiteY16" fmla="*/ 1114560 h 1148774"/>
                  <a:gd name="connsiteX17" fmla="*/ 35436 w 1298951"/>
                  <a:gd name="connsiteY17" fmla="*/ 1121974 h 1148774"/>
                  <a:gd name="connsiteX18" fmla="*/ 34182 w 1298951"/>
                  <a:gd name="connsiteY18" fmla="*/ 1114560 h 1148774"/>
                  <a:gd name="connsiteX19" fmla="*/ 31103 w 1298951"/>
                  <a:gd name="connsiteY19" fmla="*/ 1093120 h 1148774"/>
                  <a:gd name="connsiteX20" fmla="*/ 19698 w 1298951"/>
                  <a:gd name="connsiteY20" fmla="*/ 1010095 h 1148774"/>
                  <a:gd name="connsiteX21" fmla="*/ 6012 w 1298951"/>
                  <a:gd name="connsiteY21" fmla="*/ 878257 h 1148774"/>
                  <a:gd name="connsiteX22" fmla="*/ 310 w 1298951"/>
                  <a:gd name="connsiteY22" fmla="*/ 702741 h 1148774"/>
                  <a:gd name="connsiteX23" fmla="*/ 24944 w 1298951"/>
                  <a:gd name="connsiteY23" fmla="*/ 491413 h 1148774"/>
                  <a:gd name="connsiteX24" fmla="*/ 113102 w 1298951"/>
                  <a:gd name="connsiteY24" fmla="*/ 264006 h 1148774"/>
                  <a:gd name="connsiteX25" fmla="*/ 300137 w 1298951"/>
                  <a:gd name="connsiteY25" fmla="*/ 71382 h 1148774"/>
                  <a:gd name="connsiteX26" fmla="*/ 431176 w 1298951"/>
                  <a:gd name="connsiteY26" fmla="*/ 14359 h 1148774"/>
                  <a:gd name="connsiteX27" fmla="*/ 577839 w 1298951"/>
                  <a:gd name="connsiteY27" fmla="*/ 1814 h 1148774"/>
                  <a:gd name="connsiteX28" fmla="*/ 842198 w 1298951"/>
                  <a:gd name="connsiteY28" fmla="*/ 114149 h 1148774"/>
                  <a:gd name="connsiteX29" fmla="*/ 1016460 w 1298951"/>
                  <a:gd name="connsiteY29" fmla="*/ 319432 h 1148774"/>
                  <a:gd name="connsiteX30" fmla="*/ 1116706 w 1298951"/>
                  <a:gd name="connsiteY30" fmla="*/ 542050 h 1148774"/>
                  <a:gd name="connsiteX31" fmla="*/ 1180800 w 1298951"/>
                  <a:gd name="connsiteY31" fmla="*/ 744938 h 1148774"/>
                  <a:gd name="connsiteX32" fmla="*/ 1267589 w 1298951"/>
                  <a:gd name="connsiteY32" fmla="*/ 1040431 h 1148774"/>
                  <a:gd name="connsiteX33" fmla="*/ 1290969 w 1298951"/>
                  <a:gd name="connsiteY33" fmla="*/ 1120833 h 1148774"/>
                  <a:gd name="connsiteX34" fmla="*/ 1296899 w 1298951"/>
                  <a:gd name="connsiteY34" fmla="*/ 1141818 h 1148774"/>
                  <a:gd name="connsiteX35" fmla="*/ 1298952 w 1298951"/>
                  <a:gd name="connsiteY35" fmla="*/ 1148774 h 11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98951" h="1148774">
                    <a:moveTo>
                      <a:pt x="1298952" y="1148774"/>
                    </a:moveTo>
                    <a:cubicBezTo>
                      <a:pt x="1298952" y="1148774"/>
                      <a:pt x="1298039" y="1146379"/>
                      <a:pt x="1296443" y="1141703"/>
                    </a:cubicBezTo>
                    <a:cubicBezTo>
                      <a:pt x="1294846" y="1137028"/>
                      <a:pt x="1292793" y="1130299"/>
                      <a:pt x="1290056" y="1120947"/>
                    </a:cubicBezTo>
                    <a:cubicBezTo>
                      <a:pt x="1284354" y="1102358"/>
                      <a:pt x="1276143" y="1075329"/>
                      <a:pt x="1265650" y="1041115"/>
                    </a:cubicBezTo>
                    <a:cubicBezTo>
                      <a:pt x="1244666" y="971319"/>
                      <a:pt x="1214330" y="870616"/>
                      <a:pt x="1177037" y="746192"/>
                    </a:cubicBezTo>
                    <a:cubicBezTo>
                      <a:pt x="1158219" y="684037"/>
                      <a:pt x="1138033" y="615723"/>
                      <a:pt x="1112373" y="543760"/>
                    </a:cubicBezTo>
                    <a:cubicBezTo>
                      <a:pt x="1085925" y="466962"/>
                      <a:pt x="1052328" y="392809"/>
                      <a:pt x="1012012" y="322283"/>
                    </a:cubicBezTo>
                    <a:cubicBezTo>
                      <a:pt x="967500" y="244253"/>
                      <a:pt x="908743" y="175278"/>
                      <a:pt x="838776" y="118939"/>
                    </a:cubicBezTo>
                    <a:cubicBezTo>
                      <a:pt x="766129" y="61916"/>
                      <a:pt x="676033" y="17438"/>
                      <a:pt x="577497" y="7972"/>
                    </a:cubicBezTo>
                    <a:cubicBezTo>
                      <a:pt x="481231" y="160"/>
                      <a:pt x="385056" y="24201"/>
                      <a:pt x="303786" y="76400"/>
                    </a:cubicBezTo>
                    <a:cubicBezTo>
                      <a:pt x="227649" y="124162"/>
                      <a:pt x="164057" y="189476"/>
                      <a:pt x="118348" y="266857"/>
                    </a:cubicBezTo>
                    <a:cubicBezTo>
                      <a:pt x="77234" y="336915"/>
                      <a:pt x="47514" y="413052"/>
                      <a:pt x="30304" y="492440"/>
                    </a:cubicBezTo>
                    <a:cubicBezTo>
                      <a:pt x="14999" y="561574"/>
                      <a:pt x="6560" y="632055"/>
                      <a:pt x="5100" y="702855"/>
                    </a:cubicBezTo>
                    <a:cubicBezTo>
                      <a:pt x="3709" y="761246"/>
                      <a:pt x="5305" y="819683"/>
                      <a:pt x="9890" y="877915"/>
                    </a:cubicBezTo>
                    <a:cubicBezTo>
                      <a:pt x="13653" y="929464"/>
                      <a:pt x="18443" y="973714"/>
                      <a:pt x="22549" y="1009753"/>
                    </a:cubicBezTo>
                    <a:cubicBezTo>
                      <a:pt x="26655" y="1045791"/>
                      <a:pt x="30076" y="1073732"/>
                      <a:pt x="32357" y="1092892"/>
                    </a:cubicBezTo>
                    <a:cubicBezTo>
                      <a:pt x="33383" y="1102244"/>
                      <a:pt x="34182" y="1109429"/>
                      <a:pt x="34866" y="1114560"/>
                    </a:cubicBezTo>
                    <a:cubicBezTo>
                      <a:pt x="35550" y="1119693"/>
                      <a:pt x="35436" y="1121974"/>
                      <a:pt x="35436" y="1121974"/>
                    </a:cubicBezTo>
                    <a:cubicBezTo>
                      <a:pt x="35436" y="1121974"/>
                      <a:pt x="35436" y="1119465"/>
                      <a:pt x="34182" y="1114560"/>
                    </a:cubicBezTo>
                    <a:cubicBezTo>
                      <a:pt x="32927" y="1109657"/>
                      <a:pt x="32471" y="1102358"/>
                      <a:pt x="31103" y="1093120"/>
                    </a:cubicBezTo>
                    <a:cubicBezTo>
                      <a:pt x="28479" y="1074074"/>
                      <a:pt x="24716" y="1046133"/>
                      <a:pt x="19698" y="1010095"/>
                    </a:cubicBezTo>
                    <a:cubicBezTo>
                      <a:pt x="14680" y="974056"/>
                      <a:pt x="10118" y="930262"/>
                      <a:pt x="6012" y="878257"/>
                    </a:cubicBezTo>
                    <a:cubicBezTo>
                      <a:pt x="1097" y="819889"/>
                      <a:pt x="-808" y="761303"/>
                      <a:pt x="310" y="702741"/>
                    </a:cubicBezTo>
                    <a:cubicBezTo>
                      <a:pt x="1519" y="631656"/>
                      <a:pt x="9765" y="560867"/>
                      <a:pt x="24944" y="491413"/>
                    </a:cubicBezTo>
                    <a:cubicBezTo>
                      <a:pt x="42062" y="411410"/>
                      <a:pt x="71817" y="334646"/>
                      <a:pt x="113102" y="264006"/>
                    </a:cubicBezTo>
                    <a:cubicBezTo>
                      <a:pt x="159165" y="185781"/>
                      <a:pt x="223304" y="119737"/>
                      <a:pt x="300137" y="71382"/>
                    </a:cubicBezTo>
                    <a:cubicBezTo>
                      <a:pt x="340737" y="45972"/>
                      <a:pt x="384907" y="26744"/>
                      <a:pt x="431176" y="14359"/>
                    </a:cubicBezTo>
                    <a:cubicBezTo>
                      <a:pt x="478916" y="1437"/>
                      <a:pt x="528594" y="-2816"/>
                      <a:pt x="577839" y="1814"/>
                    </a:cubicBezTo>
                    <a:cubicBezTo>
                      <a:pt x="677743" y="11394"/>
                      <a:pt x="768866" y="56100"/>
                      <a:pt x="842198" y="114149"/>
                    </a:cubicBezTo>
                    <a:cubicBezTo>
                      <a:pt x="912667" y="171024"/>
                      <a:pt x="971788" y="240660"/>
                      <a:pt x="1016460" y="319432"/>
                    </a:cubicBezTo>
                    <a:cubicBezTo>
                      <a:pt x="1056912" y="390266"/>
                      <a:pt x="1090487" y="464806"/>
                      <a:pt x="1116706" y="542050"/>
                    </a:cubicBezTo>
                    <a:cubicBezTo>
                      <a:pt x="1142367" y="614241"/>
                      <a:pt x="1162325" y="682554"/>
                      <a:pt x="1180800" y="744938"/>
                    </a:cubicBezTo>
                    <a:cubicBezTo>
                      <a:pt x="1217409" y="869476"/>
                      <a:pt x="1247061" y="970406"/>
                      <a:pt x="1267589" y="1040431"/>
                    </a:cubicBezTo>
                    <a:cubicBezTo>
                      <a:pt x="1277739" y="1075215"/>
                      <a:pt x="1285495" y="1102244"/>
                      <a:pt x="1290969" y="1120833"/>
                    </a:cubicBezTo>
                    <a:cubicBezTo>
                      <a:pt x="1293478" y="1129843"/>
                      <a:pt x="1295417" y="1136800"/>
                      <a:pt x="1296899" y="1141818"/>
                    </a:cubicBezTo>
                    <a:cubicBezTo>
                      <a:pt x="1298382" y="1146836"/>
                      <a:pt x="1298952" y="1148774"/>
                      <a:pt x="1298952" y="1148774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E53953D6-99BA-45FC-B2DF-5D0553FC9B5A}"/>
                  </a:ext>
                </a:extLst>
              </p:cNvPr>
              <p:cNvSpPr/>
              <p:nvPr/>
            </p:nvSpPr>
            <p:spPr>
              <a:xfrm rot="-1438801">
                <a:off x="6351181" y="3537000"/>
                <a:ext cx="31590" cy="146891"/>
              </a:xfrm>
              <a:custGeom>
                <a:avLst/>
                <a:gdLst>
                  <a:gd name="connsiteX0" fmla="*/ 0 w 31590"/>
                  <a:gd name="connsiteY0" fmla="*/ 0 h 146891"/>
                  <a:gd name="connsiteX1" fmla="*/ 31591 w 31590"/>
                  <a:gd name="connsiteY1" fmla="*/ 0 h 146891"/>
                  <a:gd name="connsiteX2" fmla="*/ 31591 w 31590"/>
                  <a:gd name="connsiteY2" fmla="*/ 146891 h 146891"/>
                  <a:gd name="connsiteX3" fmla="*/ 0 w 31590"/>
                  <a:gd name="connsiteY3" fmla="*/ 146891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0" h="146891">
                    <a:moveTo>
                      <a:pt x="0" y="0"/>
                    </a:moveTo>
                    <a:lnTo>
                      <a:pt x="31591" y="0"/>
                    </a:lnTo>
                    <a:lnTo>
                      <a:pt x="31591" y="146891"/>
                    </a:lnTo>
                    <a:lnTo>
                      <a:pt x="0" y="146891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E5820548-DE39-47AB-8DF3-4D6E82D02EEE}"/>
                  </a:ext>
                </a:extLst>
              </p:cNvPr>
              <p:cNvSpPr/>
              <p:nvPr/>
            </p:nvSpPr>
            <p:spPr>
              <a:xfrm>
                <a:off x="6351120" y="3578946"/>
                <a:ext cx="244517" cy="72132"/>
              </a:xfrm>
              <a:custGeom>
                <a:avLst/>
                <a:gdLst>
                  <a:gd name="connsiteX0" fmla="*/ 0 w 244517"/>
                  <a:gd name="connsiteY0" fmla="*/ 72015 h 72132"/>
                  <a:gd name="connsiteX1" fmla="*/ 121459 w 244517"/>
                  <a:gd name="connsiteY1" fmla="*/ 33239 h 72132"/>
                  <a:gd name="connsiteX2" fmla="*/ 244515 w 244517"/>
                  <a:gd name="connsiteY2" fmla="*/ 52 h 72132"/>
                  <a:gd name="connsiteX3" fmla="*/ 123170 w 244517"/>
                  <a:gd name="connsiteY3" fmla="*/ 38941 h 72132"/>
                  <a:gd name="connsiteX4" fmla="*/ 0 w 244517"/>
                  <a:gd name="connsiteY4" fmla="*/ 72015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17" h="72132">
                    <a:moveTo>
                      <a:pt x="0" y="72015"/>
                    </a:moveTo>
                    <a:cubicBezTo>
                      <a:pt x="0" y="70532"/>
                      <a:pt x="53944" y="53083"/>
                      <a:pt x="121459" y="33239"/>
                    </a:cubicBezTo>
                    <a:cubicBezTo>
                      <a:pt x="188974" y="13395"/>
                      <a:pt x="244058" y="-975"/>
                      <a:pt x="244515" y="52"/>
                    </a:cubicBezTo>
                    <a:cubicBezTo>
                      <a:pt x="244971" y="1078"/>
                      <a:pt x="190685" y="19098"/>
                      <a:pt x="123170" y="38941"/>
                    </a:cubicBezTo>
                    <a:cubicBezTo>
                      <a:pt x="55654" y="58786"/>
                      <a:pt x="570" y="73612"/>
                      <a:pt x="0" y="72015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FB8A61C-6D8B-4B7F-BD65-0282696E3FCF}"/>
                  </a:ext>
                </a:extLst>
              </p:cNvPr>
              <p:cNvSpPr/>
              <p:nvPr/>
            </p:nvSpPr>
            <p:spPr>
              <a:xfrm>
                <a:off x="9100720" y="1101691"/>
                <a:ext cx="587728" cy="587625"/>
              </a:xfrm>
              <a:custGeom>
                <a:avLst/>
                <a:gdLst>
                  <a:gd name="connsiteX0" fmla="*/ 388718 w 587728"/>
                  <a:gd name="connsiteY0" fmla="*/ 526550 h 587625"/>
                  <a:gd name="connsiteX1" fmla="*/ 60859 w 587728"/>
                  <a:gd name="connsiteY1" fmla="*/ 198421 h 587625"/>
                  <a:gd name="connsiteX2" fmla="*/ 127781 w 587728"/>
                  <a:gd name="connsiteY2" fmla="*/ 0 h 587625"/>
                  <a:gd name="connsiteX3" fmla="*/ 68169 w 587728"/>
                  <a:gd name="connsiteY3" fmla="*/ 459848 h 587625"/>
                  <a:gd name="connsiteX4" fmla="*/ 528026 w 587728"/>
                  <a:gd name="connsiteY4" fmla="*/ 519456 h 587625"/>
                  <a:gd name="connsiteX5" fmla="*/ 587728 w 587728"/>
                  <a:gd name="connsiteY5" fmla="*/ 459719 h 587625"/>
                  <a:gd name="connsiteX6" fmla="*/ 388718 w 587728"/>
                  <a:gd name="connsiteY6" fmla="*/ 526550 h 58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728" h="587625">
                    <a:moveTo>
                      <a:pt x="388718" y="526550"/>
                    </a:moveTo>
                    <a:cubicBezTo>
                      <a:pt x="207567" y="526476"/>
                      <a:pt x="60779" y="379568"/>
                      <a:pt x="60859" y="198421"/>
                    </a:cubicBezTo>
                    <a:cubicBezTo>
                      <a:pt x="60881" y="126745"/>
                      <a:pt x="84386" y="57051"/>
                      <a:pt x="127781" y="0"/>
                    </a:cubicBezTo>
                    <a:cubicBezTo>
                      <a:pt x="-15666" y="110523"/>
                      <a:pt x="-42353" y="316405"/>
                      <a:pt x="68169" y="459848"/>
                    </a:cubicBezTo>
                    <a:cubicBezTo>
                      <a:pt x="178691" y="603292"/>
                      <a:pt x="384578" y="629979"/>
                      <a:pt x="528026" y="519456"/>
                    </a:cubicBezTo>
                    <a:cubicBezTo>
                      <a:pt x="550413" y="502202"/>
                      <a:pt x="570485" y="482123"/>
                      <a:pt x="587728" y="459719"/>
                    </a:cubicBezTo>
                    <a:cubicBezTo>
                      <a:pt x="530546" y="503280"/>
                      <a:pt x="460601" y="526771"/>
                      <a:pt x="388718" y="5265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66398F4-6082-4190-AD47-904848C5CAE1}"/>
                  </a:ext>
                </a:extLst>
              </p:cNvPr>
              <p:cNvSpPr/>
              <p:nvPr/>
            </p:nvSpPr>
            <p:spPr>
              <a:xfrm>
                <a:off x="9820742" y="1188366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652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652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333C46C7-36F3-44DA-AF3A-CE4BF8F40E7B}"/>
                  </a:ext>
                </a:extLst>
              </p:cNvPr>
              <p:cNvSpPr/>
              <p:nvPr/>
            </p:nvSpPr>
            <p:spPr>
              <a:xfrm>
                <a:off x="8748481" y="1646260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766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766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44E64F52-778A-45BA-8679-84CA3748D5E7}"/>
                  </a:ext>
                </a:extLst>
              </p:cNvPr>
              <p:cNvSpPr/>
              <p:nvPr/>
            </p:nvSpPr>
            <p:spPr>
              <a:xfrm>
                <a:off x="10074836" y="1293060"/>
                <a:ext cx="163769" cy="173349"/>
              </a:xfrm>
              <a:custGeom>
                <a:avLst/>
                <a:gdLst>
                  <a:gd name="connsiteX0" fmla="*/ 116441 w 163769"/>
                  <a:gd name="connsiteY0" fmla="*/ 103440 h 173349"/>
                  <a:gd name="connsiteX1" fmla="*/ 103440 w 163769"/>
                  <a:gd name="connsiteY1" fmla="*/ 107773 h 173349"/>
                  <a:gd name="connsiteX2" fmla="*/ 84736 w 163769"/>
                  <a:gd name="connsiteY2" fmla="*/ 173350 h 173349"/>
                  <a:gd name="connsiteX3" fmla="*/ 64436 w 163769"/>
                  <a:gd name="connsiteY3" fmla="*/ 108230 h 173349"/>
                  <a:gd name="connsiteX4" fmla="*/ 0 w 163769"/>
                  <a:gd name="connsiteY4" fmla="*/ 89412 h 173349"/>
                  <a:gd name="connsiteX5" fmla="*/ 63980 w 163769"/>
                  <a:gd name="connsiteY5" fmla="*/ 69226 h 173349"/>
                  <a:gd name="connsiteX6" fmla="*/ 82683 w 163769"/>
                  <a:gd name="connsiteY6" fmla="*/ 0 h 173349"/>
                  <a:gd name="connsiteX7" fmla="*/ 102984 w 163769"/>
                  <a:gd name="connsiteY7" fmla="*/ 68770 h 173349"/>
                  <a:gd name="connsiteX8" fmla="*/ 163770 w 163769"/>
                  <a:gd name="connsiteY8" fmla="*/ 87587 h 173349"/>
                  <a:gd name="connsiteX9" fmla="*/ 116441 w 163769"/>
                  <a:gd name="connsiteY9" fmla="*/ 103440 h 17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769" h="173349">
                    <a:moveTo>
                      <a:pt x="116441" y="103440"/>
                    </a:moveTo>
                    <a:lnTo>
                      <a:pt x="103440" y="107773"/>
                    </a:lnTo>
                    <a:lnTo>
                      <a:pt x="84736" y="173350"/>
                    </a:lnTo>
                    <a:lnTo>
                      <a:pt x="64436" y="108230"/>
                    </a:lnTo>
                    <a:lnTo>
                      <a:pt x="0" y="89412"/>
                    </a:lnTo>
                    <a:lnTo>
                      <a:pt x="63980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770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FE5B994-C222-4CF2-8AAC-0DC5D446524F}"/>
                  </a:ext>
                </a:extLst>
              </p:cNvPr>
              <p:cNvSpPr/>
              <p:nvPr/>
            </p:nvSpPr>
            <p:spPr>
              <a:xfrm>
                <a:off x="7726287" y="968029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554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340 h 173463"/>
                  <a:gd name="connsiteX6" fmla="*/ 82569 w 163656"/>
                  <a:gd name="connsiteY6" fmla="*/ 0 h 173463"/>
                  <a:gd name="connsiteX7" fmla="*/ 102984 w 163656"/>
                  <a:gd name="connsiteY7" fmla="*/ 68884 h 173463"/>
                  <a:gd name="connsiteX8" fmla="*/ 163656 w 163656"/>
                  <a:gd name="connsiteY8" fmla="*/ 87701 h 173463"/>
                  <a:gd name="connsiteX9" fmla="*/ 116441 w 163656"/>
                  <a:gd name="connsiteY9" fmla="*/ 103554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554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340"/>
                    </a:lnTo>
                    <a:lnTo>
                      <a:pt x="82569" y="0"/>
                    </a:lnTo>
                    <a:lnTo>
                      <a:pt x="102984" y="68884"/>
                    </a:lnTo>
                    <a:lnTo>
                      <a:pt x="163656" y="87701"/>
                    </a:lnTo>
                    <a:lnTo>
                      <a:pt x="116441" y="103554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DEE84507-AEFC-438B-9FE3-7B5506D4E483}"/>
                  </a:ext>
                </a:extLst>
              </p:cNvPr>
              <p:cNvSpPr/>
              <p:nvPr/>
            </p:nvSpPr>
            <p:spPr>
              <a:xfrm>
                <a:off x="8247477" y="1397640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440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226 h 173463"/>
                  <a:gd name="connsiteX6" fmla="*/ 82683 w 163656"/>
                  <a:gd name="connsiteY6" fmla="*/ 0 h 173463"/>
                  <a:gd name="connsiteX7" fmla="*/ 102984 w 163656"/>
                  <a:gd name="connsiteY7" fmla="*/ 68770 h 173463"/>
                  <a:gd name="connsiteX8" fmla="*/ 163656 w 163656"/>
                  <a:gd name="connsiteY8" fmla="*/ 87587 h 173463"/>
                  <a:gd name="connsiteX9" fmla="*/ 116441 w 163656"/>
                  <a:gd name="connsiteY9" fmla="*/ 103440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440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656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49315FC2-7385-490C-A1C9-E2BC0F79FAA4}"/>
                  </a:ext>
                </a:extLst>
              </p:cNvPr>
              <p:cNvSpPr/>
              <p:nvPr/>
            </p:nvSpPr>
            <p:spPr>
              <a:xfrm>
                <a:off x="10140413" y="958677"/>
                <a:ext cx="93289" cy="98877"/>
              </a:xfrm>
              <a:custGeom>
                <a:avLst/>
                <a:gdLst>
                  <a:gd name="connsiteX0" fmla="*/ 66375 w 93289"/>
                  <a:gd name="connsiteY0" fmla="*/ 58962 h 98877"/>
                  <a:gd name="connsiteX1" fmla="*/ 58962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699 h 98877"/>
                  <a:gd name="connsiteX4" fmla="*/ 0 w 93289"/>
                  <a:gd name="connsiteY4" fmla="*/ 50979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19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8962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8962"/>
                    </a:moveTo>
                    <a:lnTo>
                      <a:pt x="58962" y="61471"/>
                    </a:lnTo>
                    <a:lnTo>
                      <a:pt x="48241" y="98878"/>
                    </a:lnTo>
                    <a:lnTo>
                      <a:pt x="36609" y="61699"/>
                    </a:lnTo>
                    <a:lnTo>
                      <a:pt x="0" y="50979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19" y="39232"/>
                    </a:lnTo>
                    <a:lnTo>
                      <a:pt x="93290" y="49952"/>
                    </a:lnTo>
                    <a:lnTo>
                      <a:pt x="66375" y="58962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B49AE6F8-5FE5-4DD5-8AC3-6501E485C91C}"/>
                  </a:ext>
                </a:extLst>
              </p:cNvPr>
              <p:cNvSpPr/>
              <p:nvPr/>
            </p:nvSpPr>
            <p:spPr>
              <a:xfrm>
                <a:off x="8075040" y="1710696"/>
                <a:ext cx="93289" cy="98877"/>
              </a:xfrm>
              <a:custGeom>
                <a:avLst/>
                <a:gdLst>
                  <a:gd name="connsiteX0" fmla="*/ 66375 w 93289"/>
                  <a:gd name="connsiteY0" fmla="*/ 59076 h 98877"/>
                  <a:gd name="connsiteX1" fmla="*/ 58848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813 h 98877"/>
                  <a:gd name="connsiteX4" fmla="*/ 0 w 93289"/>
                  <a:gd name="connsiteY4" fmla="*/ 51093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20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9076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9076"/>
                    </a:moveTo>
                    <a:lnTo>
                      <a:pt x="58848" y="61471"/>
                    </a:lnTo>
                    <a:lnTo>
                      <a:pt x="48241" y="98878"/>
                    </a:lnTo>
                    <a:lnTo>
                      <a:pt x="36609" y="61813"/>
                    </a:lnTo>
                    <a:lnTo>
                      <a:pt x="0" y="51093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20" y="39232"/>
                    </a:lnTo>
                    <a:lnTo>
                      <a:pt x="93290" y="49952"/>
                    </a:lnTo>
                    <a:lnTo>
                      <a:pt x="66375" y="59076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1584B312-E4BF-487B-B9C0-A260BBB36EB4}"/>
                  </a:ext>
                </a:extLst>
              </p:cNvPr>
              <p:cNvSpPr/>
              <p:nvPr/>
            </p:nvSpPr>
            <p:spPr>
              <a:xfrm>
                <a:off x="9686738" y="1750156"/>
                <a:ext cx="907235" cy="1905138"/>
              </a:xfrm>
              <a:custGeom>
                <a:avLst/>
                <a:gdLst>
                  <a:gd name="connsiteX0" fmla="*/ 34898 w 907235"/>
                  <a:gd name="connsiteY0" fmla="*/ 1081612 h 1905138"/>
                  <a:gd name="connsiteX1" fmla="*/ 293098 w 907235"/>
                  <a:gd name="connsiteY1" fmla="*/ 0 h 1905138"/>
                  <a:gd name="connsiteX2" fmla="*/ 697848 w 907235"/>
                  <a:gd name="connsiteY2" fmla="*/ 1004859 h 1905138"/>
                  <a:gd name="connsiteX3" fmla="*/ 579240 w 907235"/>
                  <a:gd name="connsiteY3" fmla="*/ 970075 h 1905138"/>
                  <a:gd name="connsiteX4" fmla="*/ 872338 w 907235"/>
                  <a:gd name="connsiteY4" fmla="*/ 1570185 h 1905138"/>
                  <a:gd name="connsiteX5" fmla="*/ 704804 w 907235"/>
                  <a:gd name="connsiteY5" fmla="*/ 1514303 h 1905138"/>
                  <a:gd name="connsiteX6" fmla="*/ 907236 w 907235"/>
                  <a:gd name="connsiteY6" fmla="*/ 1905138 h 1905138"/>
                  <a:gd name="connsiteX7" fmla="*/ 0 w 907235"/>
                  <a:gd name="connsiteY7" fmla="*/ 1905138 h 1905138"/>
                  <a:gd name="connsiteX8" fmla="*/ 76753 w 907235"/>
                  <a:gd name="connsiteY8" fmla="*/ 1542244 h 1905138"/>
                  <a:gd name="connsiteX9" fmla="*/ 0 w 907235"/>
                  <a:gd name="connsiteY9" fmla="*/ 1646938 h 1905138"/>
                  <a:gd name="connsiteX10" fmla="*/ 167876 w 907235"/>
                  <a:gd name="connsiteY10" fmla="*/ 1013869 h 1905138"/>
                  <a:gd name="connsiteX11" fmla="*/ 34898 w 907235"/>
                  <a:gd name="connsiteY11" fmla="*/ 1081612 h 190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7235" h="1905138">
                    <a:moveTo>
                      <a:pt x="34898" y="1081612"/>
                    </a:moveTo>
                    <a:lnTo>
                      <a:pt x="293098" y="0"/>
                    </a:lnTo>
                    <a:lnTo>
                      <a:pt x="697848" y="1004859"/>
                    </a:lnTo>
                    <a:lnTo>
                      <a:pt x="579240" y="970075"/>
                    </a:lnTo>
                    <a:lnTo>
                      <a:pt x="872338" y="1570185"/>
                    </a:lnTo>
                    <a:lnTo>
                      <a:pt x="704804" y="1514303"/>
                    </a:lnTo>
                    <a:lnTo>
                      <a:pt x="907236" y="1905138"/>
                    </a:lnTo>
                    <a:lnTo>
                      <a:pt x="0" y="1905138"/>
                    </a:lnTo>
                    <a:lnTo>
                      <a:pt x="76753" y="1542244"/>
                    </a:lnTo>
                    <a:lnTo>
                      <a:pt x="0" y="1646938"/>
                    </a:lnTo>
                    <a:lnTo>
                      <a:pt x="167876" y="1013869"/>
                    </a:lnTo>
                    <a:lnTo>
                      <a:pt x="34898" y="108161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D91DF48-7BA6-4F84-91B5-41BED3BD375C}"/>
                  </a:ext>
                </a:extLst>
              </p:cNvPr>
              <p:cNvSpPr/>
              <p:nvPr/>
            </p:nvSpPr>
            <p:spPr>
              <a:xfrm>
                <a:off x="10326650" y="1069188"/>
                <a:ext cx="1231582" cy="2586106"/>
              </a:xfrm>
              <a:custGeom>
                <a:avLst/>
                <a:gdLst>
                  <a:gd name="connsiteX0" fmla="*/ 47443 w 1231582"/>
                  <a:gd name="connsiteY0" fmla="*/ 1468228 h 2586106"/>
                  <a:gd name="connsiteX1" fmla="*/ 397907 w 1231582"/>
                  <a:gd name="connsiteY1" fmla="*/ 0 h 2586106"/>
                  <a:gd name="connsiteX2" fmla="*/ 947380 w 1231582"/>
                  <a:gd name="connsiteY2" fmla="*/ 1364104 h 2586106"/>
                  <a:gd name="connsiteX3" fmla="*/ 786347 w 1231582"/>
                  <a:gd name="connsiteY3" fmla="*/ 1316661 h 2586106"/>
                  <a:gd name="connsiteX4" fmla="*/ 1184140 w 1231582"/>
                  <a:gd name="connsiteY4" fmla="*/ 2131406 h 2586106"/>
                  <a:gd name="connsiteX5" fmla="*/ 956846 w 1231582"/>
                  <a:gd name="connsiteY5" fmla="*/ 2055565 h 2586106"/>
                  <a:gd name="connsiteX6" fmla="*/ 1231583 w 1231582"/>
                  <a:gd name="connsiteY6" fmla="*/ 2586107 h 2586106"/>
                  <a:gd name="connsiteX7" fmla="*/ 0 w 1231582"/>
                  <a:gd name="connsiteY7" fmla="*/ 2586107 h 2586106"/>
                  <a:gd name="connsiteX8" fmla="*/ 104238 w 1231582"/>
                  <a:gd name="connsiteY8" fmla="*/ 2093428 h 2586106"/>
                  <a:gd name="connsiteX9" fmla="*/ 0 w 1231582"/>
                  <a:gd name="connsiteY9" fmla="*/ 2235530 h 2586106"/>
                  <a:gd name="connsiteX10" fmla="*/ 227864 w 1231582"/>
                  <a:gd name="connsiteY10" fmla="*/ 1376193 h 2586106"/>
                  <a:gd name="connsiteX11" fmla="*/ 47443 w 1231582"/>
                  <a:gd name="connsiteY11" fmla="*/ 1468228 h 258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1582" h="2586106">
                    <a:moveTo>
                      <a:pt x="47443" y="1468228"/>
                    </a:moveTo>
                    <a:lnTo>
                      <a:pt x="397907" y="0"/>
                    </a:lnTo>
                    <a:lnTo>
                      <a:pt x="947380" y="1364104"/>
                    </a:lnTo>
                    <a:lnTo>
                      <a:pt x="786347" y="1316661"/>
                    </a:lnTo>
                    <a:lnTo>
                      <a:pt x="1184140" y="2131406"/>
                    </a:lnTo>
                    <a:lnTo>
                      <a:pt x="956846" y="2055565"/>
                    </a:lnTo>
                    <a:lnTo>
                      <a:pt x="1231583" y="2586107"/>
                    </a:lnTo>
                    <a:lnTo>
                      <a:pt x="0" y="2586107"/>
                    </a:lnTo>
                    <a:lnTo>
                      <a:pt x="104238" y="2093428"/>
                    </a:lnTo>
                    <a:lnTo>
                      <a:pt x="0" y="2235530"/>
                    </a:lnTo>
                    <a:lnTo>
                      <a:pt x="227864" y="1376193"/>
                    </a:lnTo>
                    <a:lnTo>
                      <a:pt x="47443" y="146822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5F2FA741-EF16-4ED2-95CB-49F04F05959B}"/>
                  </a:ext>
                </a:extLst>
              </p:cNvPr>
              <p:cNvSpPr/>
              <p:nvPr/>
            </p:nvSpPr>
            <p:spPr>
              <a:xfrm>
                <a:off x="10162196" y="2171328"/>
                <a:ext cx="706628" cy="1483966"/>
              </a:xfrm>
              <a:custGeom>
                <a:avLst/>
                <a:gdLst>
                  <a:gd name="connsiteX0" fmla="*/ 27143 w 706628"/>
                  <a:gd name="connsiteY0" fmla="*/ 842458 h 1483966"/>
                  <a:gd name="connsiteX1" fmla="*/ 228320 w 706628"/>
                  <a:gd name="connsiteY1" fmla="*/ 0 h 1483966"/>
                  <a:gd name="connsiteX2" fmla="*/ 543543 w 706628"/>
                  <a:gd name="connsiteY2" fmla="*/ 782698 h 1483966"/>
                  <a:gd name="connsiteX3" fmla="*/ 451166 w 706628"/>
                  <a:gd name="connsiteY3" fmla="*/ 755555 h 1483966"/>
                  <a:gd name="connsiteX4" fmla="*/ 679486 w 706628"/>
                  <a:gd name="connsiteY4" fmla="*/ 1223029 h 1483966"/>
                  <a:gd name="connsiteX5" fmla="*/ 549017 w 706628"/>
                  <a:gd name="connsiteY5" fmla="*/ 1179578 h 1483966"/>
                  <a:gd name="connsiteX6" fmla="*/ 706629 w 706628"/>
                  <a:gd name="connsiteY6" fmla="*/ 1483967 h 1483966"/>
                  <a:gd name="connsiteX7" fmla="*/ 0 w 706628"/>
                  <a:gd name="connsiteY7" fmla="*/ 1483967 h 1483966"/>
                  <a:gd name="connsiteX8" fmla="*/ 59760 w 706628"/>
                  <a:gd name="connsiteY8" fmla="*/ 1201247 h 1483966"/>
                  <a:gd name="connsiteX9" fmla="*/ 0 w 706628"/>
                  <a:gd name="connsiteY9" fmla="*/ 1282790 h 1483966"/>
                  <a:gd name="connsiteX10" fmla="*/ 130697 w 706628"/>
                  <a:gd name="connsiteY10" fmla="*/ 789655 h 1483966"/>
                  <a:gd name="connsiteX11" fmla="*/ 27143 w 706628"/>
                  <a:gd name="connsiteY11" fmla="*/ 842458 h 148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6628" h="1483966">
                    <a:moveTo>
                      <a:pt x="27143" y="842458"/>
                    </a:moveTo>
                    <a:lnTo>
                      <a:pt x="228320" y="0"/>
                    </a:lnTo>
                    <a:lnTo>
                      <a:pt x="543543" y="782698"/>
                    </a:lnTo>
                    <a:lnTo>
                      <a:pt x="451166" y="755555"/>
                    </a:lnTo>
                    <a:lnTo>
                      <a:pt x="679486" y="1223029"/>
                    </a:lnTo>
                    <a:lnTo>
                      <a:pt x="549017" y="1179578"/>
                    </a:lnTo>
                    <a:lnTo>
                      <a:pt x="706629" y="1483967"/>
                    </a:lnTo>
                    <a:lnTo>
                      <a:pt x="0" y="1483967"/>
                    </a:lnTo>
                    <a:lnTo>
                      <a:pt x="59760" y="1201247"/>
                    </a:lnTo>
                    <a:lnTo>
                      <a:pt x="0" y="1282790"/>
                    </a:lnTo>
                    <a:lnTo>
                      <a:pt x="130697" y="789655"/>
                    </a:lnTo>
                    <a:lnTo>
                      <a:pt x="27143" y="842458"/>
                    </a:ln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9" name="图形 4">
              <a:extLst>
                <a:ext uri="{FF2B5EF4-FFF2-40B4-BE49-F238E27FC236}">
                  <a16:creationId xmlns:a16="http://schemas.microsoft.com/office/drawing/2014/main" id="{CB0B106D-5686-4558-BEE4-89A8C11C9C45}"/>
                </a:ext>
              </a:extLst>
            </p:cNvPr>
            <p:cNvGrpSpPr/>
            <p:nvPr/>
          </p:nvGrpSpPr>
          <p:grpSpPr>
            <a:xfrm>
              <a:off x="7098236" y="4176599"/>
              <a:ext cx="3080944" cy="933466"/>
              <a:chOff x="7098236" y="4176599"/>
              <a:chExt cx="3080944" cy="933466"/>
            </a:xfrm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D25E1D69-96E4-4640-AB02-7D2EBCB118AD}"/>
                  </a:ext>
                </a:extLst>
              </p:cNvPr>
              <p:cNvSpPr/>
              <p:nvPr/>
            </p:nvSpPr>
            <p:spPr>
              <a:xfrm>
                <a:off x="7669834" y="4646697"/>
                <a:ext cx="2509345" cy="463369"/>
              </a:xfrm>
              <a:custGeom>
                <a:avLst/>
                <a:gdLst>
                  <a:gd name="connsiteX0" fmla="*/ 2466701 w 2509345"/>
                  <a:gd name="connsiteY0" fmla="*/ 77779 h 463369"/>
                  <a:gd name="connsiteX1" fmla="*/ 2352655 w 2509345"/>
                  <a:gd name="connsiteY1" fmla="*/ 37749 h 463369"/>
                  <a:gd name="connsiteX2" fmla="*/ 1723805 w 2509345"/>
                  <a:gd name="connsiteY2" fmla="*/ 2509 h 463369"/>
                  <a:gd name="connsiteX3" fmla="*/ 0 w 2509345"/>
                  <a:gd name="connsiteY3" fmla="*/ 0 h 463369"/>
                  <a:gd name="connsiteX4" fmla="*/ 66375 w 2509345"/>
                  <a:gd name="connsiteY4" fmla="*/ 197642 h 463369"/>
                  <a:gd name="connsiteX5" fmla="*/ 360499 w 2509345"/>
                  <a:gd name="connsiteY5" fmla="*/ 263788 h 463369"/>
                  <a:gd name="connsiteX6" fmla="*/ 487205 w 2509345"/>
                  <a:gd name="connsiteY6" fmla="*/ 273368 h 463369"/>
                  <a:gd name="connsiteX7" fmla="*/ 652799 w 2509345"/>
                  <a:gd name="connsiteY7" fmla="*/ 190229 h 463369"/>
                  <a:gd name="connsiteX8" fmla="*/ 1203414 w 2509345"/>
                  <a:gd name="connsiteY8" fmla="*/ 313627 h 463369"/>
                  <a:gd name="connsiteX9" fmla="*/ 1323960 w 2509345"/>
                  <a:gd name="connsiteY9" fmla="*/ 243488 h 463369"/>
                  <a:gd name="connsiteX10" fmla="*/ 1453516 w 2509345"/>
                  <a:gd name="connsiteY10" fmla="*/ 252270 h 463369"/>
                  <a:gd name="connsiteX11" fmla="*/ 1497538 w 2509345"/>
                  <a:gd name="connsiteY11" fmla="*/ 425848 h 463369"/>
                  <a:gd name="connsiteX12" fmla="*/ 1645114 w 2509345"/>
                  <a:gd name="connsiteY12" fmla="*/ 447288 h 463369"/>
                  <a:gd name="connsiteX13" fmla="*/ 1775582 w 2509345"/>
                  <a:gd name="connsiteY13" fmla="*/ 350007 h 463369"/>
                  <a:gd name="connsiteX14" fmla="*/ 2089779 w 2509345"/>
                  <a:gd name="connsiteY14" fmla="*/ 268920 h 463369"/>
                  <a:gd name="connsiteX15" fmla="*/ 2372499 w 2509345"/>
                  <a:gd name="connsiteY15" fmla="*/ 246111 h 463369"/>
                  <a:gd name="connsiteX16" fmla="*/ 2503880 w 2509345"/>
                  <a:gd name="connsiteY16" fmla="*/ 184298 h 463369"/>
                  <a:gd name="connsiteX17" fmla="*/ 2466701 w 2509345"/>
                  <a:gd name="connsiteY17" fmla="*/ 77779 h 46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09345" h="463369">
                    <a:moveTo>
                      <a:pt x="2466701" y="77779"/>
                    </a:moveTo>
                    <a:cubicBezTo>
                      <a:pt x="2434312" y="53145"/>
                      <a:pt x="2392685" y="44478"/>
                      <a:pt x="2352655" y="37749"/>
                    </a:cubicBezTo>
                    <a:cubicBezTo>
                      <a:pt x="2145319" y="3535"/>
                      <a:pt x="1933992" y="2851"/>
                      <a:pt x="1723805" y="2509"/>
                    </a:cubicBezTo>
                    <a:lnTo>
                      <a:pt x="0" y="0"/>
                    </a:lnTo>
                    <a:lnTo>
                      <a:pt x="66375" y="197642"/>
                    </a:lnTo>
                    <a:lnTo>
                      <a:pt x="360499" y="263788"/>
                    </a:lnTo>
                    <a:cubicBezTo>
                      <a:pt x="402126" y="273140"/>
                      <a:pt x="445464" y="282606"/>
                      <a:pt x="487205" y="273368"/>
                    </a:cubicBezTo>
                    <a:cubicBezTo>
                      <a:pt x="547763" y="260025"/>
                      <a:pt x="593952" y="209958"/>
                      <a:pt x="652799" y="190229"/>
                    </a:cubicBezTo>
                    <a:cubicBezTo>
                      <a:pt x="836755" y="128416"/>
                      <a:pt x="1021510" y="381256"/>
                      <a:pt x="1203414" y="313627"/>
                    </a:cubicBezTo>
                    <a:cubicBezTo>
                      <a:pt x="1247093" y="297432"/>
                      <a:pt x="1282333" y="264359"/>
                      <a:pt x="1323960" y="243488"/>
                    </a:cubicBezTo>
                    <a:cubicBezTo>
                      <a:pt x="1365587" y="222618"/>
                      <a:pt x="1422382" y="217600"/>
                      <a:pt x="1453516" y="252270"/>
                    </a:cubicBezTo>
                    <a:cubicBezTo>
                      <a:pt x="1494117" y="297888"/>
                      <a:pt x="1463552" y="375439"/>
                      <a:pt x="1497538" y="425848"/>
                    </a:cubicBezTo>
                    <a:cubicBezTo>
                      <a:pt x="1527874" y="471466"/>
                      <a:pt x="1596530" y="471466"/>
                      <a:pt x="1645114" y="447288"/>
                    </a:cubicBezTo>
                    <a:cubicBezTo>
                      <a:pt x="1693697" y="423110"/>
                      <a:pt x="1730648" y="380685"/>
                      <a:pt x="1775582" y="350007"/>
                    </a:cubicBezTo>
                    <a:cubicBezTo>
                      <a:pt x="1865907" y="288194"/>
                      <a:pt x="1980865" y="277588"/>
                      <a:pt x="2089779" y="268920"/>
                    </a:cubicBezTo>
                    <a:lnTo>
                      <a:pt x="2372499" y="246111"/>
                    </a:lnTo>
                    <a:cubicBezTo>
                      <a:pt x="2423363" y="242006"/>
                      <a:pt x="2483922" y="231399"/>
                      <a:pt x="2503880" y="184298"/>
                    </a:cubicBezTo>
                    <a:cubicBezTo>
                      <a:pt x="2519732" y="147461"/>
                      <a:pt x="2499204" y="102299"/>
                      <a:pt x="2466701" y="77779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3E6A9371-E208-499E-894D-3C4233CA5DD2}"/>
                  </a:ext>
                </a:extLst>
              </p:cNvPr>
              <p:cNvSpPr/>
              <p:nvPr/>
            </p:nvSpPr>
            <p:spPr>
              <a:xfrm>
                <a:off x="7106105" y="4179564"/>
                <a:ext cx="2903040" cy="480361"/>
              </a:xfrm>
              <a:custGeom>
                <a:avLst/>
                <a:gdLst>
                  <a:gd name="connsiteX0" fmla="*/ 2662860 w 2903040"/>
                  <a:gd name="connsiteY0" fmla="*/ 480362 h 480361"/>
                  <a:gd name="connsiteX1" fmla="*/ 240181 w 2903040"/>
                  <a:gd name="connsiteY1" fmla="*/ 480362 h 480361"/>
                  <a:gd name="connsiteX2" fmla="*/ 0 w 2903040"/>
                  <a:gd name="connsiteY2" fmla="*/ 240181 h 480361"/>
                  <a:gd name="connsiteX3" fmla="*/ 0 w 2903040"/>
                  <a:gd name="connsiteY3" fmla="*/ 240181 h 480361"/>
                  <a:gd name="connsiteX4" fmla="*/ 240181 w 2903040"/>
                  <a:gd name="connsiteY4" fmla="*/ 0 h 480361"/>
                  <a:gd name="connsiteX5" fmla="*/ 2662860 w 2903040"/>
                  <a:gd name="connsiteY5" fmla="*/ 0 h 480361"/>
                  <a:gd name="connsiteX6" fmla="*/ 2903041 w 2903040"/>
                  <a:gd name="connsiteY6" fmla="*/ 240181 h 480361"/>
                  <a:gd name="connsiteX7" fmla="*/ 2903041 w 2903040"/>
                  <a:gd name="connsiteY7" fmla="*/ 240181 h 480361"/>
                  <a:gd name="connsiteX8" fmla="*/ 2662860 w 2903040"/>
                  <a:gd name="connsiteY8" fmla="*/ 480362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040" h="480361">
                    <a:moveTo>
                      <a:pt x="2662860" y="480362"/>
                    </a:moveTo>
                    <a:lnTo>
                      <a:pt x="240181" y="480362"/>
                    </a:lnTo>
                    <a:cubicBezTo>
                      <a:pt x="107533" y="480362"/>
                      <a:pt x="0" y="372828"/>
                      <a:pt x="0" y="240181"/>
                    </a:cubicBezTo>
                    <a:lnTo>
                      <a:pt x="0" y="240181"/>
                    </a:lnTo>
                    <a:cubicBezTo>
                      <a:pt x="0" y="107534"/>
                      <a:pt x="107533" y="0"/>
                      <a:pt x="240181" y="0"/>
                    </a:cubicBezTo>
                    <a:lnTo>
                      <a:pt x="2662860" y="0"/>
                    </a:lnTo>
                    <a:cubicBezTo>
                      <a:pt x="2795507" y="0"/>
                      <a:pt x="2903041" y="107534"/>
                      <a:pt x="2903041" y="240181"/>
                    </a:cubicBezTo>
                    <a:lnTo>
                      <a:pt x="2903041" y="240181"/>
                    </a:lnTo>
                    <a:cubicBezTo>
                      <a:pt x="2903041" y="372828"/>
                      <a:pt x="2795507" y="480362"/>
                      <a:pt x="2662860" y="4803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381B72BE-5282-4968-90EB-CA42FB714874}"/>
                  </a:ext>
                </a:extLst>
              </p:cNvPr>
              <p:cNvSpPr/>
              <p:nvPr/>
            </p:nvSpPr>
            <p:spPr>
              <a:xfrm>
                <a:off x="7098236" y="4179564"/>
                <a:ext cx="480361" cy="480361"/>
              </a:xfrm>
              <a:custGeom>
                <a:avLst/>
                <a:gdLst>
                  <a:gd name="connsiteX0" fmla="*/ 480362 w 480361"/>
                  <a:gd name="connsiteY0" fmla="*/ 240181 h 480361"/>
                  <a:gd name="connsiteX1" fmla="*/ 240181 w 480361"/>
                  <a:gd name="connsiteY1" fmla="*/ 480362 h 480361"/>
                  <a:gd name="connsiteX2" fmla="*/ 0 w 480361"/>
                  <a:gd name="connsiteY2" fmla="*/ 240181 h 480361"/>
                  <a:gd name="connsiteX3" fmla="*/ 240181 w 480361"/>
                  <a:gd name="connsiteY3" fmla="*/ 0 h 480361"/>
                  <a:gd name="connsiteX4" fmla="*/ 480362 w 480361"/>
                  <a:gd name="connsiteY4" fmla="*/ 240181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361" h="480361">
                    <a:moveTo>
                      <a:pt x="480362" y="240181"/>
                    </a:moveTo>
                    <a:cubicBezTo>
                      <a:pt x="480362" y="372829"/>
                      <a:pt x="372829" y="480362"/>
                      <a:pt x="240181" y="480362"/>
                    </a:cubicBezTo>
                    <a:cubicBezTo>
                      <a:pt x="107533" y="480362"/>
                      <a:pt x="0" y="372829"/>
                      <a:pt x="0" y="240181"/>
                    </a:cubicBezTo>
                    <a:cubicBezTo>
                      <a:pt x="0" y="107533"/>
                      <a:pt x="107533" y="0"/>
                      <a:pt x="240181" y="0"/>
                    </a:cubicBezTo>
                    <a:cubicBezTo>
                      <a:pt x="372829" y="0"/>
                      <a:pt x="480362" y="107533"/>
                      <a:pt x="480362" y="2401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1F4D64B5-21D1-46C4-8F2E-92EB122A67F1}"/>
                  </a:ext>
                </a:extLst>
              </p:cNvPr>
              <p:cNvSpPr/>
              <p:nvPr/>
            </p:nvSpPr>
            <p:spPr>
              <a:xfrm>
                <a:off x="7269875" y="4352572"/>
                <a:ext cx="128216" cy="117745"/>
              </a:xfrm>
              <a:custGeom>
                <a:avLst/>
                <a:gdLst>
                  <a:gd name="connsiteX0" fmla="*/ 120318 w 128216"/>
                  <a:gd name="connsiteY0" fmla="*/ 24862 h 117745"/>
                  <a:gd name="connsiteX1" fmla="*/ 122827 w 128216"/>
                  <a:gd name="connsiteY1" fmla="*/ 27713 h 117745"/>
                  <a:gd name="connsiteX2" fmla="*/ 127047 w 128216"/>
                  <a:gd name="connsiteY2" fmla="*/ 37977 h 117745"/>
                  <a:gd name="connsiteX3" fmla="*/ 122827 w 128216"/>
                  <a:gd name="connsiteY3" fmla="*/ 77779 h 117745"/>
                  <a:gd name="connsiteX4" fmla="*/ 110282 w 128216"/>
                  <a:gd name="connsiteY4" fmla="*/ 102984 h 117745"/>
                  <a:gd name="connsiteX5" fmla="*/ 97851 w 128216"/>
                  <a:gd name="connsiteY5" fmla="*/ 113590 h 117745"/>
                  <a:gd name="connsiteX6" fmla="*/ 81086 w 128216"/>
                  <a:gd name="connsiteY6" fmla="*/ 117696 h 117745"/>
                  <a:gd name="connsiteX7" fmla="*/ 45732 w 128216"/>
                  <a:gd name="connsiteY7" fmla="*/ 113818 h 117745"/>
                  <a:gd name="connsiteX8" fmla="*/ 11518 w 128216"/>
                  <a:gd name="connsiteY8" fmla="*/ 94772 h 117745"/>
                  <a:gd name="connsiteX9" fmla="*/ 912 w 128216"/>
                  <a:gd name="connsiteY9" fmla="*/ 57137 h 117745"/>
                  <a:gd name="connsiteX10" fmla="*/ 19159 w 128216"/>
                  <a:gd name="connsiteY10" fmla="*/ 25775 h 117745"/>
                  <a:gd name="connsiteX11" fmla="*/ 72647 w 128216"/>
                  <a:gd name="connsiteY11" fmla="*/ 0 h 117745"/>
                  <a:gd name="connsiteX12" fmla="*/ 72647 w 128216"/>
                  <a:gd name="connsiteY12" fmla="*/ 0 h 117745"/>
                  <a:gd name="connsiteX13" fmla="*/ 81200 w 128216"/>
                  <a:gd name="connsiteY13" fmla="*/ 0 h 117745"/>
                  <a:gd name="connsiteX14" fmla="*/ 82113 w 128216"/>
                  <a:gd name="connsiteY14" fmla="*/ 0 h 117745"/>
                  <a:gd name="connsiteX15" fmla="*/ 111993 w 128216"/>
                  <a:gd name="connsiteY15" fmla="*/ 15624 h 117745"/>
                  <a:gd name="connsiteX16" fmla="*/ 119406 w 128216"/>
                  <a:gd name="connsiteY16" fmla="*/ 25318 h 117745"/>
                  <a:gd name="connsiteX17" fmla="*/ 110510 w 128216"/>
                  <a:gd name="connsiteY17" fmla="*/ 17449 h 117745"/>
                  <a:gd name="connsiteX18" fmla="*/ 80744 w 128216"/>
                  <a:gd name="connsiteY18" fmla="*/ 4105 h 117745"/>
                  <a:gd name="connsiteX19" fmla="*/ 81542 w 128216"/>
                  <a:gd name="connsiteY19" fmla="*/ 4105 h 117745"/>
                  <a:gd name="connsiteX20" fmla="*/ 72989 w 128216"/>
                  <a:gd name="connsiteY20" fmla="*/ 4904 h 117745"/>
                  <a:gd name="connsiteX21" fmla="*/ 72989 w 128216"/>
                  <a:gd name="connsiteY21" fmla="*/ 4904 h 117745"/>
                  <a:gd name="connsiteX22" fmla="*/ 22353 w 128216"/>
                  <a:gd name="connsiteY22" fmla="*/ 30678 h 117745"/>
                  <a:gd name="connsiteX23" fmla="*/ 6272 w 128216"/>
                  <a:gd name="connsiteY23" fmla="*/ 58848 h 117745"/>
                  <a:gd name="connsiteX24" fmla="*/ 15510 w 128216"/>
                  <a:gd name="connsiteY24" fmla="*/ 90781 h 117745"/>
                  <a:gd name="connsiteX25" fmla="*/ 45846 w 128216"/>
                  <a:gd name="connsiteY25" fmla="*/ 107887 h 117745"/>
                  <a:gd name="connsiteX26" fmla="*/ 79262 w 128216"/>
                  <a:gd name="connsiteY26" fmla="*/ 111993 h 117745"/>
                  <a:gd name="connsiteX27" fmla="*/ 104466 w 128216"/>
                  <a:gd name="connsiteY27" fmla="*/ 100018 h 117745"/>
                  <a:gd name="connsiteX28" fmla="*/ 116897 w 128216"/>
                  <a:gd name="connsiteY28" fmla="*/ 76639 h 117745"/>
                  <a:gd name="connsiteX29" fmla="*/ 123055 w 128216"/>
                  <a:gd name="connsiteY29" fmla="*/ 38890 h 117745"/>
                  <a:gd name="connsiteX30" fmla="*/ 120318 w 128216"/>
                  <a:gd name="connsiteY30" fmla="*/ 24862 h 117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8216" h="117745">
                    <a:moveTo>
                      <a:pt x="120318" y="24862"/>
                    </a:moveTo>
                    <a:cubicBezTo>
                      <a:pt x="120318" y="24862"/>
                      <a:pt x="121345" y="25660"/>
                      <a:pt x="122827" y="27713"/>
                    </a:cubicBezTo>
                    <a:cubicBezTo>
                      <a:pt x="124743" y="30895"/>
                      <a:pt x="126169" y="34362"/>
                      <a:pt x="127047" y="37977"/>
                    </a:cubicBezTo>
                    <a:cubicBezTo>
                      <a:pt x="129522" y="51378"/>
                      <a:pt x="128050" y="65200"/>
                      <a:pt x="122827" y="77779"/>
                    </a:cubicBezTo>
                    <a:cubicBezTo>
                      <a:pt x="119999" y="86789"/>
                      <a:pt x="115768" y="95297"/>
                      <a:pt x="110282" y="102984"/>
                    </a:cubicBezTo>
                    <a:cubicBezTo>
                      <a:pt x="106963" y="107386"/>
                      <a:pt x="102721" y="111001"/>
                      <a:pt x="97851" y="113590"/>
                    </a:cubicBezTo>
                    <a:cubicBezTo>
                      <a:pt x="92582" y="116042"/>
                      <a:pt x="86891" y="117445"/>
                      <a:pt x="81086" y="117696"/>
                    </a:cubicBezTo>
                    <a:cubicBezTo>
                      <a:pt x="69180" y="118026"/>
                      <a:pt x="57285" y="116715"/>
                      <a:pt x="45732" y="113818"/>
                    </a:cubicBezTo>
                    <a:cubicBezTo>
                      <a:pt x="32697" y="111001"/>
                      <a:pt x="20779" y="104375"/>
                      <a:pt x="11518" y="94772"/>
                    </a:cubicBezTo>
                    <a:cubicBezTo>
                      <a:pt x="2018" y="84725"/>
                      <a:pt x="-1951" y="70663"/>
                      <a:pt x="912" y="57137"/>
                    </a:cubicBezTo>
                    <a:cubicBezTo>
                      <a:pt x="3603" y="45048"/>
                      <a:pt x="9979" y="34088"/>
                      <a:pt x="19159" y="25775"/>
                    </a:cubicBezTo>
                    <a:cubicBezTo>
                      <a:pt x="34852" y="13309"/>
                      <a:pt x="53122" y="4505"/>
                      <a:pt x="72647" y="0"/>
                    </a:cubicBezTo>
                    <a:lnTo>
                      <a:pt x="72647" y="0"/>
                    </a:lnTo>
                    <a:lnTo>
                      <a:pt x="81200" y="0"/>
                    </a:lnTo>
                    <a:lnTo>
                      <a:pt x="82113" y="0"/>
                    </a:lnTo>
                    <a:cubicBezTo>
                      <a:pt x="92970" y="3284"/>
                      <a:pt x="103097" y="8588"/>
                      <a:pt x="111993" y="15624"/>
                    </a:cubicBezTo>
                    <a:cubicBezTo>
                      <a:pt x="115346" y="18076"/>
                      <a:pt x="117923" y="21441"/>
                      <a:pt x="119406" y="25318"/>
                    </a:cubicBezTo>
                    <a:cubicBezTo>
                      <a:pt x="119406" y="25318"/>
                      <a:pt x="116669" y="21897"/>
                      <a:pt x="110510" y="17449"/>
                    </a:cubicBezTo>
                    <a:cubicBezTo>
                      <a:pt x="101386" y="11393"/>
                      <a:pt x="91328" y="6888"/>
                      <a:pt x="80744" y="4105"/>
                    </a:cubicBezTo>
                    <a:lnTo>
                      <a:pt x="81542" y="4105"/>
                    </a:lnTo>
                    <a:lnTo>
                      <a:pt x="72989" y="4904"/>
                    </a:lnTo>
                    <a:lnTo>
                      <a:pt x="72989" y="4904"/>
                    </a:lnTo>
                    <a:cubicBezTo>
                      <a:pt x="54479" y="9808"/>
                      <a:pt x="37213" y="18601"/>
                      <a:pt x="22353" y="30678"/>
                    </a:cubicBezTo>
                    <a:cubicBezTo>
                      <a:pt x="14278" y="38240"/>
                      <a:pt x="8678" y="48059"/>
                      <a:pt x="6272" y="58848"/>
                    </a:cubicBezTo>
                    <a:cubicBezTo>
                      <a:pt x="3968" y="70366"/>
                      <a:pt x="7413" y="82273"/>
                      <a:pt x="15510" y="90781"/>
                    </a:cubicBezTo>
                    <a:cubicBezTo>
                      <a:pt x="23698" y="99368"/>
                      <a:pt x="34259" y="105333"/>
                      <a:pt x="45846" y="107887"/>
                    </a:cubicBezTo>
                    <a:cubicBezTo>
                      <a:pt x="56772" y="110659"/>
                      <a:pt x="67994" y="112039"/>
                      <a:pt x="79262" y="111993"/>
                    </a:cubicBezTo>
                    <a:cubicBezTo>
                      <a:pt x="89058" y="112096"/>
                      <a:pt x="98353" y="107682"/>
                      <a:pt x="104466" y="100018"/>
                    </a:cubicBezTo>
                    <a:cubicBezTo>
                      <a:pt x="109746" y="92890"/>
                      <a:pt x="113931" y="85010"/>
                      <a:pt x="116897" y="76639"/>
                    </a:cubicBezTo>
                    <a:cubicBezTo>
                      <a:pt x="122268" y="64824"/>
                      <a:pt x="124390" y="51800"/>
                      <a:pt x="123055" y="38890"/>
                    </a:cubicBezTo>
                    <a:cubicBezTo>
                      <a:pt x="122485" y="34157"/>
                      <a:pt x="121573" y="29469"/>
                      <a:pt x="120318" y="248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ADE5B8CB-8F7C-4077-91C2-35B1E7AE432F}"/>
                  </a:ext>
                </a:extLst>
              </p:cNvPr>
              <p:cNvSpPr/>
              <p:nvPr/>
            </p:nvSpPr>
            <p:spPr>
              <a:xfrm>
                <a:off x="7194519" y="4302969"/>
                <a:ext cx="269876" cy="234025"/>
              </a:xfrm>
              <a:custGeom>
                <a:avLst/>
                <a:gdLst>
                  <a:gd name="connsiteX0" fmla="*/ 255435 w 269876"/>
                  <a:gd name="connsiteY0" fmla="*/ 79255 h 234025"/>
                  <a:gd name="connsiteX1" fmla="*/ 259084 w 269876"/>
                  <a:gd name="connsiteY1" fmla="*/ 85984 h 234025"/>
                  <a:gd name="connsiteX2" fmla="*/ 266726 w 269876"/>
                  <a:gd name="connsiteY2" fmla="*/ 106969 h 234025"/>
                  <a:gd name="connsiteX3" fmla="*/ 268892 w 269876"/>
                  <a:gd name="connsiteY3" fmla="*/ 142323 h 234025"/>
                  <a:gd name="connsiteX4" fmla="*/ 248478 w 269876"/>
                  <a:gd name="connsiteY4" fmla="*/ 184520 h 234025"/>
                  <a:gd name="connsiteX5" fmla="*/ 139906 w 269876"/>
                  <a:gd name="connsiteY5" fmla="*/ 234016 h 234025"/>
                  <a:gd name="connsiteX6" fmla="*/ 70110 w 269876"/>
                  <a:gd name="connsiteY6" fmla="*/ 216339 h 234025"/>
                  <a:gd name="connsiteX7" fmla="*/ 14228 w 269876"/>
                  <a:gd name="connsiteY7" fmla="*/ 162851 h 234025"/>
                  <a:gd name="connsiteX8" fmla="*/ 1911 w 269876"/>
                  <a:gd name="connsiteY8" fmla="*/ 135366 h 234025"/>
                  <a:gd name="connsiteX9" fmla="*/ 3621 w 269876"/>
                  <a:gd name="connsiteY9" fmla="*/ 105258 h 234025"/>
                  <a:gd name="connsiteX10" fmla="*/ 45020 w 269876"/>
                  <a:gd name="connsiteY10" fmla="*/ 67395 h 234025"/>
                  <a:gd name="connsiteX11" fmla="*/ 66347 w 269876"/>
                  <a:gd name="connsiteY11" fmla="*/ 52911 h 234025"/>
                  <a:gd name="connsiteX12" fmla="*/ 82883 w 269876"/>
                  <a:gd name="connsiteY12" fmla="*/ 34549 h 234025"/>
                  <a:gd name="connsiteX13" fmla="*/ 99420 w 269876"/>
                  <a:gd name="connsiteY13" fmla="*/ 15960 h 234025"/>
                  <a:gd name="connsiteX14" fmla="*/ 120975 w 269876"/>
                  <a:gd name="connsiteY14" fmla="*/ 4555 h 234025"/>
                  <a:gd name="connsiteX15" fmla="*/ 120975 w 269876"/>
                  <a:gd name="connsiteY15" fmla="*/ 4555 h 234025"/>
                  <a:gd name="connsiteX16" fmla="*/ 189402 w 269876"/>
                  <a:gd name="connsiteY16" fmla="*/ 8091 h 234025"/>
                  <a:gd name="connsiteX17" fmla="*/ 232284 w 269876"/>
                  <a:gd name="connsiteY17" fmla="*/ 39339 h 234025"/>
                  <a:gd name="connsiteX18" fmla="*/ 250645 w 269876"/>
                  <a:gd name="connsiteY18" fmla="*/ 68079 h 234025"/>
                  <a:gd name="connsiteX19" fmla="*/ 255207 w 269876"/>
                  <a:gd name="connsiteY19" fmla="*/ 79483 h 234025"/>
                  <a:gd name="connsiteX20" fmla="*/ 229889 w 269876"/>
                  <a:gd name="connsiteY20" fmla="*/ 41734 h 234025"/>
                  <a:gd name="connsiteX21" fmla="*/ 187806 w 269876"/>
                  <a:gd name="connsiteY21" fmla="*/ 12424 h 234025"/>
                  <a:gd name="connsiteX22" fmla="*/ 122343 w 269876"/>
                  <a:gd name="connsiteY22" fmla="*/ 10029 h 234025"/>
                  <a:gd name="connsiteX23" fmla="*/ 122343 w 269876"/>
                  <a:gd name="connsiteY23" fmla="*/ 10029 h 234025"/>
                  <a:gd name="connsiteX24" fmla="*/ 103298 w 269876"/>
                  <a:gd name="connsiteY24" fmla="*/ 20408 h 234025"/>
                  <a:gd name="connsiteX25" fmla="*/ 87673 w 269876"/>
                  <a:gd name="connsiteY25" fmla="*/ 38427 h 234025"/>
                  <a:gd name="connsiteX26" fmla="*/ 70452 w 269876"/>
                  <a:gd name="connsiteY26" fmla="*/ 57815 h 234025"/>
                  <a:gd name="connsiteX27" fmla="*/ 48327 w 269876"/>
                  <a:gd name="connsiteY27" fmla="*/ 72983 h 234025"/>
                  <a:gd name="connsiteX28" fmla="*/ 9666 w 269876"/>
                  <a:gd name="connsiteY28" fmla="*/ 107995 h 234025"/>
                  <a:gd name="connsiteX29" fmla="*/ 20044 w 269876"/>
                  <a:gd name="connsiteY29" fmla="*/ 159544 h 234025"/>
                  <a:gd name="connsiteX30" fmla="*/ 73189 w 269876"/>
                  <a:gd name="connsiteY30" fmla="*/ 210751 h 234025"/>
                  <a:gd name="connsiteX31" fmla="*/ 139906 w 269876"/>
                  <a:gd name="connsiteY31" fmla="*/ 227971 h 234025"/>
                  <a:gd name="connsiteX32" fmla="*/ 244829 w 269876"/>
                  <a:gd name="connsiteY32" fmla="*/ 181555 h 234025"/>
                  <a:gd name="connsiteX33" fmla="*/ 265243 w 269876"/>
                  <a:gd name="connsiteY33" fmla="*/ 141752 h 234025"/>
                  <a:gd name="connsiteX34" fmla="*/ 264216 w 269876"/>
                  <a:gd name="connsiteY34" fmla="*/ 107539 h 234025"/>
                  <a:gd name="connsiteX35" fmla="*/ 255435 w 269876"/>
                  <a:gd name="connsiteY35" fmla="*/ 79255 h 2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9876" h="234025">
                    <a:moveTo>
                      <a:pt x="255435" y="79255"/>
                    </a:moveTo>
                    <a:cubicBezTo>
                      <a:pt x="256952" y="81320"/>
                      <a:pt x="258183" y="83589"/>
                      <a:pt x="259084" y="85984"/>
                    </a:cubicBezTo>
                    <a:cubicBezTo>
                      <a:pt x="262255" y="92735"/>
                      <a:pt x="264821" y="99761"/>
                      <a:pt x="266726" y="106969"/>
                    </a:cubicBezTo>
                    <a:cubicBezTo>
                      <a:pt x="269987" y="118464"/>
                      <a:pt x="270729" y="130519"/>
                      <a:pt x="268892" y="142323"/>
                    </a:cubicBezTo>
                    <a:cubicBezTo>
                      <a:pt x="265939" y="157947"/>
                      <a:pt x="258891" y="172499"/>
                      <a:pt x="248478" y="184520"/>
                    </a:cubicBezTo>
                    <a:cubicBezTo>
                      <a:pt x="221084" y="215860"/>
                      <a:pt x="181533" y="233902"/>
                      <a:pt x="139906" y="234016"/>
                    </a:cubicBezTo>
                    <a:cubicBezTo>
                      <a:pt x="115500" y="234301"/>
                      <a:pt x="91437" y="228200"/>
                      <a:pt x="70110" y="216339"/>
                    </a:cubicBezTo>
                    <a:cubicBezTo>
                      <a:pt x="47107" y="203725"/>
                      <a:pt x="27832" y="185284"/>
                      <a:pt x="14228" y="162851"/>
                    </a:cubicBezTo>
                    <a:cubicBezTo>
                      <a:pt x="8925" y="154275"/>
                      <a:pt x="4783" y="145037"/>
                      <a:pt x="1911" y="135366"/>
                    </a:cubicBezTo>
                    <a:cubicBezTo>
                      <a:pt x="-1132" y="125444"/>
                      <a:pt x="-525" y="114769"/>
                      <a:pt x="3621" y="105258"/>
                    </a:cubicBezTo>
                    <a:cubicBezTo>
                      <a:pt x="13102" y="88607"/>
                      <a:pt x="27586" y="75355"/>
                      <a:pt x="45020" y="67395"/>
                    </a:cubicBezTo>
                    <a:cubicBezTo>
                      <a:pt x="52547" y="63209"/>
                      <a:pt x="59675" y="58362"/>
                      <a:pt x="66347" y="52911"/>
                    </a:cubicBezTo>
                    <a:cubicBezTo>
                      <a:pt x="72528" y="47437"/>
                      <a:pt x="78082" y="41266"/>
                      <a:pt x="82883" y="34549"/>
                    </a:cubicBezTo>
                    <a:cubicBezTo>
                      <a:pt x="87810" y="27855"/>
                      <a:pt x="93341" y="21628"/>
                      <a:pt x="99420" y="15960"/>
                    </a:cubicBezTo>
                    <a:cubicBezTo>
                      <a:pt x="105533" y="10417"/>
                      <a:pt x="112946" y="6494"/>
                      <a:pt x="120975" y="4555"/>
                    </a:cubicBezTo>
                    <a:lnTo>
                      <a:pt x="120975" y="4555"/>
                    </a:lnTo>
                    <a:cubicBezTo>
                      <a:pt x="143465" y="-2561"/>
                      <a:pt x="167768" y="-1307"/>
                      <a:pt x="189402" y="8091"/>
                    </a:cubicBezTo>
                    <a:cubicBezTo>
                      <a:pt x="206156" y="14637"/>
                      <a:pt x="220925" y="25403"/>
                      <a:pt x="232284" y="39339"/>
                    </a:cubicBezTo>
                    <a:cubicBezTo>
                      <a:pt x="239526" y="48155"/>
                      <a:pt x="245684" y="57803"/>
                      <a:pt x="250645" y="68079"/>
                    </a:cubicBezTo>
                    <a:cubicBezTo>
                      <a:pt x="252629" y="71671"/>
                      <a:pt x="254169" y="75503"/>
                      <a:pt x="255207" y="79483"/>
                    </a:cubicBezTo>
                    <a:cubicBezTo>
                      <a:pt x="247931" y="66163"/>
                      <a:pt x="239457" y="53527"/>
                      <a:pt x="229889" y="41734"/>
                    </a:cubicBezTo>
                    <a:cubicBezTo>
                      <a:pt x="218564" y="28562"/>
                      <a:pt x="204091" y="18480"/>
                      <a:pt x="187806" y="12424"/>
                    </a:cubicBezTo>
                    <a:cubicBezTo>
                      <a:pt x="166969" y="3859"/>
                      <a:pt x="143750" y="3016"/>
                      <a:pt x="122343" y="10029"/>
                    </a:cubicBezTo>
                    <a:lnTo>
                      <a:pt x="122343" y="10029"/>
                    </a:lnTo>
                    <a:cubicBezTo>
                      <a:pt x="115238" y="11877"/>
                      <a:pt x="108703" y="15435"/>
                      <a:pt x="103298" y="20408"/>
                    </a:cubicBezTo>
                    <a:cubicBezTo>
                      <a:pt x="97572" y="25939"/>
                      <a:pt x="92338" y="31972"/>
                      <a:pt x="87673" y="38427"/>
                    </a:cubicBezTo>
                    <a:cubicBezTo>
                      <a:pt x="82598" y="45452"/>
                      <a:pt x="76827" y="51953"/>
                      <a:pt x="70452" y="57815"/>
                    </a:cubicBezTo>
                    <a:cubicBezTo>
                      <a:pt x="63507" y="63471"/>
                      <a:pt x="56105" y="68546"/>
                      <a:pt x="48327" y="72983"/>
                    </a:cubicBezTo>
                    <a:cubicBezTo>
                      <a:pt x="32131" y="80373"/>
                      <a:pt x="18623" y="92610"/>
                      <a:pt x="9666" y="107995"/>
                    </a:cubicBezTo>
                    <a:cubicBezTo>
                      <a:pt x="2025" y="124190"/>
                      <a:pt x="10464" y="143349"/>
                      <a:pt x="20044" y="159544"/>
                    </a:cubicBezTo>
                    <a:cubicBezTo>
                      <a:pt x="33028" y="180927"/>
                      <a:pt x="51338" y="198570"/>
                      <a:pt x="73189" y="210751"/>
                    </a:cubicBezTo>
                    <a:cubicBezTo>
                      <a:pt x="93592" y="222087"/>
                      <a:pt x="116561" y="228017"/>
                      <a:pt x="139906" y="227971"/>
                    </a:cubicBezTo>
                    <a:cubicBezTo>
                      <a:pt x="179891" y="228108"/>
                      <a:pt x="218039" y="211229"/>
                      <a:pt x="244829" y="181555"/>
                    </a:cubicBezTo>
                    <a:cubicBezTo>
                      <a:pt x="254967" y="170275"/>
                      <a:pt x="261993" y="156567"/>
                      <a:pt x="265243" y="141752"/>
                    </a:cubicBezTo>
                    <a:cubicBezTo>
                      <a:pt x="267273" y="130405"/>
                      <a:pt x="266919" y="118749"/>
                      <a:pt x="264216" y="107539"/>
                    </a:cubicBezTo>
                    <a:cubicBezTo>
                      <a:pt x="259769" y="89063"/>
                      <a:pt x="254751" y="79483"/>
                      <a:pt x="255435" y="7925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F8DF98BD-1868-4AB6-B8AE-3B3A6C3E8C2E}"/>
                  </a:ext>
                </a:extLst>
              </p:cNvPr>
              <p:cNvSpPr/>
              <p:nvPr/>
            </p:nvSpPr>
            <p:spPr>
              <a:xfrm>
                <a:off x="7152217" y="4242068"/>
                <a:ext cx="374390" cy="356068"/>
              </a:xfrm>
              <a:custGeom>
                <a:avLst/>
                <a:gdLst>
                  <a:gd name="connsiteX0" fmla="*/ 194981 w 374390"/>
                  <a:gd name="connsiteY0" fmla="*/ 2160 h 356068"/>
                  <a:gd name="connsiteX1" fmla="*/ 197946 w 374390"/>
                  <a:gd name="connsiteY1" fmla="*/ 1590 h 356068"/>
                  <a:gd name="connsiteX2" fmla="*/ 206728 w 374390"/>
                  <a:gd name="connsiteY2" fmla="*/ 1019 h 356068"/>
                  <a:gd name="connsiteX3" fmla="*/ 240941 w 374390"/>
                  <a:gd name="connsiteY3" fmla="*/ 1019 h 356068"/>
                  <a:gd name="connsiteX4" fmla="*/ 293745 w 374390"/>
                  <a:gd name="connsiteY4" fmla="*/ 12424 h 356068"/>
                  <a:gd name="connsiteX5" fmla="*/ 344837 w 374390"/>
                  <a:gd name="connsiteY5" fmla="*/ 61464 h 356068"/>
                  <a:gd name="connsiteX6" fmla="*/ 369129 w 374390"/>
                  <a:gd name="connsiteY6" fmla="*/ 144375 h 356068"/>
                  <a:gd name="connsiteX7" fmla="*/ 374375 w 374390"/>
                  <a:gd name="connsiteY7" fmla="*/ 192389 h 356068"/>
                  <a:gd name="connsiteX8" fmla="*/ 358409 w 374390"/>
                  <a:gd name="connsiteY8" fmla="*/ 241542 h 356068"/>
                  <a:gd name="connsiteX9" fmla="*/ 320317 w 374390"/>
                  <a:gd name="connsiteY9" fmla="*/ 279634 h 356068"/>
                  <a:gd name="connsiteX10" fmla="*/ 276182 w 374390"/>
                  <a:gd name="connsiteY10" fmla="*/ 313848 h 356068"/>
                  <a:gd name="connsiteX11" fmla="*/ 166469 w 374390"/>
                  <a:gd name="connsiteY11" fmla="*/ 355360 h 356068"/>
                  <a:gd name="connsiteX12" fmla="*/ 55503 w 374390"/>
                  <a:gd name="connsiteY12" fmla="*/ 319892 h 356068"/>
                  <a:gd name="connsiteX13" fmla="*/ 23912 w 374390"/>
                  <a:gd name="connsiteY13" fmla="*/ 272905 h 356068"/>
                  <a:gd name="connsiteX14" fmla="*/ 7603 w 374390"/>
                  <a:gd name="connsiteY14" fmla="*/ 221584 h 356068"/>
                  <a:gd name="connsiteX15" fmla="*/ 5322 w 374390"/>
                  <a:gd name="connsiteY15" fmla="*/ 122707 h 356068"/>
                  <a:gd name="connsiteX16" fmla="*/ 50941 w 374390"/>
                  <a:gd name="connsiteY16" fmla="*/ 49375 h 356068"/>
                  <a:gd name="connsiteX17" fmla="*/ 111955 w 374390"/>
                  <a:gd name="connsiteY17" fmla="*/ 12424 h 356068"/>
                  <a:gd name="connsiteX18" fmla="*/ 164416 w 374390"/>
                  <a:gd name="connsiteY18" fmla="*/ 1019 h 356068"/>
                  <a:gd name="connsiteX19" fmla="*/ 210035 w 374390"/>
                  <a:gd name="connsiteY19" fmla="*/ 2046 h 356068"/>
                  <a:gd name="connsiteX20" fmla="*/ 198630 w 374390"/>
                  <a:gd name="connsiteY20" fmla="*/ 2046 h 356068"/>
                  <a:gd name="connsiteX21" fmla="*/ 165101 w 374390"/>
                  <a:gd name="connsiteY21" fmla="*/ 3643 h 356068"/>
                  <a:gd name="connsiteX22" fmla="*/ 113552 w 374390"/>
                  <a:gd name="connsiteY22" fmla="*/ 16187 h 356068"/>
                  <a:gd name="connsiteX23" fmla="*/ 54590 w 374390"/>
                  <a:gd name="connsiteY23" fmla="*/ 53024 h 356068"/>
                  <a:gd name="connsiteX24" fmla="*/ 10340 w 374390"/>
                  <a:gd name="connsiteY24" fmla="*/ 123277 h 356068"/>
                  <a:gd name="connsiteX25" fmla="*/ 13306 w 374390"/>
                  <a:gd name="connsiteY25" fmla="*/ 219304 h 356068"/>
                  <a:gd name="connsiteX26" fmla="*/ 59722 w 374390"/>
                  <a:gd name="connsiteY26" fmla="*/ 314190 h 356068"/>
                  <a:gd name="connsiteX27" fmla="*/ 165671 w 374390"/>
                  <a:gd name="connsiteY27" fmla="*/ 347719 h 356068"/>
                  <a:gd name="connsiteX28" fmla="*/ 272190 w 374390"/>
                  <a:gd name="connsiteY28" fmla="*/ 307461 h 356068"/>
                  <a:gd name="connsiteX29" fmla="*/ 315756 w 374390"/>
                  <a:gd name="connsiteY29" fmla="*/ 273247 h 356068"/>
                  <a:gd name="connsiteX30" fmla="*/ 353163 w 374390"/>
                  <a:gd name="connsiteY30" fmla="*/ 236296 h 356068"/>
                  <a:gd name="connsiteX31" fmla="*/ 368103 w 374390"/>
                  <a:gd name="connsiteY31" fmla="*/ 190678 h 356068"/>
                  <a:gd name="connsiteX32" fmla="*/ 363313 w 374390"/>
                  <a:gd name="connsiteY32" fmla="*/ 143577 h 356068"/>
                  <a:gd name="connsiteX33" fmla="*/ 340504 w 374390"/>
                  <a:gd name="connsiteY33" fmla="*/ 62034 h 356068"/>
                  <a:gd name="connsiteX34" fmla="*/ 291920 w 374390"/>
                  <a:gd name="connsiteY34" fmla="*/ 14249 h 356068"/>
                  <a:gd name="connsiteX35" fmla="*/ 240599 w 374390"/>
                  <a:gd name="connsiteY35" fmla="*/ 2844 h 356068"/>
                  <a:gd name="connsiteX36" fmla="*/ 206385 w 374390"/>
                  <a:gd name="connsiteY36" fmla="*/ 2046 h 356068"/>
                  <a:gd name="connsiteX37" fmla="*/ 194981 w 374390"/>
                  <a:gd name="connsiteY37" fmla="*/ 2160 h 35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4390" h="356068">
                    <a:moveTo>
                      <a:pt x="194981" y="2160"/>
                    </a:moveTo>
                    <a:cubicBezTo>
                      <a:pt x="194981" y="2160"/>
                      <a:pt x="195893" y="2160"/>
                      <a:pt x="197946" y="1590"/>
                    </a:cubicBezTo>
                    <a:lnTo>
                      <a:pt x="206728" y="1019"/>
                    </a:lnTo>
                    <a:cubicBezTo>
                      <a:pt x="218121" y="438"/>
                      <a:pt x="229548" y="438"/>
                      <a:pt x="240941" y="1019"/>
                    </a:cubicBezTo>
                    <a:cubicBezTo>
                      <a:pt x="259075" y="1704"/>
                      <a:pt x="276946" y="5570"/>
                      <a:pt x="293745" y="12424"/>
                    </a:cubicBezTo>
                    <a:cubicBezTo>
                      <a:pt x="315984" y="22300"/>
                      <a:pt x="334060" y="39647"/>
                      <a:pt x="344837" y="61464"/>
                    </a:cubicBezTo>
                    <a:cubicBezTo>
                      <a:pt x="357291" y="87637"/>
                      <a:pt x="365491" y="115624"/>
                      <a:pt x="369129" y="144375"/>
                    </a:cubicBezTo>
                    <a:cubicBezTo>
                      <a:pt x="372208" y="160205"/>
                      <a:pt x="373965" y="176263"/>
                      <a:pt x="374375" y="192389"/>
                    </a:cubicBezTo>
                    <a:cubicBezTo>
                      <a:pt x="374729" y="210100"/>
                      <a:pt x="369106" y="227423"/>
                      <a:pt x="358409" y="241542"/>
                    </a:cubicBezTo>
                    <a:cubicBezTo>
                      <a:pt x="346913" y="255376"/>
                      <a:pt x="334151" y="268126"/>
                      <a:pt x="320317" y="279634"/>
                    </a:cubicBezTo>
                    <a:cubicBezTo>
                      <a:pt x="306358" y="291974"/>
                      <a:pt x="291612" y="303401"/>
                      <a:pt x="276182" y="313848"/>
                    </a:cubicBezTo>
                    <a:cubicBezTo>
                      <a:pt x="243907" y="337113"/>
                      <a:pt x="206055" y="351437"/>
                      <a:pt x="166469" y="355360"/>
                    </a:cubicBezTo>
                    <a:cubicBezTo>
                      <a:pt x="126177" y="359329"/>
                      <a:pt x="86033" y="346488"/>
                      <a:pt x="55503" y="319892"/>
                    </a:cubicBezTo>
                    <a:cubicBezTo>
                      <a:pt x="41868" y="306560"/>
                      <a:pt x="31116" y="290559"/>
                      <a:pt x="23912" y="272905"/>
                    </a:cubicBezTo>
                    <a:cubicBezTo>
                      <a:pt x="17035" y="256289"/>
                      <a:pt x="11579" y="239125"/>
                      <a:pt x="7603" y="221584"/>
                    </a:cubicBezTo>
                    <a:cubicBezTo>
                      <a:pt x="-1693" y="189378"/>
                      <a:pt x="-2478" y="155312"/>
                      <a:pt x="5322" y="122707"/>
                    </a:cubicBezTo>
                    <a:cubicBezTo>
                      <a:pt x="13652" y="94606"/>
                      <a:pt x="29412" y="69265"/>
                      <a:pt x="50941" y="49375"/>
                    </a:cubicBezTo>
                    <a:cubicBezTo>
                      <a:pt x="68628" y="33135"/>
                      <a:pt x="89374" y="20578"/>
                      <a:pt x="111955" y="12424"/>
                    </a:cubicBezTo>
                    <a:cubicBezTo>
                      <a:pt x="128880" y="6391"/>
                      <a:pt x="146511" y="2559"/>
                      <a:pt x="164416" y="1019"/>
                    </a:cubicBezTo>
                    <a:cubicBezTo>
                      <a:pt x="179607" y="-623"/>
                      <a:pt x="194935" y="-281"/>
                      <a:pt x="210035" y="2046"/>
                    </a:cubicBezTo>
                    <a:cubicBezTo>
                      <a:pt x="206237" y="2320"/>
                      <a:pt x="202428" y="2320"/>
                      <a:pt x="198630" y="2046"/>
                    </a:cubicBezTo>
                    <a:cubicBezTo>
                      <a:pt x="187431" y="1806"/>
                      <a:pt x="176232" y="2342"/>
                      <a:pt x="165101" y="3643"/>
                    </a:cubicBezTo>
                    <a:cubicBezTo>
                      <a:pt x="147458" y="5661"/>
                      <a:pt x="130146" y="9881"/>
                      <a:pt x="113552" y="16187"/>
                    </a:cubicBezTo>
                    <a:cubicBezTo>
                      <a:pt x="91667" y="24456"/>
                      <a:pt x="71623" y="36978"/>
                      <a:pt x="54590" y="53024"/>
                    </a:cubicBezTo>
                    <a:cubicBezTo>
                      <a:pt x="33903" y="72127"/>
                      <a:pt x="18637" y="96362"/>
                      <a:pt x="10340" y="123277"/>
                    </a:cubicBezTo>
                    <a:cubicBezTo>
                      <a:pt x="3045" y="155005"/>
                      <a:pt x="4067" y="188089"/>
                      <a:pt x="13306" y="219304"/>
                    </a:cubicBezTo>
                    <a:cubicBezTo>
                      <a:pt x="21631" y="252377"/>
                      <a:pt x="32693" y="288529"/>
                      <a:pt x="59722" y="314190"/>
                    </a:cubicBezTo>
                    <a:cubicBezTo>
                      <a:pt x="88907" y="339497"/>
                      <a:pt x="127237" y="351631"/>
                      <a:pt x="165671" y="347719"/>
                    </a:cubicBezTo>
                    <a:cubicBezTo>
                      <a:pt x="204093" y="343865"/>
                      <a:pt x="240827" y="329974"/>
                      <a:pt x="272190" y="307461"/>
                    </a:cubicBezTo>
                    <a:cubicBezTo>
                      <a:pt x="287461" y="297037"/>
                      <a:pt x="302013" y="285610"/>
                      <a:pt x="315756" y="273247"/>
                    </a:cubicBezTo>
                    <a:cubicBezTo>
                      <a:pt x="329270" y="262036"/>
                      <a:pt x="341792" y="249674"/>
                      <a:pt x="353163" y="236296"/>
                    </a:cubicBezTo>
                    <a:cubicBezTo>
                      <a:pt x="363142" y="223215"/>
                      <a:pt x="368411" y="207135"/>
                      <a:pt x="368103" y="190678"/>
                    </a:cubicBezTo>
                    <a:cubicBezTo>
                      <a:pt x="367795" y="174871"/>
                      <a:pt x="366187" y="159121"/>
                      <a:pt x="363313" y="143577"/>
                    </a:cubicBezTo>
                    <a:cubicBezTo>
                      <a:pt x="359971" y="115385"/>
                      <a:pt x="352284" y="87877"/>
                      <a:pt x="340504" y="62034"/>
                    </a:cubicBezTo>
                    <a:cubicBezTo>
                      <a:pt x="330319" y="40970"/>
                      <a:pt x="313144" y="24091"/>
                      <a:pt x="291920" y="14249"/>
                    </a:cubicBezTo>
                    <a:cubicBezTo>
                      <a:pt x="275600" y="7520"/>
                      <a:pt x="258231" y="3654"/>
                      <a:pt x="240599" y="2844"/>
                    </a:cubicBezTo>
                    <a:cubicBezTo>
                      <a:pt x="226001" y="1818"/>
                      <a:pt x="214597" y="2046"/>
                      <a:pt x="206385" y="2046"/>
                    </a:cubicBezTo>
                    <a:cubicBezTo>
                      <a:pt x="202588" y="2320"/>
                      <a:pt x="198779" y="2354"/>
                      <a:pt x="194981" y="21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C049E7B6-B44E-47E2-B456-FAD63851AF4A}"/>
                  </a:ext>
                </a:extLst>
              </p:cNvPr>
              <p:cNvSpPr/>
              <p:nvPr/>
            </p:nvSpPr>
            <p:spPr>
              <a:xfrm>
                <a:off x="7584528" y="4323930"/>
                <a:ext cx="2406142" cy="93420"/>
              </a:xfrm>
              <a:custGeom>
                <a:avLst/>
                <a:gdLst>
                  <a:gd name="connsiteX0" fmla="*/ 2406143 w 2406142"/>
                  <a:gd name="connsiteY0" fmla="*/ 78481 h 93420"/>
                  <a:gd name="connsiteX1" fmla="*/ 2399870 w 2406142"/>
                  <a:gd name="connsiteY1" fmla="*/ 79051 h 93420"/>
                  <a:gd name="connsiteX2" fmla="*/ 2381623 w 2406142"/>
                  <a:gd name="connsiteY2" fmla="*/ 79963 h 93420"/>
                  <a:gd name="connsiteX3" fmla="*/ 2311256 w 2406142"/>
                  <a:gd name="connsiteY3" fmla="*/ 82814 h 93420"/>
                  <a:gd name="connsiteX4" fmla="*/ 2052144 w 2406142"/>
                  <a:gd name="connsiteY4" fmla="*/ 90569 h 93420"/>
                  <a:gd name="connsiteX5" fmla="*/ 1667695 w 2406142"/>
                  <a:gd name="connsiteY5" fmla="*/ 89315 h 93420"/>
                  <a:gd name="connsiteX6" fmla="*/ 1440971 w 2406142"/>
                  <a:gd name="connsiteY6" fmla="*/ 76428 h 93420"/>
                  <a:gd name="connsiteX7" fmla="*/ 1198395 w 2406142"/>
                  <a:gd name="connsiteY7" fmla="*/ 51338 h 93420"/>
                  <a:gd name="connsiteX8" fmla="*/ 730122 w 2406142"/>
                  <a:gd name="connsiteY8" fmla="*/ 7772 h 93420"/>
                  <a:gd name="connsiteX9" fmla="*/ 346814 w 2406142"/>
                  <a:gd name="connsiteY9" fmla="*/ 22598 h 93420"/>
                  <a:gd name="connsiteX10" fmla="*/ 92263 w 2406142"/>
                  <a:gd name="connsiteY10" fmla="*/ 68901 h 93420"/>
                  <a:gd name="connsiteX11" fmla="*/ 23836 w 2406142"/>
                  <a:gd name="connsiteY11" fmla="*/ 87148 h 93420"/>
                  <a:gd name="connsiteX12" fmla="*/ 6158 w 2406142"/>
                  <a:gd name="connsiteY12" fmla="*/ 92052 h 93420"/>
                  <a:gd name="connsiteX13" fmla="*/ 0 w 2406142"/>
                  <a:gd name="connsiteY13" fmla="*/ 93421 h 93420"/>
                  <a:gd name="connsiteX14" fmla="*/ 5930 w 2406142"/>
                  <a:gd name="connsiteY14" fmla="*/ 91368 h 93420"/>
                  <a:gd name="connsiteX15" fmla="*/ 23379 w 2406142"/>
                  <a:gd name="connsiteY15" fmla="*/ 85893 h 93420"/>
                  <a:gd name="connsiteX16" fmla="*/ 91123 w 2406142"/>
                  <a:gd name="connsiteY16" fmla="*/ 66392 h 93420"/>
                  <a:gd name="connsiteX17" fmla="*/ 345787 w 2406142"/>
                  <a:gd name="connsiteY17" fmla="*/ 17922 h 93420"/>
                  <a:gd name="connsiteX18" fmla="*/ 729894 w 2406142"/>
                  <a:gd name="connsiteY18" fmla="*/ 1614 h 93420"/>
                  <a:gd name="connsiteX19" fmla="*/ 1198738 w 2406142"/>
                  <a:gd name="connsiteY19" fmla="*/ 44723 h 93420"/>
                  <a:gd name="connsiteX20" fmla="*/ 1440971 w 2406142"/>
                  <a:gd name="connsiteY20" fmla="*/ 69927 h 93420"/>
                  <a:gd name="connsiteX21" fmla="*/ 1667467 w 2406142"/>
                  <a:gd name="connsiteY21" fmla="*/ 83042 h 93420"/>
                  <a:gd name="connsiteX22" fmla="*/ 2051574 w 2406142"/>
                  <a:gd name="connsiteY22" fmla="*/ 85893 h 93420"/>
                  <a:gd name="connsiteX23" fmla="*/ 2310686 w 2406142"/>
                  <a:gd name="connsiteY23" fmla="*/ 80305 h 93420"/>
                  <a:gd name="connsiteX24" fmla="*/ 2381166 w 2406142"/>
                  <a:gd name="connsiteY24" fmla="*/ 78595 h 93420"/>
                  <a:gd name="connsiteX25" fmla="*/ 2399414 w 2406142"/>
                  <a:gd name="connsiteY25" fmla="*/ 78595 h 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6142" h="93420">
                    <a:moveTo>
                      <a:pt x="2406143" y="78481"/>
                    </a:moveTo>
                    <a:cubicBezTo>
                      <a:pt x="2406143" y="78481"/>
                      <a:pt x="2404090" y="78481"/>
                      <a:pt x="2399870" y="79051"/>
                    </a:cubicBezTo>
                    <a:lnTo>
                      <a:pt x="2381623" y="79963"/>
                    </a:lnTo>
                    <a:lnTo>
                      <a:pt x="2311256" y="82814"/>
                    </a:lnTo>
                    <a:cubicBezTo>
                      <a:pt x="2250014" y="85095"/>
                      <a:pt x="2161514" y="88288"/>
                      <a:pt x="2052144" y="90569"/>
                    </a:cubicBezTo>
                    <a:cubicBezTo>
                      <a:pt x="1942774" y="92850"/>
                      <a:pt x="1812647" y="93877"/>
                      <a:pt x="1667695" y="89315"/>
                    </a:cubicBezTo>
                    <a:cubicBezTo>
                      <a:pt x="1595275" y="86806"/>
                      <a:pt x="1519435" y="82814"/>
                      <a:pt x="1440971" y="76428"/>
                    </a:cubicBezTo>
                    <a:cubicBezTo>
                      <a:pt x="1362508" y="70041"/>
                      <a:pt x="1281307" y="61032"/>
                      <a:pt x="1198395" y="51338"/>
                    </a:cubicBezTo>
                    <a:cubicBezTo>
                      <a:pt x="1032687" y="31494"/>
                      <a:pt x="874619" y="12562"/>
                      <a:pt x="730122" y="7772"/>
                    </a:cubicBezTo>
                    <a:cubicBezTo>
                      <a:pt x="602163" y="2857"/>
                      <a:pt x="474009" y="7806"/>
                      <a:pt x="346814" y="22598"/>
                    </a:cubicBezTo>
                    <a:cubicBezTo>
                      <a:pt x="261097" y="32805"/>
                      <a:pt x="176087" y="48270"/>
                      <a:pt x="92263" y="68901"/>
                    </a:cubicBezTo>
                    <a:cubicBezTo>
                      <a:pt x="62611" y="76542"/>
                      <a:pt x="39688" y="82586"/>
                      <a:pt x="23836" y="87148"/>
                    </a:cubicBezTo>
                    <a:lnTo>
                      <a:pt x="6158" y="92052"/>
                    </a:lnTo>
                    <a:cubicBezTo>
                      <a:pt x="2167" y="93078"/>
                      <a:pt x="0" y="93421"/>
                      <a:pt x="0" y="93421"/>
                    </a:cubicBezTo>
                    <a:cubicBezTo>
                      <a:pt x="0" y="93421"/>
                      <a:pt x="1939" y="92622"/>
                      <a:pt x="5930" y="91368"/>
                    </a:cubicBezTo>
                    <a:lnTo>
                      <a:pt x="23379" y="85893"/>
                    </a:lnTo>
                    <a:cubicBezTo>
                      <a:pt x="38776" y="80875"/>
                      <a:pt x="61585" y="74489"/>
                      <a:pt x="91123" y="66392"/>
                    </a:cubicBezTo>
                    <a:cubicBezTo>
                      <a:pt x="174867" y="44723"/>
                      <a:pt x="259934" y="28528"/>
                      <a:pt x="345787" y="17922"/>
                    </a:cubicBezTo>
                    <a:cubicBezTo>
                      <a:pt x="473200" y="2401"/>
                      <a:pt x="601627" y="-3051"/>
                      <a:pt x="729894" y="1614"/>
                    </a:cubicBezTo>
                    <a:cubicBezTo>
                      <a:pt x="874733" y="6061"/>
                      <a:pt x="1033029" y="24423"/>
                      <a:pt x="1198738" y="44723"/>
                    </a:cubicBezTo>
                    <a:cubicBezTo>
                      <a:pt x="1281649" y="54417"/>
                      <a:pt x="1362622" y="63655"/>
                      <a:pt x="1440971" y="69927"/>
                    </a:cubicBezTo>
                    <a:cubicBezTo>
                      <a:pt x="1519321" y="76199"/>
                      <a:pt x="1595162" y="80533"/>
                      <a:pt x="1667467" y="83042"/>
                    </a:cubicBezTo>
                    <a:cubicBezTo>
                      <a:pt x="1811963" y="87946"/>
                      <a:pt x="1942203" y="87376"/>
                      <a:pt x="2051574" y="85893"/>
                    </a:cubicBezTo>
                    <a:cubicBezTo>
                      <a:pt x="2160944" y="84411"/>
                      <a:pt x="2249443" y="81788"/>
                      <a:pt x="2310686" y="80305"/>
                    </a:cubicBezTo>
                    <a:lnTo>
                      <a:pt x="2381166" y="78595"/>
                    </a:lnTo>
                    <a:lnTo>
                      <a:pt x="2399414" y="78595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A2F54F3E-F7FD-4ABD-9FAD-E14638C55A91}"/>
                  </a:ext>
                </a:extLst>
              </p:cNvPr>
              <p:cNvSpPr/>
              <p:nvPr/>
            </p:nvSpPr>
            <p:spPr>
              <a:xfrm>
                <a:off x="7563087" y="4276360"/>
                <a:ext cx="2420740" cy="100106"/>
              </a:xfrm>
              <a:custGeom>
                <a:avLst/>
                <a:gdLst>
                  <a:gd name="connsiteX0" fmla="*/ 2420740 w 2420740"/>
                  <a:gd name="connsiteY0" fmla="*/ 33216 h 100106"/>
                  <a:gd name="connsiteX1" fmla="*/ 2329504 w 2420740"/>
                  <a:gd name="connsiteY1" fmla="*/ 62754 h 100106"/>
                  <a:gd name="connsiteX2" fmla="*/ 2071075 w 2420740"/>
                  <a:gd name="connsiteY2" fmla="*/ 99021 h 100106"/>
                  <a:gd name="connsiteX3" fmla="*/ 1890541 w 2420740"/>
                  <a:gd name="connsiteY3" fmla="*/ 96170 h 100106"/>
                  <a:gd name="connsiteX4" fmla="*/ 1684574 w 2420740"/>
                  <a:gd name="connsiteY4" fmla="*/ 75299 h 100106"/>
                  <a:gd name="connsiteX5" fmla="*/ 1214248 w 2420740"/>
                  <a:gd name="connsiteY5" fmla="*/ 16452 h 100106"/>
                  <a:gd name="connsiteX6" fmla="*/ 740729 w 2420740"/>
                  <a:gd name="connsiteY6" fmla="*/ 11434 h 100106"/>
                  <a:gd name="connsiteX7" fmla="*/ 354797 w 2420740"/>
                  <a:gd name="connsiteY7" fmla="*/ 40743 h 100106"/>
                  <a:gd name="connsiteX8" fmla="*/ 95228 w 2420740"/>
                  <a:gd name="connsiteY8" fmla="*/ 68799 h 100106"/>
                  <a:gd name="connsiteX9" fmla="*/ 24634 w 2420740"/>
                  <a:gd name="connsiteY9" fmla="*/ 76554 h 100106"/>
                  <a:gd name="connsiteX10" fmla="*/ 6273 w 2420740"/>
                  <a:gd name="connsiteY10" fmla="*/ 78379 h 100106"/>
                  <a:gd name="connsiteX11" fmla="*/ 0 w 2420740"/>
                  <a:gd name="connsiteY11" fmla="*/ 78379 h 100106"/>
                  <a:gd name="connsiteX12" fmla="*/ 6158 w 2420740"/>
                  <a:gd name="connsiteY12" fmla="*/ 77238 h 100106"/>
                  <a:gd name="connsiteX13" fmla="*/ 24520 w 2420740"/>
                  <a:gd name="connsiteY13" fmla="*/ 74729 h 100106"/>
                  <a:gd name="connsiteX14" fmla="*/ 95342 w 2420740"/>
                  <a:gd name="connsiteY14" fmla="*/ 66176 h 100106"/>
                  <a:gd name="connsiteX15" fmla="*/ 354683 w 2420740"/>
                  <a:gd name="connsiteY15" fmla="*/ 36067 h 100106"/>
                  <a:gd name="connsiteX16" fmla="*/ 740843 w 2420740"/>
                  <a:gd name="connsiteY16" fmla="*/ 5275 h 100106"/>
                  <a:gd name="connsiteX17" fmla="*/ 1215274 w 2420740"/>
                  <a:gd name="connsiteY17" fmla="*/ 9723 h 100106"/>
                  <a:gd name="connsiteX18" fmla="*/ 1685828 w 2420740"/>
                  <a:gd name="connsiteY18" fmla="*/ 69141 h 100106"/>
                  <a:gd name="connsiteX19" fmla="*/ 1891111 w 2420740"/>
                  <a:gd name="connsiteY19" fmla="*/ 90582 h 100106"/>
                  <a:gd name="connsiteX20" fmla="*/ 2070962 w 2420740"/>
                  <a:gd name="connsiteY20" fmla="*/ 94345 h 100106"/>
                  <a:gd name="connsiteX21" fmla="*/ 2328934 w 2420740"/>
                  <a:gd name="connsiteY21" fmla="*/ 60131 h 100106"/>
                  <a:gd name="connsiteX22" fmla="*/ 2368508 w 2420740"/>
                  <a:gd name="connsiteY22" fmla="*/ 49525 h 100106"/>
                  <a:gd name="connsiteX23" fmla="*/ 2397133 w 2420740"/>
                  <a:gd name="connsiteY23" fmla="*/ 40629 h 100106"/>
                  <a:gd name="connsiteX24" fmla="*/ 2414696 w 2420740"/>
                  <a:gd name="connsiteY24" fmla="*/ 34927 h 100106"/>
                  <a:gd name="connsiteX25" fmla="*/ 2420740 w 2420740"/>
                  <a:gd name="connsiteY25" fmla="*/ 33216 h 10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20740" h="100106">
                    <a:moveTo>
                      <a:pt x="2420740" y="33216"/>
                    </a:moveTo>
                    <a:cubicBezTo>
                      <a:pt x="2391009" y="45043"/>
                      <a:pt x="2360524" y="54908"/>
                      <a:pt x="2329504" y="62754"/>
                    </a:cubicBezTo>
                    <a:cubicBezTo>
                      <a:pt x="2244973" y="84366"/>
                      <a:pt x="2158298" y="96523"/>
                      <a:pt x="2071075" y="99021"/>
                    </a:cubicBezTo>
                    <a:cubicBezTo>
                      <a:pt x="2015877" y="101188"/>
                      <a:pt x="1955319" y="100047"/>
                      <a:pt x="1890541" y="96170"/>
                    </a:cubicBezTo>
                    <a:cubicBezTo>
                      <a:pt x="1825763" y="92292"/>
                      <a:pt x="1756879" y="84765"/>
                      <a:pt x="1684574" y="75299"/>
                    </a:cubicBezTo>
                    <a:cubicBezTo>
                      <a:pt x="1539849" y="56938"/>
                      <a:pt x="1381895" y="28997"/>
                      <a:pt x="1214248" y="16452"/>
                    </a:cubicBezTo>
                    <a:cubicBezTo>
                      <a:pt x="1056659" y="5195"/>
                      <a:pt x="898523" y="3519"/>
                      <a:pt x="740729" y="11434"/>
                    </a:cubicBezTo>
                    <a:cubicBezTo>
                      <a:pt x="595206" y="17820"/>
                      <a:pt x="464395" y="30023"/>
                      <a:pt x="354797" y="40743"/>
                    </a:cubicBezTo>
                    <a:cubicBezTo>
                      <a:pt x="245199" y="51464"/>
                      <a:pt x="156471" y="61956"/>
                      <a:pt x="95228" y="68799"/>
                    </a:cubicBezTo>
                    <a:lnTo>
                      <a:pt x="24634" y="76554"/>
                    </a:lnTo>
                    <a:lnTo>
                      <a:pt x="6273" y="78379"/>
                    </a:lnTo>
                    <a:cubicBezTo>
                      <a:pt x="2167" y="78379"/>
                      <a:pt x="0" y="78379"/>
                      <a:pt x="0" y="78379"/>
                    </a:cubicBezTo>
                    <a:lnTo>
                      <a:pt x="6158" y="77238"/>
                    </a:lnTo>
                    <a:lnTo>
                      <a:pt x="24520" y="74729"/>
                    </a:lnTo>
                    <a:lnTo>
                      <a:pt x="95342" y="66176"/>
                    </a:lnTo>
                    <a:cubicBezTo>
                      <a:pt x="156471" y="58534"/>
                      <a:pt x="245085" y="47700"/>
                      <a:pt x="354683" y="36067"/>
                    </a:cubicBezTo>
                    <a:cubicBezTo>
                      <a:pt x="464281" y="24435"/>
                      <a:pt x="595206" y="12004"/>
                      <a:pt x="740843" y="5275"/>
                    </a:cubicBezTo>
                    <a:cubicBezTo>
                      <a:pt x="898922" y="-3016"/>
                      <a:pt x="1057378" y="-1534"/>
                      <a:pt x="1215274" y="9723"/>
                    </a:cubicBezTo>
                    <a:cubicBezTo>
                      <a:pt x="1383264" y="22268"/>
                      <a:pt x="1541332" y="50551"/>
                      <a:pt x="1685828" y="69141"/>
                    </a:cubicBezTo>
                    <a:cubicBezTo>
                      <a:pt x="1758019" y="78721"/>
                      <a:pt x="1826789" y="86248"/>
                      <a:pt x="1891111" y="90582"/>
                    </a:cubicBezTo>
                    <a:cubicBezTo>
                      <a:pt x="1955433" y="94915"/>
                      <a:pt x="2016561" y="96170"/>
                      <a:pt x="2070962" y="94345"/>
                    </a:cubicBezTo>
                    <a:cubicBezTo>
                      <a:pt x="2157933" y="92224"/>
                      <a:pt x="2244414" y="80751"/>
                      <a:pt x="2328934" y="60131"/>
                    </a:cubicBezTo>
                    <a:cubicBezTo>
                      <a:pt x="2343874" y="56482"/>
                      <a:pt x="2357103" y="52946"/>
                      <a:pt x="2368508" y="49525"/>
                    </a:cubicBezTo>
                    <a:cubicBezTo>
                      <a:pt x="2379912" y="46103"/>
                      <a:pt x="2389492" y="43366"/>
                      <a:pt x="2397133" y="40629"/>
                    </a:cubicBezTo>
                    <a:lnTo>
                      <a:pt x="2414696" y="34927"/>
                    </a:lnTo>
                    <a:cubicBezTo>
                      <a:pt x="2418688" y="33672"/>
                      <a:pt x="2420740" y="33216"/>
                      <a:pt x="2420740" y="332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E054770E-9CC9-49D8-BBB3-5958159E71E5}"/>
                  </a:ext>
                </a:extLst>
              </p:cNvPr>
              <p:cNvSpPr/>
              <p:nvPr/>
            </p:nvSpPr>
            <p:spPr>
              <a:xfrm>
                <a:off x="7559438" y="4398216"/>
                <a:ext cx="1129490" cy="207283"/>
              </a:xfrm>
              <a:custGeom>
                <a:avLst/>
                <a:gdLst>
                  <a:gd name="connsiteX0" fmla="*/ 940537 w 1129490"/>
                  <a:gd name="connsiteY0" fmla="*/ 99536 h 207283"/>
                  <a:gd name="connsiteX1" fmla="*/ 933923 w 1129490"/>
                  <a:gd name="connsiteY1" fmla="*/ 101475 h 207283"/>
                  <a:gd name="connsiteX2" fmla="*/ 914079 w 1129490"/>
                  <a:gd name="connsiteY2" fmla="*/ 106493 h 207283"/>
                  <a:gd name="connsiteX3" fmla="*/ 837440 w 1129490"/>
                  <a:gd name="connsiteY3" fmla="*/ 123144 h 207283"/>
                  <a:gd name="connsiteX4" fmla="*/ 550386 w 1129490"/>
                  <a:gd name="connsiteY4" fmla="*/ 151541 h 207283"/>
                  <a:gd name="connsiteX5" fmla="*/ 454701 w 1129490"/>
                  <a:gd name="connsiteY5" fmla="*/ 149945 h 207283"/>
                  <a:gd name="connsiteX6" fmla="*/ 403837 w 1129490"/>
                  <a:gd name="connsiteY6" fmla="*/ 146866 h 207283"/>
                  <a:gd name="connsiteX7" fmla="*/ 351148 w 1129490"/>
                  <a:gd name="connsiteY7" fmla="*/ 139338 h 207283"/>
                  <a:gd name="connsiteX8" fmla="*/ 326171 w 1129490"/>
                  <a:gd name="connsiteY8" fmla="*/ 126793 h 207283"/>
                  <a:gd name="connsiteX9" fmla="*/ 317082 w 1129490"/>
                  <a:gd name="connsiteY9" fmla="*/ 80912 h 207283"/>
                  <a:gd name="connsiteX10" fmla="*/ 322750 w 1129490"/>
                  <a:gd name="connsiteY10" fmla="*/ 74446 h 207283"/>
                  <a:gd name="connsiteX11" fmla="*/ 348068 w 1129490"/>
                  <a:gd name="connsiteY11" fmla="*/ 59506 h 207283"/>
                  <a:gd name="connsiteX12" fmla="*/ 462114 w 1129490"/>
                  <a:gd name="connsiteY12" fmla="*/ 30538 h 207283"/>
                  <a:gd name="connsiteX13" fmla="*/ 984217 w 1129490"/>
                  <a:gd name="connsiteY13" fmla="*/ 17081 h 207283"/>
                  <a:gd name="connsiteX14" fmla="*/ 1052645 w 1129490"/>
                  <a:gd name="connsiteY14" fmla="*/ 29170 h 207283"/>
                  <a:gd name="connsiteX15" fmla="*/ 1115142 w 1129490"/>
                  <a:gd name="connsiteY15" fmla="*/ 59050 h 207283"/>
                  <a:gd name="connsiteX16" fmla="*/ 1129398 w 1129490"/>
                  <a:gd name="connsiteY16" fmla="*/ 91439 h 207283"/>
                  <a:gd name="connsiteX17" fmla="*/ 1121414 w 1129490"/>
                  <a:gd name="connsiteY17" fmla="*/ 125653 h 207283"/>
                  <a:gd name="connsiteX18" fmla="*/ 1098605 w 1129490"/>
                  <a:gd name="connsiteY18" fmla="*/ 151769 h 207283"/>
                  <a:gd name="connsiteX19" fmla="*/ 1068611 w 1129490"/>
                  <a:gd name="connsiteY19" fmla="*/ 167394 h 207283"/>
                  <a:gd name="connsiteX20" fmla="*/ 1004289 w 1129490"/>
                  <a:gd name="connsiteY20" fmla="*/ 180395 h 207283"/>
                  <a:gd name="connsiteX21" fmla="*/ 940765 w 1129490"/>
                  <a:gd name="connsiteY21" fmla="*/ 188492 h 207283"/>
                  <a:gd name="connsiteX22" fmla="*/ 817596 w 1129490"/>
                  <a:gd name="connsiteY22" fmla="*/ 199897 h 207283"/>
                  <a:gd name="connsiteX23" fmla="*/ 389695 w 1129490"/>
                  <a:gd name="connsiteY23" fmla="*/ 198756 h 207283"/>
                  <a:gd name="connsiteX24" fmla="*/ 103554 w 1129490"/>
                  <a:gd name="connsiteY24" fmla="*/ 161691 h 207283"/>
                  <a:gd name="connsiteX25" fmla="*/ 26573 w 1129490"/>
                  <a:gd name="connsiteY25" fmla="*/ 146409 h 207283"/>
                  <a:gd name="connsiteX26" fmla="*/ 6729 w 1129490"/>
                  <a:gd name="connsiteY26" fmla="*/ 141961 h 207283"/>
                  <a:gd name="connsiteX27" fmla="*/ 0 w 1129490"/>
                  <a:gd name="connsiteY27" fmla="*/ 140251 h 207283"/>
                  <a:gd name="connsiteX28" fmla="*/ 6843 w 1129490"/>
                  <a:gd name="connsiteY28" fmla="*/ 141277 h 207283"/>
                  <a:gd name="connsiteX29" fmla="*/ 26915 w 1129490"/>
                  <a:gd name="connsiteY29" fmla="*/ 145041 h 207283"/>
                  <a:gd name="connsiteX30" fmla="*/ 104010 w 1129490"/>
                  <a:gd name="connsiteY30" fmla="*/ 159182 h 207283"/>
                  <a:gd name="connsiteX31" fmla="*/ 390037 w 1129490"/>
                  <a:gd name="connsiteY31" fmla="*/ 193396 h 207283"/>
                  <a:gd name="connsiteX32" fmla="*/ 817140 w 1129490"/>
                  <a:gd name="connsiteY32" fmla="*/ 193396 h 207283"/>
                  <a:gd name="connsiteX33" fmla="*/ 940081 w 1129490"/>
                  <a:gd name="connsiteY33" fmla="*/ 181992 h 207283"/>
                  <a:gd name="connsiteX34" fmla="*/ 1003377 w 1129490"/>
                  <a:gd name="connsiteY34" fmla="*/ 173894 h 207283"/>
                  <a:gd name="connsiteX35" fmla="*/ 1066444 w 1129490"/>
                  <a:gd name="connsiteY35" fmla="*/ 161121 h 207283"/>
                  <a:gd name="connsiteX36" fmla="*/ 1115256 w 1129490"/>
                  <a:gd name="connsiteY36" fmla="*/ 122345 h 207283"/>
                  <a:gd name="connsiteX37" fmla="*/ 1122441 w 1129490"/>
                  <a:gd name="connsiteY37" fmla="*/ 91895 h 207283"/>
                  <a:gd name="connsiteX38" fmla="*/ 1109896 w 1129490"/>
                  <a:gd name="connsiteY38" fmla="*/ 63612 h 207283"/>
                  <a:gd name="connsiteX39" fmla="*/ 1050820 w 1129490"/>
                  <a:gd name="connsiteY39" fmla="*/ 35671 h 207283"/>
                  <a:gd name="connsiteX40" fmla="*/ 982392 w 1129490"/>
                  <a:gd name="connsiteY40" fmla="*/ 23696 h 207283"/>
                  <a:gd name="connsiteX41" fmla="*/ 463939 w 1129490"/>
                  <a:gd name="connsiteY41" fmla="*/ 36583 h 207283"/>
                  <a:gd name="connsiteX42" fmla="*/ 349893 w 1129490"/>
                  <a:gd name="connsiteY42" fmla="*/ 65094 h 207283"/>
                  <a:gd name="connsiteX43" fmla="*/ 327084 w 1129490"/>
                  <a:gd name="connsiteY43" fmla="*/ 78666 h 207283"/>
                  <a:gd name="connsiteX44" fmla="*/ 317504 w 1129490"/>
                  <a:gd name="connsiteY44" fmla="*/ 101475 h 207283"/>
                  <a:gd name="connsiteX45" fmla="*/ 329821 w 1129490"/>
                  <a:gd name="connsiteY45" fmla="*/ 122459 h 207283"/>
                  <a:gd name="connsiteX46" fmla="*/ 352630 w 1129490"/>
                  <a:gd name="connsiteY46" fmla="*/ 133864 h 207283"/>
                  <a:gd name="connsiteX47" fmla="*/ 404179 w 1129490"/>
                  <a:gd name="connsiteY47" fmla="*/ 141391 h 207283"/>
                  <a:gd name="connsiteX48" fmla="*/ 454815 w 1129490"/>
                  <a:gd name="connsiteY48" fmla="*/ 144699 h 207283"/>
                  <a:gd name="connsiteX49" fmla="*/ 550158 w 1129490"/>
                  <a:gd name="connsiteY49" fmla="*/ 146637 h 207283"/>
                  <a:gd name="connsiteX50" fmla="*/ 836755 w 1129490"/>
                  <a:gd name="connsiteY50" fmla="*/ 120407 h 207283"/>
                  <a:gd name="connsiteX51" fmla="*/ 913622 w 1129490"/>
                  <a:gd name="connsiteY51" fmla="*/ 105125 h 207283"/>
                  <a:gd name="connsiteX52" fmla="*/ 933580 w 1129490"/>
                  <a:gd name="connsiteY52" fmla="*/ 100677 h 20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9490" h="207283">
                    <a:moveTo>
                      <a:pt x="940537" y="99536"/>
                    </a:moveTo>
                    <a:cubicBezTo>
                      <a:pt x="940537" y="99536"/>
                      <a:pt x="938256" y="100335"/>
                      <a:pt x="933923" y="101475"/>
                    </a:cubicBezTo>
                    <a:lnTo>
                      <a:pt x="914079" y="106493"/>
                    </a:lnTo>
                    <a:cubicBezTo>
                      <a:pt x="896630" y="110827"/>
                      <a:pt x="870855" y="116643"/>
                      <a:pt x="837440" y="123144"/>
                    </a:cubicBezTo>
                    <a:cubicBezTo>
                      <a:pt x="742736" y="140753"/>
                      <a:pt x="646709" y="150253"/>
                      <a:pt x="550386" y="151541"/>
                    </a:cubicBezTo>
                    <a:cubicBezTo>
                      <a:pt x="519822" y="151541"/>
                      <a:pt x="487889" y="151541"/>
                      <a:pt x="454701" y="149945"/>
                    </a:cubicBezTo>
                    <a:cubicBezTo>
                      <a:pt x="438051" y="149146"/>
                      <a:pt x="421058" y="148234"/>
                      <a:pt x="403837" y="146866"/>
                    </a:cubicBezTo>
                    <a:cubicBezTo>
                      <a:pt x="386046" y="146398"/>
                      <a:pt x="368357" y="143877"/>
                      <a:pt x="351148" y="139338"/>
                    </a:cubicBezTo>
                    <a:cubicBezTo>
                      <a:pt x="342127" y="136715"/>
                      <a:pt x="333664" y="132461"/>
                      <a:pt x="326171" y="126793"/>
                    </a:cubicBezTo>
                    <a:cubicBezTo>
                      <a:pt x="310992" y="116632"/>
                      <a:pt x="306920" y="96092"/>
                      <a:pt x="317082" y="80912"/>
                    </a:cubicBezTo>
                    <a:cubicBezTo>
                      <a:pt x="318679" y="78518"/>
                      <a:pt x="320583" y="76351"/>
                      <a:pt x="322750" y="74446"/>
                    </a:cubicBezTo>
                    <a:cubicBezTo>
                      <a:pt x="330152" y="67888"/>
                      <a:pt x="338751" y="62814"/>
                      <a:pt x="348068" y="59506"/>
                    </a:cubicBezTo>
                    <a:cubicBezTo>
                      <a:pt x="385555" y="47885"/>
                      <a:pt x="423624" y="38214"/>
                      <a:pt x="462114" y="30538"/>
                    </a:cubicBezTo>
                    <a:cubicBezTo>
                      <a:pt x="633959" y="-5010"/>
                      <a:pt x="810764" y="-9560"/>
                      <a:pt x="984217" y="17081"/>
                    </a:cubicBezTo>
                    <a:cubicBezTo>
                      <a:pt x="1007026" y="20274"/>
                      <a:pt x="1029835" y="24836"/>
                      <a:pt x="1052645" y="29170"/>
                    </a:cubicBezTo>
                    <a:cubicBezTo>
                      <a:pt x="1075967" y="32774"/>
                      <a:pt x="1097704" y="43163"/>
                      <a:pt x="1115142" y="59050"/>
                    </a:cubicBezTo>
                    <a:cubicBezTo>
                      <a:pt x="1123444" y="67911"/>
                      <a:pt x="1128474" y="79339"/>
                      <a:pt x="1129398" y="91439"/>
                    </a:cubicBezTo>
                    <a:cubicBezTo>
                      <a:pt x="1130048" y="103368"/>
                      <a:pt x="1127276" y="115240"/>
                      <a:pt x="1121414" y="125653"/>
                    </a:cubicBezTo>
                    <a:cubicBezTo>
                      <a:pt x="1115712" y="135860"/>
                      <a:pt x="1107945" y="144756"/>
                      <a:pt x="1098605" y="151769"/>
                    </a:cubicBezTo>
                    <a:cubicBezTo>
                      <a:pt x="1089459" y="158464"/>
                      <a:pt x="1079343" y="163733"/>
                      <a:pt x="1068611" y="167394"/>
                    </a:cubicBezTo>
                    <a:cubicBezTo>
                      <a:pt x="1047672" y="173906"/>
                      <a:pt x="1026118" y="178262"/>
                      <a:pt x="1004289" y="180395"/>
                    </a:cubicBezTo>
                    <a:cubicBezTo>
                      <a:pt x="982848" y="183132"/>
                      <a:pt x="961750" y="186211"/>
                      <a:pt x="940765" y="188492"/>
                    </a:cubicBezTo>
                    <a:cubicBezTo>
                      <a:pt x="898911" y="193282"/>
                      <a:pt x="857740" y="197046"/>
                      <a:pt x="817596" y="199897"/>
                    </a:cubicBezTo>
                    <a:cubicBezTo>
                      <a:pt x="675130" y="210115"/>
                      <a:pt x="532104" y="209728"/>
                      <a:pt x="389695" y="198756"/>
                    </a:cubicBezTo>
                    <a:cubicBezTo>
                      <a:pt x="293748" y="191264"/>
                      <a:pt x="198246" y="178901"/>
                      <a:pt x="103554" y="161691"/>
                    </a:cubicBezTo>
                    <a:cubicBezTo>
                      <a:pt x="70024" y="155647"/>
                      <a:pt x="44136" y="150287"/>
                      <a:pt x="26573" y="146409"/>
                    </a:cubicBezTo>
                    <a:lnTo>
                      <a:pt x="6729" y="141961"/>
                    </a:lnTo>
                    <a:lnTo>
                      <a:pt x="0" y="140251"/>
                    </a:lnTo>
                    <a:lnTo>
                      <a:pt x="6843" y="141277"/>
                    </a:lnTo>
                    <a:lnTo>
                      <a:pt x="26915" y="145041"/>
                    </a:lnTo>
                    <a:cubicBezTo>
                      <a:pt x="44478" y="148576"/>
                      <a:pt x="70480" y="153480"/>
                      <a:pt x="104010" y="159182"/>
                    </a:cubicBezTo>
                    <a:cubicBezTo>
                      <a:pt x="171069" y="170587"/>
                      <a:pt x="268692" y="185185"/>
                      <a:pt x="390037" y="193396"/>
                    </a:cubicBezTo>
                    <a:cubicBezTo>
                      <a:pt x="532218" y="203808"/>
                      <a:pt x="674958" y="203808"/>
                      <a:pt x="817140" y="193396"/>
                    </a:cubicBezTo>
                    <a:cubicBezTo>
                      <a:pt x="857170" y="190317"/>
                      <a:pt x="898226" y="186439"/>
                      <a:pt x="940081" y="181992"/>
                    </a:cubicBezTo>
                    <a:cubicBezTo>
                      <a:pt x="960952" y="179711"/>
                      <a:pt x="982050" y="176631"/>
                      <a:pt x="1003377" y="173894"/>
                    </a:cubicBezTo>
                    <a:cubicBezTo>
                      <a:pt x="1024772" y="171762"/>
                      <a:pt x="1045904" y="167485"/>
                      <a:pt x="1066444" y="161121"/>
                    </a:cubicBezTo>
                    <a:cubicBezTo>
                      <a:pt x="1087052" y="154883"/>
                      <a:pt x="1104513" y="141015"/>
                      <a:pt x="1115256" y="122345"/>
                    </a:cubicBezTo>
                    <a:cubicBezTo>
                      <a:pt x="1120445" y="113062"/>
                      <a:pt x="1122931" y="102513"/>
                      <a:pt x="1122441" y="91895"/>
                    </a:cubicBezTo>
                    <a:cubicBezTo>
                      <a:pt x="1121631" y="81300"/>
                      <a:pt x="1117206" y="71321"/>
                      <a:pt x="1109896" y="63612"/>
                    </a:cubicBezTo>
                    <a:cubicBezTo>
                      <a:pt x="1093348" y="48740"/>
                      <a:pt x="1072819" y="39023"/>
                      <a:pt x="1050820" y="35671"/>
                    </a:cubicBezTo>
                    <a:cubicBezTo>
                      <a:pt x="1028011" y="31451"/>
                      <a:pt x="1005201" y="26889"/>
                      <a:pt x="982392" y="23696"/>
                    </a:cubicBezTo>
                    <a:cubicBezTo>
                      <a:pt x="810171" y="-2672"/>
                      <a:pt x="634643" y="1685"/>
                      <a:pt x="463939" y="36583"/>
                    </a:cubicBezTo>
                    <a:cubicBezTo>
                      <a:pt x="425460" y="44110"/>
                      <a:pt x="387391" y="53622"/>
                      <a:pt x="349893" y="65094"/>
                    </a:cubicBezTo>
                    <a:cubicBezTo>
                      <a:pt x="341488" y="68105"/>
                      <a:pt x="333744" y="72713"/>
                      <a:pt x="327084" y="78666"/>
                    </a:cubicBezTo>
                    <a:cubicBezTo>
                      <a:pt x="320572" y="84402"/>
                      <a:pt x="317048" y="92807"/>
                      <a:pt x="317504" y="101475"/>
                    </a:cubicBezTo>
                    <a:cubicBezTo>
                      <a:pt x="318359" y="109926"/>
                      <a:pt x="322853" y="117590"/>
                      <a:pt x="329821" y="122459"/>
                    </a:cubicBezTo>
                    <a:cubicBezTo>
                      <a:pt x="336686" y="127580"/>
                      <a:pt x="344419" y="131435"/>
                      <a:pt x="352630" y="133864"/>
                    </a:cubicBezTo>
                    <a:cubicBezTo>
                      <a:pt x="369452" y="138415"/>
                      <a:pt x="386753" y="140946"/>
                      <a:pt x="404179" y="141391"/>
                    </a:cubicBezTo>
                    <a:cubicBezTo>
                      <a:pt x="421286" y="142874"/>
                      <a:pt x="438393" y="143786"/>
                      <a:pt x="454815" y="144699"/>
                    </a:cubicBezTo>
                    <a:cubicBezTo>
                      <a:pt x="487889" y="146295"/>
                      <a:pt x="519822" y="146866"/>
                      <a:pt x="550158" y="146637"/>
                    </a:cubicBezTo>
                    <a:cubicBezTo>
                      <a:pt x="646253" y="145873"/>
                      <a:pt x="742120" y="137092"/>
                      <a:pt x="836755" y="120407"/>
                    </a:cubicBezTo>
                    <a:cubicBezTo>
                      <a:pt x="870285" y="114362"/>
                      <a:pt x="896173" y="109002"/>
                      <a:pt x="913622" y="105125"/>
                    </a:cubicBezTo>
                    <a:lnTo>
                      <a:pt x="933580" y="100677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A6710C07-8B38-4047-AE7A-5E08F24FDF47}"/>
                  </a:ext>
                </a:extLst>
              </p:cNvPr>
              <p:cNvSpPr/>
              <p:nvPr/>
            </p:nvSpPr>
            <p:spPr>
              <a:xfrm>
                <a:off x="8656446" y="4527429"/>
                <a:ext cx="1247321" cy="120179"/>
              </a:xfrm>
              <a:custGeom>
                <a:avLst/>
                <a:gdLst>
                  <a:gd name="connsiteX0" fmla="*/ 1247321 w 1247321"/>
                  <a:gd name="connsiteY0" fmla="*/ 56656 h 120179"/>
                  <a:gd name="connsiteX1" fmla="*/ 1244014 w 1247321"/>
                  <a:gd name="connsiteY1" fmla="*/ 56656 h 120179"/>
                  <a:gd name="connsiteX2" fmla="*/ 1234548 w 1247321"/>
                  <a:gd name="connsiteY2" fmla="*/ 55060 h 120179"/>
                  <a:gd name="connsiteX3" fmla="*/ 1198395 w 1247321"/>
                  <a:gd name="connsiteY3" fmla="*/ 48559 h 120179"/>
                  <a:gd name="connsiteX4" fmla="*/ 1141372 w 1247321"/>
                  <a:gd name="connsiteY4" fmla="*/ 38865 h 120179"/>
                  <a:gd name="connsiteX5" fmla="*/ 1065076 w 1247321"/>
                  <a:gd name="connsiteY5" fmla="*/ 27460 h 120179"/>
                  <a:gd name="connsiteX6" fmla="*/ 1020598 w 1247321"/>
                  <a:gd name="connsiteY6" fmla="*/ 21986 h 120179"/>
                  <a:gd name="connsiteX7" fmla="*/ 972242 w 1247321"/>
                  <a:gd name="connsiteY7" fmla="*/ 17310 h 120179"/>
                  <a:gd name="connsiteX8" fmla="*/ 865381 w 1247321"/>
                  <a:gd name="connsiteY8" fmla="*/ 9669 h 120179"/>
                  <a:gd name="connsiteX9" fmla="*/ 619954 w 1247321"/>
                  <a:gd name="connsiteY9" fmla="*/ 9669 h 120179"/>
                  <a:gd name="connsiteX10" fmla="*/ 375554 w 1247321"/>
                  <a:gd name="connsiteY10" fmla="*/ 34531 h 120179"/>
                  <a:gd name="connsiteX11" fmla="*/ 270061 w 1247321"/>
                  <a:gd name="connsiteY11" fmla="*/ 53006 h 120179"/>
                  <a:gd name="connsiteX12" fmla="*/ 222390 w 1247321"/>
                  <a:gd name="connsiteY12" fmla="*/ 62587 h 120179"/>
                  <a:gd name="connsiteX13" fmla="*/ 178710 w 1247321"/>
                  <a:gd name="connsiteY13" fmla="*/ 72622 h 120179"/>
                  <a:gd name="connsiteX14" fmla="*/ 103896 w 1247321"/>
                  <a:gd name="connsiteY14" fmla="*/ 91326 h 120179"/>
                  <a:gd name="connsiteX15" fmla="*/ 47899 w 1247321"/>
                  <a:gd name="connsiteY15" fmla="*/ 106836 h 120179"/>
                  <a:gd name="connsiteX16" fmla="*/ 12431 w 1247321"/>
                  <a:gd name="connsiteY16" fmla="*/ 116986 h 120179"/>
                  <a:gd name="connsiteX17" fmla="*/ 3193 w 1247321"/>
                  <a:gd name="connsiteY17" fmla="*/ 119495 h 120179"/>
                  <a:gd name="connsiteX18" fmla="*/ 0 w 1247321"/>
                  <a:gd name="connsiteY18" fmla="*/ 120180 h 120179"/>
                  <a:gd name="connsiteX19" fmla="*/ 2965 w 1247321"/>
                  <a:gd name="connsiteY19" fmla="*/ 118811 h 120179"/>
                  <a:gd name="connsiteX20" fmla="*/ 12089 w 1247321"/>
                  <a:gd name="connsiteY20" fmla="*/ 115732 h 120179"/>
                  <a:gd name="connsiteX21" fmla="*/ 47101 w 1247321"/>
                  <a:gd name="connsiteY21" fmla="*/ 104327 h 120179"/>
                  <a:gd name="connsiteX22" fmla="*/ 102984 w 1247321"/>
                  <a:gd name="connsiteY22" fmla="*/ 87677 h 120179"/>
                  <a:gd name="connsiteX23" fmla="*/ 177570 w 1247321"/>
                  <a:gd name="connsiteY23" fmla="*/ 67947 h 120179"/>
                  <a:gd name="connsiteX24" fmla="*/ 221249 w 1247321"/>
                  <a:gd name="connsiteY24" fmla="*/ 57454 h 120179"/>
                  <a:gd name="connsiteX25" fmla="*/ 268921 w 1247321"/>
                  <a:gd name="connsiteY25" fmla="*/ 47532 h 120179"/>
                  <a:gd name="connsiteX26" fmla="*/ 374641 w 1247321"/>
                  <a:gd name="connsiteY26" fmla="*/ 28373 h 120179"/>
                  <a:gd name="connsiteX27" fmla="*/ 619612 w 1247321"/>
                  <a:gd name="connsiteY27" fmla="*/ 3055 h 120179"/>
                  <a:gd name="connsiteX28" fmla="*/ 865723 w 1247321"/>
                  <a:gd name="connsiteY28" fmla="*/ 3055 h 120179"/>
                  <a:gd name="connsiteX29" fmla="*/ 972812 w 1247321"/>
                  <a:gd name="connsiteY29" fmla="*/ 11266 h 120179"/>
                  <a:gd name="connsiteX30" fmla="*/ 1021282 w 1247321"/>
                  <a:gd name="connsiteY30" fmla="*/ 16398 h 120179"/>
                  <a:gd name="connsiteX31" fmla="*/ 1065760 w 1247321"/>
                  <a:gd name="connsiteY31" fmla="*/ 22328 h 120179"/>
                  <a:gd name="connsiteX32" fmla="*/ 1142057 w 1247321"/>
                  <a:gd name="connsiteY32" fmla="*/ 33733 h 120179"/>
                  <a:gd name="connsiteX33" fmla="*/ 1199080 w 1247321"/>
                  <a:gd name="connsiteY33" fmla="*/ 45138 h 120179"/>
                  <a:gd name="connsiteX34" fmla="*/ 1235118 w 1247321"/>
                  <a:gd name="connsiteY34" fmla="*/ 52893 h 120179"/>
                  <a:gd name="connsiteX35" fmla="*/ 1244356 w 1247321"/>
                  <a:gd name="connsiteY35" fmla="*/ 55060 h 120179"/>
                  <a:gd name="connsiteX36" fmla="*/ 1247321 w 1247321"/>
                  <a:gd name="connsiteY36" fmla="*/ 56656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7321" h="120179">
                    <a:moveTo>
                      <a:pt x="1247321" y="56656"/>
                    </a:moveTo>
                    <a:lnTo>
                      <a:pt x="1244014" y="56656"/>
                    </a:lnTo>
                    <a:lnTo>
                      <a:pt x="1234548" y="55060"/>
                    </a:lnTo>
                    <a:lnTo>
                      <a:pt x="1198395" y="48559"/>
                    </a:lnTo>
                    <a:cubicBezTo>
                      <a:pt x="1182657" y="45594"/>
                      <a:pt x="1163383" y="42058"/>
                      <a:pt x="1141372" y="38865"/>
                    </a:cubicBezTo>
                    <a:cubicBezTo>
                      <a:pt x="1119362" y="35672"/>
                      <a:pt x="1093473" y="30882"/>
                      <a:pt x="1065076" y="27460"/>
                    </a:cubicBezTo>
                    <a:lnTo>
                      <a:pt x="1020598" y="21986"/>
                    </a:lnTo>
                    <a:cubicBezTo>
                      <a:pt x="1005201" y="20047"/>
                      <a:pt x="989007" y="18907"/>
                      <a:pt x="972242" y="17310"/>
                    </a:cubicBezTo>
                    <a:cubicBezTo>
                      <a:pt x="938941" y="13775"/>
                      <a:pt x="903016" y="11950"/>
                      <a:pt x="865381" y="9669"/>
                    </a:cubicBezTo>
                    <a:cubicBezTo>
                      <a:pt x="789997" y="6362"/>
                      <a:pt x="706971" y="5792"/>
                      <a:pt x="619954" y="9669"/>
                    </a:cubicBezTo>
                    <a:cubicBezTo>
                      <a:pt x="532937" y="13547"/>
                      <a:pt x="450254" y="23583"/>
                      <a:pt x="375554" y="34531"/>
                    </a:cubicBezTo>
                    <a:cubicBezTo>
                      <a:pt x="338374" y="40575"/>
                      <a:pt x="302906" y="45936"/>
                      <a:pt x="270061" y="53006"/>
                    </a:cubicBezTo>
                    <a:cubicBezTo>
                      <a:pt x="253524" y="56314"/>
                      <a:pt x="237558" y="59051"/>
                      <a:pt x="222390" y="62587"/>
                    </a:cubicBezTo>
                    <a:lnTo>
                      <a:pt x="178710" y="72622"/>
                    </a:lnTo>
                    <a:cubicBezTo>
                      <a:pt x="150769" y="78553"/>
                      <a:pt x="125907" y="85738"/>
                      <a:pt x="103896" y="91326"/>
                    </a:cubicBezTo>
                    <a:cubicBezTo>
                      <a:pt x="81885" y="96914"/>
                      <a:pt x="63182" y="102731"/>
                      <a:pt x="47899" y="106836"/>
                    </a:cubicBezTo>
                    <a:lnTo>
                      <a:pt x="12431" y="116986"/>
                    </a:lnTo>
                    <a:lnTo>
                      <a:pt x="3193" y="119495"/>
                    </a:lnTo>
                    <a:cubicBezTo>
                      <a:pt x="2167" y="119872"/>
                      <a:pt x="1095" y="120111"/>
                      <a:pt x="0" y="120180"/>
                    </a:cubicBezTo>
                    <a:lnTo>
                      <a:pt x="2965" y="118811"/>
                    </a:lnTo>
                    <a:lnTo>
                      <a:pt x="12089" y="115732"/>
                    </a:lnTo>
                    <a:lnTo>
                      <a:pt x="47101" y="104327"/>
                    </a:lnTo>
                    <a:cubicBezTo>
                      <a:pt x="62269" y="99423"/>
                      <a:pt x="81315" y="93493"/>
                      <a:pt x="102984" y="87677"/>
                    </a:cubicBezTo>
                    <a:cubicBezTo>
                      <a:pt x="124652" y="81860"/>
                      <a:pt x="149742" y="74219"/>
                      <a:pt x="177570" y="67947"/>
                    </a:cubicBezTo>
                    <a:lnTo>
                      <a:pt x="221249" y="57454"/>
                    </a:lnTo>
                    <a:cubicBezTo>
                      <a:pt x="236531" y="53919"/>
                      <a:pt x="252498" y="50954"/>
                      <a:pt x="268921" y="47532"/>
                    </a:cubicBezTo>
                    <a:cubicBezTo>
                      <a:pt x="301880" y="40347"/>
                      <a:pt x="337348" y="34759"/>
                      <a:pt x="374641" y="28373"/>
                    </a:cubicBezTo>
                    <a:cubicBezTo>
                      <a:pt x="449456" y="16968"/>
                      <a:pt x="532253" y="7730"/>
                      <a:pt x="619612" y="3055"/>
                    </a:cubicBezTo>
                    <a:cubicBezTo>
                      <a:pt x="706971" y="-1621"/>
                      <a:pt x="790111" y="-367"/>
                      <a:pt x="865723" y="3055"/>
                    </a:cubicBezTo>
                    <a:cubicBezTo>
                      <a:pt x="903473" y="5564"/>
                      <a:pt x="939397" y="7502"/>
                      <a:pt x="972812" y="11266"/>
                    </a:cubicBezTo>
                    <a:cubicBezTo>
                      <a:pt x="989577" y="13090"/>
                      <a:pt x="1005772" y="14345"/>
                      <a:pt x="1021282" y="16398"/>
                    </a:cubicBezTo>
                    <a:lnTo>
                      <a:pt x="1065760" y="22328"/>
                    </a:lnTo>
                    <a:cubicBezTo>
                      <a:pt x="1094158" y="25750"/>
                      <a:pt x="1119590" y="30654"/>
                      <a:pt x="1142057" y="33733"/>
                    </a:cubicBezTo>
                    <a:cubicBezTo>
                      <a:pt x="1164524" y="36812"/>
                      <a:pt x="1183683" y="41260"/>
                      <a:pt x="1199080" y="45138"/>
                    </a:cubicBezTo>
                    <a:lnTo>
                      <a:pt x="1235118" y="52893"/>
                    </a:lnTo>
                    <a:lnTo>
                      <a:pt x="1244356" y="55060"/>
                    </a:lnTo>
                    <a:cubicBezTo>
                      <a:pt x="1245428" y="55424"/>
                      <a:pt x="1246420" y="55972"/>
                      <a:pt x="1247321" y="566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6F360A21-948A-4AC5-A4AA-A682A5F76F23}"/>
                  </a:ext>
                </a:extLst>
              </p:cNvPr>
              <p:cNvSpPr/>
              <p:nvPr/>
            </p:nvSpPr>
            <p:spPr>
              <a:xfrm>
                <a:off x="9156082" y="4194960"/>
                <a:ext cx="680626" cy="68769"/>
              </a:xfrm>
              <a:custGeom>
                <a:avLst/>
                <a:gdLst>
                  <a:gd name="connsiteX0" fmla="*/ 680626 w 680626"/>
                  <a:gd name="connsiteY0" fmla="*/ 0 h 68769"/>
                  <a:gd name="connsiteX1" fmla="*/ 674240 w 680626"/>
                  <a:gd name="connsiteY1" fmla="*/ 3079 h 68769"/>
                  <a:gd name="connsiteX2" fmla="*/ 655422 w 680626"/>
                  <a:gd name="connsiteY2" fmla="*/ 10720 h 68769"/>
                  <a:gd name="connsiteX3" fmla="*/ 625086 w 680626"/>
                  <a:gd name="connsiteY3" fmla="*/ 21555 h 68769"/>
                  <a:gd name="connsiteX4" fmla="*/ 584486 w 680626"/>
                  <a:gd name="connsiteY4" fmla="*/ 34100 h 68769"/>
                  <a:gd name="connsiteX5" fmla="*/ 534306 w 680626"/>
                  <a:gd name="connsiteY5" fmla="*/ 46645 h 68769"/>
                  <a:gd name="connsiteX6" fmla="*/ 476142 w 680626"/>
                  <a:gd name="connsiteY6" fmla="*/ 58049 h 68769"/>
                  <a:gd name="connsiteX7" fmla="*/ 340770 w 680626"/>
                  <a:gd name="connsiteY7" fmla="*/ 68770 h 68769"/>
                  <a:gd name="connsiteX8" fmla="*/ 205169 w 680626"/>
                  <a:gd name="connsiteY8" fmla="*/ 59760 h 68769"/>
                  <a:gd name="connsiteX9" fmla="*/ 146777 w 680626"/>
                  <a:gd name="connsiteY9" fmla="*/ 49496 h 68769"/>
                  <a:gd name="connsiteX10" fmla="*/ 96597 w 680626"/>
                  <a:gd name="connsiteY10" fmla="*/ 38091 h 68769"/>
                  <a:gd name="connsiteX11" fmla="*/ 55768 w 680626"/>
                  <a:gd name="connsiteY11" fmla="*/ 26002 h 68769"/>
                  <a:gd name="connsiteX12" fmla="*/ 25318 w 680626"/>
                  <a:gd name="connsiteY12" fmla="*/ 15510 h 68769"/>
                  <a:gd name="connsiteX13" fmla="*/ 6387 w 680626"/>
                  <a:gd name="connsiteY13" fmla="*/ 8097 h 68769"/>
                  <a:gd name="connsiteX14" fmla="*/ 0 w 680626"/>
                  <a:gd name="connsiteY14" fmla="*/ 5132 h 68769"/>
                  <a:gd name="connsiteX15" fmla="*/ 6957 w 680626"/>
                  <a:gd name="connsiteY15" fmla="*/ 6843 h 68769"/>
                  <a:gd name="connsiteX16" fmla="*/ 26230 w 680626"/>
                  <a:gd name="connsiteY16" fmla="*/ 13001 h 68769"/>
                  <a:gd name="connsiteX17" fmla="*/ 56795 w 680626"/>
                  <a:gd name="connsiteY17" fmla="*/ 22467 h 68769"/>
                  <a:gd name="connsiteX18" fmla="*/ 97738 w 680626"/>
                  <a:gd name="connsiteY18" fmla="*/ 33872 h 68769"/>
                  <a:gd name="connsiteX19" fmla="*/ 147918 w 680626"/>
                  <a:gd name="connsiteY19" fmla="*/ 45276 h 68769"/>
                  <a:gd name="connsiteX20" fmla="*/ 206081 w 680626"/>
                  <a:gd name="connsiteY20" fmla="*/ 54856 h 68769"/>
                  <a:gd name="connsiteX21" fmla="*/ 340655 w 680626"/>
                  <a:gd name="connsiteY21" fmla="*/ 63295 h 68769"/>
                  <a:gd name="connsiteX22" fmla="*/ 475230 w 680626"/>
                  <a:gd name="connsiteY22" fmla="*/ 53145 h 68769"/>
                  <a:gd name="connsiteX23" fmla="*/ 533165 w 680626"/>
                  <a:gd name="connsiteY23" fmla="*/ 42881 h 68769"/>
                  <a:gd name="connsiteX24" fmla="*/ 583231 w 680626"/>
                  <a:gd name="connsiteY24" fmla="*/ 31477 h 68769"/>
                  <a:gd name="connsiteX25" fmla="*/ 623946 w 680626"/>
                  <a:gd name="connsiteY25" fmla="*/ 20072 h 68769"/>
                  <a:gd name="connsiteX26" fmla="*/ 654510 w 680626"/>
                  <a:gd name="connsiteY26" fmla="*/ 10264 h 68769"/>
                  <a:gd name="connsiteX27" fmla="*/ 673670 w 680626"/>
                  <a:gd name="connsiteY27" fmla="*/ 3878 h 68769"/>
                  <a:gd name="connsiteX28" fmla="*/ 680626 w 680626"/>
                  <a:gd name="connsiteY28" fmla="*/ 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80626" h="68769">
                    <a:moveTo>
                      <a:pt x="680626" y="0"/>
                    </a:moveTo>
                    <a:cubicBezTo>
                      <a:pt x="678665" y="1346"/>
                      <a:pt x="676510" y="2384"/>
                      <a:pt x="674240" y="3079"/>
                    </a:cubicBezTo>
                    <a:lnTo>
                      <a:pt x="655422" y="10720"/>
                    </a:lnTo>
                    <a:cubicBezTo>
                      <a:pt x="647211" y="14028"/>
                      <a:pt x="637061" y="17791"/>
                      <a:pt x="625086" y="21555"/>
                    </a:cubicBezTo>
                    <a:cubicBezTo>
                      <a:pt x="613111" y="25318"/>
                      <a:pt x="599768" y="30222"/>
                      <a:pt x="584486" y="34100"/>
                    </a:cubicBezTo>
                    <a:cubicBezTo>
                      <a:pt x="569204" y="37978"/>
                      <a:pt x="552553" y="42881"/>
                      <a:pt x="534306" y="46645"/>
                    </a:cubicBezTo>
                    <a:cubicBezTo>
                      <a:pt x="516058" y="50408"/>
                      <a:pt x="496670" y="54058"/>
                      <a:pt x="476142" y="58049"/>
                    </a:cubicBezTo>
                    <a:cubicBezTo>
                      <a:pt x="431311" y="64664"/>
                      <a:pt x="386080" y="68245"/>
                      <a:pt x="340770" y="68770"/>
                    </a:cubicBezTo>
                    <a:cubicBezTo>
                      <a:pt x="295425" y="68781"/>
                      <a:pt x="250114" y="65770"/>
                      <a:pt x="205169" y="59760"/>
                    </a:cubicBezTo>
                    <a:cubicBezTo>
                      <a:pt x="184641" y="56453"/>
                      <a:pt x="164910" y="53602"/>
                      <a:pt x="146777" y="49496"/>
                    </a:cubicBezTo>
                    <a:cubicBezTo>
                      <a:pt x="128644" y="45390"/>
                      <a:pt x="111879" y="41627"/>
                      <a:pt x="96597" y="38091"/>
                    </a:cubicBezTo>
                    <a:cubicBezTo>
                      <a:pt x="81315" y="34556"/>
                      <a:pt x="67743" y="29652"/>
                      <a:pt x="55768" y="26002"/>
                    </a:cubicBezTo>
                    <a:cubicBezTo>
                      <a:pt x="43794" y="22353"/>
                      <a:pt x="33530" y="18704"/>
                      <a:pt x="25318" y="15510"/>
                    </a:cubicBezTo>
                    <a:lnTo>
                      <a:pt x="6387" y="8097"/>
                    </a:lnTo>
                    <a:cubicBezTo>
                      <a:pt x="4140" y="7402"/>
                      <a:pt x="1984" y="6398"/>
                      <a:pt x="0" y="5132"/>
                    </a:cubicBezTo>
                    <a:cubicBezTo>
                      <a:pt x="2372" y="5451"/>
                      <a:pt x="4710" y="6022"/>
                      <a:pt x="6957" y="6843"/>
                    </a:cubicBezTo>
                    <a:lnTo>
                      <a:pt x="26230" y="13001"/>
                    </a:lnTo>
                    <a:cubicBezTo>
                      <a:pt x="34556" y="15853"/>
                      <a:pt x="44820" y="19160"/>
                      <a:pt x="56795" y="22467"/>
                    </a:cubicBezTo>
                    <a:cubicBezTo>
                      <a:pt x="68770" y="25775"/>
                      <a:pt x="82455" y="30108"/>
                      <a:pt x="97738" y="33872"/>
                    </a:cubicBezTo>
                    <a:cubicBezTo>
                      <a:pt x="113020" y="37635"/>
                      <a:pt x="129670" y="41741"/>
                      <a:pt x="147918" y="45276"/>
                    </a:cubicBezTo>
                    <a:cubicBezTo>
                      <a:pt x="166165" y="48812"/>
                      <a:pt x="185553" y="51777"/>
                      <a:pt x="206081" y="54856"/>
                    </a:cubicBezTo>
                    <a:cubicBezTo>
                      <a:pt x="250718" y="60490"/>
                      <a:pt x="295664" y="63307"/>
                      <a:pt x="340655" y="63295"/>
                    </a:cubicBezTo>
                    <a:cubicBezTo>
                      <a:pt x="385681" y="62782"/>
                      <a:pt x="430637" y="59384"/>
                      <a:pt x="475230" y="53145"/>
                    </a:cubicBezTo>
                    <a:cubicBezTo>
                      <a:pt x="495644" y="49838"/>
                      <a:pt x="515146" y="46987"/>
                      <a:pt x="533165" y="42881"/>
                    </a:cubicBezTo>
                    <a:cubicBezTo>
                      <a:pt x="551184" y="38776"/>
                      <a:pt x="567949" y="35240"/>
                      <a:pt x="583231" y="31477"/>
                    </a:cubicBezTo>
                    <a:cubicBezTo>
                      <a:pt x="598513" y="27713"/>
                      <a:pt x="611971" y="23379"/>
                      <a:pt x="623946" y="20072"/>
                    </a:cubicBezTo>
                    <a:cubicBezTo>
                      <a:pt x="635920" y="16765"/>
                      <a:pt x="646755" y="13229"/>
                      <a:pt x="654510" y="10264"/>
                    </a:cubicBezTo>
                    <a:lnTo>
                      <a:pt x="673670" y="3878"/>
                    </a:lnTo>
                    <a:cubicBezTo>
                      <a:pt x="675859" y="2361"/>
                      <a:pt x="678186" y="1061"/>
                      <a:pt x="6806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89FA872B-A1BE-4D78-8D78-16A0D1BD9EA1}"/>
                  </a:ext>
                </a:extLst>
              </p:cNvPr>
              <p:cNvSpPr/>
              <p:nvPr/>
            </p:nvSpPr>
            <p:spPr>
              <a:xfrm>
                <a:off x="7462727" y="4176599"/>
                <a:ext cx="913280" cy="84600"/>
              </a:xfrm>
              <a:custGeom>
                <a:avLst/>
                <a:gdLst>
                  <a:gd name="connsiteX0" fmla="*/ 913280 w 913280"/>
                  <a:gd name="connsiteY0" fmla="*/ 0 h 84600"/>
                  <a:gd name="connsiteX1" fmla="*/ 904043 w 913280"/>
                  <a:gd name="connsiteY1" fmla="*/ 1711 h 84600"/>
                  <a:gd name="connsiteX2" fmla="*/ 877356 w 913280"/>
                  <a:gd name="connsiteY2" fmla="*/ 5474 h 84600"/>
                  <a:gd name="connsiteX3" fmla="*/ 780189 w 913280"/>
                  <a:gd name="connsiteY3" fmla="*/ 23949 h 84600"/>
                  <a:gd name="connsiteX4" fmla="*/ 636947 w 913280"/>
                  <a:gd name="connsiteY4" fmla="*/ 56909 h 84600"/>
                  <a:gd name="connsiteX5" fmla="*/ 458693 w 913280"/>
                  <a:gd name="connsiteY5" fmla="*/ 83824 h 84600"/>
                  <a:gd name="connsiteX6" fmla="*/ 365061 w 913280"/>
                  <a:gd name="connsiteY6" fmla="*/ 81657 h 84600"/>
                  <a:gd name="connsiteX7" fmla="*/ 279071 w 913280"/>
                  <a:gd name="connsiteY7" fmla="*/ 68428 h 84600"/>
                  <a:gd name="connsiteX8" fmla="*/ 134574 w 913280"/>
                  <a:gd name="connsiteY8" fmla="*/ 42995 h 84600"/>
                  <a:gd name="connsiteX9" fmla="*/ 36039 w 913280"/>
                  <a:gd name="connsiteY9" fmla="*/ 40486 h 84600"/>
                  <a:gd name="connsiteX10" fmla="*/ 9352 w 913280"/>
                  <a:gd name="connsiteY10" fmla="*/ 43337 h 84600"/>
                  <a:gd name="connsiteX11" fmla="*/ 0 w 913280"/>
                  <a:gd name="connsiteY11" fmla="*/ 44250 h 84600"/>
                  <a:gd name="connsiteX12" fmla="*/ 9124 w 913280"/>
                  <a:gd name="connsiteY12" fmla="*/ 42083 h 84600"/>
                  <a:gd name="connsiteX13" fmla="*/ 35811 w 913280"/>
                  <a:gd name="connsiteY13" fmla="*/ 37863 h 84600"/>
                  <a:gd name="connsiteX14" fmla="*/ 135030 w 913280"/>
                  <a:gd name="connsiteY14" fmla="*/ 38889 h 84600"/>
                  <a:gd name="connsiteX15" fmla="*/ 280211 w 913280"/>
                  <a:gd name="connsiteY15" fmla="*/ 62953 h 84600"/>
                  <a:gd name="connsiteX16" fmla="*/ 365746 w 913280"/>
                  <a:gd name="connsiteY16" fmla="*/ 75726 h 84600"/>
                  <a:gd name="connsiteX17" fmla="*/ 458351 w 913280"/>
                  <a:gd name="connsiteY17" fmla="*/ 77665 h 84600"/>
                  <a:gd name="connsiteX18" fmla="*/ 635692 w 913280"/>
                  <a:gd name="connsiteY18" fmla="*/ 51435 h 84600"/>
                  <a:gd name="connsiteX19" fmla="*/ 779162 w 913280"/>
                  <a:gd name="connsiteY19" fmla="*/ 19844 h 84600"/>
                  <a:gd name="connsiteX20" fmla="*/ 877014 w 913280"/>
                  <a:gd name="connsiteY20" fmla="*/ 3535 h 84600"/>
                  <a:gd name="connsiteX21" fmla="*/ 903929 w 913280"/>
                  <a:gd name="connsiteY21" fmla="*/ 912 h 84600"/>
                  <a:gd name="connsiteX22" fmla="*/ 913280 w 913280"/>
                  <a:gd name="connsiteY22" fmla="*/ 0 h 8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3280" h="84600">
                    <a:moveTo>
                      <a:pt x="913280" y="0"/>
                    </a:moveTo>
                    <a:cubicBezTo>
                      <a:pt x="910258" y="844"/>
                      <a:pt x="907168" y="1414"/>
                      <a:pt x="904043" y="1711"/>
                    </a:cubicBezTo>
                    <a:lnTo>
                      <a:pt x="877356" y="5474"/>
                    </a:lnTo>
                    <a:cubicBezTo>
                      <a:pt x="854547" y="9238"/>
                      <a:pt x="821017" y="14940"/>
                      <a:pt x="780189" y="23949"/>
                    </a:cubicBezTo>
                    <a:lnTo>
                      <a:pt x="636947" y="56909"/>
                    </a:lnTo>
                    <a:cubicBezTo>
                      <a:pt x="578361" y="70743"/>
                      <a:pt x="518750" y="79741"/>
                      <a:pt x="458693" y="83824"/>
                    </a:cubicBezTo>
                    <a:cubicBezTo>
                      <a:pt x="427467" y="85352"/>
                      <a:pt x="396184" y="84622"/>
                      <a:pt x="365061" y="81657"/>
                    </a:cubicBezTo>
                    <a:cubicBezTo>
                      <a:pt x="334953" y="78463"/>
                      <a:pt x="306328" y="73559"/>
                      <a:pt x="279071" y="68428"/>
                    </a:cubicBezTo>
                    <a:cubicBezTo>
                      <a:pt x="224671" y="58163"/>
                      <a:pt x="176429" y="47671"/>
                      <a:pt x="134574" y="42995"/>
                    </a:cubicBezTo>
                    <a:cubicBezTo>
                      <a:pt x="101900" y="38855"/>
                      <a:pt x="68884" y="38011"/>
                      <a:pt x="36039" y="40486"/>
                    </a:cubicBezTo>
                    <a:cubicBezTo>
                      <a:pt x="24634" y="41056"/>
                      <a:pt x="15396" y="42653"/>
                      <a:pt x="9352" y="43337"/>
                    </a:cubicBezTo>
                    <a:cubicBezTo>
                      <a:pt x="6273" y="43919"/>
                      <a:pt x="3136" y="44227"/>
                      <a:pt x="0" y="44250"/>
                    </a:cubicBezTo>
                    <a:cubicBezTo>
                      <a:pt x="2954" y="43189"/>
                      <a:pt x="6010" y="42459"/>
                      <a:pt x="9124" y="42083"/>
                    </a:cubicBezTo>
                    <a:cubicBezTo>
                      <a:pt x="17917" y="40110"/>
                      <a:pt x="26835" y="38707"/>
                      <a:pt x="35811" y="37863"/>
                    </a:cubicBezTo>
                    <a:cubicBezTo>
                      <a:pt x="68827" y="34579"/>
                      <a:pt x="102094" y="34921"/>
                      <a:pt x="135030" y="38889"/>
                    </a:cubicBezTo>
                    <a:cubicBezTo>
                      <a:pt x="176885" y="42995"/>
                      <a:pt x="226267" y="53031"/>
                      <a:pt x="280211" y="62953"/>
                    </a:cubicBezTo>
                    <a:cubicBezTo>
                      <a:pt x="307354" y="67857"/>
                      <a:pt x="335980" y="72647"/>
                      <a:pt x="365746" y="75726"/>
                    </a:cubicBezTo>
                    <a:cubicBezTo>
                      <a:pt x="396527" y="78555"/>
                      <a:pt x="427479" y="79205"/>
                      <a:pt x="458351" y="77665"/>
                    </a:cubicBezTo>
                    <a:cubicBezTo>
                      <a:pt x="518065" y="73640"/>
                      <a:pt x="577369" y="64869"/>
                      <a:pt x="635692" y="51435"/>
                    </a:cubicBezTo>
                    <a:cubicBezTo>
                      <a:pt x="689636" y="40030"/>
                      <a:pt x="738334" y="28625"/>
                      <a:pt x="779162" y="19844"/>
                    </a:cubicBezTo>
                    <a:cubicBezTo>
                      <a:pt x="819991" y="11062"/>
                      <a:pt x="853748" y="6387"/>
                      <a:pt x="877014" y="3535"/>
                    </a:cubicBezTo>
                    <a:cubicBezTo>
                      <a:pt x="888418" y="2167"/>
                      <a:pt x="897770" y="1482"/>
                      <a:pt x="903929" y="912"/>
                    </a:cubicBezTo>
                    <a:cubicBezTo>
                      <a:pt x="907008" y="308"/>
                      <a:pt x="910144" y="0"/>
                      <a:pt x="9132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0F772469-BF38-45B7-AA28-1E0A3DE88044}"/>
                </a:ext>
              </a:extLst>
            </p:cNvPr>
            <p:cNvSpPr/>
            <p:nvPr/>
          </p:nvSpPr>
          <p:spPr>
            <a:xfrm>
              <a:off x="6327171" y="3657119"/>
              <a:ext cx="5262766" cy="5930"/>
            </a:xfrm>
            <a:custGeom>
              <a:avLst/>
              <a:gdLst>
                <a:gd name="connsiteX0" fmla="*/ 5262767 w 5262766"/>
                <a:gd name="connsiteY0" fmla="*/ 2965 h 5930"/>
                <a:gd name="connsiteX1" fmla="*/ 2631497 w 5262766"/>
                <a:gd name="connsiteY1" fmla="*/ 5931 h 5930"/>
                <a:gd name="connsiteX2" fmla="*/ 0 w 5262766"/>
                <a:gd name="connsiteY2" fmla="*/ 2965 h 5930"/>
                <a:gd name="connsiteX3" fmla="*/ 2631497 w 5262766"/>
                <a:gd name="connsiteY3" fmla="*/ 0 h 5930"/>
                <a:gd name="connsiteX4" fmla="*/ 5262767 w 5262766"/>
                <a:gd name="connsiteY4" fmla="*/ 2965 h 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2766" h="5930">
                  <a:moveTo>
                    <a:pt x="5262767" y="2965"/>
                  </a:moveTo>
                  <a:cubicBezTo>
                    <a:pt x="5262767" y="4562"/>
                    <a:pt x="4084558" y="5931"/>
                    <a:pt x="2631497" y="5931"/>
                  </a:cubicBezTo>
                  <a:cubicBezTo>
                    <a:pt x="1178437" y="5931"/>
                    <a:pt x="0" y="4562"/>
                    <a:pt x="0" y="2965"/>
                  </a:cubicBezTo>
                  <a:cubicBezTo>
                    <a:pt x="0" y="1368"/>
                    <a:pt x="1177981" y="0"/>
                    <a:pt x="2631497" y="0"/>
                  </a:cubicBezTo>
                  <a:cubicBezTo>
                    <a:pt x="4085014" y="0"/>
                    <a:pt x="5262767" y="1141"/>
                    <a:pt x="5262767" y="2965"/>
                  </a:cubicBezTo>
                  <a:close/>
                </a:path>
              </a:pathLst>
            </a:custGeom>
            <a:solidFill>
              <a:srgbClr val="263238"/>
            </a:solidFill>
            <a:ln w="11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31" name="图形 4">
              <a:extLst>
                <a:ext uri="{FF2B5EF4-FFF2-40B4-BE49-F238E27FC236}">
                  <a16:creationId xmlns:a16="http://schemas.microsoft.com/office/drawing/2014/main" id="{2F769F9E-0175-4467-B354-B46F23028AF6}"/>
                </a:ext>
              </a:extLst>
            </p:cNvPr>
            <p:cNvGrpSpPr/>
            <p:nvPr/>
          </p:nvGrpSpPr>
          <p:grpSpPr>
            <a:xfrm>
              <a:off x="6513140" y="3194734"/>
              <a:ext cx="4875785" cy="1493589"/>
              <a:chOff x="6513140" y="3194734"/>
              <a:chExt cx="4875785" cy="1493589"/>
            </a:xfrm>
          </p:grpSpPr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DAF0B8CE-6FB2-4ED2-82E6-E91B7934D7C5}"/>
                  </a:ext>
                </a:extLst>
              </p:cNvPr>
              <p:cNvSpPr/>
              <p:nvPr/>
            </p:nvSpPr>
            <p:spPr>
              <a:xfrm>
                <a:off x="11155836" y="3194734"/>
                <a:ext cx="112365" cy="253795"/>
              </a:xfrm>
              <a:custGeom>
                <a:avLst/>
                <a:gdLst>
                  <a:gd name="connsiteX0" fmla="*/ 58206 w 112365"/>
                  <a:gd name="connsiteY0" fmla="*/ 385 h 253795"/>
                  <a:gd name="connsiteX1" fmla="*/ 104622 w 112365"/>
                  <a:gd name="connsiteY1" fmla="*/ 52846 h 253795"/>
                  <a:gd name="connsiteX2" fmla="*/ 110781 w 112365"/>
                  <a:gd name="connsiteY2" fmla="*/ 124125 h 253795"/>
                  <a:gd name="connsiteX3" fmla="*/ 51021 w 112365"/>
                  <a:gd name="connsiteY3" fmla="*/ 253795 h 253795"/>
                  <a:gd name="connsiteX4" fmla="*/ 498 w 112365"/>
                  <a:gd name="connsiteY4" fmla="*/ 130284 h 253795"/>
                  <a:gd name="connsiteX5" fmla="*/ 58206 w 112365"/>
                  <a:gd name="connsiteY5" fmla="*/ 385 h 25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365" h="253795">
                    <a:moveTo>
                      <a:pt x="58206" y="385"/>
                    </a:moveTo>
                    <a:cubicBezTo>
                      <a:pt x="80160" y="10843"/>
                      <a:pt x="96913" y="29786"/>
                      <a:pt x="104622" y="52846"/>
                    </a:cubicBezTo>
                    <a:cubicBezTo>
                      <a:pt x="112081" y="75827"/>
                      <a:pt x="114191" y="100210"/>
                      <a:pt x="110781" y="124125"/>
                    </a:cubicBezTo>
                    <a:cubicBezTo>
                      <a:pt x="105535" y="169744"/>
                      <a:pt x="79304" y="216845"/>
                      <a:pt x="51021" y="253795"/>
                    </a:cubicBezTo>
                    <a:cubicBezTo>
                      <a:pt x="12131" y="219582"/>
                      <a:pt x="3236" y="160620"/>
                      <a:pt x="498" y="130284"/>
                    </a:cubicBezTo>
                    <a:cubicBezTo>
                      <a:pt x="-3607" y="82384"/>
                      <a:pt x="17834" y="-6572"/>
                      <a:pt x="58206" y="385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5B56F21B-8FC2-4437-9D8C-66953D0BF8E5}"/>
                  </a:ext>
                </a:extLst>
              </p:cNvPr>
              <p:cNvSpPr/>
              <p:nvPr/>
            </p:nvSpPr>
            <p:spPr>
              <a:xfrm>
                <a:off x="11250615" y="3428344"/>
                <a:ext cx="138311" cy="100519"/>
              </a:xfrm>
              <a:custGeom>
                <a:avLst/>
                <a:gdLst>
                  <a:gd name="connsiteX0" fmla="*/ 1519 w 138311"/>
                  <a:gd name="connsiteY0" fmla="*/ 96482 h 100519"/>
                  <a:gd name="connsiteX1" fmla="*/ 26152 w 138311"/>
                  <a:gd name="connsiteY1" fmla="*/ 23835 h 100519"/>
                  <a:gd name="connsiteX2" fmla="*/ 100967 w 138311"/>
                  <a:gd name="connsiteY2" fmla="*/ 456 h 100519"/>
                  <a:gd name="connsiteX3" fmla="*/ 133812 w 138311"/>
                  <a:gd name="connsiteY3" fmla="*/ 15168 h 100519"/>
                  <a:gd name="connsiteX4" fmla="*/ 133812 w 138311"/>
                  <a:gd name="connsiteY4" fmla="*/ 48355 h 100519"/>
                  <a:gd name="connsiteX5" fmla="*/ 109292 w 138311"/>
                  <a:gd name="connsiteY5" fmla="*/ 72419 h 100519"/>
                  <a:gd name="connsiteX6" fmla="*/ 1063 w 138311"/>
                  <a:gd name="connsiteY6" fmla="*/ 96482 h 10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11" h="100519">
                    <a:moveTo>
                      <a:pt x="1519" y="96482"/>
                    </a:moveTo>
                    <a:cubicBezTo>
                      <a:pt x="-3921" y="69602"/>
                      <a:pt x="5476" y="41866"/>
                      <a:pt x="26152" y="23835"/>
                    </a:cubicBezTo>
                    <a:cubicBezTo>
                      <a:pt x="46932" y="6306"/>
                      <a:pt x="73904" y="-2122"/>
                      <a:pt x="100967" y="456"/>
                    </a:cubicBezTo>
                    <a:cubicBezTo>
                      <a:pt x="113546" y="285"/>
                      <a:pt x="125555" y="5668"/>
                      <a:pt x="133812" y="15168"/>
                    </a:cubicBezTo>
                    <a:cubicBezTo>
                      <a:pt x="139811" y="25420"/>
                      <a:pt x="139811" y="38102"/>
                      <a:pt x="133812" y="48355"/>
                    </a:cubicBezTo>
                    <a:cubicBezTo>
                      <a:pt x="127893" y="58391"/>
                      <a:pt x="119442" y="66694"/>
                      <a:pt x="109292" y="72419"/>
                    </a:cubicBezTo>
                    <a:cubicBezTo>
                      <a:pt x="75078" y="93631"/>
                      <a:pt x="39154" y="107887"/>
                      <a:pt x="1063" y="96482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DD49F0E0-5E39-43DC-A644-824300A4371C}"/>
                  </a:ext>
                </a:extLst>
              </p:cNvPr>
              <p:cNvSpPr/>
              <p:nvPr/>
            </p:nvSpPr>
            <p:spPr>
              <a:xfrm>
                <a:off x="11202181" y="3474358"/>
                <a:ext cx="124766" cy="191999"/>
              </a:xfrm>
              <a:custGeom>
                <a:avLst/>
                <a:gdLst>
                  <a:gd name="connsiteX0" fmla="*/ 0 w 124766"/>
                  <a:gd name="connsiteY0" fmla="*/ 191999 h 191999"/>
                  <a:gd name="connsiteX1" fmla="*/ 1368 w 124766"/>
                  <a:gd name="connsiteY1" fmla="*/ 182534 h 191999"/>
                  <a:gd name="connsiteX2" fmla="*/ 6158 w 124766"/>
                  <a:gd name="connsiteY2" fmla="*/ 156873 h 191999"/>
                  <a:gd name="connsiteX3" fmla="*/ 32617 w 124766"/>
                  <a:gd name="connsiteY3" fmla="*/ 74988 h 191999"/>
                  <a:gd name="connsiteX4" fmla="*/ 91351 w 124766"/>
                  <a:gd name="connsiteY4" fmla="*/ 12491 h 191999"/>
                  <a:gd name="connsiteX5" fmla="*/ 115415 w 124766"/>
                  <a:gd name="connsiteY5" fmla="*/ 1885 h 191999"/>
                  <a:gd name="connsiteX6" fmla="*/ 122257 w 124766"/>
                  <a:gd name="connsiteY6" fmla="*/ 60 h 191999"/>
                  <a:gd name="connsiteX7" fmla="*/ 124766 w 124766"/>
                  <a:gd name="connsiteY7" fmla="*/ 60 h 191999"/>
                  <a:gd name="connsiteX8" fmla="*/ 92605 w 124766"/>
                  <a:gd name="connsiteY8" fmla="*/ 14886 h 191999"/>
                  <a:gd name="connsiteX9" fmla="*/ 35582 w 124766"/>
                  <a:gd name="connsiteY9" fmla="*/ 76927 h 191999"/>
                  <a:gd name="connsiteX10" fmla="*/ 8439 w 124766"/>
                  <a:gd name="connsiteY10" fmla="*/ 157786 h 191999"/>
                  <a:gd name="connsiteX11" fmla="*/ 2737 w 124766"/>
                  <a:gd name="connsiteY11" fmla="*/ 183218 h 191999"/>
                  <a:gd name="connsiteX12" fmla="*/ 0 w 124766"/>
                  <a:gd name="connsiteY12" fmla="*/ 191999 h 19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66" h="191999">
                    <a:moveTo>
                      <a:pt x="0" y="191999"/>
                    </a:moveTo>
                    <a:cubicBezTo>
                      <a:pt x="216" y="188818"/>
                      <a:pt x="673" y="185647"/>
                      <a:pt x="1368" y="182534"/>
                    </a:cubicBezTo>
                    <a:lnTo>
                      <a:pt x="6158" y="156873"/>
                    </a:lnTo>
                    <a:cubicBezTo>
                      <a:pt x="10458" y="128316"/>
                      <a:pt x="19399" y="100660"/>
                      <a:pt x="32617" y="74988"/>
                    </a:cubicBezTo>
                    <a:cubicBezTo>
                      <a:pt x="46314" y="49317"/>
                      <a:pt x="66580" y="27751"/>
                      <a:pt x="91351" y="12491"/>
                    </a:cubicBezTo>
                    <a:cubicBezTo>
                      <a:pt x="98912" y="7997"/>
                      <a:pt x="106998" y="4439"/>
                      <a:pt x="115415" y="1885"/>
                    </a:cubicBezTo>
                    <a:cubicBezTo>
                      <a:pt x="118266" y="858"/>
                      <a:pt x="120661" y="516"/>
                      <a:pt x="122257" y="60"/>
                    </a:cubicBezTo>
                    <a:cubicBezTo>
                      <a:pt x="123090" y="-20"/>
                      <a:pt x="123933" y="-20"/>
                      <a:pt x="124766" y="60"/>
                    </a:cubicBezTo>
                    <a:cubicBezTo>
                      <a:pt x="113590" y="3949"/>
                      <a:pt x="102824" y="8910"/>
                      <a:pt x="92605" y="14886"/>
                    </a:cubicBezTo>
                    <a:cubicBezTo>
                      <a:pt x="68656" y="30407"/>
                      <a:pt x="49028" y="51757"/>
                      <a:pt x="35582" y="76927"/>
                    </a:cubicBezTo>
                    <a:cubicBezTo>
                      <a:pt x="22558" y="102382"/>
                      <a:pt x="13412" y="129628"/>
                      <a:pt x="8439" y="157786"/>
                    </a:cubicBezTo>
                    <a:cubicBezTo>
                      <a:pt x="6044" y="168506"/>
                      <a:pt x="4220" y="177173"/>
                      <a:pt x="2737" y="183218"/>
                    </a:cubicBezTo>
                    <a:cubicBezTo>
                      <a:pt x="2132" y="186229"/>
                      <a:pt x="1220" y="189183"/>
                      <a:pt x="0" y="1919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423C5E5F-9D2B-4CDA-9B1B-5778F8C83668}"/>
                  </a:ext>
                </a:extLst>
              </p:cNvPr>
              <p:cNvSpPr/>
              <p:nvPr/>
            </p:nvSpPr>
            <p:spPr>
              <a:xfrm>
                <a:off x="11201289" y="3264459"/>
                <a:ext cx="6775" cy="408056"/>
              </a:xfrm>
              <a:custGeom>
                <a:avLst/>
                <a:gdLst>
                  <a:gd name="connsiteX0" fmla="*/ 2375 w 6775"/>
                  <a:gd name="connsiteY0" fmla="*/ 0 h 408056"/>
                  <a:gd name="connsiteX1" fmla="*/ 2375 w 6775"/>
                  <a:gd name="connsiteY1" fmla="*/ 4106 h 408056"/>
                  <a:gd name="connsiteX2" fmla="*/ 3060 w 6775"/>
                  <a:gd name="connsiteY2" fmla="*/ 15510 h 408056"/>
                  <a:gd name="connsiteX3" fmla="*/ 4884 w 6775"/>
                  <a:gd name="connsiteY3" fmla="*/ 59304 h 408056"/>
                  <a:gd name="connsiteX4" fmla="*/ 6709 w 6775"/>
                  <a:gd name="connsiteY4" fmla="*/ 203914 h 408056"/>
                  <a:gd name="connsiteX5" fmla="*/ 3630 w 6775"/>
                  <a:gd name="connsiteY5" fmla="*/ 348639 h 408056"/>
                  <a:gd name="connsiteX6" fmla="*/ 1463 w 6775"/>
                  <a:gd name="connsiteY6" fmla="*/ 392432 h 408056"/>
                  <a:gd name="connsiteX7" fmla="*/ 664 w 6775"/>
                  <a:gd name="connsiteY7" fmla="*/ 403837 h 408056"/>
                  <a:gd name="connsiteX8" fmla="*/ 94 w 6775"/>
                  <a:gd name="connsiteY8" fmla="*/ 408057 h 408056"/>
                  <a:gd name="connsiteX9" fmla="*/ 94 w 6775"/>
                  <a:gd name="connsiteY9" fmla="*/ 403837 h 408056"/>
                  <a:gd name="connsiteX10" fmla="*/ 94 w 6775"/>
                  <a:gd name="connsiteY10" fmla="*/ 392432 h 408056"/>
                  <a:gd name="connsiteX11" fmla="*/ 1121 w 6775"/>
                  <a:gd name="connsiteY11" fmla="*/ 348525 h 408056"/>
                  <a:gd name="connsiteX12" fmla="*/ 3288 w 6775"/>
                  <a:gd name="connsiteY12" fmla="*/ 203914 h 408056"/>
                  <a:gd name="connsiteX13" fmla="*/ 2375 w 6775"/>
                  <a:gd name="connsiteY13" fmla="*/ 59304 h 408056"/>
                  <a:gd name="connsiteX14" fmla="*/ 1691 w 6775"/>
                  <a:gd name="connsiteY14" fmla="*/ 15510 h 408056"/>
                  <a:gd name="connsiteX15" fmla="*/ 1691 w 6775"/>
                  <a:gd name="connsiteY15" fmla="*/ 4106 h 408056"/>
                  <a:gd name="connsiteX16" fmla="*/ 2375 w 6775"/>
                  <a:gd name="connsiteY16" fmla="*/ 0 h 4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75" h="408056">
                    <a:moveTo>
                      <a:pt x="2375" y="0"/>
                    </a:moveTo>
                    <a:cubicBezTo>
                      <a:pt x="2501" y="1368"/>
                      <a:pt x="2501" y="2737"/>
                      <a:pt x="2375" y="4106"/>
                    </a:cubicBezTo>
                    <a:lnTo>
                      <a:pt x="3060" y="15510"/>
                    </a:lnTo>
                    <a:cubicBezTo>
                      <a:pt x="3630" y="25774"/>
                      <a:pt x="4314" y="40828"/>
                      <a:pt x="4884" y="59304"/>
                    </a:cubicBezTo>
                    <a:cubicBezTo>
                      <a:pt x="6024" y="96255"/>
                      <a:pt x="7051" y="147461"/>
                      <a:pt x="6709" y="203914"/>
                    </a:cubicBezTo>
                    <a:cubicBezTo>
                      <a:pt x="6367" y="260367"/>
                      <a:pt x="5112" y="311688"/>
                      <a:pt x="3630" y="348639"/>
                    </a:cubicBezTo>
                    <a:cubicBezTo>
                      <a:pt x="2831" y="367114"/>
                      <a:pt x="2147" y="382054"/>
                      <a:pt x="1463" y="392432"/>
                    </a:cubicBezTo>
                    <a:cubicBezTo>
                      <a:pt x="1463" y="397336"/>
                      <a:pt x="893" y="401214"/>
                      <a:pt x="664" y="403837"/>
                    </a:cubicBezTo>
                    <a:cubicBezTo>
                      <a:pt x="642" y="405263"/>
                      <a:pt x="448" y="406677"/>
                      <a:pt x="94" y="408057"/>
                    </a:cubicBezTo>
                    <a:cubicBezTo>
                      <a:pt x="-31" y="406654"/>
                      <a:pt x="-31" y="405240"/>
                      <a:pt x="94" y="403837"/>
                    </a:cubicBezTo>
                    <a:cubicBezTo>
                      <a:pt x="94" y="400757"/>
                      <a:pt x="94" y="396766"/>
                      <a:pt x="94" y="392432"/>
                    </a:cubicBezTo>
                    <a:cubicBezTo>
                      <a:pt x="94" y="381598"/>
                      <a:pt x="664" y="366772"/>
                      <a:pt x="1121" y="348525"/>
                    </a:cubicBezTo>
                    <a:cubicBezTo>
                      <a:pt x="2033" y="311574"/>
                      <a:pt x="3060" y="260481"/>
                      <a:pt x="3288" y="203914"/>
                    </a:cubicBezTo>
                    <a:cubicBezTo>
                      <a:pt x="3515" y="147347"/>
                      <a:pt x="3288" y="96369"/>
                      <a:pt x="2375" y="59304"/>
                    </a:cubicBezTo>
                    <a:cubicBezTo>
                      <a:pt x="2375" y="41171"/>
                      <a:pt x="1805" y="26231"/>
                      <a:pt x="1691" y="15510"/>
                    </a:cubicBezTo>
                    <a:cubicBezTo>
                      <a:pt x="1691" y="10606"/>
                      <a:pt x="1691" y="6615"/>
                      <a:pt x="1691" y="4106"/>
                    </a:cubicBezTo>
                    <a:cubicBezTo>
                      <a:pt x="1736" y="2714"/>
                      <a:pt x="1965" y="1334"/>
                      <a:pt x="2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F5F3DA80-B4C8-4395-AFE5-0CA87DD15FE7}"/>
                  </a:ext>
                </a:extLst>
              </p:cNvPr>
              <p:cNvSpPr/>
              <p:nvPr/>
            </p:nvSpPr>
            <p:spPr>
              <a:xfrm>
                <a:off x="11039134" y="3415611"/>
                <a:ext cx="145597" cy="141033"/>
              </a:xfrm>
              <a:custGeom>
                <a:avLst/>
                <a:gdLst>
                  <a:gd name="connsiteX0" fmla="*/ 145598 w 145597"/>
                  <a:gd name="connsiteY0" fmla="*/ 137271 h 141033"/>
                  <a:gd name="connsiteX1" fmla="*/ 48088 w 145597"/>
                  <a:gd name="connsiteY1" fmla="*/ 6460 h 141033"/>
                  <a:gd name="connsiteX2" fmla="*/ 7488 w 145597"/>
                  <a:gd name="connsiteY2" fmla="*/ 5775 h 141033"/>
                  <a:gd name="connsiteX3" fmla="*/ 4409 w 145597"/>
                  <a:gd name="connsiteY3" fmla="*/ 46262 h 141033"/>
                  <a:gd name="connsiteX4" fmla="*/ 144685 w 145597"/>
                  <a:gd name="connsiteY4" fmla="*/ 141034 h 14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97" h="141033">
                    <a:moveTo>
                      <a:pt x="145598" y="137271"/>
                    </a:moveTo>
                    <a:cubicBezTo>
                      <a:pt x="136143" y="80476"/>
                      <a:pt x="99820" y="31744"/>
                      <a:pt x="48088" y="6460"/>
                    </a:cubicBezTo>
                    <a:cubicBezTo>
                      <a:pt x="35087" y="187"/>
                      <a:pt x="18094" y="-3918"/>
                      <a:pt x="7488" y="5775"/>
                    </a:cubicBezTo>
                    <a:cubicBezTo>
                      <a:pt x="-3118" y="15469"/>
                      <a:pt x="-837" y="32804"/>
                      <a:pt x="4409" y="46262"/>
                    </a:cubicBezTo>
                    <a:cubicBezTo>
                      <a:pt x="27697" y="103308"/>
                      <a:pt x="83067" y="140715"/>
                      <a:pt x="144685" y="141034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6C502B2C-50EA-4EFE-9340-1C6EE56AF25A}"/>
                  </a:ext>
                </a:extLst>
              </p:cNvPr>
              <p:cNvSpPr/>
              <p:nvPr/>
            </p:nvSpPr>
            <p:spPr>
              <a:xfrm>
                <a:off x="11093488" y="3465864"/>
                <a:ext cx="109802" cy="184982"/>
              </a:xfrm>
              <a:custGeom>
                <a:avLst/>
                <a:gdLst>
                  <a:gd name="connsiteX0" fmla="*/ 7 w 109802"/>
                  <a:gd name="connsiteY0" fmla="*/ 0 h 184982"/>
                  <a:gd name="connsiteX1" fmla="*/ 8332 w 109802"/>
                  <a:gd name="connsiteY1" fmla="*/ 3535 h 184982"/>
                  <a:gd name="connsiteX2" fmla="*/ 17684 w 109802"/>
                  <a:gd name="connsiteY2" fmla="*/ 8553 h 184982"/>
                  <a:gd name="connsiteX3" fmla="*/ 29089 w 109802"/>
                  <a:gd name="connsiteY3" fmla="*/ 15966 h 184982"/>
                  <a:gd name="connsiteX4" fmla="*/ 42660 w 109802"/>
                  <a:gd name="connsiteY4" fmla="*/ 26230 h 184982"/>
                  <a:gd name="connsiteX5" fmla="*/ 57144 w 109802"/>
                  <a:gd name="connsiteY5" fmla="*/ 39346 h 184982"/>
                  <a:gd name="connsiteX6" fmla="*/ 84515 w 109802"/>
                  <a:gd name="connsiteY6" fmla="*/ 74700 h 184982"/>
                  <a:gd name="connsiteX7" fmla="*/ 102649 w 109802"/>
                  <a:gd name="connsiteY7" fmla="*/ 115529 h 184982"/>
                  <a:gd name="connsiteX8" fmla="*/ 107210 w 109802"/>
                  <a:gd name="connsiteY8" fmla="*/ 134574 h 184982"/>
                  <a:gd name="connsiteX9" fmla="*/ 109605 w 109802"/>
                  <a:gd name="connsiteY9" fmla="*/ 151453 h 184982"/>
                  <a:gd name="connsiteX10" fmla="*/ 109605 w 109802"/>
                  <a:gd name="connsiteY10" fmla="*/ 165367 h 184982"/>
                  <a:gd name="connsiteX11" fmla="*/ 109605 w 109802"/>
                  <a:gd name="connsiteY11" fmla="*/ 175973 h 184982"/>
                  <a:gd name="connsiteX12" fmla="*/ 108579 w 109802"/>
                  <a:gd name="connsiteY12" fmla="*/ 184983 h 184982"/>
                  <a:gd name="connsiteX13" fmla="*/ 106868 w 109802"/>
                  <a:gd name="connsiteY13" fmla="*/ 151681 h 184982"/>
                  <a:gd name="connsiteX14" fmla="*/ 104131 w 109802"/>
                  <a:gd name="connsiteY14" fmla="*/ 135145 h 184982"/>
                  <a:gd name="connsiteX15" fmla="*/ 99341 w 109802"/>
                  <a:gd name="connsiteY15" fmla="*/ 116441 h 184982"/>
                  <a:gd name="connsiteX16" fmla="*/ 81322 w 109802"/>
                  <a:gd name="connsiteY16" fmla="*/ 76411 h 184982"/>
                  <a:gd name="connsiteX17" fmla="*/ 54521 w 109802"/>
                  <a:gd name="connsiteY17" fmla="*/ 41513 h 184982"/>
                  <a:gd name="connsiteX18" fmla="*/ 40493 w 109802"/>
                  <a:gd name="connsiteY18" fmla="*/ 28397 h 184982"/>
                  <a:gd name="connsiteX19" fmla="*/ 27378 w 109802"/>
                  <a:gd name="connsiteY19" fmla="*/ 17905 h 184982"/>
                  <a:gd name="connsiteX20" fmla="*/ 7 w 109802"/>
                  <a:gd name="connsiteY20" fmla="*/ 0 h 18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802" h="184982">
                    <a:moveTo>
                      <a:pt x="7" y="0"/>
                    </a:moveTo>
                    <a:cubicBezTo>
                      <a:pt x="2904" y="867"/>
                      <a:pt x="5698" y="2053"/>
                      <a:pt x="8332" y="3535"/>
                    </a:cubicBezTo>
                    <a:cubicBezTo>
                      <a:pt x="11537" y="5041"/>
                      <a:pt x="14662" y="6717"/>
                      <a:pt x="17684" y="8553"/>
                    </a:cubicBezTo>
                    <a:cubicBezTo>
                      <a:pt x="21106" y="10720"/>
                      <a:pt x="25326" y="12887"/>
                      <a:pt x="29089" y="15966"/>
                    </a:cubicBezTo>
                    <a:cubicBezTo>
                      <a:pt x="32852" y="19045"/>
                      <a:pt x="37984" y="22125"/>
                      <a:pt x="42660" y="26230"/>
                    </a:cubicBezTo>
                    <a:cubicBezTo>
                      <a:pt x="47336" y="30336"/>
                      <a:pt x="52126" y="34556"/>
                      <a:pt x="57144" y="39346"/>
                    </a:cubicBezTo>
                    <a:cubicBezTo>
                      <a:pt x="67579" y="50055"/>
                      <a:pt x="76760" y="61915"/>
                      <a:pt x="84515" y="74700"/>
                    </a:cubicBezTo>
                    <a:cubicBezTo>
                      <a:pt x="92145" y="87542"/>
                      <a:pt x="98235" y="101250"/>
                      <a:pt x="102649" y="115529"/>
                    </a:cubicBezTo>
                    <a:cubicBezTo>
                      <a:pt x="104519" y="121790"/>
                      <a:pt x="106047" y="128142"/>
                      <a:pt x="107210" y="134574"/>
                    </a:cubicBezTo>
                    <a:cubicBezTo>
                      <a:pt x="108351" y="140151"/>
                      <a:pt x="109149" y="145785"/>
                      <a:pt x="109605" y="151453"/>
                    </a:cubicBezTo>
                    <a:cubicBezTo>
                      <a:pt x="109868" y="156083"/>
                      <a:pt x="109868" y="160736"/>
                      <a:pt x="109605" y="165367"/>
                    </a:cubicBezTo>
                    <a:cubicBezTo>
                      <a:pt x="109845" y="168902"/>
                      <a:pt x="109845" y="172438"/>
                      <a:pt x="109605" y="175973"/>
                    </a:cubicBezTo>
                    <a:cubicBezTo>
                      <a:pt x="109537" y="179006"/>
                      <a:pt x="109195" y="182017"/>
                      <a:pt x="108579" y="184983"/>
                    </a:cubicBezTo>
                    <a:cubicBezTo>
                      <a:pt x="107781" y="184983"/>
                      <a:pt x="108579" y="172095"/>
                      <a:pt x="106868" y="151681"/>
                    </a:cubicBezTo>
                    <a:cubicBezTo>
                      <a:pt x="106287" y="146116"/>
                      <a:pt x="105374" y="140596"/>
                      <a:pt x="104131" y="135145"/>
                    </a:cubicBezTo>
                    <a:cubicBezTo>
                      <a:pt x="102899" y="128826"/>
                      <a:pt x="101291" y="122576"/>
                      <a:pt x="99341" y="116441"/>
                    </a:cubicBezTo>
                    <a:cubicBezTo>
                      <a:pt x="94791" y="102493"/>
                      <a:pt x="88746" y="89070"/>
                      <a:pt x="81322" y="76411"/>
                    </a:cubicBezTo>
                    <a:cubicBezTo>
                      <a:pt x="73692" y="63831"/>
                      <a:pt x="64705" y="52130"/>
                      <a:pt x="54521" y="41513"/>
                    </a:cubicBezTo>
                    <a:cubicBezTo>
                      <a:pt x="50073" y="36894"/>
                      <a:pt x="45397" y="32514"/>
                      <a:pt x="40493" y="28397"/>
                    </a:cubicBezTo>
                    <a:cubicBezTo>
                      <a:pt x="36308" y="24668"/>
                      <a:pt x="31929" y="21167"/>
                      <a:pt x="27378" y="17905"/>
                    </a:cubicBezTo>
                    <a:cubicBezTo>
                      <a:pt x="11412" y="5930"/>
                      <a:pt x="-335" y="684"/>
                      <a:pt x="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A5188825-33BB-4D93-B261-C7B80947CD08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0BCA4562-7B0A-4613-A2F0-C13E5A20CE20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FC64B0A4-40F5-476E-87B4-EA9A4B573EB7}"/>
                  </a:ext>
                </a:extLst>
              </p:cNvPr>
              <p:cNvSpPr/>
              <p:nvPr/>
            </p:nvSpPr>
            <p:spPr>
              <a:xfrm>
                <a:off x="6513140" y="4464908"/>
                <a:ext cx="157523" cy="96015"/>
              </a:xfrm>
              <a:custGeom>
                <a:avLst/>
                <a:gdLst>
                  <a:gd name="connsiteX0" fmla="*/ 126060 w 157523"/>
                  <a:gd name="connsiteY0" fmla="*/ 10264 h 96015"/>
                  <a:gd name="connsiteX1" fmla="*/ 46228 w 157523"/>
                  <a:gd name="connsiteY1" fmla="*/ 3421 h 96015"/>
                  <a:gd name="connsiteX2" fmla="*/ 7452 w 157523"/>
                  <a:gd name="connsiteY2" fmla="*/ 22467 h 96015"/>
                  <a:gd name="connsiteX3" fmla="*/ 8479 w 157523"/>
                  <a:gd name="connsiteY3" fmla="*/ 61698 h 96015"/>
                  <a:gd name="connsiteX4" fmla="*/ 33455 w 157523"/>
                  <a:gd name="connsiteY4" fmla="*/ 67172 h 96015"/>
                  <a:gd name="connsiteX5" fmla="*/ 95040 w 157523"/>
                  <a:gd name="connsiteY5" fmla="*/ 73673 h 96015"/>
                  <a:gd name="connsiteX6" fmla="*/ 123437 w 157523"/>
                  <a:gd name="connsiteY6" fmla="*/ 95456 h 96015"/>
                  <a:gd name="connsiteX7" fmla="*/ 153089 w 157523"/>
                  <a:gd name="connsiteY7" fmla="*/ 81200 h 96015"/>
                  <a:gd name="connsiteX8" fmla="*/ 155256 w 157523"/>
                  <a:gd name="connsiteY8" fmla="*/ 46986 h 96015"/>
                  <a:gd name="connsiteX9" fmla="*/ 126060 w 157523"/>
                  <a:gd name="connsiteY9" fmla="*/ 10264 h 9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523" h="96015">
                    <a:moveTo>
                      <a:pt x="126060" y="10264"/>
                    </a:moveTo>
                    <a:cubicBezTo>
                      <a:pt x="100856" y="-457"/>
                      <a:pt x="72889" y="-2852"/>
                      <a:pt x="46228" y="3421"/>
                    </a:cubicBezTo>
                    <a:cubicBezTo>
                      <a:pt x="31533" y="5246"/>
                      <a:pt x="17876" y="11952"/>
                      <a:pt x="7452" y="22467"/>
                    </a:cubicBezTo>
                    <a:cubicBezTo>
                      <a:pt x="-2870" y="33666"/>
                      <a:pt x="-2415" y="51046"/>
                      <a:pt x="8479" y="61698"/>
                    </a:cubicBezTo>
                    <a:cubicBezTo>
                      <a:pt x="15910" y="66386"/>
                      <a:pt x="24746" y="68313"/>
                      <a:pt x="33455" y="67172"/>
                    </a:cubicBezTo>
                    <a:cubicBezTo>
                      <a:pt x="54553" y="66146"/>
                      <a:pt x="77819" y="61584"/>
                      <a:pt x="95040" y="73673"/>
                    </a:cubicBezTo>
                    <a:cubicBezTo>
                      <a:pt x="104962" y="80516"/>
                      <a:pt x="111805" y="92377"/>
                      <a:pt x="123437" y="95456"/>
                    </a:cubicBezTo>
                    <a:cubicBezTo>
                      <a:pt x="135403" y="97919"/>
                      <a:pt x="147540" y="92080"/>
                      <a:pt x="153089" y="81200"/>
                    </a:cubicBezTo>
                    <a:cubicBezTo>
                      <a:pt x="158128" y="70480"/>
                      <a:pt x="158903" y="58254"/>
                      <a:pt x="155256" y="46986"/>
                    </a:cubicBezTo>
                    <a:cubicBezTo>
                      <a:pt x="151895" y="30815"/>
                      <a:pt x="141063" y="17186"/>
                      <a:pt x="126060" y="10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D8EEEC02-9F8C-4EEF-B0D2-AD9A83B830E2}"/>
                  </a:ext>
                </a:extLst>
              </p:cNvPr>
              <p:cNvSpPr/>
              <p:nvPr/>
            </p:nvSpPr>
            <p:spPr>
              <a:xfrm>
                <a:off x="6715195" y="4207947"/>
                <a:ext cx="183005" cy="196661"/>
              </a:xfrm>
              <a:custGeom>
                <a:avLst/>
                <a:gdLst>
                  <a:gd name="connsiteX0" fmla="*/ 17523 w 183005"/>
                  <a:gd name="connsiteY0" fmla="*/ 186936 h 196661"/>
                  <a:gd name="connsiteX1" fmla="*/ 3039 w 183005"/>
                  <a:gd name="connsiteY1" fmla="*/ 116456 h 196661"/>
                  <a:gd name="connsiteX2" fmla="*/ 42841 w 183005"/>
                  <a:gd name="connsiteY2" fmla="*/ 54073 h 196661"/>
                  <a:gd name="connsiteX3" fmla="*/ 116401 w 183005"/>
                  <a:gd name="connsiteY3" fmla="*/ 6972 h 196661"/>
                  <a:gd name="connsiteX4" fmla="*/ 150615 w 183005"/>
                  <a:gd name="connsiteY4" fmla="*/ 15 h 196661"/>
                  <a:gd name="connsiteX5" fmla="*/ 179126 w 183005"/>
                  <a:gd name="connsiteY5" fmla="*/ 16095 h 196661"/>
                  <a:gd name="connsiteX6" fmla="*/ 172968 w 183005"/>
                  <a:gd name="connsiteY6" fmla="*/ 64793 h 196661"/>
                  <a:gd name="connsiteX7" fmla="*/ 126323 w 183005"/>
                  <a:gd name="connsiteY7" fmla="*/ 141774 h 196661"/>
                  <a:gd name="connsiteX8" fmla="*/ 73634 w 183005"/>
                  <a:gd name="connsiteY8" fmla="*/ 190244 h 196661"/>
                  <a:gd name="connsiteX9" fmla="*/ 15470 w 183005"/>
                  <a:gd name="connsiteY9" fmla="*/ 184313 h 1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005" h="196661">
                    <a:moveTo>
                      <a:pt x="17523" y="186936"/>
                    </a:moveTo>
                    <a:cubicBezTo>
                      <a:pt x="1393" y="167252"/>
                      <a:pt x="-4024" y="140896"/>
                      <a:pt x="3039" y="116456"/>
                    </a:cubicBezTo>
                    <a:cubicBezTo>
                      <a:pt x="10327" y="92404"/>
                      <a:pt x="24097" y="70815"/>
                      <a:pt x="42841" y="54073"/>
                    </a:cubicBezTo>
                    <a:cubicBezTo>
                      <a:pt x="64074" y="33750"/>
                      <a:pt x="89059" y="17749"/>
                      <a:pt x="116401" y="6972"/>
                    </a:cubicBezTo>
                    <a:cubicBezTo>
                      <a:pt x="127152" y="2159"/>
                      <a:pt x="138836" y="-213"/>
                      <a:pt x="150615" y="15"/>
                    </a:cubicBezTo>
                    <a:cubicBezTo>
                      <a:pt x="162167" y="425"/>
                      <a:pt x="172799" y="6424"/>
                      <a:pt x="179126" y="16095"/>
                    </a:cubicBezTo>
                    <a:cubicBezTo>
                      <a:pt x="187566" y="30921"/>
                      <a:pt x="180723" y="49511"/>
                      <a:pt x="172968" y="64793"/>
                    </a:cubicBezTo>
                    <a:cubicBezTo>
                      <a:pt x="159476" y="91640"/>
                      <a:pt x="143879" y="117391"/>
                      <a:pt x="126323" y="141774"/>
                    </a:cubicBezTo>
                    <a:cubicBezTo>
                      <a:pt x="113468" y="162393"/>
                      <a:pt x="95258" y="179147"/>
                      <a:pt x="73634" y="190244"/>
                    </a:cubicBezTo>
                    <a:cubicBezTo>
                      <a:pt x="50825" y="199709"/>
                      <a:pt x="28015" y="199481"/>
                      <a:pt x="15470" y="184313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D772152F-7981-4DFF-8DB9-E93DE862F485}"/>
                  </a:ext>
                </a:extLst>
              </p:cNvPr>
              <p:cNvSpPr/>
              <p:nvPr/>
            </p:nvSpPr>
            <p:spPr>
              <a:xfrm>
                <a:off x="6586055" y="4494075"/>
                <a:ext cx="117659" cy="191283"/>
              </a:xfrm>
              <a:custGeom>
                <a:avLst/>
                <a:gdLst>
                  <a:gd name="connsiteX0" fmla="*/ 117353 w 117659"/>
                  <a:gd name="connsiteY0" fmla="*/ 191284 h 191283"/>
                  <a:gd name="connsiteX1" fmla="*/ 115643 w 117659"/>
                  <a:gd name="connsiteY1" fmla="*/ 181704 h 191283"/>
                  <a:gd name="connsiteX2" fmla="*/ 112221 w 117659"/>
                  <a:gd name="connsiteY2" fmla="*/ 155473 h 191283"/>
                  <a:gd name="connsiteX3" fmla="*/ 104922 w 117659"/>
                  <a:gd name="connsiteY3" fmla="*/ 117154 h 191283"/>
                  <a:gd name="connsiteX4" fmla="*/ 89298 w 117659"/>
                  <a:gd name="connsiteY4" fmla="*/ 72220 h 191283"/>
                  <a:gd name="connsiteX5" fmla="*/ 64550 w 117659"/>
                  <a:gd name="connsiteY5" fmla="*/ 31961 h 191283"/>
                  <a:gd name="connsiteX6" fmla="*/ 34556 w 117659"/>
                  <a:gd name="connsiteY6" fmla="*/ 8126 h 191283"/>
                  <a:gd name="connsiteX7" fmla="*/ 9580 w 117659"/>
                  <a:gd name="connsiteY7" fmla="*/ 1283 h 191283"/>
                  <a:gd name="connsiteX8" fmla="*/ 0 w 117659"/>
                  <a:gd name="connsiteY8" fmla="*/ 257 h 191283"/>
                  <a:gd name="connsiteX9" fmla="*/ 9694 w 117659"/>
                  <a:gd name="connsiteY9" fmla="*/ 257 h 191283"/>
                  <a:gd name="connsiteX10" fmla="*/ 35696 w 117659"/>
                  <a:gd name="connsiteY10" fmla="*/ 6073 h 191283"/>
                  <a:gd name="connsiteX11" fmla="*/ 67515 w 117659"/>
                  <a:gd name="connsiteY11" fmla="*/ 29566 h 191283"/>
                  <a:gd name="connsiteX12" fmla="*/ 93176 w 117659"/>
                  <a:gd name="connsiteY12" fmla="*/ 70623 h 191283"/>
                  <a:gd name="connsiteX13" fmla="*/ 108686 w 117659"/>
                  <a:gd name="connsiteY13" fmla="*/ 116242 h 191283"/>
                  <a:gd name="connsiteX14" fmla="*/ 115186 w 117659"/>
                  <a:gd name="connsiteY14" fmla="*/ 155017 h 191283"/>
                  <a:gd name="connsiteX15" fmla="*/ 117467 w 117659"/>
                  <a:gd name="connsiteY15" fmla="*/ 181362 h 191283"/>
                  <a:gd name="connsiteX16" fmla="*/ 117353 w 117659"/>
                  <a:gd name="connsiteY16" fmla="*/ 191284 h 19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659" h="191283">
                    <a:moveTo>
                      <a:pt x="117353" y="191284"/>
                    </a:moveTo>
                    <a:cubicBezTo>
                      <a:pt x="116523" y="188147"/>
                      <a:pt x="115952" y="184943"/>
                      <a:pt x="115643" y="181704"/>
                    </a:cubicBezTo>
                    <a:lnTo>
                      <a:pt x="112221" y="155473"/>
                    </a:lnTo>
                    <a:cubicBezTo>
                      <a:pt x="110511" y="144069"/>
                      <a:pt x="108458" y="131410"/>
                      <a:pt x="104922" y="117154"/>
                    </a:cubicBezTo>
                    <a:cubicBezTo>
                      <a:pt x="100885" y="101792"/>
                      <a:pt x="95661" y="86772"/>
                      <a:pt x="89298" y="72220"/>
                    </a:cubicBezTo>
                    <a:cubicBezTo>
                      <a:pt x="82996" y="57701"/>
                      <a:pt x="74664" y="44141"/>
                      <a:pt x="64550" y="31961"/>
                    </a:cubicBezTo>
                    <a:cubicBezTo>
                      <a:pt x="56453" y="21880"/>
                      <a:pt x="46205" y="13737"/>
                      <a:pt x="34556" y="8126"/>
                    </a:cubicBezTo>
                    <a:cubicBezTo>
                      <a:pt x="26635" y="4567"/>
                      <a:pt x="18210" y="2252"/>
                      <a:pt x="9580" y="1283"/>
                    </a:cubicBezTo>
                    <a:cubicBezTo>
                      <a:pt x="6356" y="1363"/>
                      <a:pt x="3134" y="1021"/>
                      <a:pt x="0" y="257"/>
                    </a:cubicBezTo>
                    <a:cubicBezTo>
                      <a:pt x="3222" y="-86"/>
                      <a:pt x="6472" y="-86"/>
                      <a:pt x="9694" y="257"/>
                    </a:cubicBezTo>
                    <a:cubicBezTo>
                      <a:pt x="18637" y="644"/>
                      <a:pt x="27441" y="2617"/>
                      <a:pt x="35696" y="6073"/>
                    </a:cubicBezTo>
                    <a:cubicBezTo>
                      <a:pt x="47995" y="11308"/>
                      <a:pt x="58893" y="19359"/>
                      <a:pt x="67515" y="29566"/>
                    </a:cubicBezTo>
                    <a:cubicBezTo>
                      <a:pt x="78087" y="41883"/>
                      <a:pt x="86739" y="55729"/>
                      <a:pt x="93176" y="70623"/>
                    </a:cubicBezTo>
                    <a:cubicBezTo>
                      <a:pt x="99624" y="85369"/>
                      <a:pt x="104812" y="100628"/>
                      <a:pt x="108686" y="116242"/>
                    </a:cubicBezTo>
                    <a:cubicBezTo>
                      <a:pt x="111629" y="129026"/>
                      <a:pt x="113801" y="141970"/>
                      <a:pt x="115186" y="155017"/>
                    </a:cubicBezTo>
                    <a:cubicBezTo>
                      <a:pt x="116441" y="166422"/>
                      <a:pt x="117125" y="175203"/>
                      <a:pt x="117467" y="181362"/>
                    </a:cubicBezTo>
                    <a:cubicBezTo>
                      <a:pt x="117757" y="184669"/>
                      <a:pt x="117719" y="187988"/>
                      <a:pt x="117353" y="1912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1C359B56-1C1D-4F6C-BE68-C0647B80427D}"/>
                  </a:ext>
                </a:extLst>
              </p:cNvPr>
              <p:cNvSpPr/>
              <p:nvPr/>
            </p:nvSpPr>
            <p:spPr>
              <a:xfrm>
                <a:off x="6636578" y="4232938"/>
                <a:ext cx="64927" cy="432234"/>
              </a:xfrm>
              <a:custGeom>
                <a:avLst/>
                <a:gdLst>
                  <a:gd name="connsiteX0" fmla="*/ 63866 w 64927"/>
                  <a:gd name="connsiteY0" fmla="*/ 432234 h 432234"/>
                  <a:gd name="connsiteX1" fmla="*/ 63866 w 64927"/>
                  <a:gd name="connsiteY1" fmla="*/ 427786 h 432234"/>
                  <a:gd name="connsiteX2" fmla="*/ 63866 w 64927"/>
                  <a:gd name="connsiteY2" fmla="*/ 415013 h 432234"/>
                  <a:gd name="connsiteX3" fmla="*/ 61699 w 64927"/>
                  <a:gd name="connsiteY3" fmla="*/ 368140 h 432234"/>
                  <a:gd name="connsiteX4" fmla="*/ 45162 w 64927"/>
                  <a:gd name="connsiteY4" fmla="*/ 214178 h 432234"/>
                  <a:gd name="connsiteX5" fmla="*/ 16195 w 64927"/>
                  <a:gd name="connsiteY5" fmla="*/ 62041 h 432234"/>
                  <a:gd name="connsiteX6" fmla="*/ 9694 w 64927"/>
                  <a:gd name="connsiteY6" fmla="*/ 36152 h 432234"/>
                  <a:gd name="connsiteX7" fmla="*/ 4448 w 64927"/>
                  <a:gd name="connsiteY7" fmla="*/ 16651 h 432234"/>
                  <a:gd name="connsiteX8" fmla="*/ 1026 w 64927"/>
                  <a:gd name="connsiteY8" fmla="*/ 4333 h 432234"/>
                  <a:gd name="connsiteX9" fmla="*/ 0 w 64927"/>
                  <a:gd name="connsiteY9" fmla="*/ 0 h 432234"/>
                  <a:gd name="connsiteX10" fmla="*/ 1711 w 64927"/>
                  <a:gd name="connsiteY10" fmla="*/ 4105 h 432234"/>
                  <a:gd name="connsiteX11" fmla="*/ 5930 w 64927"/>
                  <a:gd name="connsiteY11" fmla="*/ 16194 h 432234"/>
                  <a:gd name="connsiteX12" fmla="*/ 11861 w 64927"/>
                  <a:gd name="connsiteY12" fmla="*/ 35582 h 432234"/>
                  <a:gd name="connsiteX13" fmla="*/ 18932 w 64927"/>
                  <a:gd name="connsiteY13" fmla="*/ 61356 h 432234"/>
                  <a:gd name="connsiteX14" fmla="*/ 49040 w 64927"/>
                  <a:gd name="connsiteY14" fmla="*/ 213608 h 432234"/>
                  <a:gd name="connsiteX15" fmla="*/ 63866 w 64927"/>
                  <a:gd name="connsiteY15" fmla="*/ 367912 h 432234"/>
                  <a:gd name="connsiteX16" fmla="*/ 64892 w 64927"/>
                  <a:gd name="connsiteY16" fmla="*/ 415013 h 432234"/>
                  <a:gd name="connsiteX17" fmla="*/ 64892 w 64927"/>
                  <a:gd name="connsiteY17" fmla="*/ 427786 h 432234"/>
                  <a:gd name="connsiteX18" fmla="*/ 63866 w 64927"/>
                  <a:gd name="connsiteY18" fmla="*/ 432234 h 4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27" h="432234">
                    <a:moveTo>
                      <a:pt x="63866" y="432234"/>
                    </a:moveTo>
                    <a:cubicBezTo>
                      <a:pt x="63668" y="430763"/>
                      <a:pt x="63668" y="429257"/>
                      <a:pt x="63866" y="427786"/>
                    </a:cubicBezTo>
                    <a:cubicBezTo>
                      <a:pt x="63866" y="424479"/>
                      <a:pt x="63866" y="420145"/>
                      <a:pt x="63866" y="415013"/>
                    </a:cubicBezTo>
                    <a:cubicBezTo>
                      <a:pt x="63866" y="403609"/>
                      <a:pt x="62953" y="387870"/>
                      <a:pt x="61699" y="368140"/>
                    </a:cubicBezTo>
                    <a:cubicBezTo>
                      <a:pt x="59304" y="328567"/>
                      <a:pt x="53944" y="274053"/>
                      <a:pt x="45162" y="214178"/>
                    </a:cubicBezTo>
                    <a:cubicBezTo>
                      <a:pt x="36381" y="154304"/>
                      <a:pt x="25660" y="100132"/>
                      <a:pt x="16195" y="62041"/>
                    </a:cubicBezTo>
                    <a:cubicBezTo>
                      <a:pt x="14028" y="52461"/>
                      <a:pt x="11747" y="43679"/>
                      <a:pt x="9694" y="36152"/>
                    </a:cubicBezTo>
                    <a:cubicBezTo>
                      <a:pt x="7641" y="28625"/>
                      <a:pt x="6044" y="22011"/>
                      <a:pt x="4448" y="16651"/>
                    </a:cubicBezTo>
                    <a:cubicBezTo>
                      <a:pt x="2851" y="11290"/>
                      <a:pt x="1825" y="7527"/>
                      <a:pt x="1026" y="4333"/>
                    </a:cubicBezTo>
                    <a:cubicBezTo>
                      <a:pt x="535" y="2931"/>
                      <a:pt x="190" y="1471"/>
                      <a:pt x="0" y="0"/>
                    </a:cubicBezTo>
                    <a:cubicBezTo>
                      <a:pt x="787" y="1266"/>
                      <a:pt x="1364" y="2657"/>
                      <a:pt x="1711" y="4105"/>
                    </a:cubicBezTo>
                    <a:lnTo>
                      <a:pt x="5930" y="16194"/>
                    </a:lnTo>
                    <a:cubicBezTo>
                      <a:pt x="7755" y="21440"/>
                      <a:pt x="9580" y="27599"/>
                      <a:pt x="11861" y="35582"/>
                    </a:cubicBezTo>
                    <a:cubicBezTo>
                      <a:pt x="14142" y="43565"/>
                      <a:pt x="16537" y="51777"/>
                      <a:pt x="18932" y="61356"/>
                    </a:cubicBezTo>
                    <a:cubicBezTo>
                      <a:pt x="31698" y="111525"/>
                      <a:pt x="41749" y="162356"/>
                      <a:pt x="49040" y="213608"/>
                    </a:cubicBezTo>
                    <a:cubicBezTo>
                      <a:pt x="56559" y="264758"/>
                      <a:pt x="61506" y="316261"/>
                      <a:pt x="63866" y="367912"/>
                    </a:cubicBezTo>
                    <a:cubicBezTo>
                      <a:pt x="64892" y="387756"/>
                      <a:pt x="65006" y="403837"/>
                      <a:pt x="64892" y="415013"/>
                    </a:cubicBezTo>
                    <a:cubicBezTo>
                      <a:pt x="64892" y="420145"/>
                      <a:pt x="64892" y="424365"/>
                      <a:pt x="64892" y="427786"/>
                    </a:cubicBezTo>
                    <a:cubicBezTo>
                      <a:pt x="64705" y="429303"/>
                      <a:pt x="64361" y="430786"/>
                      <a:pt x="63866" y="4322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1F320F8B-CC62-41AB-888A-1580D4B43FEA}"/>
                  </a:ext>
                </a:extLst>
              </p:cNvPr>
              <p:cNvSpPr/>
              <p:nvPr/>
            </p:nvSpPr>
            <p:spPr>
              <a:xfrm>
                <a:off x="6696577" y="4258484"/>
                <a:ext cx="131826" cy="300739"/>
              </a:xfrm>
              <a:custGeom>
                <a:avLst/>
                <a:gdLst>
                  <a:gd name="connsiteX0" fmla="*/ 217 w 131826"/>
                  <a:gd name="connsiteY0" fmla="*/ 300739 h 300739"/>
                  <a:gd name="connsiteX1" fmla="*/ 217 w 131826"/>
                  <a:gd name="connsiteY1" fmla="*/ 287396 h 300739"/>
                  <a:gd name="connsiteX2" fmla="*/ 2954 w 131826"/>
                  <a:gd name="connsiteY2" fmla="*/ 251129 h 300739"/>
                  <a:gd name="connsiteX3" fmla="*/ 12876 w 131826"/>
                  <a:gd name="connsiteY3" fmla="*/ 198098 h 300739"/>
                  <a:gd name="connsiteX4" fmla="*/ 32606 w 131826"/>
                  <a:gd name="connsiteY4" fmla="*/ 135030 h 300739"/>
                  <a:gd name="connsiteX5" fmla="*/ 93621 w 131826"/>
                  <a:gd name="connsiteY5" fmla="*/ 32389 h 300739"/>
                  <a:gd name="connsiteX6" fmla="*/ 108333 w 131826"/>
                  <a:gd name="connsiteY6" fmla="*/ 17677 h 300739"/>
                  <a:gd name="connsiteX7" fmla="*/ 114719 w 131826"/>
                  <a:gd name="connsiteY7" fmla="*/ 11975 h 300739"/>
                  <a:gd name="connsiteX8" fmla="*/ 120422 w 131826"/>
                  <a:gd name="connsiteY8" fmla="*/ 7641 h 300739"/>
                  <a:gd name="connsiteX9" fmla="*/ 131826 w 131826"/>
                  <a:gd name="connsiteY9" fmla="*/ 0 h 300739"/>
                  <a:gd name="connsiteX10" fmla="*/ 96244 w 131826"/>
                  <a:gd name="connsiteY10" fmla="*/ 34214 h 300739"/>
                  <a:gd name="connsiteX11" fmla="*/ 36826 w 131826"/>
                  <a:gd name="connsiteY11" fmla="*/ 136855 h 300739"/>
                  <a:gd name="connsiteX12" fmla="*/ 16868 w 131826"/>
                  <a:gd name="connsiteY12" fmla="*/ 199352 h 300739"/>
                  <a:gd name="connsiteX13" fmla="*/ 6262 w 131826"/>
                  <a:gd name="connsiteY13" fmla="*/ 251928 h 300739"/>
                  <a:gd name="connsiteX14" fmla="*/ 2156 w 131826"/>
                  <a:gd name="connsiteY14" fmla="*/ 287966 h 300739"/>
                  <a:gd name="connsiteX15" fmla="*/ 217 w 131826"/>
                  <a:gd name="connsiteY15" fmla="*/ 300739 h 30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1826" h="300739">
                    <a:moveTo>
                      <a:pt x="217" y="300739"/>
                    </a:moveTo>
                    <a:cubicBezTo>
                      <a:pt x="-72" y="296291"/>
                      <a:pt x="-72" y="291844"/>
                      <a:pt x="217" y="287396"/>
                    </a:cubicBezTo>
                    <a:cubicBezTo>
                      <a:pt x="217" y="278842"/>
                      <a:pt x="1130" y="266411"/>
                      <a:pt x="2954" y="251129"/>
                    </a:cubicBezTo>
                    <a:cubicBezTo>
                      <a:pt x="5279" y="233281"/>
                      <a:pt x="8592" y="215581"/>
                      <a:pt x="12876" y="198098"/>
                    </a:cubicBezTo>
                    <a:cubicBezTo>
                      <a:pt x="17900" y="176623"/>
                      <a:pt x="24495" y="155536"/>
                      <a:pt x="32606" y="135030"/>
                    </a:cubicBezTo>
                    <a:cubicBezTo>
                      <a:pt x="46596" y="97418"/>
                      <a:pt x="67267" y="62645"/>
                      <a:pt x="93621" y="32389"/>
                    </a:cubicBezTo>
                    <a:cubicBezTo>
                      <a:pt x="98204" y="27177"/>
                      <a:pt x="103119" y="22262"/>
                      <a:pt x="108333" y="17677"/>
                    </a:cubicBezTo>
                    <a:cubicBezTo>
                      <a:pt x="110614" y="15624"/>
                      <a:pt x="112667" y="13572"/>
                      <a:pt x="114719" y="11975"/>
                    </a:cubicBezTo>
                    <a:lnTo>
                      <a:pt x="120422" y="7641"/>
                    </a:lnTo>
                    <a:cubicBezTo>
                      <a:pt x="124034" y="4824"/>
                      <a:pt x="127845" y="2270"/>
                      <a:pt x="131826" y="0"/>
                    </a:cubicBezTo>
                    <a:cubicBezTo>
                      <a:pt x="119290" y="10675"/>
                      <a:pt x="107408" y="22102"/>
                      <a:pt x="96244" y="34214"/>
                    </a:cubicBezTo>
                    <a:cubicBezTo>
                      <a:pt x="70713" y="64778"/>
                      <a:pt x="50614" y="99494"/>
                      <a:pt x="36826" y="136855"/>
                    </a:cubicBezTo>
                    <a:cubicBezTo>
                      <a:pt x="28769" y="157212"/>
                      <a:pt x="22102" y="178094"/>
                      <a:pt x="16868" y="199352"/>
                    </a:cubicBezTo>
                    <a:cubicBezTo>
                      <a:pt x="12403" y="216676"/>
                      <a:pt x="8862" y="234228"/>
                      <a:pt x="6262" y="251928"/>
                    </a:cubicBezTo>
                    <a:cubicBezTo>
                      <a:pt x="3981" y="267096"/>
                      <a:pt x="2840" y="279413"/>
                      <a:pt x="2156" y="287966"/>
                    </a:cubicBezTo>
                    <a:cubicBezTo>
                      <a:pt x="1880" y="292277"/>
                      <a:pt x="1232" y="296542"/>
                      <a:pt x="217" y="3007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351143EB-AFE5-4A3D-90FE-50A6016BB192}"/>
                  </a:ext>
                </a:extLst>
              </p:cNvPr>
              <p:cNvSpPr/>
              <p:nvPr/>
            </p:nvSpPr>
            <p:spPr>
              <a:xfrm>
                <a:off x="6537586" y="4682393"/>
                <a:ext cx="346129" cy="5930"/>
              </a:xfrm>
              <a:custGeom>
                <a:avLst/>
                <a:gdLst>
                  <a:gd name="connsiteX0" fmla="*/ 346130 w 346129"/>
                  <a:gd name="connsiteY0" fmla="*/ 2965 h 5930"/>
                  <a:gd name="connsiteX1" fmla="*/ 173122 w 346129"/>
                  <a:gd name="connsiteY1" fmla="*/ 5931 h 5930"/>
                  <a:gd name="connsiteX2" fmla="*/ 0 w 346129"/>
                  <a:gd name="connsiteY2" fmla="*/ 2965 h 5930"/>
                  <a:gd name="connsiteX3" fmla="*/ 173122 w 346129"/>
                  <a:gd name="connsiteY3" fmla="*/ 0 h 5930"/>
                  <a:gd name="connsiteX4" fmla="*/ 346130 w 346129"/>
                  <a:gd name="connsiteY4" fmla="*/ 2965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129" h="5930">
                    <a:moveTo>
                      <a:pt x="346130" y="2965"/>
                    </a:moveTo>
                    <a:cubicBezTo>
                      <a:pt x="346130" y="4562"/>
                      <a:pt x="268692" y="5931"/>
                      <a:pt x="173122" y="5931"/>
                    </a:cubicBezTo>
                    <a:cubicBezTo>
                      <a:pt x="77551" y="5931"/>
                      <a:pt x="0" y="4562"/>
                      <a:pt x="0" y="2965"/>
                    </a:cubicBezTo>
                    <a:cubicBezTo>
                      <a:pt x="0" y="1369"/>
                      <a:pt x="77437" y="0"/>
                      <a:pt x="173122" y="0"/>
                    </a:cubicBezTo>
                    <a:cubicBezTo>
                      <a:pt x="268806" y="0"/>
                      <a:pt x="346130" y="1255"/>
                      <a:pt x="346130" y="29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46" name="图形 4">
              <a:extLst>
                <a:ext uri="{FF2B5EF4-FFF2-40B4-BE49-F238E27FC236}">
                  <a16:creationId xmlns:a16="http://schemas.microsoft.com/office/drawing/2014/main" id="{836B3ED4-8461-4C69-9252-768689EDE0C0}"/>
                </a:ext>
              </a:extLst>
            </p:cNvPr>
            <p:cNvGrpSpPr/>
            <p:nvPr/>
          </p:nvGrpSpPr>
          <p:grpSpPr>
            <a:xfrm>
              <a:off x="8638744" y="2039696"/>
              <a:ext cx="1881517" cy="3158412"/>
              <a:chOff x="8638744" y="2039696"/>
              <a:chExt cx="1881517" cy="3158412"/>
            </a:xfrm>
          </p:grpSpPr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9C3D4E82-83B7-4134-959A-3BACA21DF65A}"/>
                  </a:ext>
                </a:extLst>
              </p:cNvPr>
              <p:cNvSpPr/>
              <p:nvPr/>
            </p:nvSpPr>
            <p:spPr>
              <a:xfrm>
                <a:off x="8890811" y="2691720"/>
                <a:ext cx="869828" cy="1252280"/>
              </a:xfrm>
              <a:custGeom>
                <a:avLst/>
                <a:gdLst>
                  <a:gd name="connsiteX0" fmla="*/ 0 w 869828"/>
                  <a:gd name="connsiteY0" fmla="*/ 474545 h 1252280"/>
                  <a:gd name="connsiteX1" fmla="*/ 145979 w 869828"/>
                  <a:gd name="connsiteY1" fmla="*/ 1135442 h 1252280"/>
                  <a:gd name="connsiteX2" fmla="*/ 470668 w 869828"/>
                  <a:gd name="connsiteY2" fmla="*/ 1250971 h 1252280"/>
                  <a:gd name="connsiteX3" fmla="*/ 869829 w 869828"/>
                  <a:gd name="connsiteY3" fmla="*/ 1063707 h 1252280"/>
                  <a:gd name="connsiteX4" fmla="*/ 824210 w 869828"/>
                  <a:gd name="connsiteY4" fmla="*/ 574906 h 1252280"/>
                  <a:gd name="connsiteX5" fmla="*/ 765933 w 869828"/>
                  <a:gd name="connsiteY5" fmla="*/ 41285 h 1252280"/>
                  <a:gd name="connsiteX6" fmla="*/ 490968 w 869828"/>
                  <a:gd name="connsiteY6" fmla="*/ 0 h 1252280"/>
                  <a:gd name="connsiteX7" fmla="*/ 236873 w 869828"/>
                  <a:gd name="connsiteY7" fmla="*/ 36381 h 1252280"/>
                  <a:gd name="connsiteX8" fmla="*/ 69910 w 869828"/>
                  <a:gd name="connsiteY8" fmla="*/ 109826 h 125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9828" h="1252280">
                    <a:moveTo>
                      <a:pt x="0" y="474545"/>
                    </a:moveTo>
                    <a:cubicBezTo>
                      <a:pt x="0" y="478537"/>
                      <a:pt x="145979" y="1135442"/>
                      <a:pt x="145979" y="1135442"/>
                    </a:cubicBezTo>
                    <a:cubicBezTo>
                      <a:pt x="145979" y="1135442"/>
                      <a:pt x="345902" y="1266709"/>
                      <a:pt x="470668" y="1250971"/>
                    </a:cubicBezTo>
                    <a:cubicBezTo>
                      <a:pt x="595434" y="1235232"/>
                      <a:pt x="869829" y="1063707"/>
                      <a:pt x="869829" y="1063707"/>
                    </a:cubicBezTo>
                    <a:lnTo>
                      <a:pt x="824210" y="574906"/>
                    </a:lnTo>
                    <a:lnTo>
                      <a:pt x="765933" y="41285"/>
                    </a:lnTo>
                    <a:lnTo>
                      <a:pt x="490968" y="0"/>
                    </a:lnTo>
                    <a:lnTo>
                      <a:pt x="236873" y="36381"/>
                    </a:lnTo>
                    <a:lnTo>
                      <a:pt x="69910" y="109826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C124EEE3-27FF-4D26-82DD-409F98ACA72C}"/>
                  </a:ext>
                </a:extLst>
              </p:cNvPr>
              <p:cNvSpPr/>
              <p:nvPr/>
            </p:nvSpPr>
            <p:spPr>
              <a:xfrm>
                <a:off x="8638744" y="2794932"/>
                <a:ext cx="535129" cy="936920"/>
              </a:xfrm>
              <a:custGeom>
                <a:avLst/>
                <a:gdLst>
                  <a:gd name="connsiteX0" fmla="*/ 346725 w 535129"/>
                  <a:gd name="connsiteY0" fmla="*/ 0 h 936920"/>
                  <a:gd name="connsiteX1" fmla="*/ 140302 w 535129"/>
                  <a:gd name="connsiteY1" fmla="*/ 176999 h 936920"/>
                  <a:gd name="connsiteX2" fmla="*/ 21694 w 535129"/>
                  <a:gd name="connsiteY2" fmla="*/ 900279 h 936920"/>
                  <a:gd name="connsiteX3" fmla="*/ 444577 w 535129"/>
                  <a:gd name="connsiteY3" fmla="*/ 935747 h 936920"/>
                  <a:gd name="connsiteX4" fmla="*/ 535129 w 535129"/>
                  <a:gd name="connsiteY4" fmla="*/ 766503 h 936920"/>
                  <a:gd name="connsiteX5" fmla="*/ 271569 w 535129"/>
                  <a:gd name="connsiteY5" fmla="*/ 710620 h 936920"/>
                  <a:gd name="connsiteX6" fmla="*/ 325056 w 535129"/>
                  <a:gd name="connsiteY6" fmla="*/ 467474 h 93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129" h="936920">
                    <a:moveTo>
                      <a:pt x="346725" y="0"/>
                    </a:moveTo>
                    <a:cubicBezTo>
                      <a:pt x="321293" y="6615"/>
                      <a:pt x="201887" y="27599"/>
                      <a:pt x="140302" y="176999"/>
                    </a:cubicBezTo>
                    <a:cubicBezTo>
                      <a:pt x="84305" y="312486"/>
                      <a:pt x="-52892" y="853634"/>
                      <a:pt x="21694" y="900279"/>
                    </a:cubicBezTo>
                    <a:cubicBezTo>
                      <a:pt x="96280" y="946924"/>
                      <a:pt x="444577" y="935747"/>
                      <a:pt x="444577" y="935747"/>
                    </a:cubicBezTo>
                    <a:lnTo>
                      <a:pt x="535129" y="766503"/>
                    </a:lnTo>
                    <a:lnTo>
                      <a:pt x="271569" y="710620"/>
                    </a:lnTo>
                    <a:lnTo>
                      <a:pt x="325056" y="467474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2E210647-42CA-47DE-B386-4E9075747D7B}"/>
                  </a:ext>
                </a:extLst>
              </p:cNvPr>
              <p:cNvSpPr/>
              <p:nvPr/>
            </p:nvSpPr>
            <p:spPr>
              <a:xfrm>
                <a:off x="9609186" y="2728101"/>
                <a:ext cx="539686" cy="1003262"/>
              </a:xfrm>
              <a:custGeom>
                <a:avLst/>
                <a:gdLst>
                  <a:gd name="connsiteX0" fmla="*/ 0 w 539686"/>
                  <a:gd name="connsiteY0" fmla="*/ 0 h 1003262"/>
                  <a:gd name="connsiteX1" fmla="*/ 64892 w 539686"/>
                  <a:gd name="connsiteY1" fmla="*/ 7185 h 1003262"/>
                  <a:gd name="connsiteX2" fmla="*/ 223759 w 539686"/>
                  <a:gd name="connsiteY2" fmla="*/ 109826 h 1003262"/>
                  <a:gd name="connsiteX3" fmla="*/ 532253 w 539686"/>
                  <a:gd name="connsiteY3" fmla="*/ 669678 h 1003262"/>
                  <a:gd name="connsiteX4" fmla="*/ 445920 w 539686"/>
                  <a:gd name="connsiteY4" fmla="*/ 834474 h 1003262"/>
                  <a:gd name="connsiteX5" fmla="*/ 168104 w 539686"/>
                  <a:gd name="connsiteY5" fmla="*/ 1003263 h 1003262"/>
                  <a:gd name="connsiteX6" fmla="*/ 10150 w 539686"/>
                  <a:gd name="connsiteY6" fmla="*/ 901191 h 1003262"/>
                  <a:gd name="connsiteX7" fmla="*/ 220907 w 539686"/>
                  <a:gd name="connsiteY7" fmla="*/ 661695 h 1003262"/>
                  <a:gd name="connsiteX8" fmla="*/ 89526 w 539686"/>
                  <a:gd name="connsiteY8" fmla="*/ 474545 h 100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686" h="1003262">
                    <a:moveTo>
                      <a:pt x="0" y="0"/>
                    </a:moveTo>
                    <a:lnTo>
                      <a:pt x="64892" y="7185"/>
                    </a:lnTo>
                    <a:cubicBezTo>
                      <a:pt x="131096" y="14370"/>
                      <a:pt x="190001" y="52427"/>
                      <a:pt x="223759" y="109826"/>
                    </a:cubicBezTo>
                    <a:cubicBezTo>
                      <a:pt x="327768" y="287738"/>
                      <a:pt x="512751" y="614708"/>
                      <a:pt x="532253" y="669678"/>
                    </a:cubicBezTo>
                    <a:cubicBezTo>
                      <a:pt x="563616" y="758520"/>
                      <a:pt x="488231" y="812350"/>
                      <a:pt x="445920" y="834474"/>
                    </a:cubicBezTo>
                    <a:cubicBezTo>
                      <a:pt x="403609" y="856599"/>
                      <a:pt x="168104" y="1003263"/>
                      <a:pt x="168104" y="1003263"/>
                    </a:cubicBezTo>
                    <a:lnTo>
                      <a:pt x="10150" y="901191"/>
                    </a:lnTo>
                    <a:lnTo>
                      <a:pt x="220907" y="661695"/>
                    </a:lnTo>
                    <a:lnTo>
                      <a:pt x="89526" y="474545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6021102D-D787-4D21-B3F8-FA8D0E0FA514}"/>
                  </a:ext>
                </a:extLst>
              </p:cNvPr>
              <p:cNvSpPr/>
              <p:nvPr/>
            </p:nvSpPr>
            <p:spPr>
              <a:xfrm>
                <a:off x="8882846" y="3151552"/>
                <a:ext cx="87184" cy="378520"/>
              </a:xfrm>
              <a:custGeom>
                <a:avLst/>
                <a:gdLst>
                  <a:gd name="connsiteX0" fmla="*/ 87113 w 87184"/>
                  <a:gd name="connsiteY0" fmla="*/ 378521 h 378520"/>
                  <a:gd name="connsiteX1" fmla="*/ 40696 w 87184"/>
                  <a:gd name="connsiteY1" fmla="*/ 190002 h 378520"/>
                  <a:gd name="connsiteX2" fmla="*/ 96 w 87184"/>
                  <a:gd name="connsiteY2" fmla="*/ 2 h 378520"/>
                  <a:gd name="connsiteX3" fmla="*/ 46512 w 87184"/>
                  <a:gd name="connsiteY3" fmla="*/ 188634 h 378520"/>
                  <a:gd name="connsiteX4" fmla="*/ 87113 w 87184"/>
                  <a:gd name="connsiteY4" fmla="*/ 378521 h 37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84" h="378520">
                    <a:moveTo>
                      <a:pt x="87113" y="378521"/>
                    </a:moveTo>
                    <a:cubicBezTo>
                      <a:pt x="85516" y="378521"/>
                      <a:pt x="64304" y="294469"/>
                      <a:pt x="40696" y="190002"/>
                    </a:cubicBezTo>
                    <a:cubicBezTo>
                      <a:pt x="17089" y="85536"/>
                      <a:pt x="-1501" y="458"/>
                      <a:pt x="96" y="2"/>
                    </a:cubicBezTo>
                    <a:cubicBezTo>
                      <a:pt x="1692" y="-454"/>
                      <a:pt x="22905" y="84054"/>
                      <a:pt x="46512" y="188634"/>
                    </a:cubicBezTo>
                    <a:cubicBezTo>
                      <a:pt x="70120" y="293214"/>
                      <a:pt x="88481" y="378178"/>
                      <a:pt x="87113" y="3785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379D80DD-F049-4D8D-8810-C00ED4B6E60F}"/>
                  </a:ext>
                </a:extLst>
              </p:cNvPr>
              <p:cNvSpPr/>
              <p:nvPr/>
            </p:nvSpPr>
            <p:spPr>
              <a:xfrm>
                <a:off x="9690270" y="2932357"/>
                <a:ext cx="48284" cy="562246"/>
              </a:xfrm>
              <a:custGeom>
                <a:avLst/>
                <a:gdLst>
                  <a:gd name="connsiteX0" fmla="*/ 688 w 48284"/>
                  <a:gd name="connsiteY0" fmla="*/ 0 h 562246"/>
                  <a:gd name="connsiteX1" fmla="*/ 1486 w 48284"/>
                  <a:gd name="connsiteY1" fmla="*/ 5702 h 562246"/>
                  <a:gd name="connsiteX2" fmla="*/ 2512 w 48284"/>
                  <a:gd name="connsiteY2" fmla="*/ 22125 h 562246"/>
                  <a:gd name="connsiteX3" fmla="*/ 5820 w 48284"/>
                  <a:gd name="connsiteY3" fmla="*/ 82569 h 562246"/>
                  <a:gd name="connsiteX4" fmla="*/ 19619 w 48284"/>
                  <a:gd name="connsiteY4" fmla="*/ 281579 h 562246"/>
                  <a:gd name="connsiteX5" fmla="*/ 39577 w 48284"/>
                  <a:gd name="connsiteY5" fmla="*/ 480020 h 562246"/>
                  <a:gd name="connsiteX6" fmla="*/ 46420 w 48284"/>
                  <a:gd name="connsiteY6" fmla="*/ 540122 h 562246"/>
                  <a:gd name="connsiteX7" fmla="*/ 48131 w 48284"/>
                  <a:gd name="connsiteY7" fmla="*/ 556544 h 562246"/>
                  <a:gd name="connsiteX8" fmla="*/ 48131 w 48284"/>
                  <a:gd name="connsiteY8" fmla="*/ 562247 h 562246"/>
                  <a:gd name="connsiteX9" fmla="*/ 46762 w 48284"/>
                  <a:gd name="connsiteY9" fmla="*/ 556659 h 562246"/>
                  <a:gd name="connsiteX10" fmla="*/ 43911 w 48284"/>
                  <a:gd name="connsiteY10" fmla="*/ 540464 h 562246"/>
                  <a:gd name="connsiteX11" fmla="*/ 35129 w 48284"/>
                  <a:gd name="connsiteY11" fmla="*/ 480590 h 562246"/>
                  <a:gd name="connsiteX12" fmla="*/ 13461 w 48284"/>
                  <a:gd name="connsiteY12" fmla="*/ 282036 h 562246"/>
                  <a:gd name="connsiteX13" fmla="*/ 1486 w 48284"/>
                  <a:gd name="connsiteY13" fmla="*/ 82683 h 562246"/>
                  <a:gd name="connsiteX14" fmla="*/ 3 w 48284"/>
                  <a:gd name="connsiteY14" fmla="*/ 22239 h 562246"/>
                  <a:gd name="connsiteX15" fmla="*/ 3 w 48284"/>
                  <a:gd name="connsiteY15" fmla="*/ 5816 h 562246"/>
                  <a:gd name="connsiteX16" fmla="*/ 688 w 48284"/>
                  <a:gd name="connsiteY16" fmla="*/ 0 h 5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84" h="562246">
                    <a:moveTo>
                      <a:pt x="688" y="0"/>
                    </a:moveTo>
                    <a:cubicBezTo>
                      <a:pt x="1212" y="1859"/>
                      <a:pt x="1486" y="3775"/>
                      <a:pt x="1486" y="5702"/>
                    </a:cubicBezTo>
                    <a:cubicBezTo>
                      <a:pt x="1486" y="10184"/>
                      <a:pt x="1828" y="15659"/>
                      <a:pt x="2512" y="22125"/>
                    </a:cubicBezTo>
                    <a:cubicBezTo>
                      <a:pt x="3425" y="37293"/>
                      <a:pt x="4451" y="57707"/>
                      <a:pt x="5820" y="82569"/>
                    </a:cubicBezTo>
                    <a:cubicBezTo>
                      <a:pt x="8671" y="133548"/>
                      <a:pt x="13119" y="203914"/>
                      <a:pt x="19619" y="281579"/>
                    </a:cubicBezTo>
                    <a:cubicBezTo>
                      <a:pt x="26120" y="359245"/>
                      <a:pt x="33761" y="429839"/>
                      <a:pt x="39577" y="480020"/>
                    </a:cubicBezTo>
                    <a:cubicBezTo>
                      <a:pt x="42428" y="504768"/>
                      <a:pt x="44709" y="525068"/>
                      <a:pt x="46420" y="540122"/>
                    </a:cubicBezTo>
                    <a:lnTo>
                      <a:pt x="48131" y="556544"/>
                    </a:lnTo>
                    <a:cubicBezTo>
                      <a:pt x="48336" y="558438"/>
                      <a:pt x="48336" y="560354"/>
                      <a:pt x="48131" y="562247"/>
                    </a:cubicBezTo>
                    <a:cubicBezTo>
                      <a:pt x="47412" y="560456"/>
                      <a:pt x="46945" y="558574"/>
                      <a:pt x="46762" y="556659"/>
                    </a:cubicBezTo>
                    <a:cubicBezTo>
                      <a:pt x="45964" y="552325"/>
                      <a:pt x="45051" y="546965"/>
                      <a:pt x="43911" y="540464"/>
                    </a:cubicBezTo>
                    <a:cubicBezTo>
                      <a:pt x="41630" y="526322"/>
                      <a:pt x="38551" y="506250"/>
                      <a:pt x="35129" y="480590"/>
                    </a:cubicBezTo>
                    <a:cubicBezTo>
                      <a:pt x="28287" y="429953"/>
                      <a:pt x="20076" y="359815"/>
                      <a:pt x="13461" y="282036"/>
                    </a:cubicBezTo>
                    <a:cubicBezTo>
                      <a:pt x="6846" y="204256"/>
                      <a:pt x="3197" y="133776"/>
                      <a:pt x="1486" y="82683"/>
                    </a:cubicBezTo>
                    <a:cubicBezTo>
                      <a:pt x="573" y="57251"/>
                      <a:pt x="117" y="37065"/>
                      <a:pt x="3" y="22239"/>
                    </a:cubicBezTo>
                    <a:lnTo>
                      <a:pt x="3" y="5816"/>
                    </a:lnTo>
                    <a:cubicBezTo>
                      <a:pt x="-31" y="3855"/>
                      <a:pt x="197" y="1893"/>
                      <a:pt x="6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1C2DF4E5-30DF-4E82-88D0-041534EA1C8D}"/>
                  </a:ext>
                </a:extLst>
              </p:cNvPr>
              <p:cNvSpPr/>
              <p:nvPr/>
            </p:nvSpPr>
            <p:spPr>
              <a:xfrm>
                <a:off x="9686552" y="2761284"/>
                <a:ext cx="55497" cy="87590"/>
              </a:xfrm>
              <a:custGeom>
                <a:avLst/>
                <a:gdLst>
                  <a:gd name="connsiteX0" fmla="*/ 55498 w 55497"/>
                  <a:gd name="connsiteY0" fmla="*/ 118 h 87590"/>
                  <a:gd name="connsiteX1" fmla="*/ 20257 w 55497"/>
                  <a:gd name="connsiteY1" fmla="*/ 38893 h 87590"/>
                  <a:gd name="connsiteX2" fmla="*/ 984 w 55497"/>
                  <a:gd name="connsiteY2" fmla="*/ 87591 h 87590"/>
                  <a:gd name="connsiteX3" fmla="*/ 984 w 55497"/>
                  <a:gd name="connsiteY3" fmla="*/ 71739 h 87590"/>
                  <a:gd name="connsiteX4" fmla="*/ 41014 w 55497"/>
                  <a:gd name="connsiteY4" fmla="*/ 7417 h 87590"/>
                  <a:gd name="connsiteX5" fmla="*/ 55498 w 55497"/>
                  <a:gd name="connsiteY5" fmla="*/ 118 h 8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7" h="87590">
                    <a:moveTo>
                      <a:pt x="55498" y="118"/>
                    </a:moveTo>
                    <a:cubicBezTo>
                      <a:pt x="42143" y="11488"/>
                      <a:pt x="30305" y="24512"/>
                      <a:pt x="20257" y="38893"/>
                    </a:cubicBezTo>
                    <a:cubicBezTo>
                      <a:pt x="11829" y="54267"/>
                      <a:pt x="5363" y="70621"/>
                      <a:pt x="984" y="87591"/>
                    </a:cubicBezTo>
                    <a:cubicBezTo>
                      <a:pt x="-328" y="82391"/>
                      <a:pt x="-328" y="76939"/>
                      <a:pt x="984" y="71739"/>
                    </a:cubicBezTo>
                    <a:cubicBezTo>
                      <a:pt x="5739" y="46010"/>
                      <a:pt x="20029" y="23041"/>
                      <a:pt x="41014" y="7417"/>
                    </a:cubicBezTo>
                    <a:cubicBezTo>
                      <a:pt x="49339" y="1714"/>
                      <a:pt x="55042" y="-567"/>
                      <a:pt x="55498" y="1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F9181AC5-ED5A-4D12-BC30-80B1E0251A74}"/>
                  </a:ext>
                </a:extLst>
              </p:cNvPr>
              <p:cNvSpPr/>
              <p:nvPr/>
            </p:nvSpPr>
            <p:spPr>
              <a:xfrm>
                <a:off x="8821699" y="2933612"/>
                <a:ext cx="26533" cy="80630"/>
              </a:xfrm>
              <a:custGeom>
                <a:avLst/>
                <a:gdLst>
                  <a:gd name="connsiteX0" fmla="*/ 0 w 26533"/>
                  <a:gd name="connsiteY0" fmla="*/ 0 h 80630"/>
                  <a:gd name="connsiteX1" fmla="*/ 19502 w 26533"/>
                  <a:gd name="connsiteY1" fmla="*/ 38319 h 80630"/>
                  <a:gd name="connsiteX2" fmla="*/ 26345 w 26533"/>
                  <a:gd name="connsiteY2" fmla="*/ 80630 h 80630"/>
                  <a:gd name="connsiteX3" fmla="*/ 13914 w 26533"/>
                  <a:gd name="connsiteY3" fmla="*/ 40144 h 80630"/>
                  <a:gd name="connsiteX4" fmla="*/ 0 w 26533"/>
                  <a:gd name="connsiteY4" fmla="*/ 0 h 8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33" h="80630">
                    <a:moveTo>
                      <a:pt x="0" y="0"/>
                    </a:moveTo>
                    <a:cubicBezTo>
                      <a:pt x="9226" y="11188"/>
                      <a:pt x="15887" y="24269"/>
                      <a:pt x="19502" y="38319"/>
                    </a:cubicBezTo>
                    <a:cubicBezTo>
                      <a:pt x="24908" y="51743"/>
                      <a:pt x="27246" y="66192"/>
                      <a:pt x="26345" y="80630"/>
                    </a:cubicBezTo>
                    <a:cubicBezTo>
                      <a:pt x="21464" y="67367"/>
                      <a:pt x="17312" y="53853"/>
                      <a:pt x="13914" y="40144"/>
                    </a:cubicBezTo>
                    <a:cubicBezTo>
                      <a:pt x="8519" y="27040"/>
                      <a:pt x="3866" y="1364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94B7DC09-90DC-4002-826F-1BAA4AAA99BE}"/>
                  </a:ext>
                </a:extLst>
              </p:cNvPr>
              <p:cNvSpPr/>
              <p:nvPr/>
            </p:nvSpPr>
            <p:spPr>
              <a:xfrm>
                <a:off x="8798548" y="3501868"/>
                <a:ext cx="117923" cy="53673"/>
              </a:xfrm>
              <a:custGeom>
                <a:avLst/>
                <a:gdLst>
                  <a:gd name="connsiteX0" fmla="*/ 117924 w 117923"/>
                  <a:gd name="connsiteY0" fmla="*/ 3571 h 53673"/>
                  <a:gd name="connsiteX1" fmla="*/ 98308 w 117923"/>
                  <a:gd name="connsiteY1" fmla="*/ 4255 h 53673"/>
                  <a:gd name="connsiteX2" fmla="*/ 14142 w 117923"/>
                  <a:gd name="connsiteY2" fmla="*/ 39951 h 53673"/>
                  <a:gd name="connsiteX3" fmla="*/ 0 w 117923"/>
                  <a:gd name="connsiteY3" fmla="*/ 53637 h 53673"/>
                  <a:gd name="connsiteX4" fmla="*/ 11405 w 117923"/>
                  <a:gd name="connsiteY4" fmla="*/ 37100 h 53673"/>
                  <a:gd name="connsiteX5" fmla="*/ 50979 w 117923"/>
                  <a:gd name="connsiteY5" fmla="*/ 9273 h 53673"/>
                  <a:gd name="connsiteX6" fmla="*/ 98422 w 117923"/>
                  <a:gd name="connsiteY6" fmla="*/ 35 h 53673"/>
                  <a:gd name="connsiteX7" fmla="*/ 117924 w 117923"/>
                  <a:gd name="connsiteY7" fmla="*/ 3571 h 5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923" h="53673">
                    <a:moveTo>
                      <a:pt x="117924" y="3571"/>
                    </a:moveTo>
                    <a:cubicBezTo>
                      <a:pt x="111412" y="4346"/>
                      <a:pt x="104854" y="4574"/>
                      <a:pt x="98308" y="4255"/>
                    </a:cubicBezTo>
                    <a:cubicBezTo>
                      <a:pt x="66945" y="5954"/>
                      <a:pt x="37156" y="18579"/>
                      <a:pt x="14142" y="39951"/>
                    </a:cubicBezTo>
                    <a:cubicBezTo>
                      <a:pt x="5360" y="48163"/>
                      <a:pt x="798" y="54207"/>
                      <a:pt x="0" y="53637"/>
                    </a:cubicBezTo>
                    <a:cubicBezTo>
                      <a:pt x="2486" y="47319"/>
                      <a:pt x="6387" y="41662"/>
                      <a:pt x="11405" y="37100"/>
                    </a:cubicBezTo>
                    <a:cubicBezTo>
                      <a:pt x="22456" y="25102"/>
                      <a:pt x="35947" y="15614"/>
                      <a:pt x="50979" y="9273"/>
                    </a:cubicBezTo>
                    <a:cubicBezTo>
                      <a:pt x="65964" y="2897"/>
                      <a:pt x="82136" y="-250"/>
                      <a:pt x="98422" y="35"/>
                    </a:cubicBezTo>
                    <a:cubicBezTo>
                      <a:pt x="105105" y="-227"/>
                      <a:pt x="111765" y="981"/>
                      <a:pt x="117924" y="35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0DCC9D7C-17AC-4A58-A064-365A85BB59C4}"/>
                  </a:ext>
                </a:extLst>
              </p:cNvPr>
              <p:cNvSpPr/>
              <p:nvPr/>
            </p:nvSpPr>
            <p:spPr>
              <a:xfrm>
                <a:off x="8909628" y="3504104"/>
                <a:ext cx="262647" cy="67937"/>
              </a:xfrm>
              <a:custGeom>
                <a:avLst/>
                <a:gdLst>
                  <a:gd name="connsiteX0" fmla="*/ 262648 w 262647"/>
                  <a:gd name="connsiteY0" fmla="*/ 67938 h 67937"/>
                  <a:gd name="connsiteX1" fmla="*/ 224443 w 262647"/>
                  <a:gd name="connsiteY1" fmla="*/ 56533 h 67937"/>
                  <a:gd name="connsiteX2" fmla="*/ 132293 w 262647"/>
                  <a:gd name="connsiteY2" fmla="*/ 30188 h 67937"/>
                  <a:gd name="connsiteX3" fmla="*/ 38890 w 262647"/>
                  <a:gd name="connsiteY3" fmla="*/ 8862 h 67937"/>
                  <a:gd name="connsiteX4" fmla="*/ 0 w 262647"/>
                  <a:gd name="connsiteY4" fmla="*/ 194 h 67937"/>
                  <a:gd name="connsiteX5" fmla="*/ 10720 w 262647"/>
                  <a:gd name="connsiteY5" fmla="*/ 764 h 67937"/>
                  <a:gd name="connsiteX6" fmla="*/ 39574 w 262647"/>
                  <a:gd name="connsiteY6" fmla="*/ 4756 h 67937"/>
                  <a:gd name="connsiteX7" fmla="*/ 133776 w 262647"/>
                  <a:gd name="connsiteY7" fmla="*/ 24486 h 67937"/>
                  <a:gd name="connsiteX8" fmla="*/ 225811 w 262647"/>
                  <a:gd name="connsiteY8" fmla="*/ 52541 h 67937"/>
                  <a:gd name="connsiteX9" fmla="*/ 253068 w 262647"/>
                  <a:gd name="connsiteY9" fmla="*/ 62920 h 67937"/>
                  <a:gd name="connsiteX10" fmla="*/ 262648 w 262647"/>
                  <a:gd name="connsiteY10" fmla="*/ 67938 h 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47" h="67937">
                    <a:moveTo>
                      <a:pt x="262648" y="67938"/>
                    </a:moveTo>
                    <a:cubicBezTo>
                      <a:pt x="249704" y="64870"/>
                      <a:pt x="236953" y="61061"/>
                      <a:pt x="224443" y="56533"/>
                    </a:cubicBezTo>
                    <a:cubicBezTo>
                      <a:pt x="201063" y="49234"/>
                      <a:pt x="168560" y="39540"/>
                      <a:pt x="132293" y="30188"/>
                    </a:cubicBezTo>
                    <a:cubicBezTo>
                      <a:pt x="96027" y="20837"/>
                      <a:pt x="62839" y="13766"/>
                      <a:pt x="38890" y="8862"/>
                    </a:cubicBezTo>
                    <a:cubicBezTo>
                      <a:pt x="25752" y="6820"/>
                      <a:pt x="12762" y="3924"/>
                      <a:pt x="0" y="194"/>
                    </a:cubicBezTo>
                    <a:cubicBezTo>
                      <a:pt x="3581" y="-193"/>
                      <a:pt x="7196" y="0"/>
                      <a:pt x="10720" y="764"/>
                    </a:cubicBezTo>
                    <a:cubicBezTo>
                      <a:pt x="17563" y="1449"/>
                      <a:pt x="27485" y="2817"/>
                      <a:pt x="39574" y="4756"/>
                    </a:cubicBezTo>
                    <a:cubicBezTo>
                      <a:pt x="63866" y="8634"/>
                      <a:pt x="97395" y="15134"/>
                      <a:pt x="133776" y="24486"/>
                    </a:cubicBezTo>
                    <a:cubicBezTo>
                      <a:pt x="170157" y="33838"/>
                      <a:pt x="202204" y="44216"/>
                      <a:pt x="225811" y="52541"/>
                    </a:cubicBezTo>
                    <a:cubicBezTo>
                      <a:pt x="237216" y="56647"/>
                      <a:pt x="246681" y="60183"/>
                      <a:pt x="253068" y="62920"/>
                    </a:cubicBezTo>
                    <a:cubicBezTo>
                      <a:pt x="256490" y="64106"/>
                      <a:pt x="259717" y="65794"/>
                      <a:pt x="262648" y="679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DEF4D320-7918-42B8-B673-7869BB40B369}"/>
                  </a:ext>
                </a:extLst>
              </p:cNvPr>
              <p:cNvSpPr/>
              <p:nvPr/>
            </p:nvSpPr>
            <p:spPr>
              <a:xfrm>
                <a:off x="9621732" y="3312700"/>
                <a:ext cx="305415" cy="419119"/>
              </a:xfrm>
              <a:custGeom>
                <a:avLst/>
                <a:gdLst>
                  <a:gd name="connsiteX0" fmla="*/ 155559 w 305415"/>
                  <a:gd name="connsiteY0" fmla="*/ 419119 h 419119"/>
                  <a:gd name="connsiteX1" fmla="*/ 144154 w 305415"/>
                  <a:gd name="connsiteY1" fmla="*/ 412276 h 419119"/>
                  <a:gd name="connsiteX2" fmla="*/ 112335 w 305415"/>
                  <a:gd name="connsiteY2" fmla="*/ 391178 h 419119"/>
                  <a:gd name="connsiteX3" fmla="*/ 2623 w 305415"/>
                  <a:gd name="connsiteY3" fmla="*/ 317276 h 419119"/>
                  <a:gd name="connsiteX4" fmla="*/ 0 w 305415"/>
                  <a:gd name="connsiteY4" fmla="*/ 315451 h 419119"/>
                  <a:gd name="connsiteX5" fmla="*/ 2053 w 305415"/>
                  <a:gd name="connsiteY5" fmla="*/ 313170 h 419119"/>
                  <a:gd name="connsiteX6" fmla="*/ 85649 w 305415"/>
                  <a:gd name="connsiteY6" fmla="*/ 218512 h 419119"/>
                  <a:gd name="connsiteX7" fmla="*/ 235961 w 305415"/>
                  <a:gd name="connsiteY7" fmla="*/ 58848 h 419119"/>
                  <a:gd name="connsiteX8" fmla="*/ 285913 w 305415"/>
                  <a:gd name="connsiteY8" fmla="*/ 14940 h 419119"/>
                  <a:gd name="connsiteX9" fmla="*/ 300169 w 305415"/>
                  <a:gd name="connsiteY9" fmla="*/ 3535 h 419119"/>
                  <a:gd name="connsiteX10" fmla="*/ 305415 w 305415"/>
                  <a:gd name="connsiteY10" fmla="*/ 0 h 419119"/>
                  <a:gd name="connsiteX11" fmla="*/ 300968 w 305415"/>
                  <a:gd name="connsiteY11" fmla="*/ 4448 h 419119"/>
                  <a:gd name="connsiteX12" fmla="*/ 287396 w 305415"/>
                  <a:gd name="connsiteY12" fmla="*/ 15852 h 419119"/>
                  <a:gd name="connsiteX13" fmla="*/ 238812 w 305415"/>
                  <a:gd name="connsiteY13" fmla="*/ 61471 h 419119"/>
                  <a:gd name="connsiteX14" fmla="*/ 90553 w 305415"/>
                  <a:gd name="connsiteY14" fmla="*/ 221934 h 419119"/>
                  <a:gd name="connsiteX15" fmla="*/ 6615 w 305415"/>
                  <a:gd name="connsiteY15" fmla="*/ 316250 h 419119"/>
                  <a:gd name="connsiteX16" fmla="*/ 6044 w 305415"/>
                  <a:gd name="connsiteY16" fmla="*/ 312144 h 419119"/>
                  <a:gd name="connsiteX17" fmla="*/ 114616 w 305415"/>
                  <a:gd name="connsiteY17" fmla="*/ 387985 h 419119"/>
                  <a:gd name="connsiteX18" fmla="*/ 145295 w 305415"/>
                  <a:gd name="connsiteY18" fmla="*/ 409882 h 419119"/>
                  <a:gd name="connsiteX19" fmla="*/ 155559 w 305415"/>
                  <a:gd name="connsiteY19" fmla="*/ 419119 h 41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5415" h="419119">
                    <a:moveTo>
                      <a:pt x="155559" y="419119"/>
                    </a:moveTo>
                    <a:cubicBezTo>
                      <a:pt x="151544" y="417214"/>
                      <a:pt x="147724" y="414922"/>
                      <a:pt x="144154" y="412276"/>
                    </a:cubicBezTo>
                    <a:lnTo>
                      <a:pt x="112335" y="391178"/>
                    </a:lnTo>
                    <a:lnTo>
                      <a:pt x="2623" y="317276"/>
                    </a:lnTo>
                    <a:lnTo>
                      <a:pt x="0" y="315451"/>
                    </a:lnTo>
                    <a:lnTo>
                      <a:pt x="2053" y="313170"/>
                    </a:lnTo>
                    <a:lnTo>
                      <a:pt x="85649" y="218512"/>
                    </a:lnTo>
                    <a:cubicBezTo>
                      <a:pt x="142672" y="154304"/>
                      <a:pt x="194905" y="97395"/>
                      <a:pt x="235961" y="58848"/>
                    </a:cubicBezTo>
                    <a:cubicBezTo>
                      <a:pt x="256261" y="39460"/>
                      <a:pt x="273710" y="24634"/>
                      <a:pt x="285913" y="14940"/>
                    </a:cubicBezTo>
                    <a:lnTo>
                      <a:pt x="300169" y="3535"/>
                    </a:lnTo>
                    <a:cubicBezTo>
                      <a:pt x="301789" y="2178"/>
                      <a:pt x="303545" y="992"/>
                      <a:pt x="305415" y="0"/>
                    </a:cubicBezTo>
                    <a:cubicBezTo>
                      <a:pt x="305415" y="0"/>
                      <a:pt x="304047" y="1711"/>
                      <a:pt x="300968" y="4448"/>
                    </a:cubicBezTo>
                    <a:lnTo>
                      <a:pt x="287396" y="15852"/>
                    </a:lnTo>
                    <a:cubicBezTo>
                      <a:pt x="275991" y="26345"/>
                      <a:pt x="258770" y="41285"/>
                      <a:pt x="238812" y="61471"/>
                    </a:cubicBezTo>
                    <a:cubicBezTo>
                      <a:pt x="198668" y="100475"/>
                      <a:pt x="146663" y="157726"/>
                      <a:pt x="90553" y="221934"/>
                    </a:cubicBezTo>
                    <a:cubicBezTo>
                      <a:pt x="60673" y="256147"/>
                      <a:pt x="32389" y="287738"/>
                      <a:pt x="6615" y="316250"/>
                    </a:cubicBezTo>
                    <a:lnTo>
                      <a:pt x="6044" y="312144"/>
                    </a:lnTo>
                    <a:lnTo>
                      <a:pt x="114616" y="387985"/>
                    </a:lnTo>
                    <a:lnTo>
                      <a:pt x="145295" y="409882"/>
                    </a:lnTo>
                    <a:cubicBezTo>
                      <a:pt x="148933" y="412710"/>
                      <a:pt x="152366" y="415789"/>
                      <a:pt x="155559" y="4191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82F4FC98-DB20-4157-87A8-6985C69E2205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B43F76A5-1032-493E-BEA9-57D486C7A85F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C96A4CB7-60DC-4FD3-8C93-FAB101E5FABD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F2F88E39-BC41-4DB9-BA7A-3A3EC25F8E4C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3D8687BC-B60E-4994-9ED4-6AA8768D0A92}"/>
                  </a:ext>
                </a:extLst>
              </p:cNvPr>
              <p:cNvSpPr/>
              <p:nvPr/>
            </p:nvSpPr>
            <p:spPr>
              <a:xfrm>
                <a:off x="9362049" y="3331404"/>
                <a:ext cx="47443" cy="53145"/>
              </a:xfrm>
              <a:custGeom>
                <a:avLst/>
                <a:gdLst>
                  <a:gd name="connsiteX0" fmla="*/ 23037 w 47443"/>
                  <a:gd name="connsiteY0" fmla="*/ 16765 h 53145"/>
                  <a:gd name="connsiteX1" fmla="*/ 15396 w 47443"/>
                  <a:gd name="connsiteY1" fmla="*/ 29766 h 53145"/>
                  <a:gd name="connsiteX2" fmla="*/ 11405 w 47443"/>
                  <a:gd name="connsiteY2" fmla="*/ 23265 h 53145"/>
                  <a:gd name="connsiteX3" fmla="*/ 0 w 47443"/>
                  <a:gd name="connsiteY3" fmla="*/ 29196 h 53145"/>
                  <a:gd name="connsiteX4" fmla="*/ 11405 w 47443"/>
                  <a:gd name="connsiteY4" fmla="*/ 47899 h 53145"/>
                  <a:gd name="connsiteX5" fmla="*/ 18475 w 47443"/>
                  <a:gd name="connsiteY5" fmla="*/ 47899 h 53145"/>
                  <a:gd name="connsiteX6" fmla="*/ 32845 w 47443"/>
                  <a:gd name="connsiteY6" fmla="*/ 23722 h 53145"/>
                  <a:gd name="connsiteX7" fmla="*/ 32845 w 47443"/>
                  <a:gd name="connsiteY7" fmla="*/ 53145 h 53145"/>
                  <a:gd name="connsiteX8" fmla="*/ 47443 w 47443"/>
                  <a:gd name="connsiteY8" fmla="*/ 53145 h 53145"/>
                  <a:gd name="connsiteX9" fmla="*/ 47443 w 47443"/>
                  <a:gd name="connsiteY9" fmla="*/ 0 h 53145"/>
                  <a:gd name="connsiteX10" fmla="*/ 23037 w 47443"/>
                  <a:gd name="connsiteY10" fmla="*/ 16765 h 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43" h="53145">
                    <a:moveTo>
                      <a:pt x="23037" y="16765"/>
                    </a:moveTo>
                    <a:lnTo>
                      <a:pt x="15396" y="29766"/>
                    </a:lnTo>
                    <a:lnTo>
                      <a:pt x="11405" y="23265"/>
                    </a:lnTo>
                    <a:lnTo>
                      <a:pt x="0" y="29196"/>
                    </a:lnTo>
                    <a:lnTo>
                      <a:pt x="11405" y="47899"/>
                    </a:lnTo>
                    <a:lnTo>
                      <a:pt x="18475" y="47899"/>
                    </a:lnTo>
                    <a:lnTo>
                      <a:pt x="32845" y="23722"/>
                    </a:lnTo>
                    <a:lnTo>
                      <a:pt x="32845" y="53145"/>
                    </a:lnTo>
                    <a:lnTo>
                      <a:pt x="47443" y="53145"/>
                    </a:lnTo>
                    <a:lnTo>
                      <a:pt x="47443" y="0"/>
                    </a:lnTo>
                    <a:cubicBezTo>
                      <a:pt x="39642" y="6067"/>
                      <a:pt x="31499" y="11667"/>
                      <a:pt x="23037" y="167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8D915C3D-53D4-461E-8C2C-32652A33C83E}"/>
                  </a:ext>
                </a:extLst>
              </p:cNvPr>
              <p:cNvSpPr/>
              <p:nvPr/>
            </p:nvSpPr>
            <p:spPr>
              <a:xfrm>
                <a:off x="9421125" y="3328439"/>
                <a:ext cx="45048" cy="56110"/>
              </a:xfrm>
              <a:custGeom>
                <a:avLst/>
                <a:gdLst>
                  <a:gd name="connsiteX0" fmla="*/ 45048 w 45048"/>
                  <a:gd name="connsiteY0" fmla="*/ 44706 h 56110"/>
                  <a:gd name="connsiteX1" fmla="*/ 45048 w 45048"/>
                  <a:gd name="connsiteY1" fmla="*/ 56111 h 56110"/>
                  <a:gd name="connsiteX2" fmla="*/ 0 w 45048"/>
                  <a:gd name="connsiteY2" fmla="*/ 56111 h 56110"/>
                  <a:gd name="connsiteX3" fmla="*/ 0 w 45048"/>
                  <a:gd name="connsiteY3" fmla="*/ 0 h 56110"/>
                  <a:gd name="connsiteX4" fmla="*/ 44022 w 45048"/>
                  <a:gd name="connsiteY4" fmla="*/ 0 h 56110"/>
                  <a:gd name="connsiteX5" fmla="*/ 44022 w 45048"/>
                  <a:gd name="connsiteY5" fmla="*/ 12203 h 56110"/>
                  <a:gd name="connsiteX6" fmla="*/ 15738 w 45048"/>
                  <a:gd name="connsiteY6" fmla="*/ 12203 h 56110"/>
                  <a:gd name="connsiteX7" fmla="*/ 15738 w 45048"/>
                  <a:gd name="connsiteY7" fmla="*/ 21897 h 56110"/>
                  <a:gd name="connsiteX8" fmla="*/ 40600 w 45048"/>
                  <a:gd name="connsiteY8" fmla="*/ 21897 h 56110"/>
                  <a:gd name="connsiteX9" fmla="*/ 40600 w 45048"/>
                  <a:gd name="connsiteY9" fmla="*/ 33301 h 56110"/>
                  <a:gd name="connsiteX10" fmla="*/ 15738 w 45048"/>
                  <a:gd name="connsiteY10" fmla="*/ 33301 h 56110"/>
                  <a:gd name="connsiteX11" fmla="*/ 15738 w 45048"/>
                  <a:gd name="connsiteY11" fmla="*/ 43565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48" h="56110">
                    <a:moveTo>
                      <a:pt x="45048" y="44706"/>
                    </a:moveTo>
                    <a:lnTo>
                      <a:pt x="45048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44022" y="0"/>
                    </a:lnTo>
                    <a:lnTo>
                      <a:pt x="44022" y="12203"/>
                    </a:lnTo>
                    <a:lnTo>
                      <a:pt x="15738" y="12203"/>
                    </a:lnTo>
                    <a:lnTo>
                      <a:pt x="15738" y="21897"/>
                    </a:lnTo>
                    <a:lnTo>
                      <a:pt x="40600" y="21897"/>
                    </a:lnTo>
                    <a:lnTo>
                      <a:pt x="40600" y="33301"/>
                    </a:lnTo>
                    <a:lnTo>
                      <a:pt x="15738" y="33301"/>
                    </a:lnTo>
                    <a:lnTo>
                      <a:pt x="15738" y="4356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E292060D-F5A9-4A85-859B-E71956FDB629}"/>
                  </a:ext>
                </a:extLst>
              </p:cNvPr>
              <p:cNvSpPr/>
              <p:nvPr/>
            </p:nvSpPr>
            <p:spPr>
              <a:xfrm>
                <a:off x="9474954" y="3328439"/>
                <a:ext cx="51320" cy="56110"/>
              </a:xfrm>
              <a:custGeom>
                <a:avLst/>
                <a:gdLst>
                  <a:gd name="connsiteX0" fmla="*/ 24520 w 51320"/>
                  <a:gd name="connsiteY0" fmla="*/ 41513 h 56110"/>
                  <a:gd name="connsiteX1" fmla="*/ 15853 w 51320"/>
                  <a:gd name="connsiteY1" fmla="*/ 41513 h 56110"/>
                  <a:gd name="connsiteX2" fmla="*/ 15853 w 51320"/>
                  <a:gd name="connsiteY2" fmla="*/ 56111 h 56110"/>
                  <a:gd name="connsiteX3" fmla="*/ 0 w 51320"/>
                  <a:gd name="connsiteY3" fmla="*/ 56111 h 56110"/>
                  <a:gd name="connsiteX4" fmla="*/ 0 w 51320"/>
                  <a:gd name="connsiteY4" fmla="*/ 0 h 56110"/>
                  <a:gd name="connsiteX5" fmla="*/ 25660 w 51320"/>
                  <a:gd name="connsiteY5" fmla="*/ 0 h 56110"/>
                  <a:gd name="connsiteX6" fmla="*/ 50636 w 51320"/>
                  <a:gd name="connsiteY6" fmla="*/ 20756 h 56110"/>
                  <a:gd name="connsiteX7" fmla="*/ 39232 w 51320"/>
                  <a:gd name="connsiteY7" fmla="*/ 38433 h 56110"/>
                  <a:gd name="connsiteX8" fmla="*/ 51321 w 51320"/>
                  <a:gd name="connsiteY8" fmla="*/ 56111 h 56110"/>
                  <a:gd name="connsiteX9" fmla="*/ 34328 w 51320"/>
                  <a:gd name="connsiteY9" fmla="*/ 56111 h 56110"/>
                  <a:gd name="connsiteX10" fmla="*/ 24520 w 51320"/>
                  <a:gd name="connsiteY10" fmla="*/ 12773 h 56110"/>
                  <a:gd name="connsiteX11" fmla="*/ 15624 w 51320"/>
                  <a:gd name="connsiteY11" fmla="*/ 12773 h 56110"/>
                  <a:gd name="connsiteX12" fmla="*/ 15624 w 51320"/>
                  <a:gd name="connsiteY12" fmla="*/ 29310 h 56110"/>
                  <a:gd name="connsiteX13" fmla="*/ 24520 w 51320"/>
                  <a:gd name="connsiteY13" fmla="*/ 29310 h 56110"/>
                  <a:gd name="connsiteX14" fmla="*/ 34328 w 51320"/>
                  <a:gd name="connsiteY14" fmla="*/ 21098 h 56110"/>
                  <a:gd name="connsiteX15" fmla="*/ 24748 w 51320"/>
                  <a:gd name="connsiteY15" fmla="*/ 12773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320" h="56110">
                    <a:moveTo>
                      <a:pt x="24520" y="41513"/>
                    </a:moveTo>
                    <a:lnTo>
                      <a:pt x="15853" y="41513"/>
                    </a:lnTo>
                    <a:lnTo>
                      <a:pt x="15853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25660" y="0"/>
                    </a:lnTo>
                    <a:cubicBezTo>
                      <a:pt x="40942" y="0"/>
                      <a:pt x="50636" y="7869"/>
                      <a:pt x="50636" y="20756"/>
                    </a:cubicBezTo>
                    <a:cubicBezTo>
                      <a:pt x="50853" y="28443"/>
                      <a:pt x="46326" y="35468"/>
                      <a:pt x="39232" y="38433"/>
                    </a:cubicBezTo>
                    <a:lnTo>
                      <a:pt x="51321" y="56111"/>
                    </a:lnTo>
                    <a:lnTo>
                      <a:pt x="34328" y="56111"/>
                    </a:lnTo>
                    <a:close/>
                    <a:moveTo>
                      <a:pt x="24520" y="12773"/>
                    </a:moveTo>
                    <a:lnTo>
                      <a:pt x="15624" y="12773"/>
                    </a:lnTo>
                    <a:lnTo>
                      <a:pt x="15624" y="29310"/>
                    </a:lnTo>
                    <a:lnTo>
                      <a:pt x="24520" y="29310"/>
                    </a:lnTo>
                    <a:cubicBezTo>
                      <a:pt x="31021" y="29310"/>
                      <a:pt x="34328" y="26231"/>
                      <a:pt x="34328" y="21098"/>
                    </a:cubicBezTo>
                    <a:cubicBezTo>
                      <a:pt x="34328" y="15966"/>
                      <a:pt x="31021" y="12773"/>
                      <a:pt x="24748" y="12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6EB6F65A-6523-4943-B3F1-ED3C179B327A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5E5EE27E-8EEF-4674-9457-5E04458ADD31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5852A0B7-15E5-465F-8C6A-205CEE23C63D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1CF752D6-5275-4FFA-8E81-7835CF6FC88B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B3942627-1732-4784-A1D5-5D832024E260}"/>
                  </a:ext>
                </a:extLst>
              </p:cNvPr>
              <p:cNvSpPr/>
              <p:nvPr/>
            </p:nvSpPr>
            <p:spPr>
              <a:xfrm>
                <a:off x="9222784" y="3411236"/>
                <a:ext cx="43807" cy="43748"/>
              </a:xfrm>
              <a:custGeom>
                <a:avLst/>
                <a:gdLst>
                  <a:gd name="connsiteX0" fmla="*/ 24420 w 43807"/>
                  <a:gd name="connsiteY0" fmla="*/ 34100 h 43748"/>
                  <a:gd name="connsiteX1" fmla="*/ 11647 w 43807"/>
                  <a:gd name="connsiteY1" fmla="*/ 21327 h 43748"/>
                  <a:gd name="connsiteX2" fmla="*/ 24420 w 43807"/>
                  <a:gd name="connsiteY2" fmla="*/ 8553 h 43748"/>
                  <a:gd name="connsiteX3" fmla="*/ 34912 w 43807"/>
                  <a:gd name="connsiteY3" fmla="*/ 13800 h 43748"/>
                  <a:gd name="connsiteX4" fmla="*/ 42895 w 43807"/>
                  <a:gd name="connsiteY4" fmla="*/ 6501 h 43748"/>
                  <a:gd name="connsiteX5" fmla="*/ 33772 w 43807"/>
                  <a:gd name="connsiteY5" fmla="*/ 0 h 43748"/>
                  <a:gd name="connsiteX6" fmla="*/ 31035 w 43807"/>
                  <a:gd name="connsiteY6" fmla="*/ 1483 h 43748"/>
                  <a:gd name="connsiteX7" fmla="*/ 28526 w 43807"/>
                  <a:gd name="connsiteY7" fmla="*/ 2623 h 43748"/>
                  <a:gd name="connsiteX8" fmla="*/ 26701 w 43807"/>
                  <a:gd name="connsiteY8" fmla="*/ 3650 h 43748"/>
                  <a:gd name="connsiteX9" fmla="*/ 24078 w 43807"/>
                  <a:gd name="connsiteY9" fmla="*/ 4904 h 43748"/>
                  <a:gd name="connsiteX10" fmla="*/ 23166 w 43807"/>
                  <a:gd name="connsiteY10" fmla="*/ 4904 h 43748"/>
                  <a:gd name="connsiteX11" fmla="*/ 21455 w 43807"/>
                  <a:gd name="connsiteY11" fmla="*/ 4904 h 43748"/>
                  <a:gd name="connsiteX12" fmla="*/ 17806 w 43807"/>
                  <a:gd name="connsiteY12" fmla="*/ 7413 h 43748"/>
                  <a:gd name="connsiteX13" fmla="*/ 11647 w 43807"/>
                  <a:gd name="connsiteY13" fmla="*/ 10492 h 43748"/>
                  <a:gd name="connsiteX14" fmla="*/ 11647 w 43807"/>
                  <a:gd name="connsiteY14" fmla="*/ 10492 h 43748"/>
                  <a:gd name="connsiteX15" fmla="*/ 10849 w 43807"/>
                  <a:gd name="connsiteY15" fmla="*/ 11405 h 43748"/>
                  <a:gd name="connsiteX16" fmla="*/ 128 w 43807"/>
                  <a:gd name="connsiteY16" fmla="*/ 16651 h 43748"/>
                  <a:gd name="connsiteX17" fmla="*/ 128 w 43807"/>
                  <a:gd name="connsiteY17" fmla="*/ 20870 h 43748"/>
                  <a:gd name="connsiteX18" fmla="*/ 22869 w 43807"/>
                  <a:gd name="connsiteY18" fmla="*/ 43748 h 43748"/>
                  <a:gd name="connsiteX19" fmla="*/ 24648 w 43807"/>
                  <a:gd name="connsiteY19" fmla="*/ 43680 h 43748"/>
                  <a:gd name="connsiteX20" fmla="*/ 43808 w 43807"/>
                  <a:gd name="connsiteY20" fmla="*/ 35354 h 43748"/>
                  <a:gd name="connsiteX21" fmla="*/ 35825 w 43807"/>
                  <a:gd name="connsiteY21" fmla="*/ 28055 h 43748"/>
                  <a:gd name="connsiteX22" fmla="*/ 24420 w 43807"/>
                  <a:gd name="connsiteY22" fmla="*/ 34100 h 4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07" h="43748">
                    <a:moveTo>
                      <a:pt x="24420" y="34100"/>
                    </a:moveTo>
                    <a:cubicBezTo>
                      <a:pt x="17361" y="34100"/>
                      <a:pt x="11647" y="28386"/>
                      <a:pt x="11647" y="21327"/>
                    </a:cubicBezTo>
                    <a:cubicBezTo>
                      <a:pt x="11647" y="14267"/>
                      <a:pt x="17361" y="8553"/>
                      <a:pt x="24420" y="8553"/>
                    </a:cubicBezTo>
                    <a:cubicBezTo>
                      <a:pt x="28548" y="8576"/>
                      <a:pt x="32426" y="10515"/>
                      <a:pt x="34912" y="13800"/>
                    </a:cubicBezTo>
                    <a:lnTo>
                      <a:pt x="42895" y="6501"/>
                    </a:lnTo>
                    <a:cubicBezTo>
                      <a:pt x="40877" y="3170"/>
                      <a:pt x="37581" y="821"/>
                      <a:pt x="33772" y="0"/>
                    </a:cubicBezTo>
                    <a:cubicBezTo>
                      <a:pt x="33772" y="0"/>
                      <a:pt x="32517" y="2281"/>
                      <a:pt x="31035" y="1483"/>
                    </a:cubicBezTo>
                    <a:cubicBezTo>
                      <a:pt x="31035" y="2395"/>
                      <a:pt x="29438" y="2053"/>
                      <a:pt x="28526" y="2623"/>
                    </a:cubicBezTo>
                    <a:lnTo>
                      <a:pt x="26701" y="3650"/>
                    </a:lnTo>
                    <a:lnTo>
                      <a:pt x="24078" y="4904"/>
                    </a:lnTo>
                    <a:lnTo>
                      <a:pt x="23166" y="4904"/>
                    </a:lnTo>
                    <a:cubicBezTo>
                      <a:pt x="22607" y="5018"/>
                      <a:pt x="22025" y="5018"/>
                      <a:pt x="21455" y="4904"/>
                    </a:cubicBezTo>
                    <a:cubicBezTo>
                      <a:pt x="20315" y="5839"/>
                      <a:pt x="19094" y="6683"/>
                      <a:pt x="17806" y="7413"/>
                    </a:cubicBezTo>
                    <a:cubicBezTo>
                      <a:pt x="15821" y="8576"/>
                      <a:pt x="13768" y="9603"/>
                      <a:pt x="11647" y="10492"/>
                    </a:cubicBezTo>
                    <a:lnTo>
                      <a:pt x="11647" y="10492"/>
                    </a:lnTo>
                    <a:cubicBezTo>
                      <a:pt x="11442" y="10846"/>
                      <a:pt x="11168" y="11154"/>
                      <a:pt x="10849" y="11405"/>
                    </a:cubicBezTo>
                    <a:cubicBezTo>
                      <a:pt x="7313" y="13229"/>
                      <a:pt x="3778" y="15054"/>
                      <a:pt x="128" y="16651"/>
                    </a:cubicBezTo>
                    <a:cubicBezTo>
                      <a:pt x="-43" y="18054"/>
                      <a:pt x="-43" y="19468"/>
                      <a:pt x="128" y="20870"/>
                    </a:cubicBezTo>
                    <a:cubicBezTo>
                      <a:pt x="94" y="33472"/>
                      <a:pt x="10278" y="43714"/>
                      <a:pt x="22869" y="43748"/>
                    </a:cubicBezTo>
                    <a:cubicBezTo>
                      <a:pt x="23462" y="43748"/>
                      <a:pt x="24055" y="43725"/>
                      <a:pt x="24648" y="43680"/>
                    </a:cubicBezTo>
                    <a:cubicBezTo>
                      <a:pt x="31981" y="44022"/>
                      <a:pt x="39052" y="40942"/>
                      <a:pt x="43808" y="35354"/>
                    </a:cubicBezTo>
                    <a:lnTo>
                      <a:pt x="35825" y="28055"/>
                    </a:lnTo>
                    <a:cubicBezTo>
                      <a:pt x="33304" y="31876"/>
                      <a:pt x="29005" y="34157"/>
                      <a:pt x="24420" y="34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7BF512D7-F933-4420-9DA2-76C1786D4465}"/>
                  </a:ext>
                </a:extLst>
              </p:cNvPr>
              <p:cNvSpPr/>
              <p:nvPr/>
            </p:nvSpPr>
            <p:spPr>
              <a:xfrm>
                <a:off x="9265338" y="3410210"/>
                <a:ext cx="52004" cy="44706"/>
              </a:xfrm>
              <a:custGeom>
                <a:avLst/>
                <a:gdLst>
                  <a:gd name="connsiteX0" fmla="*/ 35354 w 52004"/>
                  <a:gd name="connsiteY0" fmla="*/ 35924 h 44706"/>
                  <a:gd name="connsiteX1" fmla="*/ 16423 w 52004"/>
                  <a:gd name="connsiteY1" fmla="*/ 35924 h 44706"/>
                  <a:gd name="connsiteX2" fmla="*/ 12887 w 52004"/>
                  <a:gd name="connsiteY2" fmla="*/ 44706 h 44706"/>
                  <a:gd name="connsiteX3" fmla="*/ 0 w 52004"/>
                  <a:gd name="connsiteY3" fmla="*/ 44706 h 44706"/>
                  <a:gd name="connsiteX4" fmla="*/ 19730 w 52004"/>
                  <a:gd name="connsiteY4" fmla="*/ 0 h 44706"/>
                  <a:gd name="connsiteX5" fmla="*/ 32161 w 52004"/>
                  <a:gd name="connsiteY5" fmla="*/ 0 h 44706"/>
                  <a:gd name="connsiteX6" fmla="*/ 52005 w 52004"/>
                  <a:gd name="connsiteY6" fmla="*/ 44706 h 44706"/>
                  <a:gd name="connsiteX7" fmla="*/ 38776 w 52004"/>
                  <a:gd name="connsiteY7" fmla="*/ 44706 h 44706"/>
                  <a:gd name="connsiteX8" fmla="*/ 31591 w 52004"/>
                  <a:gd name="connsiteY8" fmla="*/ 26687 h 44706"/>
                  <a:gd name="connsiteX9" fmla="*/ 25889 w 52004"/>
                  <a:gd name="connsiteY9" fmla="*/ 12431 h 44706"/>
                  <a:gd name="connsiteX10" fmla="*/ 20072 w 52004"/>
                  <a:gd name="connsiteY10" fmla="*/ 26687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04" h="44706">
                    <a:moveTo>
                      <a:pt x="35354" y="35924"/>
                    </a:moveTo>
                    <a:lnTo>
                      <a:pt x="16423" y="35924"/>
                    </a:lnTo>
                    <a:lnTo>
                      <a:pt x="12887" y="44706"/>
                    </a:lnTo>
                    <a:lnTo>
                      <a:pt x="0" y="44706"/>
                    </a:lnTo>
                    <a:lnTo>
                      <a:pt x="19730" y="0"/>
                    </a:lnTo>
                    <a:lnTo>
                      <a:pt x="32161" y="0"/>
                    </a:lnTo>
                    <a:lnTo>
                      <a:pt x="52005" y="44706"/>
                    </a:lnTo>
                    <a:lnTo>
                      <a:pt x="38776" y="44706"/>
                    </a:lnTo>
                    <a:close/>
                    <a:moveTo>
                      <a:pt x="31591" y="26687"/>
                    </a:moveTo>
                    <a:lnTo>
                      <a:pt x="25889" y="12431"/>
                    </a:lnTo>
                    <a:lnTo>
                      <a:pt x="20072" y="266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CC2449F1-F636-4A78-AA6E-74BB0BE4C77E}"/>
                  </a:ext>
                </a:extLst>
              </p:cNvPr>
              <p:cNvSpPr/>
              <p:nvPr/>
            </p:nvSpPr>
            <p:spPr>
              <a:xfrm>
                <a:off x="9321334" y="3409982"/>
                <a:ext cx="51890" cy="44934"/>
              </a:xfrm>
              <a:custGeom>
                <a:avLst/>
                <a:gdLst>
                  <a:gd name="connsiteX0" fmla="*/ 39802 w 51890"/>
                  <a:gd name="connsiteY0" fmla="*/ 44934 h 44934"/>
                  <a:gd name="connsiteX1" fmla="*/ 39802 w 51890"/>
                  <a:gd name="connsiteY1" fmla="*/ 21213 h 44934"/>
                  <a:gd name="connsiteX2" fmla="*/ 28397 w 51890"/>
                  <a:gd name="connsiteY2" fmla="*/ 40486 h 44934"/>
                  <a:gd name="connsiteX3" fmla="*/ 22809 w 51890"/>
                  <a:gd name="connsiteY3" fmla="*/ 40486 h 44934"/>
                  <a:gd name="connsiteX4" fmla="*/ 11405 w 51890"/>
                  <a:gd name="connsiteY4" fmla="*/ 21897 h 44934"/>
                  <a:gd name="connsiteX5" fmla="*/ 11405 w 51890"/>
                  <a:gd name="connsiteY5" fmla="*/ 44706 h 44934"/>
                  <a:gd name="connsiteX6" fmla="*/ 0 w 51890"/>
                  <a:gd name="connsiteY6" fmla="*/ 44706 h 44934"/>
                  <a:gd name="connsiteX7" fmla="*/ 0 w 51890"/>
                  <a:gd name="connsiteY7" fmla="*/ 0 h 44934"/>
                  <a:gd name="connsiteX8" fmla="*/ 10492 w 51890"/>
                  <a:gd name="connsiteY8" fmla="*/ 0 h 44934"/>
                  <a:gd name="connsiteX9" fmla="*/ 26117 w 51890"/>
                  <a:gd name="connsiteY9" fmla="*/ 25775 h 44934"/>
                  <a:gd name="connsiteX10" fmla="*/ 41399 w 51890"/>
                  <a:gd name="connsiteY10" fmla="*/ 0 h 44934"/>
                  <a:gd name="connsiteX11" fmla="*/ 51891 w 51890"/>
                  <a:gd name="connsiteY11" fmla="*/ 0 h 44934"/>
                  <a:gd name="connsiteX12" fmla="*/ 51891 w 51890"/>
                  <a:gd name="connsiteY12" fmla="*/ 44706 h 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90" h="44934">
                    <a:moveTo>
                      <a:pt x="39802" y="44934"/>
                    </a:moveTo>
                    <a:lnTo>
                      <a:pt x="39802" y="21213"/>
                    </a:lnTo>
                    <a:lnTo>
                      <a:pt x="28397" y="40486"/>
                    </a:lnTo>
                    <a:lnTo>
                      <a:pt x="22809" y="40486"/>
                    </a:lnTo>
                    <a:lnTo>
                      <a:pt x="11405" y="21897"/>
                    </a:lnTo>
                    <a:lnTo>
                      <a:pt x="1140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10492" y="0"/>
                    </a:lnTo>
                    <a:lnTo>
                      <a:pt x="26117" y="25775"/>
                    </a:lnTo>
                    <a:lnTo>
                      <a:pt x="41399" y="0"/>
                    </a:lnTo>
                    <a:lnTo>
                      <a:pt x="51891" y="0"/>
                    </a:lnTo>
                    <a:lnTo>
                      <a:pt x="51891" y="44706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E4B41A4B-CF5C-466D-97F0-1122F45F3528}"/>
                  </a:ext>
                </a:extLst>
              </p:cNvPr>
              <p:cNvSpPr/>
              <p:nvPr/>
            </p:nvSpPr>
            <p:spPr>
              <a:xfrm>
                <a:off x="9381779" y="3409868"/>
                <a:ext cx="40144" cy="44706"/>
              </a:xfrm>
              <a:custGeom>
                <a:avLst/>
                <a:gdLst>
                  <a:gd name="connsiteX0" fmla="*/ 40144 w 40144"/>
                  <a:gd name="connsiteY0" fmla="*/ 16879 h 44706"/>
                  <a:gd name="connsiteX1" fmla="*/ 20301 w 40144"/>
                  <a:gd name="connsiteY1" fmla="*/ 33301 h 44706"/>
                  <a:gd name="connsiteX2" fmla="*/ 12545 w 40144"/>
                  <a:gd name="connsiteY2" fmla="*/ 33301 h 44706"/>
                  <a:gd name="connsiteX3" fmla="*/ 12545 w 40144"/>
                  <a:gd name="connsiteY3" fmla="*/ 44706 h 44706"/>
                  <a:gd name="connsiteX4" fmla="*/ 0 w 40144"/>
                  <a:gd name="connsiteY4" fmla="*/ 44706 h 44706"/>
                  <a:gd name="connsiteX5" fmla="*/ 0 w 40144"/>
                  <a:gd name="connsiteY5" fmla="*/ 0 h 44706"/>
                  <a:gd name="connsiteX6" fmla="*/ 20301 w 40144"/>
                  <a:gd name="connsiteY6" fmla="*/ 0 h 44706"/>
                  <a:gd name="connsiteX7" fmla="*/ 40144 w 40144"/>
                  <a:gd name="connsiteY7" fmla="*/ 16879 h 44706"/>
                  <a:gd name="connsiteX8" fmla="*/ 27485 w 40144"/>
                  <a:gd name="connsiteY8" fmla="*/ 16879 h 44706"/>
                  <a:gd name="connsiteX9" fmla="*/ 19616 w 40144"/>
                  <a:gd name="connsiteY9" fmla="*/ 10264 h 44706"/>
                  <a:gd name="connsiteX10" fmla="*/ 12545 w 40144"/>
                  <a:gd name="connsiteY10" fmla="*/ 10264 h 44706"/>
                  <a:gd name="connsiteX11" fmla="*/ 12545 w 40144"/>
                  <a:gd name="connsiteY11" fmla="*/ 23379 h 44706"/>
                  <a:gd name="connsiteX12" fmla="*/ 19616 w 40144"/>
                  <a:gd name="connsiteY12" fmla="*/ 23379 h 44706"/>
                  <a:gd name="connsiteX13" fmla="*/ 27485 w 40144"/>
                  <a:gd name="connsiteY13" fmla="*/ 16879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44" h="44706">
                    <a:moveTo>
                      <a:pt x="40144" y="16879"/>
                    </a:moveTo>
                    <a:cubicBezTo>
                      <a:pt x="40144" y="27029"/>
                      <a:pt x="32503" y="33301"/>
                      <a:pt x="20301" y="33301"/>
                    </a:cubicBezTo>
                    <a:lnTo>
                      <a:pt x="12545" y="33301"/>
                    </a:lnTo>
                    <a:lnTo>
                      <a:pt x="1254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20301" y="0"/>
                    </a:lnTo>
                    <a:cubicBezTo>
                      <a:pt x="32959" y="342"/>
                      <a:pt x="40144" y="6729"/>
                      <a:pt x="40144" y="16879"/>
                    </a:cubicBezTo>
                    <a:close/>
                    <a:moveTo>
                      <a:pt x="27485" y="16879"/>
                    </a:moveTo>
                    <a:cubicBezTo>
                      <a:pt x="27485" y="12773"/>
                      <a:pt x="24862" y="10264"/>
                      <a:pt x="19616" y="10264"/>
                    </a:cubicBezTo>
                    <a:lnTo>
                      <a:pt x="12545" y="10264"/>
                    </a:lnTo>
                    <a:lnTo>
                      <a:pt x="12545" y="23379"/>
                    </a:lnTo>
                    <a:lnTo>
                      <a:pt x="19616" y="23379"/>
                    </a:lnTo>
                    <a:cubicBezTo>
                      <a:pt x="24862" y="23379"/>
                      <a:pt x="27485" y="20984"/>
                      <a:pt x="27485" y="168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F34738D8-4B45-47FF-BCE0-66CB95F4E521}"/>
                  </a:ext>
                </a:extLst>
              </p:cNvPr>
              <p:cNvSpPr/>
              <p:nvPr/>
            </p:nvSpPr>
            <p:spPr>
              <a:xfrm>
                <a:off x="9271382" y="3152238"/>
                <a:ext cx="99676" cy="99676"/>
              </a:xfrm>
              <a:custGeom>
                <a:avLst/>
                <a:gdLst>
                  <a:gd name="connsiteX0" fmla="*/ 99676 w 99676"/>
                  <a:gd name="connsiteY0" fmla="*/ 49838 h 99676"/>
                  <a:gd name="connsiteX1" fmla="*/ 49838 w 99676"/>
                  <a:gd name="connsiteY1" fmla="*/ 99676 h 99676"/>
                  <a:gd name="connsiteX2" fmla="*/ 0 w 99676"/>
                  <a:gd name="connsiteY2" fmla="*/ 49838 h 99676"/>
                  <a:gd name="connsiteX3" fmla="*/ 49838 w 99676"/>
                  <a:gd name="connsiteY3" fmla="*/ 0 h 99676"/>
                  <a:gd name="connsiteX4" fmla="*/ 99676 w 99676"/>
                  <a:gd name="connsiteY4" fmla="*/ 49838 h 99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76" h="99676">
                    <a:moveTo>
                      <a:pt x="99676" y="49838"/>
                    </a:moveTo>
                    <a:cubicBezTo>
                      <a:pt x="99676" y="77357"/>
                      <a:pt x="77369" y="99676"/>
                      <a:pt x="49838" y="99676"/>
                    </a:cubicBezTo>
                    <a:cubicBezTo>
                      <a:pt x="22319" y="99676"/>
                      <a:pt x="0" y="77357"/>
                      <a:pt x="0" y="49838"/>
                    </a:cubicBezTo>
                    <a:cubicBezTo>
                      <a:pt x="0" y="22319"/>
                      <a:pt x="22319" y="0"/>
                      <a:pt x="49838" y="0"/>
                    </a:cubicBezTo>
                    <a:cubicBezTo>
                      <a:pt x="77369" y="0"/>
                      <a:pt x="99676" y="22319"/>
                      <a:pt x="99676" y="49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A3C9570D-6490-430C-856C-700A091547CB}"/>
                  </a:ext>
                </a:extLst>
              </p:cNvPr>
              <p:cNvSpPr/>
              <p:nvPr/>
            </p:nvSpPr>
            <p:spPr>
              <a:xfrm>
                <a:off x="9313576" y="3272556"/>
                <a:ext cx="1143" cy="41056"/>
              </a:xfrm>
              <a:custGeom>
                <a:avLst/>
                <a:gdLst>
                  <a:gd name="connsiteX0" fmla="*/ 573 w 1143"/>
                  <a:gd name="connsiteY0" fmla="*/ 41057 h 41056"/>
                  <a:gd name="connsiteX1" fmla="*/ 573 w 1143"/>
                  <a:gd name="connsiteY1" fmla="*/ 0 h 41056"/>
                  <a:gd name="connsiteX2" fmla="*/ 1143 w 1143"/>
                  <a:gd name="connsiteY2" fmla="*/ 20528 h 41056"/>
                  <a:gd name="connsiteX3" fmla="*/ 573 w 1143"/>
                  <a:gd name="connsiteY3" fmla="*/ 41057 h 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" h="41056">
                    <a:moveTo>
                      <a:pt x="573" y="41057"/>
                    </a:moveTo>
                    <a:cubicBezTo>
                      <a:pt x="-191" y="27382"/>
                      <a:pt x="-191" y="13674"/>
                      <a:pt x="573" y="0"/>
                    </a:cubicBezTo>
                    <a:cubicBezTo>
                      <a:pt x="573" y="0"/>
                      <a:pt x="1143" y="9124"/>
                      <a:pt x="1143" y="20528"/>
                    </a:cubicBezTo>
                    <a:cubicBezTo>
                      <a:pt x="1143" y="31933"/>
                      <a:pt x="801" y="41057"/>
                      <a:pt x="573" y="41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A9FBA580-8471-4267-B657-86FB1E256A9B}"/>
                  </a:ext>
                </a:extLst>
              </p:cNvPr>
              <p:cNvSpPr/>
              <p:nvPr/>
            </p:nvSpPr>
            <p:spPr>
              <a:xfrm>
                <a:off x="9263513" y="3260923"/>
                <a:ext cx="21896" cy="37865"/>
              </a:xfrm>
              <a:custGeom>
                <a:avLst/>
                <a:gdLst>
                  <a:gd name="connsiteX0" fmla="*/ 21897 w 21896"/>
                  <a:gd name="connsiteY0" fmla="*/ 1 h 37865"/>
                  <a:gd name="connsiteX1" fmla="*/ 11405 w 21896"/>
                  <a:gd name="connsiteY1" fmla="*/ 19161 h 37865"/>
                  <a:gd name="connsiteX2" fmla="*/ 0 w 21896"/>
                  <a:gd name="connsiteY2" fmla="*/ 37864 h 37865"/>
                  <a:gd name="connsiteX3" fmla="*/ 10492 w 21896"/>
                  <a:gd name="connsiteY3" fmla="*/ 18705 h 37865"/>
                  <a:gd name="connsiteX4" fmla="*/ 21897 w 21896"/>
                  <a:gd name="connsiteY4" fmla="*/ 1 h 3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96" h="37865">
                    <a:moveTo>
                      <a:pt x="21897" y="1"/>
                    </a:moveTo>
                    <a:cubicBezTo>
                      <a:pt x="21897" y="1"/>
                      <a:pt x="17449" y="8783"/>
                      <a:pt x="11405" y="19161"/>
                    </a:cubicBezTo>
                    <a:cubicBezTo>
                      <a:pt x="5360" y="29539"/>
                      <a:pt x="0" y="37979"/>
                      <a:pt x="0" y="37864"/>
                    </a:cubicBezTo>
                    <a:cubicBezTo>
                      <a:pt x="3171" y="31307"/>
                      <a:pt x="6672" y="24909"/>
                      <a:pt x="10492" y="18705"/>
                    </a:cubicBezTo>
                    <a:cubicBezTo>
                      <a:pt x="16537" y="8212"/>
                      <a:pt x="21669" y="-113"/>
                      <a:pt x="218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9C416C19-5BAB-4247-B680-3F37B018C931}"/>
                  </a:ext>
                </a:extLst>
              </p:cNvPr>
              <p:cNvSpPr/>
              <p:nvPr/>
            </p:nvSpPr>
            <p:spPr>
              <a:xfrm>
                <a:off x="9232265" y="3242562"/>
                <a:ext cx="23721" cy="19045"/>
              </a:xfrm>
              <a:custGeom>
                <a:avLst/>
                <a:gdLst>
                  <a:gd name="connsiteX0" fmla="*/ 23721 w 23721"/>
                  <a:gd name="connsiteY0" fmla="*/ 0 h 19045"/>
                  <a:gd name="connsiteX1" fmla="*/ 12317 w 23721"/>
                  <a:gd name="connsiteY1" fmla="*/ 9922 h 19045"/>
                  <a:gd name="connsiteX2" fmla="*/ 0 w 23721"/>
                  <a:gd name="connsiteY2" fmla="*/ 19046 h 19045"/>
                  <a:gd name="connsiteX3" fmla="*/ 11405 w 23721"/>
                  <a:gd name="connsiteY3" fmla="*/ 9124 h 19045"/>
                  <a:gd name="connsiteX4" fmla="*/ 23721 w 23721"/>
                  <a:gd name="connsiteY4" fmla="*/ 0 h 1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19045">
                    <a:moveTo>
                      <a:pt x="23721" y="0"/>
                    </a:moveTo>
                    <a:cubicBezTo>
                      <a:pt x="20140" y="3547"/>
                      <a:pt x="16331" y="6865"/>
                      <a:pt x="12317" y="9922"/>
                    </a:cubicBezTo>
                    <a:cubicBezTo>
                      <a:pt x="8428" y="13252"/>
                      <a:pt x="4311" y="16297"/>
                      <a:pt x="0" y="19046"/>
                    </a:cubicBezTo>
                    <a:cubicBezTo>
                      <a:pt x="3581" y="15499"/>
                      <a:pt x="7390" y="12180"/>
                      <a:pt x="11405" y="9124"/>
                    </a:cubicBezTo>
                    <a:cubicBezTo>
                      <a:pt x="15294" y="5793"/>
                      <a:pt x="19411" y="2748"/>
                      <a:pt x="23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CD9FE8C1-4DCD-4735-B0A8-93866ED29BEA}"/>
                  </a:ext>
                </a:extLst>
              </p:cNvPr>
              <p:cNvSpPr/>
              <p:nvPr/>
            </p:nvSpPr>
            <p:spPr>
              <a:xfrm>
                <a:off x="9354636" y="3258871"/>
                <a:ext cx="9237" cy="34441"/>
              </a:xfrm>
              <a:custGeom>
                <a:avLst/>
                <a:gdLst>
                  <a:gd name="connsiteX0" fmla="*/ 9238 w 9237"/>
                  <a:gd name="connsiteY0" fmla="*/ 34442 h 34441"/>
                  <a:gd name="connsiteX1" fmla="*/ 7869 w 9237"/>
                  <a:gd name="connsiteY1" fmla="*/ 29310 h 34441"/>
                  <a:gd name="connsiteX2" fmla="*/ 4904 w 9237"/>
                  <a:gd name="connsiteY2" fmla="*/ 17107 h 34441"/>
                  <a:gd name="connsiteX3" fmla="*/ 1368 w 9237"/>
                  <a:gd name="connsiteY3" fmla="*/ 5132 h 34441"/>
                  <a:gd name="connsiteX4" fmla="*/ 0 w 9237"/>
                  <a:gd name="connsiteY4" fmla="*/ 0 h 34441"/>
                  <a:gd name="connsiteX5" fmla="*/ 2053 w 9237"/>
                  <a:gd name="connsiteY5" fmla="*/ 4790 h 34441"/>
                  <a:gd name="connsiteX6" fmla="*/ 5930 w 9237"/>
                  <a:gd name="connsiteY6" fmla="*/ 16879 h 34441"/>
                  <a:gd name="connsiteX7" fmla="*/ 8667 w 9237"/>
                  <a:gd name="connsiteY7" fmla="*/ 29196 h 34441"/>
                  <a:gd name="connsiteX8" fmla="*/ 9238 w 9237"/>
                  <a:gd name="connsiteY8" fmla="*/ 34442 h 3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7" h="34441">
                    <a:moveTo>
                      <a:pt x="9238" y="34442"/>
                    </a:moveTo>
                    <a:cubicBezTo>
                      <a:pt x="8553" y="32800"/>
                      <a:pt x="8097" y="31078"/>
                      <a:pt x="7869" y="29310"/>
                    </a:cubicBezTo>
                    <a:cubicBezTo>
                      <a:pt x="7185" y="26231"/>
                      <a:pt x="6158" y="21897"/>
                      <a:pt x="4904" y="17107"/>
                    </a:cubicBezTo>
                    <a:cubicBezTo>
                      <a:pt x="3649" y="12317"/>
                      <a:pt x="2281" y="8097"/>
                      <a:pt x="1368" y="5132"/>
                    </a:cubicBezTo>
                    <a:cubicBezTo>
                      <a:pt x="718" y="3478"/>
                      <a:pt x="251" y="1756"/>
                      <a:pt x="0" y="0"/>
                    </a:cubicBezTo>
                    <a:cubicBezTo>
                      <a:pt x="810" y="1540"/>
                      <a:pt x="1494" y="3136"/>
                      <a:pt x="2053" y="4790"/>
                    </a:cubicBezTo>
                    <a:cubicBezTo>
                      <a:pt x="3193" y="7869"/>
                      <a:pt x="4676" y="12089"/>
                      <a:pt x="5930" y="16879"/>
                    </a:cubicBezTo>
                    <a:cubicBezTo>
                      <a:pt x="7185" y="21669"/>
                      <a:pt x="8097" y="26002"/>
                      <a:pt x="8667" y="29196"/>
                    </a:cubicBezTo>
                    <a:cubicBezTo>
                      <a:pt x="8998" y="30929"/>
                      <a:pt x="9192" y="32686"/>
                      <a:pt x="9238" y="34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A5B080F5-27B2-42F3-A0BE-BB8801E22AB7}"/>
                  </a:ext>
                </a:extLst>
              </p:cNvPr>
              <p:cNvSpPr/>
              <p:nvPr/>
            </p:nvSpPr>
            <p:spPr>
              <a:xfrm>
                <a:off x="9385999" y="3232412"/>
                <a:ext cx="28739" cy="25090"/>
              </a:xfrm>
              <a:custGeom>
                <a:avLst/>
                <a:gdLst>
                  <a:gd name="connsiteX0" fmla="*/ 28739 w 28739"/>
                  <a:gd name="connsiteY0" fmla="*/ 25090 h 25090"/>
                  <a:gd name="connsiteX1" fmla="*/ 14027 w 28739"/>
                  <a:gd name="connsiteY1" fmla="*/ 12887 h 25090"/>
                  <a:gd name="connsiteX2" fmla="*/ 0 w 28739"/>
                  <a:gd name="connsiteY2" fmla="*/ 0 h 25090"/>
                  <a:gd name="connsiteX3" fmla="*/ 14712 w 28739"/>
                  <a:gd name="connsiteY3" fmla="*/ 12089 h 25090"/>
                  <a:gd name="connsiteX4" fmla="*/ 28739 w 28739"/>
                  <a:gd name="connsiteY4" fmla="*/ 25090 h 2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" h="25090">
                    <a:moveTo>
                      <a:pt x="28739" y="25090"/>
                    </a:moveTo>
                    <a:cubicBezTo>
                      <a:pt x="23585" y="21327"/>
                      <a:pt x="18681" y="17255"/>
                      <a:pt x="14027" y="12887"/>
                    </a:cubicBezTo>
                    <a:cubicBezTo>
                      <a:pt x="9078" y="8896"/>
                      <a:pt x="4391" y="4596"/>
                      <a:pt x="0" y="0"/>
                    </a:cubicBezTo>
                    <a:cubicBezTo>
                      <a:pt x="0" y="0"/>
                      <a:pt x="6729" y="5246"/>
                      <a:pt x="14712" y="12089"/>
                    </a:cubicBezTo>
                    <a:cubicBezTo>
                      <a:pt x="22695" y="18932"/>
                      <a:pt x="28739" y="24862"/>
                      <a:pt x="28739" y="25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80A60E64-0A59-42FF-9903-77B9E3CB10A9}"/>
                  </a:ext>
                </a:extLst>
              </p:cNvPr>
              <p:cNvSpPr/>
              <p:nvPr/>
            </p:nvSpPr>
            <p:spPr>
              <a:xfrm>
                <a:off x="9392613" y="3203844"/>
                <a:ext cx="41056" cy="4390"/>
              </a:xfrm>
              <a:custGeom>
                <a:avLst/>
                <a:gdLst>
                  <a:gd name="connsiteX0" fmla="*/ 41057 w 41056"/>
                  <a:gd name="connsiteY0" fmla="*/ 4391 h 4390"/>
                  <a:gd name="connsiteX1" fmla="*/ 35126 w 41056"/>
                  <a:gd name="connsiteY1" fmla="*/ 3593 h 4390"/>
                  <a:gd name="connsiteX2" fmla="*/ 20642 w 41056"/>
                  <a:gd name="connsiteY2" fmla="*/ 1426 h 4390"/>
                  <a:gd name="connsiteX3" fmla="*/ 6044 w 41056"/>
                  <a:gd name="connsiteY3" fmla="*/ 171 h 4390"/>
                  <a:gd name="connsiteX4" fmla="*/ 0 w 41056"/>
                  <a:gd name="connsiteY4" fmla="*/ 171 h 4390"/>
                  <a:gd name="connsiteX5" fmla="*/ 6159 w 41056"/>
                  <a:gd name="connsiteY5" fmla="*/ 171 h 4390"/>
                  <a:gd name="connsiteX6" fmla="*/ 20756 w 41056"/>
                  <a:gd name="connsiteY6" fmla="*/ 1083 h 4390"/>
                  <a:gd name="connsiteX7" fmla="*/ 35240 w 41056"/>
                  <a:gd name="connsiteY7" fmla="*/ 3479 h 4390"/>
                  <a:gd name="connsiteX8" fmla="*/ 41057 w 41056"/>
                  <a:gd name="connsiteY8" fmla="*/ 4391 h 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6" h="4390">
                    <a:moveTo>
                      <a:pt x="41057" y="4391"/>
                    </a:moveTo>
                    <a:cubicBezTo>
                      <a:pt x="39061" y="4242"/>
                      <a:pt x="37088" y="3980"/>
                      <a:pt x="35126" y="3593"/>
                    </a:cubicBezTo>
                    <a:cubicBezTo>
                      <a:pt x="31363" y="2908"/>
                      <a:pt x="26345" y="2110"/>
                      <a:pt x="20642" y="1426"/>
                    </a:cubicBezTo>
                    <a:lnTo>
                      <a:pt x="6044" y="171"/>
                    </a:lnTo>
                    <a:lnTo>
                      <a:pt x="0" y="171"/>
                    </a:lnTo>
                    <a:cubicBezTo>
                      <a:pt x="2042" y="-57"/>
                      <a:pt x="4117" y="-57"/>
                      <a:pt x="6159" y="171"/>
                    </a:cubicBezTo>
                    <a:cubicBezTo>
                      <a:pt x="9922" y="171"/>
                      <a:pt x="15054" y="171"/>
                      <a:pt x="20756" y="1083"/>
                    </a:cubicBezTo>
                    <a:cubicBezTo>
                      <a:pt x="26459" y="1996"/>
                      <a:pt x="31591" y="2680"/>
                      <a:pt x="35240" y="3479"/>
                    </a:cubicBezTo>
                    <a:cubicBezTo>
                      <a:pt x="37202" y="3581"/>
                      <a:pt x="39152" y="3889"/>
                      <a:pt x="41057" y="4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8A7C65BB-E63E-4BD3-BF20-35B2B03924CA}"/>
                  </a:ext>
                </a:extLst>
              </p:cNvPr>
              <p:cNvSpPr/>
              <p:nvPr/>
            </p:nvSpPr>
            <p:spPr>
              <a:xfrm>
                <a:off x="9385313" y="3159750"/>
                <a:ext cx="48470" cy="11890"/>
              </a:xfrm>
              <a:custGeom>
                <a:avLst/>
                <a:gdLst>
                  <a:gd name="connsiteX0" fmla="*/ 48470 w 48470"/>
                  <a:gd name="connsiteY0" fmla="*/ 14 h 11890"/>
                  <a:gd name="connsiteX1" fmla="*/ 24407 w 48470"/>
                  <a:gd name="connsiteY1" fmla="*/ 6401 h 11890"/>
                  <a:gd name="connsiteX2" fmla="*/ 1 w 48470"/>
                  <a:gd name="connsiteY2" fmla="*/ 11875 h 11890"/>
                  <a:gd name="connsiteX3" fmla="*/ 24179 w 48470"/>
                  <a:gd name="connsiteY3" fmla="*/ 5489 h 11890"/>
                  <a:gd name="connsiteX4" fmla="*/ 48470 w 48470"/>
                  <a:gd name="connsiteY4" fmla="*/ 14 h 1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70" h="11890">
                    <a:moveTo>
                      <a:pt x="48470" y="14"/>
                    </a:moveTo>
                    <a:cubicBezTo>
                      <a:pt x="40567" y="2546"/>
                      <a:pt x="32527" y="4679"/>
                      <a:pt x="24407" y="6401"/>
                    </a:cubicBezTo>
                    <a:cubicBezTo>
                      <a:pt x="11063" y="9708"/>
                      <a:pt x="115" y="12103"/>
                      <a:pt x="1" y="11875"/>
                    </a:cubicBezTo>
                    <a:cubicBezTo>
                      <a:pt x="-113" y="11647"/>
                      <a:pt x="10721" y="8682"/>
                      <a:pt x="24179" y="5489"/>
                    </a:cubicBezTo>
                    <a:cubicBezTo>
                      <a:pt x="37636" y="2295"/>
                      <a:pt x="48356" y="-214"/>
                      <a:pt x="4847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1EBA0D18-1F21-4BF1-B098-94D8EF68F94B}"/>
                  </a:ext>
                </a:extLst>
              </p:cNvPr>
              <p:cNvSpPr/>
              <p:nvPr/>
            </p:nvSpPr>
            <p:spPr>
              <a:xfrm>
                <a:off x="9353723" y="3103311"/>
                <a:ext cx="23721" cy="36269"/>
              </a:xfrm>
              <a:custGeom>
                <a:avLst/>
                <a:gdLst>
                  <a:gd name="connsiteX0" fmla="*/ 23722 w 23721"/>
                  <a:gd name="connsiteY0" fmla="*/ 1 h 36269"/>
                  <a:gd name="connsiteX1" fmla="*/ 12317 w 23721"/>
                  <a:gd name="connsiteY1" fmla="*/ 18363 h 36269"/>
                  <a:gd name="connsiteX2" fmla="*/ 0 w 23721"/>
                  <a:gd name="connsiteY2" fmla="*/ 36268 h 36269"/>
                  <a:gd name="connsiteX3" fmla="*/ 11405 w 23721"/>
                  <a:gd name="connsiteY3" fmla="*/ 17792 h 36269"/>
                  <a:gd name="connsiteX4" fmla="*/ 23722 w 23721"/>
                  <a:gd name="connsiteY4" fmla="*/ 1 h 3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36269">
                    <a:moveTo>
                      <a:pt x="23722" y="1"/>
                    </a:moveTo>
                    <a:cubicBezTo>
                      <a:pt x="20300" y="6354"/>
                      <a:pt x="16491" y="12478"/>
                      <a:pt x="12317" y="18363"/>
                    </a:cubicBezTo>
                    <a:cubicBezTo>
                      <a:pt x="5702" y="28399"/>
                      <a:pt x="228" y="36382"/>
                      <a:pt x="0" y="36268"/>
                    </a:cubicBezTo>
                    <a:cubicBezTo>
                      <a:pt x="3490" y="29916"/>
                      <a:pt x="7288" y="23757"/>
                      <a:pt x="11405" y="17792"/>
                    </a:cubicBezTo>
                    <a:cubicBezTo>
                      <a:pt x="18019" y="7528"/>
                      <a:pt x="23493" y="-113"/>
                      <a:pt x="237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A8669253-B98B-4807-A63A-7A305F6B5592}"/>
                  </a:ext>
                </a:extLst>
              </p:cNvPr>
              <p:cNvSpPr/>
              <p:nvPr/>
            </p:nvSpPr>
            <p:spPr>
              <a:xfrm>
                <a:off x="9320989" y="3091565"/>
                <a:ext cx="798" cy="46644"/>
              </a:xfrm>
              <a:custGeom>
                <a:avLst/>
                <a:gdLst>
                  <a:gd name="connsiteX0" fmla="*/ 688 w 798"/>
                  <a:gd name="connsiteY0" fmla="*/ 0 h 46644"/>
                  <a:gd name="connsiteX1" fmla="*/ 688 w 798"/>
                  <a:gd name="connsiteY1" fmla="*/ 6843 h 46644"/>
                  <a:gd name="connsiteX2" fmla="*/ 688 w 798"/>
                  <a:gd name="connsiteY2" fmla="*/ 23265 h 46644"/>
                  <a:gd name="connsiteX3" fmla="*/ 688 w 798"/>
                  <a:gd name="connsiteY3" fmla="*/ 39802 h 46644"/>
                  <a:gd name="connsiteX4" fmla="*/ 688 w 798"/>
                  <a:gd name="connsiteY4" fmla="*/ 46645 h 46644"/>
                  <a:gd name="connsiteX5" fmla="*/ 3 w 798"/>
                  <a:gd name="connsiteY5" fmla="*/ 39802 h 46644"/>
                  <a:gd name="connsiteX6" fmla="*/ 3 w 798"/>
                  <a:gd name="connsiteY6" fmla="*/ 23265 h 46644"/>
                  <a:gd name="connsiteX7" fmla="*/ 3 w 798"/>
                  <a:gd name="connsiteY7" fmla="*/ 6843 h 46644"/>
                  <a:gd name="connsiteX8" fmla="*/ 688 w 798"/>
                  <a:gd name="connsiteY8" fmla="*/ 0 h 4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" h="46644">
                    <a:moveTo>
                      <a:pt x="688" y="0"/>
                    </a:moveTo>
                    <a:cubicBezTo>
                      <a:pt x="836" y="2281"/>
                      <a:pt x="836" y="4562"/>
                      <a:pt x="688" y="6843"/>
                    </a:cubicBezTo>
                    <a:cubicBezTo>
                      <a:pt x="688" y="11062"/>
                      <a:pt x="688" y="16879"/>
                      <a:pt x="688" y="23265"/>
                    </a:cubicBezTo>
                    <a:cubicBezTo>
                      <a:pt x="688" y="29652"/>
                      <a:pt x="688" y="35582"/>
                      <a:pt x="688" y="39802"/>
                    </a:cubicBezTo>
                    <a:cubicBezTo>
                      <a:pt x="802" y="42083"/>
                      <a:pt x="802" y="44364"/>
                      <a:pt x="688" y="46645"/>
                    </a:cubicBezTo>
                    <a:cubicBezTo>
                      <a:pt x="266" y="44387"/>
                      <a:pt x="37" y="42094"/>
                      <a:pt x="3" y="39802"/>
                    </a:cubicBezTo>
                    <a:cubicBezTo>
                      <a:pt x="3" y="35582"/>
                      <a:pt x="3" y="29766"/>
                      <a:pt x="3" y="23265"/>
                    </a:cubicBezTo>
                    <a:cubicBezTo>
                      <a:pt x="3" y="16765"/>
                      <a:pt x="3" y="11062"/>
                      <a:pt x="3" y="6843"/>
                    </a:cubicBezTo>
                    <a:cubicBezTo>
                      <a:pt x="-31" y="4539"/>
                      <a:pt x="197" y="2247"/>
                      <a:pt x="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51791184-C778-47B7-AD67-C03C257C4C45}"/>
                  </a:ext>
                </a:extLst>
              </p:cNvPr>
              <p:cNvSpPr/>
              <p:nvPr/>
            </p:nvSpPr>
            <p:spPr>
              <a:xfrm>
                <a:off x="9256556" y="3107304"/>
                <a:ext cx="22815" cy="36950"/>
              </a:xfrm>
              <a:custGeom>
                <a:avLst/>
                <a:gdLst>
                  <a:gd name="connsiteX0" fmla="*/ 22809 w 22815"/>
                  <a:gd name="connsiteY0" fmla="*/ 36951 h 36950"/>
                  <a:gd name="connsiteX1" fmla="*/ 11405 w 22815"/>
                  <a:gd name="connsiteY1" fmla="*/ 18818 h 36950"/>
                  <a:gd name="connsiteX2" fmla="*/ 0 w 22815"/>
                  <a:gd name="connsiteY2" fmla="*/ 0 h 36950"/>
                  <a:gd name="connsiteX3" fmla="*/ 11405 w 22815"/>
                  <a:gd name="connsiteY3" fmla="*/ 18247 h 36950"/>
                  <a:gd name="connsiteX4" fmla="*/ 22809 w 22815"/>
                  <a:gd name="connsiteY4" fmla="*/ 36951 h 3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5" h="36950">
                    <a:moveTo>
                      <a:pt x="22809" y="36951"/>
                    </a:moveTo>
                    <a:cubicBezTo>
                      <a:pt x="18658" y="31135"/>
                      <a:pt x="14849" y="25079"/>
                      <a:pt x="11405" y="18818"/>
                    </a:cubicBezTo>
                    <a:cubicBezTo>
                      <a:pt x="7276" y="12750"/>
                      <a:pt x="3467" y="6466"/>
                      <a:pt x="0" y="0"/>
                    </a:cubicBezTo>
                    <a:cubicBezTo>
                      <a:pt x="0" y="0"/>
                      <a:pt x="5474" y="7983"/>
                      <a:pt x="11405" y="18247"/>
                    </a:cubicBezTo>
                    <a:cubicBezTo>
                      <a:pt x="17335" y="28512"/>
                      <a:pt x="23037" y="36837"/>
                      <a:pt x="22809" y="36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A0FE78F7-82C6-4A35-9C4C-AB8436A381D7}"/>
                  </a:ext>
                </a:extLst>
              </p:cNvPr>
              <p:cNvSpPr/>
              <p:nvPr/>
            </p:nvSpPr>
            <p:spPr>
              <a:xfrm>
                <a:off x="9219035" y="3155431"/>
                <a:ext cx="35012" cy="10264"/>
              </a:xfrm>
              <a:custGeom>
                <a:avLst/>
                <a:gdLst>
                  <a:gd name="connsiteX0" fmla="*/ 35012 w 35012"/>
                  <a:gd name="connsiteY0" fmla="*/ 10264 h 10264"/>
                  <a:gd name="connsiteX1" fmla="*/ 29766 w 35012"/>
                  <a:gd name="connsiteY1" fmla="*/ 9466 h 10264"/>
                  <a:gd name="connsiteX2" fmla="*/ 17221 w 35012"/>
                  <a:gd name="connsiteY2" fmla="*/ 6273 h 10264"/>
                  <a:gd name="connsiteX3" fmla="*/ 4904 w 35012"/>
                  <a:gd name="connsiteY3" fmla="*/ 2167 h 10264"/>
                  <a:gd name="connsiteX4" fmla="*/ 0 w 35012"/>
                  <a:gd name="connsiteY4" fmla="*/ 0 h 10264"/>
                  <a:gd name="connsiteX5" fmla="*/ 5132 w 35012"/>
                  <a:gd name="connsiteY5" fmla="*/ 1482 h 10264"/>
                  <a:gd name="connsiteX6" fmla="*/ 17449 w 35012"/>
                  <a:gd name="connsiteY6" fmla="*/ 5246 h 10264"/>
                  <a:gd name="connsiteX7" fmla="*/ 29880 w 35012"/>
                  <a:gd name="connsiteY7" fmla="*/ 8781 h 10264"/>
                  <a:gd name="connsiteX8" fmla="*/ 35012 w 35012"/>
                  <a:gd name="connsiteY8" fmla="*/ 10264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12" h="10264">
                    <a:moveTo>
                      <a:pt x="35012" y="10264"/>
                    </a:moveTo>
                    <a:cubicBezTo>
                      <a:pt x="33245" y="10196"/>
                      <a:pt x="31477" y="9922"/>
                      <a:pt x="29766" y="9466"/>
                    </a:cubicBezTo>
                    <a:cubicBezTo>
                      <a:pt x="26459" y="8781"/>
                      <a:pt x="22011" y="7641"/>
                      <a:pt x="17221" y="6273"/>
                    </a:cubicBezTo>
                    <a:cubicBezTo>
                      <a:pt x="12431" y="4904"/>
                      <a:pt x="7983" y="3307"/>
                      <a:pt x="4904" y="2167"/>
                    </a:cubicBezTo>
                    <a:lnTo>
                      <a:pt x="0" y="0"/>
                    </a:lnTo>
                    <a:cubicBezTo>
                      <a:pt x="1768" y="262"/>
                      <a:pt x="3490" y="764"/>
                      <a:pt x="5132" y="1482"/>
                    </a:cubicBezTo>
                    <a:lnTo>
                      <a:pt x="17449" y="5246"/>
                    </a:lnTo>
                    <a:lnTo>
                      <a:pt x="29880" y="8781"/>
                    </a:lnTo>
                    <a:cubicBezTo>
                      <a:pt x="31625" y="9135"/>
                      <a:pt x="33347" y="9637"/>
                      <a:pt x="35012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873515AF-8D3C-421A-AAC4-044CDEFCC2D4}"/>
                  </a:ext>
                </a:extLst>
              </p:cNvPr>
              <p:cNvSpPr/>
              <p:nvPr/>
            </p:nvSpPr>
            <p:spPr>
              <a:xfrm>
                <a:off x="9211166" y="3204015"/>
                <a:ext cx="31818" cy="3079"/>
              </a:xfrm>
              <a:custGeom>
                <a:avLst/>
                <a:gdLst>
                  <a:gd name="connsiteX0" fmla="*/ 31819 w 31818"/>
                  <a:gd name="connsiteY0" fmla="*/ 0 h 3079"/>
                  <a:gd name="connsiteX1" fmla="*/ 15966 w 31818"/>
                  <a:gd name="connsiteY1" fmla="*/ 2053 h 3079"/>
                  <a:gd name="connsiteX2" fmla="*/ 0 w 31818"/>
                  <a:gd name="connsiteY2" fmla="*/ 3079 h 3079"/>
                  <a:gd name="connsiteX3" fmla="*/ 31819 w 31818"/>
                  <a:gd name="connsiteY3" fmla="*/ 0 h 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18" h="3079">
                    <a:moveTo>
                      <a:pt x="31819" y="0"/>
                    </a:moveTo>
                    <a:cubicBezTo>
                      <a:pt x="26573" y="947"/>
                      <a:pt x="21281" y="1642"/>
                      <a:pt x="15966" y="2053"/>
                    </a:cubicBezTo>
                    <a:cubicBezTo>
                      <a:pt x="10663" y="2669"/>
                      <a:pt x="5338" y="3011"/>
                      <a:pt x="0" y="3079"/>
                    </a:cubicBezTo>
                    <a:cubicBezTo>
                      <a:pt x="10526" y="1368"/>
                      <a:pt x="21156" y="342"/>
                      <a:pt x="31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A4BCA838-93CA-43D4-8245-3ADBF4433E61}"/>
                  </a:ext>
                </a:extLst>
              </p:cNvPr>
              <p:cNvSpPr/>
              <p:nvPr/>
            </p:nvSpPr>
            <p:spPr>
              <a:xfrm>
                <a:off x="9036334" y="3106505"/>
                <a:ext cx="587906" cy="387756"/>
              </a:xfrm>
              <a:custGeom>
                <a:avLst/>
                <a:gdLst>
                  <a:gd name="connsiteX0" fmla="*/ 587907 w 587906"/>
                  <a:gd name="connsiteY0" fmla="*/ 0 h 387756"/>
                  <a:gd name="connsiteX1" fmla="*/ 585056 w 587906"/>
                  <a:gd name="connsiteY1" fmla="*/ 6843 h 387756"/>
                  <a:gd name="connsiteX2" fmla="*/ 575704 w 587906"/>
                  <a:gd name="connsiteY2" fmla="*/ 25775 h 387756"/>
                  <a:gd name="connsiteX3" fmla="*/ 532937 w 587906"/>
                  <a:gd name="connsiteY3" fmla="*/ 90781 h 387756"/>
                  <a:gd name="connsiteX4" fmla="*/ 337006 w 587906"/>
                  <a:gd name="connsiteY4" fmla="*/ 255235 h 387756"/>
                  <a:gd name="connsiteX5" fmla="*/ 101387 w 587906"/>
                  <a:gd name="connsiteY5" fmla="*/ 356166 h 387756"/>
                  <a:gd name="connsiteX6" fmla="*/ 27485 w 587906"/>
                  <a:gd name="connsiteY6" fmla="*/ 380001 h 387756"/>
                  <a:gd name="connsiteX7" fmla="*/ 7185 w 587906"/>
                  <a:gd name="connsiteY7" fmla="*/ 386046 h 387756"/>
                  <a:gd name="connsiteX8" fmla="*/ 0 w 587906"/>
                  <a:gd name="connsiteY8" fmla="*/ 387756 h 387756"/>
                  <a:gd name="connsiteX9" fmla="*/ 6843 w 587906"/>
                  <a:gd name="connsiteY9" fmla="*/ 384905 h 387756"/>
                  <a:gd name="connsiteX10" fmla="*/ 26687 w 587906"/>
                  <a:gd name="connsiteY10" fmla="*/ 377834 h 387756"/>
                  <a:gd name="connsiteX11" fmla="*/ 100018 w 587906"/>
                  <a:gd name="connsiteY11" fmla="*/ 352174 h 387756"/>
                  <a:gd name="connsiteX12" fmla="*/ 334155 w 587906"/>
                  <a:gd name="connsiteY12" fmla="*/ 249533 h 387756"/>
                  <a:gd name="connsiteX13" fmla="*/ 529743 w 587906"/>
                  <a:gd name="connsiteY13" fmla="*/ 87930 h 387756"/>
                  <a:gd name="connsiteX14" fmla="*/ 573651 w 587906"/>
                  <a:gd name="connsiteY14" fmla="*/ 24292 h 387756"/>
                  <a:gd name="connsiteX15" fmla="*/ 584029 w 587906"/>
                  <a:gd name="connsiteY15" fmla="*/ 5930 h 387756"/>
                  <a:gd name="connsiteX16" fmla="*/ 587907 w 587906"/>
                  <a:gd name="connsiteY16" fmla="*/ 0 h 3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906" h="387756">
                    <a:moveTo>
                      <a:pt x="587907" y="0"/>
                    </a:moveTo>
                    <a:cubicBezTo>
                      <a:pt x="587223" y="2384"/>
                      <a:pt x="586276" y="4676"/>
                      <a:pt x="585056" y="6843"/>
                    </a:cubicBezTo>
                    <a:cubicBezTo>
                      <a:pt x="582889" y="11177"/>
                      <a:pt x="580266" y="18247"/>
                      <a:pt x="575704" y="25775"/>
                    </a:cubicBezTo>
                    <a:cubicBezTo>
                      <a:pt x="563342" y="48629"/>
                      <a:pt x="549040" y="70378"/>
                      <a:pt x="532937" y="90781"/>
                    </a:cubicBezTo>
                    <a:cubicBezTo>
                      <a:pt x="479005" y="157874"/>
                      <a:pt x="412436" y="213745"/>
                      <a:pt x="337006" y="255235"/>
                    </a:cubicBezTo>
                    <a:cubicBezTo>
                      <a:pt x="261815" y="296200"/>
                      <a:pt x="182918" y="330004"/>
                      <a:pt x="101387" y="356166"/>
                    </a:cubicBezTo>
                    <a:cubicBezTo>
                      <a:pt x="70252" y="366658"/>
                      <a:pt x="45048" y="374641"/>
                      <a:pt x="27485" y="380001"/>
                    </a:cubicBezTo>
                    <a:lnTo>
                      <a:pt x="7185" y="386046"/>
                    </a:lnTo>
                    <a:cubicBezTo>
                      <a:pt x="4858" y="386878"/>
                      <a:pt x="2452" y="387448"/>
                      <a:pt x="0" y="387756"/>
                    </a:cubicBezTo>
                    <a:cubicBezTo>
                      <a:pt x="2178" y="386582"/>
                      <a:pt x="4471" y="385624"/>
                      <a:pt x="6843" y="384905"/>
                    </a:cubicBezTo>
                    <a:lnTo>
                      <a:pt x="26687" y="377834"/>
                    </a:lnTo>
                    <a:lnTo>
                      <a:pt x="100018" y="352174"/>
                    </a:lnTo>
                    <a:cubicBezTo>
                      <a:pt x="180888" y="324792"/>
                      <a:pt x="259226" y="290452"/>
                      <a:pt x="334155" y="249533"/>
                    </a:cubicBezTo>
                    <a:cubicBezTo>
                      <a:pt x="408855" y="208328"/>
                      <a:pt x="475195" y="153517"/>
                      <a:pt x="529743" y="87930"/>
                    </a:cubicBezTo>
                    <a:cubicBezTo>
                      <a:pt x="545915" y="67812"/>
                      <a:pt x="560582" y="46542"/>
                      <a:pt x="573651" y="24292"/>
                    </a:cubicBezTo>
                    <a:cubicBezTo>
                      <a:pt x="578441" y="16537"/>
                      <a:pt x="581520" y="10036"/>
                      <a:pt x="584029" y="5930"/>
                    </a:cubicBezTo>
                    <a:cubicBezTo>
                      <a:pt x="585101" y="3821"/>
                      <a:pt x="586402" y="1825"/>
                      <a:pt x="5879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1C272CB9-A06B-4BF1-AC7C-4CB828672456}"/>
                  </a:ext>
                </a:extLst>
              </p:cNvPr>
              <p:cNvSpPr/>
              <p:nvPr/>
            </p:nvSpPr>
            <p:spPr>
              <a:xfrm>
                <a:off x="9089251" y="3223643"/>
                <a:ext cx="434030" cy="251117"/>
              </a:xfrm>
              <a:custGeom>
                <a:avLst/>
                <a:gdLst>
                  <a:gd name="connsiteX0" fmla="*/ 428927 w 434030"/>
                  <a:gd name="connsiteY0" fmla="*/ 1242 h 251117"/>
                  <a:gd name="connsiteX1" fmla="*/ 409996 w 434030"/>
                  <a:gd name="connsiteY1" fmla="*/ 6945 h 251117"/>
                  <a:gd name="connsiteX2" fmla="*/ 256033 w 434030"/>
                  <a:gd name="connsiteY2" fmla="*/ 118482 h 251117"/>
                  <a:gd name="connsiteX3" fmla="*/ 0 w 434030"/>
                  <a:gd name="connsiteY3" fmla="*/ 251117 h 251117"/>
                  <a:gd name="connsiteX4" fmla="*/ 149400 w 434030"/>
                  <a:gd name="connsiteY4" fmla="*/ 196945 h 251117"/>
                  <a:gd name="connsiteX5" fmla="*/ 424137 w 434030"/>
                  <a:gd name="connsiteY5" fmla="*/ 27815 h 251117"/>
                  <a:gd name="connsiteX6" fmla="*/ 433147 w 434030"/>
                  <a:gd name="connsiteY6" fmla="*/ 15156 h 251117"/>
                  <a:gd name="connsiteX7" fmla="*/ 428927 w 434030"/>
                  <a:gd name="connsiteY7" fmla="*/ 1242 h 25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030" h="251117">
                    <a:moveTo>
                      <a:pt x="428927" y="1242"/>
                    </a:moveTo>
                    <a:cubicBezTo>
                      <a:pt x="422769" y="-2293"/>
                      <a:pt x="415470" y="2383"/>
                      <a:pt x="409996" y="6945"/>
                    </a:cubicBezTo>
                    <a:cubicBezTo>
                      <a:pt x="362222" y="48799"/>
                      <a:pt x="310684" y="86127"/>
                      <a:pt x="256033" y="118482"/>
                    </a:cubicBezTo>
                    <a:cubicBezTo>
                      <a:pt x="171639" y="165126"/>
                      <a:pt x="73560" y="188962"/>
                      <a:pt x="0" y="251117"/>
                    </a:cubicBezTo>
                    <a:cubicBezTo>
                      <a:pt x="51059" y="236747"/>
                      <a:pt x="100999" y="218637"/>
                      <a:pt x="149400" y="196945"/>
                    </a:cubicBezTo>
                    <a:cubicBezTo>
                      <a:pt x="249533" y="155661"/>
                      <a:pt x="347840" y="104568"/>
                      <a:pt x="424137" y="27815"/>
                    </a:cubicBezTo>
                    <a:cubicBezTo>
                      <a:pt x="428072" y="24337"/>
                      <a:pt x="431151" y="20014"/>
                      <a:pt x="433147" y="15156"/>
                    </a:cubicBezTo>
                    <a:cubicBezTo>
                      <a:pt x="435257" y="10104"/>
                      <a:pt x="433489" y="4265"/>
                      <a:pt x="428927" y="12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CAA9706A-AC0D-40EF-8512-C27EFC053DB0}"/>
                  </a:ext>
                </a:extLst>
              </p:cNvPr>
              <p:cNvSpPr/>
              <p:nvPr/>
            </p:nvSpPr>
            <p:spPr>
              <a:xfrm>
                <a:off x="9185620" y="3479208"/>
                <a:ext cx="13229" cy="43679"/>
              </a:xfrm>
              <a:custGeom>
                <a:avLst/>
                <a:gdLst>
                  <a:gd name="connsiteX0" fmla="*/ 8668 w 13229"/>
                  <a:gd name="connsiteY0" fmla="*/ 0 h 43679"/>
                  <a:gd name="connsiteX1" fmla="*/ 13229 w 13229"/>
                  <a:gd name="connsiteY1" fmla="*/ 0 h 43679"/>
                  <a:gd name="connsiteX2" fmla="*/ 4562 w 13229"/>
                  <a:gd name="connsiteY2" fmla="*/ 43680 h 43679"/>
                  <a:gd name="connsiteX3" fmla="*/ 0 w 13229"/>
                  <a:gd name="connsiteY3" fmla="*/ 43680 h 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9" h="43679">
                    <a:moveTo>
                      <a:pt x="8668" y="0"/>
                    </a:moveTo>
                    <a:lnTo>
                      <a:pt x="13229" y="0"/>
                    </a:lnTo>
                    <a:lnTo>
                      <a:pt x="4562" y="43680"/>
                    </a:lnTo>
                    <a:lnTo>
                      <a:pt x="0" y="43680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F7BA87AE-8FAA-487B-A7CE-69C918AAAA62}"/>
                  </a:ext>
                </a:extLst>
              </p:cNvPr>
              <p:cNvSpPr/>
              <p:nvPr/>
            </p:nvSpPr>
            <p:spPr>
              <a:xfrm>
                <a:off x="9203525" y="3489586"/>
                <a:ext cx="34299" cy="33301"/>
              </a:xfrm>
              <a:custGeom>
                <a:avLst/>
                <a:gdLst>
                  <a:gd name="connsiteX0" fmla="*/ 34214 w 34299"/>
                  <a:gd name="connsiteY0" fmla="*/ 10834 h 33301"/>
                  <a:gd name="connsiteX1" fmla="*/ 34214 w 34299"/>
                  <a:gd name="connsiteY1" fmla="*/ 14598 h 33301"/>
                  <a:gd name="connsiteX2" fmla="*/ 30450 w 34299"/>
                  <a:gd name="connsiteY2" fmla="*/ 33301 h 33301"/>
                  <a:gd name="connsiteX3" fmla="*/ 26002 w 34299"/>
                  <a:gd name="connsiteY3" fmla="*/ 33301 h 33301"/>
                  <a:gd name="connsiteX4" fmla="*/ 29766 w 34299"/>
                  <a:gd name="connsiteY4" fmla="*/ 14598 h 33301"/>
                  <a:gd name="connsiteX5" fmla="*/ 29766 w 34299"/>
                  <a:gd name="connsiteY5" fmla="*/ 11519 h 33301"/>
                  <a:gd name="connsiteX6" fmla="*/ 21327 w 34299"/>
                  <a:gd name="connsiteY6" fmla="*/ 4219 h 33301"/>
                  <a:gd name="connsiteX7" fmla="*/ 7869 w 34299"/>
                  <a:gd name="connsiteY7" fmla="*/ 15624 h 33301"/>
                  <a:gd name="connsiteX8" fmla="*/ 4448 w 34299"/>
                  <a:gd name="connsiteY8" fmla="*/ 33187 h 33301"/>
                  <a:gd name="connsiteX9" fmla="*/ 0 w 34299"/>
                  <a:gd name="connsiteY9" fmla="*/ 33187 h 33301"/>
                  <a:gd name="connsiteX10" fmla="*/ 6500 w 34299"/>
                  <a:gd name="connsiteY10" fmla="*/ 342 h 33301"/>
                  <a:gd name="connsiteX11" fmla="*/ 10720 w 34299"/>
                  <a:gd name="connsiteY11" fmla="*/ 342 h 33301"/>
                  <a:gd name="connsiteX12" fmla="*/ 9694 w 34299"/>
                  <a:gd name="connsiteY12" fmla="*/ 5588 h 33301"/>
                  <a:gd name="connsiteX13" fmla="*/ 22581 w 34299"/>
                  <a:gd name="connsiteY13" fmla="*/ 114 h 33301"/>
                  <a:gd name="connsiteX14" fmla="*/ 34122 w 34299"/>
                  <a:gd name="connsiteY14" fmla="*/ 8644 h 33301"/>
                  <a:gd name="connsiteX15" fmla="*/ 34214 w 34299"/>
                  <a:gd name="connsiteY15" fmla="*/ 10834 h 3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9" h="33301">
                    <a:moveTo>
                      <a:pt x="34214" y="10834"/>
                    </a:moveTo>
                    <a:cubicBezTo>
                      <a:pt x="34328" y="12089"/>
                      <a:pt x="34328" y="13343"/>
                      <a:pt x="34214" y="14598"/>
                    </a:cubicBezTo>
                    <a:lnTo>
                      <a:pt x="30450" y="33301"/>
                    </a:lnTo>
                    <a:lnTo>
                      <a:pt x="26002" y="33301"/>
                    </a:lnTo>
                    <a:lnTo>
                      <a:pt x="29766" y="14598"/>
                    </a:lnTo>
                    <a:cubicBezTo>
                      <a:pt x="29869" y="13571"/>
                      <a:pt x="29869" y="12545"/>
                      <a:pt x="29766" y="11519"/>
                    </a:cubicBezTo>
                    <a:cubicBezTo>
                      <a:pt x="29766" y="6843"/>
                      <a:pt x="26915" y="4219"/>
                      <a:pt x="21327" y="4219"/>
                    </a:cubicBezTo>
                    <a:cubicBezTo>
                      <a:pt x="14518" y="3821"/>
                      <a:pt x="8588" y="8838"/>
                      <a:pt x="7869" y="15624"/>
                    </a:cubicBezTo>
                    <a:lnTo>
                      <a:pt x="4448" y="33187"/>
                    </a:lnTo>
                    <a:lnTo>
                      <a:pt x="0" y="33187"/>
                    </a:lnTo>
                    <a:lnTo>
                      <a:pt x="6500" y="342"/>
                    </a:lnTo>
                    <a:lnTo>
                      <a:pt x="10720" y="342"/>
                    </a:lnTo>
                    <a:lnTo>
                      <a:pt x="9694" y="5588"/>
                    </a:lnTo>
                    <a:cubicBezTo>
                      <a:pt x="12933" y="1893"/>
                      <a:pt x="17677" y="-126"/>
                      <a:pt x="22581" y="114"/>
                    </a:cubicBezTo>
                    <a:cubicBezTo>
                      <a:pt x="28124" y="-719"/>
                      <a:pt x="33290" y="3102"/>
                      <a:pt x="34122" y="8644"/>
                    </a:cubicBezTo>
                    <a:cubicBezTo>
                      <a:pt x="34236" y="9375"/>
                      <a:pt x="34259" y="10104"/>
                      <a:pt x="34214" y="10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BCCD27AD-FE35-4D7D-B82F-9C5258A22FC4}"/>
                  </a:ext>
                </a:extLst>
              </p:cNvPr>
              <p:cNvSpPr/>
              <p:nvPr/>
            </p:nvSpPr>
            <p:spPr>
              <a:xfrm>
                <a:off x="9242301" y="3489796"/>
                <a:ext cx="30222" cy="33454"/>
              </a:xfrm>
              <a:custGeom>
                <a:avLst/>
                <a:gdLst>
                  <a:gd name="connsiteX0" fmla="*/ 0 w 30222"/>
                  <a:gd name="connsiteY0" fmla="*/ 29441 h 33454"/>
                  <a:gd name="connsiteX1" fmla="*/ 2053 w 30222"/>
                  <a:gd name="connsiteY1" fmla="*/ 25906 h 33454"/>
                  <a:gd name="connsiteX2" fmla="*/ 13457 w 30222"/>
                  <a:gd name="connsiteY2" fmla="*/ 29556 h 33454"/>
                  <a:gd name="connsiteX3" fmla="*/ 23151 w 30222"/>
                  <a:gd name="connsiteY3" fmla="*/ 23625 h 33454"/>
                  <a:gd name="connsiteX4" fmla="*/ 4562 w 30222"/>
                  <a:gd name="connsiteY4" fmla="*/ 10282 h 33454"/>
                  <a:gd name="connsiteX5" fmla="*/ 18818 w 30222"/>
                  <a:gd name="connsiteY5" fmla="*/ 18 h 33454"/>
                  <a:gd name="connsiteX6" fmla="*/ 30222 w 30222"/>
                  <a:gd name="connsiteY6" fmla="*/ 3097 h 33454"/>
                  <a:gd name="connsiteX7" fmla="*/ 28283 w 30222"/>
                  <a:gd name="connsiteY7" fmla="*/ 6632 h 33454"/>
                  <a:gd name="connsiteX8" fmla="*/ 18703 w 30222"/>
                  <a:gd name="connsiteY8" fmla="*/ 3781 h 33454"/>
                  <a:gd name="connsiteX9" fmla="*/ 9238 w 30222"/>
                  <a:gd name="connsiteY9" fmla="*/ 9826 h 33454"/>
                  <a:gd name="connsiteX10" fmla="*/ 27827 w 30222"/>
                  <a:gd name="connsiteY10" fmla="*/ 23169 h 33454"/>
                  <a:gd name="connsiteX11" fmla="*/ 13229 w 30222"/>
                  <a:gd name="connsiteY11" fmla="*/ 33433 h 33454"/>
                  <a:gd name="connsiteX12" fmla="*/ 0 w 30222"/>
                  <a:gd name="connsiteY12" fmla="*/ 29441 h 3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22" h="33454">
                    <a:moveTo>
                      <a:pt x="0" y="29441"/>
                    </a:moveTo>
                    <a:lnTo>
                      <a:pt x="2053" y="25906"/>
                    </a:lnTo>
                    <a:cubicBezTo>
                      <a:pt x="5337" y="28358"/>
                      <a:pt x="9352" y="29647"/>
                      <a:pt x="13457" y="29556"/>
                    </a:cubicBezTo>
                    <a:cubicBezTo>
                      <a:pt x="19730" y="29556"/>
                      <a:pt x="23151" y="27389"/>
                      <a:pt x="23151" y="23625"/>
                    </a:cubicBezTo>
                    <a:cubicBezTo>
                      <a:pt x="23151" y="16212"/>
                      <a:pt x="4562" y="21344"/>
                      <a:pt x="4562" y="10282"/>
                    </a:cubicBezTo>
                    <a:cubicBezTo>
                      <a:pt x="4562" y="4009"/>
                      <a:pt x="10264" y="18"/>
                      <a:pt x="18818" y="18"/>
                    </a:cubicBezTo>
                    <a:cubicBezTo>
                      <a:pt x="22843" y="-154"/>
                      <a:pt x="26824" y="918"/>
                      <a:pt x="30222" y="3097"/>
                    </a:cubicBezTo>
                    <a:lnTo>
                      <a:pt x="28283" y="6632"/>
                    </a:lnTo>
                    <a:cubicBezTo>
                      <a:pt x="25466" y="4705"/>
                      <a:pt x="22113" y="3701"/>
                      <a:pt x="18703" y="3781"/>
                    </a:cubicBezTo>
                    <a:cubicBezTo>
                      <a:pt x="12659" y="3781"/>
                      <a:pt x="9238" y="6176"/>
                      <a:pt x="9238" y="9826"/>
                    </a:cubicBezTo>
                    <a:cubicBezTo>
                      <a:pt x="9238" y="17467"/>
                      <a:pt x="27827" y="12220"/>
                      <a:pt x="27827" y="23169"/>
                    </a:cubicBezTo>
                    <a:cubicBezTo>
                      <a:pt x="27827" y="29669"/>
                      <a:pt x="22011" y="33433"/>
                      <a:pt x="13229" y="33433"/>
                    </a:cubicBezTo>
                    <a:cubicBezTo>
                      <a:pt x="8496" y="33650"/>
                      <a:pt x="3820" y="32247"/>
                      <a:pt x="0" y="2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0F73E6D0-82D1-4417-9EB4-0056B56418BA}"/>
                  </a:ext>
                </a:extLst>
              </p:cNvPr>
              <p:cNvSpPr/>
              <p:nvPr/>
            </p:nvSpPr>
            <p:spPr>
              <a:xfrm>
                <a:off x="9276971" y="3482857"/>
                <a:ext cx="20870" cy="40433"/>
              </a:xfrm>
              <a:custGeom>
                <a:avLst/>
                <a:gdLst>
                  <a:gd name="connsiteX0" fmla="*/ 6500 w 20870"/>
                  <a:gd name="connsiteY0" fmla="*/ 30108 h 40433"/>
                  <a:gd name="connsiteX1" fmla="*/ 6500 w 20870"/>
                  <a:gd name="connsiteY1" fmla="*/ 32161 h 40433"/>
                  <a:gd name="connsiteX2" fmla="*/ 11290 w 20870"/>
                  <a:gd name="connsiteY2" fmla="*/ 36495 h 40433"/>
                  <a:gd name="connsiteX3" fmla="*/ 16308 w 20870"/>
                  <a:gd name="connsiteY3" fmla="*/ 34898 h 40433"/>
                  <a:gd name="connsiteX4" fmla="*/ 17449 w 20870"/>
                  <a:gd name="connsiteY4" fmla="*/ 38205 h 40433"/>
                  <a:gd name="connsiteX5" fmla="*/ 10150 w 20870"/>
                  <a:gd name="connsiteY5" fmla="*/ 40372 h 40433"/>
                  <a:gd name="connsiteX6" fmla="*/ 2098 w 20870"/>
                  <a:gd name="connsiteY6" fmla="*/ 34168 h 40433"/>
                  <a:gd name="connsiteX7" fmla="*/ 2053 w 20870"/>
                  <a:gd name="connsiteY7" fmla="*/ 32845 h 40433"/>
                  <a:gd name="connsiteX8" fmla="*/ 2053 w 20870"/>
                  <a:gd name="connsiteY8" fmla="*/ 30336 h 40433"/>
                  <a:gd name="connsiteX9" fmla="*/ 5816 w 20870"/>
                  <a:gd name="connsiteY9" fmla="*/ 10948 h 40433"/>
                  <a:gd name="connsiteX10" fmla="*/ 0 w 20870"/>
                  <a:gd name="connsiteY10" fmla="*/ 10948 h 40433"/>
                  <a:gd name="connsiteX11" fmla="*/ 684 w 20870"/>
                  <a:gd name="connsiteY11" fmla="*/ 7185 h 40433"/>
                  <a:gd name="connsiteX12" fmla="*/ 6615 w 20870"/>
                  <a:gd name="connsiteY12" fmla="*/ 7185 h 40433"/>
                  <a:gd name="connsiteX13" fmla="*/ 7983 w 20870"/>
                  <a:gd name="connsiteY13" fmla="*/ 0 h 40433"/>
                  <a:gd name="connsiteX14" fmla="*/ 12317 w 20870"/>
                  <a:gd name="connsiteY14" fmla="*/ 0 h 40433"/>
                  <a:gd name="connsiteX15" fmla="*/ 10948 w 20870"/>
                  <a:gd name="connsiteY15" fmla="*/ 7185 h 40433"/>
                  <a:gd name="connsiteX16" fmla="*/ 20870 w 20870"/>
                  <a:gd name="connsiteY16" fmla="*/ 7185 h 40433"/>
                  <a:gd name="connsiteX17" fmla="*/ 20186 w 20870"/>
                  <a:gd name="connsiteY17" fmla="*/ 10948 h 40433"/>
                  <a:gd name="connsiteX18" fmla="*/ 10150 w 20870"/>
                  <a:gd name="connsiteY18" fmla="*/ 10948 h 4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870" h="40433">
                    <a:moveTo>
                      <a:pt x="6500" y="30108"/>
                    </a:moveTo>
                    <a:cubicBezTo>
                      <a:pt x="6455" y="30793"/>
                      <a:pt x="6455" y="31477"/>
                      <a:pt x="6500" y="32161"/>
                    </a:cubicBezTo>
                    <a:cubicBezTo>
                      <a:pt x="6500" y="35012"/>
                      <a:pt x="8097" y="36495"/>
                      <a:pt x="11290" y="36495"/>
                    </a:cubicBezTo>
                    <a:cubicBezTo>
                      <a:pt x="13092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339" y="39745"/>
                      <a:pt x="12762" y="40509"/>
                      <a:pt x="10150" y="40372"/>
                    </a:cubicBezTo>
                    <a:cubicBezTo>
                      <a:pt x="6215" y="40885"/>
                      <a:pt x="2611" y="38103"/>
                      <a:pt x="2098" y="34168"/>
                    </a:cubicBezTo>
                    <a:cubicBezTo>
                      <a:pt x="2041" y="33735"/>
                      <a:pt x="2030" y="33290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615" y="7185"/>
                    </a:lnTo>
                    <a:lnTo>
                      <a:pt x="7983" y="0"/>
                    </a:lnTo>
                    <a:lnTo>
                      <a:pt x="12317" y="0"/>
                    </a:lnTo>
                    <a:lnTo>
                      <a:pt x="10948" y="7185"/>
                    </a:lnTo>
                    <a:lnTo>
                      <a:pt x="20870" y="7185"/>
                    </a:lnTo>
                    <a:lnTo>
                      <a:pt x="20186" y="10948"/>
                    </a:lnTo>
                    <a:lnTo>
                      <a:pt x="10150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E7182F38-F381-41F7-886E-AAD69985F492}"/>
                  </a:ext>
                </a:extLst>
              </p:cNvPr>
              <p:cNvSpPr/>
              <p:nvPr/>
            </p:nvSpPr>
            <p:spPr>
              <a:xfrm>
                <a:off x="9301604" y="3489723"/>
                <a:ext cx="23151" cy="33163"/>
              </a:xfrm>
              <a:custGeom>
                <a:avLst/>
                <a:gdLst>
                  <a:gd name="connsiteX0" fmla="*/ 23151 w 23151"/>
                  <a:gd name="connsiteY0" fmla="*/ 91 h 33163"/>
                  <a:gd name="connsiteX1" fmla="*/ 22353 w 23151"/>
                  <a:gd name="connsiteY1" fmla="*/ 4310 h 33163"/>
                  <a:gd name="connsiteX2" fmla="*/ 21099 w 23151"/>
                  <a:gd name="connsiteY2" fmla="*/ 4310 h 33163"/>
                  <a:gd name="connsiteX3" fmla="*/ 7755 w 23151"/>
                  <a:gd name="connsiteY3" fmla="*/ 16513 h 33163"/>
                  <a:gd name="connsiteX4" fmla="*/ 4448 w 23151"/>
                  <a:gd name="connsiteY4" fmla="*/ 33164 h 33163"/>
                  <a:gd name="connsiteX5" fmla="*/ 0 w 23151"/>
                  <a:gd name="connsiteY5" fmla="*/ 33164 h 33163"/>
                  <a:gd name="connsiteX6" fmla="*/ 6501 w 23151"/>
                  <a:gd name="connsiteY6" fmla="*/ 319 h 33163"/>
                  <a:gd name="connsiteX7" fmla="*/ 10492 w 23151"/>
                  <a:gd name="connsiteY7" fmla="*/ 319 h 33163"/>
                  <a:gd name="connsiteX8" fmla="*/ 9352 w 23151"/>
                  <a:gd name="connsiteY8" fmla="*/ 6249 h 33163"/>
                  <a:gd name="connsiteX9" fmla="*/ 23151 w 23151"/>
                  <a:gd name="connsiteY9" fmla="*/ 91 h 3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63">
                    <a:moveTo>
                      <a:pt x="23151" y="91"/>
                    </a:moveTo>
                    <a:lnTo>
                      <a:pt x="22353" y="4310"/>
                    </a:lnTo>
                    <a:lnTo>
                      <a:pt x="21099" y="4310"/>
                    </a:lnTo>
                    <a:cubicBezTo>
                      <a:pt x="14107" y="4173"/>
                      <a:pt x="8246" y="9545"/>
                      <a:pt x="7755" y="16513"/>
                    </a:cubicBezTo>
                    <a:lnTo>
                      <a:pt x="4448" y="33164"/>
                    </a:lnTo>
                    <a:lnTo>
                      <a:pt x="0" y="33164"/>
                    </a:lnTo>
                    <a:lnTo>
                      <a:pt x="6501" y="319"/>
                    </a:lnTo>
                    <a:lnTo>
                      <a:pt x="10492" y="319"/>
                    </a:lnTo>
                    <a:lnTo>
                      <a:pt x="9352" y="6249"/>
                    </a:lnTo>
                    <a:cubicBezTo>
                      <a:pt x="12500" y="1847"/>
                      <a:pt x="17780" y="-502"/>
                      <a:pt x="2315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7EB290EB-53E9-4D13-92F1-EC8A72106735}"/>
                  </a:ext>
                </a:extLst>
              </p:cNvPr>
              <p:cNvSpPr/>
              <p:nvPr/>
            </p:nvSpPr>
            <p:spPr>
              <a:xfrm>
                <a:off x="9328899" y="3490042"/>
                <a:ext cx="33948" cy="33253"/>
              </a:xfrm>
              <a:custGeom>
                <a:avLst/>
                <a:gdLst>
                  <a:gd name="connsiteX0" fmla="*/ 33949 w 33948"/>
                  <a:gd name="connsiteY0" fmla="*/ 0 h 33253"/>
                  <a:gd name="connsiteX1" fmla="*/ 27448 w 33948"/>
                  <a:gd name="connsiteY1" fmla="*/ 32845 h 33253"/>
                  <a:gd name="connsiteX2" fmla="*/ 23114 w 33948"/>
                  <a:gd name="connsiteY2" fmla="*/ 32845 h 33253"/>
                  <a:gd name="connsiteX3" fmla="*/ 24255 w 33948"/>
                  <a:gd name="connsiteY3" fmla="*/ 27599 h 33253"/>
                  <a:gd name="connsiteX4" fmla="*/ 11482 w 33948"/>
                  <a:gd name="connsiteY4" fmla="*/ 33187 h 33253"/>
                  <a:gd name="connsiteX5" fmla="*/ 134 w 33948"/>
                  <a:gd name="connsiteY5" fmla="*/ 24144 h 33253"/>
                  <a:gd name="connsiteX6" fmla="*/ 77 w 33948"/>
                  <a:gd name="connsiteY6" fmla="*/ 22467 h 33253"/>
                  <a:gd name="connsiteX7" fmla="*/ 77 w 33948"/>
                  <a:gd name="connsiteY7" fmla="*/ 18704 h 33253"/>
                  <a:gd name="connsiteX8" fmla="*/ 3840 w 33948"/>
                  <a:gd name="connsiteY8" fmla="*/ 0 h 33253"/>
                  <a:gd name="connsiteX9" fmla="*/ 8288 w 33948"/>
                  <a:gd name="connsiteY9" fmla="*/ 0 h 33253"/>
                  <a:gd name="connsiteX10" fmla="*/ 4525 w 33948"/>
                  <a:gd name="connsiteY10" fmla="*/ 18704 h 33253"/>
                  <a:gd name="connsiteX11" fmla="*/ 4525 w 33948"/>
                  <a:gd name="connsiteY11" fmla="*/ 21669 h 33253"/>
                  <a:gd name="connsiteX12" fmla="*/ 12850 w 33948"/>
                  <a:gd name="connsiteY12" fmla="*/ 29196 h 33253"/>
                  <a:gd name="connsiteX13" fmla="*/ 26193 w 33948"/>
                  <a:gd name="connsiteY13" fmla="*/ 17791 h 33253"/>
                  <a:gd name="connsiteX14" fmla="*/ 29615 w 33948"/>
                  <a:gd name="connsiteY14" fmla="*/ 114 h 3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8" h="33253">
                    <a:moveTo>
                      <a:pt x="33949" y="0"/>
                    </a:moveTo>
                    <a:lnTo>
                      <a:pt x="27448" y="32845"/>
                    </a:lnTo>
                    <a:lnTo>
                      <a:pt x="23114" y="32845"/>
                    </a:lnTo>
                    <a:lnTo>
                      <a:pt x="24255" y="27599"/>
                    </a:lnTo>
                    <a:cubicBezTo>
                      <a:pt x="21073" y="31306"/>
                      <a:pt x="16363" y="33358"/>
                      <a:pt x="11482" y="33187"/>
                    </a:cubicBezTo>
                    <a:cubicBezTo>
                      <a:pt x="5848" y="33826"/>
                      <a:pt x="761" y="29777"/>
                      <a:pt x="134" y="24144"/>
                    </a:cubicBezTo>
                    <a:cubicBezTo>
                      <a:pt x="66" y="23585"/>
                      <a:pt x="54" y="23026"/>
                      <a:pt x="77" y="22467"/>
                    </a:cubicBezTo>
                    <a:cubicBezTo>
                      <a:pt x="-26" y="21212"/>
                      <a:pt x="-26" y="19958"/>
                      <a:pt x="77" y="18704"/>
                    </a:cubicBezTo>
                    <a:lnTo>
                      <a:pt x="3840" y="0"/>
                    </a:lnTo>
                    <a:lnTo>
                      <a:pt x="8288" y="0"/>
                    </a:lnTo>
                    <a:lnTo>
                      <a:pt x="4525" y="18704"/>
                    </a:lnTo>
                    <a:cubicBezTo>
                      <a:pt x="4525" y="19844"/>
                      <a:pt x="4525" y="20756"/>
                      <a:pt x="4525" y="21669"/>
                    </a:cubicBezTo>
                    <a:cubicBezTo>
                      <a:pt x="4525" y="26459"/>
                      <a:pt x="7262" y="29196"/>
                      <a:pt x="12850" y="29196"/>
                    </a:cubicBezTo>
                    <a:cubicBezTo>
                      <a:pt x="19601" y="29481"/>
                      <a:pt x="25418" y="24497"/>
                      <a:pt x="26193" y="17791"/>
                    </a:cubicBezTo>
                    <a:lnTo>
                      <a:pt x="29615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3B5BAA51-2432-4436-BB11-D5CB25324BD8}"/>
                  </a:ext>
                </a:extLst>
              </p:cNvPr>
              <p:cNvSpPr/>
              <p:nvPr/>
            </p:nvSpPr>
            <p:spPr>
              <a:xfrm>
                <a:off x="9368413" y="3489763"/>
                <a:ext cx="32069" cy="33563"/>
              </a:xfrm>
              <a:custGeom>
                <a:avLst/>
                <a:gdLst>
                  <a:gd name="connsiteX0" fmla="*/ 23 w 32069"/>
                  <a:gd name="connsiteY0" fmla="*/ 19552 h 33563"/>
                  <a:gd name="connsiteX1" fmla="*/ 17666 w 32069"/>
                  <a:gd name="connsiteY1" fmla="*/ 62 h 33563"/>
                  <a:gd name="connsiteX2" fmla="*/ 19068 w 32069"/>
                  <a:gd name="connsiteY2" fmla="*/ 51 h 33563"/>
                  <a:gd name="connsiteX3" fmla="*/ 32070 w 32069"/>
                  <a:gd name="connsiteY3" fmla="*/ 6551 h 33563"/>
                  <a:gd name="connsiteX4" fmla="*/ 28306 w 32069"/>
                  <a:gd name="connsiteY4" fmla="*/ 8718 h 33563"/>
                  <a:gd name="connsiteX5" fmla="*/ 18726 w 32069"/>
                  <a:gd name="connsiteY5" fmla="*/ 3928 h 33563"/>
                  <a:gd name="connsiteX6" fmla="*/ 4436 w 32069"/>
                  <a:gd name="connsiteY6" fmla="*/ 18378 h 33563"/>
                  <a:gd name="connsiteX7" fmla="*/ 4470 w 32069"/>
                  <a:gd name="connsiteY7" fmla="*/ 19324 h 33563"/>
                  <a:gd name="connsiteX8" fmla="*/ 13377 w 32069"/>
                  <a:gd name="connsiteY8" fmla="*/ 29543 h 33563"/>
                  <a:gd name="connsiteX9" fmla="*/ 15305 w 32069"/>
                  <a:gd name="connsiteY9" fmla="*/ 29474 h 33563"/>
                  <a:gd name="connsiteX10" fmla="*/ 25683 w 32069"/>
                  <a:gd name="connsiteY10" fmla="*/ 24798 h 33563"/>
                  <a:gd name="connsiteX11" fmla="*/ 28876 w 32069"/>
                  <a:gd name="connsiteY11" fmla="*/ 27193 h 33563"/>
                  <a:gd name="connsiteX12" fmla="*/ 15191 w 32069"/>
                  <a:gd name="connsiteY12" fmla="*/ 33466 h 33563"/>
                  <a:gd name="connsiteX13" fmla="*/ 114 w 32069"/>
                  <a:gd name="connsiteY13" fmla="*/ 21594 h 33563"/>
                  <a:gd name="connsiteX14" fmla="*/ 23 w 32069"/>
                  <a:gd name="connsiteY14" fmla="*/ 19552 h 3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69" h="33563">
                    <a:moveTo>
                      <a:pt x="23" y="19552"/>
                    </a:moveTo>
                    <a:cubicBezTo>
                      <a:pt x="-479" y="9300"/>
                      <a:pt x="7413" y="575"/>
                      <a:pt x="17666" y="62"/>
                    </a:cubicBezTo>
                    <a:cubicBezTo>
                      <a:pt x="18133" y="39"/>
                      <a:pt x="18601" y="39"/>
                      <a:pt x="19068" y="51"/>
                    </a:cubicBezTo>
                    <a:cubicBezTo>
                      <a:pt x="24280" y="-394"/>
                      <a:pt x="29298" y="2115"/>
                      <a:pt x="32070" y="6551"/>
                    </a:cubicBezTo>
                    <a:lnTo>
                      <a:pt x="28306" y="8718"/>
                    </a:lnTo>
                    <a:cubicBezTo>
                      <a:pt x="26242" y="5468"/>
                      <a:pt x="22558" y="3632"/>
                      <a:pt x="18726" y="3928"/>
                    </a:cubicBezTo>
                    <a:cubicBezTo>
                      <a:pt x="10789" y="3974"/>
                      <a:pt x="4391" y="10440"/>
                      <a:pt x="4436" y="18378"/>
                    </a:cubicBezTo>
                    <a:cubicBezTo>
                      <a:pt x="4436" y="18697"/>
                      <a:pt x="4448" y="19005"/>
                      <a:pt x="4470" y="19324"/>
                    </a:cubicBezTo>
                    <a:cubicBezTo>
                      <a:pt x="4106" y="24605"/>
                      <a:pt x="8097" y="29178"/>
                      <a:pt x="13377" y="29543"/>
                    </a:cubicBezTo>
                    <a:cubicBezTo>
                      <a:pt x="14016" y="29577"/>
                      <a:pt x="14666" y="29566"/>
                      <a:pt x="15305" y="29474"/>
                    </a:cubicBezTo>
                    <a:cubicBezTo>
                      <a:pt x="19308" y="29646"/>
                      <a:pt x="23163" y="27912"/>
                      <a:pt x="25683" y="24798"/>
                    </a:cubicBezTo>
                    <a:lnTo>
                      <a:pt x="28876" y="27193"/>
                    </a:lnTo>
                    <a:cubicBezTo>
                      <a:pt x="25557" y="31333"/>
                      <a:pt x="20483" y="33660"/>
                      <a:pt x="15191" y="33466"/>
                    </a:cubicBezTo>
                    <a:cubicBezTo>
                      <a:pt x="7744" y="34356"/>
                      <a:pt x="992" y="29041"/>
                      <a:pt x="114" y="21594"/>
                    </a:cubicBezTo>
                    <a:cubicBezTo>
                      <a:pt x="34" y="20921"/>
                      <a:pt x="0" y="20237"/>
                      <a:pt x="23" y="19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6E4295B3-0E45-4E22-A0EA-2DD1830267CD}"/>
                  </a:ext>
                </a:extLst>
              </p:cNvPr>
              <p:cNvSpPr/>
              <p:nvPr/>
            </p:nvSpPr>
            <p:spPr>
              <a:xfrm>
                <a:off x="9404816" y="3482857"/>
                <a:ext cx="21326" cy="40418"/>
              </a:xfrm>
              <a:custGeom>
                <a:avLst/>
                <a:gdLst>
                  <a:gd name="connsiteX0" fmla="*/ 6501 w 21326"/>
                  <a:gd name="connsiteY0" fmla="*/ 30108 h 40418"/>
                  <a:gd name="connsiteX1" fmla="*/ 6501 w 21326"/>
                  <a:gd name="connsiteY1" fmla="*/ 32161 h 40418"/>
                  <a:gd name="connsiteX2" fmla="*/ 11290 w 21326"/>
                  <a:gd name="connsiteY2" fmla="*/ 36495 h 40418"/>
                  <a:gd name="connsiteX3" fmla="*/ 16308 w 21326"/>
                  <a:gd name="connsiteY3" fmla="*/ 34898 h 40418"/>
                  <a:gd name="connsiteX4" fmla="*/ 17449 w 21326"/>
                  <a:gd name="connsiteY4" fmla="*/ 38205 h 40418"/>
                  <a:gd name="connsiteX5" fmla="*/ 10036 w 21326"/>
                  <a:gd name="connsiteY5" fmla="*/ 40372 h 40418"/>
                  <a:gd name="connsiteX6" fmla="*/ 2087 w 21326"/>
                  <a:gd name="connsiteY6" fmla="*/ 34043 h 40418"/>
                  <a:gd name="connsiteX7" fmla="*/ 2053 w 21326"/>
                  <a:gd name="connsiteY7" fmla="*/ 32845 h 40418"/>
                  <a:gd name="connsiteX8" fmla="*/ 2053 w 21326"/>
                  <a:gd name="connsiteY8" fmla="*/ 30336 h 40418"/>
                  <a:gd name="connsiteX9" fmla="*/ 5816 w 21326"/>
                  <a:gd name="connsiteY9" fmla="*/ 10948 h 40418"/>
                  <a:gd name="connsiteX10" fmla="*/ 0 w 21326"/>
                  <a:gd name="connsiteY10" fmla="*/ 10948 h 40418"/>
                  <a:gd name="connsiteX11" fmla="*/ 684 w 21326"/>
                  <a:gd name="connsiteY11" fmla="*/ 7185 h 40418"/>
                  <a:gd name="connsiteX12" fmla="*/ 6501 w 21326"/>
                  <a:gd name="connsiteY12" fmla="*/ 7185 h 40418"/>
                  <a:gd name="connsiteX13" fmla="*/ 7983 w 21326"/>
                  <a:gd name="connsiteY13" fmla="*/ 0 h 40418"/>
                  <a:gd name="connsiteX14" fmla="*/ 12431 w 21326"/>
                  <a:gd name="connsiteY14" fmla="*/ 0 h 40418"/>
                  <a:gd name="connsiteX15" fmla="*/ 10948 w 21326"/>
                  <a:gd name="connsiteY15" fmla="*/ 7185 h 40418"/>
                  <a:gd name="connsiteX16" fmla="*/ 21327 w 21326"/>
                  <a:gd name="connsiteY16" fmla="*/ 7185 h 40418"/>
                  <a:gd name="connsiteX17" fmla="*/ 20528 w 21326"/>
                  <a:gd name="connsiteY17" fmla="*/ 10948 h 40418"/>
                  <a:gd name="connsiteX18" fmla="*/ 9922 w 21326"/>
                  <a:gd name="connsiteY18" fmla="*/ 10948 h 4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326" h="40418">
                    <a:moveTo>
                      <a:pt x="6501" y="30108"/>
                    </a:moveTo>
                    <a:cubicBezTo>
                      <a:pt x="6455" y="30793"/>
                      <a:pt x="6455" y="31477"/>
                      <a:pt x="6501" y="32161"/>
                    </a:cubicBezTo>
                    <a:cubicBezTo>
                      <a:pt x="6501" y="35012"/>
                      <a:pt x="8097" y="36495"/>
                      <a:pt x="11290" y="36495"/>
                    </a:cubicBezTo>
                    <a:cubicBezTo>
                      <a:pt x="13093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271" y="39688"/>
                      <a:pt x="12670" y="40452"/>
                      <a:pt x="10036" y="40372"/>
                    </a:cubicBezTo>
                    <a:cubicBezTo>
                      <a:pt x="6090" y="40817"/>
                      <a:pt x="2532" y="37989"/>
                      <a:pt x="2087" y="34043"/>
                    </a:cubicBezTo>
                    <a:cubicBezTo>
                      <a:pt x="2041" y="33644"/>
                      <a:pt x="2030" y="33245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501" y="7185"/>
                    </a:lnTo>
                    <a:lnTo>
                      <a:pt x="7983" y="0"/>
                    </a:lnTo>
                    <a:lnTo>
                      <a:pt x="12431" y="0"/>
                    </a:lnTo>
                    <a:lnTo>
                      <a:pt x="10948" y="7185"/>
                    </a:lnTo>
                    <a:lnTo>
                      <a:pt x="21327" y="7185"/>
                    </a:lnTo>
                    <a:lnTo>
                      <a:pt x="20528" y="10948"/>
                    </a:lnTo>
                    <a:lnTo>
                      <a:pt x="9922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40CBADFD-FECD-409D-827D-8825AD91897D}"/>
                  </a:ext>
                </a:extLst>
              </p:cNvPr>
              <p:cNvSpPr/>
              <p:nvPr/>
            </p:nvSpPr>
            <p:spPr>
              <a:xfrm>
                <a:off x="9428064" y="3489730"/>
                <a:ext cx="33918" cy="33571"/>
              </a:xfrm>
              <a:custGeom>
                <a:avLst/>
                <a:gdLst>
                  <a:gd name="connsiteX0" fmla="*/ 18 w 33918"/>
                  <a:gd name="connsiteY0" fmla="*/ 19586 h 33571"/>
                  <a:gd name="connsiteX1" fmla="*/ 17900 w 33918"/>
                  <a:gd name="connsiteY1" fmla="*/ 95 h 33571"/>
                  <a:gd name="connsiteX2" fmla="*/ 19063 w 33918"/>
                  <a:gd name="connsiteY2" fmla="*/ 84 h 33571"/>
                  <a:gd name="connsiteX3" fmla="*/ 33821 w 33918"/>
                  <a:gd name="connsiteY3" fmla="*/ 11854 h 33571"/>
                  <a:gd name="connsiteX4" fmla="*/ 33889 w 33918"/>
                  <a:gd name="connsiteY4" fmla="*/ 13884 h 33571"/>
                  <a:gd name="connsiteX5" fmla="*/ 16360 w 33918"/>
                  <a:gd name="connsiteY5" fmla="*/ 33477 h 33571"/>
                  <a:gd name="connsiteX6" fmla="*/ 14958 w 33918"/>
                  <a:gd name="connsiteY6" fmla="*/ 33500 h 33571"/>
                  <a:gd name="connsiteX7" fmla="*/ 86 w 33918"/>
                  <a:gd name="connsiteY7" fmla="*/ 21376 h 33571"/>
                  <a:gd name="connsiteX8" fmla="*/ 18 w 33918"/>
                  <a:gd name="connsiteY8" fmla="*/ 19586 h 33571"/>
                  <a:gd name="connsiteX9" fmla="*/ 29556 w 33918"/>
                  <a:gd name="connsiteY9" fmla="*/ 14226 h 33571"/>
                  <a:gd name="connsiteX10" fmla="*/ 20523 w 33918"/>
                  <a:gd name="connsiteY10" fmla="*/ 3916 h 33571"/>
                  <a:gd name="connsiteX11" fmla="*/ 18721 w 33918"/>
                  <a:gd name="connsiteY11" fmla="*/ 3962 h 33571"/>
                  <a:gd name="connsiteX12" fmla="*/ 4431 w 33918"/>
                  <a:gd name="connsiteY12" fmla="*/ 18411 h 33571"/>
                  <a:gd name="connsiteX13" fmla="*/ 4465 w 33918"/>
                  <a:gd name="connsiteY13" fmla="*/ 19358 h 33571"/>
                  <a:gd name="connsiteX14" fmla="*/ 13372 w 33918"/>
                  <a:gd name="connsiteY14" fmla="*/ 29577 h 33571"/>
                  <a:gd name="connsiteX15" fmla="*/ 15300 w 33918"/>
                  <a:gd name="connsiteY15" fmla="*/ 29508 h 33571"/>
                  <a:gd name="connsiteX16" fmla="*/ 29590 w 33918"/>
                  <a:gd name="connsiteY16" fmla="*/ 15058 h 33571"/>
                  <a:gd name="connsiteX17" fmla="*/ 29556 w 33918"/>
                  <a:gd name="connsiteY17" fmla="*/ 14226 h 3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918" h="33571">
                    <a:moveTo>
                      <a:pt x="18" y="19586"/>
                    </a:moveTo>
                    <a:cubicBezTo>
                      <a:pt x="-427" y="9265"/>
                      <a:pt x="7579" y="540"/>
                      <a:pt x="17900" y="95"/>
                    </a:cubicBezTo>
                    <a:cubicBezTo>
                      <a:pt x="18288" y="84"/>
                      <a:pt x="18675" y="73"/>
                      <a:pt x="19063" y="84"/>
                    </a:cubicBezTo>
                    <a:cubicBezTo>
                      <a:pt x="26385" y="-737"/>
                      <a:pt x="32988" y="4532"/>
                      <a:pt x="33821" y="11854"/>
                    </a:cubicBezTo>
                    <a:cubicBezTo>
                      <a:pt x="33889" y="12527"/>
                      <a:pt x="33912" y="13200"/>
                      <a:pt x="33889" y="13884"/>
                    </a:cubicBezTo>
                    <a:cubicBezTo>
                      <a:pt x="34459" y="24136"/>
                      <a:pt x="26613" y="32907"/>
                      <a:pt x="16360" y="33477"/>
                    </a:cubicBezTo>
                    <a:cubicBezTo>
                      <a:pt x="15893" y="33500"/>
                      <a:pt x="15425" y="33511"/>
                      <a:pt x="14958" y="33500"/>
                    </a:cubicBezTo>
                    <a:cubicBezTo>
                      <a:pt x="7499" y="34264"/>
                      <a:pt x="839" y="28835"/>
                      <a:pt x="86" y="21376"/>
                    </a:cubicBezTo>
                    <a:cubicBezTo>
                      <a:pt x="18" y="20784"/>
                      <a:pt x="-5" y="20179"/>
                      <a:pt x="18" y="19586"/>
                    </a:cubicBezTo>
                    <a:close/>
                    <a:moveTo>
                      <a:pt x="29556" y="14226"/>
                    </a:moveTo>
                    <a:cubicBezTo>
                      <a:pt x="29909" y="8889"/>
                      <a:pt x="25860" y="4270"/>
                      <a:pt x="20523" y="3916"/>
                    </a:cubicBezTo>
                    <a:cubicBezTo>
                      <a:pt x="19919" y="3871"/>
                      <a:pt x="19314" y="3893"/>
                      <a:pt x="18721" y="3962"/>
                    </a:cubicBezTo>
                    <a:cubicBezTo>
                      <a:pt x="10784" y="4007"/>
                      <a:pt x="4386" y="10474"/>
                      <a:pt x="4431" y="18411"/>
                    </a:cubicBezTo>
                    <a:cubicBezTo>
                      <a:pt x="4431" y="18731"/>
                      <a:pt x="4443" y="19039"/>
                      <a:pt x="4465" y="19358"/>
                    </a:cubicBezTo>
                    <a:cubicBezTo>
                      <a:pt x="4101" y="24638"/>
                      <a:pt x="8092" y="29212"/>
                      <a:pt x="13372" y="29577"/>
                    </a:cubicBezTo>
                    <a:cubicBezTo>
                      <a:pt x="14011" y="29611"/>
                      <a:pt x="14661" y="29599"/>
                      <a:pt x="15300" y="29508"/>
                    </a:cubicBezTo>
                    <a:cubicBezTo>
                      <a:pt x="23237" y="29462"/>
                      <a:pt x="29635" y="22985"/>
                      <a:pt x="29590" y="15058"/>
                    </a:cubicBezTo>
                    <a:cubicBezTo>
                      <a:pt x="29578" y="14773"/>
                      <a:pt x="29578" y="14500"/>
                      <a:pt x="29556" y="14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C3108632-9712-493A-83A3-5D4070F1897A}"/>
                  </a:ext>
                </a:extLst>
              </p:cNvPr>
              <p:cNvSpPr/>
              <p:nvPr/>
            </p:nvSpPr>
            <p:spPr>
              <a:xfrm>
                <a:off x="9467541" y="3489755"/>
                <a:ext cx="23151" cy="33132"/>
              </a:xfrm>
              <a:custGeom>
                <a:avLst/>
                <a:gdLst>
                  <a:gd name="connsiteX0" fmla="*/ 23151 w 23151"/>
                  <a:gd name="connsiteY0" fmla="*/ 59 h 33132"/>
                  <a:gd name="connsiteX1" fmla="*/ 22353 w 23151"/>
                  <a:gd name="connsiteY1" fmla="*/ 4279 h 33132"/>
                  <a:gd name="connsiteX2" fmla="*/ 21099 w 23151"/>
                  <a:gd name="connsiteY2" fmla="*/ 4279 h 33132"/>
                  <a:gd name="connsiteX3" fmla="*/ 7755 w 23151"/>
                  <a:gd name="connsiteY3" fmla="*/ 16482 h 33132"/>
                  <a:gd name="connsiteX4" fmla="*/ 4448 w 23151"/>
                  <a:gd name="connsiteY4" fmla="*/ 33132 h 33132"/>
                  <a:gd name="connsiteX5" fmla="*/ 0 w 23151"/>
                  <a:gd name="connsiteY5" fmla="*/ 33132 h 33132"/>
                  <a:gd name="connsiteX6" fmla="*/ 6501 w 23151"/>
                  <a:gd name="connsiteY6" fmla="*/ 287 h 33132"/>
                  <a:gd name="connsiteX7" fmla="*/ 10720 w 23151"/>
                  <a:gd name="connsiteY7" fmla="*/ 287 h 33132"/>
                  <a:gd name="connsiteX8" fmla="*/ 9580 w 23151"/>
                  <a:gd name="connsiteY8" fmla="*/ 6217 h 33132"/>
                  <a:gd name="connsiteX9" fmla="*/ 23151 w 23151"/>
                  <a:gd name="connsiteY9" fmla="*/ 59 h 3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32">
                    <a:moveTo>
                      <a:pt x="23151" y="59"/>
                    </a:moveTo>
                    <a:lnTo>
                      <a:pt x="22353" y="4279"/>
                    </a:lnTo>
                    <a:lnTo>
                      <a:pt x="21099" y="4279"/>
                    </a:lnTo>
                    <a:cubicBezTo>
                      <a:pt x="14085" y="4085"/>
                      <a:pt x="8188" y="9479"/>
                      <a:pt x="7755" y="16482"/>
                    </a:cubicBezTo>
                    <a:lnTo>
                      <a:pt x="4448" y="33132"/>
                    </a:lnTo>
                    <a:lnTo>
                      <a:pt x="0" y="33132"/>
                    </a:lnTo>
                    <a:lnTo>
                      <a:pt x="6501" y="287"/>
                    </a:lnTo>
                    <a:lnTo>
                      <a:pt x="10720" y="287"/>
                    </a:lnTo>
                    <a:lnTo>
                      <a:pt x="9580" y="6217"/>
                    </a:lnTo>
                    <a:cubicBezTo>
                      <a:pt x="12716" y="1929"/>
                      <a:pt x="17860" y="-409"/>
                      <a:pt x="2315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030BDDC8-E94A-4F5E-AA61-7D02DCADB216}"/>
                  </a:ext>
                </a:extLst>
              </p:cNvPr>
              <p:cNvSpPr/>
              <p:nvPr/>
            </p:nvSpPr>
            <p:spPr>
              <a:xfrm>
                <a:off x="9201700" y="4601876"/>
                <a:ext cx="417750" cy="596004"/>
              </a:xfrm>
              <a:custGeom>
                <a:avLst/>
                <a:gdLst>
                  <a:gd name="connsiteX0" fmla="*/ 201633 w 417750"/>
                  <a:gd name="connsiteY0" fmla="*/ 0 h 596004"/>
                  <a:gd name="connsiteX1" fmla="*/ 417751 w 417750"/>
                  <a:gd name="connsiteY1" fmla="*/ 325259 h 596004"/>
                  <a:gd name="connsiteX2" fmla="*/ 13914 w 417750"/>
                  <a:gd name="connsiteY2" fmla="*/ 596005 h 596004"/>
                  <a:gd name="connsiteX3" fmla="*/ 147005 w 417750"/>
                  <a:gd name="connsiteY3" fmla="*/ 338375 h 596004"/>
                  <a:gd name="connsiteX4" fmla="*/ 0 w 417750"/>
                  <a:gd name="connsiteY4" fmla="*/ 135601 h 5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50" h="596004">
                    <a:moveTo>
                      <a:pt x="201633" y="0"/>
                    </a:moveTo>
                    <a:lnTo>
                      <a:pt x="417751" y="325259"/>
                    </a:lnTo>
                    <a:lnTo>
                      <a:pt x="13914" y="596005"/>
                    </a:lnTo>
                    <a:cubicBezTo>
                      <a:pt x="-9580" y="555860"/>
                      <a:pt x="147005" y="338375"/>
                      <a:pt x="147005" y="338375"/>
                    </a:cubicBezTo>
                    <a:lnTo>
                      <a:pt x="0" y="135601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5361B886-409E-47F0-BD2E-4910B52B1D6E}"/>
                  </a:ext>
                </a:extLst>
              </p:cNvPr>
              <p:cNvSpPr/>
              <p:nvPr/>
            </p:nvSpPr>
            <p:spPr>
              <a:xfrm>
                <a:off x="9448434" y="4838357"/>
                <a:ext cx="38305" cy="37106"/>
              </a:xfrm>
              <a:custGeom>
                <a:avLst/>
                <a:gdLst>
                  <a:gd name="connsiteX0" fmla="*/ 13291 w 38305"/>
                  <a:gd name="connsiteY0" fmla="*/ 849 h 37106"/>
                  <a:gd name="connsiteX1" fmla="*/ 37355 w 38305"/>
                  <a:gd name="connsiteY1" fmla="*/ 12253 h 37106"/>
                  <a:gd name="connsiteX2" fmla="*/ 25951 w 38305"/>
                  <a:gd name="connsiteY2" fmla="*/ 36203 h 37106"/>
                  <a:gd name="connsiteX3" fmla="*/ 518 w 38305"/>
                  <a:gd name="connsiteY3" fmla="*/ 24228 h 37106"/>
                  <a:gd name="connsiteX4" fmla="*/ 14546 w 38305"/>
                  <a:gd name="connsiteY4" fmla="*/ 621 h 3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05" h="37106">
                    <a:moveTo>
                      <a:pt x="13291" y="849"/>
                    </a:moveTo>
                    <a:cubicBezTo>
                      <a:pt x="23054" y="-2094"/>
                      <a:pt x="33455" y="2833"/>
                      <a:pt x="37355" y="12253"/>
                    </a:cubicBezTo>
                    <a:cubicBezTo>
                      <a:pt x="40526" y="22004"/>
                      <a:pt x="35519" y="32519"/>
                      <a:pt x="25951" y="36203"/>
                    </a:cubicBezTo>
                    <a:cubicBezTo>
                      <a:pt x="15652" y="39317"/>
                      <a:pt x="4670" y="34150"/>
                      <a:pt x="518" y="24228"/>
                    </a:cubicBezTo>
                    <a:cubicBezTo>
                      <a:pt x="-1888" y="13873"/>
                      <a:pt x="4305" y="3460"/>
                      <a:pt x="14546" y="62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414A82D8-D8AD-49AE-8743-15AFEA929CB0}"/>
                  </a:ext>
                </a:extLst>
              </p:cNvPr>
              <p:cNvSpPr/>
              <p:nvPr/>
            </p:nvSpPr>
            <p:spPr>
              <a:xfrm>
                <a:off x="9211681" y="4895203"/>
                <a:ext cx="407199" cy="302906"/>
              </a:xfrm>
              <a:custGeom>
                <a:avLst/>
                <a:gdLst>
                  <a:gd name="connsiteX0" fmla="*/ 407199 w 407199"/>
                  <a:gd name="connsiteY0" fmla="*/ 31933 h 302906"/>
                  <a:gd name="connsiteX1" fmla="*/ 384390 w 407199"/>
                  <a:gd name="connsiteY1" fmla="*/ 0 h 302906"/>
                  <a:gd name="connsiteX2" fmla="*/ 6328 w 407199"/>
                  <a:gd name="connsiteY2" fmla="*/ 271658 h 302906"/>
                  <a:gd name="connsiteX3" fmla="*/ 4161 w 407199"/>
                  <a:gd name="connsiteY3" fmla="*/ 302906 h 30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199" h="302906">
                    <a:moveTo>
                      <a:pt x="407199" y="31933"/>
                    </a:moveTo>
                    <a:lnTo>
                      <a:pt x="384390" y="0"/>
                    </a:lnTo>
                    <a:lnTo>
                      <a:pt x="6328" y="271658"/>
                    </a:lnTo>
                    <a:cubicBezTo>
                      <a:pt x="6328" y="271658"/>
                      <a:pt x="-6331" y="291616"/>
                      <a:pt x="4161" y="302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01C3D2BE-6D62-4770-A239-DD40AF7174F1}"/>
                  </a:ext>
                </a:extLst>
              </p:cNvPr>
              <p:cNvSpPr/>
              <p:nvPr/>
            </p:nvSpPr>
            <p:spPr>
              <a:xfrm>
                <a:off x="9340673" y="4930532"/>
                <a:ext cx="52057" cy="12629"/>
              </a:xfrm>
              <a:custGeom>
                <a:avLst/>
                <a:gdLst>
                  <a:gd name="connsiteX0" fmla="*/ 163 w 52057"/>
                  <a:gd name="connsiteY0" fmla="*/ 12228 h 12629"/>
                  <a:gd name="connsiteX1" fmla="*/ 25937 w 52057"/>
                  <a:gd name="connsiteY1" fmla="*/ 8236 h 12629"/>
                  <a:gd name="connsiteX2" fmla="*/ 51940 w 52057"/>
                  <a:gd name="connsiteY2" fmla="*/ 10860 h 12629"/>
                  <a:gd name="connsiteX3" fmla="*/ 25709 w 52057"/>
                  <a:gd name="connsiteY3" fmla="*/ 25 h 12629"/>
                  <a:gd name="connsiteX4" fmla="*/ 163 w 52057"/>
                  <a:gd name="connsiteY4" fmla="*/ 12228 h 1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57" h="12629">
                    <a:moveTo>
                      <a:pt x="163" y="12228"/>
                    </a:moveTo>
                    <a:cubicBezTo>
                      <a:pt x="1532" y="14167"/>
                      <a:pt x="11567" y="8464"/>
                      <a:pt x="25937" y="8236"/>
                    </a:cubicBezTo>
                    <a:cubicBezTo>
                      <a:pt x="40307" y="8008"/>
                      <a:pt x="50571" y="12912"/>
                      <a:pt x="51940" y="10860"/>
                    </a:cubicBezTo>
                    <a:cubicBezTo>
                      <a:pt x="53308" y="8806"/>
                      <a:pt x="42588" y="-545"/>
                      <a:pt x="25709" y="25"/>
                    </a:cubicBezTo>
                    <a:cubicBezTo>
                      <a:pt x="8830" y="595"/>
                      <a:pt x="-1434" y="10745"/>
                      <a:pt x="163" y="12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19F5FC28-8E8B-499B-B23D-CC0147D785AC}"/>
                  </a:ext>
                </a:extLst>
              </p:cNvPr>
              <p:cNvSpPr/>
              <p:nvPr/>
            </p:nvSpPr>
            <p:spPr>
              <a:xfrm>
                <a:off x="9310182" y="4982864"/>
                <a:ext cx="46391" cy="19614"/>
              </a:xfrm>
              <a:custGeom>
                <a:avLst/>
                <a:gdLst>
                  <a:gd name="connsiteX0" fmla="*/ 90 w 46391"/>
                  <a:gd name="connsiteY0" fmla="*/ 5857 h 19614"/>
                  <a:gd name="connsiteX1" fmla="*/ 24039 w 46391"/>
                  <a:gd name="connsiteY1" fmla="*/ 9506 h 19614"/>
                  <a:gd name="connsiteX2" fmla="*/ 46050 w 46391"/>
                  <a:gd name="connsiteY2" fmla="*/ 19428 h 19614"/>
                  <a:gd name="connsiteX3" fmla="*/ 26320 w 46391"/>
                  <a:gd name="connsiteY3" fmla="*/ 1523 h 19614"/>
                  <a:gd name="connsiteX4" fmla="*/ 90 w 46391"/>
                  <a:gd name="connsiteY4" fmla="*/ 5857 h 1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19614">
                    <a:moveTo>
                      <a:pt x="90" y="5857"/>
                    </a:moveTo>
                    <a:cubicBezTo>
                      <a:pt x="888" y="8023"/>
                      <a:pt x="11494" y="5857"/>
                      <a:pt x="24039" y="9506"/>
                    </a:cubicBezTo>
                    <a:cubicBezTo>
                      <a:pt x="36584" y="13155"/>
                      <a:pt x="44111" y="20911"/>
                      <a:pt x="46050" y="19428"/>
                    </a:cubicBezTo>
                    <a:cubicBezTo>
                      <a:pt x="47989" y="17945"/>
                      <a:pt x="41716" y="6084"/>
                      <a:pt x="26320" y="1523"/>
                    </a:cubicBezTo>
                    <a:cubicBezTo>
                      <a:pt x="10924" y="-3039"/>
                      <a:pt x="-1165" y="3918"/>
                      <a:pt x="90" y="58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D8368CCF-F29A-480E-937A-D7DADCCD92A2}"/>
                  </a:ext>
                </a:extLst>
              </p:cNvPr>
              <p:cNvSpPr/>
              <p:nvPr/>
            </p:nvSpPr>
            <p:spPr>
              <a:xfrm>
                <a:off x="9282095" y="5030329"/>
                <a:ext cx="38733" cy="25221"/>
              </a:xfrm>
              <a:custGeom>
                <a:avLst/>
                <a:gdLst>
                  <a:gd name="connsiteX0" fmla="*/ 38213 w 38733"/>
                  <a:gd name="connsiteY0" fmla="*/ 25109 h 25221"/>
                  <a:gd name="connsiteX1" fmla="*/ 24071 w 38733"/>
                  <a:gd name="connsiteY1" fmla="*/ 5265 h 25221"/>
                  <a:gd name="connsiteX2" fmla="*/ 7 w 38733"/>
                  <a:gd name="connsiteY2" fmla="*/ 1958 h 25221"/>
                  <a:gd name="connsiteX3" fmla="*/ 19851 w 38733"/>
                  <a:gd name="connsiteY3" fmla="*/ 12336 h 25221"/>
                  <a:gd name="connsiteX4" fmla="*/ 38213 w 38733"/>
                  <a:gd name="connsiteY4" fmla="*/ 25109 h 2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3" h="25221">
                    <a:moveTo>
                      <a:pt x="38213" y="25109"/>
                    </a:moveTo>
                    <a:cubicBezTo>
                      <a:pt x="40265" y="24311"/>
                      <a:pt x="36388" y="12678"/>
                      <a:pt x="24071" y="5265"/>
                    </a:cubicBezTo>
                    <a:cubicBezTo>
                      <a:pt x="11754" y="-2148"/>
                      <a:pt x="-335" y="-209"/>
                      <a:pt x="7" y="1958"/>
                    </a:cubicBezTo>
                    <a:cubicBezTo>
                      <a:pt x="349" y="4125"/>
                      <a:pt x="9815" y="6177"/>
                      <a:pt x="19851" y="12336"/>
                    </a:cubicBezTo>
                    <a:cubicBezTo>
                      <a:pt x="29887" y="18494"/>
                      <a:pt x="36046" y="26249"/>
                      <a:pt x="38213" y="251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4F436DD7-0649-4F61-A38A-68A313393407}"/>
                  </a:ext>
                </a:extLst>
              </p:cNvPr>
              <p:cNvSpPr/>
              <p:nvPr/>
            </p:nvSpPr>
            <p:spPr>
              <a:xfrm>
                <a:off x="9311802" y="4865298"/>
                <a:ext cx="43974" cy="27630"/>
              </a:xfrm>
              <a:custGeom>
                <a:avLst/>
                <a:gdLst>
                  <a:gd name="connsiteX0" fmla="*/ 295 w 43974"/>
                  <a:gd name="connsiteY0" fmla="*/ 27510 h 27630"/>
                  <a:gd name="connsiteX1" fmla="*/ 21165 w 43974"/>
                  <a:gd name="connsiteY1" fmla="*/ 13254 h 27630"/>
                  <a:gd name="connsiteX2" fmla="*/ 43974 w 43974"/>
                  <a:gd name="connsiteY2" fmla="*/ 1849 h 27630"/>
                  <a:gd name="connsiteX3" fmla="*/ 17174 w 43974"/>
                  <a:gd name="connsiteY3" fmla="*/ 6183 h 27630"/>
                  <a:gd name="connsiteX4" fmla="*/ 295 w 43974"/>
                  <a:gd name="connsiteY4" fmla="*/ 27510 h 2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74" h="27630">
                    <a:moveTo>
                      <a:pt x="295" y="27510"/>
                    </a:moveTo>
                    <a:cubicBezTo>
                      <a:pt x="2347" y="28764"/>
                      <a:pt x="9532" y="19983"/>
                      <a:pt x="21165" y="13254"/>
                    </a:cubicBezTo>
                    <a:cubicBezTo>
                      <a:pt x="32798" y="6525"/>
                      <a:pt x="43974" y="4244"/>
                      <a:pt x="43974" y="1849"/>
                    </a:cubicBezTo>
                    <a:cubicBezTo>
                      <a:pt x="43974" y="-545"/>
                      <a:pt x="30859" y="-1914"/>
                      <a:pt x="17174" y="6183"/>
                    </a:cubicBezTo>
                    <a:cubicBezTo>
                      <a:pt x="3488" y="14280"/>
                      <a:pt x="-1302" y="26711"/>
                      <a:pt x="295" y="275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2250E395-E553-4F28-BEB6-9B5CB3166EAE}"/>
                  </a:ext>
                </a:extLst>
              </p:cNvPr>
              <p:cNvSpPr/>
              <p:nvPr/>
            </p:nvSpPr>
            <p:spPr>
              <a:xfrm>
                <a:off x="9289825" y="4769229"/>
                <a:ext cx="47544" cy="69977"/>
              </a:xfrm>
              <a:custGeom>
                <a:avLst/>
                <a:gdLst>
                  <a:gd name="connsiteX0" fmla="*/ 32 w 47544"/>
                  <a:gd name="connsiteY0" fmla="*/ 69293 h 69977"/>
                  <a:gd name="connsiteX1" fmla="*/ 20219 w 47544"/>
                  <a:gd name="connsiteY1" fmla="*/ 55608 h 69977"/>
                  <a:gd name="connsiteX2" fmla="*/ 36983 w 47544"/>
                  <a:gd name="connsiteY2" fmla="*/ 34966 h 69977"/>
                  <a:gd name="connsiteX3" fmla="*/ 44396 w 47544"/>
                  <a:gd name="connsiteY3" fmla="*/ 21052 h 69977"/>
                  <a:gd name="connsiteX4" fmla="*/ 47362 w 47544"/>
                  <a:gd name="connsiteY4" fmla="*/ 12156 h 69977"/>
                  <a:gd name="connsiteX5" fmla="*/ 41203 w 47544"/>
                  <a:gd name="connsiteY5" fmla="*/ 752 h 69977"/>
                  <a:gd name="connsiteX6" fmla="*/ 29798 w 47544"/>
                  <a:gd name="connsiteY6" fmla="*/ 2006 h 69977"/>
                  <a:gd name="connsiteX7" fmla="*/ 22956 w 47544"/>
                  <a:gd name="connsiteY7" fmla="*/ 8165 h 69977"/>
                  <a:gd name="connsiteX8" fmla="*/ 13262 w 47544"/>
                  <a:gd name="connsiteY8" fmla="*/ 20938 h 69977"/>
                  <a:gd name="connsiteX9" fmla="*/ 2883 w 47544"/>
                  <a:gd name="connsiteY9" fmla="*/ 45686 h 69977"/>
                  <a:gd name="connsiteX10" fmla="*/ 1971 w 47544"/>
                  <a:gd name="connsiteY10" fmla="*/ 69977 h 69977"/>
                  <a:gd name="connsiteX11" fmla="*/ 8472 w 47544"/>
                  <a:gd name="connsiteY11" fmla="*/ 47168 h 69977"/>
                  <a:gd name="connsiteX12" fmla="*/ 19876 w 47544"/>
                  <a:gd name="connsiteY12" fmla="*/ 24930 h 69977"/>
                  <a:gd name="connsiteX13" fmla="*/ 29114 w 47544"/>
                  <a:gd name="connsiteY13" fmla="*/ 13525 h 69977"/>
                  <a:gd name="connsiteX14" fmla="*/ 38580 w 47544"/>
                  <a:gd name="connsiteY14" fmla="*/ 8279 h 69977"/>
                  <a:gd name="connsiteX15" fmla="*/ 39606 w 47544"/>
                  <a:gd name="connsiteY15" fmla="*/ 10788 h 69977"/>
                  <a:gd name="connsiteX16" fmla="*/ 37439 w 47544"/>
                  <a:gd name="connsiteY16" fmla="*/ 17288 h 69977"/>
                  <a:gd name="connsiteX17" fmla="*/ 30939 w 47544"/>
                  <a:gd name="connsiteY17" fmla="*/ 30632 h 69977"/>
                  <a:gd name="connsiteX18" fmla="*/ 16455 w 47544"/>
                  <a:gd name="connsiteY18" fmla="*/ 51160 h 69977"/>
                  <a:gd name="connsiteX19" fmla="*/ 32 w 47544"/>
                  <a:gd name="connsiteY19" fmla="*/ 69293 h 6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544" h="69977">
                    <a:moveTo>
                      <a:pt x="32" y="69293"/>
                    </a:moveTo>
                    <a:cubicBezTo>
                      <a:pt x="603" y="70206"/>
                      <a:pt x="9156" y="66100"/>
                      <a:pt x="20219" y="55608"/>
                    </a:cubicBezTo>
                    <a:cubicBezTo>
                      <a:pt x="26628" y="49438"/>
                      <a:pt x="32262" y="42504"/>
                      <a:pt x="36983" y="34966"/>
                    </a:cubicBezTo>
                    <a:cubicBezTo>
                      <a:pt x="39777" y="30506"/>
                      <a:pt x="42252" y="25853"/>
                      <a:pt x="44396" y="21052"/>
                    </a:cubicBezTo>
                    <a:cubicBezTo>
                      <a:pt x="45879" y="18269"/>
                      <a:pt x="46882" y="15270"/>
                      <a:pt x="47362" y="12156"/>
                    </a:cubicBezTo>
                    <a:cubicBezTo>
                      <a:pt x="48274" y="7378"/>
                      <a:pt x="45696" y="2611"/>
                      <a:pt x="41203" y="752"/>
                    </a:cubicBezTo>
                    <a:cubicBezTo>
                      <a:pt x="37405" y="-583"/>
                      <a:pt x="33208" y="-126"/>
                      <a:pt x="29798" y="2006"/>
                    </a:cubicBezTo>
                    <a:cubicBezTo>
                      <a:pt x="27221" y="3706"/>
                      <a:pt x="24917" y="5781"/>
                      <a:pt x="22956" y="8165"/>
                    </a:cubicBezTo>
                    <a:cubicBezTo>
                      <a:pt x="19352" y="12122"/>
                      <a:pt x="16102" y="16399"/>
                      <a:pt x="13262" y="20938"/>
                    </a:cubicBezTo>
                    <a:cubicBezTo>
                      <a:pt x="8494" y="28579"/>
                      <a:pt x="4982" y="36927"/>
                      <a:pt x="2883" y="45686"/>
                    </a:cubicBezTo>
                    <a:cubicBezTo>
                      <a:pt x="112" y="53498"/>
                      <a:pt x="-207" y="61971"/>
                      <a:pt x="1971" y="69977"/>
                    </a:cubicBezTo>
                    <a:cubicBezTo>
                      <a:pt x="3340" y="69977"/>
                      <a:pt x="3682" y="60854"/>
                      <a:pt x="8472" y="47168"/>
                    </a:cubicBezTo>
                    <a:cubicBezTo>
                      <a:pt x="11266" y="39288"/>
                      <a:pt x="15109" y="31806"/>
                      <a:pt x="19876" y="24930"/>
                    </a:cubicBezTo>
                    <a:cubicBezTo>
                      <a:pt x="22647" y="20892"/>
                      <a:pt x="25738" y="17072"/>
                      <a:pt x="29114" y="13525"/>
                    </a:cubicBezTo>
                    <a:cubicBezTo>
                      <a:pt x="32535" y="9533"/>
                      <a:pt x="36185" y="7138"/>
                      <a:pt x="38580" y="8279"/>
                    </a:cubicBezTo>
                    <a:cubicBezTo>
                      <a:pt x="40975" y="9419"/>
                      <a:pt x="39720" y="8963"/>
                      <a:pt x="39606" y="10788"/>
                    </a:cubicBezTo>
                    <a:cubicBezTo>
                      <a:pt x="39218" y="13046"/>
                      <a:pt x="38489" y="15247"/>
                      <a:pt x="37439" y="17288"/>
                    </a:cubicBezTo>
                    <a:cubicBezTo>
                      <a:pt x="35546" y="21862"/>
                      <a:pt x="33379" y="26321"/>
                      <a:pt x="30939" y="30632"/>
                    </a:cubicBezTo>
                    <a:cubicBezTo>
                      <a:pt x="26765" y="37919"/>
                      <a:pt x="21918" y="44785"/>
                      <a:pt x="16455" y="51160"/>
                    </a:cubicBezTo>
                    <a:cubicBezTo>
                      <a:pt x="6533" y="62679"/>
                      <a:pt x="-538" y="68267"/>
                      <a:pt x="32" y="69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ADD2DBF3-D50A-42B4-8E22-600045F1509D}"/>
                  </a:ext>
                </a:extLst>
              </p:cNvPr>
              <p:cNvSpPr/>
              <p:nvPr/>
            </p:nvSpPr>
            <p:spPr>
              <a:xfrm>
                <a:off x="9231048" y="4784434"/>
                <a:ext cx="63371" cy="55245"/>
              </a:xfrm>
              <a:custGeom>
                <a:avLst/>
                <a:gdLst>
                  <a:gd name="connsiteX0" fmla="*/ 63371 w 63371"/>
                  <a:gd name="connsiteY0" fmla="*/ 55228 h 55245"/>
                  <a:gd name="connsiteX1" fmla="*/ 55502 w 63371"/>
                  <a:gd name="connsiteY1" fmla="*/ 32419 h 55245"/>
                  <a:gd name="connsiteX2" fmla="*/ 24595 w 63371"/>
                  <a:gd name="connsiteY2" fmla="*/ 3451 h 55245"/>
                  <a:gd name="connsiteX3" fmla="*/ 4866 w 63371"/>
                  <a:gd name="connsiteY3" fmla="*/ 1855 h 55245"/>
                  <a:gd name="connsiteX4" fmla="*/ 190 w 63371"/>
                  <a:gd name="connsiteY4" fmla="*/ 13259 h 55245"/>
                  <a:gd name="connsiteX5" fmla="*/ 3041 w 63371"/>
                  <a:gd name="connsiteY5" fmla="*/ 22041 h 55245"/>
                  <a:gd name="connsiteX6" fmla="*/ 12164 w 63371"/>
                  <a:gd name="connsiteY6" fmla="*/ 35726 h 55245"/>
                  <a:gd name="connsiteX7" fmla="*/ 34974 w 63371"/>
                  <a:gd name="connsiteY7" fmla="*/ 50781 h 55245"/>
                  <a:gd name="connsiteX8" fmla="*/ 59380 w 63371"/>
                  <a:gd name="connsiteY8" fmla="*/ 51921 h 55245"/>
                  <a:gd name="connsiteX9" fmla="*/ 37141 w 63371"/>
                  <a:gd name="connsiteY9" fmla="*/ 45306 h 55245"/>
                  <a:gd name="connsiteX10" fmla="*/ 17981 w 63371"/>
                  <a:gd name="connsiteY10" fmla="*/ 30708 h 55245"/>
                  <a:gd name="connsiteX11" fmla="*/ 10568 w 63371"/>
                  <a:gd name="connsiteY11" fmla="*/ 19304 h 55245"/>
                  <a:gd name="connsiteX12" fmla="*/ 9427 w 63371"/>
                  <a:gd name="connsiteY12" fmla="*/ 9382 h 55245"/>
                  <a:gd name="connsiteX13" fmla="*/ 20832 w 63371"/>
                  <a:gd name="connsiteY13" fmla="*/ 11320 h 55245"/>
                  <a:gd name="connsiteX14" fmla="*/ 33263 w 63371"/>
                  <a:gd name="connsiteY14" fmla="*/ 18848 h 55245"/>
                  <a:gd name="connsiteX15" fmla="*/ 50712 w 63371"/>
                  <a:gd name="connsiteY15" fmla="*/ 36411 h 55245"/>
                  <a:gd name="connsiteX16" fmla="*/ 63371 w 63371"/>
                  <a:gd name="connsiteY16" fmla="*/ 55228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71" h="55245">
                    <a:moveTo>
                      <a:pt x="63371" y="55228"/>
                    </a:moveTo>
                    <a:cubicBezTo>
                      <a:pt x="63212" y="46983"/>
                      <a:pt x="60452" y="39011"/>
                      <a:pt x="55502" y="32419"/>
                    </a:cubicBezTo>
                    <a:cubicBezTo>
                      <a:pt x="48043" y="20125"/>
                      <a:pt x="37357" y="10100"/>
                      <a:pt x="24595" y="3451"/>
                    </a:cubicBezTo>
                    <a:cubicBezTo>
                      <a:pt x="18745" y="-494"/>
                      <a:pt x="11275" y="-1099"/>
                      <a:pt x="4866" y="1855"/>
                    </a:cubicBezTo>
                    <a:cubicBezTo>
                      <a:pt x="1205" y="4409"/>
                      <a:pt x="-620" y="8869"/>
                      <a:pt x="190" y="13259"/>
                    </a:cubicBezTo>
                    <a:cubicBezTo>
                      <a:pt x="726" y="16304"/>
                      <a:pt x="1684" y="19258"/>
                      <a:pt x="3041" y="22041"/>
                    </a:cubicBezTo>
                    <a:cubicBezTo>
                      <a:pt x="5356" y="27047"/>
                      <a:pt x="8435" y="31666"/>
                      <a:pt x="12164" y="35726"/>
                    </a:cubicBezTo>
                    <a:cubicBezTo>
                      <a:pt x="18460" y="42489"/>
                      <a:pt x="26283" y="47656"/>
                      <a:pt x="34974" y="50781"/>
                    </a:cubicBezTo>
                    <a:cubicBezTo>
                      <a:pt x="42615" y="54453"/>
                      <a:pt x="51431" y="54864"/>
                      <a:pt x="59380" y="51921"/>
                    </a:cubicBezTo>
                    <a:cubicBezTo>
                      <a:pt x="51830" y="50222"/>
                      <a:pt x="44394" y="48009"/>
                      <a:pt x="37141" y="45306"/>
                    </a:cubicBezTo>
                    <a:cubicBezTo>
                      <a:pt x="29785" y="41862"/>
                      <a:pt x="23250" y="36878"/>
                      <a:pt x="17981" y="30708"/>
                    </a:cubicBezTo>
                    <a:cubicBezTo>
                      <a:pt x="15027" y="27241"/>
                      <a:pt x="12541" y="23409"/>
                      <a:pt x="10568" y="19304"/>
                    </a:cubicBezTo>
                    <a:cubicBezTo>
                      <a:pt x="8287" y="14628"/>
                      <a:pt x="7603" y="10066"/>
                      <a:pt x="9427" y="9382"/>
                    </a:cubicBezTo>
                    <a:cubicBezTo>
                      <a:pt x="13328" y="8378"/>
                      <a:pt x="17479" y="9074"/>
                      <a:pt x="20832" y="11320"/>
                    </a:cubicBezTo>
                    <a:cubicBezTo>
                      <a:pt x="25200" y="13442"/>
                      <a:pt x="29363" y="15962"/>
                      <a:pt x="33263" y="18848"/>
                    </a:cubicBezTo>
                    <a:cubicBezTo>
                      <a:pt x="39889" y="23843"/>
                      <a:pt x="45763" y="29750"/>
                      <a:pt x="50712" y="36411"/>
                    </a:cubicBezTo>
                    <a:cubicBezTo>
                      <a:pt x="59151" y="46903"/>
                      <a:pt x="62002" y="55685"/>
                      <a:pt x="63371" y="55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8C574D6E-58FC-4A22-B0D7-28FC7022F85E}"/>
                  </a:ext>
                </a:extLst>
              </p:cNvPr>
              <p:cNvSpPr/>
              <p:nvPr/>
            </p:nvSpPr>
            <p:spPr>
              <a:xfrm>
                <a:off x="10034464" y="4696079"/>
                <a:ext cx="485493" cy="408170"/>
              </a:xfrm>
              <a:custGeom>
                <a:avLst/>
                <a:gdLst>
                  <a:gd name="connsiteX0" fmla="*/ 12317 w 485493"/>
                  <a:gd name="connsiteY0" fmla="*/ 0 h 408170"/>
                  <a:gd name="connsiteX1" fmla="*/ 0 w 485493"/>
                  <a:gd name="connsiteY1" fmla="*/ 390380 h 408170"/>
                  <a:gd name="connsiteX2" fmla="*/ 485494 w 485493"/>
                  <a:gd name="connsiteY2" fmla="*/ 408171 h 408170"/>
                  <a:gd name="connsiteX3" fmla="*/ 236645 w 485493"/>
                  <a:gd name="connsiteY3" fmla="*/ 259911 h 408170"/>
                  <a:gd name="connsiteX4" fmla="*/ 254779 w 485493"/>
                  <a:gd name="connsiteY4" fmla="*/ 10150 h 40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493" h="408170">
                    <a:moveTo>
                      <a:pt x="12317" y="0"/>
                    </a:moveTo>
                    <a:lnTo>
                      <a:pt x="0" y="390380"/>
                    </a:lnTo>
                    <a:lnTo>
                      <a:pt x="485494" y="408171"/>
                    </a:lnTo>
                    <a:cubicBezTo>
                      <a:pt x="484353" y="361640"/>
                      <a:pt x="236645" y="259911"/>
                      <a:pt x="236645" y="259911"/>
                    </a:cubicBezTo>
                    <a:lnTo>
                      <a:pt x="254779" y="1015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C4C9B488-D5E4-447F-95F8-9C154349C4C9}"/>
                  </a:ext>
                </a:extLst>
              </p:cNvPr>
              <p:cNvSpPr/>
              <p:nvPr/>
            </p:nvSpPr>
            <p:spPr>
              <a:xfrm>
                <a:off x="10107021" y="4928398"/>
                <a:ext cx="37637" cy="37235"/>
              </a:xfrm>
              <a:custGeom>
                <a:avLst/>
                <a:gdLst>
                  <a:gd name="connsiteX0" fmla="*/ 14803 w 37637"/>
                  <a:gd name="connsiteY0" fmla="*/ 220 h 37235"/>
                  <a:gd name="connsiteX1" fmla="*/ 205 w 37637"/>
                  <a:gd name="connsiteY1" fmla="*/ 22345 h 37235"/>
                  <a:gd name="connsiteX2" fmla="*/ 22102 w 37637"/>
                  <a:gd name="connsiteY2" fmla="*/ 36943 h 37235"/>
                  <a:gd name="connsiteX3" fmla="*/ 37384 w 37637"/>
                  <a:gd name="connsiteY3" fmla="*/ 13450 h 37235"/>
                  <a:gd name="connsiteX4" fmla="*/ 12978 w 37637"/>
                  <a:gd name="connsiteY4" fmla="*/ 791 h 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37" h="37235">
                    <a:moveTo>
                      <a:pt x="14803" y="220"/>
                    </a:moveTo>
                    <a:cubicBezTo>
                      <a:pt x="5029" y="2832"/>
                      <a:pt x="-1232" y="12332"/>
                      <a:pt x="205" y="22345"/>
                    </a:cubicBezTo>
                    <a:cubicBezTo>
                      <a:pt x="2429" y="32279"/>
                      <a:pt x="12077" y="38711"/>
                      <a:pt x="22102" y="36943"/>
                    </a:cubicBezTo>
                    <a:cubicBezTo>
                      <a:pt x="32445" y="34160"/>
                      <a:pt x="39037" y="24033"/>
                      <a:pt x="37384" y="13450"/>
                    </a:cubicBezTo>
                    <a:cubicBezTo>
                      <a:pt x="33917" y="3402"/>
                      <a:pt x="23185" y="-2163"/>
                      <a:pt x="12978" y="7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23697684-7628-4F6D-BE8D-9404931805C7}"/>
                  </a:ext>
                </a:extLst>
              </p:cNvPr>
              <p:cNvSpPr/>
              <p:nvPr/>
            </p:nvSpPr>
            <p:spPr>
              <a:xfrm>
                <a:off x="10034464" y="5046884"/>
                <a:ext cx="485797" cy="57136"/>
              </a:xfrm>
              <a:custGeom>
                <a:avLst/>
                <a:gdLst>
                  <a:gd name="connsiteX0" fmla="*/ 0 w 485797"/>
                  <a:gd name="connsiteY0" fmla="*/ 39346 h 57136"/>
                  <a:gd name="connsiteX1" fmla="*/ 2737 w 485797"/>
                  <a:gd name="connsiteY1" fmla="*/ 0 h 57136"/>
                  <a:gd name="connsiteX2" fmla="*/ 467246 w 485797"/>
                  <a:gd name="connsiteY2" fmla="*/ 31819 h 57136"/>
                  <a:gd name="connsiteX3" fmla="*/ 485494 w 485797"/>
                  <a:gd name="connsiteY3" fmla="*/ 57137 h 5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97" h="57136">
                    <a:moveTo>
                      <a:pt x="0" y="39346"/>
                    </a:moveTo>
                    <a:lnTo>
                      <a:pt x="2737" y="0"/>
                    </a:lnTo>
                    <a:lnTo>
                      <a:pt x="467246" y="31819"/>
                    </a:lnTo>
                    <a:cubicBezTo>
                      <a:pt x="467246" y="31819"/>
                      <a:pt x="488573" y="41969"/>
                      <a:pt x="485494" y="571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1FA42793-CC16-45FD-AF23-7C72F036E07D}"/>
                  </a:ext>
                </a:extLst>
              </p:cNvPr>
              <p:cNvSpPr/>
              <p:nvPr/>
            </p:nvSpPr>
            <p:spPr>
              <a:xfrm>
                <a:off x="10233837" y="4950783"/>
                <a:ext cx="45165" cy="28432"/>
              </a:xfrm>
              <a:custGeom>
                <a:avLst/>
                <a:gdLst>
                  <a:gd name="connsiteX0" fmla="*/ 45142 w 45165"/>
                  <a:gd name="connsiteY0" fmla="*/ 2241 h 28432"/>
                  <a:gd name="connsiteX1" fmla="*/ 21192 w 45165"/>
                  <a:gd name="connsiteY1" fmla="*/ 12391 h 28432"/>
                  <a:gd name="connsiteX2" fmla="*/ 550 w 45165"/>
                  <a:gd name="connsiteY2" fmla="*/ 28358 h 28432"/>
                  <a:gd name="connsiteX3" fmla="*/ 16972 w 45165"/>
                  <a:gd name="connsiteY3" fmla="*/ 5549 h 28432"/>
                  <a:gd name="connsiteX4" fmla="*/ 45142 w 45165"/>
                  <a:gd name="connsiteY4" fmla="*/ 2241 h 2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65" h="28432">
                    <a:moveTo>
                      <a:pt x="45142" y="2241"/>
                    </a:moveTo>
                    <a:cubicBezTo>
                      <a:pt x="45142" y="4636"/>
                      <a:pt x="33737" y="5206"/>
                      <a:pt x="21192" y="12391"/>
                    </a:cubicBezTo>
                    <a:cubicBezTo>
                      <a:pt x="8647" y="19576"/>
                      <a:pt x="2717" y="29384"/>
                      <a:pt x="550" y="28358"/>
                    </a:cubicBezTo>
                    <a:cubicBezTo>
                      <a:pt x="-1617" y="27331"/>
                      <a:pt x="2374" y="13760"/>
                      <a:pt x="16972" y="5549"/>
                    </a:cubicBezTo>
                    <a:cubicBezTo>
                      <a:pt x="31570" y="-2663"/>
                      <a:pt x="45826" y="74"/>
                      <a:pt x="45142" y="22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B70825C2-6FB2-4FE9-9321-93959819EE23}"/>
                  </a:ext>
                </a:extLst>
              </p:cNvPr>
              <p:cNvSpPr/>
              <p:nvPr/>
            </p:nvSpPr>
            <p:spPr>
              <a:xfrm>
                <a:off x="10295920" y="4974909"/>
                <a:ext cx="33239" cy="36849"/>
              </a:xfrm>
              <a:custGeom>
                <a:avLst/>
                <a:gdLst>
                  <a:gd name="connsiteX0" fmla="*/ 33239 w 33239"/>
                  <a:gd name="connsiteY0" fmla="*/ 1038 h 36849"/>
                  <a:gd name="connsiteX1" fmla="*/ 14877 w 33239"/>
                  <a:gd name="connsiteY1" fmla="*/ 16777 h 36849"/>
                  <a:gd name="connsiteX2" fmla="*/ 1420 w 33239"/>
                  <a:gd name="connsiteY2" fmla="*/ 36849 h 36849"/>
                  <a:gd name="connsiteX3" fmla="*/ 8719 w 33239"/>
                  <a:gd name="connsiteY3" fmla="*/ 11303 h 36849"/>
                  <a:gd name="connsiteX4" fmla="*/ 33239 w 33239"/>
                  <a:gd name="connsiteY4" fmla="*/ 1038 h 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9" h="36849">
                    <a:moveTo>
                      <a:pt x="33239" y="1038"/>
                    </a:moveTo>
                    <a:cubicBezTo>
                      <a:pt x="33239" y="3319"/>
                      <a:pt x="23317" y="6969"/>
                      <a:pt x="14877" y="16777"/>
                    </a:cubicBezTo>
                    <a:cubicBezTo>
                      <a:pt x="6438" y="26585"/>
                      <a:pt x="3473" y="36963"/>
                      <a:pt x="1420" y="36849"/>
                    </a:cubicBezTo>
                    <a:cubicBezTo>
                      <a:pt x="-633" y="36735"/>
                      <a:pt x="-2001" y="23163"/>
                      <a:pt x="8719" y="11303"/>
                    </a:cubicBezTo>
                    <a:cubicBezTo>
                      <a:pt x="19439" y="-558"/>
                      <a:pt x="33353" y="-1243"/>
                      <a:pt x="33239" y="10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2902CD9D-6563-4E25-ACA2-E9A1C89F8379}"/>
                  </a:ext>
                </a:extLst>
              </p:cNvPr>
              <p:cNvSpPr/>
              <p:nvPr/>
            </p:nvSpPr>
            <p:spPr>
              <a:xfrm>
                <a:off x="10353334" y="4997950"/>
                <a:ext cx="22891" cy="40266"/>
              </a:xfrm>
              <a:custGeom>
                <a:avLst/>
                <a:gdLst>
                  <a:gd name="connsiteX0" fmla="*/ 2511 w 22891"/>
                  <a:gd name="connsiteY0" fmla="*/ 40267 h 40266"/>
                  <a:gd name="connsiteX1" fmla="*/ 4108 w 22891"/>
                  <a:gd name="connsiteY1" fmla="*/ 15975 h 40266"/>
                  <a:gd name="connsiteX2" fmla="*/ 22811 w 22891"/>
                  <a:gd name="connsiteY2" fmla="*/ 465 h 40266"/>
                  <a:gd name="connsiteX3" fmla="*/ 11407 w 22891"/>
                  <a:gd name="connsiteY3" fmla="*/ 19738 h 40266"/>
                  <a:gd name="connsiteX4" fmla="*/ 2511 w 22891"/>
                  <a:gd name="connsiteY4" fmla="*/ 4026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40266">
                    <a:moveTo>
                      <a:pt x="2511" y="40267"/>
                    </a:moveTo>
                    <a:cubicBezTo>
                      <a:pt x="344" y="40267"/>
                      <a:pt x="-2507" y="28862"/>
                      <a:pt x="4108" y="15975"/>
                    </a:cubicBezTo>
                    <a:cubicBezTo>
                      <a:pt x="10722" y="3088"/>
                      <a:pt x="21899" y="-1588"/>
                      <a:pt x="22811" y="465"/>
                    </a:cubicBezTo>
                    <a:cubicBezTo>
                      <a:pt x="23724" y="2517"/>
                      <a:pt x="16653" y="9132"/>
                      <a:pt x="11407" y="19738"/>
                    </a:cubicBezTo>
                    <a:cubicBezTo>
                      <a:pt x="6161" y="30345"/>
                      <a:pt x="4906" y="40267"/>
                      <a:pt x="2511" y="402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317A0866-79F6-4453-929D-D5DE176D2B69}"/>
                  </a:ext>
                </a:extLst>
              </p:cNvPr>
              <p:cNvSpPr/>
              <p:nvPr/>
            </p:nvSpPr>
            <p:spPr>
              <a:xfrm>
                <a:off x="10226317" y="4886302"/>
                <a:ext cx="50593" cy="10991"/>
              </a:xfrm>
              <a:custGeom>
                <a:avLst/>
                <a:gdLst>
                  <a:gd name="connsiteX0" fmla="*/ 50494 w 50593"/>
                  <a:gd name="connsiteY0" fmla="*/ 9357 h 10991"/>
                  <a:gd name="connsiteX1" fmla="*/ 25290 w 50593"/>
                  <a:gd name="connsiteY1" fmla="*/ 8216 h 10991"/>
                  <a:gd name="connsiteX2" fmla="*/ 86 w 50593"/>
                  <a:gd name="connsiteY2" fmla="*/ 10383 h 10991"/>
                  <a:gd name="connsiteX3" fmla="*/ 25062 w 50593"/>
                  <a:gd name="connsiteY3" fmla="*/ 5 h 10991"/>
                  <a:gd name="connsiteX4" fmla="*/ 50494 w 50593"/>
                  <a:gd name="connsiteY4" fmla="*/ 9357 h 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93" h="10991">
                    <a:moveTo>
                      <a:pt x="50494" y="9357"/>
                    </a:moveTo>
                    <a:cubicBezTo>
                      <a:pt x="49468" y="11410"/>
                      <a:pt x="39090" y="7760"/>
                      <a:pt x="25290" y="8216"/>
                    </a:cubicBezTo>
                    <a:cubicBezTo>
                      <a:pt x="11491" y="8673"/>
                      <a:pt x="1226" y="12436"/>
                      <a:pt x="86" y="10383"/>
                    </a:cubicBezTo>
                    <a:cubicBezTo>
                      <a:pt x="-1054" y="8330"/>
                      <a:pt x="9210" y="233"/>
                      <a:pt x="25062" y="5"/>
                    </a:cubicBezTo>
                    <a:cubicBezTo>
                      <a:pt x="40915" y="-223"/>
                      <a:pt x="51749" y="7532"/>
                      <a:pt x="50494" y="93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025530E1-C47C-4BFB-A657-9B65D60A7C9F}"/>
                  </a:ext>
                </a:extLst>
              </p:cNvPr>
              <p:cNvSpPr/>
              <p:nvPr/>
            </p:nvSpPr>
            <p:spPr>
              <a:xfrm>
                <a:off x="10194643" y="4796211"/>
                <a:ext cx="72703" cy="43243"/>
              </a:xfrm>
              <a:custGeom>
                <a:avLst/>
                <a:gdLst>
                  <a:gd name="connsiteX0" fmla="*/ 72703 w 72703"/>
                  <a:gd name="connsiteY0" fmla="*/ 41399 h 43243"/>
                  <a:gd name="connsiteX1" fmla="*/ 48412 w 72703"/>
                  <a:gd name="connsiteY1" fmla="*/ 40373 h 43243"/>
                  <a:gd name="connsiteX2" fmla="*/ 23321 w 72703"/>
                  <a:gd name="connsiteY2" fmla="*/ 31591 h 43243"/>
                  <a:gd name="connsiteX3" fmla="*/ 9636 w 72703"/>
                  <a:gd name="connsiteY3" fmla="*/ 23722 h 43243"/>
                  <a:gd name="connsiteX4" fmla="*/ 2451 w 72703"/>
                  <a:gd name="connsiteY4" fmla="*/ 17677 h 43243"/>
                  <a:gd name="connsiteX5" fmla="*/ 1881 w 72703"/>
                  <a:gd name="connsiteY5" fmla="*/ 5018 h 43243"/>
                  <a:gd name="connsiteX6" fmla="*/ 12373 w 72703"/>
                  <a:gd name="connsiteY6" fmla="*/ 0 h 43243"/>
                  <a:gd name="connsiteX7" fmla="*/ 21497 w 72703"/>
                  <a:gd name="connsiteY7" fmla="*/ 1597 h 43243"/>
                  <a:gd name="connsiteX8" fmla="*/ 36437 w 72703"/>
                  <a:gd name="connsiteY8" fmla="*/ 7413 h 43243"/>
                  <a:gd name="connsiteX9" fmla="*/ 58334 w 72703"/>
                  <a:gd name="connsiteY9" fmla="*/ 22924 h 43243"/>
                  <a:gd name="connsiteX10" fmla="*/ 71905 w 72703"/>
                  <a:gd name="connsiteY10" fmla="*/ 43224 h 43243"/>
                  <a:gd name="connsiteX11" fmla="*/ 54456 w 72703"/>
                  <a:gd name="connsiteY11" fmla="*/ 27257 h 43243"/>
                  <a:gd name="connsiteX12" fmla="*/ 33129 w 72703"/>
                  <a:gd name="connsiteY12" fmla="*/ 14256 h 43243"/>
                  <a:gd name="connsiteX13" fmla="*/ 19330 w 72703"/>
                  <a:gd name="connsiteY13" fmla="*/ 9466 h 43243"/>
                  <a:gd name="connsiteX14" fmla="*/ 8496 w 72703"/>
                  <a:gd name="connsiteY14" fmla="*/ 9466 h 43243"/>
                  <a:gd name="connsiteX15" fmla="*/ 8496 w 72703"/>
                  <a:gd name="connsiteY15" fmla="*/ 12203 h 43243"/>
                  <a:gd name="connsiteX16" fmla="*/ 13742 w 72703"/>
                  <a:gd name="connsiteY16" fmla="*/ 16651 h 43243"/>
                  <a:gd name="connsiteX17" fmla="*/ 26287 w 72703"/>
                  <a:gd name="connsiteY17" fmla="*/ 24406 h 43243"/>
                  <a:gd name="connsiteX18" fmla="*/ 49096 w 72703"/>
                  <a:gd name="connsiteY18" fmla="*/ 34328 h 43243"/>
                  <a:gd name="connsiteX19" fmla="*/ 72703 w 72703"/>
                  <a:gd name="connsiteY19" fmla="*/ 41399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03" h="43243">
                    <a:moveTo>
                      <a:pt x="72703" y="41399"/>
                    </a:moveTo>
                    <a:cubicBezTo>
                      <a:pt x="64663" y="43258"/>
                      <a:pt x="56269" y="42904"/>
                      <a:pt x="48412" y="40373"/>
                    </a:cubicBezTo>
                    <a:cubicBezTo>
                      <a:pt x="39721" y="38479"/>
                      <a:pt x="31293" y="35537"/>
                      <a:pt x="23321" y="31591"/>
                    </a:cubicBezTo>
                    <a:cubicBezTo>
                      <a:pt x="18566" y="29310"/>
                      <a:pt x="13992" y="26687"/>
                      <a:pt x="9636" y="23722"/>
                    </a:cubicBezTo>
                    <a:cubicBezTo>
                      <a:pt x="6910" y="22125"/>
                      <a:pt x="4481" y="20084"/>
                      <a:pt x="2451" y="17677"/>
                    </a:cubicBezTo>
                    <a:cubicBezTo>
                      <a:pt x="-594" y="14074"/>
                      <a:pt x="-822" y="8873"/>
                      <a:pt x="1881" y="5018"/>
                    </a:cubicBezTo>
                    <a:cubicBezTo>
                      <a:pt x="4424" y="1825"/>
                      <a:pt x="8290" y="-22"/>
                      <a:pt x="12373" y="0"/>
                    </a:cubicBezTo>
                    <a:cubicBezTo>
                      <a:pt x="15475" y="114"/>
                      <a:pt x="18543" y="650"/>
                      <a:pt x="21497" y="1597"/>
                    </a:cubicBezTo>
                    <a:cubicBezTo>
                      <a:pt x="26651" y="3045"/>
                      <a:pt x="31658" y="4995"/>
                      <a:pt x="36437" y="7413"/>
                    </a:cubicBezTo>
                    <a:cubicBezTo>
                      <a:pt x="44488" y="11416"/>
                      <a:pt x="51878" y="16651"/>
                      <a:pt x="58334" y="22924"/>
                    </a:cubicBezTo>
                    <a:cubicBezTo>
                      <a:pt x="69168" y="33758"/>
                      <a:pt x="72703" y="42767"/>
                      <a:pt x="71905" y="43224"/>
                    </a:cubicBezTo>
                    <a:cubicBezTo>
                      <a:pt x="71107" y="43680"/>
                      <a:pt x="65519" y="36267"/>
                      <a:pt x="54456" y="27257"/>
                    </a:cubicBezTo>
                    <a:cubicBezTo>
                      <a:pt x="47933" y="22034"/>
                      <a:pt x="40770" y="17655"/>
                      <a:pt x="33129" y="14256"/>
                    </a:cubicBezTo>
                    <a:cubicBezTo>
                      <a:pt x="28682" y="12249"/>
                      <a:pt x="24063" y="10652"/>
                      <a:pt x="19330" y="9466"/>
                    </a:cubicBezTo>
                    <a:cubicBezTo>
                      <a:pt x="14312" y="7869"/>
                      <a:pt x="9864" y="7641"/>
                      <a:pt x="8496" y="9466"/>
                    </a:cubicBezTo>
                    <a:cubicBezTo>
                      <a:pt x="7127" y="11291"/>
                      <a:pt x="7925" y="10721"/>
                      <a:pt x="8496" y="12203"/>
                    </a:cubicBezTo>
                    <a:cubicBezTo>
                      <a:pt x="10024" y="13925"/>
                      <a:pt x="11791" y="15431"/>
                      <a:pt x="13742" y="16651"/>
                    </a:cubicBezTo>
                    <a:cubicBezTo>
                      <a:pt x="17961" y="19502"/>
                      <a:pt x="22181" y="22125"/>
                      <a:pt x="26287" y="24406"/>
                    </a:cubicBezTo>
                    <a:cubicBezTo>
                      <a:pt x="33574" y="28386"/>
                      <a:pt x="41215" y="31705"/>
                      <a:pt x="49096" y="34328"/>
                    </a:cubicBezTo>
                    <a:cubicBezTo>
                      <a:pt x="57136" y="36084"/>
                      <a:pt x="65028" y="38457"/>
                      <a:pt x="72703" y="413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991EFC47-01F3-43E2-BF50-A53E96B80FA9}"/>
                  </a:ext>
                </a:extLst>
              </p:cNvPr>
              <p:cNvSpPr/>
              <p:nvPr/>
            </p:nvSpPr>
            <p:spPr>
              <a:xfrm>
                <a:off x="10258515" y="4764506"/>
                <a:ext cx="40043" cy="76410"/>
              </a:xfrm>
              <a:custGeom>
                <a:avLst/>
                <a:gdLst>
                  <a:gd name="connsiteX0" fmla="*/ 5638 w 40043"/>
                  <a:gd name="connsiteY0" fmla="*/ 76411 h 76410"/>
                  <a:gd name="connsiteX1" fmla="*/ 164 w 40043"/>
                  <a:gd name="connsiteY1" fmla="*/ 52689 h 76410"/>
                  <a:gd name="connsiteX2" fmla="*/ 4383 w 40043"/>
                  <a:gd name="connsiteY2" fmla="*/ 26117 h 76410"/>
                  <a:gd name="connsiteX3" fmla="*/ 11568 w 40043"/>
                  <a:gd name="connsiteY3" fmla="*/ 11405 h 76410"/>
                  <a:gd name="connsiteX4" fmla="*/ 27535 w 40043"/>
                  <a:gd name="connsiteY4" fmla="*/ 0 h 76410"/>
                  <a:gd name="connsiteX5" fmla="*/ 37456 w 40043"/>
                  <a:gd name="connsiteY5" fmla="*/ 7185 h 76410"/>
                  <a:gd name="connsiteX6" fmla="*/ 39623 w 40043"/>
                  <a:gd name="connsiteY6" fmla="*/ 16195 h 76410"/>
                  <a:gd name="connsiteX7" fmla="*/ 28219 w 40043"/>
                  <a:gd name="connsiteY7" fmla="*/ 57251 h 76410"/>
                  <a:gd name="connsiteX8" fmla="*/ 8033 w 40043"/>
                  <a:gd name="connsiteY8" fmla="*/ 71165 h 76410"/>
                  <a:gd name="connsiteX9" fmla="*/ 23429 w 40043"/>
                  <a:gd name="connsiteY9" fmla="*/ 53830 h 76410"/>
                  <a:gd name="connsiteX10" fmla="*/ 31982 w 40043"/>
                  <a:gd name="connsiteY10" fmla="*/ 31021 h 76410"/>
                  <a:gd name="connsiteX11" fmla="*/ 31982 w 40043"/>
                  <a:gd name="connsiteY11" fmla="*/ 16879 h 76410"/>
                  <a:gd name="connsiteX12" fmla="*/ 27649 w 40043"/>
                  <a:gd name="connsiteY12" fmla="*/ 7983 h 76410"/>
                  <a:gd name="connsiteX13" fmla="*/ 18867 w 40043"/>
                  <a:gd name="connsiteY13" fmla="*/ 15624 h 76410"/>
                  <a:gd name="connsiteX14" fmla="*/ 6778 w 40043"/>
                  <a:gd name="connsiteY14" fmla="*/ 52689 h 76410"/>
                  <a:gd name="connsiteX15" fmla="*/ 5638 w 40043"/>
                  <a:gd name="connsiteY15" fmla="*/ 76411 h 7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43" h="76410">
                    <a:moveTo>
                      <a:pt x="5638" y="76411"/>
                    </a:moveTo>
                    <a:cubicBezTo>
                      <a:pt x="1327" y="69294"/>
                      <a:pt x="-600" y="60980"/>
                      <a:pt x="164" y="52689"/>
                    </a:cubicBezTo>
                    <a:cubicBezTo>
                      <a:pt x="-19" y="43657"/>
                      <a:pt x="1418" y="34659"/>
                      <a:pt x="4383" y="26117"/>
                    </a:cubicBezTo>
                    <a:cubicBezTo>
                      <a:pt x="6288" y="20984"/>
                      <a:pt x="8694" y="16058"/>
                      <a:pt x="11568" y="11405"/>
                    </a:cubicBezTo>
                    <a:cubicBezTo>
                      <a:pt x="14591" y="5132"/>
                      <a:pt x="20612" y="833"/>
                      <a:pt x="27535" y="0"/>
                    </a:cubicBezTo>
                    <a:cubicBezTo>
                      <a:pt x="31960" y="262"/>
                      <a:pt x="35826" y="3068"/>
                      <a:pt x="37456" y="7185"/>
                    </a:cubicBezTo>
                    <a:cubicBezTo>
                      <a:pt x="38608" y="10070"/>
                      <a:pt x="39338" y="13104"/>
                      <a:pt x="39623" y="16195"/>
                    </a:cubicBezTo>
                    <a:cubicBezTo>
                      <a:pt x="41437" y="30849"/>
                      <a:pt x="37331" y="45630"/>
                      <a:pt x="28219" y="57251"/>
                    </a:cubicBezTo>
                    <a:cubicBezTo>
                      <a:pt x="18297" y="69568"/>
                      <a:pt x="8261" y="71963"/>
                      <a:pt x="8033" y="71165"/>
                    </a:cubicBezTo>
                    <a:cubicBezTo>
                      <a:pt x="7805" y="70367"/>
                      <a:pt x="15788" y="65691"/>
                      <a:pt x="23429" y="53830"/>
                    </a:cubicBezTo>
                    <a:cubicBezTo>
                      <a:pt x="27957" y="46964"/>
                      <a:pt x="30876" y="39175"/>
                      <a:pt x="31982" y="31021"/>
                    </a:cubicBezTo>
                    <a:cubicBezTo>
                      <a:pt x="32667" y="26333"/>
                      <a:pt x="32667" y="21566"/>
                      <a:pt x="31982" y="16879"/>
                    </a:cubicBezTo>
                    <a:cubicBezTo>
                      <a:pt x="31412" y="11747"/>
                      <a:pt x="29587" y="7527"/>
                      <a:pt x="27649" y="7983"/>
                    </a:cubicBezTo>
                    <a:cubicBezTo>
                      <a:pt x="25710" y="8439"/>
                      <a:pt x="21034" y="11519"/>
                      <a:pt x="18867" y="15624"/>
                    </a:cubicBezTo>
                    <a:cubicBezTo>
                      <a:pt x="11922" y="26824"/>
                      <a:pt x="7770" y="39540"/>
                      <a:pt x="6778" y="52689"/>
                    </a:cubicBezTo>
                    <a:cubicBezTo>
                      <a:pt x="4725" y="67059"/>
                      <a:pt x="7006" y="76069"/>
                      <a:pt x="5638" y="764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251E072A-26F9-43E4-B447-37C75F4A6249}"/>
                  </a:ext>
                </a:extLst>
              </p:cNvPr>
              <p:cNvSpPr/>
              <p:nvPr/>
            </p:nvSpPr>
            <p:spPr>
              <a:xfrm>
                <a:off x="8705650" y="3522125"/>
                <a:ext cx="1722278" cy="1370911"/>
              </a:xfrm>
              <a:custGeom>
                <a:avLst/>
                <a:gdLst>
                  <a:gd name="connsiteX0" fmla="*/ 498217 w 1722278"/>
                  <a:gd name="connsiteY0" fmla="*/ 303783 h 1370911"/>
                  <a:gd name="connsiteX1" fmla="*/ 242412 w 1722278"/>
                  <a:gd name="connsiteY1" fmla="*/ 137504 h 1370911"/>
                  <a:gd name="connsiteX2" fmla="*/ 12495 w 1722278"/>
                  <a:gd name="connsiteY2" fmla="*/ 481352 h 1370911"/>
                  <a:gd name="connsiteX3" fmla="*/ 544178 w 1722278"/>
                  <a:gd name="connsiteY3" fmla="*/ 1370911 h 1370911"/>
                  <a:gd name="connsiteX4" fmla="*/ 850847 w 1722278"/>
                  <a:gd name="connsiteY4" fmla="*/ 1178059 h 1370911"/>
                  <a:gd name="connsiteX5" fmla="*/ 576453 w 1722278"/>
                  <a:gd name="connsiteY5" fmla="*/ 702716 h 1370911"/>
                  <a:gd name="connsiteX6" fmla="*/ 1075062 w 1722278"/>
                  <a:gd name="connsiteY6" fmla="*/ 707962 h 1370911"/>
                  <a:gd name="connsiteX7" fmla="*/ 1330639 w 1722278"/>
                  <a:gd name="connsiteY7" fmla="*/ 579090 h 1370911"/>
                  <a:gd name="connsiteX8" fmla="*/ 1304180 w 1722278"/>
                  <a:gd name="connsiteY8" fmla="*/ 1230977 h 1370911"/>
                  <a:gd name="connsiteX9" fmla="*/ 1657723 w 1722278"/>
                  <a:gd name="connsiteY9" fmla="*/ 1211247 h 1370911"/>
                  <a:gd name="connsiteX10" fmla="*/ 1721589 w 1722278"/>
                  <a:gd name="connsiteY10" fmla="*/ 267288 h 1370911"/>
                  <a:gd name="connsiteX11" fmla="*/ 1416059 w 1722278"/>
                  <a:gd name="connsiteY11" fmla="*/ 4982 h 1370911"/>
                  <a:gd name="connsiteX12" fmla="*/ 936154 w 1722278"/>
                  <a:gd name="connsiteY12" fmla="*/ 292834 h 137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278" h="1370911">
                    <a:moveTo>
                      <a:pt x="498217" y="303783"/>
                    </a:moveTo>
                    <a:cubicBezTo>
                      <a:pt x="498217" y="303783"/>
                      <a:pt x="321332" y="136135"/>
                      <a:pt x="242412" y="137504"/>
                    </a:cubicBezTo>
                    <a:cubicBezTo>
                      <a:pt x="163492" y="138872"/>
                      <a:pt x="-54108" y="111387"/>
                      <a:pt x="12495" y="481352"/>
                    </a:cubicBezTo>
                    <a:cubicBezTo>
                      <a:pt x="79098" y="851318"/>
                      <a:pt x="544178" y="1370911"/>
                      <a:pt x="544178" y="1370911"/>
                    </a:cubicBezTo>
                    <a:lnTo>
                      <a:pt x="850847" y="1178059"/>
                    </a:lnTo>
                    <a:lnTo>
                      <a:pt x="576453" y="702716"/>
                    </a:lnTo>
                    <a:cubicBezTo>
                      <a:pt x="576453" y="702716"/>
                      <a:pt x="985992" y="719709"/>
                      <a:pt x="1075062" y="707962"/>
                    </a:cubicBezTo>
                    <a:cubicBezTo>
                      <a:pt x="1164132" y="696215"/>
                      <a:pt x="1330639" y="579090"/>
                      <a:pt x="1330639" y="579090"/>
                    </a:cubicBezTo>
                    <a:lnTo>
                      <a:pt x="1304180" y="1230977"/>
                    </a:lnTo>
                    <a:lnTo>
                      <a:pt x="1657723" y="1211247"/>
                    </a:lnTo>
                    <a:cubicBezTo>
                      <a:pt x="1657723" y="1211247"/>
                      <a:pt x="1707333" y="428207"/>
                      <a:pt x="1721589" y="267288"/>
                    </a:cubicBezTo>
                    <a:cubicBezTo>
                      <a:pt x="1734020" y="127126"/>
                      <a:pt x="1576522" y="-30144"/>
                      <a:pt x="1416059" y="4982"/>
                    </a:cubicBezTo>
                    <a:cubicBezTo>
                      <a:pt x="1311137" y="27792"/>
                      <a:pt x="936154" y="292834"/>
                      <a:pt x="936154" y="2928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6F0FDF78-2F77-419C-8EC8-F24B509C6E44}"/>
                  </a:ext>
                </a:extLst>
              </p:cNvPr>
              <p:cNvSpPr/>
              <p:nvPr/>
            </p:nvSpPr>
            <p:spPr>
              <a:xfrm>
                <a:off x="10032098" y="3754173"/>
                <a:ext cx="16753" cy="433602"/>
              </a:xfrm>
              <a:custGeom>
                <a:avLst/>
                <a:gdLst>
                  <a:gd name="connsiteX0" fmla="*/ 16394 w 16753"/>
                  <a:gd name="connsiteY0" fmla="*/ 0 h 433602"/>
                  <a:gd name="connsiteX1" fmla="*/ 16394 w 16753"/>
                  <a:gd name="connsiteY1" fmla="*/ 17107 h 433602"/>
                  <a:gd name="connsiteX2" fmla="*/ 13999 w 16753"/>
                  <a:gd name="connsiteY2" fmla="*/ 63524 h 433602"/>
                  <a:gd name="connsiteX3" fmla="*/ 10008 w 16753"/>
                  <a:gd name="connsiteY3" fmla="*/ 216802 h 433602"/>
                  <a:gd name="connsiteX4" fmla="*/ 5902 w 16753"/>
                  <a:gd name="connsiteY4" fmla="*/ 370193 h 433602"/>
                  <a:gd name="connsiteX5" fmla="*/ 2709 w 16753"/>
                  <a:gd name="connsiteY5" fmla="*/ 416610 h 433602"/>
                  <a:gd name="connsiteX6" fmla="*/ 428 w 16753"/>
                  <a:gd name="connsiteY6" fmla="*/ 433603 h 433602"/>
                  <a:gd name="connsiteX7" fmla="*/ 428 w 16753"/>
                  <a:gd name="connsiteY7" fmla="*/ 416496 h 433602"/>
                  <a:gd name="connsiteX8" fmla="*/ 1796 w 16753"/>
                  <a:gd name="connsiteY8" fmla="*/ 370079 h 433602"/>
                  <a:gd name="connsiteX9" fmla="*/ 4191 w 16753"/>
                  <a:gd name="connsiteY9" fmla="*/ 216687 h 433602"/>
                  <a:gd name="connsiteX10" fmla="*/ 10008 w 16753"/>
                  <a:gd name="connsiteY10" fmla="*/ 63295 h 433602"/>
                  <a:gd name="connsiteX11" fmla="*/ 14227 w 16753"/>
                  <a:gd name="connsiteY11" fmla="*/ 16879 h 433602"/>
                  <a:gd name="connsiteX12" fmla="*/ 16394 w 16753"/>
                  <a:gd name="connsiteY12" fmla="*/ 0 h 43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53" h="433602">
                    <a:moveTo>
                      <a:pt x="16394" y="0"/>
                    </a:moveTo>
                    <a:cubicBezTo>
                      <a:pt x="16873" y="5691"/>
                      <a:pt x="16873" y="11416"/>
                      <a:pt x="16394" y="17107"/>
                    </a:cubicBezTo>
                    <a:cubicBezTo>
                      <a:pt x="16394" y="29196"/>
                      <a:pt x="15026" y="44706"/>
                      <a:pt x="13999" y="63524"/>
                    </a:cubicBezTo>
                    <a:cubicBezTo>
                      <a:pt x="12175" y="102641"/>
                      <a:pt x="10920" y="156927"/>
                      <a:pt x="10008" y="216802"/>
                    </a:cubicBezTo>
                    <a:cubicBezTo>
                      <a:pt x="9095" y="276676"/>
                      <a:pt x="7955" y="330848"/>
                      <a:pt x="5902" y="370193"/>
                    </a:cubicBezTo>
                    <a:cubicBezTo>
                      <a:pt x="4875" y="389809"/>
                      <a:pt x="3735" y="405776"/>
                      <a:pt x="2709" y="416610"/>
                    </a:cubicBezTo>
                    <a:cubicBezTo>
                      <a:pt x="2446" y="422335"/>
                      <a:pt x="1682" y="428015"/>
                      <a:pt x="428" y="433603"/>
                    </a:cubicBezTo>
                    <a:cubicBezTo>
                      <a:pt x="-143" y="427912"/>
                      <a:pt x="-143" y="422187"/>
                      <a:pt x="428" y="416496"/>
                    </a:cubicBezTo>
                    <a:cubicBezTo>
                      <a:pt x="428" y="404407"/>
                      <a:pt x="1226" y="388897"/>
                      <a:pt x="1796" y="370079"/>
                    </a:cubicBezTo>
                    <a:cubicBezTo>
                      <a:pt x="2366" y="329707"/>
                      <a:pt x="3279" y="275991"/>
                      <a:pt x="4191" y="216687"/>
                    </a:cubicBezTo>
                    <a:cubicBezTo>
                      <a:pt x="5103" y="157383"/>
                      <a:pt x="7042" y="102641"/>
                      <a:pt x="10008" y="63295"/>
                    </a:cubicBezTo>
                    <a:cubicBezTo>
                      <a:pt x="11376" y="43679"/>
                      <a:pt x="12859" y="27827"/>
                      <a:pt x="14227" y="16879"/>
                    </a:cubicBezTo>
                    <a:cubicBezTo>
                      <a:pt x="14410" y="11199"/>
                      <a:pt x="15128" y="5543"/>
                      <a:pt x="1639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5C1D1B1F-D91B-4D5C-8768-CD668BE9B95E}"/>
                  </a:ext>
                </a:extLst>
              </p:cNvPr>
              <p:cNvSpPr/>
              <p:nvPr/>
            </p:nvSpPr>
            <p:spPr>
              <a:xfrm>
                <a:off x="9983496" y="3904599"/>
                <a:ext cx="50626" cy="154874"/>
              </a:xfrm>
              <a:custGeom>
                <a:avLst/>
                <a:gdLst>
                  <a:gd name="connsiteX0" fmla="*/ 50626 w 50626"/>
                  <a:gd name="connsiteY0" fmla="*/ 154874 h 154874"/>
                  <a:gd name="connsiteX1" fmla="*/ 35002 w 50626"/>
                  <a:gd name="connsiteY1" fmla="*/ 136057 h 154874"/>
                  <a:gd name="connsiteX2" fmla="*/ 218 w 50626"/>
                  <a:gd name="connsiteY2" fmla="*/ 24406 h 154874"/>
                  <a:gd name="connsiteX3" fmla="*/ 2384 w 50626"/>
                  <a:gd name="connsiteY3" fmla="*/ 0 h 154874"/>
                  <a:gd name="connsiteX4" fmla="*/ 15386 w 50626"/>
                  <a:gd name="connsiteY4" fmla="*/ 80859 h 154874"/>
                  <a:gd name="connsiteX5" fmla="*/ 50626 w 50626"/>
                  <a:gd name="connsiteY5" fmla="*/ 154874 h 15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26" h="154874">
                    <a:moveTo>
                      <a:pt x="50626" y="154874"/>
                    </a:moveTo>
                    <a:cubicBezTo>
                      <a:pt x="44399" y="149526"/>
                      <a:pt x="39119" y="143162"/>
                      <a:pt x="35002" y="136057"/>
                    </a:cubicBezTo>
                    <a:cubicBezTo>
                      <a:pt x="13082" y="102881"/>
                      <a:pt x="1016" y="64162"/>
                      <a:pt x="218" y="24406"/>
                    </a:cubicBezTo>
                    <a:cubicBezTo>
                      <a:pt x="-410" y="16206"/>
                      <a:pt x="320" y="7960"/>
                      <a:pt x="2384" y="0"/>
                    </a:cubicBezTo>
                    <a:cubicBezTo>
                      <a:pt x="3844" y="27337"/>
                      <a:pt x="8201" y="54445"/>
                      <a:pt x="15386" y="80859"/>
                    </a:cubicBezTo>
                    <a:cubicBezTo>
                      <a:pt x="24532" y="106690"/>
                      <a:pt x="36336" y="131495"/>
                      <a:pt x="50626" y="1548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6E85FBF1-4C31-4AFC-A92E-BCD00BAB1B8F}"/>
                  </a:ext>
                </a:extLst>
              </p:cNvPr>
              <p:cNvSpPr/>
              <p:nvPr/>
            </p:nvSpPr>
            <p:spPr>
              <a:xfrm>
                <a:off x="9120842" y="3754173"/>
                <a:ext cx="432456" cy="437366"/>
              </a:xfrm>
              <a:custGeom>
                <a:avLst/>
                <a:gdLst>
                  <a:gd name="connsiteX0" fmla="*/ 432234 w 432456"/>
                  <a:gd name="connsiteY0" fmla="*/ 437366 h 437366"/>
                  <a:gd name="connsiteX1" fmla="*/ 428243 w 432456"/>
                  <a:gd name="connsiteY1" fmla="*/ 412504 h 437366"/>
                  <a:gd name="connsiteX2" fmla="*/ 409653 w 432456"/>
                  <a:gd name="connsiteY2" fmla="*/ 346928 h 437366"/>
                  <a:gd name="connsiteX3" fmla="*/ 358561 w 432456"/>
                  <a:gd name="connsiteY3" fmla="*/ 260025 h 437366"/>
                  <a:gd name="connsiteX4" fmla="*/ 264016 w 432456"/>
                  <a:gd name="connsiteY4" fmla="*/ 181561 h 437366"/>
                  <a:gd name="connsiteX5" fmla="*/ 72761 w 432456"/>
                  <a:gd name="connsiteY5" fmla="*/ 59532 h 437366"/>
                  <a:gd name="connsiteX6" fmla="*/ 18361 w 432456"/>
                  <a:gd name="connsiteY6" fmla="*/ 17335 h 437366"/>
                  <a:gd name="connsiteX7" fmla="*/ 4562 w 432456"/>
                  <a:gd name="connsiteY7" fmla="*/ 4790 h 437366"/>
                  <a:gd name="connsiteX8" fmla="*/ 0 w 432456"/>
                  <a:gd name="connsiteY8" fmla="*/ 0 h 437366"/>
                  <a:gd name="connsiteX9" fmla="*/ 19844 w 432456"/>
                  <a:gd name="connsiteY9" fmla="*/ 15510 h 437366"/>
                  <a:gd name="connsiteX10" fmla="*/ 75156 w 432456"/>
                  <a:gd name="connsiteY10" fmla="*/ 56110 h 437366"/>
                  <a:gd name="connsiteX11" fmla="*/ 266982 w 432456"/>
                  <a:gd name="connsiteY11" fmla="*/ 176429 h 437366"/>
                  <a:gd name="connsiteX12" fmla="*/ 320583 w 432456"/>
                  <a:gd name="connsiteY12" fmla="*/ 213152 h 437366"/>
                  <a:gd name="connsiteX13" fmla="*/ 362780 w 432456"/>
                  <a:gd name="connsiteY13" fmla="*/ 256604 h 437366"/>
                  <a:gd name="connsiteX14" fmla="*/ 413531 w 432456"/>
                  <a:gd name="connsiteY14" fmla="*/ 345331 h 437366"/>
                  <a:gd name="connsiteX15" fmla="*/ 430524 w 432456"/>
                  <a:gd name="connsiteY15" fmla="*/ 412162 h 437366"/>
                  <a:gd name="connsiteX16" fmla="*/ 432234 w 432456"/>
                  <a:gd name="connsiteY16" fmla="*/ 430866 h 437366"/>
                  <a:gd name="connsiteX17" fmla="*/ 432234 w 432456"/>
                  <a:gd name="connsiteY17" fmla="*/ 437366 h 43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2456" h="437366">
                    <a:moveTo>
                      <a:pt x="432234" y="437366"/>
                    </a:moveTo>
                    <a:cubicBezTo>
                      <a:pt x="431664" y="437366"/>
                      <a:pt x="430866" y="428471"/>
                      <a:pt x="428243" y="412504"/>
                    </a:cubicBezTo>
                    <a:cubicBezTo>
                      <a:pt x="424377" y="390049"/>
                      <a:pt x="418149" y="368072"/>
                      <a:pt x="409653" y="346928"/>
                    </a:cubicBezTo>
                    <a:cubicBezTo>
                      <a:pt x="397142" y="315531"/>
                      <a:pt x="379910" y="286221"/>
                      <a:pt x="358561" y="260025"/>
                    </a:cubicBezTo>
                    <a:cubicBezTo>
                      <a:pt x="332364" y="228046"/>
                      <a:pt x="300271" y="201417"/>
                      <a:pt x="264016" y="181561"/>
                    </a:cubicBezTo>
                    <a:cubicBezTo>
                      <a:pt x="187263" y="137083"/>
                      <a:pt x="119748" y="93518"/>
                      <a:pt x="72761" y="59532"/>
                    </a:cubicBezTo>
                    <a:cubicBezTo>
                      <a:pt x="49154" y="42539"/>
                      <a:pt x="30678" y="27941"/>
                      <a:pt x="18361" y="17335"/>
                    </a:cubicBezTo>
                    <a:cubicBezTo>
                      <a:pt x="12203" y="12089"/>
                      <a:pt x="7641" y="7641"/>
                      <a:pt x="4562" y="4790"/>
                    </a:cubicBezTo>
                    <a:cubicBezTo>
                      <a:pt x="2840" y="3399"/>
                      <a:pt x="1311" y="1790"/>
                      <a:pt x="0" y="0"/>
                    </a:cubicBezTo>
                    <a:cubicBezTo>
                      <a:pt x="0" y="0"/>
                      <a:pt x="7185" y="5474"/>
                      <a:pt x="19844" y="15510"/>
                    </a:cubicBezTo>
                    <a:cubicBezTo>
                      <a:pt x="32503" y="25546"/>
                      <a:pt x="51321" y="39574"/>
                      <a:pt x="75156" y="56110"/>
                    </a:cubicBezTo>
                    <a:cubicBezTo>
                      <a:pt x="122713" y="89184"/>
                      <a:pt x="190343" y="132065"/>
                      <a:pt x="266982" y="176429"/>
                    </a:cubicBezTo>
                    <a:cubicBezTo>
                      <a:pt x="285970" y="186944"/>
                      <a:pt x="303921" y="199238"/>
                      <a:pt x="320583" y="213152"/>
                    </a:cubicBezTo>
                    <a:cubicBezTo>
                      <a:pt x="335934" y="226336"/>
                      <a:pt x="350053" y="240877"/>
                      <a:pt x="362780" y="256604"/>
                    </a:cubicBezTo>
                    <a:cubicBezTo>
                      <a:pt x="384255" y="283324"/>
                      <a:pt x="401385" y="313273"/>
                      <a:pt x="413531" y="345331"/>
                    </a:cubicBezTo>
                    <a:cubicBezTo>
                      <a:pt x="421799" y="366863"/>
                      <a:pt x="427501" y="389296"/>
                      <a:pt x="430524" y="412162"/>
                    </a:cubicBezTo>
                    <a:cubicBezTo>
                      <a:pt x="431892" y="420145"/>
                      <a:pt x="431778" y="426532"/>
                      <a:pt x="432234" y="430866"/>
                    </a:cubicBezTo>
                    <a:cubicBezTo>
                      <a:pt x="432531" y="433021"/>
                      <a:pt x="432531" y="435211"/>
                      <a:pt x="432234" y="43736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421B72A9-33AA-49BC-A4D3-AC30A9F88D70}"/>
                  </a:ext>
                </a:extLst>
              </p:cNvPr>
              <p:cNvSpPr/>
              <p:nvPr/>
            </p:nvSpPr>
            <p:spPr>
              <a:xfrm>
                <a:off x="9603041" y="3809599"/>
                <a:ext cx="74801" cy="400187"/>
              </a:xfrm>
              <a:custGeom>
                <a:avLst/>
                <a:gdLst>
                  <a:gd name="connsiteX0" fmla="*/ 74801 w 74801"/>
                  <a:gd name="connsiteY0" fmla="*/ 0 h 400187"/>
                  <a:gd name="connsiteX1" fmla="*/ 68985 w 74801"/>
                  <a:gd name="connsiteY1" fmla="*/ 15054 h 400187"/>
                  <a:gd name="connsiteX2" fmla="*/ 52448 w 74801"/>
                  <a:gd name="connsiteY2" fmla="*/ 55883 h 400187"/>
                  <a:gd name="connsiteX3" fmla="*/ 15041 w 74801"/>
                  <a:gd name="connsiteY3" fmla="*/ 195589 h 400187"/>
                  <a:gd name="connsiteX4" fmla="*/ 5690 w 74801"/>
                  <a:gd name="connsiteY4" fmla="*/ 340085 h 400187"/>
                  <a:gd name="connsiteX5" fmla="*/ 8199 w 74801"/>
                  <a:gd name="connsiteY5" fmla="*/ 383993 h 400187"/>
                  <a:gd name="connsiteX6" fmla="*/ 8883 w 74801"/>
                  <a:gd name="connsiteY6" fmla="*/ 400187 h 400187"/>
                  <a:gd name="connsiteX7" fmla="*/ 5575 w 74801"/>
                  <a:gd name="connsiteY7" fmla="*/ 384677 h 400187"/>
                  <a:gd name="connsiteX8" fmla="*/ 1127 w 74801"/>
                  <a:gd name="connsiteY8" fmla="*/ 340656 h 400187"/>
                  <a:gd name="connsiteX9" fmla="*/ 48571 w 74801"/>
                  <a:gd name="connsiteY9" fmla="*/ 53944 h 400187"/>
                  <a:gd name="connsiteX10" fmla="*/ 66818 w 74801"/>
                  <a:gd name="connsiteY10" fmla="*/ 13686 h 400187"/>
                  <a:gd name="connsiteX11" fmla="*/ 74801 w 74801"/>
                  <a:gd name="connsiteY11" fmla="*/ 0 h 40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01" h="400187">
                    <a:moveTo>
                      <a:pt x="74801" y="0"/>
                    </a:moveTo>
                    <a:cubicBezTo>
                      <a:pt x="73364" y="5201"/>
                      <a:pt x="71414" y="10241"/>
                      <a:pt x="68985" y="15054"/>
                    </a:cubicBezTo>
                    <a:cubicBezTo>
                      <a:pt x="64765" y="24634"/>
                      <a:pt x="59063" y="38548"/>
                      <a:pt x="52448" y="55883"/>
                    </a:cubicBezTo>
                    <a:cubicBezTo>
                      <a:pt x="35524" y="101136"/>
                      <a:pt x="22990" y="147929"/>
                      <a:pt x="15041" y="195589"/>
                    </a:cubicBezTo>
                    <a:cubicBezTo>
                      <a:pt x="7218" y="243329"/>
                      <a:pt x="4081" y="291730"/>
                      <a:pt x="5690" y="340085"/>
                    </a:cubicBezTo>
                    <a:cubicBezTo>
                      <a:pt x="6260" y="358561"/>
                      <a:pt x="7172" y="373615"/>
                      <a:pt x="8199" y="383993"/>
                    </a:cubicBezTo>
                    <a:cubicBezTo>
                      <a:pt x="8951" y="389353"/>
                      <a:pt x="9179" y="394782"/>
                      <a:pt x="8883" y="400187"/>
                    </a:cubicBezTo>
                    <a:cubicBezTo>
                      <a:pt x="7263" y="395147"/>
                      <a:pt x="6157" y="389946"/>
                      <a:pt x="5575" y="384677"/>
                    </a:cubicBezTo>
                    <a:cubicBezTo>
                      <a:pt x="3865" y="374413"/>
                      <a:pt x="2268" y="359359"/>
                      <a:pt x="1127" y="340656"/>
                    </a:cubicBezTo>
                    <a:cubicBezTo>
                      <a:pt x="-4609" y="242747"/>
                      <a:pt x="11597" y="144793"/>
                      <a:pt x="48571" y="53944"/>
                    </a:cubicBezTo>
                    <a:cubicBezTo>
                      <a:pt x="55642" y="36609"/>
                      <a:pt x="61914" y="22923"/>
                      <a:pt x="66818" y="13686"/>
                    </a:cubicBezTo>
                    <a:cubicBezTo>
                      <a:pt x="69019" y="8873"/>
                      <a:pt x="71699" y="4288"/>
                      <a:pt x="748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A12530C7-501B-4CB0-B98B-E67495DDE924}"/>
                  </a:ext>
                </a:extLst>
              </p:cNvPr>
              <p:cNvSpPr/>
              <p:nvPr/>
            </p:nvSpPr>
            <p:spPr>
              <a:xfrm>
                <a:off x="9029149" y="3814959"/>
                <a:ext cx="253182" cy="409539"/>
              </a:xfrm>
              <a:custGeom>
                <a:avLst/>
                <a:gdLst>
                  <a:gd name="connsiteX0" fmla="*/ 0 w 253182"/>
                  <a:gd name="connsiteY0" fmla="*/ 0 h 409539"/>
                  <a:gd name="connsiteX1" fmla="*/ 13686 w 253182"/>
                  <a:gd name="connsiteY1" fmla="*/ 13458 h 409539"/>
                  <a:gd name="connsiteX2" fmla="*/ 49040 w 253182"/>
                  <a:gd name="connsiteY2" fmla="*/ 51891 h 409539"/>
                  <a:gd name="connsiteX3" fmla="*/ 157498 w 253182"/>
                  <a:gd name="connsiteY3" fmla="*/ 186237 h 409539"/>
                  <a:gd name="connsiteX4" fmla="*/ 232768 w 253182"/>
                  <a:gd name="connsiteY4" fmla="*/ 341112 h 409539"/>
                  <a:gd name="connsiteX5" fmla="*/ 248050 w 253182"/>
                  <a:gd name="connsiteY5" fmla="*/ 391064 h 409539"/>
                  <a:gd name="connsiteX6" fmla="*/ 253182 w 253182"/>
                  <a:gd name="connsiteY6" fmla="*/ 409539 h 409539"/>
                  <a:gd name="connsiteX7" fmla="*/ 245883 w 253182"/>
                  <a:gd name="connsiteY7" fmla="*/ 391748 h 409539"/>
                  <a:gd name="connsiteX8" fmla="*/ 228776 w 253182"/>
                  <a:gd name="connsiteY8" fmla="*/ 342366 h 409539"/>
                  <a:gd name="connsiteX9" fmla="*/ 200949 w 253182"/>
                  <a:gd name="connsiteY9" fmla="*/ 270517 h 409539"/>
                  <a:gd name="connsiteX10" fmla="*/ 152594 w 253182"/>
                  <a:gd name="connsiteY10" fmla="*/ 189544 h 409539"/>
                  <a:gd name="connsiteX11" fmla="*/ 46188 w 253182"/>
                  <a:gd name="connsiteY11" fmla="*/ 54628 h 409539"/>
                  <a:gd name="connsiteX12" fmla="*/ 11975 w 253182"/>
                  <a:gd name="connsiteY12" fmla="*/ 15054 h 409539"/>
                  <a:gd name="connsiteX13" fmla="*/ 0 w 253182"/>
                  <a:gd name="connsiteY13" fmla="*/ 0 h 4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182" h="409539">
                    <a:moveTo>
                      <a:pt x="0" y="0"/>
                    </a:moveTo>
                    <a:cubicBezTo>
                      <a:pt x="4892" y="4128"/>
                      <a:pt x="9466" y="8633"/>
                      <a:pt x="13686" y="13458"/>
                    </a:cubicBezTo>
                    <a:cubicBezTo>
                      <a:pt x="22125" y="22467"/>
                      <a:pt x="34328" y="35468"/>
                      <a:pt x="49040" y="51891"/>
                    </a:cubicBezTo>
                    <a:cubicBezTo>
                      <a:pt x="87998" y="94327"/>
                      <a:pt x="124230" y="139205"/>
                      <a:pt x="157498" y="186237"/>
                    </a:cubicBezTo>
                    <a:cubicBezTo>
                      <a:pt x="191654" y="232939"/>
                      <a:pt x="217144" y="285400"/>
                      <a:pt x="232768" y="341112"/>
                    </a:cubicBezTo>
                    <a:cubicBezTo>
                      <a:pt x="239040" y="361412"/>
                      <a:pt x="244173" y="378291"/>
                      <a:pt x="248050" y="391064"/>
                    </a:cubicBezTo>
                    <a:cubicBezTo>
                      <a:pt x="250217" y="397086"/>
                      <a:pt x="251928" y="403267"/>
                      <a:pt x="253182" y="409539"/>
                    </a:cubicBezTo>
                    <a:cubicBezTo>
                      <a:pt x="250228" y="403837"/>
                      <a:pt x="247788" y="397884"/>
                      <a:pt x="245883" y="391748"/>
                    </a:cubicBezTo>
                    <a:cubicBezTo>
                      <a:pt x="241664" y="380343"/>
                      <a:pt x="235847" y="363351"/>
                      <a:pt x="228776" y="342366"/>
                    </a:cubicBezTo>
                    <a:cubicBezTo>
                      <a:pt x="220919" y="317892"/>
                      <a:pt x="211635" y="293897"/>
                      <a:pt x="200949" y="270517"/>
                    </a:cubicBezTo>
                    <a:cubicBezTo>
                      <a:pt x="186967" y="242302"/>
                      <a:pt x="170807" y="215228"/>
                      <a:pt x="152594" y="189544"/>
                    </a:cubicBezTo>
                    <a:cubicBezTo>
                      <a:pt x="119486" y="142763"/>
                      <a:pt x="83972" y="97726"/>
                      <a:pt x="46188" y="54628"/>
                    </a:cubicBezTo>
                    <a:cubicBezTo>
                      <a:pt x="32275" y="38548"/>
                      <a:pt x="20870" y="25204"/>
                      <a:pt x="11975" y="15054"/>
                    </a:cubicBezTo>
                    <a:cubicBezTo>
                      <a:pt x="7561" y="10378"/>
                      <a:pt x="3558" y="5349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F0A1739D-EAF1-4282-8AF5-DC3FBE55748E}"/>
                  </a:ext>
                </a:extLst>
              </p:cNvPr>
              <p:cNvSpPr/>
              <p:nvPr/>
            </p:nvSpPr>
            <p:spPr>
              <a:xfrm>
                <a:off x="9435284" y="3647540"/>
                <a:ext cx="324716" cy="357681"/>
              </a:xfrm>
              <a:custGeom>
                <a:avLst/>
                <a:gdLst>
                  <a:gd name="connsiteX0" fmla="*/ 215872 w 324716"/>
                  <a:gd name="connsiteY0" fmla="*/ 0 h 357681"/>
                  <a:gd name="connsiteX1" fmla="*/ 142084 w 324716"/>
                  <a:gd name="connsiteY1" fmla="*/ 43794 h 357681"/>
                  <a:gd name="connsiteX2" fmla="*/ 119275 w 324716"/>
                  <a:gd name="connsiteY2" fmla="*/ 53602 h 357681"/>
                  <a:gd name="connsiteX3" fmla="*/ 15721 w 324716"/>
                  <a:gd name="connsiteY3" fmla="*/ 86789 h 357681"/>
                  <a:gd name="connsiteX4" fmla="*/ 28266 w 324716"/>
                  <a:gd name="connsiteY4" fmla="*/ 121003 h 357681"/>
                  <a:gd name="connsiteX5" fmla="*/ 73885 w 324716"/>
                  <a:gd name="connsiteY5" fmla="*/ 121003 h 357681"/>
                  <a:gd name="connsiteX6" fmla="*/ 29293 w 324716"/>
                  <a:gd name="connsiteY6" fmla="*/ 191141 h 357681"/>
                  <a:gd name="connsiteX7" fmla="*/ 26898 w 324716"/>
                  <a:gd name="connsiteY7" fmla="*/ 203344 h 357681"/>
                  <a:gd name="connsiteX8" fmla="*/ 48224 w 324716"/>
                  <a:gd name="connsiteY8" fmla="*/ 317390 h 357681"/>
                  <a:gd name="connsiteX9" fmla="*/ 67498 w 324716"/>
                  <a:gd name="connsiteY9" fmla="*/ 334725 h 357681"/>
                  <a:gd name="connsiteX10" fmla="*/ 77762 w 324716"/>
                  <a:gd name="connsiteY10" fmla="*/ 326514 h 357681"/>
                  <a:gd name="connsiteX11" fmla="*/ 80955 w 324716"/>
                  <a:gd name="connsiteY11" fmla="*/ 341682 h 357681"/>
                  <a:gd name="connsiteX12" fmla="*/ 120872 w 324716"/>
                  <a:gd name="connsiteY12" fmla="*/ 335295 h 357681"/>
                  <a:gd name="connsiteX13" fmla="*/ 120872 w 324716"/>
                  <a:gd name="connsiteY13" fmla="*/ 334269 h 357681"/>
                  <a:gd name="connsiteX14" fmla="*/ 157823 w 324716"/>
                  <a:gd name="connsiteY14" fmla="*/ 331418 h 357681"/>
                  <a:gd name="connsiteX15" fmla="*/ 192721 w 324716"/>
                  <a:gd name="connsiteY15" fmla="*/ 323548 h 357681"/>
                  <a:gd name="connsiteX16" fmla="*/ 196484 w 324716"/>
                  <a:gd name="connsiteY16" fmla="*/ 220907 h 357681"/>
                  <a:gd name="connsiteX17" fmla="*/ 323987 w 324716"/>
                  <a:gd name="connsiteY17" fmla="*/ 70595 h 35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716" h="357681">
                    <a:moveTo>
                      <a:pt x="215872" y="0"/>
                    </a:moveTo>
                    <a:cubicBezTo>
                      <a:pt x="215872" y="0"/>
                      <a:pt x="164095" y="30450"/>
                      <a:pt x="142084" y="43794"/>
                    </a:cubicBezTo>
                    <a:cubicBezTo>
                      <a:pt x="135013" y="48127"/>
                      <a:pt x="126688" y="49610"/>
                      <a:pt x="119275" y="53602"/>
                    </a:cubicBezTo>
                    <a:cubicBezTo>
                      <a:pt x="83579" y="72989"/>
                      <a:pt x="31003" y="87131"/>
                      <a:pt x="15721" y="86789"/>
                    </a:cubicBezTo>
                    <a:cubicBezTo>
                      <a:pt x="-10966" y="86105"/>
                      <a:pt x="-1614" y="116555"/>
                      <a:pt x="28266" y="121003"/>
                    </a:cubicBezTo>
                    <a:cubicBezTo>
                      <a:pt x="43366" y="123603"/>
                      <a:pt x="58785" y="123603"/>
                      <a:pt x="73885" y="121003"/>
                    </a:cubicBezTo>
                    <a:lnTo>
                      <a:pt x="29293" y="191141"/>
                    </a:lnTo>
                    <a:cubicBezTo>
                      <a:pt x="27034" y="194779"/>
                      <a:pt x="26179" y="199124"/>
                      <a:pt x="26898" y="203344"/>
                    </a:cubicBezTo>
                    <a:lnTo>
                      <a:pt x="48224" y="317390"/>
                    </a:lnTo>
                    <a:cubicBezTo>
                      <a:pt x="49319" y="327221"/>
                      <a:pt x="57610" y="334668"/>
                      <a:pt x="67498" y="334725"/>
                    </a:cubicBezTo>
                    <a:cubicBezTo>
                      <a:pt x="72539" y="335079"/>
                      <a:pt x="76998" y="331509"/>
                      <a:pt x="77762" y="326514"/>
                    </a:cubicBezTo>
                    <a:lnTo>
                      <a:pt x="80955" y="341682"/>
                    </a:lnTo>
                    <a:cubicBezTo>
                      <a:pt x="86316" y="366772"/>
                      <a:pt x="124749" y="360613"/>
                      <a:pt x="120872" y="335295"/>
                    </a:cubicBezTo>
                    <a:cubicBezTo>
                      <a:pt x="120872" y="335295"/>
                      <a:pt x="120872" y="334611"/>
                      <a:pt x="120872" y="334269"/>
                    </a:cubicBezTo>
                    <a:cubicBezTo>
                      <a:pt x="132276" y="346700"/>
                      <a:pt x="144593" y="346814"/>
                      <a:pt x="157823" y="331418"/>
                    </a:cubicBezTo>
                    <a:cubicBezTo>
                      <a:pt x="157823" y="331418"/>
                      <a:pt x="184395" y="349323"/>
                      <a:pt x="192721" y="323548"/>
                    </a:cubicBezTo>
                    <a:cubicBezTo>
                      <a:pt x="199677" y="302222"/>
                      <a:pt x="196484" y="220907"/>
                      <a:pt x="196484" y="220907"/>
                    </a:cubicBezTo>
                    <a:cubicBezTo>
                      <a:pt x="196484" y="220907"/>
                      <a:pt x="335962" y="97053"/>
                      <a:pt x="323987" y="70595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5DBB0217-2806-494E-9D0F-8667EB02D6DF}"/>
                  </a:ext>
                </a:extLst>
              </p:cNvPr>
              <p:cNvSpPr/>
              <p:nvPr/>
            </p:nvSpPr>
            <p:spPr>
              <a:xfrm>
                <a:off x="9499605" y="3797620"/>
                <a:ext cx="40583" cy="176319"/>
              </a:xfrm>
              <a:custGeom>
                <a:avLst/>
                <a:gdLst>
                  <a:gd name="connsiteX0" fmla="*/ 40584 w 40583"/>
                  <a:gd name="connsiteY0" fmla="*/ 4 h 176319"/>
                  <a:gd name="connsiteX1" fmla="*/ 27012 w 40583"/>
                  <a:gd name="connsiteY1" fmla="*/ 24182 h 176319"/>
                  <a:gd name="connsiteX2" fmla="*/ 10590 w 40583"/>
                  <a:gd name="connsiteY2" fmla="*/ 48360 h 176319"/>
                  <a:gd name="connsiteX3" fmla="*/ 6826 w 40583"/>
                  <a:gd name="connsiteY3" fmla="*/ 82573 h 176319"/>
                  <a:gd name="connsiteX4" fmla="*/ 12871 w 40583"/>
                  <a:gd name="connsiteY4" fmla="*/ 148720 h 176319"/>
                  <a:gd name="connsiteX5" fmla="*/ 13555 w 40583"/>
                  <a:gd name="connsiteY5" fmla="*/ 176319 h 176319"/>
                  <a:gd name="connsiteX6" fmla="*/ 8651 w 40583"/>
                  <a:gd name="connsiteY6" fmla="*/ 149176 h 176319"/>
                  <a:gd name="connsiteX7" fmla="*/ 896 w 40583"/>
                  <a:gd name="connsiteY7" fmla="*/ 83144 h 176319"/>
                  <a:gd name="connsiteX8" fmla="*/ 5686 w 40583"/>
                  <a:gd name="connsiteY8" fmla="*/ 45851 h 176319"/>
                  <a:gd name="connsiteX9" fmla="*/ 23819 w 40583"/>
                  <a:gd name="connsiteY9" fmla="*/ 21445 h 176319"/>
                  <a:gd name="connsiteX10" fmla="*/ 40584 w 40583"/>
                  <a:gd name="connsiteY10" fmla="*/ 4 h 17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83" h="176319">
                    <a:moveTo>
                      <a:pt x="40584" y="4"/>
                    </a:moveTo>
                    <a:cubicBezTo>
                      <a:pt x="38257" y="9117"/>
                      <a:pt x="33581" y="17453"/>
                      <a:pt x="27012" y="24182"/>
                    </a:cubicBezTo>
                    <a:cubicBezTo>
                      <a:pt x="20774" y="31686"/>
                      <a:pt x="15266" y="39784"/>
                      <a:pt x="10590" y="48360"/>
                    </a:cubicBezTo>
                    <a:cubicBezTo>
                      <a:pt x="6108" y="59171"/>
                      <a:pt x="4796" y="71043"/>
                      <a:pt x="6826" y="82573"/>
                    </a:cubicBezTo>
                    <a:cubicBezTo>
                      <a:pt x="9449" y="108348"/>
                      <a:pt x="11616" y="131727"/>
                      <a:pt x="12871" y="148720"/>
                    </a:cubicBezTo>
                    <a:cubicBezTo>
                      <a:pt x="14057" y="157867"/>
                      <a:pt x="14285" y="167116"/>
                      <a:pt x="13555" y="176319"/>
                    </a:cubicBezTo>
                    <a:cubicBezTo>
                      <a:pt x="10943" y="167469"/>
                      <a:pt x="9301" y="158380"/>
                      <a:pt x="8651" y="149176"/>
                    </a:cubicBezTo>
                    <a:cubicBezTo>
                      <a:pt x="6370" y="132298"/>
                      <a:pt x="3633" y="109032"/>
                      <a:pt x="896" y="83144"/>
                    </a:cubicBezTo>
                    <a:cubicBezTo>
                      <a:pt x="-1225" y="70507"/>
                      <a:pt x="440" y="57541"/>
                      <a:pt x="5686" y="45851"/>
                    </a:cubicBezTo>
                    <a:cubicBezTo>
                      <a:pt x="10715" y="37012"/>
                      <a:pt x="16805" y="28812"/>
                      <a:pt x="23819" y="21445"/>
                    </a:cubicBezTo>
                    <a:cubicBezTo>
                      <a:pt x="35566" y="8900"/>
                      <a:pt x="40584" y="-224"/>
                      <a:pt x="40584" y="4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C7D46025-A190-4194-B382-AE1830DCA2D1}"/>
                  </a:ext>
                </a:extLst>
              </p:cNvPr>
              <p:cNvSpPr/>
              <p:nvPr/>
            </p:nvSpPr>
            <p:spPr>
              <a:xfrm>
                <a:off x="9544808" y="3813590"/>
                <a:ext cx="33471" cy="167761"/>
              </a:xfrm>
              <a:custGeom>
                <a:avLst/>
                <a:gdLst>
                  <a:gd name="connsiteX0" fmla="*/ 33472 w 33471"/>
                  <a:gd name="connsiteY0" fmla="*/ 0 h 167761"/>
                  <a:gd name="connsiteX1" fmla="*/ 18304 w 33471"/>
                  <a:gd name="connsiteY1" fmla="*/ 20414 h 167761"/>
                  <a:gd name="connsiteX2" fmla="*/ 6101 w 33471"/>
                  <a:gd name="connsiteY2" fmla="*/ 79718 h 167761"/>
                  <a:gd name="connsiteX3" fmla="*/ 12373 w 33471"/>
                  <a:gd name="connsiteY3" fmla="*/ 167762 h 167761"/>
                  <a:gd name="connsiteX4" fmla="*/ 5758 w 33471"/>
                  <a:gd name="connsiteY4" fmla="*/ 142443 h 167761"/>
                  <a:gd name="connsiteX5" fmla="*/ 170 w 33471"/>
                  <a:gd name="connsiteY5" fmla="*/ 79718 h 167761"/>
                  <a:gd name="connsiteX6" fmla="*/ 14654 w 33471"/>
                  <a:gd name="connsiteY6" fmla="*/ 18247 h 167761"/>
                  <a:gd name="connsiteX7" fmla="*/ 33472 w 33471"/>
                  <a:gd name="connsiteY7" fmla="*/ 0 h 16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71" h="167761">
                    <a:moveTo>
                      <a:pt x="33472" y="0"/>
                    </a:moveTo>
                    <a:cubicBezTo>
                      <a:pt x="27758" y="6295"/>
                      <a:pt x="22683" y="13127"/>
                      <a:pt x="18304" y="20414"/>
                    </a:cubicBezTo>
                    <a:cubicBezTo>
                      <a:pt x="9203" y="38799"/>
                      <a:pt x="5006" y="59235"/>
                      <a:pt x="6101" y="79718"/>
                    </a:cubicBezTo>
                    <a:cubicBezTo>
                      <a:pt x="6101" y="128416"/>
                      <a:pt x="14084" y="167419"/>
                      <a:pt x="12373" y="167762"/>
                    </a:cubicBezTo>
                    <a:cubicBezTo>
                      <a:pt x="8974" y="159676"/>
                      <a:pt x="6739" y="151157"/>
                      <a:pt x="5758" y="142443"/>
                    </a:cubicBezTo>
                    <a:cubicBezTo>
                      <a:pt x="2132" y="121733"/>
                      <a:pt x="261" y="100748"/>
                      <a:pt x="170" y="79718"/>
                    </a:cubicBezTo>
                    <a:cubicBezTo>
                      <a:pt x="-1016" y="58266"/>
                      <a:pt x="4013" y="36917"/>
                      <a:pt x="14654" y="18247"/>
                    </a:cubicBezTo>
                    <a:cubicBezTo>
                      <a:pt x="18794" y="10287"/>
                      <a:pt x="25397" y="3889"/>
                      <a:pt x="33472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BDA1B287-EE65-4263-AB2B-A8C18A2458B1}"/>
                  </a:ext>
                </a:extLst>
              </p:cNvPr>
              <p:cNvSpPr/>
              <p:nvPr/>
            </p:nvSpPr>
            <p:spPr>
              <a:xfrm>
                <a:off x="9508256" y="3714484"/>
                <a:ext cx="56224" cy="54513"/>
              </a:xfrm>
              <a:custGeom>
                <a:avLst/>
                <a:gdLst>
                  <a:gd name="connsiteX0" fmla="*/ 56225 w 56224"/>
                  <a:gd name="connsiteY0" fmla="*/ 0 h 54513"/>
                  <a:gd name="connsiteX1" fmla="*/ 30222 w 56224"/>
                  <a:gd name="connsiteY1" fmla="*/ 29424 h 54513"/>
                  <a:gd name="connsiteX2" fmla="*/ 0 w 56224"/>
                  <a:gd name="connsiteY2" fmla="*/ 54514 h 54513"/>
                  <a:gd name="connsiteX3" fmla="*/ 56225 w 56224"/>
                  <a:gd name="connsiteY3" fmla="*/ 0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24" h="54513">
                    <a:moveTo>
                      <a:pt x="56225" y="0"/>
                    </a:moveTo>
                    <a:cubicBezTo>
                      <a:pt x="49040" y="11028"/>
                      <a:pt x="40281" y="20939"/>
                      <a:pt x="30222" y="29424"/>
                    </a:cubicBezTo>
                    <a:cubicBezTo>
                      <a:pt x="21475" y="39266"/>
                      <a:pt x="11279" y="47728"/>
                      <a:pt x="0" y="54514"/>
                    </a:cubicBezTo>
                    <a:cubicBezTo>
                      <a:pt x="15818" y="33553"/>
                      <a:pt x="34784" y="15168"/>
                      <a:pt x="56225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48FFEF8A-FC34-4CCC-A3C7-D5939C2F9B7A}"/>
                  </a:ext>
                </a:extLst>
              </p:cNvPr>
              <p:cNvSpPr/>
              <p:nvPr/>
            </p:nvSpPr>
            <p:spPr>
              <a:xfrm>
                <a:off x="9581223" y="3863543"/>
                <a:ext cx="12338" cy="114273"/>
              </a:xfrm>
              <a:custGeom>
                <a:avLst/>
                <a:gdLst>
                  <a:gd name="connsiteX0" fmla="*/ 12339 w 12338"/>
                  <a:gd name="connsiteY0" fmla="*/ 0 h 114273"/>
                  <a:gd name="connsiteX1" fmla="*/ 9032 w 12338"/>
                  <a:gd name="connsiteY1" fmla="*/ 16537 h 114273"/>
                  <a:gd name="connsiteX2" fmla="*/ 6180 w 12338"/>
                  <a:gd name="connsiteY2" fmla="*/ 56681 h 114273"/>
                  <a:gd name="connsiteX3" fmla="*/ 10970 w 12338"/>
                  <a:gd name="connsiteY3" fmla="*/ 114274 h 114273"/>
                  <a:gd name="connsiteX4" fmla="*/ 5838 w 12338"/>
                  <a:gd name="connsiteY4" fmla="*/ 97851 h 114273"/>
                  <a:gd name="connsiteX5" fmla="*/ 136 w 12338"/>
                  <a:gd name="connsiteY5" fmla="*/ 56909 h 114273"/>
                  <a:gd name="connsiteX6" fmla="*/ 4926 w 12338"/>
                  <a:gd name="connsiteY6" fmla="*/ 15510 h 114273"/>
                  <a:gd name="connsiteX7" fmla="*/ 12339 w 12338"/>
                  <a:gd name="connsiteY7" fmla="*/ 0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38" h="114273">
                    <a:moveTo>
                      <a:pt x="12339" y="0"/>
                    </a:moveTo>
                    <a:cubicBezTo>
                      <a:pt x="11780" y="5611"/>
                      <a:pt x="10674" y="11142"/>
                      <a:pt x="9032" y="16537"/>
                    </a:cubicBezTo>
                    <a:cubicBezTo>
                      <a:pt x="6500" y="29755"/>
                      <a:pt x="5553" y="43235"/>
                      <a:pt x="6180" y="56681"/>
                    </a:cubicBezTo>
                    <a:cubicBezTo>
                      <a:pt x="7777" y="88271"/>
                      <a:pt x="13023" y="113704"/>
                      <a:pt x="10970" y="114274"/>
                    </a:cubicBezTo>
                    <a:cubicBezTo>
                      <a:pt x="8301" y="109142"/>
                      <a:pt x="6568" y="103588"/>
                      <a:pt x="5838" y="97851"/>
                    </a:cubicBezTo>
                    <a:cubicBezTo>
                      <a:pt x="2736" y="84394"/>
                      <a:pt x="820" y="70697"/>
                      <a:pt x="136" y="56909"/>
                    </a:cubicBezTo>
                    <a:cubicBezTo>
                      <a:pt x="-503" y="42938"/>
                      <a:pt x="1117" y="28968"/>
                      <a:pt x="4926" y="15510"/>
                    </a:cubicBezTo>
                    <a:cubicBezTo>
                      <a:pt x="6089" y="9808"/>
                      <a:pt x="8632" y="4482"/>
                      <a:pt x="12339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FA4F77FE-76E0-4113-B0C5-743D82E67C4F}"/>
                  </a:ext>
                </a:extLst>
              </p:cNvPr>
              <p:cNvSpPr/>
              <p:nvPr/>
            </p:nvSpPr>
            <p:spPr>
              <a:xfrm>
                <a:off x="9197366" y="3636591"/>
                <a:ext cx="672529" cy="279754"/>
              </a:xfrm>
              <a:custGeom>
                <a:avLst/>
                <a:gdLst>
                  <a:gd name="connsiteX0" fmla="*/ 0 w 672529"/>
                  <a:gd name="connsiteY0" fmla="*/ 0 h 279754"/>
                  <a:gd name="connsiteX1" fmla="*/ 9238 w 672529"/>
                  <a:gd name="connsiteY1" fmla="*/ 57707 h 279754"/>
                  <a:gd name="connsiteX2" fmla="*/ 666941 w 672529"/>
                  <a:gd name="connsiteY2" fmla="*/ 279755 h 279754"/>
                  <a:gd name="connsiteX3" fmla="*/ 672529 w 672529"/>
                  <a:gd name="connsiteY3" fmla="*/ 252156 h 279754"/>
                  <a:gd name="connsiteX4" fmla="*/ 499408 w 672529"/>
                  <a:gd name="connsiteY4" fmla="*/ 188974 h 279754"/>
                  <a:gd name="connsiteX5" fmla="*/ 576389 w 672529"/>
                  <a:gd name="connsiteY5" fmla="*/ 148716 h 279754"/>
                  <a:gd name="connsiteX6" fmla="*/ 570344 w 672529"/>
                  <a:gd name="connsiteY6" fmla="*/ 123056 h 279754"/>
                  <a:gd name="connsiteX7" fmla="*/ 465764 w 672529"/>
                  <a:gd name="connsiteY7" fmla="*/ 155331 h 279754"/>
                  <a:gd name="connsiteX8" fmla="*/ 0 w 672529"/>
                  <a:gd name="connsiteY8" fmla="*/ 0 h 27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529" h="279754">
                    <a:moveTo>
                      <a:pt x="0" y="0"/>
                    </a:moveTo>
                    <a:lnTo>
                      <a:pt x="9238" y="57707"/>
                    </a:lnTo>
                    <a:lnTo>
                      <a:pt x="666941" y="279755"/>
                    </a:lnTo>
                    <a:lnTo>
                      <a:pt x="672529" y="252156"/>
                    </a:lnTo>
                    <a:lnTo>
                      <a:pt x="499408" y="188974"/>
                    </a:lnTo>
                    <a:lnTo>
                      <a:pt x="576389" y="148716"/>
                    </a:lnTo>
                    <a:lnTo>
                      <a:pt x="570344" y="123056"/>
                    </a:lnTo>
                    <a:lnTo>
                      <a:pt x="465764" y="155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3C2630F1-96E4-4D87-95A3-A8AB523D1557}"/>
                  </a:ext>
                </a:extLst>
              </p:cNvPr>
              <p:cNvSpPr/>
              <p:nvPr/>
            </p:nvSpPr>
            <p:spPr>
              <a:xfrm>
                <a:off x="9748588" y="3811880"/>
                <a:ext cx="214700" cy="200721"/>
              </a:xfrm>
              <a:custGeom>
                <a:avLst/>
                <a:gdLst>
                  <a:gd name="connsiteX0" fmla="*/ 61092 w 214700"/>
                  <a:gd name="connsiteY0" fmla="*/ 0 h 200721"/>
                  <a:gd name="connsiteX1" fmla="*/ 1445 w 214700"/>
                  <a:gd name="connsiteY1" fmla="*/ 128530 h 200721"/>
                  <a:gd name="connsiteX2" fmla="*/ 151302 w 214700"/>
                  <a:gd name="connsiteY2" fmla="*/ 200721 h 200721"/>
                  <a:gd name="connsiteX3" fmla="*/ 211632 w 214700"/>
                  <a:gd name="connsiteY3" fmla="*/ 68428 h 20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700" h="200721">
                    <a:moveTo>
                      <a:pt x="61092" y="0"/>
                    </a:moveTo>
                    <a:cubicBezTo>
                      <a:pt x="58240" y="5360"/>
                      <a:pt x="-10758" y="44136"/>
                      <a:pt x="1445" y="128530"/>
                    </a:cubicBezTo>
                    <a:lnTo>
                      <a:pt x="151302" y="200721"/>
                    </a:lnTo>
                    <a:cubicBezTo>
                      <a:pt x="151302" y="200721"/>
                      <a:pt x="231134" y="117011"/>
                      <a:pt x="211632" y="68428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733C90A2-61E1-4C1F-98F9-E4AF5C82988F}"/>
                  </a:ext>
                </a:extLst>
              </p:cNvPr>
              <p:cNvSpPr/>
              <p:nvPr/>
            </p:nvSpPr>
            <p:spPr>
              <a:xfrm>
                <a:off x="9746182" y="3810586"/>
                <a:ext cx="219114" cy="204409"/>
              </a:xfrm>
              <a:custGeom>
                <a:avLst/>
                <a:gdLst>
                  <a:gd name="connsiteX0" fmla="*/ 63497 w 219114"/>
                  <a:gd name="connsiteY0" fmla="*/ 1294 h 204409"/>
                  <a:gd name="connsiteX1" fmla="*/ 74104 w 219114"/>
                  <a:gd name="connsiteY1" fmla="*/ 5513 h 204409"/>
                  <a:gd name="connsiteX2" fmla="*/ 104782 w 219114"/>
                  <a:gd name="connsiteY2" fmla="*/ 18629 h 204409"/>
                  <a:gd name="connsiteX3" fmla="*/ 215178 w 219114"/>
                  <a:gd name="connsiteY3" fmla="*/ 67327 h 204409"/>
                  <a:gd name="connsiteX4" fmla="*/ 216091 w 219114"/>
                  <a:gd name="connsiteY4" fmla="*/ 67327 h 204409"/>
                  <a:gd name="connsiteX5" fmla="*/ 216091 w 219114"/>
                  <a:gd name="connsiteY5" fmla="*/ 68353 h 204409"/>
                  <a:gd name="connsiteX6" fmla="*/ 216889 w 219114"/>
                  <a:gd name="connsiteY6" fmla="*/ 103935 h 204409"/>
                  <a:gd name="connsiteX7" fmla="*/ 202862 w 219114"/>
                  <a:gd name="connsiteY7" fmla="*/ 138149 h 204409"/>
                  <a:gd name="connsiteX8" fmla="*/ 155760 w 219114"/>
                  <a:gd name="connsiteY8" fmla="*/ 202813 h 204409"/>
                  <a:gd name="connsiteX9" fmla="*/ 155760 w 219114"/>
                  <a:gd name="connsiteY9" fmla="*/ 202813 h 204409"/>
                  <a:gd name="connsiteX10" fmla="*/ 154278 w 219114"/>
                  <a:gd name="connsiteY10" fmla="*/ 204410 h 204409"/>
                  <a:gd name="connsiteX11" fmla="*/ 152339 w 219114"/>
                  <a:gd name="connsiteY11" fmla="*/ 203498 h 204409"/>
                  <a:gd name="connsiteX12" fmla="*/ 2597 w 219114"/>
                  <a:gd name="connsiteY12" fmla="*/ 130850 h 204409"/>
                  <a:gd name="connsiteX13" fmla="*/ 1342 w 219114"/>
                  <a:gd name="connsiteY13" fmla="*/ 130280 h 204409"/>
                  <a:gd name="connsiteX14" fmla="*/ 1342 w 219114"/>
                  <a:gd name="connsiteY14" fmla="*/ 128911 h 204409"/>
                  <a:gd name="connsiteX15" fmla="*/ 7615 w 219114"/>
                  <a:gd name="connsiteY15" fmla="*/ 67555 h 204409"/>
                  <a:gd name="connsiteX16" fmla="*/ 32477 w 219114"/>
                  <a:gd name="connsiteY16" fmla="*/ 26954 h 204409"/>
                  <a:gd name="connsiteX17" fmla="*/ 55286 w 219114"/>
                  <a:gd name="connsiteY17" fmla="*/ 6426 h 204409"/>
                  <a:gd name="connsiteX18" fmla="*/ 61673 w 219114"/>
                  <a:gd name="connsiteY18" fmla="*/ 1636 h 204409"/>
                  <a:gd name="connsiteX19" fmla="*/ 63839 w 219114"/>
                  <a:gd name="connsiteY19" fmla="*/ 39 h 204409"/>
                  <a:gd name="connsiteX20" fmla="*/ 34986 w 219114"/>
                  <a:gd name="connsiteY20" fmla="*/ 28893 h 204409"/>
                  <a:gd name="connsiteX21" fmla="*/ 12177 w 219114"/>
                  <a:gd name="connsiteY21" fmla="*/ 68923 h 204409"/>
                  <a:gd name="connsiteX22" fmla="*/ 7044 w 219114"/>
                  <a:gd name="connsiteY22" fmla="*/ 128227 h 204409"/>
                  <a:gd name="connsiteX23" fmla="*/ 5562 w 219114"/>
                  <a:gd name="connsiteY23" fmla="*/ 126288 h 204409"/>
                  <a:gd name="connsiteX24" fmla="*/ 155760 w 219114"/>
                  <a:gd name="connsiteY24" fmla="*/ 198137 h 204409"/>
                  <a:gd name="connsiteX25" fmla="*/ 152225 w 219114"/>
                  <a:gd name="connsiteY25" fmla="*/ 198707 h 204409"/>
                  <a:gd name="connsiteX26" fmla="*/ 152225 w 219114"/>
                  <a:gd name="connsiteY26" fmla="*/ 198707 h 204409"/>
                  <a:gd name="connsiteX27" fmla="*/ 198528 w 219114"/>
                  <a:gd name="connsiteY27" fmla="*/ 135298 h 204409"/>
                  <a:gd name="connsiteX28" fmla="*/ 211985 w 219114"/>
                  <a:gd name="connsiteY28" fmla="*/ 69721 h 204409"/>
                  <a:gd name="connsiteX29" fmla="*/ 213354 w 219114"/>
                  <a:gd name="connsiteY29" fmla="*/ 71090 h 204409"/>
                  <a:gd name="connsiteX30" fmla="*/ 105580 w 219114"/>
                  <a:gd name="connsiteY30" fmla="*/ 20682 h 204409"/>
                  <a:gd name="connsiteX31" fmla="*/ 74560 w 219114"/>
                  <a:gd name="connsiteY31" fmla="*/ 7338 h 204409"/>
                  <a:gd name="connsiteX32" fmla="*/ 63497 w 219114"/>
                  <a:gd name="connsiteY32" fmla="*/ 1294 h 2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114" h="204409">
                    <a:moveTo>
                      <a:pt x="63497" y="1294"/>
                    </a:moveTo>
                    <a:cubicBezTo>
                      <a:pt x="67112" y="2503"/>
                      <a:pt x="70648" y="3917"/>
                      <a:pt x="74104" y="5513"/>
                    </a:cubicBezTo>
                    <a:lnTo>
                      <a:pt x="104782" y="18629"/>
                    </a:lnTo>
                    <a:lnTo>
                      <a:pt x="215178" y="67327"/>
                    </a:lnTo>
                    <a:lnTo>
                      <a:pt x="216091" y="67327"/>
                    </a:lnTo>
                    <a:lnTo>
                      <a:pt x="216091" y="68353"/>
                    </a:lnTo>
                    <a:cubicBezTo>
                      <a:pt x="219832" y="79883"/>
                      <a:pt x="220105" y="92257"/>
                      <a:pt x="216889" y="103935"/>
                    </a:cubicBezTo>
                    <a:cubicBezTo>
                      <a:pt x="213753" y="115910"/>
                      <a:pt x="209043" y="127417"/>
                      <a:pt x="202862" y="138149"/>
                    </a:cubicBezTo>
                    <a:cubicBezTo>
                      <a:pt x="189826" y="161517"/>
                      <a:pt x="174008" y="183231"/>
                      <a:pt x="155760" y="202813"/>
                    </a:cubicBezTo>
                    <a:lnTo>
                      <a:pt x="155760" y="202813"/>
                    </a:lnTo>
                    <a:lnTo>
                      <a:pt x="154278" y="204410"/>
                    </a:lnTo>
                    <a:lnTo>
                      <a:pt x="152339" y="203498"/>
                    </a:lnTo>
                    <a:lnTo>
                      <a:pt x="2597" y="130850"/>
                    </a:lnTo>
                    <a:lnTo>
                      <a:pt x="1342" y="130280"/>
                    </a:lnTo>
                    <a:lnTo>
                      <a:pt x="1342" y="128911"/>
                    </a:lnTo>
                    <a:cubicBezTo>
                      <a:pt x="-1703" y="108258"/>
                      <a:pt x="453" y="87170"/>
                      <a:pt x="7615" y="67555"/>
                    </a:cubicBezTo>
                    <a:cubicBezTo>
                      <a:pt x="13283" y="52580"/>
                      <a:pt x="21711" y="38804"/>
                      <a:pt x="32477" y="26954"/>
                    </a:cubicBezTo>
                    <a:cubicBezTo>
                      <a:pt x="39377" y="19370"/>
                      <a:pt x="47018" y="12493"/>
                      <a:pt x="55286" y="6426"/>
                    </a:cubicBezTo>
                    <a:lnTo>
                      <a:pt x="61673" y="1636"/>
                    </a:lnTo>
                    <a:cubicBezTo>
                      <a:pt x="63041" y="610"/>
                      <a:pt x="63725" y="-189"/>
                      <a:pt x="63839" y="39"/>
                    </a:cubicBezTo>
                    <a:cubicBezTo>
                      <a:pt x="63954" y="267"/>
                      <a:pt x="52435" y="9391"/>
                      <a:pt x="34986" y="28893"/>
                    </a:cubicBezTo>
                    <a:cubicBezTo>
                      <a:pt x="25029" y="40754"/>
                      <a:pt x="17308" y="54314"/>
                      <a:pt x="12177" y="68923"/>
                    </a:cubicBezTo>
                    <a:cubicBezTo>
                      <a:pt x="5676" y="87980"/>
                      <a:pt x="3920" y="108337"/>
                      <a:pt x="7044" y="128227"/>
                    </a:cubicBezTo>
                    <a:lnTo>
                      <a:pt x="5562" y="126288"/>
                    </a:lnTo>
                    <a:lnTo>
                      <a:pt x="155760" y="198137"/>
                    </a:lnTo>
                    <a:lnTo>
                      <a:pt x="152225" y="198707"/>
                    </a:lnTo>
                    <a:lnTo>
                      <a:pt x="152225" y="198707"/>
                    </a:lnTo>
                    <a:cubicBezTo>
                      <a:pt x="170062" y="179434"/>
                      <a:pt x="185595" y="158153"/>
                      <a:pt x="198528" y="135298"/>
                    </a:cubicBezTo>
                    <a:cubicBezTo>
                      <a:pt x="210502" y="113857"/>
                      <a:pt x="218942" y="89679"/>
                      <a:pt x="211985" y="69721"/>
                    </a:cubicBezTo>
                    <a:lnTo>
                      <a:pt x="213354" y="71090"/>
                    </a:lnTo>
                    <a:lnTo>
                      <a:pt x="105580" y="20682"/>
                    </a:lnTo>
                    <a:lnTo>
                      <a:pt x="74560" y="7338"/>
                    </a:lnTo>
                    <a:cubicBezTo>
                      <a:pt x="70728" y="5593"/>
                      <a:pt x="67033" y="3563"/>
                      <a:pt x="63497" y="12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D731BFCB-ABD7-4B45-8215-A45C6962A59F}"/>
                  </a:ext>
                </a:extLst>
              </p:cNvPr>
              <p:cNvSpPr/>
              <p:nvPr/>
            </p:nvSpPr>
            <p:spPr>
              <a:xfrm>
                <a:off x="9883902" y="3877684"/>
                <a:ext cx="49891" cy="126819"/>
              </a:xfrm>
              <a:custGeom>
                <a:avLst/>
                <a:gdLst>
                  <a:gd name="connsiteX0" fmla="*/ 49860 w 49891"/>
                  <a:gd name="connsiteY0" fmla="*/ 0 h 126819"/>
                  <a:gd name="connsiteX1" fmla="*/ 34349 w 49891"/>
                  <a:gd name="connsiteY1" fmla="*/ 14370 h 126819"/>
                  <a:gd name="connsiteX2" fmla="*/ 8119 w 49891"/>
                  <a:gd name="connsiteY2" fmla="*/ 106405 h 126819"/>
                  <a:gd name="connsiteX3" fmla="*/ 13707 w 49891"/>
                  <a:gd name="connsiteY3" fmla="*/ 126819 h 126819"/>
                  <a:gd name="connsiteX4" fmla="*/ 4013 w 49891"/>
                  <a:gd name="connsiteY4" fmla="*/ 107546 h 126819"/>
                  <a:gd name="connsiteX5" fmla="*/ 31498 w 49891"/>
                  <a:gd name="connsiteY5" fmla="*/ 11291 h 126819"/>
                  <a:gd name="connsiteX6" fmla="*/ 49860 w 49891"/>
                  <a:gd name="connsiteY6" fmla="*/ 0 h 12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91" h="126819">
                    <a:moveTo>
                      <a:pt x="49860" y="0"/>
                    </a:moveTo>
                    <a:cubicBezTo>
                      <a:pt x="50430" y="798"/>
                      <a:pt x="43359" y="5132"/>
                      <a:pt x="34349" y="14370"/>
                    </a:cubicBezTo>
                    <a:cubicBezTo>
                      <a:pt x="10217" y="38411"/>
                      <a:pt x="284" y="73252"/>
                      <a:pt x="8119" y="106405"/>
                    </a:cubicBezTo>
                    <a:cubicBezTo>
                      <a:pt x="10856" y="119064"/>
                      <a:pt x="14619" y="126363"/>
                      <a:pt x="13707" y="126819"/>
                    </a:cubicBezTo>
                    <a:cubicBezTo>
                      <a:pt x="8894" y="121322"/>
                      <a:pt x="5553" y="114685"/>
                      <a:pt x="4013" y="107546"/>
                    </a:cubicBezTo>
                    <a:cubicBezTo>
                      <a:pt x="-6570" y="72853"/>
                      <a:pt x="4184" y="35172"/>
                      <a:pt x="31498" y="11291"/>
                    </a:cubicBezTo>
                    <a:cubicBezTo>
                      <a:pt x="36585" y="6056"/>
                      <a:pt x="42891" y="2178"/>
                      <a:pt x="498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7FBD321A-4B9E-428B-B427-8B7D46C0992E}"/>
                  </a:ext>
                </a:extLst>
              </p:cNvPr>
              <p:cNvSpPr/>
              <p:nvPr/>
            </p:nvSpPr>
            <p:spPr>
              <a:xfrm>
                <a:off x="9094497" y="3582647"/>
                <a:ext cx="427428" cy="263282"/>
              </a:xfrm>
              <a:custGeom>
                <a:avLst/>
                <a:gdLst>
                  <a:gd name="connsiteX0" fmla="*/ 72077 w 427428"/>
                  <a:gd name="connsiteY0" fmla="*/ 0 h 263282"/>
                  <a:gd name="connsiteX1" fmla="*/ 0 w 427428"/>
                  <a:gd name="connsiteY1" fmla="*/ 131951 h 263282"/>
                  <a:gd name="connsiteX2" fmla="*/ 72077 w 427428"/>
                  <a:gd name="connsiteY2" fmla="*/ 150085 h 263282"/>
                  <a:gd name="connsiteX3" fmla="*/ 89640 w 427428"/>
                  <a:gd name="connsiteY3" fmla="*/ 207108 h 263282"/>
                  <a:gd name="connsiteX4" fmla="*/ 208248 w 427428"/>
                  <a:gd name="connsiteY4" fmla="*/ 262990 h 263282"/>
                  <a:gd name="connsiteX5" fmla="*/ 298230 w 427428"/>
                  <a:gd name="connsiteY5" fmla="*/ 228776 h 263282"/>
                  <a:gd name="connsiteX6" fmla="*/ 329821 w 427428"/>
                  <a:gd name="connsiteY6" fmla="*/ 199466 h 263282"/>
                  <a:gd name="connsiteX7" fmla="*/ 400872 w 427428"/>
                  <a:gd name="connsiteY7" fmla="*/ 213950 h 263282"/>
                  <a:gd name="connsiteX8" fmla="*/ 426646 w 427428"/>
                  <a:gd name="connsiteY8" fmla="*/ 191141 h 263282"/>
                  <a:gd name="connsiteX9" fmla="*/ 344305 w 427428"/>
                  <a:gd name="connsiteY9" fmla="*/ 134118 h 263282"/>
                  <a:gd name="connsiteX10" fmla="*/ 332900 w 427428"/>
                  <a:gd name="connsiteY10" fmla="*/ 91351 h 263282"/>
                  <a:gd name="connsiteX11" fmla="*/ 228434 w 427428"/>
                  <a:gd name="connsiteY11" fmla="*/ 35924 h 263282"/>
                  <a:gd name="connsiteX12" fmla="*/ 72077 w 427428"/>
                  <a:gd name="connsiteY12" fmla="*/ 0 h 26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428" h="263282">
                    <a:moveTo>
                      <a:pt x="72077" y="0"/>
                    </a:moveTo>
                    <a:lnTo>
                      <a:pt x="0" y="131951"/>
                    </a:lnTo>
                    <a:lnTo>
                      <a:pt x="72077" y="150085"/>
                    </a:lnTo>
                    <a:lnTo>
                      <a:pt x="89640" y="207108"/>
                    </a:lnTo>
                    <a:cubicBezTo>
                      <a:pt x="89640" y="207108"/>
                      <a:pt x="193650" y="258998"/>
                      <a:pt x="208248" y="262990"/>
                    </a:cubicBezTo>
                    <a:cubicBezTo>
                      <a:pt x="222846" y="266982"/>
                      <a:pt x="298230" y="228776"/>
                      <a:pt x="298230" y="228776"/>
                    </a:cubicBezTo>
                    <a:cubicBezTo>
                      <a:pt x="298230" y="228776"/>
                      <a:pt x="336094" y="225241"/>
                      <a:pt x="329821" y="199466"/>
                    </a:cubicBezTo>
                    <a:cubicBezTo>
                      <a:pt x="329821" y="199466"/>
                      <a:pt x="382054" y="221477"/>
                      <a:pt x="400872" y="213950"/>
                    </a:cubicBezTo>
                    <a:cubicBezTo>
                      <a:pt x="419689" y="206423"/>
                      <a:pt x="430524" y="201405"/>
                      <a:pt x="426646" y="191141"/>
                    </a:cubicBezTo>
                    <a:cubicBezTo>
                      <a:pt x="422768" y="180877"/>
                      <a:pt x="344305" y="134118"/>
                      <a:pt x="344305" y="134118"/>
                    </a:cubicBezTo>
                    <a:cubicBezTo>
                      <a:pt x="344305" y="134118"/>
                      <a:pt x="342936" y="104580"/>
                      <a:pt x="332900" y="91351"/>
                    </a:cubicBezTo>
                    <a:cubicBezTo>
                      <a:pt x="322864" y="78122"/>
                      <a:pt x="230259" y="37179"/>
                      <a:pt x="228434" y="35924"/>
                    </a:cubicBezTo>
                    <a:cubicBezTo>
                      <a:pt x="226609" y="34670"/>
                      <a:pt x="72077" y="0"/>
                      <a:pt x="72077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130BAB41-73D2-4D7C-96E5-BD16BDB479DB}"/>
                  </a:ext>
                </a:extLst>
              </p:cNvPr>
              <p:cNvSpPr/>
              <p:nvPr/>
            </p:nvSpPr>
            <p:spPr>
              <a:xfrm>
                <a:off x="9379729" y="2133686"/>
                <a:ext cx="74029" cy="348303"/>
              </a:xfrm>
              <a:custGeom>
                <a:avLst/>
                <a:gdLst>
                  <a:gd name="connsiteX0" fmla="*/ 29421 w 74029"/>
                  <a:gd name="connsiteY0" fmla="*/ 347962 h 348303"/>
                  <a:gd name="connsiteX1" fmla="*/ 69223 w 74029"/>
                  <a:gd name="connsiteY1" fmla="*/ 202895 h 348303"/>
                  <a:gd name="connsiteX2" fmla="*/ 59072 w 74029"/>
                  <a:gd name="connsiteY2" fmla="*/ 54635 h 348303"/>
                  <a:gd name="connsiteX3" fmla="*/ 26912 w 74029"/>
                  <a:gd name="connsiteY3" fmla="*/ 7 h 348303"/>
                  <a:gd name="connsiteX4" fmla="*/ 32043 w 74029"/>
                  <a:gd name="connsiteY4" fmla="*/ 49959 h 348303"/>
                  <a:gd name="connsiteX5" fmla="*/ 1251 w 74029"/>
                  <a:gd name="connsiteY5" fmla="*/ 200044 h 348303"/>
                  <a:gd name="connsiteX6" fmla="*/ 29534 w 74029"/>
                  <a:gd name="connsiteY6" fmla="*/ 348304 h 34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29" h="348303">
                    <a:moveTo>
                      <a:pt x="29421" y="347962"/>
                    </a:moveTo>
                    <a:cubicBezTo>
                      <a:pt x="46801" y="300826"/>
                      <a:pt x="60110" y="252300"/>
                      <a:pt x="69223" y="202895"/>
                    </a:cubicBezTo>
                    <a:cubicBezTo>
                      <a:pt x="78118" y="153399"/>
                      <a:pt x="74628" y="102466"/>
                      <a:pt x="59072" y="54635"/>
                    </a:cubicBezTo>
                    <a:cubicBezTo>
                      <a:pt x="56564" y="47450"/>
                      <a:pt x="34552" y="-677"/>
                      <a:pt x="26912" y="7"/>
                    </a:cubicBezTo>
                    <a:cubicBezTo>
                      <a:pt x="21551" y="7"/>
                      <a:pt x="34895" y="45626"/>
                      <a:pt x="32043" y="49959"/>
                    </a:cubicBezTo>
                    <a:cubicBezTo>
                      <a:pt x="6851" y="95726"/>
                      <a:pt x="-3881" y="148050"/>
                      <a:pt x="1251" y="200044"/>
                    </a:cubicBezTo>
                    <a:cubicBezTo>
                      <a:pt x="5129" y="250361"/>
                      <a:pt x="14617" y="300085"/>
                      <a:pt x="29534" y="34830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6F864FFF-AB34-4576-B115-B8712DEE9721}"/>
                  </a:ext>
                </a:extLst>
              </p:cNvPr>
              <p:cNvSpPr/>
              <p:nvPr/>
            </p:nvSpPr>
            <p:spPr>
              <a:xfrm>
                <a:off x="8994986" y="2054887"/>
                <a:ext cx="421779" cy="844966"/>
              </a:xfrm>
              <a:custGeom>
                <a:avLst/>
                <a:gdLst>
                  <a:gd name="connsiteX0" fmla="*/ 273545 w 421779"/>
                  <a:gd name="connsiteY0" fmla="*/ 844853 h 844966"/>
                  <a:gd name="connsiteX1" fmla="*/ 415418 w 421779"/>
                  <a:gd name="connsiteY1" fmla="*/ 703550 h 844966"/>
                  <a:gd name="connsiteX2" fmla="*/ 421462 w 421779"/>
                  <a:gd name="connsiteY2" fmla="*/ 235961 h 844966"/>
                  <a:gd name="connsiteX3" fmla="*/ 232716 w 421779"/>
                  <a:gd name="connsiteY3" fmla="*/ 0 h 844966"/>
                  <a:gd name="connsiteX4" fmla="*/ 221312 w 421779"/>
                  <a:gd name="connsiteY4" fmla="*/ 0 h 844966"/>
                  <a:gd name="connsiteX5" fmla="*/ 5765 w 421779"/>
                  <a:gd name="connsiteY5" fmla="*/ 216003 h 844966"/>
                  <a:gd name="connsiteX6" fmla="*/ 1203 w 421779"/>
                  <a:gd name="connsiteY6" fmla="*/ 503741 h 844966"/>
                  <a:gd name="connsiteX7" fmla="*/ 129162 w 421779"/>
                  <a:gd name="connsiteY7" fmla="*/ 638087 h 844966"/>
                  <a:gd name="connsiteX8" fmla="*/ 129162 w 421779"/>
                  <a:gd name="connsiteY8" fmla="*/ 701497 h 844966"/>
                  <a:gd name="connsiteX9" fmla="*/ 271948 w 421779"/>
                  <a:gd name="connsiteY9" fmla="*/ 844967 h 844966"/>
                  <a:gd name="connsiteX10" fmla="*/ 273431 w 421779"/>
                  <a:gd name="connsiteY10" fmla="*/ 844967 h 8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779" h="844966">
                    <a:moveTo>
                      <a:pt x="273545" y="844853"/>
                    </a:moveTo>
                    <a:cubicBezTo>
                      <a:pt x="351393" y="844180"/>
                      <a:pt x="414426" y="781398"/>
                      <a:pt x="415418" y="703550"/>
                    </a:cubicBezTo>
                    <a:lnTo>
                      <a:pt x="421462" y="235961"/>
                    </a:lnTo>
                    <a:cubicBezTo>
                      <a:pt x="427051" y="110511"/>
                      <a:pt x="358509" y="2167"/>
                      <a:pt x="232716" y="0"/>
                    </a:cubicBezTo>
                    <a:lnTo>
                      <a:pt x="221312" y="0"/>
                    </a:lnTo>
                    <a:cubicBezTo>
                      <a:pt x="104130" y="4790"/>
                      <a:pt x="10304" y="98821"/>
                      <a:pt x="5765" y="216003"/>
                    </a:cubicBezTo>
                    <a:cubicBezTo>
                      <a:pt x="1431" y="324917"/>
                      <a:pt x="-1876" y="445464"/>
                      <a:pt x="1203" y="503741"/>
                    </a:cubicBezTo>
                    <a:cubicBezTo>
                      <a:pt x="7704" y="624288"/>
                      <a:pt x="129162" y="638087"/>
                      <a:pt x="129162" y="638087"/>
                    </a:cubicBezTo>
                    <a:cubicBezTo>
                      <a:pt x="129162" y="638087"/>
                      <a:pt x="129162" y="666143"/>
                      <a:pt x="129162" y="701497"/>
                    </a:cubicBezTo>
                    <a:cubicBezTo>
                      <a:pt x="128969" y="780542"/>
                      <a:pt x="192892" y="844784"/>
                      <a:pt x="271948" y="844967"/>
                    </a:cubicBezTo>
                    <a:cubicBezTo>
                      <a:pt x="272439" y="844967"/>
                      <a:pt x="272929" y="844967"/>
                      <a:pt x="273431" y="844967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545C4E9E-2E45-4C1F-A3E7-B0A53E884E45}"/>
                  </a:ext>
                </a:extLst>
              </p:cNvPr>
              <p:cNvSpPr/>
              <p:nvPr/>
            </p:nvSpPr>
            <p:spPr>
              <a:xfrm>
                <a:off x="9123579" y="2639943"/>
                <a:ext cx="155558" cy="83753"/>
              </a:xfrm>
              <a:custGeom>
                <a:avLst/>
                <a:gdLst>
                  <a:gd name="connsiteX0" fmla="*/ 342 w 155558"/>
                  <a:gd name="connsiteY0" fmla="*/ 52917 h 83753"/>
                  <a:gd name="connsiteX1" fmla="*/ 155559 w 155558"/>
                  <a:gd name="connsiteY1" fmla="*/ 0 h 83753"/>
                  <a:gd name="connsiteX2" fmla="*/ 0 w 155558"/>
                  <a:gd name="connsiteY2" fmla="*/ 83482 h 8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58" h="83753">
                    <a:moveTo>
                      <a:pt x="342" y="52917"/>
                    </a:moveTo>
                    <a:cubicBezTo>
                      <a:pt x="56076" y="50511"/>
                      <a:pt x="109952" y="32138"/>
                      <a:pt x="155559" y="0"/>
                    </a:cubicBezTo>
                    <a:cubicBezTo>
                      <a:pt x="155559" y="0"/>
                      <a:pt x="121345" y="89298"/>
                      <a:pt x="0" y="83482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C402C2A8-4EA7-48C0-A4BF-D54E00D6B1B6}"/>
                  </a:ext>
                </a:extLst>
              </p:cNvPr>
              <p:cNvSpPr/>
              <p:nvPr/>
            </p:nvSpPr>
            <p:spPr>
              <a:xfrm>
                <a:off x="9033938" y="2345690"/>
                <a:ext cx="34442" cy="32993"/>
              </a:xfrm>
              <a:custGeom>
                <a:avLst/>
                <a:gdLst>
                  <a:gd name="connsiteX0" fmla="*/ 0 w 34442"/>
                  <a:gd name="connsiteY0" fmla="*/ 16323 h 32993"/>
                  <a:gd name="connsiteX1" fmla="*/ 17335 w 34442"/>
                  <a:gd name="connsiteY1" fmla="*/ 32974 h 32993"/>
                  <a:gd name="connsiteX2" fmla="*/ 34419 w 34442"/>
                  <a:gd name="connsiteY2" fmla="*/ 17486 h 32993"/>
                  <a:gd name="connsiteX3" fmla="*/ 34442 w 34442"/>
                  <a:gd name="connsiteY3" fmla="*/ 16779 h 32993"/>
                  <a:gd name="connsiteX4" fmla="*/ 17221 w 34442"/>
                  <a:gd name="connsiteY4" fmla="*/ 14 h 32993"/>
                  <a:gd name="connsiteX5" fmla="*/ 11 w 34442"/>
                  <a:gd name="connsiteY5" fmla="*/ 15855 h 32993"/>
                  <a:gd name="connsiteX6" fmla="*/ 0 w 34442"/>
                  <a:gd name="connsiteY6" fmla="*/ 16323 h 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2" h="32993">
                    <a:moveTo>
                      <a:pt x="0" y="16323"/>
                    </a:moveTo>
                    <a:cubicBezTo>
                      <a:pt x="308" y="25652"/>
                      <a:pt x="7995" y="33042"/>
                      <a:pt x="17335" y="32974"/>
                    </a:cubicBezTo>
                    <a:cubicBezTo>
                      <a:pt x="26333" y="33418"/>
                      <a:pt x="33986" y="26484"/>
                      <a:pt x="34419" y="17486"/>
                    </a:cubicBezTo>
                    <a:cubicBezTo>
                      <a:pt x="34431" y="17247"/>
                      <a:pt x="34442" y="17019"/>
                      <a:pt x="34442" y="16779"/>
                    </a:cubicBezTo>
                    <a:cubicBezTo>
                      <a:pt x="34191" y="7450"/>
                      <a:pt x="26561" y="14"/>
                      <a:pt x="17221" y="14"/>
                    </a:cubicBezTo>
                    <a:cubicBezTo>
                      <a:pt x="8098" y="-362"/>
                      <a:pt x="388" y="6732"/>
                      <a:pt x="11" y="15855"/>
                    </a:cubicBezTo>
                    <a:cubicBezTo>
                      <a:pt x="11" y="16003"/>
                      <a:pt x="0" y="16163"/>
                      <a:pt x="0" y="163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55DBF548-8B44-4E7F-A492-11FE3983E225}"/>
                  </a:ext>
                </a:extLst>
              </p:cNvPr>
              <p:cNvSpPr/>
              <p:nvPr/>
            </p:nvSpPr>
            <p:spPr>
              <a:xfrm>
                <a:off x="9027938" y="2308024"/>
                <a:ext cx="68510" cy="19849"/>
              </a:xfrm>
              <a:custGeom>
                <a:avLst/>
                <a:gdLst>
                  <a:gd name="connsiteX0" fmla="*/ 412 w 68510"/>
                  <a:gd name="connsiteY0" fmla="*/ 19547 h 19849"/>
                  <a:gd name="connsiteX1" fmla="*/ 33828 w 68510"/>
                  <a:gd name="connsiteY1" fmla="*/ 10879 h 19849"/>
                  <a:gd name="connsiteX2" fmla="*/ 68042 w 68510"/>
                  <a:gd name="connsiteY2" fmla="*/ 16468 h 19849"/>
                  <a:gd name="connsiteX3" fmla="*/ 60515 w 68510"/>
                  <a:gd name="connsiteY3" fmla="*/ 7344 h 19849"/>
                  <a:gd name="connsiteX4" fmla="*/ 32801 w 68510"/>
                  <a:gd name="connsiteY4" fmla="*/ 45 h 19849"/>
                  <a:gd name="connsiteX5" fmla="*/ 6343 w 68510"/>
                  <a:gd name="connsiteY5" fmla="*/ 9853 h 19849"/>
                  <a:gd name="connsiteX6" fmla="*/ 412 w 68510"/>
                  <a:gd name="connsiteY6" fmla="*/ 19547 h 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10" h="19849">
                    <a:moveTo>
                      <a:pt x="412" y="19547"/>
                    </a:moveTo>
                    <a:cubicBezTo>
                      <a:pt x="2579" y="21714"/>
                      <a:pt x="15239" y="11564"/>
                      <a:pt x="33828" y="10879"/>
                    </a:cubicBezTo>
                    <a:cubicBezTo>
                      <a:pt x="52417" y="10195"/>
                      <a:pt x="66331" y="18863"/>
                      <a:pt x="68042" y="16468"/>
                    </a:cubicBezTo>
                    <a:cubicBezTo>
                      <a:pt x="69753" y="14073"/>
                      <a:pt x="66673" y="11450"/>
                      <a:pt x="60515" y="7344"/>
                    </a:cubicBezTo>
                    <a:cubicBezTo>
                      <a:pt x="52223" y="2166"/>
                      <a:pt x="42564" y="-377"/>
                      <a:pt x="32801" y="45"/>
                    </a:cubicBezTo>
                    <a:cubicBezTo>
                      <a:pt x="23165" y="433"/>
                      <a:pt x="13904" y="3866"/>
                      <a:pt x="6343" y="9853"/>
                    </a:cubicBezTo>
                    <a:cubicBezTo>
                      <a:pt x="1097" y="14529"/>
                      <a:pt x="-956" y="18635"/>
                      <a:pt x="412" y="195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4859A021-282F-44FC-99B2-B5387325CB93}"/>
                  </a:ext>
                </a:extLst>
              </p:cNvPr>
              <p:cNvSpPr/>
              <p:nvPr/>
            </p:nvSpPr>
            <p:spPr>
              <a:xfrm>
                <a:off x="9209455" y="2341817"/>
                <a:ext cx="34441" cy="32979"/>
              </a:xfrm>
              <a:custGeom>
                <a:avLst/>
                <a:gdLst>
                  <a:gd name="connsiteX0" fmla="*/ 0 w 34441"/>
                  <a:gd name="connsiteY0" fmla="*/ 16319 h 32979"/>
                  <a:gd name="connsiteX1" fmla="*/ 17335 w 34441"/>
                  <a:gd name="connsiteY1" fmla="*/ 32970 h 32979"/>
                  <a:gd name="connsiteX2" fmla="*/ 34431 w 34441"/>
                  <a:gd name="connsiteY2" fmla="*/ 17015 h 32979"/>
                  <a:gd name="connsiteX3" fmla="*/ 34442 w 34441"/>
                  <a:gd name="connsiteY3" fmla="*/ 16661 h 32979"/>
                  <a:gd name="connsiteX4" fmla="*/ 17107 w 34441"/>
                  <a:gd name="connsiteY4" fmla="*/ 10 h 32979"/>
                  <a:gd name="connsiteX5" fmla="*/ 11 w 34441"/>
                  <a:gd name="connsiteY5" fmla="*/ 15965 h 32979"/>
                  <a:gd name="connsiteX6" fmla="*/ 0 w 34441"/>
                  <a:gd name="connsiteY6" fmla="*/ 16319 h 3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1" h="32979">
                    <a:moveTo>
                      <a:pt x="0" y="16319"/>
                    </a:moveTo>
                    <a:cubicBezTo>
                      <a:pt x="308" y="25648"/>
                      <a:pt x="7994" y="33038"/>
                      <a:pt x="17335" y="32970"/>
                    </a:cubicBezTo>
                    <a:cubicBezTo>
                      <a:pt x="26459" y="33289"/>
                      <a:pt x="34123" y="26138"/>
                      <a:pt x="34431" y="17015"/>
                    </a:cubicBezTo>
                    <a:cubicBezTo>
                      <a:pt x="34442" y="16900"/>
                      <a:pt x="34442" y="16775"/>
                      <a:pt x="34442" y="16661"/>
                    </a:cubicBezTo>
                    <a:cubicBezTo>
                      <a:pt x="34134" y="7332"/>
                      <a:pt x="26447" y="-58"/>
                      <a:pt x="17107" y="10"/>
                    </a:cubicBezTo>
                    <a:cubicBezTo>
                      <a:pt x="7983" y="-309"/>
                      <a:pt x="320" y="6842"/>
                      <a:pt x="11" y="15965"/>
                    </a:cubicBezTo>
                    <a:cubicBezTo>
                      <a:pt x="0" y="16079"/>
                      <a:pt x="0" y="16205"/>
                      <a:pt x="0" y="163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1C913023-3957-428B-ADA4-8401B607BE69}"/>
                  </a:ext>
                </a:extLst>
              </p:cNvPr>
              <p:cNvSpPr/>
              <p:nvPr/>
            </p:nvSpPr>
            <p:spPr>
              <a:xfrm>
                <a:off x="9206549" y="2305151"/>
                <a:ext cx="68494" cy="19869"/>
              </a:xfrm>
              <a:custGeom>
                <a:avLst/>
                <a:gdLst>
                  <a:gd name="connsiteX0" fmla="*/ 283 w 68494"/>
                  <a:gd name="connsiteY0" fmla="*/ 19569 h 19869"/>
                  <a:gd name="connsiteX1" fmla="*/ 33812 w 68494"/>
                  <a:gd name="connsiteY1" fmla="*/ 10788 h 19869"/>
                  <a:gd name="connsiteX2" fmla="*/ 68026 w 68494"/>
                  <a:gd name="connsiteY2" fmla="*/ 16376 h 19869"/>
                  <a:gd name="connsiteX3" fmla="*/ 60499 w 68494"/>
                  <a:gd name="connsiteY3" fmla="*/ 7366 h 19869"/>
                  <a:gd name="connsiteX4" fmla="*/ 32786 w 68494"/>
                  <a:gd name="connsiteY4" fmla="*/ 67 h 19869"/>
                  <a:gd name="connsiteX5" fmla="*/ 6327 w 68494"/>
                  <a:gd name="connsiteY5" fmla="*/ 9761 h 19869"/>
                  <a:gd name="connsiteX6" fmla="*/ 283 w 68494"/>
                  <a:gd name="connsiteY6" fmla="*/ 19569 h 1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494" h="19869">
                    <a:moveTo>
                      <a:pt x="283" y="19569"/>
                    </a:moveTo>
                    <a:cubicBezTo>
                      <a:pt x="2564" y="21736"/>
                      <a:pt x="15223" y="11472"/>
                      <a:pt x="33812" y="10788"/>
                    </a:cubicBezTo>
                    <a:cubicBezTo>
                      <a:pt x="52402" y="10103"/>
                      <a:pt x="66316" y="18771"/>
                      <a:pt x="68026" y="16376"/>
                    </a:cubicBezTo>
                    <a:cubicBezTo>
                      <a:pt x="69737" y="13981"/>
                      <a:pt x="66658" y="11358"/>
                      <a:pt x="60499" y="7366"/>
                    </a:cubicBezTo>
                    <a:cubicBezTo>
                      <a:pt x="52254" y="2097"/>
                      <a:pt x="42560" y="-457"/>
                      <a:pt x="32786" y="67"/>
                    </a:cubicBezTo>
                    <a:cubicBezTo>
                      <a:pt x="23149" y="375"/>
                      <a:pt x="13877" y="3774"/>
                      <a:pt x="6327" y="9761"/>
                    </a:cubicBezTo>
                    <a:cubicBezTo>
                      <a:pt x="967" y="14437"/>
                      <a:pt x="-743" y="18771"/>
                      <a:pt x="283" y="195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2B4E0A1C-6B11-44F6-B5CD-7F898D59315E}"/>
                  </a:ext>
                </a:extLst>
              </p:cNvPr>
              <p:cNvSpPr/>
              <p:nvPr/>
            </p:nvSpPr>
            <p:spPr>
              <a:xfrm>
                <a:off x="9102463" y="2310114"/>
                <a:ext cx="49508" cy="156544"/>
              </a:xfrm>
              <a:custGeom>
                <a:avLst/>
                <a:gdLst>
                  <a:gd name="connsiteX0" fmla="*/ 47232 w 49508"/>
                  <a:gd name="connsiteY0" fmla="*/ 154883 h 156544"/>
                  <a:gd name="connsiteX1" fmla="*/ 16896 w 49508"/>
                  <a:gd name="connsiteY1" fmla="*/ 150663 h 156544"/>
                  <a:gd name="connsiteX2" fmla="*/ 6632 w 49508"/>
                  <a:gd name="connsiteY2" fmla="*/ 146443 h 156544"/>
                  <a:gd name="connsiteX3" fmla="*/ 9255 w 49508"/>
                  <a:gd name="connsiteY3" fmla="*/ 132302 h 156544"/>
                  <a:gd name="connsiteX4" fmla="*/ 21686 w 49508"/>
                  <a:gd name="connsiteY4" fmla="*/ 95579 h 156544"/>
                  <a:gd name="connsiteX5" fmla="*/ 49285 w 49508"/>
                  <a:gd name="connsiteY5" fmla="*/ 8 h 156544"/>
                  <a:gd name="connsiteX6" fmla="*/ 14045 w 49508"/>
                  <a:gd name="connsiteY6" fmla="*/ 93184 h 156544"/>
                  <a:gd name="connsiteX7" fmla="*/ 2640 w 49508"/>
                  <a:gd name="connsiteY7" fmla="*/ 130021 h 156544"/>
                  <a:gd name="connsiteX8" fmla="*/ 929 w 49508"/>
                  <a:gd name="connsiteY8" fmla="*/ 148724 h 156544"/>
                  <a:gd name="connsiteX9" fmla="*/ 9027 w 49508"/>
                  <a:gd name="connsiteY9" fmla="*/ 155339 h 156544"/>
                  <a:gd name="connsiteX10" fmla="*/ 17124 w 49508"/>
                  <a:gd name="connsiteY10" fmla="*/ 156137 h 156544"/>
                  <a:gd name="connsiteX11" fmla="*/ 47232 w 49508"/>
                  <a:gd name="connsiteY11" fmla="*/ 154883 h 1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08" h="156544">
                    <a:moveTo>
                      <a:pt x="47232" y="154883"/>
                    </a:moveTo>
                    <a:cubicBezTo>
                      <a:pt x="37333" y="152225"/>
                      <a:pt x="27148" y="150811"/>
                      <a:pt x="16896" y="150663"/>
                    </a:cubicBezTo>
                    <a:cubicBezTo>
                      <a:pt x="12106" y="150663"/>
                      <a:pt x="7544" y="149637"/>
                      <a:pt x="6632" y="146443"/>
                    </a:cubicBezTo>
                    <a:cubicBezTo>
                      <a:pt x="6050" y="141574"/>
                      <a:pt x="6962" y="136636"/>
                      <a:pt x="9255" y="132302"/>
                    </a:cubicBezTo>
                    <a:cubicBezTo>
                      <a:pt x="13246" y="120897"/>
                      <a:pt x="17352" y="108466"/>
                      <a:pt x="21686" y="95579"/>
                    </a:cubicBezTo>
                    <a:cubicBezTo>
                      <a:pt x="39021" y="43460"/>
                      <a:pt x="51338" y="693"/>
                      <a:pt x="49285" y="8"/>
                    </a:cubicBezTo>
                    <a:cubicBezTo>
                      <a:pt x="47232" y="-676"/>
                      <a:pt x="31379" y="41065"/>
                      <a:pt x="14045" y="93184"/>
                    </a:cubicBezTo>
                    <a:cubicBezTo>
                      <a:pt x="9939" y="106071"/>
                      <a:pt x="5947" y="118274"/>
                      <a:pt x="2640" y="130021"/>
                    </a:cubicBezTo>
                    <a:cubicBezTo>
                      <a:pt x="-143" y="135849"/>
                      <a:pt x="-747" y="142486"/>
                      <a:pt x="929" y="148724"/>
                    </a:cubicBezTo>
                    <a:cubicBezTo>
                      <a:pt x="2503" y="152032"/>
                      <a:pt x="5468" y="154461"/>
                      <a:pt x="9027" y="155339"/>
                    </a:cubicBezTo>
                    <a:cubicBezTo>
                      <a:pt x="11684" y="155909"/>
                      <a:pt x="14398" y="156183"/>
                      <a:pt x="17124" y="156137"/>
                    </a:cubicBezTo>
                    <a:cubicBezTo>
                      <a:pt x="27171" y="156959"/>
                      <a:pt x="37287" y="156537"/>
                      <a:pt x="47232" y="154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28BC0003-4CCD-4D79-AF77-ACF7D4A7AE45}"/>
                  </a:ext>
                </a:extLst>
              </p:cNvPr>
              <p:cNvSpPr/>
              <p:nvPr/>
            </p:nvSpPr>
            <p:spPr>
              <a:xfrm>
                <a:off x="9147640" y="2475595"/>
                <a:ext cx="60593" cy="55102"/>
              </a:xfrm>
              <a:custGeom>
                <a:avLst/>
                <a:gdLst>
                  <a:gd name="connsiteX0" fmla="*/ 57139 w 60593"/>
                  <a:gd name="connsiteY0" fmla="*/ 8 h 55102"/>
                  <a:gd name="connsiteX1" fmla="*/ 38207 w 60593"/>
                  <a:gd name="connsiteY1" fmla="*/ 35020 h 55102"/>
                  <a:gd name="connsiteX2" fmla="*/ 2 w 60593"/>
                  <a:gd name="connsiteY2" fmla="*/ 51556 h 55102"/>
                  <a:gd name="connsiteX3" fmla="*/ 14030 w 60593"/>
                  <a:gd name="connsiteY3" fmla="*/ 55092 h 55102"/>
                  <a:gd name="connsiteX4" fmla="*/ 45962 w 60593"/>
                  <a:gd name="connsiteY4" fmla="*/ 42433 h 55102"/>
                  <a:gd name="connsiteX5" fmla="*/ 60561 w 60593"/>
                  <a:gd name="connsiteY5" fmla="*/ 13123 h 55102"/>
                  <a:gd name="connsiteX6" fmla="*/ 57139 w 60593"/>
                  <a:gd name="connsiteY6" fmla="*/ 8 h 5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93" h="55102">
                    <a:moveTo>
                      <a:pt x="57139" y="8"/>
                    </a:moveTo>
                    <a:cubicBezTo>
                      <a:pt x="54060" y="8"/>
                      <a:pt x="54858" y="20080"/>
                      <a:pt x="38207" y="35020"/>
                    </a:cubicBezTo>
                    <a:cubicBezTo>
                      <a:pt x="21557" y="49960"/>
                      <a:pt x="116" y="48705"/>
                      <a:pt x="2" y="51556"/>
                    </a:cubicBezTo>
                    <a:cubicBezTo>
                      <a:pt x="-112" y="54408"/>
                      <a:pt x="5020" y="55206"/>
                      <a:pt x="14030" y="55092"/>
                    </a:cubicBezTo>
                    <a:cubicBezTo>
                      <a:pt x="25845" y="54818"/>
                      <a:pt x="37169" y="50325"/>
                      <a:pt x="45962" y="42433"/>
                    </a:cubicBezTo>
                    <a:cubicBezTo>
                      <a:pt x="54459" y="34940"/>
                      <a:pt x="59705" y="24425"/>
                      <a:pt x="60561" y="13123"/>
                    </a:cubicBezTo>
                    <a:cubicBezTo>
                      <a:pt x="60903" y="4684"/>
                      <a:pt x="58508" y="-221"/>
                      <a:pt x="57139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1265C209-747B-4509-BCFE-7F0540FD1D79}"/>
                  </a:ext>
                </a:extLst>
              </p:cNvPr>
              <p:cNvSpPr/>
              <p:nvPr/>
            </p:nvSpPr>
            <p:spPr>
              <a:xfrm>
                <a:off x="9203394" y="2236710"/>
                <a:ext cx="85013" cy="23185"/>
              </a:xfrm>
              <a:custGeom>
                <a:avLst/>
                <a:gdLst>
                  <a:gd name="connsiteX0" fmla="*/ 131 w 85013"/>
                  <a:gd name="connsiteY0" fmla="*/ 15476 h 23185"/>
                  <a:gd name="connsiteX1" fmla="*/ 42442 w 85013"/>
                  <a:gd name="connsiteY1" fmla="*/ 19012 h 23185"/>
                  <a:gd name="connsiteX2" fmla="*/ 84753 w 85013"/>
                  <a:gd name="connsiteY2" fmla="*/ 21293 h 23185"/>
                  <a:gd name="connsiteX3" fmla="*/ 75401 w 85013"/>
                  <a:gd name="connsiteY3" fmla="*/ 9888 h 23185"/>
                  <a:gd name="connsiteX4" fmla="*/ 43696 w 85013"/>
                  <a:gd name="connsiteY4" fmla="*/ 194 h 23185"/>
                  <a:gd name="connsiteX5" fmla="*/ 10852 w 85013"/>
                  <a:gd name="connsiteY5" fmla="*/ 5440 h 23185"/>
                  <a:gd name="connsiteX6" fmla="*/ 131 w 85013"/>
                  <a:gd name="connsiteY6" fmla="*/ 15476 h 2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13" h="23185">
                    <a:moveTo>
                      <a:pt x="131" y="15476"/>
                    </a:moveTo>
                    <a:cubicBezTo>
                      <a:pt x="2070" y="20494"/>
                      <a:pt x="20545" y="17301"/>
                      <a:pt x="42442" y="19012"/>
                    </a:cubicBezTo>
                    <a:cubicBezTo>
                      <a:pt x="64339" y="20722"/>
                      <a:pt x="82130" y="25969"/>
                      <a:pt x="84753" y="21293"/>
                    </a:cubicBezTo>
                    <a:cubicBezTo>
                      <a:pt x="86008" y="19126"/>
                      <a:pt x="82700" y="14450"/>
                      <a:pt x="75401" y="9888"/>
                    </a:cubicBezTo>
                    <a:cubicBezTo>
                      <a:pt x="65753" y="4174"/>
                      <a:pt x="54885" y="856"/>
                      <a:pt x="43696" y="194"/>
                    </a:cubicBezTo>
                    <a:cubicBezTo>
                      <a:pt x="32486" y="-627"/>
                      <a:pt x="21241" y="1164"/>
                      <a:pt x="10852" y="5440"/>
                    </a:cubicBezTo>
                    <a:cubicBezTo>
                      <a:pt x="3096" y="8976"/>
                      <a:pt x="-781" y="13081"/>
                      <a:pt x="131" y="15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E31A54DC-63F9-4618-88C7-0D088FAD96C8}"/>
                  </a:ext>
                </a:extLst>
              </p:cNvPr>
              <p:cNvSpPr/>
              <p:nvPr/>
            </p:nvSpPr>
            <p:spPr>
              <a:xfrm>
                <a:off x="9032891" y="2254175"/>
                <a:ext cx="63545" cy="22211"/>
              </a:xfrm>
              <a:custGeom>
                <a:avLst/>
                <a:gdLst>
                  <a:gd name="connsiteX0" fmla="*/ 592 w 63545"/>
                  <a:gd name="connsiteY0" fmla="*/ 20592 h 22211"/>
                  <a:gd name="connsiteX1" fmla="*/ 31955 w 63545"/>
                  <a:gd name="connsiteY1" fmla="*/ 18996 h 22211"/>
                  <a:gd name="connsiteX2" fmla="*/ 63203 w 63545"/>
                  <a:gd name="connsiteY2" fmla="*/ 16145 h 22211"/>
                  <a:gd name="connsiteX3" fmla="*/ 56360 w 63545"/>
                  <a:gd name="connsiteY3" fmla="*/ 5995 h 22211"/>
                  <a:gd name="connsiteX4" fmla="*/ 30586 w 63545"/>
                  <a:gd name="connsiteY4" fmla="*/ 178 h 22211"/>
                  <a:gd name="connsiteX5" fmla="*/ 5838 w 63545"/>
                  <a:gd name="connsiteY5" fmla="*/ 9644 h 22211"/>
                  <a:gd name="connsiteX6" fmla="*/ 592 w 63545"/>
                  <a:gd name="connsiteY6" fmla="*/ 20592 h 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545" h="22211">
                    <a:moveTo>
                      <a:pt x="592" y="20592"/>
                    </a:moveTo>
                    <a:cubicBezTo>
                      <a:pt x="4013" y="24698"/>
                      <a:pt x="16558" y="19794"/>
                      <a:pt x="31955" y="18996"/>
                    </a:cubicBezTo>
                    <a:cubicBezTo>
                      <a:pt x="47351" y="18197"/>
                      <a:pt x="60466" y="20592"/>
                      <a:pt x="63203" y="16145"/>
                    </a:cubicBezTo>
                    <a:cubicBezTo>
                      <a:pt x="64458" y="13864"/>
                      <a:pt x="62291" y="9758"/>
                      <a:pt x="56360" y="5995"/>
                    </a:cubicBezTo>
                    <a:cubicBezTo>
                      <a:pt x="48594" y="1387"/>
                      <a:pt x="39573" y="-643"/>
                      <a:pt x="30586" y="178"/>
                    </a:cubicBezTo>
                    <a:cubicBezTo>
                      <a:pt x="21565" y="714"/>
                      <a:pt x="12920" y="4022"/>
                      <a:pt x="5838" y="9644"/>
                    </a:cubicBezTo>
                    <a:cubicBezTo>
                      <a:pt x="592" y="14206"/>
                      <a:pt x="-1005" y="18654"/>
                      <a:pt x="592" y="205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1F4D4377-86F2-40E1-845E-A79CE6860147}"/>
                  </a:ext>
                </a:extLst>
              </p:cNvPr>
              <p:cNvSpPr/>
              <p:nvPr/>
            </p:nvSpPr>
            <p:spPr>
              <a:xfrm>
                <a:off x="9410176" y="2375038"/>
                <a:ext cx="82687" cy="126455"/>
              </a:xfrm>
              <a:custGeom>
                <a:avLst/>
                <a:gdLst>
                  <a:gd name="connsiteX0" fmla="*/ 0 w 82687"/>
                  <a:gd name="connsiteY0" fmla="*/ 4994 h 126455"/>
                  <a:gd name="connsiteX1" fmla="*/ 82683 w 82687"/>
                  <a:gd name="connsiteY1" fmla="*/ 59623 h 126455"/>
                  <a:gd name="connsiteX2" fmla="*/ 228 w 82687"/>
                  <a:gd name="connsiteY2" fmla="*/ 123602 h 126455"/>
                  <a:gd name="connsiteX3" fmla="*/ 0 w 82687"/>
                  <a:gd name="connsiteY3" fmla="*/ 4994 h 12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87" h="126455">
                    <a:moveTo>
                      <a:pt x="0" y="4994"/>
                    </a:moveTo>
                    <a:cubicBezTo>
                      <a:pt x="2053" y="3968"/>
                      <a:pt x="81999" y="-22947"/>
                      <a:pt x="82683" y="59623"/>
                    </a:cubicBezTo>
                    <a:cubicBezTo>
                      <a:pt x="83368" y="142192"/>
                      <a:pt x="456" y="125997"/>
                      <a:pt x="228" y="123602"/>
                    </a:cubicBezTo>
                    <a:cubicBezTo>
                      <a:pt x="0" y="121207"/>
                      <a:pt x="0" y="4994"/>
                      <a:pt x="0" y="4994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628A507E-AE26-4AA5-8C5F-6BF6BE2071F3}"/>
                  </a:ext>
                </a:extLst>
              </p:cNvPr>
              <p:cNvSpPr/>
              <p:nvPr/>
            </p:nvSpPr>
            <p:spPr>
              <a:xfrm>
                <a:off x="9435278" y="2401028"/>
                <a:ext cx="36258" cy="72162"/>
              </a:xfrm>
              <a:custGeom>
                <a:avLst/>
                <a:gdLst>
                  <a:gd name="connsiteX0" fmla="*/ 102 w 36258"/>
                  <a:gd name="connsiteY0" fmla="*/ 66021 h 72162"/>
                  <a:gd name="connsiteX1" fmla="*/ 3980 w 36258"/>
                  <a:gd name="connsiteY1" fmla="*/ 68188 h 72162"/>
                  <a:gd name="connsiteX2" fmla="*/ 14700 w 36258"/>
                  <a:gd name="connsiteY2" fmla="*/ 68188 h 72162"/>
                  <a:gd name="connsiteX3" fmla="*/ 30895 w 36258"/>
                  <a:gd name="connsiteY3" fmla="*/ 36027 h 72162"/>
                  <a:gd name="connsiteX4" fmla="*/ 26675 w 36258"/>
                  <a:gd name="connsiteY4" fmla="*/ 15499 h 72162"/>
                  <a:gd name="connsiteX5" fmla="*/ 15271 w 36258"/>
                  <a:gd name="connsiteY5" fmla="*/ 4094 h 72162"/>
                  <a:gd name="connsiteX6" fmla="*/ 6831 w 36258"/>
                  <a:gd name="connsiteY6" fmla="*/ 8086 h 72162"/>
                  <a:gd name="connsiteX7" fmla="*/ 5919 w 36258"/>
                  <a:gd name="connsiteY7" fmla="*/ 12191 h 72162"/>
                  <a:gd name="connsiteX8" fmla="*/ 4664 w 36258"/>
                  <a:gd name="connsiteY8" fmla="*/ 7401 h 72162"/>
                  <a:gd name="connsiteX9" fmla="*/ 7857 w 36258"/>
                  <a:gd name="connsiteY9" fmla="*/ 2269 h 72162"/>
                  <a:gd name="connsiteX10" fmla="*/ 15841 w 36258"/>
                  <a:gd name="connsiteY10" fmla="*/ 103 h 72162"/>
                  <a:gd name="connsiteX11" fmla="*/ 31009 w 36258"/>
                  <a:gd name="connsiteY11" fmla="*/ 12762 h 72162"/>
                  <a:gd name="connsiteX12" fmla="*/ 36255 w 36258"/>
                  <a:gd name="connsiteY12" fmla="*/ 35571 h 72162"/>
                  <a:gd name="connsiteX13" fmla="*/ 15499 w 36258"/>
                  <a:gd name="connsiteY13" fmla="*/ 71495 h 72162"/>
                  <a:gd name="connsiteX14" fmla="*/ 2383 w 36258"/>
                  <a:gd name="connsiteY14" fmla="*/ 69443 h 72162"/>
                  <a:gd name="connsiteX15" fmla="*/ 102 w 36258"/>
                  <a:gd name="connsiteY15" fmla="*/ 66021 h 7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258" h="72162">
                    <a:moveTo>
                      <a:pt x="102" y="66021"/>
                    </a:moveTo>
                    <a:cubicBezTo>
                      <a:pt x="102" y="66021"/>
                      <a:pt x="1585" y="67047"/>
                      <a:pt x="3980" y="68188"/>
                    </a:cubicBezTo>
                    <a:cubicBezTo>
                      <a:pt x="7424" y="69522"/>
                      <a:pt x="11256" y="69522"/>
                      <a:pt x="14700" y="68188"/>
                    </a:cubicBezTo>
                    <a:cubicBezTo>
                      <a:pt x="25546" y="61208"/>
                      <a:pt x="31750" y="48891"/>
                      <a:pt x="30895" y="36027"/>
                    </a:cubicBezTo>
                    <a:cubicBezTo>
                      <a:pt x="31032" y="28956"/>
                      <a:pt x="29595" y="21942"/>
                      <a:pt x="26675" y="15499"/>
                    </a:cubicBezTo>
                    <a:cubicBezTo>
                      <a:pt x="25067" y="10002"/>
                      <a:pt x="20768" y="5702"/>
                      <a:pt x="15271" y="4094"/>
                    </a:cubicBezTo>
                    <a:cubicBezTo>
                      <a:pt x="11872" y="3307"/>
                      <a:pt x="8382" y="4961"/>
                      <a:pt x="6831" y="8086"/>
                    </a:cubicBezTo>
                    <a:cubicBezTo>
                      <a:pt x="5805" y="10481"/>
                      <a:pt x="6261" y="12077"/>
                      <a:pt x="5919" y="12191"/>
                    </a:cubicBezTo>
                    <a:cubicBezTo>
                      <a:pt x="5577" y="12305"/>
                      <a:pt x="4094" y="10823"/>
                      <a:pt x="4664" y="7401"/>
                    </a:cubicBezTo>
                    <a:cubicBezTo>
                      <a:pt x="5166" y="5394"/>
                      <a:pt x="6284" y="3604"/>
                      <a:pt x="7857" y="2269"/>
                    </a:cubicBezTo>
                    <a:cubicBezTo>
                      <a:pt x="10104" y="479"/>
                      <a:pt x="12990" y="-297"/>
                      <a:pt x="15841" y="103"/>
                    </a:cubicBezTo>
                    <a:cubicBezTo>
                      <a:pt x="22763" y="1368"/>
                      <a:pt x="28523" y="6170"/>
                      <a:pt x="31009" y="12762"/>
                    </a:cubicBezTo>
                    <a:cubicBezTo>
                      <a:pt x="34556" y="19832"/>
                      <a:pt x="36346" y="27656"/>
                      <a:pt x="36255" y="35571"/>
                    </a:cubicBezTo>
                    <a:cubicBezTo>
                      <a:pt x="36255" y="52221"/>
                      <a:pt x="27473" y="67960"/>
                      <a:pt x="15499" y="71495"/>
                    </a:cubicBezTo>
                    <a:cubicBezTo>
                      <a:pt x="11039" y="72864"/>
                      <a:pt x="6204" y="72100"/>
                      <a:pt x="2383" y="69443"/>
                    </a:cubicBezTo>
                    <a:cubicBezTo>
                      <a:pt x="216" y="68074"/>
                      <a:pt x="-240" y="66249"/>
                      <a:pt x="102" y="66021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A60802B4-9550-40F2-BA3D-6AEC629668D8}"/>
                  </a:ext>
                </a:extLst>
              </p:cNvPr>
              <p:cNvSpPr/>
              <p:nvPr/>
            </p:nvSpPr>
            <p:spPr>
              <a:xfrm>
                <a:off x="9051227" y="2039696"/>
                <a:ext cx="398887" cy="401640"/>
              </a:xfrm>
              <a:custGeom>
                <a:avLst/>
                <a:gdLst>
                  <a:gd name="connsiteX0" fmla="*/ 2670 w 398887"/>
                  <a:gd name="connsiteY0" fmla="*/ 94111 h 401640"/>
                  <a:gd name="connsiteX1" fmla="*/ 62202 w 398887"/>
                  <a:gd name="connsiteY1" fmla="*/ 28534 h 401640"/>
                  <a:gd name="connsiteX2" fmla="*/ 233271 w 398887"/>
                  <a:gd name="connsiteY2" fmla="*/ 5041 h 401640"/>
                  <a:gd name="connsiteX3" fmla="*/ 361914 w 398887"/>
                  <a:gd name="connsiteY3" fmla="*/ 98216 h 401640"/>
                  <a:gd name="connsiteX4" fmla="*/ 398523 w 398887"/>
                  <a:gd name="connsiteY4" fmla="*/ 264039 h 401640"/>
                  <a:gd name="connsiteX5" fmla="*/ 387119 w 398887"/>
                  <a:gd name="connsiteY5" fmla="*/ 314562 h 401640"/>
                  <a:gd name="connsiteX6" fmla="*/ 354502 w 398887"/>
                  <a:gd name="connsiteY6" fmla="*/ 369532 h 401640"/>
                  <a:gd name="connsiteX7" fmla="*/ 345948 w 398887"/>
                  <a:gd name="connsiteY7" fmla="*/ 394736 h 401640"/>
                  <a:gd name="connsiteX8" fmla="*/ 303751 w 398887"/>
                  <a:gd name="connsiteY8" fmla="*/ 380594 h 401640"/>
                  <a:gd name="connsiteX9" fmla="*/ 281968 w 398887"/>
                  <a:gd name="connsiteY9" fmla="*/ 272593 h 401640"/>
                  <a:gd name="connsiteX10" fmla="*/ 287100 w 398887"/>
                  <a:gd name="connsiteY10" fmla="*/ 194015 h 401640"/>
                  <a:gd name="connsiteX11" fmla="*/ 300900 w 398887"/>
                  <a:gd name="connsiteY11" fmla="*/ 153187 h 401640"/>
                  <a:gd name="connsiteX12" fmla="*/ 295084 w 398887"/>
                  <a:gd name="connsiteY12" fmla="*/ 112016 h 401640"/>
                  <a:gd name="connsiteX13" fmla="*/ 288355 w 398887"/>
                  <a:gd name="connsiteY13" fmla="*/ 105173 h 401640"/>
                  <a:gd name="connsiteX14" fmla="*/ 202820 w 398887"/>
                  <a:gd name="connsiteY14" fmla="*/ 88979 h 401640"/>
                  <a:gd name="connsiteX15" fmla="*/ 56157 w 398887"/>
                  <a:gd name="connsiteY15" fmla="*/ 114297 h 401640"/>
                  <a:gd name="connsiteX16" fmla="*/ 19092 w 398887"/>
                  <a:gd name="connsiteY16" fmla="*/ 76776 h 40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887" h="401640">
                    <a:moveTo>
                      <a:pt x="2670" y="94111"/>
                    </a:moveTo>
                    <a:cubicBezTo>
                      <a:pt x="-10788" y="86812"/>
                      <a:pt x="29357" y="43474"/>
                      <a:pt x="62202" y="28534"/>
                    </a:cubicBezTo>
                    <a:cubicBezTo>
                      <a:pt x="111812" y="5725"/>
                      <a:pt x="187652" y="-7960"/>
                      <a:pt x="233271" y="5041"/>
                    </a:cubicBezTo>
                    <a:cubicBezTo>
                      <a:pt x="288469" y="20665"/>
                      <a:pt x="334316" y="48036"/>
                      <a:pt x="361914" y="98216"/>
                    </a:cubicBezTo>
                    <a:cubicBezTo>
                      <a:pt x="388613" y="149263"/>
                      <a:pt x="401249" y="206492"/>
                      <a:pt x="398523" y="264039"/>
                    </a:cubicBezTo>
                    <a:cubicBezTo>
                      <a:pt x="399299" y="281591"/>
                      <a:pt x="395353" y="299040"/>
                      <a:pt x="387119" y="314562"/>
                    </a:cubicBezTo>
                    <a:cubicBezTo>
                      <a:pt x="375714" y="332809"/>
                      <a:pt x="353475" y="344328"/>
                      <a:pt x="354502" y="369532"/>
                    </a:cubicBezTo>
                    <a:cubicBezTo>
                      <a:pt x="355175" y="378747"/>
                      <a:pt x="352084" y="387836"/>
                      <a:pt x="345948" y="394736"/>
                    </a:cubicBezTo>
                    <a:cubicBezTo>
                      <a:pt x="330780" y="410817"/>
                      <a:pt x="312305" y="395762"/>
                      <a:pt x="303751" y="380594"/>
                    </a:cubicBezTo>
                    <a:cubicBezTo>
                      <a:pt x="285618" y="348205"/>
                      <a:pt x="283565" y="309658"/>
                      <a:pt x="281968" y="272593"/>
                    </a:cubicBezTo>
                    <a:cubicBezTo>
                      <a:pt x="279379" y="246294"/>
                      <a:pt x="281113" y="219755"/>
                      <a:pt x="287100" y="194015"/>
                    </a:cubicBezTo>
                    <a:cubicBezTo>
                      <a:pt x="291206" y="180216"/>
                      <a:pt x="297707" y="167214"/>
                      <a:pt x="300900" y="153187"/>
                    </a:cubicBezTo>
                    <a:cubicBezTo>
                      <a:pt x="305097" y="139273"/>
                      <a:pt x="302975" y="124219"/>
                      <a:pt x="295084" y="112016"/>
                    </a:cubicBezTo>
                    <a:cubicBezTo>
                      <a:pt x="293054" y="109530"/>
                      <a:pt x="290807" y="107249"/>
                      <a:pt x="288355" y="105173"/>
                    </a:cubicBezTo>
                    <a:cubicBezTo>
                      <a:pt x="264839" y="84770"/>
                      <a:pt x="232164" y="78578"/>
                      <a:pt x="202820" y="88979"/>
                    </a:cubicBezTo>
                    <a:cubicBezTo>
                      <a:pt x="156290" y="105515"/>
                      <a:pt x="77370" y="130035"/>
                      <a:pt x="56157" y="114297"/>
                    </a:cubicBezTo>
                    <a:cubicBezTo>
                      <a:pt x="41331" y="104500"/>
                      <a:pt x="28706" y="91727"/>
                      <a:pt x="19092" y="767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46" name="图形 4">
              <a:extLst>
                <a:ext uri="{FF2B5EF4-FFF2-40B4-BE49-F238E27FC236}">
                  <a16:creationId xmlns:a16="http://schemas.microsoft.com/office/drawing/2014/main" id="{4D16C868-CDBD-41B8-9232-BDDF013555F2}"/>
                </a:ext>
              </a:extLst>
            </p:cNvPr>
            <p:cNvGrpSpPr/>
            <p:nvPr/>
          </p:nvGrpSpPr>
          <p:grpSpPr>
            <a:xfrm>
              <a:off x="9897869" y="3746175"/>
              <a:ext cx="1312295" cy="2213512"/>
              <a:chOff x="9897869" y="3746175"/>
              <a:chExt cx="1312295" cy="2213512"/>
            </a:xfrm>
          </p:grpSpPr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22A5E411-64B4-4683-90A8-D66059A2561A}"/>
                  </a:ext>
                </a:extLst>
              </p:cNvPr>
              <p:cNvSpPr/>
              <p:nvPr/>
            </p:nvSpPr>
            <p:spPr>
              <a:xfrm>
                <a:off x="9978696" y="5498046"/>
                <a:ext cx="1230522" cy="461640"/>
              </a:xfrm>
              <a:custGeom>
                <a:avLst/>
                <a:gdLst>
                  <a:gd name="connsiteX0" fmla="*/ 1193719 w 1230522"/>
                  <a:gd name="connsiteY0" fmla="*/ 55316 h 461640"/>
                  <a:gd name="connsiteX1" fmla="*/ 1093473 w 1230522"/>
                  <a:gd name="connsiteY1" fmla="*/ 21102 h 461640"/>
                  <a:gd name="connsiteX2" fmla="*/ 747571 w 1230522"/>
                  <a:gd name="connsiteY2" fmla="*/ 4 h 461640"/>
                  <a:gd name="connsiteX3" fmla="*/ 0 w 1230522"/>
                  <a:gd name="connsiteY3" fmla="*/ 114848 h 461640"/>
                  <a:gd name="connsiteX4" fmla="*/ 69796 w 1230522"/>
                  <a:gd name="connsiteY4" fmla="*/ 219428 h 461640"/>
                  <a:gd name="connsiteX5" fmla="*/ 194448 w 1230522"/>
                  <a:gd name="connsiteY5" fmla="*/ 258660 h 461640"/>
                  <a:gd name="connsiteX6" fmla="*/ 486748 w 1230522"/>
                  <a:gd name="connsiteY6" fmla="*/ 315683 h 461640"/>
                  <a:gd name="connsiteX7" fmla="*/ 535332 w 1230522"/>
                  <a:gd name="connsiteY7" fmla="*/ 342370 h 461640"/>
                  <a:gd name="connsiteX8" fmla="*/ 473405 w 1230522"/>
                  <a:gd name="connsiteY8" fmla="*/ 404411 h 461640"/>
                  <a:gd name="connsiteX9" fmla="*/ 380229 w 1230522"/>
                  <a:gd name="connsiteY9" fmla="*/ 436800 h 461640"/>
                  <a:gd name="connsiteX10" fmla="*/ 926282 w 1230522"/>
                  <a:gd name="connsiteY10" fmla="*/ 413991 h 461640"/>
                  <a:gd name="connsiteX11" fmla="*/ 1117765 w 1230522"/>
                  <a:gd name="connsiteY11" fmla="*/ 335299 h 461640"/>
                  <a:gd name="connsiteX12" fmla="*/ 1229416 w 1230522"/>
                  <a:gd name="connsiteY12" fmla="*/ 166967 h 461640"/>
                  <a:gd name="connsiteX13" fmla="*/ 1193719 w 1230522"/>
                  <a:gd name="connsiteY13" fmla="*/ 55316 h 46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522" h="461640">
                    <a:moveTo>
                      <a:pt x="1193719" y="55316"/>
                    </a:moveTo>
                    <a:cubicBezTo>
                      <a:pt x="1166805" y="31709"/>
                      <a:pt x="1129055" y="25664"/>
                      <a:pt x="1093473" y="21102"/>
                    </a:cubicBezTo>
                    <a:cubicBezTo>
                      <a:pt x="978731" y="6858"/>
                      <a:pt x="863203" y="-190"/>
                      <a:pt x="747571" y="4"/>
                    </a:cubicBezTo>
                    <a:lnTo>
                      <a:pt x="0" y="114848"/>
                    </a:lnTo>
                    <a:cubicBezTo>
                      <a:pt x="912" y="158642"/>
                      <a:pt x="32047" y="197303"/>
                      <a:pt x="69796" y="219428"/>
                    </a:cubicBezTo>
                    <a:cubicBezTo>
                      <a:pt x="107545" y="241553"/>
                      <a:pt x="151453" y="250335"/>
                      <a:pt x="194448" y="258660"/>
                    </a:cubicBezTo>
                    <a:lnTo>
                      <a:pt x="486748" y="315683"/>
                    </a:lnTo>
                    <a:cubicBezTo>
                      <a:pt x="505680" y="319333"/>
                      <a:pt x="527234" y="324921"/>
                      <a:pt x="535332" y="342370"/>
                    </a:cubicBezTo>
                    <a:cubicBezTo>
                      <a:pt x="549930" y="373618"/>
                      <a:pt x="507733" y="401560"/>
                      <a:pt x="473405" y="404411"/>
                    </a:cubicBezTo>
                    <a:cubicBezTo>
                      <a:pt x="439077" y="407262"/>
                      <a:pt x="396538" y="406464"/>
                      <a:pt x="380229" y="436800"/>
                    </a:cubicBezTo>
                    <a:cubicBezTo>
                      <a:pt x="558825" y="481506"/>
                      <a:pt x="748142" y="460978"/>
                      <a:pt x="926282" y="413991"/>
                    </a:cubicBezTo>
                    <a:cubicBezTo>
                      <a:pt x="993455" y="396542"/>
                      <a:pt x="1060742" y="374873"/>
                      <a:pt x="1117765" y="335299"/>
                    </a:cubicBezTo>
                    <a:cubicBezTo>
                      <a:pt x="1174788" y="295725"/>
                      <a:pt x="1220406" y="235851"/>
                      <a:pt x="1229416" y="166967"/>
                    </a:cubicBezTo>
                    <a:cubicBezTo>
                      <a:pt x="1234092" y="126937"/>
                      <a:pt x="1224284" y="82231"/>
                      <a:pt x="1193719" y="55316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F9B87053-CB46-4ED7-AEEF-629C1DEB0C85}"/>
                  </a:ext>
                </a:extLst>
              </p:cNvPr>
              <p:cNvSpPr/>
              <p:nvPr/>
            </p:nvSpPr>
            <p:spPr>
              <a:xfrm>
                <a:off x="10528215" y="3892724"/>
                <a:ext cx="409493" cy="698786"/>
              </a:xfrm>
              <a:custGeom>
                <a:avLst/>
                <a:gdLst>
                  <a:gd name="connsiteX0" fmla="*/ 7937 w 409493"/>
                  <a:gd name="connsiteY0" fmla="*/ 138809 h 698786"/>
                  <a:gd name="connsiteX1" fmla="*/ 169997 w 409493"/>
                  <a:gd name="connsiteY1" fmla="*/ 813 h 698786"/>
                  <a:gd name="connsiteX2" fmla="*/ 409493 w 409493"/>
                  <a:gd name="connsiteY2" fmla="*/ 51335 h 698786"/>
                  <a:gd name="connsiteX3" fmla="*/ 407896 w 409493"/>
                  <a:gd name="connsiteY3" fmla="*/ 91366 h 698786"/>
                  <a:gd name="connsiteX4" fmla="*/ 383377 w 409493"/>
                  <a:gd name="connsiteY4" fmla="*/ 587580 h 698786"/>
                  <a:gd name="connsiteX5" fmla="*/ 383377 w 409493"/>
                  <a:gd name="connsiteY5" fmla="*/ 587580 h 698786"/>
                  <a:gd name="connsiteX6" fmla="*/ 231125 w 409493"/>
                  <a:gd name="connsiteY6" fmla="*/ 697976 h 698786"/>
                  <a:gd name="connsiteX7" fmla="*/ 112517 w 409493"/>
                  <a:gd name="connsiteY7" fmla="*/ 596818 h 698786"/>
                  <a:gd name="connsiteX8" fmla="*/ 116395 w 409493"/>
                  <a:gd name="connsiteY8" fmla="*/ 527021 h 698786"/>
                  <a:gd name="connsiteX9" fmla="*/ 4174 w 409493"/>
                  <a:gd name="connsiteY9" fmla="*/ 384692 h 698786"/>
                  <a:gd name="connsiteX10" fmla="*/ 7937 w 409493"/>
                  <a:gd name="connsiteY10" fmla="*/ 138809 h 69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493" h="698786">
                    <a:moveTo>
                      <a:pt x="7937" y="138809"/>
                    </a:moveTo>
                    <a:cubicBezTo>
                      <a:pt x="14096" y="64337"/>
                      <a:pt x="95867" y="-8539"/>
                      <a:pt x="169997" y="813"/>
                    </a:cubicBezTo>
                    <a:lnTo>
                      <a:pt x="409493" y="51335"/>
                    </a:lnTo>
                    <a:lnTo>
                      <a:pt x="407896" y="91366"/>
                    </a:lnTo>
                    <a:lnTo>
                      <a:pt x="383377" y="587580"/>
                    </a:lnTo>
                    <a:lnTo>
                      <a:pt x="383377" y="587580"/>
                    </a:lnTo>
                    <a:cubicBezTo>
                      <a:pt x="383377" y="587580"/>
                      <a:pt x="366156" y="709837"/>
                      <a:pt x="231125" y="697976"/>
                    </a:cubicBezTo>
                    <a:cubicBezTo>
                      <a:pt x="109894" y="687484"/>
                      <a:pt x="112517" y="596932"/>
                      <a:pt x="112517" y="596818"/>
                    </a:cubicBezTo>
                    <a:lnTo>
                      <a:pt x="116395" y="527021"/>
                    </a:lnTo>
                    <a:cubicBezTo>
                      <a:pt x="116395" y="527021"/>
                      <a:pt x="21509" y="509344"/>
                      <a:pt x="4174" y="384692"/>
                    </a:cubicBezTo>
                    <a:cubicBezTo>
                      <a:pt x="-3923" y="322765"/>
                      <a:pt x="1095" y="221720"/>
                      <a:pt x="7937" y="138809"/>
                    </a:cubicBez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2555627A-FCC7-4F54-A87C-7FD41F803BCC}"/>
                  </a:ext>
                </a:extLst>
              </p:cNvPr>
              <p:cNvSpPr/>
              <p:nvPr/>
            </p:nvSpPr>
            <p:spPr>
              <a:xfrm>
                <a:off x="10476290" y="3746175"/>
                <a:ext cx="583098" cy="665536"/>
              </a:xfrm>
              <a:custGeom>
                <a:avLst/>
                <a:gdLst>
                  <a:gd name="connsiteX0" fmla="*/ 574780 w 583098"/>
                  <a:gd name="connsiteY0" fmla="*/ 181576 h 665536"/>
                  <a:gd name="connsiteX1" fmla="*/ 501334 w 583098"/>
                  <a:gd name="connsiteY1" fmla="*/ 109271 h 665536"/>
                  <a:gd name="connsiteX2" fmla="*/ 358777 w 583098"/>
                  <a:gd name="connsiteY2" fmla="*/ 31035 h 665536"/>
                  <a:gd name="connsiteX3" fmla="*/ 231387 w 583098"/>
                  <a:gd name="connsiteY3" fmla="*/ 3322 h 665536"/>
                  <a:gd name="connsiteX4" fmla="*/ 169803 w 583098"/>
                  <a:gd name="connsiteY4" fmla="*/ 4804 h 665536"/>
                  <a:gd name="connsiteX5" fmla="*/ 132624 w 583098"/>
                  <a:gd name="connsiteY5" fmla="*/ 56467 h 665536"/>
                  <a:gd name="connsiteX6" fmla="*/ 42014 w 583098"/>
                  <a:gd name="connsiteY6" fmla="*/ 83359 h 665536"/>
                  <a:gd name="connsiteX7" fmla="*/ 39790 w 583098"/>
                  <a:gd name="connsiteY7" fmla="*/ 142572 h 665536"/>
                  <a:gd name="connsiteX8" fmla="*/ 5303 w 583098"/>
                  <a:gd name="connsiteY8" fmla="*/ 228665 h 665536"/>
                  <a:gd name="connsiteX9" fmla="*/ 34316 w 583098"/>
                  <a:gd name="connsiteY9" fmla="*/ 260495 h 665536"/>
                  <a:gd name="connsiteX10" fmla="*/ 14586 w 583098"/>
                  <a:gd name="connsiteY10" fmla="*/ 298815 h 665536"/>
                  <a:gd name="connsiteX11" fmla="*/ 54958 w 583098"/>
                  <a:gd name="connsiteY11" fmla="*/ 328467 h 665536"/>
                  <a:gd name="connsiteX12" fmla="*/ 78338 w 583098"/>
                  <a:gd name="connsiteY12" fmla="*/ 424151 h 665536"/>
                  <a:gd name="connsiteX13" fmla="*/ 105138 w 583098"/>
                  <a:gd name="connsiteY13" fmla="*/ 418221 h 665536"/>
                  <a:gd name="connsiteX14" fmla="*/ 150757 w 583098"/>
                  <a:gd name="connsiteY14" fmla="*/ 428599 h 665536"/>
                  <a:gd name="connsiteX15" fmla="*/ 127948 w 583098"/>
                  <a:gd name="connsiteY15" fmla="*/ 511625 h 665536"/>
                  <a:gd name="connsiteX16" fmla="*/ 302666 w 583098"/>
                  <a:gd name="connsiteY16" fmla="*/ 665359 h 665536"/>
                  <a:gd name="connsiteX17" fmla="*/ 516274 w 583098"/>
                  <a:gd name="connsiteY17" fmla="*/ 527477 h 665536"/>
                  <a:gd name="connsiteX18" fmla="*/ 580596 w 583098"/>
                  <a:gd name="connsiteY18" fmla="*/ 269163 h 665536"/>
                  <a:gd name="connsiteX19" fmla="*/ 574780 w 583098"/>
                  <a:gd name="connsiteY19" fmla="*/ 181576 h 66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098" h="665536">
                    <a:moveTo>
                      <a:pt x="574780" y="181576"/>
                    </a:moveTo>
                    <a:cubicBezTo>
                      <a:pt x="561209" y="149415"/>
                      <a:pt x="530530" y="128430"/>
                      <a:pt x="501334" y="109271"/>
                    </a:cubicBezTo>
                    <a:cubicBezTo>
                      <a:pt x="455716" y="79504"/>
                      <a:pt x="410098" y="49282"/>
                      <a:pt x="358777" y="31035"/>
                    </a:cubicBezTo>
                    <a:cubicBezTo>
                      <a:pt x="317299" y="17749"/>
                      <a:pt x="274645" y="8465"/>
                      <a:pt x="231387" y="3322"/>
                    </a:cubicBezTo>
                    <a:cubicBezTo>
                      <a:pt x="211076" y="-1559"/>
                      <a:pt x="189852" y="-1058"/>
                      <a:pt x="169803" y="4804"/>
                    </a:cubicBezTo>
                    <a:cubicBezTo>
                      <a:pt x="148579" y="13529"/>
                      <a:pt x="134163" y="33567"/>
                      <a:pt x="132624" y="56467"/>
                    </a:cubicBezTo>
                    <a:cubicBezTo>
                      <a:pt x="100177" y="38870"/>
                      <a:pt x="59612" y="50913"/>
                      <a:pt x="42014" y="83359"/>
                    </a:cubicBezTo>
                    <a:cubicBezTo>
                      <a:pt x="32092" y="101675"/>
                      <a:pt x="31259" y="123560"/>
                      <a:pt x="39790" y="142572"/>
                    </a:cubicBezTo>
                    <a:cubicBezTo>
                      <a:pt x="6500" y="156828"/>
                      <a:pt x="-8942" y="195364"/>
                      <a:pt x="5303" y="228665"/>
                    </a:cubicBezTo>
                    <a:cubicBezTo>
                      <a:pt x="11119" y="242237"/>
                      <a:pt x="21338" y="253448"/>
                      <a:pt x="34316" y="260495"/>
                    </a:cubicBezTo>
                    <a:cubicBezTo>
                      <a:pt x="20197" y="267715"/>
                      <a:pt x="12260" y="283134"/>
                      <a:pt x="14586" y="298815"/>
                    </a:cubicBezTo>
                    <a:cubicBezTo>
                      <a:pt x="18646" y="317462"/>
                      <a:pt x="35947" y="330166"/>
                      <a:pt x="54958" y="328467"/>
                    </a:cubicBezTo>
                    <a:cubicBezTo>
                      <a:pt x="59817" y="361004"/>
                      <a:pt x="67640" y="393040"/>
                      <a:pt x="78338" y="424151"/>
                    </a:cubicBezTo>
                    <a:cubicBezTo>
                      <a:pt x="82443" y="437267"/>
                      <a:pt x="96585" y="462015"/>
                      <a:pt x="105138" y="418221"/>
                    </a:cubicBezTo>
                    <a:cubicBezTo>
                      <a:pt x="107305" y="406817"/>
                      <a:pt x="142203" y="391648"/>
                      <a:pt x="150757" y="428599"/>
                    </a:cubicBezTo>
                    <a:cubicBezTo>
                      <a:pt x="161135" y="475016"/>
                      <a:pt x="125553" y="503414"/>
                      <a:pt x="127948" y="511625"/>
                    </a:cubicBezTo>
                    <a:cubicBezTo>
                      <a:pt x="149275" y="591457"/>
                      <a:pt x="219755" y="661709"/>
                      <a:pt x="302666" y="665359"/>
                    </a:cubicBezTo>
                    <a:cubicBezTo>
                      <a:pt x="391964" y="669350"/>
                      <a:pt x="473735" y="605713"/>
                      <a:pt x="516274" y="527477"/>
                    </a:cubicBezTo>
                    <a:cubicBezTo>
                      <a:pt x="558813" y="449242"/>
                      <a:pt x="571131" y="358005"/>
                      <a:pt x="580596" y="269163"/>
                    </a:cubicBezTo>
                    <a:cubicBezTo>
                      <a:pt x="583447" y="239511"/>
                      <a:pt x="586185" y="208605"/>
                      <a:pt x="574780" y="1815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89D5354E-147B-49F2-B492-B3F85C63343B}"/>
                  </a:ext>
                </a:extLst>
              </p:cNvPr>
              <p:cNvSpPr/>
              <p:nvPr/>
            </p:nvSpPr>
            <p:spPr>
              <a:xfrm>
                <a:off x="9897869" y="5220348"/>
                <a:ext cx="1284887" cy="528489"/>
              </a:xfrm>
              <a:custGeom>
                <a:avLst/>
                <a:gdLst>
                  <a:gd name="connsiteX0" fmla="*/ 119032 w 1284887"/>
                  <a:gd name="connsiteY0" fmla="*/ 448087 h 528489"/>
                  <a:gd name="connsiteX1" fmla="*/ 50604 w 1284887"/>
                  <a:gd name="connsiteY1" fmla="*/ 412048 h 528489"/>
                  <a:gd name="connsiteX2" fmla="*/ 13996 w 1284887"/>
                  <a:gd name="connsiteY2" fmla="*/ 232197 h 528489"/>
                  <a:gd name="connsiteX3" fmla="*/ 676831 w 1284887"/>
                  <a:gd name="connsiteY3" fmla="*/ 0 h 528489"/>
                  <a:gd name="connsiteX4" fmla="*/ 1281275 w 1284887"/>
                  <a:gd name="connsiteY4" fmla="*/ 167990 h 528489"/>
                  <a:gd name="connsiteX5" fmla="*/ 1195170 w 1284887"/>
                  <a:gd name="connsiteY5" fmla="*/ 438393 h 528489"/>
                  <a:gd name="connsiteX6" fmla="*/ 1026610 w 1284887"/>
                  <a:gd name="connsiteY6" fmla="*/ 438393 h 528489"/>
                  <a:gd name="connsiteX7" fmla="*/ 731345 w 1284887"/>
                  <a:gd name="connsiteY7" fmla="*/ 442955 h 528489"/>
                  <a:gd name="connsiteX8" fmla="*/ 664172 w 1284887"/>
                  <a:gd name="connsiteY8" fmla="*/ 528489 h 5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4887" h="528489">
                    <a:moveTo>
                      <a:pt x="119032" y="448087"/>
                    </a:moveTo>
                    <a:cubicBezTo>
                      <a:pt x="92722" y="444414"/>
                      <a:pt x="68521" y="431664"/>
                      <a:pt x="50604" y="412048"/>
                    </a:cubicBezTo>
                    <a:cubicBezTo>
                      <a:pt x="18102" y="376010"/>
                      <a:pt x="-21587" y="311117"/>
                      <a:pt x="13996" y="232197"/>
                    </a:cubicBezTo>
                    <a:cubicBezTo>
                      <a:pt x="68966" y="109940"/>
                      <a:pt x="676831" y="0"/>
                      <a:pt x="676831" y="0"/>
                    </a:cubicBezTo>
                    <a:lnTo>
                      <a:pt x="1281275" y="167990"/>
                    </a:lnTo>
                    <a:cubicBezTo>
                      <a:pt x="1281275" y="167990"/>
                      <a:pt x="1311840" y="396082"/>
                      <a:pt x="1195170" y="438393"/>
                    </a:cubicBezTo>
                    <a:cubicBezTo>
                      <a:pt x="1118646" y="466334"/>
                      <a:pt x="1026610" y="438393"/>
                      <a:pt x="1026610" y="438393"/>
                    </a:cubicBezTo>
                    <a:cubicBezTo>
                      <a:pt x="1026610" y="438393"/>
                      <a:pt x="838320" y="452078"/>
                      <a:pt x="731345" y="442955"/>
                    </a:cubicBezTo>
                    <a:lnTo>
                      <a:pt x="664172" y="528489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6C3360A3-D528-4F93-9975-1B5DC738BD0A}"/>
                  </a:ext>
                </a:extLst>
              </p:cNvPr>
              <p:cNvSpPr/>
              <p:nvPr/>
            </p:nvSpPr>
            <p:spPr>
              <a:xfrm>
                <a:off x="10562497" y="5616855"/>
                <a:ext cx="268008" cy="176004"/>
              </a:xfrm>
              <a:custGeom>
                <a:avLst/>
                <a:gdLst>
                  <a:gd name="connsiteX0" fmla="*/ 0 w 268008"/>
                  <a:gd name="connsiteY0" fmla="*/ 131982 h 176004"/>
                  <a:gd name="connsiteX1" fmla="*/ 268008 w 268008"/>
                  <a:gd name="connsiteY1" fmla="*/ 176004 h 176004"/>
                  <a:gd name="connsiteX2" fmla="*/ 262077 w 268008"/>
                  <a:gd name="connsiteY2" fmla="*/ 1856 h 176004"/>
                  <a:gd name="connsiteX3" fmla="*/ 258314 w 268008"/>
                  <a:gd name="connsiteY3" fmla="*/ 1856 h 176004"/>
                  <a:gd name="connsiteX4" fmla="*/ 150655 w 268008"/>
                  <a:gd name="connsiteY4" fmla="*/ 28999 h 176004"/>
                  <a:gd name="connsiteX5" fmla="*/ 134004 w 268008"/>
                  <a:gd name="connsiteY5" fmla="*/ 41886 h 176004"/>
                  <a:gd name="connsiteX6" fmla="*/ 67173 w 268008"/>
                  <a:gd name="connsiteY6" fmla="*/ 47018 h 17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008" h="176004">
                    <a:moveTo>
                      <a:pt x="0" y="131982"/>
                    </a:moveTo>
                    <a:lnTo>
                      <a:pt x="268008" y="176004"/>
                    </a:lnTo>
                    <a:lnTo>
                      <a:pt x="262077" y="1856"/>
                    </a:lnTo>
                    <a:lnTo>
                      <a:pt x="258314" y="1856"/>
                    </a:lnTo>
                    <a:cubicBezTo>
                      <a:pt x="220211" y="-4428"/>
                      <a:pt x="181219" y="5402"/>
                      <a:pt x="150655" y="28999"/>
                    </a:cubicBezTo>
                    <a:lnTo>
                      <a:pt x="134004" y="41886"/>
                    </a:lnTo>
                    <a:lnTo>
                      <a:pt x="67173" y="4701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307AEDBA-8A56-4E36-B999-96114B2B46AC}"/>
                  </a:ext>
                </a:extLst>
              </p:cNvPr>
              <p:cNvSpPr/>
              <p:nvPr/>
            </p:nvSpPr>
            <p:spPr>
              <a:xfrm>
                <a:off x="10731234" y="5614103"/>
                <a:ext cx="387123" cy="198970"/>
              </a:xfrm>
              <a:custGeom>
                <a:avLst/>
                <a:gdLst>
                  <a:gd name="connsiteX0" fmla="*/ 245934 w 387123"/>
                  <a:gd name="connsiteY0" fmla="*/ 36085 h 198970"/>
                  <a:gd name="connsiteX1" fmla="*/ 167584 w 387123"/>
                  <a:gd name="connsiteY1" fmla="*/ 37453 h 198970"/>
                  <a:gd name="connsiteX2" fmla="*/ 93340 w 387123"/>
                  <a:gd name="connsiteY2" fmla="*/ 4608 h 198970"/>
                  <a:gd name="connsiteX3" fmla="*/ 17044 w 387123"/>
                  <a:gd name="connsiteY3" fmla="*/ 17039 h 198970"/>
                  <a:gd name="connsiteX4" fmla="*/ 1647 w 387123"/>
                  <a:gd name="connsiteY4" fmla="*/ 77483 h 198970"/>
                  <a:gd name="connsiteX5" fmla="*/ 70075 w 387123"/>
                  <a:gd name="connsiteY5" fmla="*/ 165527 h 198970"/>
                  <a:gd name="connsiteX6" fmla="*/ 180586 w 387123"/>
                  <a:gd name="connsiteY6" fmla="*/ 195635 h 198970"/>
                  <a:gd name="connsiteX7" fmla="*/ 320178 w 387123"/>
                  <a:gd name="connsiteY7" fmla="*/ 185371 h 198970"/>
                  <a:gd name="connsiteX8" fmla="*/ 382903 w 387123"/>
                  <a:gd name="connsiteY8" fmla="*/ 133936 h 198970"/>
                  <a:gd name="connsiteX9" fmla="*/ 342531 w 387123"/>
                  <a:gd name="connsiteY9" fmla="*/ 39962 h 198970"/>
                  <a:gd name="connsiteX10" fmla="*/ 246048 w 387123"/>
                  <a:gd name="connsiteY10" fmla="*/ 36085 h 19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123" h="198970">
                    <a:moveTo>
                      <a:pt x="245934" y="36085"/>
                    </a:moveTo>
                    <a:cubicBezTo>
                      <a:pt x="223125" y="50910"/>
                      <a:pt x="192903" y="47489"/>
                      <a:pt x="167584" y="37453"/>
                    </a:cubicBezTo>
                    <a:cubicBezTo>
                      <a:pt x="142266" y="27417"/>
                      <a:pt x="119229" y="12477"/>
                      <a:pt x="93340" y="4608"/>
                    </a:cubicBezTo>
                    <a:cubicBezTo>
                      <a:pt x="67452" y="-3261"/>
                      <a:pt x="36317" y="-2235"/>
                      <a:pt x="17044" y="17039"/>
                    </a:cubicBezTo>
                    <a:cubicBezTo>
                      <a:pt x="2594" y="33598"/>
                      <a:pt x="-3120" y="56031"/>
                      <a:pt x="1647" y="77483"/>
                    </a:cubicBezTo>
                    <a:cubicBezTo>
                      <a:pt x="10258" y="115529"/>
                      <a:pt x="35325" y="147792"/>
                      <a:pt x="70075" y="165527"/>
                    </a:cubicBezTo>
                    <a:cubicBezTo>
                      <a:pt x="104540" y="182839"/>
                      <a:pt x="142107" y="193069"/>
                      <a:pt x="180586" y="195635"/>
                    </a:cubicBezTo>
                    <a:cubicBezTo>
                      <a:pt x="227310" y="202375"/>
                      <a:pt x="274947" y="198874"/>
                      <a:pt x="320178" y="185371"/>
                    </a:cubicBezTo>
                    <a:cubicBezTo>
                      <a:pt x="346523" y="176247"/>
                      <a:pt x="372639" y="159938"/>
                      <a:pt x="382903" y="133936"/>
                    </a:cubicBezTo>
                    <a:cubicBezTo>
                      <a:pt x="396589" y="99722"/>
                      <a:pt x="375376" y="57525"/>
                      <a:pt x="342531" y="39962"/>
                    </a:cubicBezTo>
                    <a:cubicBezTo>
                      <a:pt x="313267" y="21874"/>
                      <a:pt x="276670" y="20403"/>
                      <a:pt x="246048" y="36085"/>
                    </a:cubicBezTo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8F32685C-6C7E-4DD5-9BA6-395D211B91B1}"/>
                  </a:ext>
                </a:extLst>
              </p:cNvPr>
              <p:cNvSpPr/>
              <p:nvPr/>
            </p:nvSpPr>
            <p:spPr>
              <a:xfrm>
                <a:off x="10729141" y="5611503"/>
                <a:ext cx="391894" cy="204035"/>
              </a:xfrm>
              <a:custGeom>
                <a:avLst/>
                <a:gdLst>
                  <a:gd name="connsiteX0" fmla="*/ 248028 w 391894"/>
                  <a:gd name="connsiteY0" fmla="*/ 38685 h 204035"/>
                  <a:gd name="connsiteX1" fmla="*/ 250195 w 391894"/>
                  <a:gd name="connsiteY1" fmla="*/ 37544 h 204035"/>
                  <a:gd name="connsiteX2" fmla="*/ 257037 w 391894"/>
                  <a:gd name="connsiteY2" fmla="*/ 34465 h 204035"/>
                  <a:gd name="connsiteX3" fmla="*/ 284636 w 391894"/>
                  <a:gd name="connsiteY3" fmla="*/ 27280 h 204035"/>
                  <a:gd name="connsiteX4" fmla="*/ 329343 w 391894"/>
                  <a:gd name="connsiteY4" fmla="*/ 33553 h 204035"/>
                  <a:gd name="connsiteX5" fmla="*/ 354661 w 391894"/>
                  <a:gd name="connsiteY5" fmla="*/ 46668 h 204035"/>
                  <a:gd name="connsiteX6" fmla="*/ 377470 w 391894"/>
                  <a:gd name="connsiteY6" fmla="*/ 69477 h 204035"/>
                  <a:gd name="connsiteX7" fmla="*/ 390813 w 391894"/>
                  <a:gd name="connsiteY7" fmla="*/ 102094 h 204035"/>
                  <a:gd name="connsiteX8" fmla="*/ 386366 w 391894"/>
                  <a:gd name="connsiteY8" fmla="*/ 140300 h 204035"/>
                  <a:gd name="connsiteX9" fmla="*/ 321245 w 391894"/>
                  <a:gd name="connsiteY9" fmla="*/ 191050 h 204035"/>
                  <a:gd name="connsiteX10" fmla="*/ 230009 w 391894"/>
                  <a:gd name="connsiteY10" fmla="*/ 203937 h 204035"/>
                  <a:gd name="connsiteX11" fmla="*/ 131815 w 391894"/>
                  <a:gd name="connsiteY11" fmla="*/ 192533 h 204035"/>
                  <a:gd name="connsiteX12" fmla="*/ 42745 w 391894"/>
                  <a:gd name="connsiteY12" fmla="*/ 150108 h 204035"/>
                  <a:gd name="connsiteX13" fmla="*/ 206 w 391894"/>
                  <a:gd name="connsiteY13" fmla="*/ 69249 h 204035"/>
                  <a:gd name="connsiteX14" fmla="*/ 10128 w 391894"/>
                  <a:gd name="connsiteY14" fmla="*/ 26710 h 204035"/>
                  <a:gd name="connsiteX15" fmla="*/ 43315 w 391894"/>
                  <a:gd name="connsiteY15" fmla="*/ 2532 h 204035"/>
                  <a:gd name="connsiteX16" fmla="*/ 115050 w 391894"/>
                  <a:gd name="connsiteY16" fmla="*/ 11542 h 204035"/>
                  <a:gd name="connsiteX17" fmla="*/ 168766 w 391894"/>
                  <a:gd name="connsiteY17" fmla="*/ 37202 h 204035"/>
                  <a:gd name="connsiteX18" fmla="*/ 211875 w 391894"/>
                  <a:gd name="connsiteY18" fmla="*/ 46896 h 204035"/>
                  <a:gd name="connsiteX19" fmla="*/ 248370 w 391894"/>
                  <a:gd name="connsiteY19" fmla="*/ 38114 h 204035"/>
                  <a:gd name="connsiteX20" fmla="*/ 239816 w 391894"/>
                  <a:gd name="connsiteY20" fmla="*/ 43361 h 204035"/>
                  <a:gd name="connsiteX21" fmla="*/ 211875 w 391894"/>
                  <a:gd name="connsiteY21" fmla="*/ 49177 h 204035"/>
                  <a:gd name="connsiteX22" fmla="*/ 167511 w 391894"/>
                  <a:gd name="connsiteY22" fmla="*/ 40281 h 204035"/>
                  <a:gd name="connsiteX23" fmla="*/ 113339 w 391894"/>
                  <a:gd name="connsiteY23" fmla="*/ 15419 h 204035"/>
                  <a:gd name="connsiteX24" fmla="*/ 44912 w 391894"/>
                  <a:gd name="connsiteY24" fmla="*/ 7322 h 204035"/>
                  <a:gd name="connsiteX25" fmla="*/ 14804 w 391894"/>
                  <a:gd name="connsiteY25" fmla="*/ 30131 h 204035"/>
                  <a:gd name="connsiteX26" fmla="*/ 5908 w 391894"/>
                  <a:gd name="connsiteY26" fmla="*/ 69477 h 204035"/>
                  <a:gd name="connsiteX27" fmla="*/ 46850 w 391894"/>
                  <a:gd name="connsiteY27" fmla="*/ 146344 h 204035"/>
                  <a:gd name="connsiteX28" fmla="*/ 133412 w 391894"/>
                  <a:gd name="connsiteY28" fmla="*/ 187287 h 204035"/>
                  <a:gd name="connsiteX29" fmla="*/ 230237 w 391894"/>
                  <a:gd name="connsiteY29" fmla="*/ 198691 h 204035"/>
                  <a:gd name="connsiteX30" fmla="*/ 319649 w 391894"/>
                  <a:gd name="connsiteY30" fmla="*/ 186488 h 204035"/>
                  <a:gd name="connsiteX31" fmla="*/ 381918 w 391894"/>
                  <a:gd name="connsiteY31" fmla="*/ 138817 h 204035"/>
                  <a:gd name="connsiteX32" fmla="*/ 386480 w 391894"/>
                  <a:gd name="connsiteY32" fmla="*/ 103463 h 204035"/>
                  <a:gd name="connsiteX33" fmla="*/ 374048 w 391894"/>
                  <a:gd name="connsiteY33" fmla="*/ 72328 h 204035"/>
                  <a:gd name="connsiteX34" fmla="*/ 352950 w 391894"/>
                  <a:gd name="connsiteY34" fmla="*/ 50204 h 204035"/>
                  <a:gd name="connsiteX35" fmla="*/ 328658 w 391894"/>
                  <a:gd name="connsiteY35" fmla="*/ 37088 h 204035"/>
                  <a:gd name="connsiteX36" fmla="*/ 285435 w 391894"/>
                  <a:gd name="connsiteY36" fmla="*/ 30017 h 204035"/>
                  <a:gd name="connsiteX37" fmla="*/ 257950 w 391894"/>
                  <a:gd name="connsiteY37" fmla="*/ 36062 h 204035"/>
                  <a:gd name="connsiteX38" fmla="*/ 248028 w 391894"/>
                  <a:gd name="connsiteY38" fmla="*/ 38685 h 20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91894" h="204035">
                    <a:moveTo>
                      <a:pt x="248028" y="38685"/>
                    </a:moveTo>
                    <a:lnTo>
                      <a:pt x="250195" y="37544"/>
                    </a:lnTo>
                    <a:cubicBezTo>
                      <a:pt x="252396" y="36358"/>
                      <a:pt x="254688" y="35332"/>
                      <a:pt x="257037" y="34465"/>
                    </a:cubicBezTo>
                    <a:cubicBezTo>
                      <a:pt x="265876" y="30850"/>
                      <a:pt x="275159" y="28432"/>
                      <a:pt x="284636" y="27280"/>
                    </a:cubicBezTo>
                    <a:cubicBezTo>
                      <a:pt x="299827" y="25592"/>
                      <a:pt x="315201" y="27748"/>
                      <a:pt x="329343" y="33553"/>
                    </a:cubicBezTo>
                    <a:cubicBezTo>
                      <a:pt x="338250" y="36963"/>
                      <a:pt x="346735" y="41365"/>
                      <a:pt x="354661" y="46668"/>
                    </a:cubicBezTo>
                    <a:cubicBezTo>
                      <a:pt x="363533" y="52883"/>
                      <a:pt x="371254" y="60604"/>
                      <a:pt x="377470" y="69477"/>
                    </a:cubicBezTo>
                    <a:cubicBezTo>
                      <a:pt x="384130" y="79308"/>
                      <a:pt x="388669" y="90416"/>
                      <a:pt x="390813" y="102094"/>
                    </a:cubicBezTo>
                    <a:cubicBezTo>
                      <a:pt x="393185" y="114993"/>
                      <a:pt x="391635" y="128291"/>
                      <a:pt x="386366" y="140300"/>
                    </a:cubicBezTo>
                    <a:cubicBezTo>
                      <a:pt x="374961" y="165390"/>
                      <a:pt x="348959" y="181927"/>
                      <a:pt x="321245" y="191050"/>
                    </a:cubicBezTo>
                    <a:cubicBezTo>
                      <a:pt x="291764" y="200402"/>
                      <a:pt x="260926" y="204758"/>
                      <a:pt x="230009" y="203937"/>
                    </a:cubicBezTo>
                    <a:cubicBezTo>
                      <a:pt x="196992" y="203276"/>
                      <a:pt x="164101" y="199467"/>
                      <a:pt x="131815" y="192533"/>
                    </a:cubicBezTo>
                    <a:cubicBezTo>
                      <a:pt x="99004" y="186180"/>
                      <a:pt x="68348" y="171582"/>
                      <a:pt x="42745" y="150108"/>
                    </a:cubicBezTo>
                    <a:cubicBezTo>
                      <a:pt x="18419" y="129853"/>
                      <a:pt x="3114" y="100771"/>
                      <a:pt x="206" y="69249"/>
                    </a:cubicBezTo>
                    <a:cubicBezTo>
                      <a:pt x="-912" y="54389"/>
                      <a:pt x="2544" y="39540"/>
                      <a:pt x="10128" y="26710"/>
                    </a:cubicBezTo>
                    <a:cubicBezTo>
                      <a:pt x="17803" y="14804"/>
                      <a:pt x="29630" y="6193"/>
                      <a:pt x="43315" y="2532"/>
                    </a:cubicBezTo>
                    <a:cubicBezTo>
                      <a:pt x="67550" y="-2817"/>
                      <a:pt x="92891" y="365"/>
                      <a:pt x="115050" y="11542"/>
                    </a:cubicBezTo>
                    <a:cubicBezTo>
                      <a:pt x="135350" y="20665"/>
                      <a:pt x="152571" y="30816"/>
                      <a:pt x="168766" y="37202"/>
                    </a:cubicBezTo>
                    <a:cubicBezTo>
                      <a:pt x="182417" y="43064"/>
                      <a:pt x="197027" y="46349"/>
                      <a:pt x="211875" y="46896"/>
                    </a:cubicBezTo>
                    <a:cubicBezTo>
                      <a:pt x="224603" y="47204"/>
                      <a:pt x="237182" y="44182"/>
                      <a:pt x="248370" y="38114"/>
                    </a:cubicBezTo>
                    <a:cubicBezTo>
                      <a:pt x="245758" y="40236"/>
                      <a:pt x="242884" y="41992"/>
                      <a:pt x="239816" y="43361"/>
                    </a:cubicBezTo>
                    <a:cubicBezTo>
                      <a:pt x="231012" y="47238"/>
                      <a:pt x="221489" y="49223"/>
                      <a:pt x="211875" y="49177"/>
                    </a:cubicBezTo>
                    <a:cubicBezTo>
                      <a:pt x="196661" y="49051"/>
                      <a:pt x="181596" y="46041"/>
                      <a:pt x="167511" y="40281"/>
                    </a:cubicBezTo>
                    <a:cubicBezTo>
                      <a:pt x="150974" y="34009"/>
                      <a:pt x="133297" y="24087"/>
                      <a:pt x="113339" y="15419"/>
                    </a:cubicBezTo>
                    <a:cubicBezTo>
                      <a:pt x="92150" y="4916"/>
                      <a:pt x="67972" y="2053"/>
                      <a:pt x="44912" y="7322"/>
                    </a:cubicBezTo>
                    <a:cubicBezTo>
                      <a:pt x="32310" y="10755"/>
                      <a:pt x="21521" y="18932"/>
                      <a:pt x="14804" y="30131"/>
                    </a:cubicBezTo>
                    <a:cubicBezTo>
                      <a:pt x="7858" y="42015"/>
                      <a:pt x="4745" y="55758"/>
                      <a:pt x="5908" y="69477"/>
                    </a:cubicBezTo>
                    <a:cubicBezTo>
                      <a:pt x="8851" y="99506"/>
                      <a:pt x="23574" y="127150"/>
                      <a:pt x="46850" y="146344"/>
                    </a:cubicBezTo>
                    <a:cubicBezTo>
                      <a:pt x="71770" y="167112"/>
                      <a:pt x="101559" y="181197"/>
                      <a:pt x="133412" y="187287"/>
                    </a:cubicBezTo>
                    <a:cubicBezTo>
                      <a:pt x="165253" y="194175"/>
                      <a:pt x="197676" y="197996"/>
                      <a:pt x="230237" y="198691"/>
                    </a:cubicBezTo>
                    <a:cubicBezTo>
                      <a:pt x="260504" y="199581"/>
                      <a:pt x="290726" y="195464"/>
                      <a:pt x="319649" y="186488"/>
                    </a:cubicBezTo>
                    <a:cubicBezTo>
                      <a:pt x="346677" y="177707"/>
                      <a:pt x="371539" y="161968"/>
                      <a:pt x="381918" y="138817"/>
                    </a:cubicBezTo>
                    <a:cubicBezTo>
                      <a:pt x="386902" y="127743"/>
                      <a:pt x="388487" y="115438"/>
                      <a:pt x="386480" y="103463"/>
                    </a:cubicBezTo>
                    <a:cubicBezTo>
                      <a:pt x="384484" y="92355"/>
                      <a:pt x="380253" y="81760"/>
                      <a:pt x="374048" y="72328"/>
                    </a:cubicBezTo>
                    <a:cubicBezTo>
                      <a:pt x="368381" y="63764"/>
                      <a:pt x="361230" y="56271"/>
                      <a:pt x="352950" y="50204"/>
                    </a:cubicBezTo>
                    <a:cubicBezTo>
                      <a:pt x="345378" y="44912"/>
                      <a:pt x="337234" y="40510"/>
                      <a:pt x="328658" y="37088"/>
                    </a:cubicBezTo>
                    <a:cubicBezTo>
                      <a:pt x="315053" y="31215"/>
                      <a:pt x="300204" y="28785"/>
                      <a:pt x="285435" y="30017"/>
                    </a:cubicBezTo>
                    <a:cubicBezTo>
                      <a:pt x="276060" y="30930"/>
                      <a:pt x="266834" y="32959"/>
                      <a:pt x="257950" y="36062"/>
                    </a:cubicBezTo>
                    <a:cubicBezTo>
                      <a:pt x="254699" y="37122"/>
                      <a:pt x="251381" y="38001"/>
                      <a:pt x="248028" y="386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87E99FE1-1C02-49AE-A635-9A29ABC18ADA}"/>
                  </a:ext>
                </a:extLst>
              </p:cNvPr>
              <p:cNvSpPr/>
              <p:nvPr/>
            </p:nvSpPr>
            <p:spPr>
              <a:xfrm>
                <a:off x="10798458" y="5646424"/>
                <a:ext cx="32503" cy="119634"/>
              </a:xfrm>
              <a:custGeom>
                <a:avLst/>
                <a:gdLst>
                  <a:gd name="connsiteX0" fmla="*/ 32503 w 32503"/>
                  <a:gd name="connsiteY0" fmla="*/ 119634 h 119634"/>
                  <a:gd name="connsiteX1" fmla="*/ 13458 w 32503"/>
                  <a:gd name="connsiteY1" fmla="*/ 60559 h 119634"/>
                  <a:gd name="connsiteX2" fmla="*/ 0 w 32503"/>
                  <a:gd name="connsiteY2" fmla="*/ 0 h 119634"/>
                  <a:gd name="connsiteX3" fmla="*/ 19046 w 32503"/>
                  <a:gd name="connsiteY3" fmla="*/ 58962 h 119634"/>
                  <a:gd name="connsiteX4" fmla="*/ 32503 w 32503"/>
                  <a:gd name="connsiteY4" fmla="*/ 119634 h 1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3" h="119634">
                    <a:moveTo>
                      <a:pt x="32503" y="119634"/>
                    </a:moveTo>
                    <a:cubicBezTo>
                      <a:pt x="24337" y="100577"/>
                      <a:pt x="17962" y="80802"/>
                      <a:pt x="13458" y="60559"/>
                    </a:cubicBezTo>
                    <a:cubicBezTo>
                      <a:pt x="7071" y="40840"/>
                      <a:pt x="2555" y="20563"/>
                      <a:pt x="0" y="0"/>
                    </a:cubicBezTo>
                    <a:cubicBezTo>
                      <a:pt x="8211" y="19000"/>
                      <a:pt x="14587" y="38753"/>
                      <a:pt x="19046" y="58962"/>
                    </a:cubicBezTo>
                    <a:cubicBezTo>
                      <a:pt x="25489" y="78703"/>
                      <a:pt x="30006" y="99026"/>
                      <a:pt x="32503" y="1196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77203D6A-1BC1-4DC6-90B5-A6C87F550997}"/>
                  </a:ext>
                </a:extLst>
              </p:cNvPr>
              <p:cNvSpPr/>
              <p:nvPr/>
            </p:nvSpPr>
            <p:spPr>
              <a:xfrm>
                <a:off x="10834041" y="5655890"/>
                <a:ext cx="29081" cy="88727"/>
              </a:xfrm>
              <a:custGeom>
                <a:avLst/>
                <a:gdLst>
                  <a:gd name="connsiteX0" fmla="*/ 29082 w 29081"/>
                  <a:gd name="connsiteY0" fmla="*/ 88728 h 88727"/>
                  <a:gd name="connsiteX1" fmla="*/ 0 w 29081"/>
                  <a:gd name="connsiteY1" fmla="*/ 0 h 88727"/>
                  <a:gd name="connsiteX2" fmla="*/ 18589 w 29081"/>
                  <a:gd name="connsiteY2" fmla="*/ 43109 h 88727"/>
                  <a:gd name="connsiteX3" fmla="*/ 29082 w 29081"/>
                  <a:gd name="connsiteY3" fmla="*/ 88728 h 8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1" h="88727">
                    <a:moveTo>
                      <a:pt x="29082" y="88728"/>
                    </a:moveTo>
                    <a:cubicBezTo>
                      <a:pt x="17187" y="59920"/>
                      <a:pt x="7459" y="30256"/>
                      <a:pt x="0" y="0"/>
                    </a:cubicBezTo>
                    <a:cubicBezTo>
                      <a:pt x="8314" y="13355"/>
                      <a:pt x="14586" y="27895"/>
                      <a:pt x="18589" y="43109"/>
                    </a:cubicBezTo>
                    <a:cubicBezTo>
                      <a:pt x="24303" y="57719"/>
                      <a:pt x="27838" y="73092"/>
                      <a:pt x="29082" y="887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3BE94294-BBF6-4796-8E8D-F0C9929B9245}"/>
                  </a:ext>
                </a:extLst>
              </p:cNvPr>
              <p:cNvSpPr/>
              <p:nvPr/>
            </p:nvSpPr>
            <p:spPr>
              <a:xfrm>
                <a:off x="10790247" y="5684941"/>
                <a:ext cx="93061" cy="11265"/>
              </a:xfrm>
              <a:custGeom>
                <a:avLst/>
                <a:gdLst>
                  <a:gd name="connsiteX0" fmla="*/ 93062 w 93061"/>
                  <a:gd name="connsiteY0" fmla="*/ 10750 h 11265"/>
                  <a:gd name="connsiteX1" fmla="*/ 46189 w 93061"/>
                  <a:gd name="connsiteY1" fmla="*/ 8355 h 11265"/>
                  <a:gd name="connsiteX2" fmla="*/ 0 w 93061"/>
                  <a:gd name="connsiteY2" fmla="*/ 30 h 11265"/>
                  <a:gd name="connsiteX3" fmla="*/ 93062 w 93061"/>
                  <a:gd name="connsiteY3" fmla="*/ 10750 h 1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1" h="11265">
                    <a:moveTo>
                      <a:pt x="93062" y="10750"/>
                    </a:moveTo>
                    <a:cubicBezTo>
                      <a:pt x="77403" y="11914"/>
                      <a:pt x="61653" y="11104"/>
                      <a:pt x="46189" y="8355"/>
                    </a:cubicBezTo>
                    <a:cubicBezTo>
                      <a:pt x="30508" y="7500"/>
                      <a:pt x="14997" y="4694"/>
                      <a:pt x="0" y="30"/>
                    </a:cubicBezTo>
                    <a:cubicBezTo>
                      <a:pt x="31352" y="-369"/>
                      <a:pt x="62623" y="3235"/>
                      <a:pt x="93062" y="107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EA409E82-E6DC-48C5-9588-EC8071D65AB4}"/>
                  </a:ext>
                </a:extLst>
              </p:cNvPr>
              <p:cNvSpPr/>
              <p:nvPr/>
            </p:nvSpPr>
            <p:spPr>
              <a:xfrm>
                <a:off x="10829820" y="5723681"/>
                <a:ext cx="39576" cy="6697"/>
              </a:xfrm>
              <a:custGeom>
                <a:avLst/>
                <a:gdLst>
                  <a:gd name="connsiteX0" fmla="*/ 39575 w 39576"/>
                  <a:gd name="connsiteY0" fmla="*/ 4971 h 6697"/>
                  <a:gd name="connsiteX1" fmla="*/ 19617 w 39576"/>
                  <a:gd name="connsiteY1" fmla="*/ 6339 h 6697"/>
                  <a:gd name="connsiteX2" fmla="*/ 1 w 39576"/>
                  <a:gd name="connsiteY2" fmla="*/ 1777 h 6697"/>
                  <a:gd name="connsiteX3" fmla="*/ 20073 w 39576"/>
                  <a:gd name="connsiteY3" fmla="*/ 409 h 6697"/>
                  <a:gd name="connsiteX4" fmla="*/ 39575 w 39576"/>
                  <a:gd name="connsiteY4" fmla="*/ 4971 h 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6" h="6697">
                    <a:moveTo>
                      <a:pt x="39575" y="4971"/>
                    </a:moveTo>
                    <a:cubicBezTo>
                      <a:pt x="39575" y="6567"/>
                      <a:pt x="30452" y="7137"/>
                      <a:pt x="19617" y="6339"/>
                    </a:cubicBezTo>
                    <a:cubicBezTo>
                      <a:pt x="8783" y="5541"/>
                      <a:pt x="-113" y="3374"/>
                      <a:pt x="1" y="1777"/>
                    </a:cubicBezTo>
                    <a:cubicBezTo>
                      <a:pt x="115" y="180"/>
                      <a:pt x="9125" y="-504"/>
                      <a:pt x="20073" y="409"/>
                    </a:cubicBezTo>
                    <a:cubicBezTo>
                      <a:pt x="31022" y="1321"/>
                      <a:pt x="39689" y="3260"/>
                      <a:pt x="39575" y="49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53E7A70B-A88B-4A26-92C6-07F3CE320514}"/>
                  </a:ext>
                </a:extLst>
              </p:cNvPr>
              <p:cNvSpPr/>
              <p:nvPr/>
            </p:nvSpPr>
            <p:spPr>
              <a:xfrm>
                <a:off x="10678027" y="5660337"/>
                <a:ext cx="17644" cy="87815"/>
              </a:xfrm>
              <a:custGeom>
                <a:avLst/>
                <a:gdLst>
                  <a:gd name="connsiteX0" fmla="*/ 4333 w 17644"/>
                  <a:gd name="connsiteY0" fmla="*/ 87816 h 87815"/>
                  <a:gd name="connsiteX1" fmla="*/ 17448 w 17644"/>
                  <a:gd name="connsiteY1" fmla="*/ 0 h 87815"/>
                  <a:gd name="connsiteX2" fmla="*/ 7070 w 17644"/>
                  <a:gd name="connsiteY2" fmla="*/ 43338 h 87815"/>
                  <a:gd name="connsiteX3" fmla="*/ 4333 w 17644"/>
                  <a:gd name="connsiteY3" fmla="*/ 87816 h 8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44" h="87815">
                    <a:moveTo>
                      <a:pt x="4333" y="87816"/>
                    </a:moveTo>
                    <a:cubicBezTo>
                      <a:pt x="-4494" y="58050"/>
                      <a:pt x="307" y="25889"/>
                      <a:pt x="17448" y="0"/>
                    </a:cubicBezTo>
                    <a:cubicBezTo>
                      <a:pt x="19045" y="798"/>
                      <a:pt x="10491" y="19160"/>
                      <a:pt x="7070" y="43338"/>
                    </a:cubicBezTo>
                    <a:cubicBezTo>
                      <a:pt x="3648" y="67515"/>
                      <a:pt x="6158" y="87588"/>
                      <a:pt x="4333" y="87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846C3472-38BE-433C-ACDE-0F30F6726F14}"/>
                  </a:ext>
                </a:extLst>
              </p:cNvPr>
              <p:cNvSpPr/>
              <p:nvPr/>
            </p:nvSpPr>
            <p:spPr>
              <a:xfrm>
                <a:off x="10654489" y="5658399"/>
                <a:ext cx="34239" cy="86902"/>
              </a:xfrm>
              <a:custGeom>
                <a:avLst/>
                <a:gdLst>
                  <a:gd name="connsiteX0" fmla="*/ 956 w 34239"/>
                  <a:gd name="connsiteY0" fmla="*/ 86903 h 86902"/>
                  <a:gd name="connsiteX1" fmla="*/ 7456 w 34239"/>
                  <a:gd name="connsiteY1" fmla="*/ 39574 h 86902"/>
                  <a:gd name="connsiteX2" fmla="*/ 34143 w 34239"/>
                  <a:gd name="connsiteY2" fmla="*/ 0 h 86902"/>
                  <a:gd name="connsiteX3" fmla="*/ 13045 w 34239"/>
                  <a:gd name="connsiteY3" fmla="*/ 41741 h 86902"/>
                  <a:gd name="connsiteX4" fmla="*/ 956 w 34239"/>
                  <a:gd name="connsiteY4" fmla="*/ 86903 h 8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39" h="86902">
                    <a:moveTo>
                      <a:pt x="956" y="86903"/>
                    </a:moveTo>
                    <a:cubicBezTo>
                      <a:pt x="-1485" y="70834"/>
                      <a:pt x="773" y="54400"/>
                      <a:pt x="7456" y="39574"/>
                    </a:cubicBezTo>
                    <a:cubicBezTo>
                      <a:pt x="12292" y="24052"/>
                      <a:pt x="21575" y="10298"/>
                      <a:pt x="34143" y="0"/>
                    </a:cubicBezTo>
                    <a:cubicBezTo>
                      <a:pt x="35512" y="1141"/>
                      <a:pt x="22054" y="17677"/>
                      <a:pt x="13045" y="41741"/>
                    </a:cubicBezTo>
                    <a:cubicBezTo>
                      <a:pt x="4035" y="65804"/>
                      <a:pt x="3351" y="86903"/>
                      <a:pt x="956" y="869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06FB5117-34F0-4CFA-8927-02C845A00AFF}"/>
                  </a:ext>
                </a:extLst>
              </p:cNvPr>
              <p:cNvSpPr/>
              <p:nvPr/>
            </p:nvSpPr>
            <p:spPr>
              <a:xfrm>
                <a:off x="9988084" y="5493830"/>
                <a:ext cx="654245" cy="186807"/>
              </a:xfrm>
              <a:custGeom>
                <a:avLst/>
                <a:gdLst>
                  <a:gd name="connsiteX0" fmla="*/ 654245 w 654245"/>
                  <a:gd name="connsiteY0" fmla="*/ 186807 h 186807"/>
                  <a:gd name="connsiteX1" fmla="*/ 647174 w 654245"/>
                  <a:gd name="connsiteY1" fmla="*/ 186123 h 186807"/>
                  <a:gd name="connsiteX2" fmla="*/ 626874 w 654245"/>
                  <a:gd name="connsiteY2" fmla="*/ 182930 h 186807"/>
                  <a:gd name="connsiteX3" fmla="*/ 552516 w 654245"/>
                  <a:gd name="connsiteY3" fmla="*/ 170042 h 186807"/>
                  <a:gd name="connsiteX4" fmla="*/ 307773 w 654245"/>
                  <a:gd name="connsiteY4" fmla="*/ 126021 h 186807"/>
                  <a:gd name="connsiteX5" fmla="*/ 173085 w 654245"/>
                  <a:gd name="connsiteY5" fmla="*/ 100817 h 186807"/>
                  <a:gd name="connsiteX6" fmla="*/ 63829 w 654245"/>
                  <a:gd name="connsiteY6" fmla="*/ 75270 h 186807"/>
                  <a:gd name="connsiteX7" fmla="*/ 6806 w 654245"/>
                  <a:gd name="connsiteY7" fmla="*/ 26687 h 186807"/>
                  <a:gd name="connsiteX8" fmla="*/ 77 w 654245"/>
                  <a:gd name="connsiteY8" fmla="*/ 7185 h 186807"/>
                  <a:gd name="connsiteX9" fmla="*/ 77 w 654245"/>
                  <a:gd name="connsiteY9" fmla="*/ 1824 h 186807"/>
                  <a:gd name="connsiteX10" fmla="*/ 77 w 654245"/>
                  <a:gd name="connsiteY10" fmla="*/ 0 h 186807"/>
                  <a:gd name="connsiteX11" fmla="*/ 9315 w 654245"/>
                  <a:gd name="connsiteY11" fmla="*/ 25660 h 186807"/>
                  <a:gd name="connsiteX12" fmla="*/ 66338 w 654245"/>
                  <a:gd name="connsiteY12" fmla="*/ 71279 h 186807"/>
                  <a:gd name="connsiteX13" fmla="*/ 175024 w 654245"/>
                  <a:gd name="connsiteY13" fmla="*/ 95228 h 186807"/>
                  <a:gd name="connsiteX14" fmla="*/ 309712 w 654245"/>
                  <a:gd name="connsiteY14" fmla="*/ 120090 h 186807"/>
                  <a:gd name="connsiteX15" fmla="*/ 554227 w 654245"/>
                  <a:gd name="connsiteY15" fmla="*/ 166393 h 186807"/>
                  <a:gd name="connsiteX16" fmla="*/ 628242 w 654245"/>
                  <a:gd name="connsiteY16" fmla="*/ 181105 h 186807"/>
                  <a:gd name="connsiteX17" fmla="*/ 648314 w 654245"/>
                  <a:gd name="connsiteY17" fmla="*/ 185325 h 186807"/>
                  <a:gd name="connsiteX18" fmla="*/ 654245 w 654245"/>
                  <a:gd name="connsiteY18" fmla="*/ 186807 h 18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4245" h="186807">
                    <a:moveTo>
                      <a:pt x="654245" y="186807"/>
                    </a:moveTo>
                    <a:cubicBezTo>
                      <a:pt x="651873" y="186807"/>
                      <a:pt x="649501" y="186579"/>
                      <a:pt x="647174" y="186123"/>
                    </a:cubicBezTo>
                    <a:lnTo>
                      <a:pt x="626874" y="182930"/>
                    </a:lnTo>
                    <a:lnTo>
                      <a:pt x="552516" y="170042"/>
                    </a:lnTo>
                    <a:lnTo>
                      <a:pt x="307773" y="126021"/>
                    </a:lnTo>
                    <a:lnTo>
                      <a:pt x="173085" y="100817"/>
                    </a:lnTo>
                    <a:cubicBezTo>
                      <a:pt x="131914" y="92377"/>
                      <a:pt x="93937" y="87701"/>
                      <a:pt x="63829" y="75270"/>
                    </a:cubicBezTo>
                    <a:cubicBezTo>
                      <a:pt x="39582" y="66477"/>
                      <a:pt x="19339" y="49222"/>
                      <a:pt x="6806" y="26687"/>
                    </a:cubicBezTo>
                    <a:cubicBezTo>
                      <a:pt x="3555" y="20585"/>
                      <a:pt x="1275" y="13993"/>
                      <a:pt x="77" y="7185"/>
                    </a:cubicBezTo>
                    <a:cubicBezTo>
                      <a:pt x="-26" y="5394"/>
                      <a:pt x="-26" y="3615"/>
                      <a:pt x="77" y="1824"/>
                    </a:cubicBezTo>
                    <a:cubicBezTo>
                      <a:pt x="77" y="570"/>
                      <a:pt x="77" y="0"/>
                      <a:pt x="77" y="0"/>
                    </a:cubicBezTo>
                    <a:cubicBezTo>
                      <a:pt x="1947" y="8941"/>
                      <a:pt x="5049" y="17586"/>
                      <a:pt x="9315" y="25660"/>
                    </a:cubicBezTo>
                    <a:cubicBezTo>
                      <a:pt x="22419" y="47055"/>
                      <a:pt x="42593" y="63193"/>
                      <a:pt x="66338" y="71279"/>
                    </a:cubicBezTo>
                    <a:cubicBezTo>
                      <a:pt x="95648" y="82683"/>
                      <a:pt x="133739" y="87245"/>
                      <a:pt x="175024" y="95228"/>
                    </a:cubicBezTo>
                    <a:lnTo>
                      <a:pt x="309712" y="120090"/>
                    </a:lnTo>
                    <a:lnTo>
                      <a:pt x="554227" y="166393"/>
                    </a:lnTo>
                    <a:lnTo>
                      <a:pt x="628242" y="181105"/>
                    </a:lnTo>
                    <a:lnTo>
                      <a:pt x="648314" y="185325"/>
                    </a:lnTo>
                    <a:cubicBezTo>
                      <a:pt x="650345" y="185575"/>
                      <a:pt x="652340" y="186077"/>
                      <a:pt x="654245" y="1868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65FCCA4E-8A63-4D88-8560-093645FD0D87}"/>
                  </a:ext>
                </a:extLst>
              </p:cNvPr>
              <p:cNvSpPr/>
              <p:nvPr/>
            </p:nvSpPr>
            <p:spPr>
              <a:xfrm>
                <a:off x="10950938" y="5501357"/>
                <a:ext cx="112717" cy="159778"/>
              </a:xfrm>
              <a:custGeom>
                <a:avLst/>
                <a:gdLst>
                  <a:gd name="connsiteX0" fmla="*/ 111423 w 112717"/>
                  <a:gd name="connsiteY0" fmla="*/ 0 h 159778"/>
                  <a:gd name="connsiteX1" fmla="*/ 112563 w 112717"/>
                  <a:gd name="connsiteY1" fmla="*/ 8098 h 159778"/>
                  <a:gd name="connsiteX2" fmla="*/ 111423 w 112717"/>
                  <a:gd name="connsiteY2" fmla="*/ 30907 h 159778"/>
                  <a:gd name="connsiteX3" fmla="*/ 103211 w 112717"/>
                  <a:gd name="connsiteY3" fmla="*/ 63410 h 159778"/>
                  <a:gd name="connsiteX4" fmla="*/ 84052 w 112717"/>
                  <a:gd name="connsiteY4" fmla="*/ 99676 h 159778"/>
                  <a:gd name="connsiteX5" fmla="*/ 56453 w 112717"/>
                  <a:gd name="connsiteY5" fmla="*/ 130241 h 159778"/>
                  <a:gd name="connsiteX6" fmla="*/ 28854 w 112717"/>
                  <a:gd name="connsiteY6" fmla="*/ 149172 h 159778"/>
                  <a:gd name="connsiteX7" fmla="*/ 8097 w 112717"/>
                  <a:gd name="connsiteY7" fmla="*/ 157954 h 159778"/>
                  <a:gd name="connsiteX8" fmla="*/ 0 w 112717"/>
                  <a:gd name="connsiteY8" fmla="*/ 159779 h 159778"/>
                  <a:gd name="connsiteX9" fmla="*/ 26801 w 112717"/>
                  <a:gd name="connsiteY9" fmla="*/ 145523 h 159778"/>
                  <a:gd name="connsiteX10" fmla="*/ 52917 w 112717"/>
                  <a:gd name="connsiteY10" fmla="*/ 126135 h 159778"/>
                  <a:gd name="connsiteX11" fmla="*/ 79148 w 112717"/>
                  <a:gd name="connsiteY11" fmla="*/ 96255 h 159778"/>
                  <a:gd name="connsiteX12" fmla="*/ 98079 w 112717"/>
                  <a:gd name="connsiteY12" fmla="*/ 61471 h 159778"/>
                  <a:gd name="connsiteX13" fmla="*/ 107317 w 112717"/>
                  <a:gd name="connsiteY13" fmla="*/ 30336 h 159778"/>
                  <a:gd name="connsiteX14" fmla="*/ 111423 w 112717"/>
                  <a:gd name="connsiteY14" fmla="*/ 0 h 15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717" h="159778">
                    <a:moveTo>
                      <a:pt x="111423" y="0"/>
                    </a:moveTo>
                    <a:cubicBezTo>
                      <a:pt x="111423" y="0"/>
                      <a:pt x="112221" y="2851"/>
                      <a:pt x="112563" y="8098"/>
                    </a:cubicBezTo>
                    <a:cubicBezTo>
                      <a:pt x="112963" y="15716"/>
                      <a:pt x="112586" y="23368"/>
                      <a:pt x="111423" y="30907"/>
                    </a:cubicBezTo>
                    <a:cubicBezTo>
                      <a:pt x="109849" y="42003"/>
                      <a:pt x="107101" y="52895"/>
                      <a:pt x="103211" y="63410"/>
                    </a:cubicBezTo>
                    <a:cubicBezTo>
                      <a:pt x="98228" y="76194"/>
                      <a:pt x="91795" y="88352"/>
                      <a:pt x="84052" y="99676"/>
                    </a:cubicBezTo>
                    <a:cubicBezTo>
                      <a:pt x="76080" y="110910"/>
                      <a:pt x="66819" y="121163"/>
                      <a:pt x="56453" y="130241"/>
                    </a:cubicBezTo>
                    <a:cubicBezTo>
                      <a:pt x="47956" y="137528"/>
                      <a:pt x="38707" y="143869"/>
                      <a:pt x="28854" y="149172"/>
                    </a:cubicBezTo>
                    <a:cubicBezTo>
                      <a:pt x="22262" y="152822"/>
                      <a:pt x="15305" y="155764"/>
                      <a:pt x="8097" y="157954"/>
                    </a:cubicBezTo>
                    <a:cubicBezTo>
                      <a:pt x="5508" y="158992"/>
                      <a:pt x="2783" y="159608"/>
                      <a:pt x="0" y="159779"/>
                    </a:cubicBezTo>
                    <a:cubicBezTo>
                      <a:pt x="0" y="158638"/>
                      <a:pt x="10834" y="155103"/>
                      <a:pt x="26801" y="145523"/>
                    </a:cubicBezTo>
                    <a:cubicBezTo>
                      <a:pt x="36084" y="139878"/>
                      <a:pt x="44831" y="133388"/>
                      <a:pt x="52917" y="126135"/>
                    </a:cubicBezTo>
                    <a:cubicBezTo>
                      <a:pt x="62657" y="117091"/>
                      <a:pt x="71438" y="107078"/>
                      <a:pt x="79148" y="96255"/>
                    </a:cubicBezTo>
                    <a:cubicBezTo>
                      <a:pt x="86641" y="85341"/>
                      <a:pt x="92982" y="73685"/>
                      <a:pt x="98079" y="61471"/>
                    </a:cubicBezTo>
                    <a:cubicBezTo>
                      <a:pt x="102105" y="51401"/>
                      <a:pt x="105196" y="40977"/>
                      <a:pt x="107317" y="30336"/>
                    </a:cubicBezTo>
                    <a:cubicBezTo>
                      <a:pt x="110739" y="11747"/>
                      <a:pt x="110282" y="0"/>
                      <a:pt x="11142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24EAE700-D43E-47F2-9FBF-2B584E30C5E8}"/>
                  </a:ext>
                </a:extLst>
              </p:cNvPr>
              <p:cNvSpPr/>
              <p:nvPr/>
            </p:nvSpPr>
            <p:spPr>
              <a:xfrm>
                <a:off x="10131631" y="4938426"/>
                <a:ext cx="369851" cy="391519"/>
              </a:xfrm>
              <a:custGeom>
                <a:avLst/>
                <a:gdLst>
                  <a:gd name="connsiteX0" fmla="*/ 200265 w 369851"/>
                  <a:gd name="connsiteY0" fmla="*/ 0 h 391519"/>
                  <a:gd name="connsiteX1" fmla="*/ 131609 w 369851"/>
                  <a:gd name="connsiteY1" fmla="*/ 149970 h 391519"/>
                  <a:gd name="connsiteX2" fmla="*/ 0 w 369851"/>
                  <a:gd name="connsiteY2" fmla="*/ 391520 h 391519"/>
                  <a:gd name="connsiteX3" fmla="*/ 222504 w 369851"/>
                  <a:gd name="connsiteY3" fmla="*/ 329137 h 391519"/>
                  <a:gd name="connsiteX4" fmla="*/ 369851 w 369851"/>
                  <a:gd name="connsiteY4" fmla="*/ 48242 h 391519"/>
                  <a:gd name="connsiteX5" fmla="*/ 200265 w 369851"/>
                  <a:gd name="connsiteY5" fmla="*/ 0 h 39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" h="391519">
                    <a:moveTo>
                      <a:pt x="200265" y="0"/>
                    </a:moveTo>
                    <a:lnTo>
                      <a:pt x="131609" y="149970"/>
                    </a:lnTo>
                    <a:lnTo>
                      <a:pt x="0" y="391520"/>
                    </a:lnTo>
                    <a:lnTo>
                      <a:pt x="222504" y="329137"/>
                    </a:lnTo>
                    <a:lnTo>
                      <a:pt x="369851" y="48242"/>
                    </a:lnTo>
                    <a:lnTo>
                      <a:pt x="200265" y="0"/>
                    </a:ln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0F4CCF7B-1FF5-41D3-9750-B9B626890D65}"/>
                  </a:ext>
                </a:extLst>
              </p:cNvPr>
              <p:cNvSpPr/>
              <p:nvPr/>
            </p:nvSpPr>
            <p:spPr>
              <a:xfrm>
                <a:off x="10470348" y="4435483"/>
                <a:ext cx="739816" cy="1093590"/>
              </a:xfrm>
              <a:custGeom>
                <a:avLst/>
                <a:gdLst>
                  <a:gd name="connsiteX0" fmla="*/ 68770 w 739816"/>
                  <a:gd name="connsiteY0" fmla="*/ 457097 h 1093590"/>
                  <a:gd name="connsiteX1" fmla="*/ 108230 w 739816"/>
                  <a:gd name="connsiteY1" fmla="*/ 735483 h 1093590"/>
                  <a:gd name="connsiteX2" fmla="*/ 53145 w 739816"/>
                  <a:gd name="connsiteY2" fmla="*/ 794787 h 1093590"/>
                  <a:gd name="connsiteX3" fmla="*/ 146891 w 739816"/>
                  <a:gd name="connsiteY3" fmla="*/ 1075682 h 1093590"/>
                  <a:gd name="connsiteX4" fmla="*/ 712902 w 739816"/>
                  <a:gd name="connsiteY4" fmla="*/ 1057777 h 1093590"/>
                  <a:gd name="connsiteX5" fmla="*/ 739816 w 739816"/>
                  <a:gd name="connsiteY5" fmla="*/ 946810 h 1093590"/>
                  <a:gd name="connsiteX6" fmla="*/ 709936 w 739816"/>
                  <a:gd name="connsiteY6" fmla="*/ 323093 h 1093590"/>
                  <a:gd name="connsiteX7" fmla="*/ 608321 w 739816"/>
                  <a:gd name="connsiteY7" fmla="*/ 112905 h 1093590"/>
                  <a:gd name="connsiteX8" fmla="*/ 459149 w 739816"/>
                  <a:gd name="connsiteY8" fmla="*/ 0 h 1093590"/>
                  <a:gd name="connsiteX9" fmla="*/ 152366 w 739816"/>
                  <a:gd name="connsiteY9" fmla="*/ 36837 h 1093590"/>
                  <a:gd name="connsiteX10" fmla="*/ 121117 w 739816"/>
                  <a:gd name="connsiteY10" fmla="*/ 83254 h 1093590"/>
                  <a:gd name="connsiteX11" fmla="*/ 0 w 739816"/>
                  <a:gd name="connsiteY11" fmla="*/ 129670 h 10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9816" h="1093590">
                    <a:moveTo>
                      <a:pt x="68770" y="457097"/>
                    </a:moveTo>
                    <a:lnTo>
                      <a:pt x="108230" y="735483"/>
                    </a:lnTo>
                    <a:lnTo>
                      <a:pt x="53145" y="794787"/>
                    </a:lnTo>
                    <a:cubicBezTo>
                      <a:pt x="53145" y="794787"/>
                      <a:pt x="-18019" y="1026756"/>
                      <a:pt x="146891" y="1075682"/>
                    </a:cubicBezTo>
                    <a:cubicBezTo>
                      <a:pt x="311802" y="1124608"/>
                      <a:pt x="712902" y="1057777"/>
                      <a:pt x="712902" y="1057777"/>
                    </a:cubicBezTo>
                    <a:lnTo>
                      <a:pt x="739816" y="946810"/>
                    </a:lnTo>
                    <a:lnTo>
                      <a:pt x="709936" y="323093"/>
                    </a:lnTo>
                    <a:lnTo>
                      <a:pt x="608321" y="112905"/>
                    </a:lnTo>
                    <a:lnTo>
                      <a:pt x="459149" y="0"/>
                    </a:lnTo>
                    <a:lnTo>
                      <a:pt x="152366" y="36837"/>
                    </a:lnTo>
                    <a:lnTo>
                      <a:pt x="121117" y="83254"/>
                    </a:lnTo>
                    <a:lnTo>
                      <a:pt x="0" y="12967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E21B144D-2147-42A2-BEDF-BAF0781F64F9}"/>
                  </a:ext>
                </a:extLst>
              </p:cNvPr>
              <p:cNvSpPr/>
              <p:nvPr/>
            </p:nvSpPr>
            <p:spPr>
              <a:xfrm>
                <a:off x="10306468" y="4565154"/>
                <a:ext cx="315988" cy="481473"/>
              </a:xfrm>
              <a:custGeom>
                <a:avLst/>
                <a:gdLst>
                  <a:gd name="connsiteX0" fmla="*/ 163880 w 315988"/>
                  <a:gd name="connsiteY0" fmla="*/ 0 h 481473"/>
                  <a:gd name="connsiteX1" fmla="*/ 94654 w 315988"/>
                  <a:gd name="connsiteY1" fmla="*/ 106405 h 481473"/>
                  <a:gd name="connsiteX2" fmla="*/ 110 w 315988"/>
                  <a:gd name="connsiteY2" fmla="*/ 330848 h 481473"/>
                  <a:gd name="connsiteX3" fmla="*/ 195014 w 315988"/>
                  <a:gd name="connsiteY3" fmla="*/ 469071 h 481473"/>
                  <a:gd name="connsiteX4" fmla="*/ 288646 w 315988"/>
                  <a:gd name="connsiteY4" fmla="*/ 316478 h 481473"/>
                  <a:gd name="connsiteX5" fmla="*/ 163880 w 315988"/>
                  <a:gd name="connsiteY5" fmla="*/ 0 h 48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88" h="481473">
                    <a:moveTo>
                      <a:pt x="163880" y="0"/>
                    </a:moveTo>
                    <a:cubicBezTo>
                      <a:pt x="163880" y="0"/>
                      <a:pt x="125104" y="16651"/>
                      <a:pt x="94654" y="106405"/>
                    </a:cubicBezTo>
                    <a:cubicBezTo>
                      <a:pt x="64204" y="196159"/>
                      <a:pt x="-3083" y="323093"/>
                      <a:pt x="110" y="330848"/>
                    </a:cubicBezTo>
                    <a:cubicBezTo>
                      <a:pt x="3303" y="338603"/>
                      <a:pt x="134228" y="531454"/>
                      <a:pt x="195014" y="469071"/>
                    </a:cubicBezTo>
                    <a:cubicBezTo>
                      <a:pt x="204366" y="459491"/>
                      <a:pt x="288646" y="316478"/>
                      <a:pt x="288646" y="316478"/>
                    </a:cubicBezTo>
                    <a:cubicBezTo>
                      <a:pt x="288646" y="316478"/>
                      <a:pt x="403034" y="16879"/>
                      <a:pt x="16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CBD07901-007F-4C09-A2E5-90605D7B7059}"/>
                  </a:ext>
                </a:extLst>
              </p:cNvPr>
              <p:cNvSpPr/>
              <p:nvPr/>
            </p:nvSpPr>
            <p:spPr>
              <a:xfrm>
                <a:off x="10501825" y="4583743"/>
                <a:ext cx="138797" cy="450367"/>
              </a:xfrm>
              <a:custGeom>
                <a:avLst/>
                <a:gdLst>
                  <a:gd name="connsiteX0" fmla="*/ 67857 w 138797"/>
                  <a:gd name="connsiteY0" fmla="*/ 0 h 450367"/>
                  <a:gd name="connsiteX1" fmla="*/ 72191 w 138797"/>
                  <a:gd name="connsiteY1" fmla="*/ 2851 h 450367"/>
                  <a:gd name="connsiteX2" fmla="*/ 83596 w 138797"/>
                  <a:gd name="connsiteY2" fmla="*/ 12431 h 450367"/>
                  <a:gd name="connsiteX3" fmla="*/ 119634 w 138797"/>
                  <a:gd name="connsiteY3" fmla="*/ 53602 h 450367"/>
                  <a:gd name="connsiteX4" fmla="*/ 135030 w 138797"/>
                  <a:gd name="connsiteY4" fmla="*/ 88614 h 450367"/>
                  <a:gd name="connsiteX5" fmla="*/ 138794 w 138797"/>
                  <a:gd name="connsiteY5" fmla="*/ 132065 h 450367"/>
                  <a:gd name="connsiteX6" fmla="*/ 125108 w 138797"/>
                  <a:gd name="connsiteY6" fmla="*/ 230487 h 450367"/>
                  <a:gd name="connsiteX7" fmla="*/ 45276 w 138797"/>
                  <a:gd name="connsiteY7" fmla="*/ 391292 h 450367"/>
                  <a:gd name="connsiteX8" fmla="*/ 12887 w 138797"/>
                  <a:gd name="connsiteY8" fmla="*/ 435200 h 450367"/>
                  <a:gd name="connsiteX9" fmla="*/ 3535 w 138797"/>
                  <a:gd name="connsiteY9" fmla="*/ 446604 h 450367"/>
                  <a:gd name="connsiteX10" fmla="*/ 0 w 138797"/>
                  <a:gd name="connsiteY10" fmla="*/ 450368 h 450367"/>
                  <a:gd name="connsiteX11" fmla="*/ 11405 w 138797"/>
                  <a:gd name="connsiteY11" fmla="*/ 433717 h 450367"/>
                  <a:gd name="connsiteX12" fmla="*/ 42197 w 138797"/>
                  <a:gd name="connsiteY12" fmla="*/ 388897 h 450367"/>
                  <a:gd name="connsiteX13" fmla="*/ 119862 w 138797"/>
                  <a:gd name="connsiteY13" fmla="*/ 229233 h 450367"/>
                  <a:gd name="connsiteX14" fmla="*/ 133890 w 138797"/>
                  <a:gd name="connsiteY14" fmla="*/ 132408 h 450367"/>
                  <a:gd name="connsiteX15" fmla="*/ 130697 w 138797"/>
                  <a:gd name="connsiteY15" fmla="*/ 89982 h 450367"/>
                  <a:gd name="connsiteX16" fmla="*/ 116669 w 138797"/>
                  <a:gd name="connsiteY16" fmla="*/ 55769 h 450367"/>
                  <a:gd name="connsiteX17" fmla="*/ 82455 w 138797"/>
                  <a:gd name="connsiteY17" fmla="*/ 14028 h 450367"/>
                  <a:gd name="connsiteX18" fmla="*/ 67857 w 138797"/>
                  <a:gd name="connsiteY18" fmla="*/ 0 h 45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797" h="450367">
                    <a:moveTo>
                      <a:pt x="67857" y="0"/>
                    </a:moveTo>
                    <a:cubicBezTo>
                      <a:pt x="69431" y="741"/>
                      <a:pt x="70891" y="1699"/>
                      <a:pt x="72191" y="2851"/>
                    </a:cubicBezTo>
                    <a:cubicBezTo>
                      <a:pt x="74814" y="5018"/>
                      <a:pt x="78692" y="8211"/>
                      <a:pt x="83596" y="12431"/>
                    </a:cubicBezTo>
                    <a:cubicBezTo>
                      <a:pt x="97315" y="24565"/>
                      <a:pt x="109427" y="38399"/>
                      <a:pt x="119634" y="53602"/>
                    </a:cubicBezTo>
                    <a:cubicBezTo>
                      <a:pt x="126910" y="64208"/>
                      <a:pt x="132134" y="76080"/>
                      <a:pt x="135030" y="88614"/>
                    </a:cubicBezTo>
                    <a:cubicBezTo>
                      <a:pt x="137437" y="102972"/>
                      <a:pt x="138691" y="117502"/>
                      <a:pt x="138794" y="132065"/>
                    </a:cubicBezTo>
                    <a:cubicBezTo>
                      <a:pt x="138954" y="165355"/>
                      <a:pt x="134346" y="198497"/>
                      <a:pt x="125108" y="230487"/>
                    </a:cubicBezTo>
                    <a:cubicBezTo>
                      <a:pt x="107534" y="288114"/>
                      <a:pt x="80551" y="342446"/>
                      <a:pt x="45276" y="391292"/>
                    </a:cubicBezTo>
                    <a:cubicBezTo>
                      <a:pt x="32161" y="410223"/>
                      <a:pt x="20870" y="425506"/>
                      <a:pt x="12887" y="435200"/>
                    </a:cubicBezTo>
                    <a:cubicBezTo>
                      <a:pt x="8896" y="440218"/>
                      <a:pt x="5816" y="444095"/>
                      <a:pt x="3535" y="446604"/>
                    </a:cubicBezTo>
                    <a:cubicBezTo>
                      <a:pt x="2543" y="448018"/>
                      <a:pt x="1357" y="449296"/>
                      <a:pt x="0" y="450368"/>
                    </a:cubicBezTo>
                    <a:cubicBezTo>
                      <a:pt x="3364" y="444528"/>
                      <a:pt x="7185" y="438963"/>
                      <a:pt x="11405" y="433717"/>
                    </a:cubicBezTo>
                    <a:cubicBezTo>
                      <a:pt x="18703" y="423111"/>
                      <a:pt x="29538" y="407943"/>
                      <a:pt x="42197" y="388897"/>
                    </a:cubicBezTo>
                    <a:cubicBezTo>
                      <a:pt x="76126" y="339971"/>
                      <a:pt x="102322" y="286119"/>
                      <a:pt x="119862" y="229233"/>
                    </a:cubicBezTo>
                    <a:cubicBezTo>
                      <a:pt x="129032" y="197767"/>
                      <a:pt x="133753" y="165173"/>
                      <a:pt x="133890" y="132408"/>
                    </a:cubicBezTo>
                    <a:cubicBezTo>
                      <a:pt x="133981" y="118197"/>
                      <a:pt x="132909" y="104010"/>
                      <a:pt x="130697" y="89982"/>
                    </a:cubicBezTo>
                    <a:cubicBezTo>
                      <a:pt x="128188" y="77802"/>
                      <a:pt x="123432" y="66204"/>
                      <a:pt x="116669" y="55769"/>
                    </a:cubicBezTo>
                    <a:cubicBezTo>
                      <a:pt x="106895" y="40589"/>
                      <a:pt x="95422" y="26584"/>
                      <a:pt x="82455" y="14028"/>
                    </a:cubicBezTo>
                    <a:cubicBezTo>
                      <a:pt x="77346" y="9614"/>
                      <a:pt x="72476" y="4927"/>
                      <a:pt x="678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108D3576-4E09-4F29-9D5E-65F3895BB065}"/>
                  </a:ext>
                </a:extLst>
              </p:cNvPr>
              <p:cNvSpPr/>
              <p:nvPr/>
            </p:nvSpPr>
            <p:spPr>
              <a:xfrm>
                <a:off x="10557728" y="5177239"/>
                <a:ext cx="48221" cy="212467"/>
              </a:xfrm>
              <a:custGeom>
                <a:avLst/>
                <a:gdLst>
                  <a:gd name="connsiteX0" fmla="*/ 48221 w 48221"/>
                  <a:gd name="connsiteY0" fmla="*/ 212468 h 212467"/>
                  <a:gd name="connsiteX1" fmla="*/ 40694 w 48221"/>
                  <a:gd name="connsiteY1" fmla="*/ 207336 h 212467"/>
                  <a:gd name="connsiteX2" fmla="*/ 24385 w 48221"/>
                  <a:gd name="connsiteY2" fmla="*/ 188860 h 212467"/>
                  <a:gd name="connsiteX3" fmla="*/ 94 w 48221"/>
                  <a:gd name="connsiteY3" fmla="*/ 111879 h 212467"/>
                  <a:gd name="connsiteX4" fmla="*/ 9217 w 48221"/>
                  <a:gd name="connsiteY4" fmla="*/ 32047 h 212467"/>
                  <a:gd name="connsiteX5" fmla="*/ 18569 w 48221"/>
                  <a:gd name="connsiteY5" fmla="*/ 0 h 212467"/>
                  <a:gd name="connsiteX6" fmla="*/ 13323 w 48221"/>
                  <a:gd name="connsiteY6" fmla="*/ 32845 h 212467"/>
                  <a:gd name="connsiteX7" fmla="*/ 6024 w 48221"/>
                  <a:gd name="connsiteY7" fmla="*/ 111993 h 212467"/>
                  <a:gd name="connsiteX8" fmla="*/ 27807 w 48221"/>
                  <a:gd name="connsiteY8" fmla="*/ 187035 h 212467"/>
                  <a:gd name="connsiteX9" fmla="*/ 48221 w 48221"/>
                  <a:gd name="connsiteY9" fmla="*/ 212468 h 21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221" h="212467">
                    <a:moveTo>
                      <a:pt x="48221" y="212468"/>
                    </a:moveTo>
                    <a:cubicBezTo>
                      <a:pt x="45404" y="211259"/>
                      <a:pt x="42849" y="209514"/>
                      <a:pt x="40694" y="207336"/>
                    </a:cubicBezTo>
                    <a:cubicBezTo>
                      <a:pt x="34490" y="201896"/>
                      <a:pt x="29015" y="195692"/>
                      <a:pt x="24385" y="188860"/>
                    </a:cubicBezTo>
                    <a:cubicBezTo>
                      <a:pt x="9320" y="165937"/>
                      <a:pt x="915" y="139296"/>
                      <a:pt x="94" y="111879"/>
                    </a:cubicBezTo>
                    <a:cubicBezTo>
                      <a:pt x="-591" y="84976"/>
                      <a:pt x="2477" y="58106"/>
                      <a:pt x="9217" y="32047"/>
                    </a:cubicBezTo>
                    <a:cubicBezTo>
                      <a:pt x="11190" y="21064"/>
                      <a:pt x="14326" y="10321"/>
                      <a:pt x="18569" y="0"/>
                    </a:cubicBezTo>
                    <a:cubicBezTo>
                      <a:pt x="17668" y="11062"/>
                      <a:pt x="15912" y="22045"/>
                      <a:pt x="13323" y="32845"/>
                    </a:cubicBezTo>
                    <a:cubicBezTo>
                      <a:pt x="7883" y="58859"/>
                      <a:pt x="5442" y="85420"/>
                      <a:pt x="6024" y="111993"/>
                    </a:cubicBezTo>
                    <a:cubicBezTo>
                      <a:pt x="6891" y="138441"/>
                      <a:pt x="14384" y="164238"/>
                      <a:pt x="27807" y="187035"/>
                    </a:cubicBezTo>
                    <a:cubicBezTo>
                      <a:pt x="34057" y="195942"/>
                      <a:pt x="40876" y="204439"/>
                      <a:pt x="48221" y="2124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F2E08453-88CB-4ABA-AFAF-765205EFDF67}"/>
                  </a:ext>
                </a:extLst>
              </p:cNvPr>
              <p:cNvSpPr/>
              <p:nvPr/>
            </p:nvSpPr>
            <p:spPr>
              <a:xfrm>
                <a:off x="10580973" y="5158193"/>
                <a:ext cx="34365" cy="136855"/>
              </a:xfrm>
              <a:custGeom>
                <a:avLst/>
                <a:gdLst>
                  <a:gd name="connsiteX0" fmla="*/ 34214 w 34365"/>
                  <a:gd name="connsiteY0" fmla="*/ 136855 h 136855"/>
                  <a:gd name="connsiteX1" fmla="*/ 0 w 34365"/>
                  <a:gd name="connsiteY1" fmla="*/ 0 h 136855"/>
                  <a:gd name="connsiteX2" fmla="*/ 14940 w 34365"/>
                  <a:gd name="connsiteY2" fmla="*/ 68428 h 136855"/>
                  <a:gd name="connsiteX3" fmla="*/ 34214 w 34365"/>
                  <a:gd name="connsiteY3" fmla="*/ 136855 h 13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65" h="136855">
                    <a:moveTo>
                      <a:pt x="34214" y="136855"/>
                    </a:moveTo>
                    <a:cubicBezTo>
                      <a:pt x="12340" y="94510"/>
                      <a:pt x="627" y="47660"/>
                      <a:pt x="0" y="0"/>
                    </a:cubicBezTo>
                    <a:cubicBezTo>
                      <a:pt x="1711" y="0"/>
                      <a:pt x="5360" y="31249"/>
                      <a:pt x="14940" y="68428"/>
                    </a:cubicBezTo>
                    <a:cubicBezTo>
                      <a:pt x="24520" y="105607"/>
                      <a:pt x="35810" y="136171"/>
                      <a:pt x="34214" y="1368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9A904F80-EE34-40D2-9AD6-AA0C283204C8}"/>
                  </a:ext>
                </a:extLst>
              </p:cNvPr>
              <p:cNvSpPr/>
              <p:nvPr/>
            </p:nvSpPr>
            <p:spPr>
              <a:xfrm>
                <a:off x="10737102" y="5370431"/>
                <a:ext cx="425277" cy="77719"/>
              </a:xfrm>
              <a:custGeom>
                <a:avLst/>
                <a:gdLst>
                  <a:gd name="connsiteX0" fmla="*/ 425277 w 425277"/>
                  <a:gd name="connsiteY0" fmla="*/ 116 h 77719"/>
                  <a:gd name="connsiteX1" fmla="*/ 411136 w 425277"/>
                  <a:gd name="connsiteY1" fmla="*/ 10494 h 77719"/>
                  <a:gd name="connsiteX2" fmla="*/ 393687 w 425277"/>
                  <a:gd name="connsiteY2" fmla="*/ 21898 h 77719"/>
                  <a:gd name="connsiteX3" fmla="*/ 369509 w 425277"/>
                  <a:gd name="connsiteY3" fmla="*/ 34785 h 77719"/>
                  <a:gd name="connsiteX4" fmla="*/ 339173 w 425277"/>
                  <a:gd name="connsiteY4" fmla="*/ 48129 h 77719"/>
                  <a:gd name="connsiteX5" fmla="*/ 303134 w 425277"/>
                  <a:gd name="connsiteY5" fmla="*/ 60560 h 77719"/>
                  <a:gd name="connsiteX6" fmla="*/ 130126 w 425277"/>
                  <a:gd name="connsiteY6" fmla="*/ 74588 h 77719"/>
                  <a:gd name="connsiteX7" fmla="*/ 92605 w 425277"/>
                  <a:gd name="connsiteY7" fmla="*/ 68087 h 77719"/>
                  <a:gd name="connsiteX8" fmla="*/ 60444 w 425277"/>
                  <a:gd name="connsiteY8" fmla="*/ 59761 h 77719"/>
                  <a:gd name="connsiteX9" fmla="*/ 34670 w 425277"/>
                  <a:gd name="connsiteY9" fmla="*/ 50980 h 77719"/>
                  <a:gd name="connsiteX10" fmla="*/ 15624 w 425277"/>
                  <a:gd name="connsiteY10" fmla="*/ 42997 h 77719"/>
                  <a:gd name="connsiteX11" fmla="*/ 0 w 425277"/>
                  <a:gd name="connsiteY11" fmla="*/ 34900 h 77719"/>
                  <a:gd name="connsiteX12" fmla="*/ 61699 w 425277"/>
                  <a:gd name="connsiteY12" fmla="*/ 55770 h 77719"/>
                  <a:gd name="connsiteX13" fmla="*/ 93632 w 425277"/>
                  <a:gd name="connsiteY13" fmla="*/ 63297 h 77719"/>
                  <a:gd name="connsiteX14" fmla="*/ 130811 w 425277"/>
                  <a:gd name="connsiteY14" fmla="*/ 69113 h 77719"/>
                  <a:gd name="connsiteX15" fmla="*/ 216915 w 425277"/>
                  <a:gd name="connsiteY15" fmla="*/ 70368 h 77719"/>
                  <a:gd name="connsiteX16" fmla="*/ 301651 w 425277"/>
                  <a:gd name="connsiteY16" fmla="*/ 55314 h 77719"/>
                  <a:gd name="connsiteX17" fmla="*/ 337462 w 425277"/>
                  <a:gd name="connsiteY17" fmla="*/ 43909 h 77719"/>
                  <a:gd name="connsiteX18" fmla="*/ 367798 w 425277"/>
                  <a:gd name="connsiteY18" fmla="*/ 31364 h 77719"/>
                  <a:gd name="connsiteX19" fmla="*/ 425277 w 425277"/>
                  <a:gd name="connsiteY19" fmla="*/ 116 h 7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5277" h="77719">
                    <a:moveTo>
                      <a:pt x="425277" y="116"/>
                    </a:moveTo>
                    <a:cubicBezTo>
                      <a:pt x="420875" y="3982"/>
                      <a:pt x="416142" y="7460"/>
                      <a:pt x="411136" y="10494"/>
                    </a:cubicBezTo>
                    <a:cubicBezTo>
                      <a:pt x="405548" y="14633"/>
                      <a:pt x="399720" y="18443"/>
                      <a:pt x="393687" y="21898"/>
                    </a:cubicBezTo>
                    <a:cubicBezTo>
                      <a:pt x="386616" y="25776"/>
                      <a:pt x="378861" y="30680"/>
                      <a:pt x="369509" y="34785"/>
                    </a:cubicBezTo>
                    <a:cubicBezTo>
                      <a:pt x="359633" y="39758"/>
                      <a:pt x="349505" y="44206"/>
                      <a:pt x="339173" y="48129"/>
                    </a:cubicBezTo>
                    <a:cubicBezTo>
                      <a:pt x="327768" y="52805"/>
                      <a:pt x="316364" y="56454"/>
                      <a:pt x="303134" y="60560"/>
                    </a:cubicBezTo>
                    <a:cubicBezTo>
                      <a:pt x="247001" y="76823"/>
                      <a:pt x="188153" y="81590"/>
                      <a:pt x="130126" y="74588"/>
                    </a:cubicBezTo>
                    <a:cubicBezTo>
                      <a:pt x="116897" y="72535"/>
                      <a:pt x="104238" y="70938"/>
                      <a:pt x="92605" y="68087"/>
                    </a:cubicBezTo>
                    <a:cubicBezTo>
                      <a:pt x="81748" y="65886"/>
                      <a:pt x="71005" y="63103"/>
                      <a:pt x="60444" y="59761"/>
                    </a:cubicBezTo>
                    <a:cubicBezTo>
                      <a:pt x="51708" y="57287"/>
                      <a:pt x="43098" y="54356"/>
                      <a:pt x="34670" y="50980"/>
                    </a:cubicBezTo>
                    <a:cubicBezTo>
                      <a:pt x="28192" y="48642"/>
                      <a:pt x="21828" y="45985"/>
                      <a:pt x="15624" y="42997"/>
                    </a:cubicBezTo>
                    <a:cubicBezTo>
                      <a:pt x="10161" y="40819"/>
                      <a:pt x="4927" y="38104"/>
                      <a:pt x="0" y="34900"/>
                    </a:cubicBezTo>
                    <a:cubicBezTo>
                      <a:pt x="0" y="33759"/>
                      <a:pt x="22809" y="44936"/>
                      <a:pt x="61699" y="55770"/>
                    </a:cubicBezTo>
                    <a:cubicBezTo>
                      <a:pt x="71279" y="58393"/>
                      <a:pt x="81999" y="61244"/>
                      <a:pt x="93632" y="63297"/>
                    </a:cubicBezTo>
                    <a:cubicBezTo>
                      <a:pt x="105264" y="65350"/>
                      <a:pt x="117695" y="67289"/>
                      <a:pt x="130811" y="69113"/>
                    </a:cubicBezTo>
                    <a:cubicBezTo>
                      <a:pt x="159425" y="72022"/>
                      <a:pt x="188233" y="72432"/>
                      <a:pt x="216915" y="70368"/>
                    </a:cubicBezTo>
                    <a:cubicBezTo>
                      <a:pt x="245541" y="67825"/>
                      <a:pt x="273904" y="62795"/>
                      <a:pt x="301651" y="55314"/>
                    </a:cubicBezTo>
                    <a:cubicBezTo>
                      <a:pt x="314311" y="51436"/>
                      <a:pt x="326513" y="48015"/>
                      <a:pt x="337462" y="43909"/>
                    </a:cubicBezTo>
                    <a:cubicBezTo>
                      <a:pt x="348410" y="39803"/>
                      <a:pt x="358561" y="35584"/>
                      <a:pt x="367798" y="31364"/>
                    </a:cubicBezTo>
                    <a:cubicBezTo>
                      <a:pt x="404179" y="13687"/>
                      <a:pt x="424593" y="-1481"/>
                      <a:pt x="425277" y="1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69" name="图形 4">
              <a:extLst>
                <a:ext uri="{FF2B5EF4-FFF2-40B4-BE49-F238E27FC236}">
                  <a16:creationId xmlns:a16="http://schemas.microsoft.com/office/drawing/2014/main" id="{E1B38F7D-016B-4918-8694-CFD33F822996}"/>
                </a:ext>
              </a:extLst>
            </p:cNvPr>
            <p:cNvGrpSpPr/>
            <p:nvPr/>
          </p:nvGrpSpPr>
          <p:grpSpPr>
            <a:xfrm>
              <a:off x="7585705" y="2595446"/>
              <a:ext cx="1149768" cy="2272841"/>
              <a:chOff x="7585705" y="2595446"/>
              <a:chExt cx="1149768" cy="2272841"/>
            </a:xfrm>
          </p:grpSpPr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E2522275-088F-4F25-9A04-5F9297B618A6}"/>
                  </a:ext>
                </a:extLst>
              </p:cNvPr>
              <p:cNvSpPr/>
              <p:nvPr/>
            </p:nvSpPr>
            <p:spPr>
              <a:xfrm>
                <a:off x="7586301" y="4534133"/>
                <a:ext cx="344584" cy="334154"/>
              </a:xfrm>
              <a:custGeom>
                <a:avLst/>
                <a:gdLst>
                  <a:gd name="connsiteX0" fmla="*/ 300221 w 344584"/>
                  <a:gd name="connsiteY0" fmla="*/ 0 h 334154"/>
                  <a:gd name="connsiteX1" fmla="*/ 344585 w 344584"/>
                  <a:gd name="connsiteY1" fmla="*/ 277132 h 334154"/>
                  <a:gd name="connsiteX2" fmla="*/ 52 w 344584"/>
                  <a:gd name="connsiteY2" fmla="*/ 334155 h 334154"/>
                  <a:gd name="connsiteX3" fmla="*/ 163936 w 344584"/>
                  <a:gd name="connsiteY3" fmla="*/ 205283 h 334154"/>
                  <a:gd name="connsiteX4" fmla="*/ 128240 w 344584"/>
                  <a:gd name="connsiteY4" fmla="*/ 28968 h 3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154">
                    <a:moveTo>
                      <a:pt x="300221" y="0"/>
                    </a:moveTo>
                    <a:lnTo>
                      <a:pt x="344585" y="277132"/>
                    </a:lnTo>
                    <a:lnTo>
                      <a:pt x="52" y="334155"/>
                    </a:lnTo>
                    <a:cubicBezTo>
                      <a:pt x="-3369" y="300853"/>
                      <a:pt x="163936" y="205283"/>
                      <a:pt x="163936" y="205283"/>
                    </a:cubicBezTo>
                    <a:lnTo>
                      <a:pt x="128240" y="2896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95ADB1D3-9E0B-4199-9812-02E1DA571AB3}"/>
                  </a:ext>
                </a:extLst>
              </p:cNvPr>
              <p:cNvSpPr/>
              <p:nvPr/>
            </p:nvSpPr>
            <p:spPr>
              <a:xfrm>
                <a:off x="7839304" y="4707407"/>
                <a:ext cx="27267" cy="27001"/>
              </a:xfrm>
              <a:custGeom>
                <a:avLst/>
                <a:gdLst>
                  <a:gd name="connsiteX0" fmla="*/ 14942 w 27267"/>
                  <a:gd name="connsiteY0" fmla="*/ 77 h 27001"/>
                  <a:gd name="connsiteX1" fmla="*/ 27259 w 27267"/>
                  <a:gd name="connsiteY1" fmla="*/ 14560 h 27001"/>
                  <a:gd name="connsiteX2" fmla="*/ 13118 w 27267"/>
                  <a:gd name="connsiteY2" fmla="*/ 26991 h 27001"/>
                  <a:gd name="connsiteX3" fmla="*/ 2 w 27267"/>
                  <a:gd name="connsiteY3" fmla="*/ 11595 h 27001"/>
                  <a:gd name="connsiteX4" fmla="*/ 16311 w 27267"/>
                  <a:gd name="connsiteY4" fmla="*/ 191 h 2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7" h="27001">
                    <a:moveTo>
                      <a:pt x="14942" y="77"/>
                    </a:moveTo>
                    <a:cubicBezTo>
                      <a:pt x="22162" y="1012"/>
                      <a:pt x="27499" y="7284"/>
                      <a:pt x="27259" y="14560"/>
                    </a:cubicBezTo>
                    <a:cubicBezTo>
                      <a:pt x="26598" y="21802"/>
                      <a:pt x="20382" y="27265"/>
                      <a:pt x="13118" y="26991"/>
                    </a:cubicBezTo>
                    <a:cubicBezTo>
                      <a:pt x="5488" y="25897"/>
                      <a:pt x="-134" y="19305"/>
                      <a:pt x="2" y="11595"/>
                    </a:cubicBezTo>
                    <a:cubicBezTo>
                      <a:pt x="1451" y="4000"/>
                      <a:pt x="8681" y="-1064"/>
                      <a:pt x="16311" y="1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9F2E3046-A7D7-4D95-B273-2726420BEF39}"/>
                  </a:ext>
                </a:extLst>
              </p:cNvPr>
              <p:cNvSpPr/>
              <p:nvPr/>
            </p:nvSpPr>
            <p:spPr>
              <a:xfrm>
                <a:off x="7585705" y="4783552"/>
                <a:ext cx="345066" cy="84736"/>
              </a:xfrm>
              <a:custGeom>
                <a:avLst/>
                <a:gdLst>
                  <a:gd name="connsiteX0" fmla="*/ 345067 w 345066"/>
                  <a:gd name="connsiteY0" fmla="*/ 27713 h 84736"/>
                  <a:gd name="connsiteX1" fmla="*/ 339479 w 345066"/>
                  <a:gd name="connsiteY1" fmla="*/ 0 h 84736"/>
                  <a:gd name="connsiteX2" fmla="*/ 11254 w 345066"/>
                  <a:gd name="connsiteY2" fmla="*/ 65006 h 84736"/>
                  <a:gd name="connsiteX3" fmla="*/ 534 w 34506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66" h="84736">
                    <a:moveTo>
                      <a:pt x="345067" y="27713"/>
                    </a:moveTo>
                    <a:lnTo>
                      <a:pt x="339479" y="0"/>
                    </a:lnTo>
                    <a:lnTo>
                      <a:pt x="11254" y="65006"/>
                    </a:lnTo>
                    <a:cubicBezTo>
                      <a:pt x="11254" y="65006"/>
                      <a:pt x="-2888" y="74244"/>
                      <a:pt x="534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3EB9677A-78CD-4E93-AE6A-95A4397A3E8C}"/>
                  </a:ext>
                </a:extLst>
              </p:cNvPr>
              <p:cNvSpPr/>
              <p:nvPr/>
            </p:nvSpPr>
            <p:spPr>
              <a:xfrm>
                <a:off x="7744272" y="4735938"/>
                <a:ext cx="34539" cy="17367"/>
              </a:xfrm>
              <a:custGeom>
                <a:avLst/>
                <a:gdLst>
                  <a:gd name="connsiteX0" fmla="*/ 34 w 34539"/>
                  <a:gd name="connsiteY0" fmla="*/ 2680 h 17367"/>
                  <a:gd name="connsiteX1" fmla="*/ 18053 w 34539"/>
                  <a:gd name="connsiteY1" fmla="*/ 7812 h 17367"/>
                  <a:gd name="connsiteX2" fmla="*/ 34248 w 34539"/>
                  <a:gd name="connsiteY2" fmla="*/ 17278 h 17367"/>
                  <a:gd name="connsiteX3" fmla="*/ 20334 w 34539"/>
                  <a:gd name="connsiteY3" fmla="*/ 2338 h 17367"/>
                  <a:gd name="connsiteX4" fmla="*/ 34 w 34539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39" h="17367">
                    <a:moveTo>
                      <a:pt x="34" y="2680"/>
                    </a:moveTo>
                    <a:cubicBezTo>
                      <a:pt x="34" y="4391"/>
                      <a:pt x="8930" y="3706"/>
                      <a:pt x="18053" y="7812"/>
                    </a:cubicBezTo>
                    <a:cubicBezTo>
                      <a:pt x="27177" y="11918"/>
                      <a:pt x="32765" y="18190"/>
                      <a:pt x="34248" y="17278"/>
                    </a:cubicBezTo>
                    <a:cubicBezTo>
                      <a:pt x="35731" y="16365"/>
                      <a:pt x="31625" y="7013"/>
                      <a:pt x="20334" y="2338"/>
                    </a:cubicBezTo>
                    <a:cubicBezTo>
                      <a:pt x="9044" y="-2338"/>
                      <a:pt x="-650" y="1197"/>
                      <a:pt x="3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31AF59E9-F30D-4954-AD86-DCC063EE1352}"/>
                  </a:ext>
                </a:extLst>
              </p:cNvPr>
              <p:cNvSpPr/>
              <p:nvPr/>
            </p:nvSpPr>
            <p:spPr>
              <a:xfrm>
                <a:off x="7710659" y="4758504"/>
                <a:ext cx="26634" cy="23691"/>
              </a:xfrm>
              <a:custGeom>
                <a:avLst/>
                <a:gdLst>
                  <a:gd name="connsiteX0" fmla="*/ 4 w 26634"/>
                  <a:gd name="connsiteY0" fmla="*/ 1099 h 23691"/>
                  <a:gd name="connsiteX1" fmla="*/ 14488 w 26634"/>
                  <a:gd name="connsiteY1" fmla="*/ 10564 h 23691"/>
                  <a:gd name="connsiteX2" fmla="*/ 25892 w 26634"/>
                  <a:gd name="connsiteY2" fmla="*/ 23680 h 23691"/>
                  <a:gd name="connsiteX3" fmla="*/ 18365 w 26634"/>
                  <a:gd name="connsiteY3" fmla="*/ 6117 h 23691"/>
                  <a:gd name="connsiteX4" fmla="*/ 4 w 26634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4" h="23691">
                    <a:moveTo>
                      <a:pt x="4" y="1099"/>
                    </a:moveTo>
                    <a:cubicBezTo>
                      <a:pt x="4" y="2809"/>
                      <a:pt x="7645" y="4406"/>
                      <a:pt x="14488" y="10564"/>
                    </a:cubicBezTo>
                    <a:cubicBezTo>
                      <a:pt x="21330" y="16723"/>
                      <a:pt x="24296" y="24022"/>
                      <a:pt x="25892" y="23680"/>
                    </a:cubicBezTo>
                    <a:cubicBezTo>
                      <a:pt x="27489" y="23337"/>
                      <a:pt x="27147" y="13644"/>
                      <a:pt x="18365" y="6117"/>
                    </a:cubicBezTo>
                    <a:cubicBezTo>
                      <a:pt x="9584" y="-1410"/>
                      <a:pt x="-224" y="-498"/>
                      <a:pt x="4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0083679C-3666-4850-B77D-437CF9EF58FF}"/>
                  </a:ext>
                </a:extLst>
              </p:cNvPr>
              <p:cNvSpPr/>
              <p:nvPr/>
            </p:nvSpPr>
            <p:spPr>
              <a:xfrm>
                <a:off x="7679160" y="4779263"/>
                <a:ext cx="19282" cy="26985"/>
              </a:xfrm>
              <a:custGeom>
                <a:avLst/>
                <a:gdLst>
                  <a:gd name="connsiteX0" fmla="*/ 18045 w 19282"/>
                  <a:gd name="connsiteY0" fmla="*/ 26984 h 26985"/>
                  <a:gd name="connsiteX1" fmla="*/ 14738 w 19282"/>
                  <a:gd name="connsiteY1" fmla="*/ 9763 h 26985"/>
                  <a:gd name="connsiteX2" fmla="*/ 26 w 19282"/>
                  <a:gd name="connsiteY2" fmla="*/ 411 h 26985"/>
                  <a:gd name="connsiteX3" fmla="*/ 9834 w 19282"/>
                  <a:gd name="connsiteY3" fmla="*/ 13070 h 26985"/>
                  <a:gd name="connsiteX4" fmla="*/ 18045 w 19282"/>
                  <a:gd name="connsiteY4" fmla="*/ 26984 h 2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2" h="26985">
                    <a:moveTo>
                      <a:pt x="18045" y="26984"/>
                    </a:moveTo>
                    <a:cubicBezTo>
                      <a:pt x="19642" y="26984"/>
                      <a:pt x="20669" y="18202"/>
                      <a:pt x="14738" y="9763"/>
                    </a:cubicBezTo>
                    <a:cubicBezTo>
                      <a:pt x="8808" y="1324"/>
                      <a:pt x="482" y="-1071"/>
                      <a:pt x="26" y="411"/>
                    </a:cubicBezTo>
                    <a:cubicBezTo>
                      <a:pt x="-430" y="1894"/>
                      <a:pt x="5158" y="5999"/>
                      <a:pt x="9834" y="13070"/>
                    </a:cubicBezTo>
                    <a:cubicBezTo>
                      <a:pt x="14510" y="20141"/>
                      <a:pt x="16449" y="27098"/>
                      <a:pt x="18045" y="269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A774D4C6-E407-4046-A2C4-5D91BCF07537}"/>
                  </a:ext>
                </a:extLst>
              </p:cNvPr>
              <p:cNvSpPr/>
              <p:nvPr/>
            </p:nvSpPr>
            <p:spPr>
              <a:xfrm>
                <a:off x="7740537" y="4688344"/>
                <a:ext cx="36198" cy="9527"/>
              </a:xfrm>
              <a:custGeom>
                <a:avLst/>
                <a:gdLst>
                  <a:gd name="connsiteX0" fmla="*/ 120 w 36198"/>
                  <a:gd name="connsiteY0" fmla="*/ 9217 h 9527"/>
                  <a:gd name="connsiteX1" fmla="*/ 18025 w 36198"/>
                  <a:gd name="connsiteY1" fmla="*/ 6137 h 9527"/>
                  <a:gd name="connsiteX2" fmla="*/ 36159 w 36198"/>
                  <a:gd name="connsiteY2" fmla="*/ 5339 h 9527"/>
                  <a:gd name="connsiteX3" fmla="*/ 17341 w 36198"/>
                  <a:gd name="connsiteY3" fmla="*/ 207 h 9527"/>
                  <a:gd name="connsiteX4" fmla="*/ 120 w 3619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8" h="9527">
                    <a:moveTo>
                      <a:pt x="120" y="9217"/>
                    </a:moveTo>
                    <a:cubicBezTo>
                      <a:pt x="1032" y="10585"/>
                      <a:pt x="8331" y="7050"/>
                      <a:pt x="18025" y="6137"/>
                    </a:cubicBezTo>
                    <a:cubicBezTo>
                      <a:pt x="27719" y="5225"/>
                      <a:pt x="35474" y="6936"/>
                      <a:pt x="36159" y="5339"/>
                    </a:cubicBezTo>
                    <a:cubicBezTo>
                      <a:pt x="36843" y="3742"/>
                      <a:pt x="28632" y="-1047"/>
                      <a:pt x="17341" y="207"/>
                    </a:cubicBezTo>
                    <a:cubicBezTo>
                      <a:pt x="6050" y="1462"/>
                      <a:pt x="-1020" y="7734"/>
                      <a:pt x="120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2926F49F-E58C-419E-ADCB-6F378D732444}"/>
                  </a:ext>
                </a:extLst>
              </p:cNvPr>
              <p:cNvSpPr/>
              <p:nvPr/>
            </p:nvSpPr>
            <p:spPr>
              <a:xfrm>
                <a:off x="7742025" y="4620242"/>
                <a:ext cx="49178" cy="36262"/>
              </a:xfrm>
              <a:custGeom>
                <a:avLst/>
                <a:gdLst>
                  <a:gd name="connsiteX0" fmla="*/ 0 w 49178"/>
                  <a:gd name="connsiteY0" fmla="*/ 35008 h 36262"/>
                  <a:gd name="connsiteX1" fmla="*/ 17221 w 49178"/>
                  <a:gd name="connsiteY1" fmla="*/ 32157 h 36262"/>
                  <a:gd name="connsiteX2" fmla="*/ 34442 w 49178"/>
                  <a:gd name="connsiteY2" fmla="*/ 23604 h 36262"/>
                  <a:gd name="connsiteX3" fmla="*/ 43452 w 49178"/>
                  <a:gd name="connsiteY3" fmla="*/ 16647 h 36262"/>
                  <a:gd name="connsiteX4" fmla="*/ 48013 w 49178"/>
                  <a:gd name="connsiteY4" fmla="*/ 11743 h 36262"/>
                  <a:gd name="connsiteX5" fmla="*/ 47215 w 49178"/>
                  <a:gd name="connsiteY5" fmla="*/ 2733 h 36262"/>
                  <a:gd name="connsiteX6" fmla="*/ 39232 w 49178"/>
                  <a:gd name="connsiteY6" fmla="*/ 110 h 36262"/>
                  <a:gd name="connsiteX7" fmla="*/ 32959 w 49178"/>
                  <a:gd name="connsiteY7" fmla="*/ 2049 h 36262"/>
                  <a:gd name="connsiteX8" fmla="*/ 22809 w 49178"/>
                  <a:gd name="connsiteY8" fmla="*/ 7523 h 36262"/>
                  <a:gd name="connsiteX9" fmla="*/ 8667 w 49178"/>
                  <a:gd name="connsiteY9" fmla="*/ 20524 h 36262"/>
                  <a:gd name="connsiteX10" fmla="*/ 798 w 49178"/>
                  <a:gd name="connsiteY10" fmla="*/ 36263 h 36262"/>
                  <a:gd name="connsiteX11" fmla="*/ 12203 w 49178"/>
                  <a:gd name="connsiteY11" fmla="*/ 23261 h 36262"/>
                  <a:gd name="connsiteX12" fmla="*/ 26231 w 49178"/>
                  <a:gd name="connsiteY12" fmla="*/ 11857 h 36262"/>
                  <a:gd name="connsiteX13" fmla="*/ 35582 w 49178"/>
                  <a:gd name="connsiteY13" fmla="*/ 7181 h 36262"/>
                  <a:gd name="connsiteX14" fmla="*/ 43452 w 49178"/>
                  <a:gd name="connsiteY14" fmla="*/ 6497 h 36262"/>
                  <a:gd name="connsiteX15" fmla="*/ 43452 w 49178"/>
                  <a:gd name="connsiteY15" fmla="*/ 8549 h 36262"/>
                  <a:gd name="connsiteX16" fmla="*/ 40144 w 49178"/>
                  <a:gd name="connsiteY16" fmla="*/ 12085 h 36262"/>
                  <a:gd name="connsiteX17" fmla="*/ 31819 w 49178"/>
                  <a:gd name="connsiteY17" fmla="*/ 18814 h 36262"/>
                  <a:gd name="connsiteX18" fmla="*/ 16195 w 49178"/>
                  <a:gd name="connsiteY18" fmla="*/ 28051 h 36262"/>
                  <a:gd name="connsiteX19" fmla="*/ 0 w 49178"/>
                  <a:gd name="connsiteY19" fmla="*/ 35008 h 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78" h="36262">
                    <a:moveTo>
                      <a:pt x="0" y="35008"/>
                    </a:moveTo>
                    <a:cubicBezTo>
                      <a:pt x="5896" y="35704"/>
                      <a:pt x="11861" y="34723"/>
                      <a:pt x="17221" y="32157"/>
                    </a:cubicBezTo>
                    <a:cubicBezTo>
                      <a:pt x="23288" y="30013"/>
                      <a:pt x="29070" y="27139"/>
                      <a:pt x="34442" y="23604"/>
                    </a:cubicBezTo>
                    <a:cubicBezTo>
                      <a:pt x="37578" y="21471"/>
                      <a:pt x="40589" y="19144"/>
                      <a:pt x="43452" y="16647"/>
                    </a:cubicBezTo>
                    <a:cubicBezTo>
                      <a:pt x="45196" y="15233"/>
                      <a:pt x="46725" y="13579"/>
                      <a:pt x="48013" y="11743"/>
                    </a:cubicBezTo>
                    <a:cubicBezTo>
                      <a:pt x="49827" y="8903"/>
                      <a:pt x="49496" y="5208"/>
                      <a:pt x="47215" y="2733"/>
                    </a:cubicBezTo>
                    <a:cubicBezTo>
                      <a:pt x="45128" y="635"/>
                      <a:pt x="42163" y="-346"/>
                      <a:pt x="39232" y="110"/>
                    </a:cubicBezTo>
                    <a:cubicBezTo>
                      <a:pt x="37053" y="452"/>
                      <a:pt x="34944" y="1102"/>
                      <a:pt x="32959" y="2049"/>
                    </a:cubicBezTo>
                    <a:cubicBezTo>
                      <a:pt x="29424" y="3577"/>
                      <a:pt x="26025" y="5402"/>
                      <a:pt x="22809" y="7523"/>
                    </a:cubicBezTo>
                    <a:cubicBezTo>
                      <a:pt x="17438" y="11081"/>
                      <a:pt x="12659" y="15472"/>
                      <a:pt x="8667" y="20524"/>
                    </a:cubicBezTo>
                    <a:cubicBezTo>
                      <a:pt x="4505" y="24846"/>
                      <a:pt x="1756" y="30343"/>
                      <a:pt x="798" y="36263"/>
                    </a:cubicBezTo>
                    <a:cubicBezTo>
                      <a:pt x="1711" y="36263"/>
                      <a:pt x="4676" y="30788"/>
                      <a:pt x="12203" y="23261"/>
                    </a:cubicBezTo>
                    <a:cubicBezTo>
                      <a:pt x="16423" y="18928"/>
                      <a:pt x="21133" y="15107"/>
                      <a:pt x="26231" y="11857"/>
                    </a:cubicBezTo>
                    <a:cubicBezTo>
                      <a:pt x="29230" y="10078"/>
                      <a:pt x="32355" y="8504"/>
                      <a:pt x="35582" y="7181"/>
                    </a:cubicBezTo>
                    <a:cubicBezTo>
                      <a:pt x="39118" y="5584"/>
                      <a:pt x="42197" y="5128"/>
                      <a:pt x="43452" y="6497"/>
                    </a:cubicBezTo>
                    <a:cubicBezTo>
                      <a:pt x="44706" y="7865"/>
                      <a:pt x="43452" y="7295"/>
                      <a:pt x="43452" y="8549"/>
                    </a:cubicBezTo>
                    <a:cubicBezTo>
                      <a:pt x="42539" y="9895"/>
                      <a:pt x="41422" y="11093"/>
                      <a:pt x="40144" y="12085"/>
                    </a:cubicBezTo>
                    <a:cubicBezTo>
                      <a:pt x="37533" y="14525"/>
                      <a:pt x="34750" y="16772"/>
                      <a:pt x="31819" y="18814"/>
                    </a:cubicBezTo>
                    <a:cubicBezTo>
                      <a:pt x="26915" y="22372"/>
                      <a:pt x="21680" y="25463"/>
                      <a:pt x="16195" y="28051"/>
                    </a:cubicBezTo>
                    <a:cubicBezTo>
                      <a:pt x="10675" y="30058"/>
                      <a:pt x="5258" y="32385"/>
                      <a:pt x="0" y="350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64717DAA-7F57-4D8B-A527-46C99DD01F21}"/>
                  </a:ext>
                </a:extLst>
              </p:cNvPr>
              <p:cNvSpPr/>
              <p:nvPr/>
            </p:nvSpPr>
            <p:spPr>
              <a:xfrm>
                <a:off x="7715220" y="4604841"/>
                <a:ext cx="31910" cy="52461"/>
              </a:xfrm>
              <a:custGeom>
                <a:avLst/>
                <a:gdLst>
                  <a:gd name="connsiteX0" fmla="*/ 29429 w 31910"/>
                  <a:gd name="connsiteY0" fmla="*/ 52462 h 52461"/>
                  <a:gd name="connsiteX1" fmla="*/ 31254 w 31910"/>
                  <a:gd name="connsiteY1" fmla="*/ 35127 h 52461"/>
                  <a:gd name="connsiteX2" fmla="*/ 25779 w 31910"/>
                  <a:gd name="connsiteY2" fmla="*/ 16651 h 52461"/>
                  <a:gd name="connsiteX3" fmla="*/ 19621 w 31910"/>
                  <a:gd name="connsiteY3" fmla="*/ 6843 h 52461"/>
                  <a:gd name="connsiteX4" fmla="*/ 7190 w 31910"/>
                  <a:gd name="connsiteY4" fmla="*/ 1 h 52461"/>
                  <a:gd name="connsiteX5" fmla="*/ 803 w 31910"/>
                  <a:gd name="connsiteY5" fmla="*/ 5931 h 52461"/>
                  <a:gd name="connsiteX6" fmla="*/ 5 w 31910"/>
                  <a:gd name="connsiteY6" fmla="*/ 12546 h 52461"/>
                  <a:gd name="connsiteX7" fmla="*/ 1944 w 31910"/>
                  <a:gd name="connsiteY7" fmla="*/ 23950 h 52461"/>
                  <a:gd name="connsiteX8" fmla="*/ 12208 w 31910"/>
                  <a:gd name="connsiteY8" fmla="*/ 40601 h 52461"/>
                  <a:gd name="connsiteX9" fmla="*/ 27832 w 31910"/>
                  <a:gd name="connsiteY9" fmla="*/ 48698 h 52461"/>
                  <a:gd name="connsiteX10" fmla="*/ 15287 w 31910"/>
                  <a:gd name="connsiteY10" fmla="*/ 37294 h 52461"/>
                  <a:gd name="connsiteX11" fmla="*/ 7190 w 31910"/>
                  <a:gd name="connsiteY11" fmla="*/ 21898 h 52461"/>
                  <a:gd name="connsiteX12" fmla="*/ 5821 w 31910"/>
                  <a:gd name="connsiteY12" fmla="*/ 11861 h 52461"/>
                  <a:gd name="connsiteX13" fmla="*/ 8102 w 31910"/>
                  <a:gd name="connsiteY13" fmla="*/ 5133 h 52461"/>
                  <a:gd name="connsiteX14" fmla="*/ 15059 w 31910"/>
                  <a:gd name="connsiteY14" fmla="*/ 9808 h 52461"/>
                  <a:gd name="connsiteX15" fmla="*/ 20875 w 31910"/>
                  <a:gd name="connsiteY15" fmla="*/ 18476 h 52461"/>
                  <a:gd name="connsiteX16" fmla="*/ 27034 w 31910"/>
                  <a:gd name="connsiteY16" fmla="*/ 35127 h 52461"/>
                  <a:gd name="connsiteX17" fmla="*/ 29429 w 31910"/>
                  <a:gd name="connsiteY17" fmla="*/ 52462 h 5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10" h="52461">
                    <a:moveTo>
                      <a:pt x="29429" y="52462"/>
                    </a:moveTo>
                    <a:cubicBezTo>
                      <a:pt x="31915" y="47045"/>
                      <a:pt x="32554" y="40955"/>
                      <a:pt x="31254" y="35127"/>
                    </a:cubicBezTo>
                    <a:cubicBezTo>
                      <a:pt x="30455" y="28706"/>
                      <a:pt x="28608" y="22468"/>
                      <a:pt x="25779" y="16651"/>
                    </a:cubicBezTo>
                    <a:cubicBezTo>
                      <a:pt x="24046" y="13196"/>
                      <a:pt x="21982" y="9911"/>
                      <a:pt x="19621" y="6843"/>
                    </a:cubicBezTo>
                    <a:cubicBezTo>
                      <a:pt x="16952" y="2555"/>
                      <a:pt x="12242" y="-45"/>
                      <a:pt x="7190" y="1"/>
                    </a:cubicBezTo>
                    <a:cubicBezTo>
                      <a:pt x="4076" y="537"/>
                      <a:pt x="1567" y="2863"/>
                      <a:pt x="803" y="5931"/>
                    </a:cubicBezTo>
                    <a:cubicBezTo>
                      <a:pt x="233" y="8087"/>
                      <a:pt x="-41" y="10310"/>
                      <a:pt x="5" y="12546"/>
                    </a:cubicBezTo>
                    <a:cubicBezTo>
                      <a:pt x="119" y="16423"/>
                      <a:pt x="780" y="20255"/>
                      <a:pt x="1944" y="23950"/>
                    </a:cubicBezTo>
                    <a:cubicBezTo>
                      <a:pt x="3951" y="30257"/>
                      <a:pt x="7475" y="35971"/>
                      <a:pt x="12208" y="40601"/>
                    </a:cubicBezTo>
                    <a:cubicBezTo>
                      <a:pt x="20419" y="48356"/>
                      <a:pt x="27832" y="49269"/>
                      <a:pt x="27832" y="48698"/>
                    </a:cubicBezTo>
                    <a:cubicBezTo>
                      <a:pt x="27832" y="48128"/>
                      <a:pt x="21902" y="45391"/>
                      <a:pt x="15287" y="37294"/>
                    </a:cubicBezTo>
                    <a:cubicBezTo>
                      <a:pt x="11512" y="32800"/>
                      <a:pt x="8752" y="27554"/>
                      <a:pt x="7190" y="21898"/>
                    </a:cubicBezTo>
                    <a:cubicBezTo>
                      <a:pt x="6255" y="18636"/>
                      <a:pt x="5799" y="15260"/>
                      <a:pt x="5821" y="11861"/>
                    </a:cubicBezTo>
                    <a:cubicBezTo>
                      <a:pt x="5821" y="8212"/>
                      <a:pt x="6620" y="5019"/>
                      <a:pt x="8102" y="5133"/>
                    </a:cubicBezTo>
                    <a:cubicBezTo>
                      <a:pt x="9585" y="5247"/>
                      <a:pt x="13120" y="7071"/>
                      <a:pt x="15059" y="9808"/>
                    </a:cubicBezTo>
                    <a:cubicBezTo>
                      <a:pt x="17283" y="12500"/>
                      <a:pt x="19233" y="15397"/>
                      <a:pt x="20875" y="18476"/>
                    </a:cubicBezTo>
                    <a:cubicBezTo>
                      <a:pt x="23738" y="23688"/>
                      <a:pt x="25814" y="29299"/>
                      <a:pt x="27034" y="35127"/>
                    </a:cubicBezTo>
                    <a:cubicBezTo>
                      <a:pt x="29201" y="45619"/>
                      <a:pt x="28516" y="52462"/>
                      <a:pt x="29429" y="524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3B5660E4-720B-4B66-9F3A-568D3D4A6329}"/>
                  </a:ext>
                </a:extLst>
              </p:cNvPr>
              <p:cNvSpPr/>
              <p:nvPr/>
            </p:nvSpPr>
            <p:spPr>
              <a:xfrm>
                <a:off x="8390377" y="4521246"/>
                <a:ext cx="344584" cy="334496"/>
              </a:xfrm>
              <a:custGeom>
                <a:avLst/>
                <a:gdLst>
                  <a:gd name="connsiteX0" fmla="*/ 44364 w 344584"/>
                  <a:gd name="connsiteY0" fmla="*/ 0 h 334496"/>
                  <a:gd name="connsiteX1" fmla="*/ 0 w 344584"/>
                  <a:gd name="connsiteY1" fmla="*/ 277474 h 334496"/>
                  <a:gd name="connsiteX2" fmla="*/ 344533 w 344584"/>
                  <a:gd name="connsiteY2" fmla="*/ 334497 h 334496"/>
                  <a:gd name="connsiteX3" fmla="*/ 180649 w 344584"/>
                  <a:gd name="connsiteY3" fmla="*/ 205739 h 334496"/>
                  <a:gd name="connsiteX4" fmla="*/ 216345 w 344584"/>
                  <a:gd name="connsiteY4" fmla="*/ 29310 h 33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496">
                    <a:moveTo>
                      <a:pt x="44364" y="0"/>
                    </a:moveTo>
                    <a:lnTo>
                      <a:pt x="0" y="277474"/>
                    </a:lnTo>
                    <a:lnTo>
                      <a:pt x="344533" y="334497"/>
                    </a:lnTo>
                    <a:cubicBezTo>
                      <a:pt x="347954" y="301195"/>
                      <a:pt x="180649" y="205739"/>
                      <a:pt x="180649" y="205739"/>
                    </a:cubicBezTo>
                    <a:lnTo>
                      <a:pt x="216345" y="2931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82185686-A8D6-46F3-837C-2A8619CFD22C}"/>
                  </a:ext>
                </a:extLst>
              </p:cNvPr>
              <p:cNvSpPr/>
              <p:nvPr/>
            </p:nvSpPr>
            <p:spPr>
              <a:xfrm>
                <a:off x="8454583" y="4693952"/>
                <a:ext cx="27264" cy="26998"/>
              </a:xfrm>
              <a:custGeom>
                <a:avLst/>
                <a:gdLst>
                  <a:gd name="connsiteX0" fmla="*/ 12433 w 27264"/>
                  <a:gd name="connsiteY0" fmla="*/ 74 h 26998"/>
                  <a:gd name="connsiteX1" fmla="*/ 2 w 27264"/>
                  <a:gd name="connsiteY1" fmla="*/ 14557 h 26998"/>
                  <a:gd name="connsiteX2" fmla="*/ 14258 w 27264"/>
                  <a:gd name="connsiteY2" fmla="*/ 26988 h 26998"/>
                  <a:gd name="connsiteX3" fmla="*/ 27259 w 27264"/>
                  <a:gd name="connsiteY3" fmla="*/ 11592 h 26998"/>
                  <a:gd name="connsiteX4" fmla="*/ 11065 w 27264"/>
                  <a:gd name="connsiteY4" fmla="*/ 187 h 2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4" h="26998">
                    <a:moveTo>
                      <a:pt x="12433" y="74"/>
                    </a:moveTo>
                    <a:cubicBezTo>
                      <a:pt x="5214" y="1054"/>
                      <a:pt x="-123" y="7281"/>
                      <a:pt x="2" y="14557"/>
                    </a:cubicBezTo>
                    <a:cubicBezTo>
                      <a:pt x="721" y="21822"/>
                      <a:pt x="6970" y="27262"/>
                      <a:pt x="14258" y="26988"/>
                    </a:cubicBezTo>
                    <a:cubicBezTo>
                      <a:pt x="21865" y="25894"/>
                      <a:pt x="27453" y="19279"/>
                      <a:pt x="27259" y="11592"/>
                    </a:cubicBezTo>
                    <a:cubicBezTo>
                      <a:pt x="25868" y="4008"/>
                      <a:pt x="18672" y="-1055"/>
                      <a:pt x="11065" y="187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D363DC58-0FBC-419C-BD0C-DA5330B1E77D}"/>
                  </a:ext>
                </a:extLst>
              </p:cNvPr>
              <p:cNvSpPr/>
              <p:nvPr/>
            </p:nvSpPr>
            <p:spPr>
              <a:xfrm>
                <a:off x="8390377" y="4771007"/>
                <a:ext cx="345096" cy="84736"/>
              </a:xfrm>
              <a:custGeom>
                <a:avLst/>
                <a:gdLst>
                  <a:gd name="connsiteX0" fmla="*/ 0 w 345096"/>
                  <a:gd name="connsiteY0" fmla="*/ 27713 h 84736"/>
                  <a:gd name="connsiteX1" fmla="*/ 5588 w 345096"/>
                  <a:gd name="connsiteY1" fmla="*/ 0 h 84736"/>
                  <a:gd name="connsiteX2" fmla="*/ 333813 w 345096"/>
                  <a:gd name="connsiteY2" fmla="*/ 65006 h 84736"/>
                  <a:gd name="connsiteX3" fmla="*/ 344533 w 34509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96" h="84736">
                    <a:moveTo>
                      <a:pt x="0" y="27713"/>
                    </a:moveTo>
                    <a:lnTo>
                      <a:pt x="5588" y="0"/>
                    </a:lnTo>
                    <a:lnTo>
                      <a:pt x="333813" y="65006"/>
                    </a:lnTo>
                    <a:cubicBezTo>
                      <a:pt x="333813" y="65006"/>
                      <a:pt x="348068" y="74244"/>
                      <a:pt x="344533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BCBB9650-307B-4DE7-A300-1F562004A31A}"/>
                  </a:ext>
                </a:extLst>
              </p:cNvPr>
              <p:cNvSpPr/>
              <p:nvPr/>
            </p:nvSpPr>
            <p:spPr>
              <a:xfrm>
                <a:off x="8542342" y="4723051"/>
                <a:ext cx="34637" cy="17367"/>
              </a:xfrm>
              <a:custGeom>
                <a:avLst/>
                <a:gdLst>
                  <a:gd name="connsiteX0" fmla="*/ 34614 w 34637"/>
                  <a:gd name="connsiteY0" fmla="*/ 2680 h 17367"/>
                  <a:gd name="connsiteX1" fmla="*/ 16481 w 34637"/>
                  <a:gd name="connsiteY1" fmla="*/ 7812 h 17367"/>
                  <a:gd name="connsiteX2" fmla="*/ 286 w 34637"/>
                  <a:gd name="connsiteY2" fmla="*/ 17278 h 17367"/>
                  <a:gd name="connsiteX3" fmla="*/ 14200 w 34637"/>
                  <a:gd name="connsiteY3" fmla="*/ 2338 h 17367"/>
                  <a:gd name="connsiteX4" fmla="*/ 34614 w 34637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7" h="17367">
                    <a:moveTo>
                      <a:pt x="34614" y="2680"/>
                    </a:moveTo>
                    <a:cubicBezTo>
                      <a:pt x="34614" y="4391"/>
                      <a:pt x="25719" y="3706"/>
                      <a:pt x="16481" y="7812"/>
                    </a:cubicBezTo>
                    <a:cubicBezTo>
                      <a:pt x="7243" y="11918"/>
                      <a:pt x="1769" y="18190"/>
                      <a:pt x="286" y="17278"/>
                    </a:cubicBezTo>
                    <a:cubicBezTo>
                      <a:pt x="-1196" y="16365"/>
                      <a:pt x="3024" y="7014"/>
                      <a:pt x="14200" y="2338"/>
                    </a:cubicBezTo>
                    <a:cubicBezTo>
                      <a:pt x="25377" y="-2338"/>
                      <a:pt x="35184" y="1197"/>
                      <a:pt x="3461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1C43B0CC-D90C-48D9-88CD-A53D5D0B921E}"/>
                  </a:ext>
                </a:extLst>
              </p:cNvPr>
              <p:cNvSpPr/>
              <p:nvPr/>
            </p:nvSpPr>
            <p:spPr>
              <a:xfrm>
                <a:off x="8583874" y="4745616"/>
                <a:ext cx="26729" cy="23691"/>
              </a:xfrm>
              <a:custGeom>
                <a:avLst/>
                <a:gdLst>
                  <a:gd name="connsiteX0" fmla="*/ 26726 w 26729"/>
                  <a:gd name="connsiteY0" fmla="*/ 1099 h 23691"/>
                  <a:gd name="connsiteX1" fmla="*/ 12128 w 26729"/>
                  <a:gd name="connsiteY1" fmla="*/ 10564 h 23691"/>
                  <a:gd name="connsiteX2" fmla="*/ 723 w 26729"/>
                  <a:gd name="connsiteY2" fmla="*/ 23680 h 23691"/>
                  <a:gd name="connsiteX3" fmla="*/ 8250 w 26729"/>
                  <a:gd name="connsiteY3" fmla="*/ 6117 h 23691"/>
                  <a:gd name="connsiteX4" fmla="*/ 26726 w 26729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29" h="23691">
                    <a:moveTo>
                      <a:pt x="26726" y="1099"/>
                    </a:moveTo>
                    <a:cubicBezTo>
                      <a:pt x="26726" y="2809"/>
                      <a:pt x="19085" y="4406"/>
                      <a:pt x="12128" y="10564"/>
                    </a:cubicBezTo>
                    <a:cubicBezTo>
                      <a:pt x="5171" y="16723"/>
                      <a:pt x="2320" y="24022"/>
                      <a:pt x="723" y="23680"/>
                    </a:cubicBezTo>
                    <a:cubicBezTo>
                      <a:pt x="-873" y="23338"/>
                      <a:pt x="-417" y="13644"/>
                      <a:pt x="8250" y="6117"/>
                    </a:cubicBezTo>
                    <a:cubicBezTo>
                      <a:pt x="16918" y="-1410"/>
                      <a:pt x="26954" y="-498"/>
                      <a:pt x="26726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063135C6-2A8B-491F-A04A-E7DD4ABC7672}"/>
                  </a:ext>
                </a:extLst>
              </p:cNvPr>
              <p:cNvSpPr/>
              <p:nvPr/>
            </p:nvSpPr>
            <p:spPr>
              <a:xfrm>
                <a:off x="8622741" y="4766367"/>
                <a:ext cx="19374" cy="26994"/>
              </a:xfrm>
              <a:custGeom>
                <a:avLst/>
                <a:gdLst>
                  <a:gd name="connsiteX0" fmla="*/ 1202 w 19374"/>
                  <a:gd name="connsiteY0" fmla="*/ 26993 h 26994"/>
                  <a:gd name="connsiteX1" fmla="*/ 4510 w 19374"/>
                  <a:gd name="connsiteY1" fmla="*/ 9772 h 26994"/>
                  <a:gd name="connsiteX2" fmla="*/ 19336 w 19374"/>
                  <a:gd name="connsiteY2" fmla="*/ 421 h 26994"/>
                  <a:gd name="connsiteX3" fmla="*/ 9414 w 19374"/>
                  <a:gd name="connsiteY3" fmla="*/ 13080 h 26994"/>
                  <a:gd name="connsiteX4" fmla="*/ 1202 w 19374"/>
                  <a:gd name="connsiteY4" fmla="*/ 26993 h 2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4" h="26994">
                    <a:moveTo>
                      <a:pt x="1202" y="26993"/>
                    </a:moveTo>
                    <a:cubicBezTo>
                      <a:pt x="-394" y="26993"/>
                      <a:pt x="-1307" y="18326"/>
                      <a:pt x="4510" y="9772"/>
                    </a:cubicBezTo>
                    <a:cubicBezTo>
                      <a:pt x="10326" y="1219"/>
                      <a:pt x="18765" y="-1062"/>
                      <a:pt x="19336" y="421"/>
                    </a:cubicBezTo>
                    <a:cubicBezTo>
                      <a:pt x="19906" y="1903"/>
                      <a:pt x="14089" y="6123"/>
                      <a:pt x="9414" y="13080"/>
                    </a:cubicBezTo>
                    <a:cubicBezTo>
                      <a:pt x="4738" y="20037"/>
                      <a:pt x="2913" y="27107"/>
                      <a:pt x="1202" y="269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34BE2CD0-D6BC-45EC-82EF-076A549B1596}"/>
                  </a:ext>
                </a:extLst>
              </p:cNvPr>
              <p:cNvSpPr/>
              <p:nvPr/>
            </p:nvSpPr>
            <p:spPr>
              <a:xfrm>
                <a:off x="8544538" y="4675457"/>
                <a:ext cx="36278" cy="9527"/>
              </a:xfrm>
              <a:custGeom>
                <a:avLst/>
                <a:gdLst>
                  <a:gd name="connsiteX0" fmla="*/ 36067 w 36278"/>
                  <a:gd name="connsiteY0" fmla="*/ 9217 h 9527"/>
                  <a:gd name="connsiteX1" fmla="*/ 18162 w 36278"/>
                  <a:gd name="connsiteY1" fmla="*/ 6138 h 9527"/>
                  <a:gd name="connsiteX2" fmla="*/ 29 w 36278"/>
                  <a:gd name="connsiteY2" fmla="*/ 5339 h 9527"/>
                  <a:gd name="connsiteX3" fmla="*/ 18732 w 36278"/>
                  <a:gd name="connsiteY3" fmla="*/ 207 h 9527"/>
                  <a:gd name="connsiteX4" fmla="*/ 36067 w 3627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78" h="9527">
                    <a:moveTo>
                      <a:pt x="36067" y="9217"/>
                    </a:moveTo>
                    <a:cubicBezTo>
                      <a:pt x="35041" y="10585"/>
                      <a:pt x="27742" y="7050"/>
                      <a:pt x="18162" y="6138"/>
                    </a:cubicBezTo>
                    <a:cubicBezTo>
                      <a:pt x="8582" y="5225"/>
                      <a:pt x="599" y="6936"/>
                      <a:pt x="29" y="5339"/>
                    </a:cubicBezTo>
                    <a:cubicBezTo>
                      <a:pt x="-542" y="3742"/>
                      <a:pt x="7442" y="-1047"/>
                      <a:pt x="18732" y="207"/>
                    </a:cubicBezTo>
                    <a:cubicBezTo>
                      <a:pt x="30023" y="1462"/>
                      <a:pt x="37664" y="8076"/>
                      <a:pt x="36067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5EB0B7E7-50AC-4A1C-AB6B-29A5B3D59F3F}"/>
                  </a:ext>
                </a:extLst>
              </p:cNvPr>
              <p:cNvSpPr/>
              <p:nvPr/>
            </p:nvSpPr>
            <p:spPr>
              <a:xfrm>
                <a:off x="8529984" y="4607354"/>
                <a:ext cx="49139" cy="36041"/>
              </a:xfrm>
              <a:custGeom>
                <a:avLst/>
                <a:gdLst>
                  <a:gd name="connsiteX0" fmla="*/ 49139 w 49139"/>
                  <a:gd name="connsiteY0" fmla="*/ 35123 h 36041"/>
                  <a:gd name="connsiteX1" fmla="*/ 31918 w 49139"/>
                  <a:gd name="connsiteY1" fmla="*/ 32158 h 36041"/>
                  <a:gd name="connsiteX2" fmla="*/ 14811 w 49139"/>
                  <a:gd name="connsiteY2" fmla="*/ 23604 h 36041"/>
                  <a:gd name="connsiteX3" fmla="*/ 5802 w 49139"/>
                  <a:gd name="connsiteY3" fmla="*/ 16761 h 36041"/>
                  <a:gd name="connsiteX4" fmla="*/ 1240 w 49139"/>
                  <a:gd name="connsiteY4" fmla="*/ 11743 h 36041"/>
                  <a:gd name="connsiteX5" fmla="*/ 1924 w 49139"/>
                  <a:gd name="connsiteY5" fmla="*/ 2734 h 36041"/>
                  <a:gd name="connsiteX6" fmla="*/ 9907 w 49139"/>
                  <a:gd name="connsiteY6" fmla="*/ 111 h 36041"/>
                  <a:gd name="connsiteX7" fmla="*/ 16294 w 49139"/>
                  <a:gd name="connsiteY7" fmla="*/ 2049 h 36041"/>
                  <a:gd name="connsiteX8" fmla="*/ 26330 w 49139"/>
                  <a:gd name="connsiteY8" fmla="*/ 7524 h 36041"/>
                  <a:gd name="connsiteX9" fmla="*/ 40814 w 49139"/>
                  <a:gd name="connsiteY9" fmla="*/ 20297 h 36041"/>
                  <a:gd name="connsiteX10" fmla="*/ 48569 w 49139"/>
                  <a:gd name="connsiteY10" fmla="*/ 36035 h 36041"/>
                  <a:gd name="connsiteX11" fmla="*/ 37164 w 49139"/>
                  <a:gd name="connsiteY11" fmla="*/ 23148 h 36041"/>
                  <a:gd name="connsiteX12" fmla="*/ 23251 w 49139"/>
                  <a:gd name="connsiteY12" fmla="*/ 11743 h 36041"/>
                  <a:gd name="connsiteX13" fmla="*/ 13785 w 49139"/>
                  <a:gd name="connsiteY13" fmla="*/ 7067 h 36041"/>
                  <a:gd name="connsiteX14" fmla="*/ 6030 w 49139"/>
                  <a:gd name="connsiteY14" fmla="*/ 6497 h 36041"/>
                  <a:gd name="connsiteX15" fmla="*/ 6030 w 49139"/>
                  <a:gd name="connsiteY15" fmla="*/ 8436 h 36041"/>
                  <a:gd name="connsiteX16" fmla="*/ 9451 w 49139"/>
                  <a:gd name="connsiteY16" fmla="*/ 12085 h 36041"/>
                  <a:gd name="connsiteX17" fmla="*/ 17663 w 49139"/>
                  <a:gd name="connsiteY17" fmla="*/ 18700 h 36041"/>
                  <a:gd name="connsiteX18" fmla="*/ 33287 w 49139"/>
                  <a:gd name="connsiteY18" fmla="*/ 27938 h 36041"/>
                  <a:gd name="connsiteX19" fmla="*/ 49139 w 49139"/>
                  <a:gd name="connsiteY19" fmla="*/ 35123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39" h="36041">
                    <a:moveTo>
                      <a:pt x="49139" y="35123"/>
                    </a:moveTo>
                    <a:cubicBezTo>
                      <a:pt x="43243" y="35636"/>
                      <a:pt x="37301" y="34621"/>
                      <a:pt x="31918" y="32158"/>
                    </a:cubicBezTo>
                    <a:cubicBezTo>
                      <a:pt x="25897" y="30002"/>
                      <a:pt x="20149" y="27128"/>
                      <a:pt x="14811" y="23604"/>
                    </a:cubicBezTo>
                    <a:cubicBezTo>
                      <a:pt x="11675" y="21494"/>
                      <a:pt x="8676" y="19213"/>
                      <a:pt x="5802" y="16761"/>
                    </a:cubicBezTo>
                    <a:cubicBezTo>
                      <a:pt x="4000" y="15358"/>
                      <a:pt x="2460" y="13671"/>
                      <a:pt x="1240" y="11743"/>
                    </a:cubicBezTo>
                    <a:cubicBezTo>
                      <a:pt x="-642" y="8938"/>
                      <a:pt x="-357" y="5220"/>
                      <a:pt x="1924" y="2734"/>
                    </a:cubicBezTo>
                    <a:cubicBezTo>
                      <a:pt x="4011" y="624"/>
                      <a:pt x="6977" y="-346"/>
                      <a:pt x="9907" y="111"/>
                    </a:cubicBezTo>
                    <a:cubicBezTo>
                      <a:pt x="12120" y="441"/>
                      <a:pt x="14275" y="1092"/>
                      <a:pt x="16294" y="2049"/>
                    </a:cubicBezTo>
                    <a:cubicBezTo>
                      <a:pt x="19807" y="3555"/>
                      <a:pt x="23171" y="5379"/>
                      <a:pt x="26330" y="7524"/>
                    </a:cubicBezTo>
                    <a:cubicBezTo>
                      <a:pt x="31770" y="11025"/>
                      <a:pt x="36651" y="15336"/>
                      <a:pt x="40814" y="20297"/>
                    </a:cubicBezTo>
                    <a:cubicBezTo>
                      <a:pt x="47543" y="29078"/>
                      <a:pt x="49253" y="35807"/>
                      <a:pt x="48569" y="36035"/>
                    </a:cubicBezTo>
                    <a:cubicBezTo>
                      <a:pt x="47885" y="36263"/>
                      <a:pt x="44691" y="30561"/>
                      <a:pt x="37164" y="23148"/>
                    </a:cubicBezTo>
                    <a:cubicBezTo>
                      <a:pt x="33036" y="18757"/>
                      <a:pt x="28360" y="14925"/>
                      <a:pt x="23251" y="11743"/>
                    </a:cubicBezTo>
                    <a:cubicBezTo>
                      <a:pt x="20217" y="9964"/>
                      <a:pt x="17047" y="8390"/>
                      <a:pt x="13785" y="7067"/>
                    </a:cubicBezTo>
                    <a:cubicBezTo>
                      <a:pt x="10250" y="5471"/>
                      <a:pt x="7170" y="5015"/>
                      <a:pt x="6030" y="6497"/>
                    </a:cubicBezTo>
                    <a:cubicBezTo>
                      <a:pt x="4890" y="7980"/>
                      <a:pt x="5460" y="7295"/>
                      <a:pt x="6030" y="8436"/>
                    </a:cubicBezTo>
                    <a:cubicBezTo>
                      <a:pt x="7011" y="9793"/>
                      <a:pt x="8162" y="11025"/>
                      <a:pt x="9451" y="12085"/>
                    </a:cubicBezTo>
                    <a:cubicBezTo>
                      <a:pt x="12052" y="14458"/>
                      <a:pt x="14789" y="16659"/>
                      <a:pt x="17663" y="18700"/>
                    </a:cubicBezTo>
                    <a:cubicBezTo>
                      <a:pt x="22555" y="22270"/>
                      <a:pt x="27790" y="25372"/>
                      <a:pt x="33287" y="27938"/>
                    </a:cubicBezTo>
                    <a:cubicBezTo>
                      <a:pt x="38750" y="29911"/>
                      <a:pt x="44053" y="32306"/>
                      <a:pt x="49139" y="351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CB4FAE97-3ECB-4DC2-8116-F470E33C5032}"/>
                  </a:ext>
                </a:extLst>
              </p:cNvPr>
              <p:cNvSpPr/>
              <p:nvPr/>
            </p:nvSpPr>
            <p:spPr>
              <a:xfrm>
                <a:off x="8574140" y="4591953"/>
                <a:ext cx="31803" cy="52577"/>
              </a:xfrm>
              <a:custGeom>
                <a:avLst/>
                <a:gdLst>
                  <a:gd name="connsiteX0" fmla="*/ 2360 w 31803"/>
                  <a:gd name="connsiteY0" fmla="*/ 52577 h 52577"/>
                  <a:gd name="connsiteX1" fmla="*/ 649 w 31803"/>
                  <a:gd name="connsiteY1" fmla="*/ 35128 h 52577"/>
                  <a:gd name="connsiteX2" fmla="*/ 6123 w 31803"/>
                  <a:gd name="connsiteY2" fmla="*/ 16652 h 52577"/>
                  <a:gd name="connsiteX3" fmla="*/ 12168 w 31803"/>
                  <a:gd name="connsiteY3" fmla="*/ 6845 h 52577"/>
                  <a:gd name="connsiteX4" fmla="*/ 24713 w 31803"/>
                  <a:gd name="connsiteY4" fmla="*/ 2 h 52577"/>
                  <a:gd name="connsiteX5" fmla="*/ 31100 w 31803"/>
                  <a:gd name="connsiteY5" fmla="*/ 5932 h 52577"/>
                  <a:gd name="connsiteX6" fmla="*/ 31784 w 31803"/>
                  <a:gd name="connsiteY6" fmla="*/ 12547 h 52577"/>
                  <a:gd name="connsiteX7" fmla="*/ 29845 w 31803"/>
                  <a:gd name="connsiteY7" fmla="*/ 23952 h 52577"/>
                  <a:gd name="connsiteX8" fmla="*/ 19581 w 31803"/>
                  <a:gd name="connsiteY8" fmla="*/ 40602 h 52577"/>
                  <a:gd name="connsiteX9" fmla="*/ 3957 w 31803"/>
                  <a:gd name="connsiteY9" fmla="*/ 48700 h 52577"/>
                  <a:gd name="connsiteX10" fmla="*/ 16502 w 31803"/>
                  <a:gd name="connsiteY10" fmla="*/ 37295 h 52577"/>
                  <a:gd name="connsiteX11" fmla="*/ 24713 w 31803"/>
                  <a:gd name="connsiteY11" fmla="*/ 21899 h 52577"/>
                  <a:gd name="connsiteX12" fmla="*/ 25968 w 31803"/>
                  <a:gd name="connsiteY12" fmla="*/ 11977 h 52577"/>
                  <a:gd name="connsiteX13" fmla="*/ 23686 w 31803"/>
                  <a:gd name="connsiteY13" fmla="*/ 5134 h 52577"/>
                  <a:gd name="connsiteX14" fmla="*/ 16730 w 31803"/>
                  <a:gd name="connsiteY14" fmla="*/ 9810 h 52577"/>
                  <a:gd name="connsiteX15" fmla="*/ 10913 w 31803"/>
                  <a:gd name="connsiteY15" fmla="*/ 18477 h 52577"/>
                  <a:gd name="connsiteX16" fmla="*/ 4755 w 31803"/>
                  <a:gd name="connsiteY16" fmla="*/ 35128 h 52577"/>
                  <a:gd name="connsiteX17" fmla="*/ 2360 w 31803"/>
                  <a:gd name="connsiteY17" fmla="*/ 52577 h 5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803" h="52577">
                    <a:moveTo>
                      <a:pt x="2360" y="52577"/>
                    </a:moveTo>
                    <a:cubicBezTo>
                      <a:pt x="-24" y="47080"/>
                      <a:pt x="-617" y="40979"/>
                      <a:pt x="649" y="35128"/>
                    </a:cubicBezTo>
                    <a:cubicBezTo>
                      <a:pt x="1334" y="28685"/>
                      <a:pt x="3192" y="22423"/>
                      <a:pt x="6123" y="16652"/>
                    </a:cubicBezTo>
                    <a:cubicBezTo>
                      <a:pt x="7823" y="13197"/>
                      <a:pt x="9841" y="9913"/>
                      <a:pt x="12168" y="6845"/>
                    </a:cubicBezTo>
                    <a:cubicBezTo>
                      <a:pt x="14859" y="2511"/>
                      <a:pt x="19615" y="-78"/>
                      <a:pt x="24713" y="2"/>
                    </a:cubicBezTo>
                    <a:cubicBezTo>
                      <a:pt x="27815" y="572"/>
                      <a:pt x="30313" y="2876"/>
                      <a:pt x="31100" y="5932"/>
                    </a:cubicBezTo>
                    <a:cubicBezTo>
                      <a:pt x="31647" y="8088"/>
                      <a:pt x="31875" y="10323"/>
                      <a:pt x="31784" y="12547"/>
                    </a:cubicBezTo>
                    <a:cubicBezTo>
                      <a:pt x="31727" y="16424"/>
                      <a:pt x="31077" y="20268"/>
                      <a:pt x="29845" y="23952"/>
                    </a:cubicBezTo>
                    <a:cubicBezTo>
                      <a:pt x="27838" y="30258"/>
                      <a:pt x="24314" y="35972"/>
                      <a:pt x="19581" y="40602"/>
                    </a:cubicBezTo>
                    <a:cubicBezTo>
                      <a:pt x="11370" y="48357"/>
                      <a:pt x="4071" y="49270"/>
                      <a:pt x="3957" y="48700"/>
                    </a:cubicBezTo>
                    <a:cubicBezTo>
                      <a:pt x="3843" y="48129"/>
                      <a:pt x="10001" y="45392"/>
                      <a:pt x="16502" y="37295"/>
                    </a:cubicBezTo>
                    <a:cubicBezTo>
                      <a:pt x="20311" y="32813"/>
                      <a:pt x="23116" y="27555"/>
                      <a:pt x="24713" y="21899"/>
                    </a:cubicBezTo>
                    <a:cubicBezTo>
                      <a:pt x="25602" y="18671"/>
                      <a:pt x="26024" y="15330"/>
                      <a:pt x="25968" y="11977"/>
                    </a:cubicBezTo>
                    <a:cubicBezTo>
                      <a:pt x="25968" y="8213"/>
                      <a:pt x="25169" y="5020"/>
                      <a:pt x="23686" y="5134"/>
                    </a:cubicBezTo>
                    <a:cubicBezTo>
                      <a:pt x="22204" y="5248"/>
                      <a:pt x="18668" y="7073"/>
                      <a:pt x="16730" y="9810"/>
                    </a:cubicBezTo>
                    <a:cubicBezTo>
                      <a:pt x="14506" y="12501"/>
                      <a:pt x="12556" y="15398"/>
                      <a:pt x="10913" y="18477"/>
                    </a:cubicBezTo>
                    <a:cubicBezTo>
                      <a:pt x="8051" y="23689"/>
                      <a:pt x="5975" y="29300"/>
                      <a:pt x="4755" y="35128"/>
                    </a:cubicBezTo>
                    <a:cubicBezTo>
                      <a:pt x="2588" y="45849"/>
                      <a:pt x="3386" y="52463"/>
                      <a:pt x="2360" y="525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24C40BC5-D260-4523-AD7B-DBDC4B9FE27A}"/>
                  </a:ext>
                </a:extLst>
              </p:cNvPr>
              <p:cNvSpPr/>
              <p:nvPr/>
            </p:nvSpPr>
            <p:spPr>
              <a:xfrm>
                <a:off x="7593954" y="3853770"/>
                <a:ext cx="1118042" cy="814937"/>
              </a:xfrm>
              <a:custGeom>
                <a:avLst/>
                <a:gdLst>
                  <a:gd name="connsiteX0" fmla="*/ 360995 w 1118042"/>
                  <a:gd name="connsiteY0" fmla="*/ 31100 h 814937"/>
                  <a:gd name="connsiteX1" fmla="*/ 68581 w 1118042"/>
                  <a:gd name="connsiteY1" fmla="*/ 19695 h 814937"/>
                  <a:gd name="connsiteX2" fmla="*/ 154 w 1118042"/>
                  <a:gd name="connsiteY2" fmla="*/ 123819 h 814937"/>
                  <a:gd name="connsiteX3" fmla="*/ 79986 w 1118042"/>
                  <a:gd name="connsiteY3" fmla="*/ 814938 h 814937"/>
                  <a:gd name="connsiteX4" fmla="*/ 342292 w 1118042"/>
                  <a:gd name="connsiteY4" fmla="*/ 760538 h 814937"/>
                  <a:gd name="connsiteX5" fmla="*/ 279224 w 1118042"/>
                  <a:gd name="connsiteY5" fmla="*/ 286791 h 814937"/>
                  <a:gd name="connsiteX6" fmla="*/ 418018 w 1118042"/>
                  <a:gd name="connsiteY6" fmla="*/ 353165 h 814937"/>
                  <a:gd name="connsiteX7" fmla="*/ 752401 w 1118042"/>
                  <a:gd name="connsiteY7" fmla="*/ 356131 h 814937"/>
                  <a:gd name="connsiteX8" fmla="*/ 828356 w 1118042"/>
                  <a:gd name="connsiteY8" fmla="*/ 335032 h 814937"/>
                  <a:gd name="connsiteX9" fmla="*/ 807257 w 1118042"/>
                  <a:gd name="connsiteY9" fmla="*/ 763617 h 814937"/>
                  <a:gd name="connsiteX10" fmla="*/ 1045271 w 1118042"/>
                  <a:gd name="connsiteY10" fmla="*/ 814938 h 814937"/>
                  <a:gd name="connsiteX11" fmla="*/ 1116094 w 1118042"/>
                  <a:gd name="connsiteY11" fmla="*/ 240032 h 814937"/>
                  <a:gd name="connsiteX12" fmla="*/ 1095794 w 1118042"/>
                  <a:gd name="connsiteY12" fmla="*/ 107282 h 814937"/>
                  <a:gd name="connsiteX13" fmla="*/ 1045271 w 1118042"/>
                  <a:gd name="connsiteY13" fmla="*/ 31100 h 814937"/>
                  <a:gd name="connsiteX14" fmla="*/ 828584 w 1118042"/>
                  <a:gd name="connsiteY14" fmla="*/ 79 h 8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8042" h="814937">
                    <a:moveTo>
                      <a:pt x="360995" y="31100"/>
                    </a:moveTo>
                    <a:cubicBezTo>
                      <a:pt x="360995" y="31100"/>
                      <a:pt x="125604" y="-11211"/>
                      <a:pt x="68581" y="19695"/>
                    </a:cubicBezTo>
                    <a:cubicBezTo>
                      <a:pt x="19656" y="46154"/>
                      <a:pt x="6312" y="83219"/>
                      <a:pt x="154" y="123819"/>
                    </a:cubicBezTo>
                    <a:cubicBezTo>
                      <a:pt x="-4066" y="150962"/>
                      <a:pt x="79986" y="814938"/>
                      <a:pt x="79986" y="814938"/>
                    </a:cubicBezTo>
                    <a:lnTo>
                      <a:pt x="342292" y="760538"/>
                    </a:lnTo>
                    <a:lnTo>
                      <a:pt x="279224" y="286791"/>
                    </a:lnTo>
                    <a:cubicBezTo>
                      <a:pt x="279224" y="286791"/>
                      <a:pt x="330431" y="356131"/>
                      <a:pt x="418018" y="353165"/>
                    </a:cubicBezTo>
                    <a:lnTo>
                      <a:pt x="752401" y="356131"/>
                    </a:lnTo>
                    <a:lnTo>
                      <a:pt x="828356" y="335032"/>
                    </a:lnTo>
                    <a:lnTo>
                      <a:pt x="807257" y="763617"/>
                    </a:lnTo>
                    <a:lnTo>
                      <a:pt x="1045271" y="814938"/>
                    </a:lnTo>
                    <a:lnTo>
                      <a:pt x="1116094" y="240032"/>
                    </a:lnTo>
                    <a:cubicBezTo>
                      <a:pt x="1121842" y="194756"/>
                      <a:pt x="1114817" y="148772"/>
                      <a:pt x="1095794" y="107282"/>
                    </a:cubicBezTo>
                    <a:cubicBezTo>
                      <a:pt x="1081994" y="77516"/>
                      <a:pt x="1064203" y="46268"/>
                      <a:pt x="1045271" y="31100"/>
                    </a:cubicBezTo>
                    <a:cubicBezTo>
                      <a:pt x="1002960" y="-3114"/>
                      <a:pt x="828584" y="79"/>
                      <a:pt x="828584" y="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7540AB83-D883-49AF-8BDB-08324933909E}"/>
                  </a:ext>
                </a:extLst>
              </p:cNvPr>
              <p:cNvSpPr/>
              <p:nvPr/>
            </p:nvSpPr>
            <p:spPr>
              <a:xfrm>
                <a:off x="8130962" y="3936988"/>
                <a:ext cx="11214" cy="270973"/>
              </a:xfrm>
              <a:custGeom>
                <a:avLst/>
                <a:gdLst>
                  <a:gd name="connsiteX0" fmla="*/ 530 w 11214"/>
                  <a:gd name="connsiteY0" fmla="*/ 270973 h 270973"/>
                  <a:gd name="connsiteX1" fmla="*/ 530 w 11214"/>
                  <a:gd name="connsiteY1" fmla="*/ 231285 h 270973"/>
                  <a:gd name="connsiteX2" fmla="*/ 3039 w 11214"/>
                  <a:gd name="connsiteY2" fmla="*/ 135487 h 270973"/>
                  <a:gd name="connsiteX3" fmla="*/ 6689 w 11214"/>
                  <a:gd name="connsiteY3" fmla="*/ 39574 h 270973"/>
                  <a:gd name="connsiteX4" fmla="*/ 9768 w 11214"/>
                  <a:gd name="connsiteY4" fmla="*/ 0 h 270973"/>
                  <a:gd name="connsiteX5" fmla="*/ 10909 w 11214"/>
                  <a:gd name="connsiteY5" fmla="*/ 39688 h 270973"/>
                  <a:gd name="connsiteX6" fmla="*/ 8970 w 11214"/>
                  <a:gd name="connsiteY6" fmla="*/ 135601 h 270973"/>
                  <a:gd name="connsiteX7" fmla="*/ 4750 w 11214"/>
                  <a:gd name="connsiteY7" fmla="*/ 231513 h 270973"/>
                  <a:gd name="connsiteX8" fmla="*/ 530 w 11214"/>
                  <a:gd name="connsiteY8" fmla="*/ 270973 h 27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4" h="270973">
                    <a:moveTo>
                      <a:pt x="530" y="270973"/>
                    </a:moveTo>
                    <a:cubicBezTo>
                      <a:pt x="-177" y="257755"/>
                      <a:pt x="-177" y="244503"/>
                      <a:pt x="530" y="231285"/>
                    </a:cubicBezTo>
                    <a:cubicBezTo>
                      <a:pt x="1215" y="205055"/>
                      <a:pt x="2127" y="171981"/>
                      <a:pt x="3039" y="135487"/>
                    </a:cubicBezTo>
                    <a:cubicBezTo>
                      <a:pt x="3952" y="98992"/>
                      <a:pt x="5434" y="64094"/>
                      <a:pt x="6689" y="39574"/>
                    </a:cubicBezTo>
                    <a:cubicBezTo>
                      <a:pt x="6723" y="26322"/>
                      <a:pt x="7750" y="13093"/>
                      <a:pt x="9768" y="0"/>
                    </a:cubicBezTo>
                    <a:cubicBezTo>
                      <a:pt x="11171" y="13184"/>
                      <a:pt x="11559" y="26447"/>
                      <a:pt x="10909" y="39688"/>
                    </a:cubicBezTo>
                    <a:cubicBezTo>
                      <a:pt x="10909" y="64322"/>
                      <a:pt x="10110" y="98193"/>
                      <a:pt x="8970" y="135601"/>
                    </a:cubicBezTo>
                    <a:cubicBezTo>
                      <a:pt x="7829" y="173008"/>
                      <a:pt x="6347" y="206993"/>
                      <a:pt x="4750" y="231513"/>
                    </a:cubicBezTo>
                    <a:cubicBezTo>
                      <a:pt x="4647" y="244777"/>
                      <a:pt x="3233" y="257995"/>
                      <a:pt x="530" y="27097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F88401DC-78AD-47F4-AFD3-3F298366DFD2}"/>
                  </a:ext>
                </a:extLst>
              </p:cNvPr>
              <p:cNvSpPr/>
              <p:nvPr/>
            </p:nvSpPr>
            <p:spPr>
              <a:xfrm>
                <a:off x="8417241" y="3949959"/>
                <a:ext cx="116076" cy="248195"/>
              </a:xfrm>
              <a:custGeom>
                <a:avLst/>
                <a:gdLst>
                  <a:gd name="connsiteX0" fmla="*/ 116036 w 116076"/>
                  <a:gd name="connsiteY0" fmla="*/ 31 h 248195"/>
                  <a:gd name="connsiteX1" fmla="*/ 89920 w 116076"/>
                  <a:gd name="connsiteY1" fmla="*/ 31508 h 248195"/>
                  <a:gd name="connsiteX2" fmla="*/ 38257 w 116076"/>
                  <a:gd name="connsiteY2" fmla="*/ 114761 h 248195"/>
                  <a:gd name="connsiteX3" fmla="*/ 7692 w 116076"/>
                  <a:gd name="connsiteY3" fmla="*/ 207937 h 248195"/>
                  <a:gd name="connsiteX4" fmla="*/ 394 w 116076"/>
                  <a:gd name="connsiteY4" fmla="*/ 248195 h 248195"/>
                  <a:gd name="connsiteX5" fmla="*/ 394 w 116076"/>
                  <a:gd name="connsiteY5" fmla="*/ 236791 h 248195"/>
                  <a:gd name="connsiteX6" fmla="*/ 3701 w 116076"/>
                  <a:gd name="connsiteY6" fmla="*/ 206911 h 248195"/>
                  <a:gd name="connsiteX7" fmla="*/ 86840 w 116076"/>
                  <a:gd name="connsiteY7" fmla="*/ 28542 h 248195"/>
                  <a:gd name="connsiteX8" fmla="*/ 107939 w 116076"/>
                  <a:gd name="connsiteY8" fmla="*/ 7102 h 248195"/>
                  <a:gd name="connsiteX9" fmla="*/ 116036 w 116076"/>
                  <a:gd name="connsiteY9" fmla="*/ 31 h 24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076" h="248195">
                    <a:moveTo>
                      <a:pt x="116036" y="31"/>
                    </a:moveTo>
                    <a:cubicBezTo>
                      <a:pt x="116834" y="715"/>
                      <a:pt x="105658" y="11435"/>
                      <a:pt x="89920" y="31508"/>
                    </a:cubicBezTo>
                    <a:cubicBezTo>
                      <a:pt x="69562" y="57180"/>
                      <a:pt x="52216" y="85121"/>
                      <a:pt x="38257" y="114761"/>
                    </a:cubicBezTo>
                    <a:cubicBezTo>
                      <a:pt x="24594" y="144573"/>
                      <a:pt x="14341" y="175821"/>
                      <a:pt x="7692" y="207937"/>
                    </a:cubicBezTo>
                    <a:cubicBezTo>
                      <a:pt x="2788" y="232685"/>
                      <a:pt x="1420" y="248309"/>
                      <a:pt x="394" y="248195"/>
                    </a:cubicBezTo>
                    <a:cubicBezTo>
                      <a:pt x="-131" y="244409"/>
                      <a:pt x="-131" y="240577"/>
                      <a:pt x="394" y="236791"/>
                    </a:cubicBezTo>
                    <a:cubicBezTo>
                      <a:pt x="941" y="226777"/>
                      <a:pt x="2047" y="216798"/>
                      <a:pt x="3701" y="206911"/>
                    </a:cubicBezTo>
                    <a:cubicBezTo>
                      <a:pt x="14490" y="140946"/>
                      <a:pt x="43252" y="79224"/>
                      <a:pt x="86840" y="28542"/>
                    </a:cubicBezTo>
                    <a:cubicBezTo>
                      <a:pt x="93421" y="20959"/>
                      <a:pt x="100469" y="13796"/>
                      <a:pt x="107939" y="7102"/>
                    </a:cubicBezTo>
                    <a:cubicBezTo>
                      <a:pt x="112729" y="2198"/>
                      <a:pt x="115808" y="-311"/>
                      <a:pt x="116036" y="3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DCD107F8-EEA4-498F-B8DD-46EAC77C033D}"/>
                  </a:ext>
                </a:extLst>
              </p:cNvPr>
              <p:cNvSpPr/>
              <p:nvPr/>
            </p:nvSpPr>
            <p:spPr>
              <a:xfrm>
                <a:off x="8408109" y="3996977"/>
                <a:ext cx="15911" cy="211669"/>
              </a:xfrm>
              <a:custGeom>
                <a:avLst/>
                <a:gdLst>
                  <a:gd name="connsiteX0" fmla="*/ 15912 w 15911"/>
                  <a:gd name="connsiteY0" fmla="*/ 0 h 211669"/>
                  <a:gd name="connsiteX1" fmla="*/ 12148 w 15911"/>
                  <a:gd name="connsiteY1" fmla="*/ 31021 h 211669"/>
                  <a:gd name="connsiteX2" fmla="*/ 6104 w 15911"/>
                  <a:gd name="connsiteY2" fmla="*/ 105606 h 211669"/>
                  <a:gd name="connsiteX3" fmla="*/ 8271 w 15911"/>
                  <a:gd name="connsiteY3" fmla="*/ 180535 h 211669"/>
                  <a:gd name="connsiteX4" fmla="*/ 10323 w 15911"/>
                  <a:gd name="connsiteY4" fmla="*/ 211669 h 211669"/>
                  <a:gd name="connsiteX5" fmla="*/ 4051 w 15911"/>
                  <a:gd name="connsiteY5" fmla="*/ 180991 h 211669"/>
                  <a:gd name="connsiteX6" fmla="*/ 8043 w 15911"/>
                  <a:gd name="connsiteY6" fmla="*/ 30336 h 211669"/>
                  <a:gd name="connsiteX7" fmla="*/ 15912 w 15911"/>
                  <a:gd name="connsiteY7" fmla="*/ 0 h 2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11" h="211669">
                    <a:moveTo>
                      <a:pt x="15912" y="0"/>
                    </a:moveTo>
                    <a:cubicBezTo>
                      <a:pt x="15444" y="10424"/>
                      <a:pt x="14178" y="20791"/>
                      <a:pt x="12148" y="31021"/>
                    </a:cubicBezTo>
                    <a:cubicBezTo>
                      <a:pt x="8864" y="55768"/>
                      <a:pt x="6845" y="80653"/>
                      <a:pt x="6104" y="105606"/>
                    </a:cubicBezTo>
                    <a:cubicBezTo>
                      <a:pt x="5465" y="130605"/>
                      <a:pt x="6195" y="155616"/>
                      <a:pt x="8271" y="180535"/>
                    </a:cubicBezTo>
                    <a:cubicBezTo>
                      <a:pt x="9673" y="190856"/>
                      <a:pt x="10358" y="201257"/>
                      <a:pt x="10323" y="211669"/>
                    </a:cubicBezTo>
                    <a:cubicBezTo>
                      <a:pt x="6948" y="201747"/>
                      <a:pt x="4849" y="191437"/>
                      <a:pt x="4051" y="180991"/>
                    </a:cubicBezTo>
                    <a:cubicBezTo>
                      <a:pt x="-2461" y="130868"/>
                      <a:pt x="-1115" y="80037"/>
                      <a:pt x="8043" y="30336"/>
                    </a:cubicBezTo>
                    <a:cubicBezTo>
                      <a:pt x="9445" y="19947"/>
                      <a:pt x="12080" y="9762"/>
                      <a:pt x="1591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49F002AA-F7CE-4116-BEF6-041162687851}"/>
                  </a:ext>
                </a:extLst>
              </p:cNvPr>
              <p:cNvSpPr/>
              <p:nvPr/>
            </p:nvSpPr>
            <p:spPr>
              <a:xfrm>
                <a:off x="7812068" y="3995152"/>
                <a:ext cx="59627" cy="149172"/>
              </a:xfrm>
              <a:custGeom>
                <a:avLst/>
                <a:gdLst>
                  <a:gd name="connsiteX0" fmla="*/ 96 w 59627"/>
                  <a:gd name="connsiteY0" fmla="*/ 0 h 149172"/>
                  <a:gd name="connsiteX1" fmla="*/ 13895 w 59627"/>
                  <a:gd name="connsiteY1" fmla="*/ 19388 h 149172"/>
                  <a:gd name="connsiteX2" fmla="*/ 39213 w 59627"/>
                  <a:gd name="connsiteY2" fmla="*/ 70822 h 149172"/>
                  <a:gd name="connsiteX3" fmla="*/ 56206 w 59627"/>
                  <a:gd name="connsiteY3" fmla="*/ 125564 h 149172"/>
                  <a:gd name="connsiteX4" fmla="*/ 59628 w 59627"/>
                  <a:gd name="connsiteY4" fmla="*/ 149172 h 149172"/>
                  <a:gd name="connsiteX5" fmla="*/ 33739 w 59627"/>
                  <a:gd name="connsiteY5" fmla="*/ 73104 h 149172"/>
                  <a:gd name="connsiteX6" fmla="*/ 96 w 59627"/>
                  <a:gd name="connsiteY6" fmla="*/ 0 h 14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27" h="149172">
                    <a:moveTo>
                      <a:pt x="96" y="0"/>
                    </a:moveTo>
                    <a:cubicBezTo>
                      <a:pt x="5604" y="5771"/>
                      <a:pt x="10246" y="12294"/>
                      <a:pt x="13895" y="19388"/>
                    </a:cubicBezTo>
                    <a:cubicBezTo>
                      <a:pt x="23646" y="35856"/>
                      <a:pt x="32108" y="53054"/>
                      <a:pt x="39213" y="70822"/>
                    </a:cubicBezTo>
                    <a:cubicBezTo>
                      <a:pt x="46341" y="88580"/>
                      <a:pt x="52021" y="106895"/>
                      <a:pt x="56206" y="125564"/>
                    </a:cubicBezTo>
                    <a:cubicBezTo>
                      <a:pt x="58476" y="133228"/>
                      <a:pt x="59628" y="141178"/>
                      <a:pt x="59628" y="149172"/>
                    </a:cubicBezTo>
                    <a:cubicBezTo>
                      <a:pt x="57803" y="149172"/>
                      <a:pt x="50276" y="114160"/>
                      <a:pt x="33739" y="73104"/>
                    </a:cubicBezTo>
                    <a:cubicBezTo>
                      <a:pt x="17202" y="32047"/>
                      <a:pt x="-1501" y="1026"/>
                      <a:pt x="9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870783F1-E8EA-4A21-BDAC-4BE342A55BFF}"/>
                  </a:ext>
                </a:extLst>
              </p:cNvPr>
              <p:cNvSpPr/>
              <p:nvPr/>
            </p:nvSpPr>
            <p:spPr>
              <a:xfrm>
                <a:off x="7843692" y="3942691"/>
                <a:ext cx="47704" cy="217488"/>
              </a:xfrm>
              <a:custGeom>
                <a:avLst/>
                <a:gdLst>
                  <a:gd name="connsiteX0" fmla="*/ 62 w 47704"/>
                  <a:gd name="connsiteY0" fmla="*/ 0 h 217488"/>
                  <a:gd name="connsiteX1" fmla="*/ 5879 w 47704"/>
                  <a:gd name="connsiteY1" fmla="*/ 6957 h 217488"/>
                  <a:gd name="connsiteX2" fmla="*/ 18766 w 47704"/>
                  <a:gd name="connsiteY2" fmla="*/ 27827 h 217488"/>
                  <a:gd name="connsiteX3" fmla="*/ 44426 w 47704"/>
                  <a:gd name="connsiteY3" fmla="*/ 185211 h 217488"/>
                  <a:gd name="connsiteX4" fmla="*/ 38838 w 47704"/>
                  <a:gd name="connsiteY4" fmla="*/ 209160 h 217488"/>
                  <a:gd name="connsiteX5" fmla="*/ 35531 w 47704"/>
                  <a:gd name="connsiteY5" fmla="*/ 217486 h 217488"/>
                  <a:gd name="connsiteX6" fmla="*/ 40207 w 47704"/>
                  <a:gd name="connsiteY6" fmla="*/ 184641 h 217488"/>
                  <a:gd name="connsiteX7" fmla="*/ 15002 w 47704"/>
                  <a:gd name="connsiteY7" fmla="*/ 29766 h 217488"/>
                  <a:gd name="connsiteX8" fmla="*/ 62 w 47704"/>
                  <a:gd name="connsiteY8" fmla="*/ 0 h 2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04" h="217488">
                    <a:moveTo>
                      <a:pt x="62" y="0"/>
                    </a:moveTo>
                    <a:cubicBezTo>
                      <a:pt x="62" y="0"/>
                      <a:pt x="2458" y="2281"/>
                      <a:pt x="5879" y="6957"/>
                    </a:cubicBezTo>
                    <a:cubicBezTo>
                      <a:pt x="10680" y="13594"/>
                      <a:pt x="14980" y="20563"/>
                      <a:pt x="18766" y="27827"/>
                    </a:cubicBezTo>
                    <a:cubicBezTo>
                      <a:pt x="44210" y="76103"/>
                      <a:pt x="53219" y="131358"/>
                      <a:pt x="44426" y="185211"/>
                    </a:cubicBezTo>
                    <a:cubicBezTo>
                      <a:pt x="43103" y="193308"/>
                      <a:pt x="41244" y="201314"/>
                      <a:pt x="38838" y="209160"/>
                    </a:cubicBezTo>
                    <a:cubicBezTo>
                      <a:pt x="37127" y="214635"/>
                      <a:pt x="35987" y="217600"/>
                      <a:pt x="35531" y="217486"/>
                    </a:cubicBezTo>
                    <a:cubicBezTo>
                      <a:pt x="35075" y="217372"/>
                      <a:pt x="37812" y="204941"/>
                      <a:pt x="40207" y="184641"/>
                    </a:cubicBezTo>
                    <a:cubicBezTo>
                      <a:pt x="46662" y="131666"/>
                      <a:pt x="37914" y="77962"/>
                      <a:pt x="15002" y="29766"/>
                    </a:cubicBezTo>
                    <a:cubicBezTo>
                      <a:pt x="6221" y="11290"/>
                      <a:pt x="-736" y="684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9C74A98F-23FC-4B8C-BEA3-B7B010C9F237}"/>
                  </a:ext>
                </a:extLst>
              </p:cNvPr>
              <p:cNvSpPr/>
              <p:nvPr/>
            </p:nvSpPr>
            <p:spPr>
              <a:xfrm>
                <a:off x="8153174" y="3949647"/>
                <a:ext cx="75485" cy="164796"/>
              </a:xfrm>
              <a:custGeom>
                <a:avLst/>
                <a:gdLst>
                  <a:gd name="connsiteX0" fmla="*/ 3409 w 75485"/>
                  <a:gd name="connsiteY0" fmla="*/ 164797 h 164796"/>
                  <a:gd name="connsiteX1" fmla="*/ 215 w 75485"/>
                  <a:gd name="connsiteY1" fmla="*/ 137197 h 164796"/>
                  <a:gd name="connsiteX2" fmla="*/ 52676 w 75485"/>
                  <a:gd name="connsiteY2" fmla="*/ 16537 h 164796"/>
                  <a:gd name="connsiteX3" fmla="*/ 75486 w 75485"/>
                  <a:gd name="connsiteY3" fmla="*/ 0 h 164796"/>
                  <a:gd name="connsiteX4" fmla="*/ 56098 w 75485"/>
                  <a:gd name="connsiteY4" fmla="*/ 19502 h 164796"/>
                  <a:gd name="connsiteX5" fmla="*/ 20287 w 75485"/>
                  <a:gd name="connsiteY5" fmla="*/ 74016 h 164796"/>
                  <a:gd name="connsiteX6" fmla="*/ 4777 w 75485"/>
                  <a:gd name="connsiteY6" fmla="*/ 137426 h 164796"/>
                  <a:gd name="connsiteX7" fmla="*/ 3409 w 75485"/>
                  <a:gd name="connsiteY7" fmla="*/ 164797 h 1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85" h="164796">
                    <a:moveTo>
                      <a:pt x="3409" y="164797"/>
                    </a:moveTo>
                    <a:cubicBezTo>
                      <a:pt x="580" y="155890"/>
                      <a:pt x="-503" y="146515"/>
                      <a:pt x="215" y="137197"/>
                    </a:cubicBezTo>
                    <a:cubicBezTo>
                      <a:pt x="922" y="91590"/>
                      <a:pt x="19808" y="48150"/>
                      <a:pt x="52676" y="16537"/>
                    </a:cubicBezTo>
                    <a:cubicBezTo>
                      <a:pt x="59200" y="9671"/>
                      <a:pt x="66932" y="4072"/>
                      <a:pt x="75486" y="0"/>
                    </a:cubicBezTo>
                    <a:cubicBezTo>
                      <a:pt x="75486" y="913"/>
                      <a:pt x="67616" y="7185"/>
                      <a:pt x="56098" y="19502"/>
                    </a:cubicBezTo>
                    <a:cubicBezTo>
                      <a:pt x="41181" y="35537"/>
                      <a:pt x="29080" y="53967"/>
                      <a:pt x="20287" y="74016"/>
                    </a:cubicBezTo>
                    <a:cubicBezTo>
                      <a:pt x="11643" y="94145"/>
                      <a:pt x="6408" y="115574"/>
                      <a:pt x="4777" y="137426"/>
                    </a:cubicBezTo>
                    <a:cubicBezTo>
                      <a:pt x="3295" y="153392"/>
                      <a:pt x="4435" y="164112"/>
                      <a:pt x="3409" y="1647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F1B46442-60B9-4FF8-8C41-FFCD22A0230D}"/>
                  </a:ext>
                </a:extLst>
              </p:cNvPr>
              <p:cNvSpPr/>
              <p:nvPr/>
            </p:nvSpPr>
            <p:spPr>
              <a:xfrm>
                <a:off x="8012064" y="3960254"/>
                <a:ext cx="105481" cy="182473"/>
              </a:xfrm>
              <a:custGeom>
                <a:avLst/>
                <a:gdLst>
                  <a:gd name="connsiteX0" fmla="*/ 104488 w 105481"/>
                  <a:gd name="connsiteY0" fmla="*/ 182474 h 182473"/>
                  <a:gd name="connsiteX1" fmla="*/ 100040 w 105481"/>
                  <a:gd name="connsiteY1" fmla="*/ 150655 h 182473"/>
                  <a:gd name="connsiteX2" fmla="*/ 73924 w 105481"/>
                  <a:gd name="connsiteY2" fmla="*/ 78806 h 182473"/>
                  <a:gd name="connsiteX3" fmla="*/ 25112 w 105481"/>
                  <a:gd name="connsiteY3" fmla="*/ 19958 h 182473"/>
                  <a:gd name="connsiteX4" fmla="*/ 22 w 105481"/>
                  <a:gd name="connsiteY4" fmla="*/ 0 h 182473"/>
                  <a:gd name="connsiteX5" fmla="*/ 7891 w 105481"/>
                  <a:gd name="connsiteY5" fmla="*/ 3535 h 182473"/>
                  <a:gd name="connsiteX6" fmla="*/ 27735 w 105481"/>
                  <a:gd name="connsiteY6" fmla="*/ 16651 h 182473"/>
                  <a:gd name="connsiteX7" fmla="*/ 79056 w 105481"/>
                  <a:gd name="connsiteY7" fmla="*/ 75841 h 182473"/>
                  <a:gd name="connsiteX8" fmla="*/ 104146 w 105481"/>
                  <a:gd name="connsiteY8" fmla="*/ 149970 h 182473"/>
                  <a:gd name="connsiteX9" fmla="*/ 105400 w 105481"/>
                  <a:gd name="connsiteY9" fmla="*/ 173806 h 182473"/>
                  <a:gd name="connsiteX10" fmla="*/ 104488 w 105481"/>
                  <a:gd name="connsiteY10" fmla="*/ 182474 h 18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81" h="182473">
                    <a:moveTo>
                      <a:pt x="104488" y="182474"/>
                    </a:moveTo>
                    <a:cubicBezTo>
                      <a:pt x="103462" y="182474"/>
                      <a:pt x="103462" y="170043"/>
                      <a:pt x="100040" y="150655"/>
                    </a:cubicBezTo>
                    <a:cubicBezTo>
                      <a:pt x="95387" y="125416"/>
                      <a:pt x="86560" y="101136"/>
                      <a:pt x="73924" y="78806"/>
                    </a:cubicBezTo>
                    <a:cubicBezTo>
                      <a:pt x="61082" y="56578"/>
                      <a:pt x="44580" y="36688"/>
                      <a:pt x="25112" y="19958"/>
                    </a:cubicBezTo>
                    <a:cubicBezTo>
                      <a:pt x="10058" y="7185"/>
                      <a:pt x="-548" y="912"/>
                      <a:pt x="22" y="0"/>
                    </a:cubicBezTo>
                    <a:cubicBezTo>
                      <a:pt x="2827" y="730"/>
                      <a:pt x="5485" y="1927"/>
                      <a:pt x="7891" y="3535"/>
                    </a:cubicBezTo>
                    <a:cubicBezTo>
                      <a:pt x="14837" y="7379"/>
                      <a:pt x="21474" y="11769"/>
                      <a:pt x="27735" y="16651"/>
                    </a:cubicBezTo>
                    <a:cubicBezTo>
                      <a:pt x="48526" y="32856"/>
                      <a:pt x="65963" y="52963"/>
                      <a:pt x="79056" y="75841"/>
                    </a:cubicBezTo>
                    <a:cubicBezTo>
                      <a:pt x="92091" y="98718"/>
                      <a:pt x="100611" y="123877"/>
                      <a:pt x="104146" y="149970"/>
                    </a:cubicBezTo>
                    <a:cubicBezTo>
                      <a:pt x="105252" y="157862"/>
                      <a:pt x="105674" y="165834"/>
                      <a:pt x="105400" y="173806"/>
                    </a:cubicBezTo>
                    <a:cubicBezTo>
                      <a:pt x="105172" y="179394"/>
                      <a:pt x="104944" y="182474"/>
                      <a:pt x="104488" y="1824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685B51CE-189F-42CD-94CB-03E379867E35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BD4B5E8A-A236-4D47-BFC9-798F53B65CC7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4773495E-3D69-4251-87DA-C6EEBD616849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CC736998-D54D-4590-BF95-6F479E27B53A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5EEBCB3F-8EC7-4303-A4E2-D0D239811AAF}"/>
                  </a:ext>
                </a:extLst>
              </p:cNvPr>
              <p:cNvSpPr/>
              <p:nvPr/>
            </p:nvSpPr>
            <p:spPr>
              <a:xfrm>
                <a:off x="7642463" y="3128858"/>
                <a:ext cx="916929" cy="875486"/>
              </a:xfrm>
              <a:custGeom>
                <a:avLst/>
                <a:gdLst>
                  <a:gd name="connsiteX0" fmla="*/ 248734 w 916929"/>
                  <a:gd name="connsiteY0" fmla="*/ 41513 h 875486"/>
                  <a:gd name="connsiteX1" fmla="*/ 113019 w 916929"/>
                  <a:gd name="connsiteY1" fmla="*/ 116441 h 875486"/>
                  <a:gd name="connsiteX2" fmla="*/ 0 w 916929"/>
                  <a:gd name="connsiteY2" fmla="*/ 376238 h 875486"/>
                  <a:gd name="connsiteX3" fmla="*/ 197071 w 916929"/>
                  <a:gd name="connsiteY3" fmla="*/ 427559 h 875486"/>
                  <a:gd name="connsiteX4" fmla="*/ 214748 w 916929"/>
                  <a:gd name="connsiteY4" fmla="*/ 748256 h 875486"/>
                  <a:gd name="connsiteX5" fmla="*/ 441244 w 916929"/>
                  <a:gd name="connsiteY5" fmla="*/ 873706 h 875486"/>
                  <a:gd name="connsiteX6" fmla="*/ 778934 w 916929"/>
                  <a:gd name="connsiteY6" fmla="*/ 728640 h 875486"/>
                  <a:gd name="connsiteX7" fmla="*/ 778934 w 916929"/>
                  <a:gd name="connsiteY7" fmla="*/ 364377 h 875486"/>
                  <a:gd name="connsiteX8" fmla="*/ 916930 w 916929"/>
                  <a:gd name="connsiteY8" fmla="*/ 316364 h 875486"/>
                  <a:gd name="connsiteX9" fmla="*/ 879181 w 916929"/>
                  <a:gd name="connsiteY9" fmla="*/ 185097 h 875486"/>
                  <a:gd name="connsiteX10" fmla="*/ 789654 w 916929"/>
                  <a:gd name="connsiteY10" fmla="*/ 81543 h 875486"/>
                  <a:gd name="connsiteX11" fmla="*/ 643219 w 916929"/>
                  <a:gd name="connsiteY11" fmla="*/ 14826 h 875486"/>
                  <a:gd name="connsiteX12" fmla="*/ 352972 w 916929"/>
                  <a:gd name="connsiteY12" fmla="*/ 0 h 87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929" h="875486">
                    <a:moveTo>
                      <a:pt x="248734" y="41513"/>
                    </a:moveTo>
                    <a:cubicBezTo>
                      <a:pt x="248734" y="41513"/>
                      <a:pt x="138224" y="72647"/>
                      <a:pt x="113019" y="116441"/>
                    </a:cubicBezTo>
                    <a:cubicBezTo>
                      <a:pt x="79604" y="174262"/>
                      <a:pt x="0" y="376238"/>
                      <a:pt x="0" y="376238"/>
                    </a:cubicBezTo>
                    <a:lnTo>
                      <a:pt x="197071" y="427559"/>
                    </a:lnTo>
                    <a:lnTo>
                      <a:pt x="214748" y="748256"/>
                    </a:lnTo>
                    <a:cubicBezTo>
                      <a:pt x="214748" y="748256"/>
                      <a:pt x="311003" y="853064"/>
                      <a:pt x="441244" y="873706"/>
                    </a:cubicBezTo>
                    <a:cubicBezTo>
                      <a:pt x="571485" y="894349"/>
                      <a:pt x="778934" y="728640"/>
                      <a:pt x="778934" y="728640"/>
                    </a:cubicBezTo>
                    <a:lnTo>
                      <a:pt x="778934" y="364377"/>
                    </a:lnTo>
                    <a:lnTo>
                      <a:pt x="916930" y="316364"/>
                    </a:lnTo>
                    <a:lnTo>
                      <a:pt x="879181" y="185097"/>
                    </a:lnTo>
                    <a:cubicBezTo>
                      <a:pt x="866031" y="139090"/>
                      <a:pt x="833277" y="101204"/>
                      <a:pt x="789654" y="81543"/>
                    </a:cubicBezTo>
                    <a:lnTo>
                      <a:pt x="643219" y="14826"/>
                    </a:lnTo>
                    <a:lnTo>
                      <a:pt x="352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2AAA1BB6-F694-4124-8CC7-EBB691104D33}"/>
                  </a:ext>
                </a:extLst>
              </p:cNvPr>
              <p:cNvSpPr/>
              <p:nvPr/>
            </p:nvSpPr>
            <p:spPr>
              <a:xfrm>
                <a:off x="7828640" y="3408955"/>
                <a:ext cx="20331" cy="312486"/>
              </a:xfrm>
              <a:custGeom>
                <a:avLst/>
                <a:gdLst>
                  <a:gd name="connsiteX0" fmla="*/ 20018 w 20331"/>
                  <a:gd name="connsiteY0" fmla="*/ 312486 h 312486"/>
                  <a:gd name="connsiteX1" fmla="*/ 17851 w 20331"/>
                  <a:gd name="connsiteY1" fmla="*/ 300397 h 312486"/>
                  <a:gd name="connsiteX2" fmla="*/ 14544 w 20331"/>
                  <a:gd name="connsiteY2" fmla="*/ 266868 h 312486"/>
                  <a:gd name="connsiteX3" fmla="*/ 7359 w 20331"/>
                  <a:gd name="connsiteY3" fmla="*/ 156471 h 312486"/>
                  <a:gd name="connsiteX4" fmla="*/ 1771 w 20331"/>
                  <a:gd name="connsiteY4" fmla="*/ 45847 h 312486"/>
                  <a:gd name="connsiteX5" fmla="*/ 402 w 20331"/>
                  <a:gd name="connsiteY5" fmla="*/ 12317 h 312486"/>
                  <a:gd name="connsiteX6" fmla="*/ 402 w 20331"/>
                  <a:gd name="connsiteY6" fmla="*/ 0 h 312486"/>
                  <a:gd name="connsiteX7" fmla="*/ 2455 w 20331"/>
                  <a:gd name="connsiteY7" fmla="*/ 12203 h 312486"/>
                  <a:gd name="connsiteX8" fmla="*/ 5762 w 20331"/>
                  <a:gd name="connsiteY8" fmla="*/ 45619 h 312486"/>
                  <a:gd name="connsiteX9" fmla="*/ 13061 w 20331"/>
                  <a:gd name="connsiteY9" fmla="*/ 156129 h 312486"/>
                  <a:gd name="connsiteX10" fmla="*/ 18535 w 20331"/>
                  <a:gd name="connsiteY10" fmla="*/ 266639 h 312486"/>
                  <a:gd name="connsiteX11" fmla="*/ 19904 w 20331"/>
                  <a:gd name="connsiteY11" fmla="*/ 300169 h 312486"/>
                  <a:gd name="connsiteX12" fmla="*/ 20018 w 20331"/>
                  <a:gd name="connsiteY12" fmla="*/ 312486 h 3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31" h="312486">
                    <a:moveTo>
                      <a:pt x="20018" y="312486"/>
                    </a:moveTo>
                    <a:cubicBezTo>
                      <a:pt x="18752" y="308574"/>
                      <a:pt x="18022" y="304503"/>
                      <a:pt x="17851" y="300397"/>
                    </a:cubicBezTo>
                    <a:cubicBezTo>
                      <a:pt x="16825" y="292414"/>
                      <a:pt x="15684" y="281009"/>
                      <a:pt x="14544" y="266868"/>
                    </a:cubicBezTo>
                    <a:cubicBezTo>
                      <a:pt x="12149" y="238698"/>
                      <a:pt x="9640" y="199581"/>
                      <a:pt x="7359" y="156471"/>
                    </a:cubicBezTo>
                    <a:cubicBezTo>
                      <a:pt x="5078" y="113362"/>
                      <a:pt x="3253" y="75612"/>
                      <a:pt x="1771" y="45847"/>
                    </a:cubicBezTo>
                    <a:cubicBezTo>
                      <a:pt x="1166" y="32697"/>
                      <a:pt x="710" y="21520"/>
                      <a:pt x="402" y="12317"/>
                    </a:cubicBezTo>
                    <a:cubicBezTo>
                      <a:pt x="-134" y="8234"/>
                      <a:pt x="-134" y="4083"/>
                      <a:pt x="402" y="0"/>
                    </a:cubicBezTo>
                    <a:cubicBezTo>
                      <a:pt x="1554" y="3969"/>
                      <a:pt x="2250" y="8075"/>
                      <a:pt x="2455" y="12203"/>
                    </a:cubicBezTo>
                    <a:cubicBezTo>
                      <a:pt x="3481" y="20072"/>
                      <a:pt x="4622" y="31477"/>
                      <a:pt x="5762" y="45619"/>
                    </a:cubicBezTo>
                    <a:cubicBezTo>
                      <a:pt x="8157" y="73902"/>
                      <a:pt x="10666" y="112906"/>
                      <a:pt x="13061" y="156129"/>
                    </a:cubicBezTo>
                    <a:cubicBezTo>
                      <a:pt x="15456" y="199352"/>
                      <a:pt x="17053" y="236874"/>
                      <a:pt x="18535" y="266639"/>
                    </a:cubicBezTo>
                    <a:cubicBezTo>
                      <a:pt x="19140" y="279789"/>
                      <a:pt x="19596" y="290966"/>
                      <a:pt x="19904" y="300169"/>
                    </a:cubicBezTo>
                    <a:cubicBezTo>
                      <a:pt x="20429" y="304252"/>
                      <a:pt x="20474" y="308392"/>
                      <a:pt x="20018" y="3124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168D8C40-201E-4505-B125-7CB4B93C56C1}"/>
                  </a:ext>
                </a:extLst>
              </p:cNvPr>
              <p:cNvSpPr/>
              <p:nvPr/>
            </p:nvSpPr>
            <p:spPr>
              <a:xfrm>
                <a:off x="8419871" y="3336878"/>
                <a:ext cx="7076" cy="265384"/>
              </a:xfrm>
              <a:custGeom>
                <a:avLst/>
                <a:gdLst>
                  <a:gd name="connsiteX0" fmla="*/ 6203 w 7076"/>
                  <a:gd name="connsiteY0" fmla="*/ 0 h 265384"/>
                  <a:gd name="connsiteX1" fmla="*/ 6773 w 7076"/>
                  <a:gd name="connsiteY1" fmla="*/ 38890 h 265384"/>
                  <a:gd name="connsiteX2" fmla="*/ 6203 w 7076"/>
                  <a:gd name="connsiteY2" fmla="*/ 132636 h 265384"/>
                  <a:gd name="connsiteX3" fmla="*/ 4378 w 7076"/>
                  <a:gd name="connsiteY3" fmla="*/ 226495 h 265384"/>
                  <a:gd name="connsiteX4" fmla="*/ 1527 w 7076"/>
                  <a:gd name="connsiteY4" fmla="*/ 265385 h 265384"/>
                  <a:gd name="connsiteX5" fmla="*/ 158 w 7076"/>
                  <a:gd name="connsiteY5" fmla="*/ 226495 h 265384"/>
                  <a:gd name="connsiteX6" fmla="*/ 158 w 7076"/>
                  <a:gd name="connsiteY6" fmla="*/ 132636 h 265384"/>
                  <a:gd name="connsiteX7" fmla="*/ 2439 w 7076"/>
                  <a:gd name="connsiteY7" fmla="*/ 38776 h 265384"/>
                  <a:gd name="connsiteX8" fmla="*/ 6203 w 7076"/>
                  <a:gd name="connsiteY8" fmla="*/ 0 h 2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6" h="265384">
                    <a:moveTo>
                      <a:pt x="6203" y="0"/>
                    </a:moveTo>
                    <a:cubicBezTo>
                      <a:pt x="7127" y="12944"/>
                      <a:pt x="7320" y="25923"/>
                      <a:pt x="6773" y="38890"/>
                    </a:cubicBezTo>
                    <a:cubicBezTo>
                      <a:pt x="6773" y="64550"/>
                      <a:pt x="6773" y="96939"/>
                      <a:pt x="6203" y="132636"/>
                    </a:cubicBezTo>
                    <a:cubicBezTo>
                      <a:pt x="5632" y="168332"/>
                      <a:pt x="5290" y="202545"/>
                      <a:pt x="4378" y="226495"/>
                    </a:cubicBezTo>
                    <a:cubicBezTo>
                      <a:pt x="4549" y="239519"/>
                      <a:pt x="3591" y="252532"/>
                      <a:pt x="1527" y="265385"/>
                    </a:cubicBezTo>
                    <a:cubicBezTo>
                      <a:pt x="181" y="252464"/>
                      <a:pt x="-275" y="239474"/>
                      <a:pt x="158" y="226495"/>
                    </a:cubicBezTo>
                    <a:cubicBezTo>
                      <a:pt x="158" y="202432"/>
                      <a:pt x="158" y="169472"/>
                      <a:pt x="158" y="132636"/>
                    </a:cubicBezTo>
                    <a:cubicBezTo>
                      <a:pt x="158" y="95799"/>
                      <a:pt x="1299" y="62725"/>
                      <a:pt x="2439" y="38776"/>
                    </a:cubicBezTo>
                    <a:cubicBezTo>
                      <a:pt x="2473" y="25763"/>
                      <a:pt x="3728" y="12773"/>
                      <a:pt x="62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1F86A023-95E4-4AE9-ABCF-ABF18C107DD0}"/>
                  </a:ext>
                </a:extLst>
              </p:cNvPr>
              <p:cNvSpPr/>
              <p:nvPr/>
            </p:nvSpPr>
            <p:spPr>
              <a:xfrm>
                <a:off x="8165022" y="3605229"/>
                <a:ext cx="36836" cy="40144"/>
              </a:xfrm>
              <a:custGeom>
                <a:avLst/>
                <a:gdLst>
                  <a:gd name="connsiteX0" fmla="*/ 17335 w 36836"/>
                  <a:gd name="connsiteY0" fmla="*/ 12089 h 40144"/>
                  <a:gd name="connsiteX1" fmla="*/ 11519 w 36836"/>
                  <a:gd name="connsiteY1" fmla="*/ 21897 h 40144"/>
                  <a:gd name="connsiteX2" fmla="*/ 8553 w 36836"/>
                  <a:gd name="connsiteY2" fmla="*/ 16993 h 40144"/>
                  <a:gd name="connsiteX3" fmla="*/ 0 w 36836"/>
                  <a:gd name="connsiteY3" fmla="*/ 21441 h 40144"/>
                  <a:gd name="connsiteX4" fmla="*/ 8667 w 36836"/>
                  <a:gd name="connsiteY4" fmla="*/ 35582 h 40144"/>
                  <a:gd name="connsiteX5" fmla="*/ 14028 w 36836"/>
                  <a:gd name="connsiteY5" fmla="*/ 35582 h 40144"/>
                  <a:gd name="connsiteX6" fmla="*/ 25432 w 36836"/>
                  <a:gd name="connsiteY6" fmla="*/ 17335 h 40144"/>
                  <a:gd name="connsiteX7" fmla="*/ 25432 w 36836"/>
                  <a:gd name="connsiteY7" fmla="*/ 40144 h 40144"/>
                  <a:gd name="connsiteX8" fmla="*/ 36837 w 36836"/>
                  <a:gd name="connsiteY8" fmla="*/ 40144 h 40144"/>
                  <a:gd name="connsiteX9" fmla="*/ 36837 w 36836"/>
                  <a:gd name="connsiteY9" fmla="*/ 0 h 40144"/>
                  <a:gd name="connsiteX10" fmla="*/ 17335 w 36836"/>
                  <a:gd name="connsiteY10" fmla="*/ 12089 h 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36" h="40144">
                    <a:moveTo>
                      <a:pt x="17335" y="12089"/>
                    </a:moveTo>
                    <a:lnTo>
                      <a:pt x="11519" y="21897"/>
                    </a:lnTo>
                    <a:lnTo>
                      <a:pt x="8553" y="16993"/>
                    </a:lnTo>
                    <a:lnTo>
                      <a:pt x="0" y="21441"/>
                    </a:lnTo>
                    <a:lnTo>
                      <a:pt x="8667" y="35582"/>
                    </a:lnTo>
                    <a:lnTo>
                      <a:pt x="14028" y="35582"/>
                    </a:lnTo>
                    <a:lnTo>
                      <a:pt x="25432" y="17335"/>
                    </a:lnTo>
                    <a:lnTo>
                      <a:pt x="25432" y="40144"/>
                    </a:lnTo>
                    <a:lnTo>
                      <a:pt x="36837" y="40144"/>
                    </a:lnTo>
                    <a:lnTo>
                      <a:pt x="36837" y="0"/>
                    </a:lnTo>
                    <a:cubicBezTo>
                      <a:pt x="30587" y="4425"/>
                      <a:pt x="24075" y="8462"/>
                      <a:pt x="17335" y="12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BADEE30A-5067-4E4D-A3BC-3E4D99C137DC}"/>
                  </a:ext>
                </a:extLst>
              </p:cNvPr>
              <p:cNvSpPr/>
              <p:nvPr/>
            </p:nvSpPr>
            <p:spPr>
              <a:xfrm>
                <a:off x="8209386" y="3602263"/>
                <a:ext cx="34213" cy="42425"/>
              </a:xfrm>
              <a:custGeom>
                <a:avLst/>
                <a:gdLst>
                  <a:gd name="connsiteX0" fmla="*/ 34214 w 34213"/>
                  <a:gd name="connsiteY0" fmla="*/ 33187 h 42425"/>
                  <a:gd name="connsiteX1" fmla="*/ 34214 w 34213"/>
                  <a:gd name="connsiteY1" fmla="*/ 42425 h 42425"/>
                  <a:gd name="connsiteX2" fmla="*/ 0 w 34213"/>
                  <a:gd name="connsiteY2" fmla="*/ 42425 h 42425"/>
                  <a:gd name="connsiteX3" fmla="*/ 0 w 34213"/>
                  <a:gd name="connsiteY3" fmla="*/ 0 h 42425"/>
                  <a:gd name="connsiteX4" fmla="*/ 33187 w 34213"/>
                  <a:gd name="connsiteY4" fmla="*/ 0 h 42425"/>
                  <a:gd name="connsiteX5" fmla="*/ 33187 w 34213"/>
                  <a:gd name="connsiteY5" fmla="*/ 9352 h 42425"/>
                  <a:gd name="connsiteX6" fmla="*/ 11861 w 34213"/>
                  <a:gd name="connsiteY6" fmla="*/ 9352 h 42425"/>
                  <a:gd name="connsiteX7" fmla="*/ 11861 w 34213"/>
                  <a:gd name="connsiteY7" fmla="*/ 16423 h 42425"/>
                  <a:gd name="connsiteX8" fmla="*/ 30678 w 34213"/>
                  <a:gd name="connsiteY8" fmla="*/ 16423 h 42425"/>
                  <a:gd name="connsiteX9" fmla="*/ 30678 w 34213"/>
                  <a:gd name="connsiteY9" fmla="*/ 25432 h 42425"/>
                  <a:gd name="connsiteX10" fmla="*/ 11861 w 34213"/>
                  <a:gd name="connsiteY10" fmla="*/ 25432 h 42425"/>
                  <a:gd name="connsiteX11" fmla="*/ 11861 w 34213"/>
                  <a:gd name="connsiteY11" fmla="*/ 33187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213" h="42425">
                    <a:moveTo>
                      <a:pt x="34214" y="33187"/>
                    </a:moveTo>
                    <a:lnTo>
                      <a:pt x="34214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33187" y="0"/>
                    </a:lnTo>
                    <a:lnTo>
                      <a:pt x="33187" y="9352"/>
                    </a:lnTo>
                    <a:lnTo>
                      <a:pt x="11861" y="9352"/>
                    </a:lnTo>
                    <a:lnTo>
                      <a:pt x="11861" y="16423"/>
                    </a:lnTo>
                    <a:lnTo>
                      <a:pt x="30678" y="16423"/>
                    </a:lnTo>
                    <a:lnTo>
                      <a:pt x="30678" y="25432"/>
                    </a:lnTo>
                    <a:lnTo>
                      <a:pt x="11861" y="25432"/>
                    </a:lnTo>
                    <a:lnTo>
                      <a:pt x="11861" y="331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BF2A6C2B-EC4A-4058-B721-13C4036F2ACF}"/>
                  </a:ext>
                </a:extLst>
              </p:cNvPr>
              <p:cNvSpPr/>
              <p:nvPr/>
            </p:nvSpPr>
            <p:spPr>
              <a:xfrm>
                <a:off x="8251469" y="3602720"/>
                <a:ext cx="39003" cy="42425"/>
              </a:xfrm>
              <a:custGeom>
                <a:avLst/>
                <a:gdLst>
                  <a:gd name="connsiteX0" fmla="*/ 17335 w 39003"/>
                  <a:gd name="connsiteY0" fmla="*/ 31021 h 42425"/>
                  <a:gd name="connsiteX1" fmla="*/ 11405 w 39003"/>
                  <a:gd name="connsiteY1" fmla="*/ 31021 h 42425"/>
                  <a:gd name="connsiteX2" fmla="*/ 11405 w 39003"/>
                  <a:gd name="connsiteY2" fmla="*/ 42425 h 42425"/>
                  <a:gd name="connsiteX3" fmla="*/ 0 w 39003"/>
                  <a:gd name="connsiteY3" fmla="*/ 42425 h 42425"/>
                  <a:gd name="connsiteX4" fmla="*/ 0 w 39003"/>
                  <a:gd name="connsiteY4" fmla="*/ 0 h 42425"/>
                  <a:gd name="connsiteX5" fmla="*/ 19388 w 39003"/>
                  <a:gd name="connsiteY5" fmla="*/ 0 h 42425"/>
                  <a:gd name="connsiteX6" fmla="*/ 38205 w 39003"/>
                  <a:gd name="connsiteY6" fmla="*/ 15738 h 42425"/>
                  <a:gd name="connsiteX7" fmla="*/ 29880 w 39003"/>
                  <a:gd name="connsiteY7" fmla="*/ 29082 h 42425"/>
                  <a:gd name="connsiteX8" fmla="*/ 39004 w 39003"/>
                  <a:gd name="connsiteY8" fmla="*/ 42425 h 42425"/>
                  <a:gd name="connsiteX9" fmla="*/ 25090 w 39003"/>
                  <a:gd name="connsiteY9" fmla="*/ 42425 h 42425"/>
                  <a:gd name="connsiteX10" fmla="*/ 17335 w 39003"/>
                  <a:gd name="connsiteY10" fmla="*/ 9352 h 42425"/>
                  <a:gd name="connsiteX11" fmla="*/ 11405 w 39003"/>
                  <a:gd name="connsiteY11" fmla="*/ 9352 h 42425"/>
                  <a:gd name="connsiteX12" fmla="*/ 11405 w 39003"/>
                  <a:gd name="connsiteY12" fmla="*/ 21327 h 42425"/>
                  <a:gd name="connsiteX13" fmla="*/ 18019 w 39003"/>
                  <a:gd name="connsiteY13" fmla="*/ 21327 h 42425"/>
                  <a:gd name="connsiteX14" fmla="*/ 25546 w 39003"/>
                  <a:gd name="connsiteY14" fmla="*/ 15168 h 42425"/>
                  <a:gd name="connsiteX15" fmla="*/ 17449 w 39003"/>
                  <a:gd name="connsiteY15" fmla="*/ 9922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03" h="42425">
                    <a:moveTo>
                      <a:pt x="17335" y="31021"/>
                    </a:moveTo>
                    <a:lnTo>
                      <a:pt x="11405" y="31021"/>
                    </a:lnTo>
                    <a:lnTo>
                      <a:pt x="11405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19388" y="0"/>
                    </a:lnTo>
                    <a:cubicBezTo>
                      <a:pt x="30792" y="0"/>
                      <a:pt x="38205" y="6044"/>
                      <a:pt x="38205" y="15738"/>
                    </a:cubicBezTo>
                    <a:cubicBezTo>
                      <a:pt x="38422" y="21475"/>
                      <a:pt x="35126" y="26755"/>
                      <a:pt x="29880" y="29082"/>
                    </a:cubicBezTo>
                    <a:lnTo>
                      <a:pt x="39004" y="42425"/>
                    </a:lnTo>
                    <a:lnTo>
                      <a:pt x="25090" y="42425"/>
                    </a:lnTo>
                    <a:close/>
                    <a:moveTo>
                      <a:pt x="17335" y="9352"/>
                    </a:moveTo>
                    <a:lnTo>
                      <a:pt x="11405" y="9352"/>
                    </a:lnTo>
                    <a:lnTo>
                      <a:pt x="11405" y="21327"/>
                    </a:lnTo>
                    <a:lnTo>
                      <a:pt x="18019" y="21327"/>
                    </a:lnTo>
                    <a:cubicBezTo>
                      <a:pt x="23037" y="21327"/>
                      <a:pt x="25546" y="19045"/>
                      <a:pt x="25546" y="15168"/>
                    </a:cubicBezTo>
                    <a:cubicBezTo>
                      <a:pt x="25546" y="11290"/>
                      <a:pt x="22809" y="9922"/>
                      <a:pt x="17449" y="9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D51ECBF4-BBA5-419A-A41F-2CB6F51A2C65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95E48824-95C9-4D53-BB77-03220B070904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E4B55EA0-4F4A-482A-9F6F-6A3F3B198F2E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914A4BC9-C2DD-479C-B0F1-FAF8B9755198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F8FB26ED-AC03-4B9C-87A9-88255A95E27E}"/>
                  </a:ext>
                </a:extLst>
              </p:cNvPr>
              <p:cNvSpPr/>
              <p:nvPr/>
            </p:nvSpPr>
            <p:spPr>
              <a:xfrm>
                <a:off x="8059330" y="3664761"/>
                <a:ext cx="32474" cy="33338"/>
              </a:xfrm>
              <a:custGeom>
                <a:avLst/>
                <a:gdLst>
                  <a:gd name="connsiteX0" fmla="*/ 18789 w 32474"/>
                  <a:gd name="connsiteY0" fmla="*/ 26002 h 33338"/>
                  <a:gd name="connsiteX1" fmla="*/ 9643 w 32474"/>
                  <a:gd name="connsiteY1" fmla="*/ 17130 h 33338"/>
                  <a:gd name="connsiteX2" fmla="*/ 9665 w 32474"/>
                  <a:gd name="connsiteY2" fmla="*/ 16308 h 33338"/>
                  <a:gd name="connsiteX3" fmla="*/ 17831 w 32474"/>
                  <a:gd name="connsiteY3" fmla="*/ 6740 h 33338"/>
                  <a:gd name="connsiteX4" fmla="*/ 19017 w 32474"/>
                  <a:gd name="connsiteY4" fmla="*/ 6729 h 33338"/>
                  <a:gd name="connsiteX5" fmla="*/ 27000 w 32474"/>
                  <a:gd name="connsiteY5" fmla="*/ 10606 h 33338"/>
                  <a:gd name="connsiteX6" fmla="*/ 32475 w 32474"/>
                  <a:gd name="connsiteY6" fmla="*/ 4904 h 33338"/>
                  <a:gd name="connsiteX7" fmla="*/ 25632 w 32474"/>
                  <a:gd name="connsiteY7" fmla="*/ 0 h 33338"/>
                  <a:gd name="connsiteX8" fmla="*/ 23579 w 32474"/>
                  <a:gd name="connsiteY8" fmla="*/ 1141 h 33338"/>
                  <a:gd name="connsiteX9" fmla="*/ 21526 w 32474"/>
                  <a:gd name="connsiteY9" fmla="*/ 1939 h 33338"/>
                  <a:gd name="connsiteX10" fmla="*/ 20158 w 32474"/>
                  <a:gd name="connsiteY10" fmla="*/ 2737 h 33338"/>
                  <a:gd name="connsiteX11" fmla="*/ 18219 w 32474"/>
                  <a:gd name="connsiteY11" fmla="*/ 3763 h 33338"/>
                  <a:gd name="connsiteX12" fmla="*/ 17535 w 32474"/>
                  <a:gd name="connsiteY12" fmla="*/ 3763 h 33338"/>
                  <a:gd name="connsiteX13" fmla="*/ 16166 w 32474"/>
                  <a:gd name="connsiteY13" fmla="*/ 3763 h 33338"/>
                  <a:gd name="connsiteX14" fmla="*/ 13543 w 32474"/>
                  <a:gd name="connsiteY14" fmla="*/ 5588 h 33338"/>
                  <a:gd name="connsiteX15" fmla="*/ 8867 w 32474"/>
                  <a:gd name="connsiteY15" fmla="*/ 7869 h 33338"/>
                  <a:gd name="connsiteX16" fmla="*/ 8867 w 32474"/>
                  <a:gd name="connsiteY16" fmla="*/ 7869 h 33338"/>
                  <a:gd name="connsiteX17" fmla="*/ 8297 w 32474"/>
                  <a:gd name="connsiteY17" fmla="*/ 8553 h 33338"/>
                  <a:gd name="connsiteX18" fmla="*/ 86 w 32474"/>
                  <a:gd name="connsiteY18" fmla="*/ 12545 h 33338"/>
                  <a:gd name="connsiteX19" fmla="*/ 86 w 32474"/>
                  <a:gd name="connsiteY19" fmla="*/ 15738 h 33338"/>
                  <a:gd name="connsiteX20" fmla="*/ 17386 w 32474"/>
                  <a:gd name="connsiteY20" fmla="*/ 33336 h 33338"/>
                  <a:gd name="connsiteX21" fmla="*/ 18675 w 32474"/>
                  <a:gd name="connsiteY21" fmla="*/ 33301 h 33338"/>
                  <a:gd name="connsiteX22" fmla="*/ 32475 w 32474"/>
                  <a:gd name="connsiteY22" fmla="*/ 27713 h 33338"/>
                  <a:gd name="connsiteX23" fmla="*/ 26430 w 32474"/>
                  <a:gd name="connsiteY23" fmla="*/ 22239 h 33338"/>
                  <a:gd name="connsiteX24" fmla="*/ 18789 w 32474"/>
                  <a:gd name="connsiteY24" fmla="*/ 26002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74" h="33338">
                    <a:moveTo>
                      <a:pt x="18789" y="26002"/>
                    </a:moveTo>
                    <a:cubicBezTo>
                      <a:pt x="13817" y="26082"/>
                      <a:pt x="9723" y="22113"/>
                      <a:pt x="9643" y="17130"/>
                    </a:cubicBezTo>
                    <a:cubicBezTo>
                      <a:pt x="9631" y="16856"/>
                      <a:pt x="9643" y="16582"/>
                      <a:pt x="9665" y="16308"/>
                    </a:cubicBezTo>
                    <a:cubicBezTo>
                      <a:pt x="9278" y="11416"/>
                      <a:pt x="12939" y="7128"/>
                      <a:pt x="17831" y="6740"/>
                    </a:cubicBezTo>
                    <a:cubicBezTo>
                      <a:pt x="18230" y="6717"/>
                      <a:pt x="18618" y="6706"/>
                      <a:pt x="19017" y="6729"/>
                    </a:cubicBezTo>
                    <a:cubicBezTo>
                      <a:pt x="22131" y="6740"/>
                      <a:pt x="25062" y="8166"/>
                      <a:pt x="27000" y="10606"/>
                    </a:cubicBezTo>
                    <a:lnTo>
                      <a:pt x="32475" y="4904"/>
                    </a:lnTo>
                    <a:cubicBezTo>
                      <a:pt x="30901" y="2452"/>
                      <a:pt x="28460" y="707"/>
                      <a:pt x="25632" y="0"/>
                    </a:cubicBezTo>
                    <a:cubicBezTo>
                      <a:pt x="25632" y="0"/>
                      <a:pt x="24605" y="1711"/>
                      <a:pt x="23579" y="1141"/>
                    </a:cubicBezTo>
                    <a:cubicBezTo>
                      <a:pt x="22553" y="570"/>
                      <a:pt x="22211" y="1141"/>
                      <a:pt x="21526" y="1939"/>
                    </a:cubicBezTo>
                    <a:lnTo>
                      <a:pt x="20158" y="2737"/>
                    </a:lnTo>
                    <a:lnTo>
                      <a:pt x="18219" y="3763"/>
                    </a:lnTo>
                    <a:lnTo>
                      <a:pt x="17535" y="3763"/>
                    </a:lnTo>
                    <a:lnTo>
                      <a:pt x="16166" y="3763"/>
                    </a:lnTo>
                    <a:cubicBezTo>
                      <a:pt x="15333" y="4436"/>
                      <a:pt x="14467" y="5041"/>
                      <a:pt x="13543" y="5588"/>
                    </a:cubicBezTo>
                    <a:cubicBezTo>
                      <a:pt x="12038" y="6466"/>
                      <a:pt x="10475" y="7219"/>
                      <a:pt x="8867" y="7869"/>
                    </a:cubicBezTo>
                    <a:lnTo>
                      <a:pt x="8867" y="7869"/>
                    </a:lnTo>
                    <a:cubicBezTo>
                      <a:pt x="8867" y="7869"/>
                      <a:pt x="8867" y="8439"/>
                      <a:pt x="8297" y="8553"/>
                    </a:cubicBezTo>
                    <a:cubicBezTo>
                      <a:pt x="5640" y="10047"/>
                      <a:pt x="2902" y="11382"/>
                      <a:pt x="86" y="12545"/>
                    </a:cubicBezTo>
                    <a:cubicBezTo>
                      <a:pt x="-29" y="13606"/>
                      <a:pt x="-29" y="14678"/>
                      <a:pt x="86" y="15738"/>
                    </a:cubicBezTo>
                    <a:cubicBezTo>
                      <a:pt x="6" y="25375"/>
                      <a:pt x="7749" y="33256"/>
                      <a:pt x="17386" y="33336"/>
                    </a:cubicBezTo>
                    <a:cubicBezTo>
                      <a:pt x="17808" y="33347"/>
                      <a:pt x="18242" y="33324"/>
                      <a:pt x="18675" y="33301"/>
                    </a:cubicBezTo>
                    <a:cubicBezTo>
                      <a:pt x="23864" y="33530"/>
                      <a:pt x="28905" y="31488"/>
                      <a:pt x="32475" y="27713"/>
                    </a:cubicBezTo>
                    <a:lnTo>
                      <a:pt x="26430" y="22239"/>
                    </a:lnTo>
                    <a:cubicBezTo>
                      <a:pt x="24537" y="24531"/>
                      <a:pt x="21754" y="25900"/>
                      <a:pt x="18789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278BEEC6-8B8A-49E6-915E-7ACD59755076}"/>
                  </a:ext>
                </a:extLst>
              </p:cNvPr>
              <p:cNvSpPr/>
              <p:nvPr/>
            </p:nvSpPr>
            <p:spPr>
              <a:xfrm>
                <a:off x="8091805" y="3663734"/>
                <a:ext cx="39231" cy="34213"/>
              </a:xfrm>
              <a:custGeom>
                <a:avLst/>
                <a:gdLst>
                  <a:gd name="connsiteX0" fmla="*/ 26687 w 39231"/>
                  <a:gd name="connsiteY0" fmla="*/ 27599 h 34213"/>
                  <a:gd name="connsiteX1" fmla="*/ 12431 w 39231"/>
                  <a:gd name="connsiteY1" fmla="*/ 27599 h 34213"/>
                  <a:gd name="connsiteX2" fmla="*/ 9694 w 39231"/>
                  <a:gd name="connsiteY2" fmla="*/ 34214 h 34213"/>
                  <a:gd name="connsiteX3" fmla="*/ 0 w 39231"/>
                  <a:gd name="connsiteY3" fmla="*/ 34214 h 34213"/>
                  <a:gd name="connsiteX4" fmla="*/ 14940 w 39231"/>
                  <a:gd name="connsiteY4" fmla="*/ 0 h 34213"/>
                  <a:gd name="connsiteX5" fmla="*/ 24292 w 39231"/>
                  <a:gd name="connsiteY5" fmla="*/ 0 h 34213"/>
                  <a:gd name="connsiteX6" fmla="*/ 39232 w 39231"/>
                  <a:gd name="connsiteY6" fmla="*/ 34214 h 34213"/>
                  <a:gd name="connsiteX7" fmla="*/ 29310 w 39231"/>
                  <a:gd name="connsiteY7" fmla="*/ 34214 h 34213"/>
                  <a:gd name="connsiteX8" fmla="*/ 23836 w 39231"/>
                  <a:gd name="connsiteY8" fmla="*/ 20642 h 34213"/>
                  <a:gd name="connsiteX9" fmla="*/ 19502 w 39231"/>
                  <a:gd name="connsiteY9" fmla="*/ 9238 h 34213"/>
                  <a:gd name="connsiteX10" fmla="*/ 15168 w 39231"/>
                  <a:gd name="connsiteY10" fmla="*/ 20642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31" h="34213">
                    <a:moveTo>
                      <a:pt x="26687" y="27599"/>
                    </a:moveTo>
                    <a:lnTo>
                      <a:pt x="12431" y="27599"/>
                    </a:lnTo>
                    <a:lnTo>
                      <a:pt x="9694" y="34214"/>
                    </a:lnTo>
                    <a:lnTo>
                      <a:pt x="0" y="34214"/>
                    </a:lnTo>
                    <a:lnTo>
                      <a:pt x="14940" y="0"/>
                    </a:lnTo>
                    <a:lnTo>
                      <a:pt x="24292" y="0"/>
                    </a:lnTo>
                    <a:lnTo>
                      <a:pt x="39232" y="34214"/>
                    </a:lnTo>
                    <a:lnTo>
                      <a:pt x="29310" y="34214"/>
                    </a:lnTo>
                    <a:close/>
                    <a:moveTo>
                      <a:pt x="23836" y="20642"/>
                    </a:moveTo>
                    <a:lnTo>
                      <a:pt x="19502" y="9238"/>
                    </a:lnTo>
                    <a:lnTo>
                      <a:pt x="15168" y="20642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21C022C3-D6D1-47EA-B46B-C4E08B14DC9E}"/>
                  </a:ext>
                </a:extLst>
              </p:cNvPr>
              <p:cNvSpPr/>
              <p:nvPr/>
            </p:nvSpPr>
            <p:spPr>
              <a:xfrm>
                <a:off x="8133888" y="3663734"/>
                <a:ext cx="38547" cy="34213"/>
              </a:xfrm>
              <a:custGeom>
                <a:avLst/>
                <a:gdLst>
                  <a:gd name="connsiteX0" fmla="*/ 30336 w 38547"/>
                  <a:gd name="connsiteY0" fmla="*/ 34214 h 34213"/>
                  <a:gd name="connsiteX1" fmla="*/ 30336 w 38547"/>
                  <a:gd name="connsiteY1" fmla="*/ 16308 h 34213"/>
                  <a:gd name="connsiteX2" fmla="*/ 21669 w 38547"/>
                  <a:gd name="connsiteY2" fmla="*/ 30906 h 34213"/>
                  <a:gd name="connsiteX3" fmla="*/ 17449 w 38547"/>
                  <a:gd name="connsiteY3" fmla="*/ 30906 h 34213"/>
                  <a:gd name="connsiteX4" fmla="*/ 8782 w 38547"/>
                  <a:gd name="connsiteY4" fmla="*/ 16765 h 34213"/>
                  <a:gd name="connsiteX5" fmla="*/ 8782 w 38547"/>
                  <a:gd name="connsiteY5" fmla="*/ 34214 h 34213"/>
                  <a:gd name="connsiteX6" fmla="*/ 0 w 38547"/>
                  <a:gd name="connsiteY6" fmla="*/ 34214 h 34213"/>
                  <a:gd name="connsiteX7" fmla="*/ 0 w 38547"/>
                  <a:gd name="connsiteY7" fmla="*/ 0 h 34213"/>
                  <a:gd name="connsiteX8" fmla="*/ 7869 w 38547"/>
                  <a:gd name="connsiteY8" fmla="*/ 0 h 34213"/>
                  <a:gd name="connsiteX9" fmla="*/ 19274 w 38547"/>
                  <a:gd name="connsiteY9" fmla="*/ 19502 h 34213"/>
                  <a:gd name="connsiteX10" fmla="*/ 30678 w 38547"/>
                  <a:gd name="connsiteY10" fmla="*/ 0 h 34213"/>
                  <a:gd name="connsiteX11" fmla="*/ 38548 w 38547"/>
                  <a:gd name="connsiteY11" fmla="*/ 0 h 34213"/>
                  <a:gd name="connsiteX12" fmla="*/ 38548 w 38547"/>
                  <a:gd name="connsiteY12" fmla="*/ 34214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47" h="34213">
                    <a:moveTo>
                      <a:pt x="30336" y="34214"/>
                    </a:moveTo>
                    <a:lnTo>
                      <a:pt x="30336" y="16308"/>
                    </a:lnTo>
                    <a:lnTo>
                      <a:pt x="21669" y="30906"/>
                    </a:lnTo>
                    <a:lnTo>
                      <a:pt x="17449" y="30906"/>
                    </a:lnTo>
                    <a:lnTo>
                      <a:pt x="8782" y="16765"/>
                    </a:lnTo>
                    <a:lnTo>
                      <a:pt x="8782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7869" y="0"/>
                    </a:lnTo>
                    <a:lnTo>
                      <a:pt x="19274" y="19502"/>
                    </a:lnTo>
                    <a:lnTo>
                      <a:pt x="30678" y="0"/>
                    </a:lnTo>
                    <a:lnTo>
                      <a:pt x="38548" y="0"/>
                    </a:lnTo>
                    <a:lnTo>
                      <a:pt x="38548" y="342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4F2607DB-C1B7-4299-BF8D-141E2468285C}"/>
                  </a:ext>
                </a:extLst>
              </p:cNvPr>
              <p:cNvSpPr/>
              <p:nvPr/>
            </p:nvSpPr>
            <p:spPr>
              <a:xfrm>
                <a:off x="8179848" y="3663734"/>
                <a:ext cx="30336" cy="34213"/>
              </a:xfrm>
              <a:custGeom>
                <a:avLst/>
                <a:gdLst>
                  <a:gd name="connsiteX0" fmla="*/ 30336 w 30336"/>
                  <a:gd name="connsiteY0" fmla="*/ 13001 h 34213"/>
                  <a:gd name="connsiteX1" fmla="*/ 15396 w 30336"/>
                  <a:gd name="connsiteY1" fmla="*/ 25432 h 34213"/>
                  <a:gd name="connsiteX2" fmla="*/ 9466 w 30336"/>
                  <a:gd name="connsiteY2" fmla="*/ 25432 h 34213"/>
                  <a:gd name="connsiteX3" fmla="*/ 9466 w 30336"/>
                  <a:gd name="connsiteY3" fmla="*/ 34214 h 34213"/>
                  <a:gd name="connsiteX4" fmla="*/ 0 w 30336"/>
                  <a:gd name="connsiteY4" fmla="*/ 34214 h 34213"/>
                  <a:gd name="connsiteX5" fmla="*/ 0 w 30336"/>
                  <a:gd name="connsiteY5" fmla="*/ 0 h 34213"/>
                  <a:gd name="connsiteX6" fmla="*/ 15396 w 30336"/>
                  <a:gd name="connsiteY6" fmla="*/ 0 h 34213"/>
                  <a:gd name="connsiteX7" fmla="*/ 30336 w 30336"/>
                  <a:gd name="connsiteY7" fmla="*/ 13001 h 34213"/>
                  <a:gd name="connsiteX8" fmla="*/ 20756 w 30336"/>
                  <a:gd name="connsiteY8" fmla="*/ 13001 h 34213"/>
                  <a:gd name="connsiteX9" fmla="*/ 14826 w 30336"/>
                  <a:gd name="connsiteY9" fmla="*/ 7983 h 34213"/>
                  <a:gd name="connsiteX10" fmla="*/ 9466 w 30336"/>
                  <a:gd name="connsiteY10" fmla="*/ 7983 h 34213"/>
                  <a:gd name="connsiteX11" fmla="*/ 9466 w 30336"/>
                  <a:gd name="connsiteY11" fmla="*/ 17905 h 34213"/>
                  <a:gd name="connsiteX12" fmla="*/ 14598 w 30336"/>
                  <a:gd name="connsiteY12" fmla="*/ 17905 h 34213"/>
                  <a:gd name="connsiteX13" fmla="*/ 20756 w 30336"/>
                  <a:gd name="connsiteY13" fmla="*/ 13001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36" h="34213">
                    <a:moveTo>
                      <a:pt x="30336" y="13001"/>
                    </a:moveTo>
                    <a:cubicBezTo>
                      <a:pt x="30336" y="20642"/>
                      <a:pt x="24634" y="25432"/>
                      <a:pt x="15396" y="25432"/>
                    </a:cubicBezTo>
                    <a:lnTo>
                      <a:pt x="9466" y="25432"/>
                    </a:lnTo>
                    <a:lnTo>
                      <a:pt x="9466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15396" y="0"/>
                    </a:lnTo>
                    <a:cubicBezTo>
                      <a:pt x="24634" y="456"/>
                      <a:pt x="30336" y="5246"/>
                      <a:pt x="30336" y="13001"/>
                    </a:cubicBezTo>
                    <a:close/>
                    <a:moveTo>
                      <a:pt x="20756" y="13001"/>
                    </a:moveTo>
                    <a:cubicBezTo>
                      <a:pt x="20756" y="9808"/>
                      <a:pt x="18818" y="7983"/>
                      <a:pt x="14826" y="7983"/>
                    </a:cubicBezTo>
                    <a:lnTo>
                      <a:pt x="9466" y="7983"/>
                    </a:lnTo>
                    <a:lnTo>
                      <a:pt x="9466" y="17905"/>
                    </a:lnTo>
                    <a:lnTo>
                      <a:pt x="14598" y="17905"/>
                    </a:lnTo>
                    <a:cubicBezTo>
                      <a:pt x="18818" y="17905"/>
                      <a:pt x="20756" y="16081"/>
                      <a:pt x="20756" y="13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923A1B04-2715-4833-84D7-A2CE1AD70532}"/>
                  </a:ext>
                </a:extLst>
              </p:cNvPr>
              <p:cNvSpPr/>
              <p:nvPr/>
            </p:nvSpPr>
            <p:spPr>
              <a:xfrm>
                <a:off x="8096366" y="3469400"/>
                <a:ext cx="75270" cy="75270"/>
              </a:xfrm>
              <a:custGeom>
                <a:avLst/>
                <a:gdLst>
                  <a:gd name="connsiteX0" fmla="*/ 75270 w 75270"/>
                  <a:gd name="connsiteY0" fmla="*/ 37635 h 75270"/>
                  <a:gd name="connsiteX1" fmla="*/ 37635 w 75270"/>
                  <a:gd name="connsiteY1" fmla="*/ 75270 h 75270"/>
                  <a:gd name="connsiteX2" fmla="*/ 0 w 75270"/>
                  <a:gd name="connsiteY2" fmla="*/ 37635 h 75270"/>
                  <a:gd name="connsiteX3" fmla="*/ 37635 w 75270"/>
                  <a:gd name="connsiteY3" fmla="*/ 0 h 75270"/>
                  <a:gd name="connsiteX4" fmla="*/ 75270 w 75270"/>
                  <a:gd name="connsiteY4" fmla="*/ 37635 h 7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0" h="75270">
                    <a:moveTo>
                      <a:pt x="75270" y="37635"/>
                    </a:moveTo>
                    <a:cubicBezTo>
                      <a:pt x="75270" y="58426"/>
                      <a:pt x="58426" y="75270"/>
                      <a:pt x="37635" y="75270"/>
                    </a:cubicBezTo>
                    <a:cubicBezTo>
                      <a:pt x="16845" y="75270"/>
                      <a:pt x="0" y="58426"/>
                      <a:pt x="0" y="37635"/>
                    </a:cubicBezTo>
                    <a:cubicBezTo>
                      <a:pt x="0" y="16844"/>
                      <a:pt x="16845" y="0"/>
                      <a:pt x="37635" y="0"/>
                    </a:cubicBezTo>
                    <a:cubicBezTo>
                      <a:pt x="58426" y="0"/>
                      <a:pt x="75270" y="16844"/>
                      <a:pt x="75270" y="37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8158A5A9-22A9-4083-BAA3-F10C10486A15}"/>
                  </a:ext>
                </a:extLst>
              </p:cNvPr>
              <p:cNvSpPr/>
              <p:nvPr/>
            </p:nvSpPr>
            <p:spPr>
              <a:xfrm>
                <a:off x="8128302" y="3560180"/>
                <a:ext cx="554" cy="31020"/>
              </a:xfrm>
              <a:custGeom>
                <a:avLst/>
                <a:gdLst>
                  <a:gd name="connsiteX0" fmla="*/ 453 w 554"/>
                  <a:gd name="connsiteY0" fmla="*/ 31021 h 31020"/>
                  <a:gd name="connsiteX1" fmla="*/ 453 w 554"/>
                  <a:gd name="connsiteY1" fmla="*/ 0 h 31020"/>
                  <a:gd name="connsiteX2" fmla="*/ 453 w 554"/>
                  <a:gd name="connsiteY2" fmla="*/ 15510 h 31020"/>
                  <a:gd name="connsiteX3" fmla="*/ 453 w 554"/>
                  <a:gd name="connsiteY3" fmla="*/ 31021 h 3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" h="31020">
                    <a:moveTo>
                      <a:pt x="453" y="31021"/>
                    </a:moveTo>
                    <a:cubicBezTo>
                      <a:pt x="-151" y="20688"/>
                      <a:pt x="-151" y="10333"/>
                      <a:pt x="453" y="0"/>
                    </a:cubicBezTo>
                    <a:cubicBezTo>
                      <a:pt x="453" y="0"/>
                      <a:pt x="453" y="6957"/>
                      <a:pt x="453" y="15510"/>
                    </a:cubicBezTo>
                    <a:cubicBezTo>
                      <a:pt x="453" y="24064"/>
                      <a:pt x="681" y="31021"/>
                      <a:pt x="453" y="31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B3212182-7270-4C70-83C2-56DD2753404C}"/>
                  </a:ext>
                </a:extLst>
              </p:cNvPr>
              <p:cNvSpPr/>
              <p:nvPr/>
            </p:nvSpPr>
            <p:spPr>
              <a:xfrm>
                <a:off x="8090550" y="3551399"/>
                <a:ext cx="16536" cy="28511"/>
              </a:xfrm>
              <a:custGeom>
                <a:avLst/>
                <a:gdLst>
                  <a:gd name="connsiteX0" fmla="*/ 16537 w 16536"/>
                  <a:gd name="connsiteY0" fmla="*/ 0 h 28511"/>
                  <a:gd name="connsiteX1" fmla="*/ 8553 w 16536"/>
                  <a:gd name="connsiteY1" fmla="*/ 14484 h 28511"/>
                  <a:gd name="connsiteX2" fmla="*/ 0 w 16536"/>
                  <a:gd name="connsiteY2" fmla="*/ 28512 h 28511"/>
                  <a:gd name="connsiteX3" fmla="*/ 7869 w 16536"/>
                  <a:gd name="connsiteY3" fmla="*/ 14027 h 28511"/>
                  <a:gd name="connsiteX4" fmla="*/ 16537 w 16536"/>
                  <a:gd name="connsiteY4" fmla="*/ 0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6" h="28511">
                    <a:moveTo>
                      <a:pt x="16537" y="0"/>
                    </a:moveTo>
                    <a:cubicBezTo>
                      <a:pt x="16537" y="0"/>
                      <a:pt x="13115" y="6615"/>
                      <a:pt x="8553" y="14484"/>
                    </a:cubicBezTo>
                    <a:cubicBezTo>
                      <a:pt x="5942" y="19296"/>
                      <a:pt x="3079" y="23984"/>
                      <a:pt x="0" y="28512"/>
                    </a:cubicBezTo>
                    <a:cubicBezTo>
                      <a:pt x="0" y="28512"/>
                      <a:pt x="3307" y="22011"/>
                      <a:pt x="7869" y="14027"/>
                    </a:cubicBezTo>
                    <a:cubicBezTo>
                      <a:pt x="10492" y="9192"/>
                      <a:pt x="13389" y="4516"/>
                      <a:pt x="16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0860DF95-FE7F-4A56-9F89-98C8DB211091}"/>
                  </a:ext>
                </a:extLst>
              </p:cNvPr>
              <p:cNvSpPr/>
              <p:nvPr/>
            </p:nvSpPr>
            <p:spPr>
              <a:xfrm>
                <a:off x="8066714" y="3537485"/>
                <a:ext cx="18133" cy="14369"/>
              </a:xfrm>
              <a:custGeom>
                <a:avLst/>
                <a:gdLst>
                  <a:gd name="connsiteX0" fmla="*/ 18133 w 18133"/>
                  <a:gd name="connsiteY0" fmla="*/ 0 h 14369"/>
                  <a:gd name="connsiteX1" fmla="*/ 9238 w 18133"/>
                  <a:gd name="connsiteY1" fmla="*/ 7527 h 14369"/>
                  <a:gd name="connsiteX2" fmla="*/ 0 w 18133"/>
                  <a:gd name="connsiteY2" fmla="*/ 14370 h 14369"/>
                  <a:gd name="connsiteX3" fmla="*/ 8782 w 18133"/>
                  <a:gd name="connsiteY3" fmla="*/ 6957 h 14369"/>
                  <a:gd name="connsiteX4" fmla="*/ 18133 w 18133"/>
                  <a:gd name="connsiteY4" fmla="*/ 0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14369">
                    <a:moveTo>
                      <a:pt x="18133" y="0"/>
                    </a:moveTo>
                    <a:cubicBezTo>
                      <a:pt x="15339" y="2703"/>
                      <a:pt x="12374" y="5223"/>
                      <a:pt x="9238" y="7527"/>
                    </a:cubicBezTo>
                    <a:cubicBezTo>
                      <a:pt x="6352" y="10070"/>
                      <a:pt x="3273" y="12351"/>
                      <a:pt x="0" y="14370"/>
                    </a:cubicBezTo>
                    <a:cubicBezTo>
                      <a:pt x="2760" y="11701"/>
                      <a:pt x="5691" y="9226"/>
                      <a:pt x="8782" y="6957"/>
                    </a:cubicBezTo>
                    <a:cubicBezTo>
                      <a:pt x="11735" y="4436"/>
                      <a:pt x="14860" y="2110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F4462136-CAAE-468F-BD17-2E3860813776}"/>
                  </a:ext>
                </a:extLst>
              </p:cNvPr>
              <p:cNvSpPr/>
              <p:nvPr/>
            </p:nvSpPr>
            <p:spPr>
              <a:xfrm>
                <a:off x="8159320" y="3549916"/>
                <a:ext cx="6961" cy="26002"/>
              </a:xfrm>
              <a:custGeom>
                <a:avLst/>
                <a:gdLst>
                  <a:gd name="connsiteX0" fmla="*/ 6957 w 6961"/>
                  <a:gd name="connsiteY0" fmla="*/ 26002 h 26002"/>
                  <a:gd name="connsiteX1" fmla="*/ 6044 w 6961"/>
                  <a:gd name="connsiteY1" fmla="*/ 22125 h 26002"/>
                  <a:gd name="connsiteX2" fmla="*/ 3764 w 6961"/>
                  <a:gd name="connsiteY2" fmla="*/ 13001 h 26002"/>
                  <a:gd name="connsiteX3" fmla="*/ 1026 w 6961"/>
                  <a:gd name="connsiteY3" fmla="*/ 3878 h 26002"/>
                  <a:gd name="connsiteX4" fmla="*/ 0 w 6961"/>
                  <a:gd name="connsiteY4" fmla="*/ 0 h 26002"/>
                  <a:gd name="connsiteX5" fmla="*/ 1597 w 6961"/>
                  <a:gd name="connsiteY5" fmla="*/ 3650 h 26002"/>
                  <a:gd name="connsiteX6" fmla="*/ 4448 w 6961"/>
                  <a:gd name="connsiteY6" fmla="*/ 12773 h 26002"/>
                  <a:gd name="connsiteX7" fmla="*/ 6501 w 6961"/>
                  <a:gd name="connsiteY7" fmla="*/ 22011 h 26002"/>
                  <a:gd name="connsiteX8" fmla="*/ 6957 w 6961"/>
                  <a:gd name="connsiteY8" fmla="*/ 26002 h 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1" h="26002">
                    <a:moveTo>
                      <a:pt x="6957" y="26002"/>
                    </a:moveTo>
                    <a:cubicBezTo>
                      <a:pt x="6524" y="24748"/>
                      <a:pt x="6215" y="23448"/>
                      <a:pt x="6044" y="22125"/>
                    </a:cubicBezTo>
                    <a:cubicBezTo>
                      <a:pt x="6044" y="19844"/>
                      <a:pt x="4676" y="16537"/>
                      <a:pt x="3764" y="13001"/>
                    </a:cubicBezTo>
                    <a:cubicBezTo>
                      <a:pt x="2851" y="9466"/>
                      <a:pt x="1825" y="6159"/>
                      <a:pt x="1026" y="3878"/>
                    </a:cubicBezTo>
                    <a:cubicBezTo>
                      <a:pt x="570" y="2623"/>
                      <a:pt x="228" y="1323"/>
                      <a:pt x="0" y="0"/>
                    </a:cubicBezTo>
                    <a:cubicBezTo>
                      <a:pt x="639" y="1163"/>
                      <a:pt x="1175" y="2384"/>
                      <a:pt x="1597" y="3650"/>
                    </a:cubicBezTo>
                    <a:cubicBezTo>
                      <a:pt x="2748" y="6626"/>
                      <a:pt x="3695" y="9671"/>
                      <a:pt x="4448" y="12773"/>
                    </a:cubicBezTo>
                    <a:cubicBezTo>
                      <a:pt x="5337" y="15807"/>
                      <a:pt x="6022" y="18886"/>
                      <a:pt x="6501" y="22011"/>
                    </a:cubicBezTo>
                    <a:cubicBezTo>
                      <a:pt x="6831" y="23311"/>
                      <a:pt x="6991" y="24657"/>
                      <a:pt x="6957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531469FB-8B78-477D-97D9-2795A0E55EE4}"/>
                  </a:ext>
                </a:extLst>
              </p:cNvPr>
              <p:cNvSpPr/>
              <p:nvPr/>
            </p:nvSpPr>
            <p:spPr>
              <a:xfrm>
                <a:off x="8182471" y="3529844"/>
                <a:ext cx="22010" cy="18931"/>
              </a:xfrm>
              <a:custGeom>
                <a:avLst/>
                <a:gdLst>
                  <a:gd name="connsiteX0" fmla="*/ 22011 w 22010"/>
                  <a:gd name="connsiteY0" fmla="*/ 18932 h 18931"/>
                  <a:gd name="connsiteX1" fmla="*/ 10606 w 22010"/>
                  <a:gd name="connsiteY1" fmla="*/ 9808 h 18931"/>
                  <a:gd name="connsiteX2" fmla="*/ 0 w 22010"/>
                  <a:gd name="connsiteY2" fmla="*/ 0 h 18931"/>
                  <a:gd name="connsiteX3" fmla="*/ 11405 w 22010"/>
                  <a:gd name="connsiteY3" fmla="*/ 9124 h 18931"/>
                  <a:gd name="connsiteX4" fmla="*/ 22011 w 22010"/>
                  <a:gd name="connsiteY4" fmla="*/ 18932 h 1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0" h="18931">
                    <a:moveTo>
                      <a:pt x="22011" y="18932"/>
                    </a:moveTo>
                    <a:cubicBezTo>
                      <a:pt x="18008" y="16149"/>
                      <a:pt x="14199" y="13104"/>
                      <a:pt x="10606" y="9808"/>
                    </a:cubicBezTo>
                    <a:cubicBezTo>
                      <a:pt x="6877" y="6763"/>
                      <a:pt x="3330" y="3490"/>
                      <a:pt x="0" y="0"/>
                    </a:cubicBezTo>
                    <a:cubicBezTo>
                      <a:pt x="3980" y="2817"/>
                      <a:pt x="7778" y="5862"/>
                      <a:pt x="11405" y="9124"/>
                    </a:cubicBezTo>
                    <a:cubicBezTo>
                      <a:pt x="15111" y="12203"/>
                      <a:pt x="18647" y="15476"/>
                      <a:pt x="22011" y="189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A111CA1A-5657-4706-8E7D-B5976A3CE363}"/>
                  </a:ext>
                </a:extLst>
              </p:cNvPr>
              <p:cNvSpPr/>
              <p:nvPr/>
            </p:nvSpPr>
            <p:spPr>
              <a:xfrm>
                <a:off x="8187261" y="3508284"/>
                <a:ext cx="31818" cy="3313"/>
              </a:xfrm>
              <a:custGeom>
                <a:avLst/>
                <a:gdLst>
                  <a:gd name="connsiteX0" fmla="*/ 31819 w 31818"/>
                  <a:gd name="connsiteY0" fmla="*/ 3313 h 3313"/>
                  <a:gd name="connsiteX1" fmla="*/ 27371 w 31818"/>
                  <a:gd name="connsiteY1" fmla="*/ 2629 h 3313"/>
                  <a:gd name="connsiteX2" fmla="*/ 15967 w 31818"/>
                  <a:gd name="connsiteY2" fmla="*/ 1032 h 3313"/>
                  <a:gd name="connsiteX3" fmla="*/ 4562 w 31818"/>
                  <a:gd name="connsiteY3" fmla="*/ 120 h 3313"/>
                  <a:gd name="connsiteX4" fmla="*/ 0 w 31818"/>
                  <a:gd name="connsiteY4" fmla="*/ 120 h 3313"/>
                  <a:gd name="connsiteX5" fmla="*/ 4676 w 31818"/>
                  <a:gd name="connsiteY5" fmla="*/ 120 h 3313"/>
                  <a:gd name="connsiteX6" fmla="*/ 16081 w 31818"/>
                  <a:gd name="connsiteY6" fmla="*/ 804 h 3313"/>
                  <a:gd name="connsiteX7" fmla="*/ 27485 w 31818"/>
                  <a:gd name="connsiteY7" fmla="*/ 2629 h 3313"/>
                  <a:gd name="connsiteX8" fmla="*/ 31819 w 31818"/>
                  <a:gd name="connsiteY8" fmla="*/ 3313 h 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18" h="3313">
                    <a:moveTo>
                      <a:pt x="31819" y="3313"/>
                    </a:moveTo>
                    <a:lnTo>
                      <a:pt x="27371" y="2629"/>
                    </a:lnTo>
                    <a:lnTo>
                      <a:pt x="15967" y="1032"/>
                    </a:lnTo>
                    <a:lnTo>
                      <a:pt x="4562" y="120"/>
                    </a:lnTo>
                    <a:lnTo>
                      <a:pt x="0" y="120"/>
                    </a:lnTo>
                    <a:cubicBezTo>
                      <a:pt x="1551" y="-40"/>
                      <a:pt x="3125" y="-40"/>
                      <a:pt x="4676" y="120"/>
                    </a:cubicBezTo>
                    <a:cubicBezTo>
                      <a:pt x="7413" y="120"/>
                      <a:pt x="11405" y="120"/>
                      <a:pt x="16081" y="804"/>
                    </a:cubicBezTo>
                    <a:cubicBezTo>
                      <a:pt x="20756" y="1488"/>
                      <a:pt x="24178" y="2058"/>
                      <a:pt x="27485" y="2629"/>
                    </a:cubicBezTo>
                    <a:cubicBezTo>
                      <a:pt x="28956" y="2640"/>
                      <a:pt x="30416" y="2880"/>
                      <a:pt x="31819" y="3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D69CF244-0F8B-4549-91BE-2436B70F33D0}"/>
                  </a:ext>
                </a:extLst>
              </p:cNvPr>
              <p:cNvSpPr/>
              <p:nvPr/>
            </p:nvSpPr>
            <p:spPr>
              <a:xfrm>
                <a:off x="8182585" y="3474968"/>
                <a:ext cx="36608" cy="8934"/>
              </a:xfrm>
              <a:custGeom>
                <a:avLst/>
                <a:gdLst>
                  <a:gd name="connsiteX0" fmla="*/ 36609 w 36608"/>
                  <a:gd name="connsiteY0" fmla="*/ 20 h 8934"/>
                  <a:gd name="connsiteX1" fmla="*/ 18361 w 36608"/>
                  <a:gd name="connsiteY1" fmla="*/ 4810 h 8934"/>
                  <a:gd name="connsiteX2" fmla="*/ 0 w 36608"/>
                  <a:gd name="connsiteY2" fmla="*/ 8916 h 8934"/>
                  <a:gd name="connsiteX3" fmla="*/ 18247 w 36608"/>
                  <a:gd name="connsiteY3" fmla="*/ 4012 h 8934"/>
                  <a:gd name="connsiteX4" fmla="*/ 36609 w 36608"/>
                  <a:gd name="connsiteY4" fmla="*/ 20 h 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08" h="8934">
                    <a:moveTo>
                      <a:pt x="36609" y="20"/>
                    </a:moveTo>
                    <a:cubicBezTo>
                      <a:pt x="36609" y="20"/>
                      <a:pt x="28512" y="2416"/>
                      <a:pt x="18361" y="4810"/>
                    </a:cubicBezTo>
                    <a:cubicBezTo>
                      <a:pt x="8211" y="7205"/>
                      <a:pt x="0" y="9144"/>
                      <a:pt x="0" y="8916"/>
                    </a:cubicBezTo>
                    <a:cubicBezTo>
                      <a:pt x="0" y="8688"/>
                      <a:pt x="8097" y="6521"/>
                      <a:pt x="18247" y="4012"/>
                    </a:cubicBezTo>
                    <a:cubicBezTo>
                      <a:pt x="28397" y="1503"/>
                      <a:pt x="36495" y="-208"/>
                      <a:pt x="3660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F57DCA55-4701-480A-A4B9-1EDFEEF80747}"/>
                  </a:ext>
                </a:extLst>
              </p:cNvPr>
              <p:cNvSpPr/>
              <p:nvPr/>
            </p:nvSpPr>
            <p:spPr>
              <a:xfrm>
                <a:off x="8158521" y="3432335"/>
                <a:ext cx="18133" cy="27256"/>
              </a:xfrm>
              <a:custGeom>
                <a:avLst/>
                <a:gdLst>
                  <a:gd name="connsiteX0" fmla="*/ 18133 w 18133"/>
                  <a:gd name="connsiteY0" fmla="*/ 0 h 27256"/>
                  <a:gd name="connsiteX1" fmla="*/ 9352 w 18133"/>
                  <a:gd name="connsiteY1" fmla="*/ 13799 h 27256"/>
                  <a:gd name="connsiteX2" fmla="*/ 0 w 18133"/>
                  <a:gd name="connsiteY2" fmla="*/ 27257 h 27256"/>
                  <a:gd name="connsiteX3" fmla="*/ 8781 w 18133"/>
                  <a:gd name="connsiteY3" fmla="*/ 13457 h 27256"/>
                  <a:gd name="connsiteX4" fmla="*/ 18133 w 18133"/>
                  <a:gd name="connsiteY4" fmla="*/ 0 h 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27256">
                    <a:moveTo>
                      <a:pt x="18133" y="0"/>
                    </a:moveTo>
                    <a:cubicBezTo>
                      <a:pt x="18133" y="0"/>
                      <a:pt x="14370" y="6273"/>
                      <a:pt x="9352" y="13799"/>
                    </a:cubicBezTo>
                    <a:cubicBezTo>
                      <a:pt x="6523" y="18487"/>
                      <a:pt x="3398" y="22980"/>
                      <a:pt x="0" y="27257"/>
                    </a:cubicBezTo>
                    <a:cubicBezTo>
                      <a:pt x="0" y="27257"/>
                      <a:pt x="3763" y="20984"/>
                      <a:pt x="8781" y="13457"/>
                    </a:cubicBezTo>
                    <a:cubicBezTo>
                      <a:pt x="11610" y="8770"/>
                      <a:pt x="14735" y="4277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E02AE833-679F-4BB1-9DE8-5BCA666FE2FA}"/>
                  </a:ext>
                </a:extLst>
              </p:cNvPr>
              <p:cNvSpPr/>
              <p:nvPr/>
            </p:nvSpPr>
            <p:spPr>
              <a:xfrm>
                <a:off x="8133888" y="3423325"/>
                <a:ext cx="681" cy="35240"/>
              </a:xfrm>
              <a:custGeom>
                <a:avLst/>
                <a:gdLst>
                  <a:gd name="connsiteX0" fmla="*/ 570 w 681"/>
                  <a:gd name="connsiteY0" fmla="*/ 0 h 35240"/>
                  <a:gd name="connsiteX1" fmla="*/ 570 w 681"/>
                  <a:gd name="connsiteY1" fmla="*/ 5246 h 35240"/>
                  <a:gd name="connsiteX2" fmla="*/ 570 w 681"/>
                  <a:gd name="connsiteY2" fmla="*/ 17677 h 35240"/>
                  <a:gd name="connsiteX3" fmla="*/ 570 w 681"/>
                  <a:gd name="connsiteY3" fmla="*/ 30108 h 35240"/>
                  <a:gd name="connsiteX4" fmla="*/ 570 w 681"/>
                  <a:gd name="connsiteY4" fmla="*/ 35240 h 35240"/>
                  <a:gd name="connsiteX5" fmla="*/ 0 w 681"/>
                  <a:gd name="connsiteY5" fmla="*/ 30108 h 35240"/>
                  <a:gd name="connsiteX6" fmla="*/ 0 w 681"/>
                  <a:gd name="connsiteY6" fmla="*/ 17677 h 35240"/>
                  <a:gd name="connsiteX7" fmla="*/ 0 w 681"/>
                  <a:gd name="connsiteY7" fmla="*/ 5246 h 35240"/>
                  <a:gd name="connsiteX8" fmla="*/ 570 w 681"/>
                  <a:gd name="connsiteY8" fmla="*/ 0 h 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1" h="35240">
                    <a:moveTo>
                      <a:pt x="570" y="0"/>
                    </a:moveTo>
                    <a:cubicBezTo>
                      <a:pt x="570" y="0"/>
                      <a:pt x="570" y="2053"/>
                      <a:pt x="570" y="5246"/>
                    </a:cubicBezTo>
                    <a:cubicBezTo>
                      <a:pt x="570" y="8439"/>
                      <a:pt x="570" y="12773"/>
                      <a:pt x="570" y="17677"/>
                    </a:cubicBezTo>
                    <a:cubicBezTo>
                      <a:pt x="570" y="22581"/>
                      <a:pt x="570" y="26915"/>
                      <a:pt x="570" y="30108"/>
                    </a:cubicBezTo>
                    <a:cubicBezTo>
                      <a:pt x="719" y="31819"/>
                      <a:pt x="719" y="33530"/>
                      <a:pt x="570" y="35240"/>
                    </a:cubicBezTo>
                    <a:cubicBezTo>
                      <a:pt x="228" y="33553"/>
                      <a:pt x="34" y="31830"/>
                      <a:pt x="0" y="30108"/>
                    </a:cubicBezTo>
                    <a:cubicBezTo>
                      <a:pt x="0" y="26915"/>
                      <a:pt x="0" y="22581"/>
                      <a:pt x="0" y="17677"/>
                    </a:cubicBezTo>
                    <a:cubicBezTo>
                      <a:pt x="0" y="12773"/>
                      <a:pt x="0" y="8439"/>
                      <a:pt x="0" y="5246"/>
                    </a:cubicBezTo>
                    <a:cubicBezTo>
                      <a:pt x="46" y="3490"/>
                      <a:pt x="239" y="1734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D4AEF8CA-6A2B-4DE8-8410-E35F620DA733}"/>
                  </a:ext>
                </a:extLst>
              </p:cNvPr>
              <p:cNvSpPr/>
              <p:nvPr/>
            </p:nvSpPr>
            <p:spPr>
              <a:xfrm>
                <a:off x="8085418" y="3435300"/>
                <a:ext cx="16992" cy="27941"/>
              </a:xfrm>
              <a:custGeom>
                <a:avLst/>
                <a:gdLst>
                  <a:gd name="connsiteX0" fmla="*/ 16993 w 16992"/>
                  <a:gd name="connsiteY0" fmla="*/ 27941 h 27941"/>
                  <a:gd name="connsiteX1" fmla="*/ 8211 w 16992"/>
                  <a:gd name="connsiteY1" fmla="*/ 14142 h 27941"/>
                  <a:gd name="connsiteX2" fmla="*/ 0 w 16992"/>
                  <a:gd name="connsiteY2" fmla="*/ 0 h 27941"/>
                  <a:gd name="connsiteX3" fmla="*/ 8782 w 16992"/>
                  <a:gd name="connsiteY3" fmla="*/ 13800 h 27941"/>
                  <a:gd name="connsiteX4" fmla="*/ 16993 w 16992"/>
                  <a:gd name="connsiteY4" fmla="*/ 27941 h 2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2" h="27941">
                    <a:moveTo>
                      <a:pt x="16993" y="27941"/>
                    </a:moveTo>
                    <a:cubicBezTo>
                      <a:pt x="16993" y="27941"/>
                      <a:pt x="12887" y="21897"/>
                      <a:pt x="8211" y="14142"/>
                    </a:cubicBezTo>
                    <a:cubicBezTo>
                      <a:pt x="5189" y="9603"/>
                      <a:pt x="2441" y="4881"/>
                      <a:pt x="0" y="0"/>
                    </a:cubicBezTo>
                    <a:cubicBezTo>
                      <a:pt x="0" y="0"/>
                      <a:pt x="4106" y="6044"/>
                      <a:pt x="8782" y="13800"/>
                    </a:cubicBezTo>
                    <a:cubicBezTo>
                      <a:pt x="11804" y="18339"/>
                      <a:pt x="14552" y="23060"/>
                      <a:pt x="16993" y="27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4BB82312-88BA-42F5-8BCC-31F332BFADC9}"/>
                  </a:ext>
                </a:extLst>
              </p:cNvPr>
              <p:cNvSpPr/>
              <p:nvPr/>
            </p:nvSpPr>
            <p:spPr>
              <a:xfrm>
                <a:off x="8056906" y="3471681"/>
                <a:ext cx="26458" cy="7755"/>
              </a:xfrm>
              <a:custGeom>
                <a:avLst/>
                <a:gdLst>
                  <a:gd name="connsiteX0" fmla="*/ 26459 w 26458"/>
                  <a:gd name="connsiteY0" fmla="*/ 7755 h 7755"/>
                  <a:gd name="connsiteX1" fmla="*/ 22467 w 26458"/>
                  <a:gd name="connsiteY1" fmla="*/ 7071 h 7755"/>
                  <a:gd name="connsiteX2" fmla="*/ 13001 w 26458"/>
                  <a:gd name="connsiteY2" fmla="*/ 4676 h 7755"/>
                  <a:gd name="connsiteX3" fmla="*/ 3649 w 26458"/>
                  <a:gd name="connsiteY3" fmla="*/ 1596 h 7755"/>
                  <a:gd name="connsiteX4" fmla="*/ 0 w 26458"/>
                  <a:gd name="connsiteY4" fmla="*/ 0 h 7755"/>
                  <a:gd name="connsiteX5" fmla="*/ 3878 w 26458"/>
                  <a:gd name="connsiteY5" fmla="*/ 1026 h 7755"/>
                  <a:gd name="connsiteX6" fmla="*/ 13229 w 26458"/>
                  <a:gd name="connsiteY6" fmla="*/ 3878 h 7755"/>
                  <a:gd name="connsiteX7" fmla="*/ 22581 w 26458"/>
                  <a:gd name="connsiteY7" fmla="*/ 6615 h 7755"/>
                  <a:gd name="connsiteX8" fmla="*/ 26459 w 26458"/>
                  <a:gd name="connsiteY8" fmla="*/ 7755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58" h="7755">
                    <a:moveTo>
                      <a:pt x="26459" y="7755"/>
                    </a:moveTo>
                    <a:cubicBezTo>
                      <a:pt x="25102" y="7698"/>
                      <a:pt x="23767" y="7470"/>
                      <a:pt x="22467" y="7071"/>
                    </a:cubicBezTo>
                    <a:cubicBezTo>
                      <a:pt x="19262" y="6466"/>
                      <a:pt x="16103" y="5656"/>
                      <a:pt x="13001" y="4676"/>
                    </a:cubicBezTo>
                    <a:cubicBezTo>
                      <a:pt x="9352" y="3649"/>
                      <a:pt x="6044" y="2509"/>
                      <a:pt x="3649" y="1596"/>
                    </a:cubicBezTo>
                    <a:lnTo>
                      <a:pt x="0" y="0"/>
                    </a:lnTo>
                    <a:lnTo>
                      <a:pt x="3878" y="1026"/>
                    </a:lnTo>
                    <a:lnTo>
                      <a:pt x="13229" y="3878"/>
                    </a:lnTo>
                    <a:lnTo>
                      <a:pt x="22581" y="6615"/>
                    </a:lnTo>
                    <a:cubicBezTo>
                      <a:pt x="23915" y="6854"/>
                      <a:pt x="25216" y="7230"/>
                      <a:pt x="26459" y="7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B2A6B90E-A63A-46BF-A856-CE669F523161}"/>
                  </a:ext>
                </a:extLst>
              </p:cNvPr>
              <p:cNvSpPr/>
              <p:nvPr/>
            </p:nvSpPr>
            <p:spPr>
              <a:xfrm>
                <a:off x="8050862" y="3508403"/>
                <a:ext cx="24177" cy="2282"/>
              </a:xfrm>
              <a:custGeom>
                <a:avLst/>
                <a:gdLst>
                  <a:gd name="connsiteX0" fmla="*/ 24178 w 24177"/>
                  <a:gd name="connsiteY0" fmla="*/ 0 h 2282"/>
                  <a:gd name="connsiteX1" fmla="*/ 12089 w 24177"/>
                  <a:gd name="connsiteY1" fmla="*/ 1483 h 2282"/>
                  <a:gd name="connsiteX2" fmla="*/ 0 w 24177"/>
                  <a:gd name="connsiteY2" fmla="*/ 2281 h 2282"/>
                  <a:gd name="connsiteX3" fmla="*/ 24178 w 24177"/>
                  <a:gd name="connsiteY3" fmla="*/ 0 h 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7" h="2282">
                    <a:moveTo>
                      <a:pt x="24178" y="0"/>
                    </a:moveTo>
                    <a:cubicBezTo>
                      <a:pt x="20175" y="719"/>
                      <a:pt x="16137" y="1209"/>
                      <a:pt x="12089" y="1483"/>
                    </a:cubicBezTo>
                    <a:cubicBezTo>
                      <a:pt x="8086" y="2030"/>
                      <a:pt x="4049" y="2304"/>
                      <a:pt x="0" y="2281"/>
                    </a:cubicBezTo>
                    <a:cubicBezTo>
                      <a:pt x="7994" y="924"/>
                      <a:pt x="16069" y="160"/>
                      <a:pt x="2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5FF85262-0554-49D3-B26D-698C04110A52}"/>
                  </a:ext>
                </a:extLst>
              </p:cNvPr>
              <p:cNvSpPr/>
              <p:nvPr/>
            </p:nvSpPr>
            <p:spPr>
              <a:xfrm>
                <a:off x="7918797" y="3434610"/>
                <a:ext cx="444323" cy="292647"/>
              </a:xfrm>
              <a:custGeom>
                <a:avLst/>
                <a:gdLst>
                  <a:gd name="connsiteX0" fmla="*/ 444323 w 444323"/>
                  <a:gd name="connsiteY0" fmla="*/ 5 h 292647"/>
                  <a:gd name="connsiteX1" fmla="*/ 442270 w 444323"/>
                  <a:gd name="connsiteY1" fmla="*/ 5251 h 292647"/>
                  <a:gd name="connsiteX2" fmla="*/ 435314 w 444323"/>
                  <a:gd name="connsiteY2" fmla="*/ 19621 h 292647"/>
                  <a:gd name="connsiteX3" fmla="*/ 403153 w 444323"/>
                  <a:gd name="connsiteY3" fmla="*/ 69003 h 292647"/>
                  <a:gd name="connsiteX4" fmla="*/ 254893 w 444323"/>
                  <a:gd name="connsiteY4" fmla="*/ 193427 h 292647"/>
                  <a:gd name="connsiteX5" fmla="*/ 76867 w 444323"/>
                  <a:gd name="connsiteY5" fmla="*/ 269268 h 292647"/>
                  <a:gd name="connsiteX6" fmla="*/ 20870 w 444323"/>
                  <a:gd name="connsiteY6" fmla="*/ 287059 h 292647"/>
                  <a:gd name="connsiteX7" fmla="*/ 5474 w 444323"/>
                  <a:gd name="connsiteY7" fmla="*/ 291507 h 292647"/>
                  <a:gd name="connsiteX8" fmla="*/ 0 w 444323"/>
                  <a:gd name="connsiteY8" fmla="*/ 292647 h 292647"/>
                  <a:gd name="connsiteX9" fmla="*/ 5132 w 444323"/>
                  <a:gd name="connsiteY9" fmla="*/ 290366 h 292647"/>
                  <a:gd name="connsiteX10" fmla="*/ 20072 w 444323"/>
                  <a:gd name="connsiteY10" fmla="*/ 284892 h 292647"/>
                  <a:gd name="connsiteX11" fmla="*/ 75384 w 444323"/>
                  <a:gd name="connsiteY11" fmla="*/ 265390 h 292647"/>
                  <a:gd name="connsiteX12" fmla="*/ 252156 w 444323"/>
                  <a:gd name="connsiteY12" fmla="*/ 187953 h 292647"/>
                  <a:gd name="connsiteX13" fmla="*/ 400416 w 444323"/>
                  <a:gd name="connsiteY13" fmla="*/ 66152 h 292647"/>
                  <a:gd name="connsiteX14" fmla="*/ 433717 w 444323"/>
                  <a:gd name="connsiteY14" fmla="*/ 18253 h 292647"/>
                  <a:gd name="connsiteX15" fmla="*/ 444323 w 444323"/>
                  <a:gd name="connsiteY15" fmla="*/ 5 h 2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323" h="292647">
                    <a:moveTo>
                      <a:pt x="444323" y="5"/>
                    </a:moveTo>
                    <a:cubicBezTo>
                      <a:pt x="443901" y="1841"/>
                      <a:pt x="443206" y="3609"/>
                      <a:pt x="442270" y="5251"/>
                    </a:cubicBezTo>
                    <a:cubicBezTo>
                      <a:pt x="440674" y="8559"/>
                      <a:pt x="438735" y="13577"/>
                      <a:pt x="435314" y="19621"/>
                    </a:cubicBezTo>
                    <a:cubicBezTo>
                      <a:pt x="426099" y="37013"/>
                      <a:pt x="415333" y="53539"/>
                      <a:pt x="403153" y="69003"/>
                    </a:cubicBezTo>
                    <a:cubicBezTo>
                      <a:pt x="362404" y="119833"/>
                      <a:pt x="312018" y="162110"/>
                      <a:pt x="254893" y="193427"/>
                    </a:cubicBezTo>
                    <a:cubicBezTo>
                      <a:pt x="198121" y="224357"/>
                      <a:pt x="138509" y="249755"/>
                      <a:pt x="76867" y="269268"/>
                    </a:cubicBezTo>
                    <a:cubicBezTo>
                      <a:pt x="53259" y="277137"/>
                      <a:pt x="34100" y="283067"/>
                      <a:pt x="20870" y="287059"/>
                    </a:cubicBezTo>
                    <a:lnTo>
                      <a:pt x="5474" y="291507"/>
                    </a:lnTo>
                    <a:cubicBezTo>
                      <a:pt x="3741" y="292225"/>
                      <a:pt x="1882" y="292613"/>
                      <a:pt x="0" y="292647"/>
                    </a:cubicBezTo>
                    <a:cubicBezTo>
                      <a:pt x="1642" y="291746"/>
                      <a:pt x="3364" y="290982"/>
                      <a:pt x="5132" y="290366"/>
                    </a:cubicBezTo>
                    <a:lnTo>
                      <a:pt x="20072" y="284892"/>
                    </a:lnTo>
                    <a:lnTo>
                      <a:pt x="75384" y="265390"/>
                    </a:lnTo>
                    <a:cubicBezTo>
                      <a:pt x="136410" y="244668"/>
                      <a:pt x="195555" y="218768"/>
                      <a:pt x="252156" y="187953"/>
                    </a:cubicBezTo>
                    <a:cubicBezTo>
                      <a:pt x="308757" y="156978"/>
                      <a:pt x="359051" y="115671"/>
                      <a:pt x="400416" y="66152"/>
                    </a:cubicBezTo>
                    <a:cubicBezTo>
                      <a:pt x="412687" y="51030"/>
                      <a:pt x="423818" y="35017"/>
                      <a:pt x="433717" y="18253"/>
                    </a:cubicBezTo>
                    <a:cubicBezTo>
                      <a:pt x="440332" y="6962"/>
                      <a:pt x="443867" y="-223"/>
                      <a:pt x="444323" y="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0FE5ECFB-8FD5-4952-A53D-5E7629B6476D}"/>
                  </a:ext>
                </a:extLst>
              </p:cNvPr>
              <p:cNvSpPr/>
              <p:nvPr/>
            </p:nvSpPr>
            <p:spPr>
              <a:xfrm>
                <a:off x="7958371" y="3523002"/>
                <a:ext cx="328052" cy="189885"/>
              </a:xfrm>
              <a:custGeom>
                <a:avLst/>
                <a:gdLst>
                  <a:gd name="connsiteX0" fmla="*/ 324575 w 328052"/>
                  <a:gd name="connsiteY0" fmla="*/ 911 h 189885"/>
                  <a:gd name="connsiteX1" fmla="*/ 310319 w 328052"/>
                  <a:gd name="connsiteY1" fmla="*/ 5245 h 189885"/>
                  <a:gd name="connsiteX2" fmla="*/ 193878 w 328052"/>
                  <a:gd name="connsiteY2" fmla="*/ 89639 h 189885"/>
                  <a:gd name="connsiteX3" fmla="*/ 0 w 328052"/>
                  <a:gd name="connsiteY3" fmla="*/ 189886 h 189885"/>
                  <a:gd name="connsiteX4" fmla="*/ 112905 w 328052"/>
                  <a:gd name="connsiteY4" fmla="*/ 148943 h 189885"/>
                  <a:gd name="connsiteX5" fmla="*/ 320469 w 328052"/>
                  <a:gd name="connsiteY5" fmla="*/ 21212 h 189885"/>
                  <a:gd name="connsiteX6" fmla="*/ 327312 w 328052"/>
                  <a:gd name="connsiteY6" fmla="*/ 11518 h 189885"/>
                  <a:gd name="connsiteX7" fmla="*/ 324575 w 328052"/>
                  <a:gd name="connsiteY7" fmla="*/ 911 h 18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052" h="189885">
                    <a:moveTo>
                      <a:pt x="324575" y="911"/>
                    </a:moveTo>
                    <a:cubicBezTo>
                      <a:pt x="319899" y="-1712"/>
                      <a:pt x="314425" y="1824"/>
                      <a:pt x="310319" y="5245"/>
                    </a:cubicBezTo>
                    <a:cubicBezTo>
                      <a:pt x="274201" y="36916"/>
                      <a:pt x="235220" y="65165"/>
                      <a:pt x="193878" y="89639"/>
                    </a:cubicBezTo>
                    <a:cubicBezTo>
                      <a:pt x="130127" y="124879"/>
                      <a:pt x="56111" y="142899"/>
                      <a:pt x="0" y="189886"/>
                    </a:cubicBezTo>
                    <a:cubicBezTo>
                      <a:pt x="38582" y="179017"/>
                      <a:pt x="76320" y="165331"/>
                      <a:pt x="112905" y="148943"/>
                    </a:cubicBezTo>
                    <a:cubicBezTo>
                      <a:pt x="188518" y="117808"/>
                      <a:pt x="262876" y="79147"/>
                      <a:pt x="320469" y="21212"/>
                    </a:cubicBezTo>
                    <a:cubicBezTo>
                      <a:pt x="323526" y="18600"/>
                      <a:pt x="325875" y="15270"/>
                      <a:pt x="327312" y="11518"/>
                    </a:cubicBezTo>
                    <a:cubicBezTo>
                      <a:pt x="328943" y="7777"/>
                      <a:pt x="327814" y="3397"/>
                      <a:pt x="324575" y="9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B522D77E-2AC1-4521-ABE6-4214A7ABF82F}"/>
                  </a:ext>
                </a:extLst>
              </p:cNvPr>
              <p:cNvSpPr/>
              <p:nvPr/>
            </p:nvSpPr>
            <p:spPr>
              <a:xfrm>
                <a:off x="7897841" y="2595446"/>
                <a:ext cx="471690" cy="411129"/>
              </a:xfrm>
              <a:custGeom>
                <a:avLst/>
                <a:gdLst>
                  <a:gd name="connsiteX0" fmla="*/ 450339 w 471690"/>
                  <a:gd name="connsiteY0" fmla="*/ 179983 h 411129"/>
                  <a:gd name="connsiteX1" fmla="*/ 435627 w 471690"/>
                  <a:gd name="connsiteY1" fmla="*/ 43128 h 411129"/>
                  <a:gd name="connsiteX2" fmla="*/ 341767 w 471690"/>
                  <a:gd name="connsiteY2" fmla="*/ 19 h 411129"/>
                  <a:gd name="connsiteX3" fmla="*/ 244030 w 471690"/>
                  <a:gd name="connsiteY3" fmla="*/ 11423 h 411129"/>
                  <a:gd name="connsiteX4" fmla="*/ 161575 w 471690"/>
                  <a:gd name="connsiteY4" fmla="*/ 10055 h 411129"/>
                  <a:gd name="connsiteX5" fmla="*/ 93945 w 471690"/>
                  <a:gd name="connsiteY5" fmla="*/ 50541 h 411129"/>
                  <a:gd name="connsiteX6" fmla="*/ 83909 w 471690"/>
                  <a:gd name="connsiteY6" fmla="*/ 68903 h 411129"/>
                  <a:gd name="connsiteX7" fmla="*/ 63723 w 471690"/>
                  <a:gd name="connsiteY7" fmla="*/ 75517 h 411129"/>
                  <a:gd name="connsiteX8" fmla="*/ 656 w 471690"/>
                  <a:gd name="connsiteY8" fmla="*/ 165842 h 411129"/>
                  <a:gd name="connsiteX9" fmla="*/ 33159 w 471690"/>
                  <a:gd name="connsiteY9" fmla="*/ 259930 h 411129"/>
                  <a:gd name="connsiteX10" fmla="*/ 26430 w 471690"/>
                  <a:gd name="connsiteY10" fmla="*/ 311364 h 411129"/>
                  <a:gd name="connsiteX11" fmla="*/ 112079 w 471690"/>
                  <a:gd name="connsiteY11" fmla="*/ 410870 h 411129"/>
                  <a:gd name="connsiteX12" fmla="*/ 200350 w 471690"/>
                  <a:gd name="connsiteY12" fmla="*/ 363027 h 41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1690" h="411129">
                    <a:moveTo>
                      <a:pt x="450339" y="179983"/>
                    </a:moveTo>
                    <a:cubicBezTo>
                      <a:pt x="488773" y="161850"/>
                      <a:pt x="470069" y="75859"/>
                      <a:pt x="435627" y="43128"/>
                    </a:cubicBezTo>
                    <a:cubicBezTo>
                      <a:pt x="408940" y="17468"/>
                      <a:pt x="378604" y="-666"/>
                      <a:pt x="341767" y="19"/>
                    </a:cubicBezTo>
                    <a:cubicBezTo>
                      <a:pt x="308922" y="19"/>
                      <a:pt x="276875" y="10169"/>
                      <a:pt x="244030" y="11423"/>
                    </a:cubicBezTo>
                    <a:cubicBezTo>
                      <a:pt x="216545" y="12450"/>
                      <a:pt x="188946" y="7318"/>
                      <a:pt x="161575" y="10055"/>
                    </a:cubicBezTo>
                    <a:cubicBezTo>
                      <a:pt x="134203" y="12792"/>
                      <a:pt x="105122" y="25451"/>
                      <a:pt x="93945" y="50541"/>
                    </a:cubicBezTo>
                    <a:cubicBezTo>
                      <a:pt x="92018" y="57338"/>
                      <a:pt x="88585" y="63611"/>
                      <a:pt x="83909" y="68903"/>
                    </a:cubicBezTo>
                    <a:cubicBezTo>
                      <a:pt x="77888" y="72849"/>
                      <a:pt x="70919" y="75129"/>
                      <a:pt x="63723" y="75517"/>
                    </a:cubicBezTo>
                    <a:cubicBezTo>
                      <a:pt x="22621" y="84960"/>
                      <a:pt x="-4636" y="124010"/>
                      <a:pt x="656" y="165842"/>
                    </a:cubicBezTo>
                    <a:cubicBezTo>
                      <a:pt x="6016" y="198801"/>
                      <a:pt x="31790" y="226514"/>
                      <a:pt x="33159" y="259930"/>
                    </a:cubicBezTo>
                    <a:cubicBezTo>
                      <a:pt x="31881" y="277185"/>
                      <a:pt x="29635" y="294360"/>
                      <a:pt x="26430" y="311364"/>
                    </a:cubicBezTo>
                    <a:cubicBezTo>
                      <a:pt x="22598" y="362491"/>
                      <a:pt x="60940" y="407037"/>
                      <a:pt x="112079" y="410870"/>
                    </a:cubicBezTo>
                    <a:cubicBezTo>
                      <a:pt x="148334" y="413584"/>
                      <a:pt x="182833" y="394880"/>
                      <a:pt x="200350" y="363027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08939815-308E-4DC7-B593-76F9281B72EA}"/>
                  </a:ext>
                </a:extLst>
              </p:cNvPr>
              <p:cNvSpPr/>
              <p:nvPr/>
            </p:nvSpPr>
            <p:spPr>
              <a:xfrm>
                <a:off x="7982434" y="2686534"/>
                <a:ext cx="367897" cy="626761"/>
              </a:xfrm>
              <a:custGeom>
                <a:avLst/>
                <a:gdLst>
                  <a:gd name="connsiteX0" fmla="*/ 360271 w 367897"/>
                  <a:gd name="connsiteY0" fmla="*/ 124364 h 626761"/>
                  <a:gd name="connsiteX1" fmla="*/ 215091 w 367897"/>
                  <a:gd name="connsiteY1" fmla="*/ 738 h 626761"/>
                  <a:gd name="connsiteX2" fmla="*/ 0 w 367897"/>
                  <a:gd name="connsiteY2" fmla="*/ 46356 h 626761"/>
                  <a:gd name="connsiteX3" fmla="*/ 1482 w 367897"/>
                  <a:gd name="connsiteY3" fmla="*/ 82281 h 626761"/>
                  <a:gd name="connsiteX4" fmla="*/ 23493 w 367897"/>
                  <a:gd name="connsiteY4" fmla="*/ 527060 h 626761"/>
                  <a:gd name="connsiteX5" fmla="*/ 23493 w 367897"/>
                  <a:gd name="connsiteY5" fmla="*/ 527060 h 626761"/>
                  <a:gd name="connsiteX6" fmla="*/ 159778 w 367897"/>
                  <a:gd name="connsiteY6" fmla="*/ 626052 h 626761"/>
                  <a:gd name="connsiteX7" fmla="*/ 266183 w 367897"/>
                  <a:gd name="connsiteY7" fmla="*/ 534816 h 626761"/>
                  <a:gd name="connsiteX8" fmla="*/ 263788 w 367897"/>
                  <a:gd name="connsiteY8" fmla="*/ 452930 h 626761"/>
                  <a:gd name="connsiteX9" fmla="*/ 364263 w 367897"/>
                  <a:gd name="connsiteY9" fmla="*/ 336946 h 626761"/>
                  <a:gd name="connsiteX10" fmla="*/ 360271 w 367897"/>
                  <a:gd name="connsiteY10" fmla="*/ 124364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7897" h="626761">
                    <a:moveTo>
                      <a:pt x="360271" y="124364"/>
                    </a:moveTo>
                    <a:cubicBezTo>
                      <a:pt x="354797" y="57647"/>
                      <a:pt x="281465" y="-7701"/>
                      <a:pt x="215091" y="738"/>
                    </a:cubicBezTo>
                    <a:lnTo>
                      <a:pt x="0" y="46356"/>
                    </a:lnTo>
                    <a:lnTo>
                      <a:pt x="1482" y="82281"/>
                    </a:lnTo>
                    <a:lnTo>
                      <a:pt x="23493" y="527060"/>
                    </a:lnTo>
                    <a:lnTo>
                      <a:pt x="23493" y="527060"/>
                    </a:lnTo>
                    <a:cubicBezTo>
                      <a:pt x="23493" y="527060"/>
                      <a:pt x="38890" y="636545"/>
                      <a:pt x="159778" y="626052"/>
                    </a:cubicBezTo>
                    <a:cubicBezTo>
                      <a:pt x="268464" y="616587"/>
                      <a:pt x="266183" y="534816"/>
                      <a:pt x="266183" y="534816"/>
                    </a:cubicBezTo>
                    <a:lnTo>
                      <a:pt x="263788" y="452930"/>
                    </a:lnTo>
                    <a:cubicBezTo>
                      <a:pt x="263788" y="452930"/>
                      <a:pt x="348753" y="448711"/>
                      <a:pt x="364263" y="336946"/>
                    </a:cubicBezTo>
                    <a:cubicBezTo>
                      <a:pt x="371676" y="281405"/>
                      <a:pt x="366430" y="198494"/>
                      <a:pt x="360271" y="12436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39F3F31B-C73B-47A6-A641-E9CE1862F95D}"/>
                  </a:ext>
                </a:extLst>
              </p:cNvPr>
              <p:cNvSpPr/>
              <p:nvPr/>
            </p:nvSpPr>
            <p:spPr>
              <a:xfrm>
                <a:off x="8290122" y="2871497"/>
                <a:ext cx="28414" cy="27404"/>
              </a:xfrm>
              <a:custGeom>
                <a:avLst/>
                <a:gdLst>
                  <a:gd name="connsiteX0" fmla="*/ 28406 w 28414"/>
                  <a:gd name="connsiteY0" fmla="*/ 12733 h 27404"/>
                  <a:gd name="connsiteX1" fmla="*/ 14948 w 28414"/>
                  <a:gd name="connsiteY1" fmla="*/ 27331 h 27404"/>
                  <a:gd name="connsiteX2" fmla="*/ 43 w 28414"/>
                  <a:gd name="connsiteY2" fmla="*/ 15230 h 27404"/>
                  <a:gd name="connsiteX3" fmla="*/ 8 w 28414"/>
                  <a:gd name="connsiteY3" fmla="*/ 14786 h 27404"/>
                  <a:gd name="connsiteX4" fmla="*/ 13466 w 28414"/>
                  <a:gd name="connsiteY4" fmla="*/ 74 h 27404"/>
                  <a:gd name="connsiteX5" fmla="*/ 28360 w 28414"/>
                  <a:gd name="connsiteY5" fmla="*/ 12174 h 27404"/>
                  <a:gd name="connsiteX6" fmla="*/ 28406 w 28414"/>
                  <a:gd name="connsiteY6" fmla="*/ 12733 h 2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14" h="27404">
                    <a:moveTo>
                      <a:pt x="28406" y="12733"/>
                    </a:moveTo>
                    <a:cubicBezTo>
                      <a:pt x="28668" y="20454"/>
                      <a:pt x="22669" y="26966"/>
                      <a:pt x="14948" y="27331"/>
                    </a:cubicBezTo>
                    <a:cubicBezTo>
                      <a:pt x="7490" y="28106"/>
                      <a:pt x="818" y="22689"/>
                      <a:pt x="43" y="15230"/>
                    </a:cubicBezTo>
                    <a:cubicBezTo>
                      <a:pt x="31" y="15082"/>
                      <a:pt x="20" y="14934"/>
                      <a:pt x="8" y="14786"/>
                    </a:cubicBezTo>
                    <a:cubicBezTo>
                      <a:pt x="-254" y="7042"/>
                      <a:pt x="5722" y="507"/>
                      <a:pt x="13466" y="74"/>
                    </a:cubicBezTo>
                    <a:cubicBezTo>
                      <a:pt x="20924" y="-702"/>
                      <a:pt x="27585" y="4727"/>
                      <a:pt x="28360" y="12174"/>
                    </a:cubicBezTo>
                    <a:cubicBezTo>
                      <a:pt x="28383" y="12368"/>
                      <a:pt x="28394" y="12550"/>
                      <a:pt x="28406" y="127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7FBDC1B8-AA92-4C8A-ACAE-07BF4AE70F26}"/>
                  </a:ext>
                </a:extLst>
              </p:cNvPr>
              <p:cNvSpPr/>
              <p:nvPr/>
            </p:nvSpPr>
            <p:spPr>
              <a:xfrm>
                <a:off x="8267140" y="2848166"/>
                <a:ext cx="57053" cy="15581"/>
              </a:xfrm>
              <a:custGeom>
                <a:avLst/>
                <a:gdLst>
                  <a:gd name="connsiteX0" fmla="*/ 56862 w 57053"/>
                  <a:gd name="connsiteY0" fmla="*/ 14509 h 15581"/>
                  <a:gd name="connsiteX1" fmla="*/ 28693 w 57053"/>
                  <a:gd name="connsiteY1" fmla="*/ 8920 h 15581"/>
                  <a:gd name="connsiteX2" fmla="*/ 523 w 57053"/>
                  <a:gd name="connsiteY2" fmla="*/ 15307 h 15581"/>
                  <a:gd name="connsiteX3" fmla="*/ 6340 w 57053"/>
                  <a:gd name="connsiteY3" fmla="*/ 7438 h 15581"/>
                  <a:gd name="connsiteX4" fmla="*/ 29149 w 57053"/>
                  <a:gd name="connsiteY4" fmla="*/ 25 h 15581"/>
                  <a:gd name="connsiteX5" fmla="*/ 51958 w 57053"/>
                  <a:gd name="connsiteY5" fmla="*/ 6754 h 15581"/>
                  <a:gd name="connsiteX6" fmla="*/ 56862 w 57053"/>
                  <a:gd name="connsiteY6" fmla="*/ 14509 h 1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53" h="15581">
                    <a:moveTo>
                      <a:pt x="56862" y="14509"/>
                    </a:moveTo>
                    <a:cubicBezTo>
                      <a:pt x="55037" y="16333"/>
                      <a:pt x="44089" y="8578"/>
                      <a:pt x="28693" y="8920"/>
                    </a:cubicBezTo>
                    <a:cubicBezTo>
                      <a:pt x="13297" y="9263"/>
                      <a:pt x="2234" y="17132"/>
                      <a:pt x="523" y="15307"/>
                    </a:cubicBezTo>
                    <a:cubicBezTo>
                      <a:pt x="-1187" y="13482"/>
                      <a:pt x="1436" y="11087"/>
                      <a:pt x="6340" y="7438"/>
                    </a:cubicBezTo>
                    <a:cubicBezTo>
                      <a:pt x="12966" y="2602"/>
                      <a:pt x="20949" y="2"/>
                      <a:pt x="29149" y="25"/>
                    </a:cubicBezTo>
                    <a:cubicBezTo>
                      <a:pt x="37281" y="-272"/>
                      <a:pt x="45287" y="2089"/>
                      <a:pt x="51958" y="6754"/>
                    </a:cubicBezTo>
                    <a:cubicBezTo>
                      <a:pt x="55950" y="10289"/>
                      <a:pt x="57660" y="13596"/>
                      <a:pt x="56862" y="145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8A8A3334-B605-48C7-B3B9-A7A07B8CF6A5}"/>
                  </a:ext>
                </a:extLst>
              </p:cNvPr>
              <p:cNvSpPr/>
              <p:nvPr/>
            </p:nvSpPr>
            <p:spPr>
              <a:xfrm>
                <a:off x="8146762" y="2871271"/>
                <a:ext cx="28526" cy="27629"/>
              </a:xfrm>
              <a:custGeom>
                <a:avLst/>
                <a:gdLst>
                  <a:gd name="connsiteX0" fmla="*/ 28525 w 28526"/>
                  <a:gd name="connsiteY0" fmla="*/ 12958 h 27629"/>
                  <a:gd name="connsiteX1" fmla="*/ 15067 w 28526"/>
                  <a:gd name="connsiteY1" fmla="*/ 27556 h 27629"/>
                  <a:gd name="connsiteX2" fmla="*/ 47 w 28526"/>
                  <a:gd name="connsiteY2" fmla="*/ 15353 h 27629"/>
                  <a:gd name="connsiteX3" fmla="*/ 13 w 28526"/>
                  <a:gd name="connsiteY3" fmla="*/ 15011 h 27629"/>
                  <a:gd name="connsiteX4" fmla="*/ 13470 w 28526"/>
                  <a:gd name="connsiteY4" fmla="*/ 71 h 27629"/>
                  <a:gd name="connsiteX5" fmla="*/ 28479 w 28526"/>
                  <a:gd name="connsiteY5" fmla="*/ 12297 h 27629"/>
                  <a:gd name="connsiteX6" fmla="*/ 28525 w 28526"/>
                  <a:gd name="connsiteY6" fmla="*/ 12958 h 2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26" h="27629">
                    <a:moveTo>
                      <a:pt x="28525" y="12958"/>
                    </a:moveTo>
                    <a:cubicBezTo>
                      <a:pt x="28661" y="20634"/>
                      <a:pt x="22731" y="27066"/>
                      <a:pt x="15067" y="27556"/>
                    </a:cubicBezTo>
                    <a:cubicBezTo>
                      <a:pt x="7551" y="28332"/>
                      <a:pt x="823" y="22869"/>
                      <a:pt x="47" y="15353"/>
                    </a:cubicBezTo>
                    <a:cubicBezTo>
                      <a:pt x="36" y="15239"/>
                      <a:pt x="24" y="15125"/>
                      <a:pt x="13" y="15011"/>
                    </a:cubicBezTo>
                    <a:cubicBezTo>
                      <a:pt x="-318" y="7199"/>
                      <a:pt x="5670" y="562"/>
                      <a:pt x="13470" y="71"/>
                    </a:cubicBezTo>
                    <a:cubicBezTo>
                      <a:pt x="20986" y="-693"/>
                      <a:pt x="27703" y="4781"/>
                      <a:pt x="28479" y="12297"/>
                    </a:cubicBezTo>
                    <a:cubicBezTo>
                      <a:pt x="28490" y="12514"/>
                      <a:pt x="28513" y="12742"/>
                      <a:pt x="28525" y="129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CFE1A2D4-4300-4F00-9B1D-75C8CD56C580}"/>
                  </a:ext>
                </a:extLst>
              </p:cNvPr>
              <p:cNvSpPr/>
              <p:nvPr/>
            </p:nvSpPr>
            <p:spPr>
              <a:xfrm>
                <a:off x="8118651" y="2848171"/>
                <a:ext cx="56948" cy="15575"/>
              </a:xfrm>
              <a:custGeom>
                <a:avLst/>
                <a:gdLst>
                  <a:gd name="connsiteX0" fmla="*/ 56749 w 56948"/>
                  <a:gd name="connsiteY0" fmla="*/ 14504 h 15575"/>
                  <a:gd name="connsiteX1" fmla="*/ 28694 w 56948"/>
                  <a:gd name="connsiteY1" fmla="*/ 8915 h 15575"/>
                  <a:gd name="connsiteX2" fmla="*/ 524 w 56948"/>
                  <a:gd name="connsiteY2" fmla="*/ 15302 h 15575"/>
                  <a:gd name="connsiteX3" fmla="*/ 6227 w 56948"/>
                  <a:gd name="connsiteY3" fmla="*/ 7433 h 15575"/>
                  <a:gd name="connsiteX4" fmla="*/ 29036 w 56948"/>
                  <a:gd name="connsiteY4" fmla="*/ 20 h 15575"/>
                  <a:gd name="connsiteX5" fmla="*/ 51845 w 56948"/>
                  <a:gd name="connsiteY5" fmla="*/ 6748 h 15575"/>
                  <a:gd name="connsiteX6" fmla="*/ 56749 w 56948"/>
                  <a:gd name="connsiteY6" fmla="*/ 14504 h 1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48" h="15575">
                    <a:moveTo>
                      <a:pt x="56749" y="14504"/>
                    </a:moveTo>
                    <a:cubicBezTo>
                      <a:pt x="55038" y="16328"/>
                      <a:pt x="43976" y="8573"/>
                      <a:pt x="28694" y="8915"/>
                    </a:cubicBezTo>
                    <a:cubicBezTo>
                      <a:pt x="13412" y="9257"/>
                      <a:pt x="2235" y="17127"/>
                      <a:pt x="524" y="15302"/>
                    </a:cubicBezTo>
                    <a:cubicBezTo>
                      <a:pt x="-1186" y="13477"/>
                      <a:pt x="1437" y="11082"/>
                      <a:pt x="6227" y="7433"/>
                    </a:cubicBezTo>
                    <a:cubicBezTo>
                      <a:pt x="12864" y="2643"/>
                      <a:pt x="20848" y="54"/>
                      <a:pt x="29036" y="20"/>
                    </a:cubicBezTo>
                    <a:cubicBezTo>
                      <a:pt x="37168" y="-243"/>
                      <a:pt x="45162" y="2118"/>
                      <a:pt x="51845" y="6748"/>
                    </a:cubicBezTo>
                    <a:cubicBezTo>
                      <a:pt x="55951" y="10284"/>
                      <a:pt x="57547" y="13591"/>
                      <a:pt x="56749" y="145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649EC91E-94F0-43EE-A078-39BDEC59C52B}"/>
                  </a:ext>
                </a:extLst>
              </p:cNvPr>
              <p:cNvSpPr/>
              <p:nvPr/>
            </p:nvSpPr>
            <p:spPr>
              <a:xfrm>
                <a:off x="8223186" y="2869062"/>
                <a:ext cx="47041" cy="108680"/>
              </a:xfrm>
              <a:custGeom>
                <a:avLst/>
                <a:gdLst>
                  <a:gd name="connsiteX0" fmla="*/ 7755 w 47041"/>
                  <a:gd name="connsiteY0" fmla="*/ 108344 h 108680"/>
                  <a:gd name="connsiteX1" fmla="*/ 32731 w 47041"/>
                  <a:gd name="connsiteY1" fmla="*/ 103782 h 108680"/>
                  <a:gd name="connsiteX2" fmla="*/ 40942 w 47041"/>
                  <a:gd name="connsiteY2" fmla="*/ 100361 h 108680"/>
                  <a:gd name="connsiteX3" fmla="*/ 38205 w 47041"/>
                  <a:gd name="connsiteY3" fmla="*/ 90553 h 108680"/>
                  <a:gd name="connsiteX4" fmla="*/ 26801 w 47041"/>
                  <a:gd name="connsiteY4" fmla="*/ 65576 h 108680"/>
                  <a:gd name="connsiteX5" fmla="*/ 0 w 47041"/>
                  <a:gd name="connsiteY5" fmla="*/ 0 h 108680"/>
                  <a:gd name="connsiteX6" fmla="*/ 32959 w 47041"/>
                  <a:gd name="connsiteY6" fmla="*/ 63410 h 108680"/>
                  <a:gd name="connsiteX7" fmla="*/ 44364 w 47041"/>
                  <a:gd name="connsiteY7" fmla="*/ 88614 h 108680"/>
                  <a:gd name="connsiteX8" fmla="*/ 46531 w 47041"/>
                  <a:gd name="connsiteY8" fmla="*/ 101615 h 108680"/>
                  <a:gd name="connsiteX9" fmla="*/ 40144 w 47041"/>
                  <a:gd name="connsiteY9" fmla="*/ 106633 h 108680"/>
                  <a:gd name="connsiteX10" fmla="*/ 33530 w 47041"/>
                  <a:gd name="connsiteY10" fmla="*/ 107659 h 108680"/>
                  <a:gd name="connsiteX11" fmla="*/ 7755 w 47041"/>
                  <a:gd name="connsiteY11" fmla="*/ 108344 h 10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41" h="108680">
                    <a:moveTo>
                      <a:pt x="7755" y="108344"/>
                    </a:moveTo>
                    <a:cubicBezTo>
                      <a:pt x="15886" y="105915"/>
                      <a:pt x="24269" y="104386"/>
                      <a:pt x="32731" y="103782"/>
                    </a:cubicBezTo>
                    <a:cubicBezTo>
                      <a:pt x="36609" y="103782"/>
                      <a:pt x="40258" y="102641"/>
                      <a:pt x="40942" y="100361"/>
                    </a:cubicBezTo>
                    <a:cubicBezTo>
                      <a:pt x="41627" y="98079"/>
                      <a:pt x="40144" y="94316"/>
                      <a:pt x="38205" y="90553"/>
                    </a:cubicBezTo>
                    <a:lnTo>
                      <a:pt x="26801" y="65576"/>
                    </a:lnTo>
                    <a:cubicBezTo>
                      <a:pt x="15864" y="44592"/>
                      <a:pt x="6900" y="22638"/>
                      <a:pt x="0" y="0"/>
                    </a:cubicBezTo>
                    <a:cubicBezTo>
                      <a:pt x="12841" y="20118"/>
                      <a:pt x="23870" y="41342"/>
                      <a:pt x="32959" y="63410"/>
                    </a:cubicBezTo>
                    <a:lnTo>
                      <a:pt x="44364" y="88614"/>
                    </a:lnTo>
                    <a:cubicBezTo>
                      <a:pt x="46884" y="92446"/>
                      <a:pt x="47671" y="97167"/>
                      <a:pt x="46531" y="101615"/>
                    </a:cubicBezTo>
                    <a:cubicBezTo>
                      <a:pt x="45265" y="104158"/>
                      <a:pt x="42916" y="106006"/>
                      <a:pt x="40144" y="106633"/>
                    </a:cubicBezTo>
                    <a:cubicBezTo>
                      <a:pt x="37966" y="107158"/>
                      <a:pt x="35753" y="107500"/>
                      <a:pt x="33530" y="107659"/>
                    </a:cubicBezTo>
                    <a:cubicBezTo>
                      <a:pt x="24976" y="108731"/>
                      <a:pt x="16343" y="108960"/>
                      <a:pt x="7755" y="1083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EBB55D4A-BC38-4118-ACBD-6DDCDD8BDAF3}"/>
                  </a:ext>
                </a:extLst>
              </p:cNvPr>
              <p:cNvSpPr/>
              <p:nvPr/>
            </p:nvSpPr>
            <p:spPr>
              <a:xfrm>
                <a:off x="8096252" y="3102514"/>
                <a:ext cx="150768" cy="66603"/>
              </a:xfrm>
              <a:custGeom>
                <a:avLst/>
                <a:gdLst>
                  <a:gd name="connsiteX0" fmla="*/ 149856 w 150768"/>
                  <a:gd name="connsiteY0" fmla="*/ 36951 h 66603"/>
                  <a:gd name="connsiteX1" fmla="*/ 0 w 150768"/>
                  <a:gd name="connsiteY1" fmla="*/ 0 h 66603"/>
                  <a:gd name="connsiteX2" fmla="*/ 150769 w 150768"/>
                  <a:gd name="connsiteY2" fmla="*/ 65234 h 6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768" h="66603">
                    <a:moveTo>
                      <a:pt x="149856" y="36951"/>
                    </a:moveTo>
                    <a:cubicBezTo>
                      <a:pt x="97441" y="38764"/>
                      <a:pt x="45561" y="25968"/>
                      <a:pt x="0" y="0"/>
                    </a:cubicBezTo>
                    <a:cubicBezTo>
                      <a:pt x="0" y="0"/>
                      <a:pt x="39574" y="77779"/>
                      <a:pt x="150769" y="6523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E1E5A54A-1517-452D-A016-A18639248185}"/>
                  </a:ext>
                </a:extLst>
              </p:cNvPr>
              <p:cNvSpPr/>
              <p:nvPr/>
            </p:nvSpPr>
            <p:spPr>
              <a:xfrm>
                <a:off x="8187065" y="2974554"/>
                <a:ext cx="52095" cy="43141"/>
              </a:xfrm>
              <a:custGeom>
                <a:avLst/>
                <a:gdLst>
                  <a:gd name="connsiteX0" fmla="*/ 2363 w 52095"/>
                  <a:gd name="connsiteY0" fmla="*/ 0 h 43141"/>
                  <a:gd name="connsiteX1" fmla="*/ 19698 w 52095"/>
                  <a:gd name="connsiteY1" fmla="*/ 28055 h 43141"/>
                  <a:gd name="connsiteX2" fmla="*/ 52087 w 52095"/>
                  <a:gd name="connsiteY2" fmla="*/ 39460 h 43141"/>
                  <a:gd name="connsiteX3" fmla="*/ 40682 w 52095"/>
                  <a:gd name="connsiteY3" fmla="*/ 43109 h 43141"/>
                  <a:gd name="connsiteX4" fmla="*/ 13653 w 52095"/>
                  <a:gd name="connsiteY4" fmla="*/ 34328 h 43141"/>
                  <a:gd name="connsiteX5" fmla="*/ 196 w 52095"/>
                  <a:gd name="connsiteY5" fmla="*/ 10720 h 43141"/>
                  <a:gd name="connsiteX6" fmla="*/ 2363 w 52095"/>
                  <a:gd name="connsiteY6" fmla="*/ 0 h 4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095" h="43141">
                    <a:moveTo>
                      <a:pt x="2363" y="0"/>
                    </a:moveTo>
                    <a:cubicBezTo>
                      <a:pt x="4758" y="0"/>
                      <a:pt x="5214" y="16537"/>
                      <a:pt x="19698" y="28055"/>
                    </a:cubicBezTo>
                    <a:cubicBezTo>
                      <a:pt x="34182" y="39574"/>
                      <a:pt x="51859" y="37407"/>
                      <a:pt x="52087" y="39460"/>
                    </a:cubicBezTo>
                    <a:cubicBezTo>
                      <a:pt x="52315" y="41513"/>
                      <a:pt x="48209" y="42767"/>
                      <a:pt x="40682" y="43109"/>
                    </a:cubicBezTo>
                    <a:cubicBezTo>
                      <a:pt x="30920" y="43497"/>
                      <a:pt x="21329" y="40384"/>
                      <a:pt x="13653" y="34328"/>
                    </a:cubicBezTo>
                    <a:cubicBezTo>
                      <a:pt x="6263" y="28512"/>
                      <a:pt x="1439" y="20038"/>
                      <a:pt x="196" y="10720"/>
                    </a:cubicBezTo>
                    <a:cubicBezTo>
                      <a:pt x="-602" y="4106"/>
                      <a:pt x="1222" y="0"/>
                      <a:pt x="23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C8CF64E9-4225-45A1-8616-8AD884D0CE56}"/>
                  </a:ext>
                </a:extLst>
              </p:cNvPr>
              <p:cNvSpPr/>
              <p:nvPr/>
            </p:nvSpPr>
            <p:spPr>
              <a:xfrm>
                <a:off x="8106795" y="2814952"/>
                <a:ext cx="59505" cy="26993"/>
              </a:xfrm>
              <a:custGeom>
                <a:avLst/>
                <a:gdLst>
                  <a:gd name="connsiteX0" fmla="*/ 59481 w 59505"/>
                  <a:gd name="connsiteY0" fmla="*/ 9974 h 26993"/>
                  <a:gd name="connsiteX1" fmla="*/ 30057 w 59505"/>
                  <a:gd name="connsiteY1" fmla="*/ 18413 h 26993"/>
                  <a:gd name="connsiteX2" fmla="*/ 406 w 59505"/>
                  <a:gd name="connsiteY2" fmla="*/ 25826 h 26993"/>
                  <a:gd name="connsiteX3" fmla="*/ 5423 w 59505"/>
                  <a:gd name="connsiteY3" fmla="*/ 14422 h 26993"/>
                  <a:gd name="connsiteX4" fmla="*/ 26522 w 59505"/>
                  <a:gd name="connsiteY4" fmla="*/ 1420 h 26993"/>
                  <a:gd name="connsiteX5" fmla="*/ 50472 w 59505"/>
                  <a:gd name="connsiteY5" fmla="*/ 2332 h 26993"/>
                  <a:gd name="connsiteX6" fmla="*/ 59481 w 59505"/>
                  <a:gd name="connsiteY6" fmla="*/ 9974 h 2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05" h="26993">
                    <a:moveTo>
                      <a:pt x="59481" y="9974"/>
                    </a:moveTo>
                    <a:cubicBezTo>
                      <a:pt x="58797" y="14878"/>
                      <a:pt x="45340" y="14193"/>
                      <a:pt x="30057" y="18413"/>
                    </a:cubicBezTo>
                    <a:cubicBezTo>
                      <a:pt x="14775" y="22633"/>
                      <a:pt x="2915" y="29818"/>
                      <a:pt x="406" y="25826"/>
                    </a:cubicBezTo>
                    <a:cubicBezTo>
                      <a:pt x="-735" y="23887"/>
                      <a:pt x="406" y="19097"/>
                      <a:pt x="5423" y="14422"/>
                    </a:cubicBezTo>
                    <a:cubicBezTo>
                      <a:pt x="11046" y="8126"/>
                      <a:pt x="18379" y="3610"/>
                      <a:pt x="26522" y="1420"/>
                    </a:cubicBezTo>
                    <a:cubicBezTo>
                      <a:pt x="34414" y="-747"/>
                      <a:pt x="42774" y="-427"/>
                      <a:pt x="50472" y="2332"/>
                    </a:cubicBezTo>
                    <a:cubicBezTo>
                      <a:pt x="56516" y="4157"/>
                      <a:pt x="59823" y="7579"/>
                      <a:pt x="59481" y="99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F8A75A36-6375-4AB0-9D30-F001C631F5F1}"/>
                  </a:ext>
                </a:extLst>
              </p:cNvPr>
              <p:cNvSpPr/>
              <p:nvPr/>
            </p:nvSpPr>
            <p:spPr>
              <a:xfrm>
                <a:off x="8260384" y="2811303"/>
                <a:ext cx="69579" cy="25974"/>
              </a:xfrm>
              <a:custGeom>
                <a:avLst/>
                <a:gdLst>
                  <a:gd name="connsiteX0" fmla="*/ 68865 w 69579"/>
                  <a:gd name="connsiteY0" fmla="*/ 23773 h 25974"/>
                  <a:gd name="connsiteX1" fmla="*/ 34651 w 69579"/>
                  <a:gd name="connsiteY1" fmla="*/ 22974 h 25974"/>
                  <a:gd name="connsiteX2" fmla="*/ 437 w 69579"/>
                  <a:gd name="connsiteY2" fmla="*/ 20807 h 25974"/>
                  <a:gd name="connsiteX3" fmla="*/ 7394 w 69579"/>
                  <a:gd name="connsiteY3" fmla="*/ 8262 h 25974"/>
                  <a:gd name="connsiteX4" fmla="*/ 62022 w 69579"/>
                  <a:gd name="connsiteY4" fmla="*/ 10657 h 25974"/>
                  <a:gd name="connsiteX5" fmla="*/ 68865 w 69579"/>
                  <a:gd name="connsiteY5" fmla="*/ 23773 h 2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79" h="25974">
                    <a:moveTo>
                      <a:pt x="68865" y="23773"/>
                    </a:moveTo>
                    <a:cubicBezTo>
                      <a:pt x="65329" y="28791"/>
                      <a:pt x="51530" y="23773"/>
                      <a:pt x="34651" y="22974"/>
                    </a:cubicBezTo>
                    <a:cubicBezTo>
                      <a:pt x="17772" y="22176"/>
                      <a:pt x="3973" y="26168"/>
                      <a:pt x="437" y="20807"/>
                    </a:cubicBezTo>
                    <a:cubicBezTo>
                      <a:pt x="-1045" y="18184"/>
                      <a:pt x="1235" y="13052"/>
                      <a:pt x="7394" y="8262"/>
                    </a:cubicBezTo>
                    <a:cubicBezTo>
                      <a:pt x="23988" y="-3587"/>
                      <a:pt x="46523" y="-2606"/>
                      <a:pt x="62022" y="10657"/>
                    </a:cubicBezTo>
                    <a:cubicBezTo>
                      <a:pt x="68523" y="15903"/>
                      <a:pt x="70918" y="21264"/>
                      <a:pt x="68865" y="23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92D4AD1E-8E44-4066-93F0-20AAA3730271}"/>
                  </a:ext>
                </a:extLst>
              </p:cNvPr>
              <p:cNvSpPr/>
              <p:nvPr/>
            </p:nvSpPr>
            <p:spPr>
              <a:xfrm>
                <a:off x="8133819" y="2952657"/>
                <a:ext cx="3264" cy="2306"/>
              </a:xfrm>
              <a:custGeom>
                <a:avLst/>
                <a:gdLst>
                  <a:gd name="connsiteX0" fmla="*/ 2578 w 3264"/>
                  <a:gd name="connsiteY0" fmla="*/ 2053 h 2306"/>
                  <a:gd name="connsiteX1" fmla="*/ 411 w 3264"/>
                  <a:gd name="connsiteY1" fmla="*/ 2053 h 2306"/>
                  <a:gd name="connsiteX2" fmla="*/ 411 w 3264"/>
                  <a:gd name="connsiteY2" fmla="*/ 0 h 2306"/>
                  <a:gd name="connsiteX3" fmla="*/ 2578 w 3264"/>
                  <a:gd name="connsiteY3" fmla="*/ 0 h 2306"/>
                  <a:gd name="connsiteX4" fmla="*/ 2578 w 3264"/>
                  <a:gd name="connsiteY4" fmla="*/ 2053 h 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4" h="2306">
                    <a:moveTo>
                      <a:pt x="2578" y="2053"/>
                    </a:moveTo>
                    <a:cubicBezTo>
                      <a:pt x="2578" y="2623"/>
                      <a:pt x="1095" y="2053"/>
                      <a:pt x="411" y="2053"/>
                    </a:cubicBezTo>
                    <a:cubicBezTo>
                      <a:pt x="-137" y="1482"/>
                      <a:pt x="-137" y="570"/>
                      <a:pt x="411" y="0"/>
                    </a:cubicBezTo>
                    <a:cubicBezTo>
                      <a:pt x="411" y="0"/>
                      <a:pt x="1779" y="0"/>
                      <a:pt x="2578" y="0"/>
                    </a:cubicBezTo>
                    <a:cubicBezTo>
                      <a:pt x="3376" y="0"/>
                      <a:pt x="3604" y="1597"/>
                      <a:pt x="2578" y="205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EB7565C9-609D-423B-8389-453335E9F4B9}"/>
                  </a:ext>
                </a:extLst>
              </p:cNvPr>
              <p:cNvSpPr/>
              <p:nvPr/>
            </p:nvSpPr>
            <p:spPr>
              <a:xfrm>
                <a:off x="8159873" y="2949001"/>
                <a:ext cx="2315" cy="6393"/>
              </a:xfrm>
              <a:custGeom>
                <a:avLst/>
                <a:gdLst>
                  <a:gd name="connsiteX0" fmla="*/ 1044 w 2315"/>
                  <a:gd name="connsiteY0" fmla="*/ 6393 h 6393"/>
                  <a:gd name="connsiteX1" fmla="*/ 17 w 2315"/>
                  <a:gd name="connsiteY1" fmla="*/ 3086 h 6393"/>
                  <a:gd name="connsiteX2" fmla="*/ 1272 w 2315"/>
                  <a:gd name="connsiteY2" fmla="*/ 7 h 6393"/>
                  <a:gd name="connsiteX3" fmla="*/ 2298 w 2315"/>
                  <a:gd name="connsiteY3" fmla="*/ 3200 h 6393"/>
                  <a:gd name="connsiteX4" fmla="*/ 1044 w 2315"/>
                  <a:gd name="connsiteY4" fmla="*/ 6393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6393">
                    <a:moveTo>
                      <a:pt x="1044" y="6393"/>
                    </a:moveTo>
                    <a:cubicBezTo>
                      <a:pt x="360" y="6393"/>
                      <a:pt x="-97" y="4911"/>
                      <a:pt x="17" y="3086"/>
                    </a:cubicBezTo>
                    <a:cubicBezTo>
                      <a:pt x="131" y="1261"/>
                      <a:pt x="588" y="-107"/>
                      <a:pt x="1272" y="7"/>
                    </a:cubicBezTo>
                    <a:cubicBezTo>
                      <a:pt x="1956" y="121"/>
                      <a:pt x="2412" y="1489"/>
                      <a:pt x="2298" y="3200"/>
                    </a:cubicBezTo>
                    <a:cubicBezTo>
                      <a:pt x="2184" y="4911"/>
                      <a:pt x="1728" y="6393"/>
                      <a:pt x="1044" y="639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DFA1F98A-8F2D-4323-BE32-918DDBC44349}"/>
                  </a:ext>
                </a:extLst>
              </p:cNvPr>
              <p:cNvSpPr/>
              <p:nvPr/>
            </p:nvSpPr>
            <p:spPr>
              <a:xfrm>
                <a:off x="8182796" y="2945690"/>
                <a:ext cx="2429" cy="3899"/>
              </a:xfrm>
              <a:custGeom>
                <a:avLst/>
                <a:gdLst>
                  <a:gd name="connsiteX0" fmla="*/ 1044 w 2429"/>
                  <a:gd name="connsiteY0" fmla="*/ 3888 h 3899"/>
                  <a:gd name="connsiteX1" fmla="*/ 17 w 2429"/>
                  <a:gd name="connsiteY1" fmla="*/ 1835 h 3899"/>
                  <a:gd name="connsiteX2" fmla="*/ 1386 w 2429"/>
                  <a:gd name="connsiteY2" fmla="*/ 11 h 3899"/>
                  <a:gd name="connsiteX3" fmla="*/ 2412 w 2429"/>
                  <a:gd name="connsiteY3" fmla="*/ 2064 h 3899"/>
                  <a:gd name="connsiteX4" fmla="*/ 1044 w 2429"/>
                  <a:gd name="connsiteY4" fmla="*/ 3888 h 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3899">
                    <a:moveTo>
                      <a:pt x="1044" y="3888"/>
                    </a:moveTo>
                    <a:cubicBezTo>
                      <a:pt x="360" y="3888"/>
                      <a:pt x="-97" y="2976"/>
                      <a:pt x="17" y="1835"/>
                    </a:cubicBezTo>
                    <a:cubicBezTo>
                      <a:pt x="132" y="695"/>
                      <a:pt x="702" y="-103"/>
                      <a:pt x="1386" y="11"/>
                    </a:cubicBezTo>
                    <a:cubicBezTo>
                      <a:pt x="2070" y="125"/>
                      <a:pt x="2526" y="923"/>
                      <a:pt x="2412" y="2064"/>
                    </a:cubicBezTo>
                    <a:cubicBezTo>
                      <a:pt x="2298" y="3204"/>
                      <a:pt x="1728" y="4002"/>
                      <a:pt x="1044" y="388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FAD7CB28-F99E-4FC4-88DF-B80F1C39FDD0}"/>
                  </a:ext>
                </a:extLst>
              </p:cNvPr>
              <p:cNvSpPr/>
              <p:nvPr/>
            </p:nvSpPr>
            <p:spPr>
              <a:xfrm>
                <a:off x="8148965" y="2974385"/>
                <a:ext cx="3658" cy="4502"/>
              </a:xfrm>
              <a:custGeom>
                <a:avLst/>
                <a:gdLst>
                  <a:gd name="connsiteX0" fmla="*/ 3398 w 3658"/>
                  <a:gd name="connsiteY0" fmla="*/ 4503 h 4502"/>
                  <a:gd name="connsiteX1" fmla="*/ 889 w 3658"/>
                  <a:gd name="connsiteY1" fmla="*/ 3021 h 4502"/>
                  <a:gd name="connsiteX2" fmla="*/ 204 w 3658"/>
                  <a:gd name="connsiteY2" fmla="*/ 169 h 4502"/>
                  <a:gd name="connsiteX3" fmla="*/ 2827 w 3658"/>
                  <a:gd name="connsiteY3" fmla="*/ 1652 h 4502"/>
                  <a:gd name="connsiteX4" fmla="*/ 3398 w 3658"/>
                  <a:gd name="connsiteY4" fmla="*/ 4503 h 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8" h="4502">
                    <a:moveTo>
                      <a:pt x="3398" y="4503"/>
                    </a:moveTo>
                    <a:cubicBezTo>
                      <a:pt x="2827" y="4503"/>
                      <a:pt x="1687" y="4503"/>
                      <a:pt x="889" y="3021"/>
                    </a:cubicBezTo>
                    <a:cubicBezTo>
                      <a:pt x="90" y="1538"/>
                      <a:pt x="-252" y="625"/>
                      <a:pt x="204" y="169"/>
                    </a:cubicBezTo>
                    <a:cubicBezTo>
                      <a:pt x="661" y="-287"/>
                      <a:pt x="1915" y="169"/>
                      <a:pt x="2827" y="1652"/>
                    </a:cubicBezTo>
                    <a:cubicBezTo>
                      <a:pt x="3740" y="3135"/>
                      <a:pt x="3854" y="4161"/>
                      <a:pt x="3398" y="450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340E1E6E-3CC0-44FF-938E-E0F3A9F37320}"/>
                  </a:ext>
                </a:extLst>
              </p:cNvPr>
              <p:cNvSpPr/>
              <p:nvPr/>
            </p:nvSpPr>
            <p:spPr>
              <a:xfrm>
                <a:off x="8171565" y="2968158"/>
                <a:ext cx="2437" cy="4040"/>
              </a:xfrm>
              <a:custGeom>
                <a:avLst/>
                <a:gdLst>
                  <a:gd name="connsiteX0" fmla="*/ 756 w 2437"/>
                  <a:gd name="connsiteY0" fmla="*/ 4001 h 4040"/>
                  <a:gd name="connsiteX1" fmla="*/ 71 w 2437"/>
                  <a:gd name="connsiteY1" fmla="*/ 1834 h 4040"/>
                  <a:gd name="connsiteX2" fmla="*/ 1668 w 2437"/>
                  <a:gd name="connsiteY2" fmla="*/ 10 h 4040"/>
                  <a:gd name="connsiteX3" fmla="*/ 2352 w 2437"/>
                  <a:gd name="connsiteY3" fmla="*/ 2291 h 4040"/>
                  <a:gd name="connsiteX4" fmla="*/ 756 w 2437"/>
                  <a:gd name="connsiteY4" fmla="*/ 4001 h 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7" h="4040">
                    <a:moveTo>
                      <a:pt x="756" y="4001"/>
                    </a:moveTo>
                    <a:cubicBezTo>
                      <a:pt x="185" y="4001"/>
                      <a:pt x="-157" y="2861"/>
                      <a:pt x="71" y="1834"/>
                    </a:cubicBezTo>
                    <a:cubicBezTo>
                      <a:pt x="300" y="808"/>
                      <a:pt x="984" y="-104"/>
                      <a:pt x="1668" y="10"/>
                    </a:cubicBezTo>
                    <a:cubicBezTo>
                      <a:pt x="2352" y="124"/>
                      <a:pt x="2580" y="1150"/>
                      <a:pt x="2352" y="2291"/>
                    </a:cubicBezTo>
                    <a:cubicBezTo>
                      <a:pt x="2124" y="3431"/>
                      <a:pt x="1440" y="4229"/>
                      <a:pt x="756" y="400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48392412-0E78-41DF-926E-DBE38F0C999D}"/>
                  </a:ext>
                </a:extLst>
              </p:cNvPr>
              <p:cNvSpPr/>
              <p:nvPr/>
            </p:nvSpPr>
            <p:spPr>
              <a:xfrm>
                <a:off x="8304753" y="2945367"/>
                <a:ext cx="3942" cy="5009"/>
              </a:xfrm>
              <a:custGeom>
                <a:avLst/>
                <a:gdLst>
                  <a:gd name="connsiteX0" fmla="*/ 3739 w 3942"/>
                  <a:gd name="connsiteY0" fmla="*/ 5009 h 5009"/>
                  <a:gd name="connsiteX1" fmla="*/ 1344 w 3942"/>
                  <a:gd name="connsiteY1" fmla="*/ 3071 h 5009"/>
                  <a:gd name="connsiteX2" fmla="*/ 90 w 3942"/>
                  <a:gd name="connsiteY2" fmla="*/ 219 h 5009"/>
                  <a:gd name="connsiteX3" fmla="*/ 3283 w 3942"/>
                  <a:gd name="connsiteY3" fmla="*/ 1588 h 5009"/>
                  <a:gd name="connsiteX4" fmla="*/ 3739 w 3942"/>
                  <a:gd name="connsiteY4" fmla="*/ 5009 h 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2" h="5009">
                    <a:moveTo>
                      <a:pt x="3739" y="5009"/>
                    </a:moveTo>
                    <a:cubicBezTo>
                      <a:pt x="3055" y="5009"/>
                      <a:pt x="2257" y="4211"/>
                      <a:pt x="1344" y="3071"/>
                    </a:cubicBezTo>
                    <a:cubicBezTo>
                      <a:pt x="432" y="1930"/>
                      <a:pt x="-252" y="790"/>
                      <a:pt x="90" y="219"/>
                    </a:cubicBezTo>
                    <a:cubicBezTo>
                      <a:pt x="432" y="-351"/>
                      <a:pt x="2143" y="219"/>
                      <a:pt x="3283" y="1588"/>
                    </a:cubicBezTo>
                    <a:cubicBezTo>
                      <a:pt x="4423" y="2957"/>
                      <a:pt x="3739" y="4895"/>
                      <a:pt x="3739" y="500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id="{309FAF72-E0AB-493B-ADBF-537A6A29F383}"/>
                  </a:ext>
                </a:extLst>
              </p:cNvPr>
              <p:cNvSpPr/>
              <p:nvPr/>
            </p:nvSpPr>
            <p:spPr>
              <a:xfrm>
                <a:off x="8324230" y="2943735"/>
                <a:ext cx="2534" cy="6098"/>
              </a:xfrm>
              <a:custGeom>
                <a:avLst/>
                <a:gdLst>
                  <a:gd name="connsiteX0" fmla="*/ 0 w 2534"/>
                  <a:gd name="connsiteY0" fmla="*/ 6071 h 6098"/>
                  <a:gd name="connsiteX1" fmla="*/ 0 w 2534"/>
                  <a:gd name="connsiteY1" fmla="*/ 2650 h 6098"/>
                  <a:gd name="connsiteX2" fmla="*/ 2281 w 2534"/>
                  <a:gd name="connsiteY2" fmla="*/ 27 h 6098"/>
                  <a:gd name="connsiteX3" fmla="*/ 2281 w 2534"/>
                  <a:gd name="connsiteY3" fmla="*/ 3448 h 6098"/>
                  <a:gd name="connsiteX4" fmla="*/ 0 w 2534"/>
                  <a:gd name="connsiteY4" fmla="*/ 6071 h 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4" h="6098">
                    <a:moveTo>
                      <a:pt x="0" y="6071"/>
                    </a:moveTo>
                    <a:cubicBezTo>
                      <a:pt x="0" y="6071"/>
                      <a:pt x="0" y="4247"/>
                      <a:pt x="0" y="2650"/>
                    </a:cubicBezTo>
                    <a:cubicBezTo>
                      <a:pt x="0" y="1053"/>
                      <a:pt x="1711" y="-201"/>
                      <a:pt x="2281" y="27"/>
                    </a:cubicBezTo>
                    <a:cubicBezTo>
                      <a:pt x="2851" y="255"/>
                      <a:pt x="2281" y="1851"/>
                      <a:pt x="2281" y="3448"/>
                    </a:cubicBezTo>
                    <a:cubicBezTo>
                      <a:pt x="2281" y="5045"/>
                      <a:pt x="684" y="6299"/>
                      <a:pt x="0" y="607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7" name="任意多边形: 形状 546">
                <a:extLst>
                  <a:ext uri="{FF2B5EF4-FFF2-40B4-BE49-F238E27FC236}">
                    <a16:creationId xmlns:a16="http://schemas.microsoft.com/office/drawing/2014/main" id="{BB34CE0F-0339-495A-9E45-5651C4F3CF6C}"/>
                  </a:ext>
                </a:extLst>
              </p:cNvPr>
              <p:cNvSpPr/>
              <p:nvPr/>
            </p:nvSpPr>
            <p:spPr>
              <a:xfrm>
                <a:off x="8340096" y="2947148"/>
                <a:ext cx="3012" cy="4973"/>
              </a:xfrm>
              <a:custGeom>
                <a:avLst/>
                <a:gdLst>
                  <a:gd name="connsiteX0" fmla="*/ 557 w 3012"/>
                  <a:gd name="connsiteY0" fmla="*/ 4939 h 4973"/>
                  <a:gd name="connsiteX1" fmla="*/ 557 w 3012"/>
                  <a:gd name="connsiteY1" fmla="*/ 2088 h 4973"/>
                  <a:gd name="connsiteX2" fmla="*/ 2496 w 3012"/>
                  <a:gd name="connsiteY2" fmla="*/ 35 h 4973"/>
                  <a:gd name="connsiteX3" fmla="*/ 2496 w 3012"/>
                  <a:gd name="connsiteY3" fmla="*/ 2886 h 4973"/>
                  <a:gd name="connsiteX4" fmla="*/ 557 w 3012"/>
                  <a:gd name="connsiteY4" fmla="*/ 4939 h 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" h="4973">
                    <a:moveTo>
                      <a:pt x="557" y="4939"/>
                    </a:moveTo>
                    <a:cubicBezTo>
                      <a:pt x="-128" y="4939"/>
                      <a:pt x="-242" y="3456"/>
                      <a:pt x="557" y="2088"/>
                    </a:cubicBezTo>
                    <a:cubicBezTo>
                      <a:pt x="1355" y="719"/>
                      <a:pt x="1925" y="-193"/>
                      <a:pt x="2496" y="35"/>
                    </a:cubicBezTo>
                    <a:cubicBezTo>
                      <a:pt x="3066" y="263"/>
                      <a:pt x="3294" y="1518"/>
                      <a:pt x="2496" y="2886"/>
                    </a:cubicBezTo>
                    <a:cubicBezTo>
                      <a:pt x="1697" y="4255"/>
                      <a:pt x="1127" y="5167"/>
                      <a:pt x="557" y="493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8" name="任意多边形: 形状 547">
                <a:extLst>
                  <a:ext uri="{FF2B5EF4-FFF2-40B4-BE49-F238E27FC236}">
                    <a16:creationId xmlns:a16="http://schemas.microsoft.com/office/drawing/2014/main" id="{52D8AE97-712F-46D2-A417-5D9F5443E509}"/>
                  </a:ext>
                </a:extLst>
              </p:cNvPr>
              <p:cNvSpPr/>
              <p:nvPr/>
            </p:nvSpPr>
            <p:spPr>
              <a:xfrm>
                <a:off x="8310672" y="2972667"/>
                <a:ext cx="3269" cy="3598"/>
              </a:xfrm>
              <a:custGeom>
                <a:avLst/>
                <a:gdLst>
                  <a:gd name="connsiteX0" fmla="*/ 2838 w 3269"/>
                  <a:gd name="connsiteY0" fmla="*/ 3598 h 3598"/>
                  <a:gd name="connsiteX1" fmla="*/ 557 w 3269"/>
                  <a:gd name="connsiteY1" fmla="*/ 2686 h 3598"/>
                  <a:gd name="connsiteX2" fmla="*/ 557 w 3269"/>
                  <a:gd name="connsiteY2" fmla="*/ 177 h 3598"/>
                  <a:gd name="connsiteX3" fmla="*/ 2838 w 3269"/>
                  <a:gd name="connsiteY3" fmla="*/ 1203 h 3598"/>
                  <a:gd name="connsiteX4" fmla="*/ 2838 w 3269"/>
                  <a:gd name="connsiteY4" fmla="*/ 3598 h 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" h="3598">
                    <a:moveTo>
                      <a:pt x="2838" y="3598"/>
                    </a:moveTo>
                    <a:cubicBezTo>
                      <a:pt x="2267" y="3598"/>
                      <a:pt x="1241" y="3598"/>
                      <a:pt x="557" y="2686"/>
                    </a:cubicBezTo>
                    <a:cubicBezTo>
                      <a:pt x="-128" y="1773"/>
                      <a:pt x="-242" y="633"/>
                      <a:pt x="557" y="177"/>
                    </a:cubicBezTo>
                    <a:cubicBezTo>
                      <a:pt x="1355" y="-279"/>
                      <a:pt x="2154" y="177"/>
                      <a:pt x="2838" y="1203"/>
                    </a:cubicBezTo>
                    <a:cubicBezTo>
                      <a:pt x="3522" y="2230"/>
                      <a:pt x="3294" y="3142"/>
                      <a:pt x="2838" y="359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9" name="任意多边形: 形状 548">
                <a:extLst>
                  <a:ext uri="{FF2B5EF4-FFF2-40B4-BE49-F238E27FC236}">
                    <a16:creationId xmlns:a16="http://schemas.microsoft.com/office/drawing/2014/main" id="{C78FB6FE-EC81-42D7-8966-87D74AEB093F}"/>
                  </a:ext>
                </a:extLst>
              </p:cNvPr>
              <p:cNvSpPr/>
              <p:nvPr/>
            </p:nvSpPr>
            <p:spPr>
              <a:xfrm>
                <a:off x="8328450" y="2967815"/>
                <a:ext cx="2409" cy="3443"/>
              </a:xfrm>
              <a:custGeom>
                <a:avLst/>
                <a:gdLst>
                  <a:gd name="connsiteX0" fmla="*/ 1026 w 2409"/>
                  <a:gd name="connsiteY0" fmla="*/ 3432 h 3443"/>
                  <a:gd name="connsiteX1" fmla="*/ 0 w 2409"/>
                  <a:gd name="connsiteY1" fmla="*/ 1608 h 3443"/>
                  <a:gd name="connsiteX2" fmla="*/ 1368 w 2409"/>
                  <a:gd name="connsiteY2" fmla="*/ 11 h 3443"/>
                  <a:gd name="connsiteX3" fmla="*/ 2395 w 2409"/>
                  <a:gd name="connsiteY3" fmla="*/ 1836 h 3443"/>
                  <a:gd name="connsiteX4" fmla="*/ 1026 w 2409"/>
                  <a:gd name="connsiteY4" fmla="*/ 3432 h 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9" h="3443">
                    <a:moveTo>
                      <a:pt x="1026" y="3432"/>
                    </a:moveTo>
                    <a:cubicBezTo>
                      <a:pt x="342" y="3432"/>
                      <a:pt x="0" y="2520"/>
                      <a:pt x="0" y="1608"/>
                    </a:cubicBezTo>
                    <a:cubicBezTo>
                      <a:pt x="0" y="695"/>
                      <a:pt x="798" y="-103"/>
                      <a:pt x="1368" y="11"/>
                    </a:cubicBezTo>
                    <a:cubicBezTo>
                      <a:pt x="1939" y="125"/>
                      <a:pt x="2509" y="923"/>
                      <a:pt x="2395" y="1836"/>
                    </a:cubicBezTo>
                    <a:cubicBezTo>
                      <a:pt x="2281" y="2748"/>
                      <a:pt x="1711" y="3546"/>
                      <a:pt x="1026" y="343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0" name="任意多边形: 形状 549">
                <a:extLst>
                  <a:ext uri="{FF2B5EF4-FFF2-40B4-BE49-F238E27FC236}">
                    <a16:creationId xmlns:a16="http://schemas.microsoft.com/office/drawing/2014/main" id="{2EB1DCDE-2A9D-46ED-A329-791239B14224}"/>
                  </a:ext>
                </a:extLst>
              </p:cNvPr>
              <p:cNvSpPr/>
              <p:nvPr/>
            </p:nvSpPr>
            <p:spPr>
              <a:xfrm>
                <a:off x="8240503" y="2954824"/>
                <a:ext cx="2315" cy="5930"/>
              </a:xfrm>
              <a:custGeom>
                <a:avLst/>
                <a:gdLst>
                  <a:gd name="connsiteX0" fmla="*/ 1044 w 2315"/>
                  <a:gd name="connsiteY0" fmla="*/ 5930 h 5930"/>
                  <a:gd name="connsiteX1" fmla="*/ 17 w 2315"/>
                  <a:gd name="connsiteY1" fmla="*/ 2965 h 5930"/>
                  <a:gd name="connsiteX2" fmla="*/ 1272 w 2315"/>
                  <a:gd name="connsiteY2" fmla="*/ 0 h 5930"/>
                  <a:gd name="connsiteX3" fmla="*/ 2299 w 2315"/>
                  <a:gd name="connsiteY3" fmla="*/ 2965 h 5930"/>
                  <a:gd name="connsiteX4" fmla="*/ 1044 w 2315"/>
                  <a:gd name="connsiteY4" fmla="*/ 5930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5930">
                    <a:moveTo>
                      <a:pt x="1044" y="5930"/>
                    </a:moveTo>
                    <a:cubicBezTo>
                      <a:pt x="360" y="5930"/>
                      <a:pt x="-97" y="4562"/>
                      <a:pt x="17" y="2965"/>
                    </a:cubicBezTo>
                    <a:cubicBezTo>
                      <a:pt x="132" y="1368"/>
                      <a:pt x="588" y="0"/>
                      <a:pt x="1272" y="0"/>
                    </a:cubicBezTo>
                    <a:cubicBezTo>
                      <a:pt x="1956" y="0"/>
                      <a:pt x="2412" y="1368"/>
                      <a:pt x="2299" y="2965"/>
                    </a:cubicBezTo>
                    <a:cubicBezTo>
                      <a:pt x="2184" y="4562"/>
                      <a:pt x="1728" y="5930"/>
                      <a:pt x="1044" y="593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id="{F00A2BE4-B34B-4FE0-BA6B-95905C1F3092}"/>
                  </a:ext>
                </a:extLst>
              </p:cNvPr>
              <p:cNvSpPr/>
              <p:nvPr/>
            </p:nvSpPr>
            <p:spPr>
              <a:xfrm>
                <a:off x="8279410" y="2947559"/>
                <a:ext cx="2314" cy="1953"/>
              </a:xfrm>
              <a:custGeom>
                <a:avLst/>
                <a:gdLst>
                  <a:gd name="connsiteX0" fmla="*/ 1483 w 2314"/>
                  <a:gd name="connsiteY0" fmla="*/ 1905 h 1953"/>
                  <a:gd name="connsiteX1" fmla="*/ 0 w 2314"/>
                  <a:gd name="connsiteY1" fmla="*/ 1221 h 1953"/>
                  <a:gd name="connsiteX2" fmla="*/ 1289 w 2314"/>
                  <a:gd name="connsiteY2" fmla="*/ 1 h 1953"/>
                  <a:gd name="connsiteX3" fmla="*/ 2281 w 2314"/>
                  <a:gd name="connsiteY3" fmla="*/ 537 h 1953"/>
                  <a:gd name="connsiteX4" fmla="*/ 1483 w 2314"/>
                  <a:gd name="connsiteY4" fmla="*/ 1905 h 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4" h="1953">
                    <a:moveTo>
                      <a:pt x="1483" y="1905"/>
                    </a:moveTo>
                    <a:cubicBezTo>
                      <a:pt x="890" y="2076"/>
                      <a:pt x="262" y="1780"/>
                      <a:pt x="0" y="1221"/>
                    </a:cubicBezTo>
                    <a:cubicBezTo>
                      <a:pt x="23" y="525"/>
                      <a:pt x="593" y="-22"/>
                      <a:pt x="1289" y="1"/>
                    </a:cubicBezTo>
                    <a:cubicBezTo>
                      <a:pt x="1688" y="12"/>
                      <a:pt x="2053" y="217"/>
                      <a:pt x="2281" y="537"/>
                    </a:cubicBezTo>
                    <a:cubicBezTo>
                      <a:pt x="2429" y="1130"/>
                      <a:pt x="2076" y="1734"/>
                      <a:pt x="1483" y="190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2" name="任意多边形: 形状 551">
                <a:extLst>
                  <a:ext uri="{FF2B5EF4-FFF2-40B4-BE49-F238E27FC236}">
                    <a16:creationId xmlns:a16="http://schemas.microsoft.com/office/drawing/2014/main" id="{B7F3EB6A-6E46-4B2F-B010-A9359434958D}"/>
                  </a:ext>
                </a:extLst>
              </p:cNvPr>
              <p:cNvSpPr/>
              <p:nvPr/>
            </p:nvSpPr>
            <p:spPr>
              <a:xfrm>
                <a:off x="8230350" y="2933029"/>
                <a:ext cx="2663" cy="3889"/>
              </a:xfrm>
              <a:custGeom>
                <a:avLst/>
                <a:gdLst>
                  <a:gd name="connsiteX0" fmla="*/ 1845 w 2663"/>
                  <a:gd name="connsiteY0" fmla="*/ 3890 h 3889"/>
                  <a:gd name="connsiteX1" fmla="*/ 134 w 2663"/>
                  <a:gd name="connsiteY1" fmla="*/ 2293 h 3889"/>
                  <a:gd name="connsiteX2" fmla="*/ 818 w 2663"/>
                  <a:gd name="connsiteY2" fmla="*/ 12 h 3889"/>
                  <a:gd name="connsiteX3" fmla="*/ 2529 w 2663"/>
                  <a:gd name="connsiteY3" fmla="*/ 1609 h 3889"/>
                  <a:gd name="connsiteX4" fmla="*/ 1845 w 2663"/>
                  <a:gd name="connsiteY4" fmla="*/ 3890 h 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" h="3889">
                    <a:moveTo>
                      <a:pt x="1845" y="3890"/>
                    </a:moveTo>
                    <a:cubicBezTo>
                      <a:pt x="1275" y="3890"/>
                      <a:pt x="476" y="3320"/>
                      <a:pt x="134" y="2293"/>
                    </a:cubicBezTo>
                    <a:cubicBezTo>
                      <a:pt x="-208" y="1267"/>
                      <a:pt x="134" y="126"/>
                      <a:pt x="818" y="12"/>
                    </a:cubicBezTo>
                    <a:cubicBezTo>
                      <a:pt x="1503" y="-102"/>
                      <a:pt x="2187" y="583"/>
                      <a:pt x="2529" y="1609"/>
                    </a:cubicBezTo>
                    <a:cubicBezTo>
                      <a:pt x="2871" y="2635"/>
                      <a:pt x="2529" y="3776"/>
                      <a:pt x="1845" y="389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3" name="任意多边形: 形状 552">
                <a:extLst>
                  <a:ext uri="{FF2B5EF4-FFF2-40B4-BE49-F238E27FC236}">
                    <a16:creationId xmlns:a16="http://schemas.microsoft.com/office/drawing/2014/main" id="{A8A76593-9AFF-4440-9694-63D1D72E4F33}"/>
                  </a:ext>
                </a:extLst>
              </p:cNvPr>
              <p:cNvSpPr/>
              <p:nvPr/>
            </p:nvSpPr>
            <p:spPr>
              <a:xfrm>
                <a:off x="8203798" y="2953684"/>
                <a:ext cx="2412" cy="4457"/>
              </a:xfrm>
              <a:custGeom>
                <a:avLst/>
                <a:gdLst>
                  <a:gd name="connsiteX0" fmla="*/ 1026 w 2412"/>
                  <a:gd name="connsiteY0" fmla="*/ 4448 h 4457"/>
                  <a:gd name="connsiteX1" fmla="*/ 0 w 2412"/>
                  <a:gd name="connsiteY1" fmla="*/ 2167 h 4457"/>
                  <a:gd name="connsiteX2" fmla="*/ 1368 w 2412"/>
                  <a:gd name="connsiteY2" fmla="*/ 0 h 4457"/>
                  <a:gd name="connsiteX3" fmla="*/ 2395 w 2412"/>
                  <a:gd name="connsiteY3" fmla="*/ 2395 h 4457"/>
                  <a:gd name="connsiteX4" fmla="*/ 1026 w 2412"/>
                  <a:gd name="connsiteY4" fmla="*/ 4448 h 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2" h="4457">
                    <a:moveTo>
                      <a:pt x="1026" y="4448"/>
                    </a:moveTo>
                    <a:cubicBezTo>
                      <a:pt x="1026" y="4448"/>
                      <a:pt x="0" y="3421"/>
                      <a:pt x="0" y="2167"/>
                    </a:cubicBezTo>
                    <a:cubicBezTo>
                      <a:pt x="0" y="912"/>
                      <a:pt x="684" y="0"/>
                      <a:pt x="1368" y="0"/>
                    </a:cubicBezTo>
                    <a:cubicBezTo>
                      <a:pt x="2053" y="0"/>
                      <a:pt x="2509" y="1141"/>
                      <a:pt x="2395" y="2395"/>
                    </a:cubicBezTo>
                    <a:cubicBezTo>
                      <a:pt x="2281" y="3649"/>
                      <a:pt x="2053" y="4562"/>
                      <a:pt x="1026" y="444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id="{6EDE4721-58C2-491F-BDD8-F83DA698EE6C}"/>
                  </a:ext>
                </a:extLst>
              </p:cNvPr>
              <p:cNvSpPr/>
              <p:nvPr/>
            </p:nvSpPr>
            <p:spPr>
              <a:xfrm>
                <a:off x="8227616" y="2894714"/>
                <a:ext cx="2429" cy="4455"/>
              </a:xfrm>
              <a:custGeom>
                <a:avLst/>
                <a:gdLst>
                  <a:gd name="connsiteX0" fmla="*/ 1044 w 2429"/>
                  <a:gd name="connsiteY0" fmla="*/ 4456 h 4455"/>
                  <a:gd name="connsiteX1" fmla="*/ 17 w 2429"/>
                  <a:gd name="connsiteY1" fmla="*/ 2175 h 4455"/>
                  <a:gd name="connsiteX2" fmla="*/ 1386 w 2429"/>
                  <a:gd name="connsiteY2" fmla="*/ 8 h 4455"/>
                  <a:gd name="connsiteX3" fmla="*/ 2412 w 2429"/>
                  <a:gd name="connsiteY3" fmla="*/ 2289 h 4455"/>
                  <a:gd name="connsiteX4" fmla="*/ 1044 w 2429"/>
                  <a:gd name="connsiteY4" fmla="*/ 4456 h 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4455">
                    <a:moveTo>
                      <a:pt x="1044" y="4456"/>
                    </a:moveTo>
                    <a:cubicBezTo>
                      <a:pt x="360" y="4456"/>
                      <a:pt x="-97" y="3315"/>
                      <a:pt x="17" y="2175"/>
                    </a:cubicBezTo>
                    <a:cubicBezTo>
                      <a:pt x="131" y="1034"/>
                      <a:pt x="702" y="-106"/>
                      <a:pt x="1386" y="8"/>
                    </a:cubicBezTo>
                    <a:cubicBezTo>
                      <a:pt x="2070" y="122"/>
                      <a:pt x="2527" y="1034"/>
                      <a:pt x="2412" y="2289"/>
                    </a:cubicBezTo>
                    <a:cubicBezTo>
                      <a:pt x="2298" y="3543"/>
                      <a:pt x="1842" y="4456"/>
                      <a:pt x="1044" y="445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5" name="任意多边形: 形状 554">
                <a:extLst>
                  <a:ext uri="{FF2B5EF4-FFF2-40B4-BE49-F238E27FC236}">
                    <a16:creationId xmlns:a16="http://schemas.microsoft.com/office/drawing/2014/main" id="{024C2BB0-D897-4996-A089-F9625DF0E07B}"/>
                  </a:ext>
                </a:extLst>
              </p:cNvPr>
              <p:cNvSpPr/>
              <p:nvPr/>
            </p:nvSpPr>
            <p:spPr>
              <a:xfrm>
                <a:off x="7917433" y="2895403"/>
                <a:ext cx="90319" cy="128226"/>
              </a:xfrm>
              <a:custGeom>
                <a:avLst/>
                <a:gdLst>
                  <a:gd name="connsiteX0" fmla="*/ 78915 w 90319"/>
                  <a:gd name="connsiteY0" fmla="*/ 2512 h 128226"/>
                  <a:gd name="connsiteX1" fmla="*/ 451 w 90319"/>
                  <a:gd name="connsiteY1" fmla="*/ 66150 h 128226"/>
                  <a:gd name="connsiteX2" fmla="*/ 90320 w 90319"/>
                  <a:gd name="connsiteY2" fmla="*/ 123173 h 128226"/>
                  <a:gd name="connsiteX3" fmla="*/ 78915 w 90319"/>
                  <a:gd name="connsiteY3" fmla="*/ 2512 h 12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9" h="128226">
                    <a:moveTo>
                      <a:pt x="78915" y="2512"/>
                    </a:moveTo>
                    <a:cubicBezTo>
                      <a:pt x="76748" y="1714"/>
                      <a:pt x="-6848" y="-17788"/>
                      <a:pt x="451" y="66150"/>
                    </a:cubicBezTo>
                    <a:cubicBezTo>
                      <a:pt x="7750" y="150088"/>
                      <a:pt x="90434" y="125340"/>
                      <a:pt x="90320" y="123173"/>
                    </a:cubicBezTo>
                    <a:cubicBezTo>
                      <a:pt x="90206" y="121006"/>
                      <a:pt x="78915" y="2512"/>
                      <a:pt x="78915" y="2512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6" name="任意多边形: 形状 555">
                <a:extLst>
                  <a:ext uri="{FF2B5EF4-FFF2-40B4-BE49-F238E27FC236}">
                    <a16:creationId xmlns:a16="http://schemas.microsoft.com/office/drawing/2014/main" id="{18AA2DC6-E3B7-47C9-9A38-9084CDB7DB5E}"/>
                  </a:ext>
                </a:extLst>
              </p:cNvPr>
              <p:cNvSpPr/>
              <p:nvPr/>
            </p:nvSpPr>
            <p:spPr>
              <a:xfrm>
                <a:off x="7946540" y="2923330"/>
                <a:ext cx="40353" cy="72842"/>
              </a:xfrm>
              <a:custGeom>
                <a:avLst/>
                <a:gdLst>
                  <a:gd name="connsiteX0" fmla="*/ 40228 w 40353"/>
                  <a:gd name="connsiteY0" fmla="*/ 65024 h 72842"/>
                  <a:gd name="connsiteX1" fmla="*/ 36578 w 40353"/>
                  <a:gd name="connsiteY1" fmla="*/ 67533 h 72842"/>
                  <a:gd name="connsiteX2" fmla="*/ 25174 w 40353"/>
                  <a:gd name="connsiteY2" fmla="*/ 68673 h 72842"/>
                  <a:gd name="connsiteX3" fmla="*/ 5558 w 40353"/>
                  <a:gd name="connsiteY3" fmla="*/ 37767 h 72842"/>
                  <a:gd name="connsiteX4" fmla="*/ 8409 w 40353"/>
                  <a:gd name="connsiteY4" fmla="*/ 16440 h 72842"/>
                  <a:gd name="connsiteX5" fmla="*/ 18445 w 40353"/>
                  <a:gd name="connsiteY5" fmla="*/ 4237 h 72842"/>
                  <a:gd name="connsiteX6" fmla="*/ 27455 w 40353"/>
                  <a:gd name="connsiteY6" fmla="*/ 7545 h 72842"/>
                  <a:gd name="connsiteX7" fmla="*/ 28823 w 40353"/>
                  <a:gd name="connsiteY7" fmla="*/ 11650 h 72842"/>
                  <a:gd name="connsiteX8" fmla="*/ 29508 w 40353"/>
                  <a:gd name="connsiteY8" fmla="*/ 6632 h 72842"/>
                  <a:gd name="connsiteX9" fmla="*/ 25744 w 40353"/>
                  <a:gd name="connsiteY9" fmla="*/ 1614 h 72842"/>
                  <a:gd name="connsiteX10" fmla="*/ 17533 w 40353"/>
                  <a:gd name="connsiteY10" fmla="*/ 246 h 72842"/>
                  <a:gd name="connsiteX11" fmla="*/ 3391 w 40353"/>
                  <a:gd name="connsiteY11" fmla="*/ 14615 h 72842"/>
                  <a:gd name="connsiteX12" fmla="*/ 312 w 40353"/>
                  <a:gd name="connsiteY12" fmla="*/ 38337 h 72842"/>
                  <a:gd name="connsiteX13" fmla="*/ 24832 w 40353"/>
                  <a:gd name="connsiteY13" fmla="*/ 72551 h 72842"/>
                  <a:gd name="connsiteX14" fmla="*/ 37947 w 40353"/>
                  <a:gd name="connsiteY14" fmla="*/ 69129 h 72842"/>
                  <a:gd name="connsiteX15" fmla="*/ 40228 w 40353"/>
                  <a:gd name="connsiteY15" fmla="*/ 65024 h 7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53" h="72842">
                    <a:moveTo>
                      <a:pt x="40228" y="65024"/>
                    </a:moveTo>
                    <a:cubicBezTo>
                      <a:pt x="40228" y="65024"/>
                      <a:pt x="38859" y="66164"/>
                      <a:pt x="36578" y="67533"/>
                    </a:cubicBezTo>
                    <a:cubicBezTo>
                      <a:pt x="33077" y="69392"/>
                      <a:pt x="28983" y="69802"/>
                      <a:pt x="25174" y="68673"/>
                    </a:cubicBezTo>
                    <a:cubicBezTo>
                      <a:pt x="13564" y="62629"/>
                      <a:pt x="6082" y="50836"/>
                      <a:pt x="5558" y="37767"/>
                    </a:cubicBezTo>
                    <a:cubicBezTo>
                      <a:pt x="4953" y="30536"/>
                      <a:pt x="5923" y="23260"/>
                      <a:pt x="8409" y="16440"/>
                    </a:cubicBezTo>
                    <a:cubicBezTo>
                      <a:pt x="9595" y="11000"/>
                      <a:pt x="13336" y="6450"/>
                      <a:pt x="18445" y="4237"/>
                    </a:cubicBezTo>
                    <a:cubicBezTo>
                      <a:pt x="21855" y="3085"/>
                      <a:pt x="25607" y="4454"/>
                      <a:pt x="27455" y="7545"/>
                    </a:cubicBezTo>
                    <a:cubicBezTo>
                      <a:pt x="28709" y="9711"/>
                      <a:pt x="28367" y="11536"/>
                      <a:pt x="28823" y="11650"/>
                    </a:cubicBezTo>
                    <a:cubicBezTo>
                      <a:pt x="29279" y="11764"/>
                      <a:pt x="30534" y="10054"/>
                      <a:pt x="29508" y="6632"/>
                    </a:cubicBezTo>
                    <a:cubicBezTo>
                      <a:pt x="28880" y="4568"/>
                      <a:pt x="27546" y="2800"/>
                      <a:pt x="25744" y="1614"/>
                    </a:cubicBezTo>
                    <a:cubicBezTo>
                      <a:pt x="23281" y="143"/>
                      <a:pt x="20350" y="-347"/>
                      <a:pt x="17533" y="246"/>
                    </a:cubicBezTo>
                    <a:cubicBezTo>
                      <a:pt x="10621" y="2207"/>
                      <a:pt x="5250" y="7670"/>
                      <a:pt x="3391" y="14615"/>
                    </a:cubicBezTo>
                    <a:cubicBezTo>
                      <a:pt x="471" y="22165"/>
                      <a:pt x="-589" y="30297"/>
                      <a:pt x="312" y="38337"/>
                    </a:cubicBezTo>
                    <a:cubicBezTo>
                      <a:pt x="2364" y="55216"/>
                      <a:pt x="12401" y="70270"/>
                      <a:pt x="24832" y="72551"/>
                    </a:cubicBezTo>
                    <a:cubicBezTo>
                      <a:pt x="29496" y="73463"/>
                      <a:pt x="34320" y="72209"/>
                      <a:pt x="37947" y="69129"/>
                    </a:cubicBezTo>
                    <a:cubicBezTo>
                      <a:pt x="40342" y="67077"/>
                      <a:pt x="40570" y="65138"/>
                      <a:pt x="40228" y="6502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7" name="任意多边形: 形状 556">
                <a:extLst>
                  <a:ext uri="{FF2B5EF4-FFF2-40B4-BE49-F238E27FC236}">
                    <a16:creationId xmlns:a16="http://schemas.microsoft.com/office/drawing/2014/main" id="{F5A88C01-E28E-4B68-BCB6-A023EBFF3749}"/>
                  </a:ext>
                </a:extLst>
              </p:cNvPr>
              <p:cNvSpPr/>
              <p:nvPr/>
            </p:nvSpPr>
            <p:spPr>
              <a:xfrm>
                <a:off x="7965555" y="2677556"/>
                <a:ext cx="382754" cy="259590"/>
              </a:xfrm>
              <a:custGeom>
                <a:avLst/>
                <a:gdLst>
                  <a:gd name="connsiteX0" fmla="*/ 374413 w 382754"/>
                  <a:gd name="connsiteY0" fmla="*/ 47237 h 259590"/>
                  <a:gd name="connsiteX1" fmla="*/ 308609 w 382754"/>
                  <a:gd name="connsiteY1" fmla="*/ 4242 h 259590"/>
                  <a:gd name="connsiteX2" fmla="*/ 228092 w 382754"/>
                  <a:gd name="connsiteY2" fmla="*/ 1505 h 259590"/>
                  <a:gd name="connsiteX3" fmla="*/ 0 w 382754"/>
                  <a:gd name="connsiteY3" fmla="*/ 30586 h 259590"/>
                  <a:gd name="connsiteX4" fmla="*/ 0 w 382754"/>
                  <a:gd name="connsiteY4" fmla="*/ 213060 h 259590"/>
                  <a:gd name="connsiteX5" fmla="*/ 20870 w 382754"/>
                  <a:gd name="connsiteY5" fmla="*/ 241914 h 259590"/>
                  <a:gd name="connsiteX6" fmla="*/ 39232 w 382754"/>
                  <a:gd name="connsiteY6" fmla="*/ 259591 h 259590"/>
                  <a:gd name="connsiteX7" fmla="*/ 85535 w 382754"/>
                  <a:gd name="connsiteY7" fmla="*/ 185347 h 259590"/>
                  <a:gd name="connsiteX8" fmla="*/ 140049 w 382754"/>
                  <a:gd name="connsiteY8" fmla="*/ 143036 h 259590"/>
                  <a:gd name="connsiteX9" fmla="*/ 146549 w 382754"/>
                  <a:gd name="connsiteY9" fmla="*/ 73239 h 259590"/>
                  <a:gd name="connsiteX10" fmla="*/ 190229 w 382754"/>
                  <a:gd name="connsiteY10" fmla="*/ 114752 h 259590"/>
                  <a:gd name="connsiteX11" fmla="*/ 214293 w 382754"/>
                  <a:gd name="connsiteY11" fmla="*/ 117946 h 259590"/>
                  <a:gd name="connsiteX12" fmla="*/ 243773 w 382754"/>
                  <a:gd name="connsiteY12" fmla="*/ 72658 h 259590"/>
                  <a:gd name="connsiteX13" fmla="*/ 240979 w 382754"/>
                  <a:gd name="connsiteY13" fmla="*/ 64344 h 259590"/>
                  <a:gd name="connsiteX14" fmla="*/ 316364 w 382754"/>
                  <a:gd name="connsiteY14" fmla="*/ 113840 h 259590"/>
                  <a:gd name="connsiteX15" fmla="*/ 369509 w 382754"/>
                  <a:gd name="connsiteY15" fmla="*/ 109050 h 259590"/>
                  <a:gd name="connsiteX16" fmla="*/ 374413 w 382754"/>
                  <a:gd name="connsiteY16" fmla="*/ 47237 h 25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2754" h="259590">
                    <a:moveTo>
                      <a:pt x="374413" y="47237"/>
                    </a:moveTo>
                    <a:cubicBezTo>
                      <a:pt x="359234" y="24553"/>
                      <a:pt x="335478" y="9032"/>
                      <a:pt x="308609" y="4242"/>
                    </a:cubicBezTo>
                    <a:cubicBezTo>
                      <a:pt x="282013" y="-263"/>
                      <a:pt x="254927" y="-1187"/>
                      <a:pt x="228092" y="1505"/>
                    </a:cubicBezTo>
                    <a:lnTo>
                      <a:pt x="0" y="30586"/>
                    </a:lnTo>
                    <a:lnTo>
                      <a:pt x="0" y="213060"/>
                    </a:lnTo>
                    <a:lnTo>
                      <a:pt x="20870" y="241914"/>
                    </a:lnTo>
                    <a:lnTo>
                      <a:pt x="39232" y="259591"/>
                    </a:lnTo>
                    <a:cubicBezTo>
                      <a:pt x="62041" y="251265"/>
                      <a:pt x="84850" y="220929"/>
                      <a:pt x="85535" y="185347"/>
                    </a:cubicBezTo>
                    <a:cubicBezTo>
                      <a:pt x="109290" y="180466"/>
                      <a:pt x="129431" y="164841"/>
                      <a:pt x="140049" y="143036"/>
                    </a:cubicBezTo>
                    <a:cubicBezTo>
                      <a:pt x="150267" y="121230"/>
                      <a:pt x="152560" y="96550"/>
                      <a:pt x="146549" y="73239"/>
                    </a:cubicBezTo>
                    <a:cubicBezTo>
                      <a:pt x="154829" y="92456"/>
                      <a:pt x="170613" y="107465"/>
                      <a:pt x="190229" y="114752"/>
                    </a:cubicBezTo>
                    <a:cubicBezTo>
                      <a:pt x="197847" y="117843"/>
                      <a:pt x="206127" y="118949"/>
                      <a:pt x="214293" y="117946"/>
                    </a:cubicBezTo>
                    <a:cubicBezTo>
                      <a:pt x="234935" y="113578"/>
                      <a:pt x="248130" y="93312"/>
                      <a:pt x="243773" y="72658"/>
                    </a:cubicBezTo>
                    <a:cubicBezTo>
                      <a:pt x="243158" y="69795"/>
                      <a:pt x="242222" y="67001"/>
                      <a:pt x="240979" y="64344"/>
                    </a:cubicBezTo>
                    <a:cubicBezTo>
                      <a:pt x="260835" y="87746"/>
                      <a:pt x="286997" y="104933"/>
                      <a:pt x="316364" y="113840"/>
                    </a:cubicBezTo>
                    <a:cubicBezTo>
                      <a:pt x="334155" y="119086"/>
                      <a:pt x="355139" y="120683"/>
                      <a:pt x="369509" y="109050"/>
                    </a:cubicBezTo>
                    <a:cubicBezTo>
                      <a:pt x="386616" y="94566"/>
                      <a:pt x="385932" y="66511"/>
                      <a:pt x="374413" y="472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8" name="任意多边形: 形状 557">
                <a:extLst>
                  <a:ext uri="{FF2B5EF4-FFF2-40B4-BE49-F238E27FC236}">
                    <a16:creationId xmlns:a16="http://schemas.microsoft.com/office/drawing/2014/main" id="{3EE848C1-BFD6-4F91-820E-81783B888B72}"/>
                  </a:ext>
                </a:extLst>
              </p:cNvPr>
              <p:cNvSpPr/>
              <p:nvPr/>
            </p:nvSpPr>
            <p:spPr>
              <a:xfrm>
                <a:off x="8319897" y="3446819"/>
                <a:ext cx="314292" cy="466790"/>
              </a:xfrm>
              <a:custGeom>
                <a:avLst/>
                <a:gdLst>
                  <a:gd name="connsiteX0" fmla="*/ 235391 w 314292"/>
                  <a:gd name="connsiteY0" fmla="*/ 0 h 466790"/>
                  <a:gd name="connsiteX1" fmla="*/ 300625 w 314292"/>
                  <a:gd name="connsiteY1" fmla="*/ 248392 h 466790"/>
                  <a:gd name="connsiteX2" fmla="*/ 282036 w 314292"/>
                  <a:gd name="connsiteY2" fmla="*/ 402354 h 466790"/>
                  <a:gd name="connsiteX3" fmla="*/ 273824 w 314292"/>
                  <a:gd name="connsiteY3" fmla="*/ 406916 h 466790"/>
                  <a:gd name="connsiteX4" fmla="*/ 17563 w 314292"/>
                  <a:gd name="connsiteY4" fmla="*/ 466790 h 466790"/>
                  <a:gd name="connsiteX5" fmla="*/ 0 w 314292"/>
                  <a:gd name="connsiteY5" fmla="*/ 363122 h 466790"/>
                  <a:gd name="connsiteX6" fmla="*/ 139136 w 314292"/>
                  <a:gd name="connsiteY6" fmla="*/ 266982 h 466790"/>
                  <a:gd name="connsiteX7" fmla="*/ 104922 w 314292"/>
                  <a:gd name="connsiteY7" fmla="*/ 134346 h 466790"/>
                  <a:gd name="connsiteX8" fmla="*/ 105607 w 314292"/>
                  <a:gd name="connsiteY8" fmla="*/ 44820 h 46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292" h="466790">
                    <a:moveTo>
                      <a:pt x="235391" y="0"/>
                    </a:moveTo>
                    <a:cubicBezTo>
                      <a:pt x="235391" y="0"/>
                      <a:pt x="292414" y="193878"/>
                      <a:pt x="300625" y="248392"/>
                    </a:cubicBezTo>
                    <a:cubicBezTo>
                      <a:pt x="308837" y="302906"/>
                      <a:pt x="334839" y="368597"/>
                      <a:pt x="282036" y="402354"/>
                    </a:cubicBezTo>
                    <a:cubicBezTo>
                      <a:pt x="279401" y="404054"/>
                      <a:pt x="276664" y="405582"/>
                      <a:pt x="273824" y="406916"/>
                    </a:cubicBezTo>
                    <a:cubicBezTo>
                      <a:pt x="209160" y="438849"/>
                      <a:pt x="17563" y="466790"/>
                      <a:pt x="17563" y="466790"/>
                    </a:cubicBezTo>
                    <a:lnTo>
                      <a:pt x="0" y="363122"/>
                    </a:lnTo>
                    <a:lnTo>
                      <a:pt x="139136" y="266982"/>
                    </a:lnTo>
                    <a:lnTo>
                      <a:pt x="104922" y="134346"/>
                    </a:lnTo>
                    <a:lnTo>
                      <a:pt x="105607" y="4482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9" name="任意多边形: 形状 558">
                <a:extLst>
                  <a:ext uri="{FF2B5EF4-FFF2-40B4-BE49-F238E27FC236}">
                    <a16:creationId xmlns:a16="http://schemas.microsoft.com/office/drawing/2014/main" id="{960BA595-2C97-4009-B882-C641ACCB3FF6}"/>
                  </a:ext>
                </a:extLst>
              </p:cNvPr>
              <p:cNvSpPr/>
              <p:nvPr/>
            </p:nvSpPr>
            <p:spPr>
              <a:xfrm>
                <a:off x="8162009" y="3795115"/>
                <a:ext cx="243401" cy="275057"/>
              </a:xfrm>
              <a:custGeom>
                <a:avLst/>
                <a:gdLst>
                  <a:gd name="connsiteX0" fmla="*/ 174880 w 243401"/>
                  <a:gd name="connsiteY0" fmla="*/ 0 h 275057"/>
                  <a:gd name="connsiteX1" fmla="*/ 106452 w 243401"/>
                  <a:gd name="connsiteY1" fmla="*/ 40144 h 275057"/>
                  <a:gd name="connsiteX2" fmla="*/ 89345 w 243401"/>
                  <a:gd name="connsiteY2" fmla="*/ 47557 h 275057"/>
                  <a:gd name="connsiteX3" fmla="*/ 11680 w 243401"/>
                  <a:gd name="connsiteY3" fmla="*/ 72419 h 275057"/>
                  <a:gd name="connsiteX4" fmla="*/ 21146 w 243401"/>
                  <a:gd name="connsiteY4" fmla="*/ 97965 h 275057"/>
                  <a:gd name="connsiteX5" fmla="*/ 55360 w 243401"/>
                  <a:gd name="connsiteY5" fmla="*/ 97965 h 275057"/>
                  <a:gd name="connsiteX6" fmla="*/ 21944 w 243401"/>
                  <a:gd name="connsiteY6" fmla="*/ 150541 h 275057"/>
                  <a:gd name="connsiteX7" fmla="*/ 20233 w 243401"/>
                  <a:gd name="connsiteY7" fmla="*/ 159664 h 275057"/>
                  <a:gd name="connsiteX8" fmla="*/ 36086 w 243401"/>
                  <a:gd name="connsiteY8" fmla="*/ 245085 h 275057"/>
                  <a:gd name="connsiteX9" fmla="*/ 50570 w 243401"/>
                  <a:gd name="connsiteY9" fmla="*/ 258086 h 275057"/>
                  <a:gd name="connsiteX10" fmla="*/ 58325 w 243401"/>
                  <a:gd name="connsiteY10" fmla="*/ 251928 h 275057"/>
                  <a:gd name="connsiteX11" fmla="*/ 60720 w 243401"/>
                  <a:gd name="connsiteY11" fmla="*/ 263332 h 275057"/>
                  <a:gd name="connsiteX12" fmla="*/ 78933 w 243401"/>
                  <a:gd name="connsiteY12" fmla="*/ 274657 h 275057"/>
                  <a:gd name="connsiteX13" fmla="*/ 90600 w 243401"/>
                  <a:gd name="connsiteY13" fmla="*/ 258542 h 275057"/>
                  <a:gd name="connsiteX14" fmla="*/ 90600 w 243401"/>
                  <a:gd name="connsiteY14" fmla="*/ 257744 h 275057"/>
                  <a:gd name="connsiteX15" fmla="*/ 118313 w 243401"/>
                  <a:gd name="connsiteY15" fmla="*/ 255577 h 275057"/>
                  <a:gd name="connsiteX16" fmla="*/ 144544 w 243401"/>
                  <a:gd name="connsiteY16" fmla="*/ 249761 h 275057"/>
                  <a:gd name="connsiteX17" fmla="*/ 147281 w 243401"/>
                  <a:gd name="connsiteY17" fmla="*/ 173122 h 275057"/>
                  <a:gd name="connsiteX18" fmla="*/ 242851 w 243401"/>
                  <a:gd name="connsiteY18" fmla="*/ 60444 h 27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3401" h="275057">
                    <a:moveTo>
                      <a:pt x="174880" y="0"/>
                    </a:moveTo>
                    <a:cubicBezTo>
                      <a:pt x="174880" y="0"/>
                      <a:pt x="123445" y="30222"/>
                      <a:pt x="106452" y="40144"/>
                    </a:cubicBezTo>
                    <a:cubicBezTo>
                      <a:pt x="101092" y="43452"/>
                      <a:pt x="95048" y="44592"/>
                      <a:pt x="89345" y="47557"/>
                    </a:cubicBezTo>
                    <a:cubicBezTo>
                      <a:pt x="65133" y="60376"/>
                      <a:pt x="38834" y="68793"/>
                      <a:pt x="11680" y="72419"/>
                    </a:cubicBezTo>
                    <a:cubicBezTo>
                      <a:pt x="-8164" y="71849"/>
                      <a:pt x="-1207" y="95228"/>
                      <a:pt x="21146" y="97965"/>
                    </a:cubicBezTo>
                    <a:cubicBezTo>
                      <a:pt x="32471" y="99881"/>
                      <a:pt x="44035" y="99881"/>
                      <a:pt x="55360" y="97965"/>
                    </a:cubicBezTo>
                    <a:lnTo>
                      <a:pt x="21944" y="150541"/>
                    </a:lnTo>
                    <a:cubicBezTo>
                      <a:pt x="20199" y="153232"/>
                      <a:pt x="19583" y="156517"/>
                      <a:pt x="20233" y="159664"/>
                    </a:cubicBezTo>
                    <a:lnTo>
                      <a:pt x="36086" y="245085"/>
                    </a:lnTo>
                    <a:cubicBezTo>
                      <a:pt x="36896" y="252475"/>
                      <a:pt x="43134" y="258075"/>
                      <a:pt x="50570" y="258086"/>
                    </a:cubicBezTo>
                    <a:cubicBezTo>
                      <a:pt x="54345" y="258314"/>
                      <a:pt x="57686" y="255657"/>
                      <a:pt x="58325" y="251928"/>
                    </a:cubicBezTo>
                    <a:lnTo>
                      <a:pt x="60720" y="263332"/>
                    </a:lnTo>
                    <a:cubicBezTo>
                      <a:pt x="62624" y="271486"/>
                      <a:pt x="70779" y="276562"/>
                      <a:pt x="78933" y="274657"/>
                    </a:cubicBezTo>
                    <a:cubicBezTo>
                      <a:pt x="86300" y="272946"/>
                      <a:pt x="91273" y="266069"/>
                      <a:pt x="90600" y="258542"/>
                    </a:cubicBezTo>
                    <a:lnTo>
                      <a:pt x="90600" y="257744"/>
                    </a:lnTo>
                    <a:cubicBezTo>
                      <a:pt x="99153" y="267096"/>
                      <a:pt x="108391" y="267096"/>
                      <a:pt x="118313" y="255577"/>
                    </a:cubicBezTo>
                    <a:cubicBezTo>
                      <a:pt x="118313" y="255577"/>
                      <a:pt x="138157" y="269034"/>
                      <a:pt x="144544" y="249761"/>
                    </a:cubicBezTo>
                    <a:cubicBezTo>
                      <a:pt x="149790" y="233680"/>
                      <a:pt x="147281" y="173122"/>
                      <a:pt x="147281" y="173122"/>
                    </a:cubicBezTo>
                    <a:cubicBezTo>
                      <a:pt x="147281" y="173122"/>
                      <a:pt x="251861" y="80288"/>
                      <a:pt x="242851" y="6044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0" name="任意多边形: 形状 559">
                <a:extLst>
                  <a:ext uri="{FF2B5EF4-FFF2-40B4-BE49-F238E27FC236}">
                    <a16:creationId xmlns:a16="http://schemas.microsoft.com/office/drawing/2014/main" id="{D0F860B8-926A-432C-8132-E8D32026BFBB}"/>
                  </a:ext>
                </a:extLst>
              </p:cNvPr>
              <p:cNvSpPr/>
              <p:nvPr/>
            </p:nvSpPr>
            <p:spPr>
              <a:xfrm>
                <a:off x="8210643" y="3915314"/>
                <a:ext cx="30706" cy="132641"/>
              </a:xfrm>
              <a:custGeom>
                <a:avLst/>
                <a:gdLst>
                  <a:gd name="connsiteX0" fmla="*/ 30562 w 30706"/>
                  <a:gd name="connsiteY0" fmla="*/ 6 h 132641"/>
                  <a:gd name="connsiteX1" fmla="*/ 20868 w 30706"/>
                  <a:gd name="connsiteY1" fmla="*/ 18481 h 132641"/>
                  <a:gd name="connsiteX2" fmla="*/ 8779 w 30706"/>
                  <a:gd name="connsiteY2" fmla="*/ 36614 h 132641"/>
                  <a:gd name="connsiteX3" fmla="*/ 6612 w 30706"/>
                  <a:gd name="connsiteY3" fmla="*/ 62275 h 132641"/>
                  <a:gd name="connsiteX4" fmla="*/ 10946 w 30706"/>
                  <a:gd name="connsiteY4" fmla="*/ 132641 h 132641"/>
                  <a:gd name="connsiteX5" fmla="*/ 682 w 30706"/>
                  <a:gd name="connsiteY5" fmla="*/ 62845 h 132641"/>
                  <a:gd name="connsiteX6" fmla="*/ 4445 w 30706"/>
                  <a:gd name="connsiteY6" fmla="*/ 34561 h 132641"/>
                  <a:gd name="connsiteX7" fmla="*/ 18245 w 30706"/>
                  <a:gd name="connsiteY7" fmla="*/ 16200 h 132641"/>
                  <a:gd name="connsiteX8" fmla="*/ 30562 w 30706"/>
                  <a:gd name="connsiteY8" fmla="*/ 6 h 13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6" h="132641">
                    <a:moveTo>
                      <a:pt x="30562" y="6"/>
                    </a:moveTo>
                    <a:cubicBezTo>
                      <a:pt x="31360" y="6"/>
                      <a:pt x="28965" y="8331"/>
                      <a:pt x="20868" y="18481"/>
                    </a:cubicBezTo>
                    <a:cubicBezTo>
                      <a:pt x="16215" y="24092"/>
                      <a:pt x="12166" y="30159"/>
                      <a:pt x="8779" y="36614"/>
                    </a:cubicBezTo>
                    <a:cubicBezTo>
                      <a:pt x="5608" y="44780"/>
                      <a:pt x="4856" y="53687"/>
                      <a:pt x="6612" y="62275"/>
                    </a:cubicBezTo>
                    <a:cubicBezTo>
                      <a:pt x="9988" y="85574"/>
                      <a:pt x="11436" y="109102"/>
                      <a:pt x="10946" y="132641"/>
                    </a:cubicBezTo>
                    <a:cubicBezTo>
                      <a:pt x="5506" y="109718"/>
                      <a:pt x="2073" y="86361"/>
                      <a:pt x="682" y="62845"/>
                    </a:cubicBezTo>
                    <a:cubicBezTo>
                      <a:pt x="-949" y="53254"/>
                      <a:pt x="362" y="43388"/>
                      <a:pt x="4445" y="34561"/>
                    </a:cubicBezTo>
                    <a:cubicBezTo>
                      <a:pt x="8186" y="27844"/>
                      <a:pt x="12828" y="21663"/>
                      <a:pt x="18245" y="16200"/>
                    </a:cubicBezTo>
                    <a:cubicBezTo>
                      <a:pt x="26342" y="6620"/>
                      <a:pt x="29421" y="-223"/>
                      <a:pt x="30562" y="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1" name="任意多边形: 形状 560">
                <a:extLst>
                  <a:ext uri="{FF2B5EF4-FFF2-40B4-BE49-F238E27FC236}">
                    <a16:creationId xmlns:a16="http://schemas.microsoft.com/office/drawing/2014/main" id="{078C3846-E5B6-40EE-947C-3A78F2AB3FFB}"/>
                  </a:ext>
                </a:extLst>
              </p:cNvPr>
              <p:cNvSpPr/>
              <p:nvPr/>
            </p:nvSpPr>
            <p:spPr>
              <a:xfrm>
                <a:off x="8243369" y="3927213"/>
                <a:ext cx="26284" cy="125874"/>
              </a:xfrm>
              <a:custGeom>
                <a:avLst/>
                <a:gdLst>
                  <a:gd name="connsiteX0" fmla="*/ 26233 w 26284"/>
                  <a:gd name="connsiteY0" fmla="*/ 82 h 125874"/>
                  <a:gd name="connsiteX1" fmla="*/ 14828 w 26284"/>
                  <a:gd name="connsiteY1" fmla="*/ 15592 h 125874"/>
                  <a:gd name="connsiteX2" fmla="*/ 6047 w 26284"/>
                  <a:gd name="connsiteY2" fmla="*/ 59842 h 125874"/>
                  <a:gd name="connsiteX3" fmla="*/ 9924 w 26284"/>
                  <a:gd name="connsiteY3" fmla="*/ 125874 h 125874"/>
                  <a:gd name="connsiteX4" fmla="*/ 116 w 26284"/>
                  <a:gd name="connsiteY4" fmla="*/ 59842 h 125874"/>
                  <a:gd name="connsiteX5" fmla="*/ 11521 w 26284"/>
                  <a:gd name="connsiteY5" fmla="*/ 13539 h 125874"/>
                  <a:gd name="connsiteX6" fmla="*/ 26233 w 26284"/>
                  <a:gd name="connsiteY6" fmla="*/ 82 h 12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84" h="125874">
                    <a:moveTo>
                      <a:pt x="26233" y="82"/>
                    </a:moveTo>
                    <a:cubicBezTo>
                      <a:pt x="26917" y="766"/>
                      <a:pt x="20759" y="5328"/>
                      <a:pt x="14828" y="15592"/>
                    </a:cubicBezTo>
                    <a:cubicBezTo>
                      <a:pt x="8248" y="29380"/>
                      <a:pt x="5225" y="44594"/>
                      <a:pt x="6047" y="59842"/>
                    </a:cubicBezTo>
                    <a:cubicBezTo>
                      <a:pt x="6047" y="96222"/>
                      <a:pt x="11635" y="125532"/>
                      <a:pt x="9924" y="125874"/>
                    </a:cubicBezTo>
                    <a:cubicBezTo>
                      <a:pt x="2637" y="104651"/>
                      <a:pt x="-682" y="82263"/>
                      <a:pt x="116" y="59842"/>
                    </a:cubicBezTo>
                    <a:cubicBezTo>
                      <a:pt x="-716" y="43624"/>
                      <a:pt x="3252" y="27521"/>
                      <a:pt x="11521" y="13539"/>
                    </a:cubicBezTo>
                    <a:cubicBezTo>
                      <a:pt x="18592" y="2933"/>
                      <a:pt x="26005" y="-602"/>
                      <a:pt x="26233" y="8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id="{7A44C8D1-3190-4B7E-88DC-B2066952277A}"/>
                  </a:ext>
                </a:extLst>
              </p:cNvPr>
              <p:cNvSpPr/>
              <p:nvPr/>
            </p:nvSpPr>
            <p:spPr>
              <a:xfrm>
                <a:off x="8217430" y="3852978"/>
                <a:ext cx="41916" cy="41349"/>
              </a:xfrm>
              <a:custGeom>
                <a:avLst/>
                <a:gdLst>
                  <a:gd name="connsiteX0" fmla="*/ 41794 w 41916"/>
                  <a:gd name="connsiteY0" fmla="*/ 72 h 41349"/>
                  <a:gd name="connsiteX1" fmla="*/ 22863 w 41916"/>
                  <a:gd name="connsiteY1" fmla="*/ 22881 h 41349"/>
                  <a:gd name="connsiteX2" fmla="*/ 54 w 41916"/>
                  <a:gd name="connsiteY2" fmla="*/ 41243 h 41349"/>
                  <a:gd name="connsiteX3" fmla="*/ 19099 w 41916"/>
                  <a:gd name="connsiteY3" fmla="*/ 18433 h 41349"/>
                  <a:gd name="connsiteX4" fmla="*/ 41794 w 41916"/>
                  <a:gd name="connsiteY4" fmla="*/ 72 h 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6" h="41349">
                    <a:moveTo>
                      <a:pt x="41794" y="72"/>
                    </a:moveTo>
                    <a:cubicBezTo>
                      <a:pt x="43049" y="1212"/>
                      <a:pt x="34495" y="11476"/>
                      <a:pt x="22863" y="22881"/>
                    </a:cubicBezTo>
                    <a:cubicBezTo>
                      <a:pt x="11230" y="34286"/>
                      <a:pt x="852" y="42383"/>
                      <a:pt x="54" y="41243"/>
                    </a:cubicBezTo>
                    <a:cubicBezTo>
                      <a:pt x="-745" y="40102"/>
                      <a:pt x="7466" y="29838"/>
                      <a:pt x="19099" y="18433"/>
                    </a:cubicBezTo>
                    <a:cubicBezTo>
                      <a:pt x="30732" y="7029"/>
                      <a:pt x="40654" y="-840"/>
                      <a:pt x="41794" y="7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id="{65905B4A-1876-41EF-9742-C43B31B9B5A4}"/>
                  </a:ext>
                </a:extLst>
              </p:cNvPr>
              <p:cNvSpPr/>
              <p:nvPr/>
            </p:nvSpPr>
            <p:spPr>
              <a:xfrm>
                <a:off x="8271090" y="3964340"/>
                <a:ext cx="10030" cy="85667"/>
              </a:xfrm>
              <a:custGeom>
                <a:avLst/>
                <a:gdLst>
                  <a:gd name="connsiteX0" fmla="*/ 10031 w 10030"/>
                  <a:gd name="connsiteY0" fmla="*/ 19 h 85667"/>
                  <a:gd name="connsiteX1" fmla="*/ 6039 w 10030"/>
                  <a:gd name="connsiteY1" fmla="*/ 42559 h 85667"/>
                  <a:gd name="connsiteX2" fmla="*/ 8890 w 10030"/>
                  <a:gd name="connsiteY2" fmla="*/ 85668 h 85667"/>
                  <a:gd name="connsiteX3" fmla="*/ 108 w 10030"/>
                  <a:gd name="connsiteY3" fmla="*/ 42672 h 85667"/>
                  <a:gd name="connsiteX4" fmla="*/ 3986 w 10030"/>
                  <a:gd name="connsiteY4" fmla="*/ 11538 h 85667"/>
                  <a:gd name="connsiteX5" fmla="*/ 10031 w 10030"/>
                  <a:gd name="connsiteY5" fmla="*/ 19 h 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0" h="85667">
                    <a:moveTo>
                      <a:pt x="10031" y="19"/>
                    </a:moveTo>
                    <a:cubicBezTo>
                      <a:pt x="7419" y="14047"/>
                      <a:pt x="6084" y="28291"/>
                      <a:pt x="6039" y="42559"/>
                    </a:cubicBezTo>
                    <a:cubicBezTo>
                      <a:pt x="7293" y="66052"/>
                      <a:pt x="10829" y="85440"/>
                      <a:pt x="8890" y="85668"/>
                    </a:cubicBezTo>
                    <a:cubicBezTo>
                      <a:pt x="3097" y="72073"/>
                      <a:pt x="108" y="57453"/>
                      <a:pt x="108" y="42672"/>
                    </a:cubicBezTo>
                    <a:cubicBezTo>
                      <a:pt x="-405" y="32146"/>
                      <a:pt x="907" y="21620"/>
                      <a:pt x="3986" y="11538"/>
                    </a:cubicBezTo>
                    <a:cubicBezTo>
                      <a:pt x="6495" y="3897"/>
                      <a:pt x="9346" y="-323"/>
                      <a:pt x="10031" y="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id="{6FCE3B2C-359D-47A1-AB3F-134DE0FBE91D}"/>
                  </a:ext>
                </a:extLst>
              </p:cNvPr>
              <p:cNvSpPr/>
              <p:nvPr/>
            </p:nvSpPr>
            <p:spPr>
              <a:xfrm>
                <a:off x="8456752" y="3713798"/>
                <a:ext cx="76332" cy="60218"/>
              </a:xfrm>
              <a:custGeom>
                <a:avLst/>
                <a:gdLst>
                  <a:gd name="connsiteX0" fmla="*/ 76297 w 76332"/>
                  <a:gd name="connsiteY0" fmla="*/ 60219 h 60218"/>
                  <a:gd name="connsiteX1" fmla="*/ 0 w 76332"/>
                  <a:gd name="connsiteY1" fmla="*/ 1485 h 60218"/>
                  <a:gd name="connsiteX2" fmla="*/ 15510 w 76332"/>
                  <a:gd name="connsiteY2" fmla="*/ 801 h 60218"/>
                  <a:gd name="connsiteX3" fmla="*/ 49724 w 76332"/>
                  <a:gd name="connsiteY3" fmla="*/ 15171 h 60218"/>
                  <a:gd name="connsiteX4" fmla="*/ 72533 w 76332"/>
                  <a:gd name="connsiteY4" fmla="*/ 44822 h 60218"/>
                  <a:gd name="connsiteX5" fmla="*/ 76297 w 76332"/>
                  <a:gd name="connsiteY5" fmla="*/ 60219 h 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2" h="60218">
                    <a:moveTo>
                      <a:pt x="76297" y="60219"/>
                    </a:moveTo>
                    <a:cubicBezTo>
                      <a:pt x="64105" y="27727"/>
                      <a:pt x="34533" y="4952"/>
                      <a:pt x="0" y="1485"/>
                    </a:cubicBezTo>
                    <a:cubicBezTo>
                      <a:pt x="4995" y="-225"/>
                      <a:pt x="10378" y="-465"/>
                      <a:pt x="15510" y="801"/>
                    </a:cubicBezTo>
                    <a:cubicBezTo>
                      <a:pt x="27964" y="2557"/>
                      <a:pt x="39756" y="7507"/>
                      <a:pt x="49724" y="15171"/>
                    </a:cubicBezTo>
                    <a:cubicBezTo>
                      <a:pt x="59714" y="22960"/>
                      <a:pt x="67572" y="33167"/>
                      <a:pt x="72533" y="44822"/>
                    </a:cubicBezTo>
                    <a:cubicBezTo>
                      <a:pt x="75270" y="49476"/>
                      <a:pt x="76571" y="54824"/>
                      <a:pt x="76297" y="602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5" name="任意多边形: 形状 564">
                <a:extLst>
                  <a:ext uri="{FF2B5EF4-FFF2-40B4-BE49-F238E27FC236}">
                    <a16:creationId xmlns:a16="http://schemas.microsoft.com/office/drawing/2014/main" id="{71479783-B7B4-400D-9B2B-D06BAFFB575F}"/>
                  </a:ext>
                </a:extLst>
              </p:cNvPr>
              <p:cNvSpPr/>
              <p:nvPr/>
            </p:nvSpPr>
            <p:spPr>
              <a:xfrm>
                <a:off x="7973767" y="3828987"/>
                <a:ext cx="545254" cy="226837"/>
              </a:xfrm>
              <a:custGeom>
                <a:avLst/>
                <a:gdLst>
                  <a:gd name="connsiteX0" fmla="*/ 0 w 545254"/>
                  <a:gd name="connsiteY0" fmla="*/ 0 h 226837"/>
                  <a:gd name="connsiteX1" fmla="*/ 7527 w 545254"/>
                  <a:gd name="connsiteY1" fmla="*/ 46759 h 226837"/>
                  <a:gd name="connsiteX2" fmla="*/ 540692 w 545254"/>
                  <a:gd name="connsiteY2" fmla="*/ 226837 h 226837"/>
                  <a:gd name="connsiteX3" fmla="*/ 545254 w 545254"/>
                  <a:gd name="connsiteY3" fmla="*/ 204484 h 226837"/>
                  <a:gd name="connsiteX4" fmla="*/ 404863 w 545254"/>
                  <a:gd name="connsiteY4" fmla="*/ 153278 h 226837"/>
                  <a:gd name="connsiteX5" fmla="*/ 467246 w 545254"/>
                  <a:gd name="connsiteY5" fmla="*/ 120661 h 226837"/>
                  <a:gd name="connsiteX6" fmla="*/ 462343 w 545254"/>
                  <a:gd name="connsiteY6" fmla="*/ 99790 h 226837"/>
                  <a:gd name="connsiteX7" fmla="*/ 377606 w 545254"/>
                  <a:gd name="connsiteY7" fmla="*/ 125907 h 226837"/>
                  <a:gd name="connsiteX8" fmla="*/ 0 w 545254"/>
                  <a:gd name="connsiteY8" fmla="*/ 0 h 22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254" h="226837">
                    <a:moveTo>
                      <a:pt x="0" y="0"/>
                    </a:moveTo>
                    <a:lnTo>
                      <a:pt x="7527" y="46759"/>
                    </a:lnTo>
                    <a:lnTo>
                      <a:pt x="540692" y="226837"/>
                    </a:lnTo>
                    <a:lnTo>
                      <a:pt x="545254" y="204484"/>
                    </a:lnTo>
                    <a:lnTo>
                      <a:pt x="404863" y="153278"/>
                    </a:lnTo>
                    <a:lnTo>
                      <a:pt x="467246" y="120661"/>
                    </a:lnTo>
                    <a:lnTo>
                      <a:pt x="462343" y="99790"/>
                    </a:lnTo>
                    <a:lnTo>
                      <a:pt x="377606" y="125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id="{8388DCBA-6766-41D8-9B7A-50D8CB960A16}"/>
                  </a:ext>
                </a:extLst>
              </p:cNvPr>
              <p:cNvSpPr/>
              <p:nvPr/>
            </p:nvSpPr>
            <p:spPr>
              <a:xfrm>
                <a:off x="8420674" y="3971202"/>
                <a:ext cx="173973" cy="162743"/>
              </a:xfrm>
              <a:custGeom>
                <a:avLst/>
                <a:gdLst>
                  <a:gd name="connsiteX0" fmla="*/ 49535 w 173973"/>
                  <a:gd name="connsiteY0" fmla="*/ 0 h 162743"/>
                  <a:gd name="connsiteX1" fmla="*/ 1179 w 173973"/>
                  <a:gd name="connsiteY1" fmla="*/ 104124 h 162743"/>
                  <a:gd name="connsiteX2" fmla="*/ 122638 w 173973"/>
                  <a:gd name="connsiteY2" fmla="*/ 162744 h 162743"/>
                  <a:gd name="connsiteX3" fmla="*/ 171564 w 173973"/>
                  <a:gd name="connsiteY3" fmla="*/ 55426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73" h="162743">
                    <a:moveTo>
                      <a:pt x="49535" y="0"/>
                    </a:moveTo>
                    <a:cubicBezTo>
                      <a:pt x="47140" y="4334"/>
                      <a:pt x="-8743" y="35696"/>
                      <a:pt x="1179" y="104124"/>
                    </a:cubicBezTo>
                    <a:lnTo>
                      <a:pt x="122638" y="162744"/>
                    </a:lnTo>
                    <a:cubicBezTo>
                      <a:pt x="122638" y="162744"/>
                      <a:pt x="187074" y="94316"/>
                      <a:pt x="171564" y="55426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id="{68527295-0CA6-4954-8A8F-E7FF624623C8}"/>
                  </a:ext>
                </a:extLst>
              </p:cNvPr>
              <p:cNvSpPr/>
              <p:nvPr/>
            </p:nvSpPr>
            <p:spPr>
              <a:xfrm>
                <a:off x="8418274" y="3971088"/>
                <a:ext cx="178516" cy="165708"/>
              </a:xfrm>
              <a:custGeom>
                <a:avLst/>
                <a:gdLst>
                  <a:gd name="connsiteX0" fmla="*/ 51935 w 178516"/>
                  <a:gd name="connsiteY0" fmla="*/ 114 h 165708"/>
                  <a:gd name="connsiteX1" fmla="*/ 60489 w 178516"/>
                  <a:gd name="connsiteY1" fmla="*/ 3307 h 165708"/>
                  <a:gd name="connsiteX2" fmla="*/ 85351 w 178516"/>
                  <a:gd name="connsiteY2" fmla="*/ 13800 h 165708"/>
                  <a:gd name="connsiteX3" fmla="*/ 175105 w 178516"/>
                  <a:gd name="connsiteY3" fmla="*/ 53145 h 165708"/>
                  <a:gd name="connsiteX4" fmla="*/ 176017 w 178516"/>
                  <a:gd name="connsiteY4" fmla="*/ 53145 h 165708"/>
                  <a:gd name="connsiteX5" fmla="*/ 176017 w 178516"/>
                  <a:gd name="connsiteY5" fmla="*/ 54172 h 165708"/>
                  <a:gd name="connsiteX6" fmla="*/ 176702 w 178516"/>
                  <a:gd name="connsiteY6" fmla="*/ 83254 h 165708"/>
                  <a:gd name="connsiteX7" fmla="*/ 165297 w 178516"/>
                  <a:gd name="connsiteY7" fmla="*/ 111651 h 165708"/>
                  <a:gd name="connsiteX8" fmla="*/ 127092 w 178516"/>
                  <a:gd name="connsiteY8" fmla="*/ 164112 h 165708"/>
                  <a:gd name="connsiteX9" fmla="*/ 127092 w 178516"/>
                  <a:gd name="connsiteY9" fmla="*/ 164112 h 165708"/>
                  <a:gd name="connsiteX10" fmla="*/ 125609 w 178516"/>
                  <a:gd name="connsiteY10" fmla="*/ 165709 h 165708"/>
                  <a:gd name="connsiteX11" fmla="*/ 123670 w 178516"/>
                  <a:gd name="connsiteY11" fmla="*/ 164797 h 165708"/>
                  <a:gd name="connsiteX12" fmla="*/ 2325 w 178516"/>
                  <a:gd name="connsiteY12" fmla="*/ 105835 h 165708"/>
                  <a:gd name="connsiteX13" fmla="*/ 1071 w 178516"/>
                  <a:gd name="connsiteY13" fmla="*/ 105835 h 165708"/>
                  <a:gd name="connsiteX14" fmla="*/ 1071 w 178516"/>
                  <a:gd name="connsiteY14" fmla="*/ 104466 h 165708"/>
                  <a:gd name="connsiteX15" fmla="*/ 6317 w 178516"/>
                  <a:gd name="connsiteY15" fmla="*/ 54514 h 165708"/>
                  <a:gd name="connsiteX16" fmla="*/ 26503 w 178516"/>
                  <a:gd name="connsiteY16" fmla="*/ 21669 h 165708"/>
                  <a:gd name="connsiteX17" fmla="*/ 44865 w 178516"/>
                  <a:gd name="connsiteY17" fmla="*/ 5018 h 165708"/>
                  <a:gd name="connsiteX18" fmla="*/ 51935 w 178516"/>
                  <a:gd name="connsiteY18" fmla="*/ 0 h 165708"/>
                  <a:gd name="connsiteX19" fmla="*/ 29126 w 178516"/>
                  <a:gd name="connsiteY19" fmla="*/ 23493 h 165708"/>
                  <a:gd name="connsiteX20" fmla="*/ 10537 w 178516"/>
                  <a:gd name="connsiteY20" fmla="*/ 55882 h 165708"/>
                  <a:gd name="connsiteX21" fmla="*/ 6317 w 178516"/>
                  <a:gd name="connsiteY21" fmla="*/ 103782 h 165708"/>
                  <a:gd name="connsiteX22" fmla="*/ 4948 w 178516"/>
                  <a:gd name="connsiteY22" fmla="*/ 101843 h 165708"/>
                  <a:gd name="connsiteX23" fmla="*/ 126750 w 178516"/>
                  <a:gd name="connsiteY23" fmla="*/ 160007 h 165708"/>
                  <a:gd name="connsiteX24" fmla="*/ 123214 w 178516"/>
                  <a:gd name="connsiteY24" fmla="*/ 160691 h 165708"/>
                  <a:gd name="connsiteX25" fmla="*/ 123214 w 178516"/>
                  <a:gd name="connsiteY25" fmla="*/ 160691 h 165708"/>
                  <a:gd name="connsiteX26" fmla="*/ 160621 w 178516"/>
                  <a:gd name="connsiteY26" fmla="*/ 109484 h 165708"/>
                  <a:gd name="connsiteX27" fmla="*/ 172026 w 178516"/>
                  <a:gd name="connsiteY27" fmla="*/ 56795 h 165708"/>
                  <a:gd name="connsiteX28" fmla="*/ 173394 w 178516"/>
                  <a:gd name="connsiteY28" fmla="*/ 58164 h 165708"/>
                  <a:gd name="connsiteX29" fmla="*/ 86263 w 178516"/>
                  <a:gd name="connsiteY29" fmla="*/ 17107 h 165708"/>
                  <a:gd name="connsiteX30" fmla="*/ 61287 w 178516"/>
                  <a:gd name="connsiteY30" fmla="*/ 4790 h 165708"/>
                  <a:gd name="connsiteX31" fmla="*/ 51935 w 178516"/>
                  <a:gd name="connsiteY31" fmla="*/ 114 h 16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8516" h="165708">
                    <a:moveTo>
                      <a:pt x="51935" y="114"/>
                    </a:moveTo>
                    <a:cubicBezTo>
                      <a:pt x="54901" y="833"/>
                      <a:pt x="57775" y="1904"/>
                      <a:pt x="60489" y="3307"/>
                    </a:cubicBezTo>
                    <a:lnTo>
                      <a:pt x="85351" y="13800"/>
                    </a:lnTo>
                    <a:cubicBezTo>
                      <a:pt x="106906" y="23038"/>
                      <a:pt x="137926" y="36609"/>
                      <a:pt x="175105" y="53145"/>
                    </a:cubicBezTo>
                    <a:lnTo>
                      <a:pt x="176017" y="53145"/>
                    </a:lnTo>
                    <a:lnTo>
                      <a:pt x="176017" y="54172"/>
                    </a:lnTo>
                    <a:cubicBezTo>
                      <a:pt x="179097" y="63592"/>
                      <a:pt x="179336" y="73708"/>
                      <a:pt x="176702" y="83254"/>
                    </a:cubicBezTo>
                    <a:cubicBezTo>
                      <a:pt x="174147" y="93176"/>
                      <a:pt x="170315" y="102721"/>
                      <a:pt x="165297" y="111651"/>
                    </a:cubicBezTo>
                    <a:cubicBezTo>
                      <a:pt x="154668" y="130571"/>
                      <a:pt x="141838" y="148180"/>
                      <a:pt x="127092" y="164112"/>
                    </a:cubicBezTo>
                    <a:lnTo>
                      <a:pt x="127092" y="164112"/>
                    </a:lnTo>
                    <a:lnTo>
                      <a:pt x="125609" y="165709"/>
                    </a:lnTo>
                    <a:lnTo>
                      <a:pt x="123670" y="164797"/>
                    </a:lnTo>
                    <a:lnTo>
                      <a:pt x="2325" y="105835"/>
                    </a:lnTo>
                    <a:lnTo>
                      <a:pt x="1071" y="105835"/>
                    </a:lnTo>
                    <a:lnTo>
                      <a:pt x="1071" y="104466"/>
                    </a:lnTo>
                    <a:cubicBezTo>
                      <a:pt x="-1393" y="87644"/>
                      <a:pt x="409" y="70458"/>
                      <a:pt x="6317" y="54514"/>
                    </a:cubicBezTo>
                    <a:cubicBezTo>
                      <a:pt x="10913" y="42391"/>
                      <a:pt x="17756" y="31249"/>
                      <a:pt x="26503" y="21669"/>
                    </a:cubicBezTo>
                    <a:cubicBezTo>
                      <a:pt x="32057" y="15522"/>
                      <a:pt x="38204" y="9945"/>
                      <a:pt x="44865" y="5018"/>
                    </a:cubicBezTo>
                    <a:cubicBezTo>
                      <a:pt x="47100" y="3182"/>
                      <a:pt x="49461" y="1506"/>
                      <a:pt x="51935" y="0"/>
                    </a:cubicBezTo>
                    <a:cubicBezTo>
                      <a:pt x="52848" y="1026"/>
                      <a:pt x="42356" y="7641"/>
                      <a:pt x="29126" y="23493"/>
                    </a:cubicBezTo>
                    <a:cubicBezTo>
                      <a:pt x="21006" y="33062"/>
                      <a:pt x="14699" y="44045"/>
                      <a:pt x="10537" y="55882"/>
                    </a:cubicBezTo>
                    <a:cubicBezTo>
                      <a:pt x="5234" y="71267"/>
                      <a:pt x="3785" y="87713"/>
                      <a:pt x="6317" y="103782"/>
                    </a:cubicBezTo>
                    <a:lnTo>
                      <a:pt x="4948" y="101843"/>
                    </a:lnTo>
                    <a:lnTo>
                      <a:pt x="126750" y="160007"/>
                    </a:lnTo>
                    <a:lnTo>
                      <a:pt x="123214" y="160691"/>
                    </a:lnTo>
                    <a:lnTo>
                      <a:pt x="123214" y="160691"/>
                    </a:lnTo>
                    <a:cubicBezTo>
                      <a:pt x="137652" y="145158"/>
                      <a:pt x="150209" y="127971"/>
                      <a:pt x="160621" y="109484"/>
                    </a:cubicBezTo>
                    <a:cubicBezTo>
                      <a:pt x="170315" y="92149"/>
                      <a:pt x="177044" y="72647"/>
                      <a:pt x="172026" y="56795"/>
                    </a:cubicBezTo>
                    <a:lnTo>
                      <a:pt x="173394" y="58164"/>
                    </a:lnTo>
                    <a:cubicBezTo>
                      <a:pt x="137470" y="41627"/>
                      <a:pt x="107476" y="27371"/>
                      <a:pt x="86263" y="17107"/>
                    </a:cubicBezTo>
                    <a:lnTo>
                      <a:pt x="61287" y="4790"/>
                    </a:lnTo>
                    <a:cubicBezTo>
                      <a:pt x="58071" y="3444"/>
                      <a:pt x="54946" y="1882"/>
                      <a:pt x="51935" y="1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id="{FF65B93F-4FC7-47F4-B966-DEB67B23B1C9}"/>
                  </a:ext>
                </a:extLst>
              </p:cNvPr>
              <p:cNvSpPr/>
              <p:nvPr/>
            </p:nvSpPr>
            <p:spPr>
              <a:xfrm>
                <a:off x="8529954" y="4024461"/>
                <a:ext cx="40882" cy="102869"/>
              </a:xfrm>
              <a:custGeom>
                <a:avLst/>
                <a:gdLst>
                  <a:gd name="connsiteX0" fmla="*/ 40843 w 40882"/>
                  <a:gd name="connsiteY0" fmla="*/ 0 h 102869"/>
                  <a:gd name="connsiteX1" fmla="*/ 28526 w 40882"/>
                  <a:gd name="connsiteY1" fmla="*/ 11975 h 102869"/>
                  <a:gd name="connsiteX2" fmla="*/ 7314 w 40882"/>
                  <a:gd name="connsiteY2" fmla="*/ 86219 h 102869"/>
                  <a:gd name="connsiteX3" fmla="*/ 11533 w 40882"/>
                  <a:gd name="connsiteY3" fmla="*/ 102870 h 102869"/>
                  <a:gd name="connsiteX4" fmla="*/ 3322 w 40882"/>
                  <a:gd name="connsiteY4" fmla="*/ 87245 h 102869"/>
                  <a:gd name="connsiteX5" fmla="*/ 26131 w 40882"/>
                  <a:gd name="connsiteY5" fmla="*/ 8896 h 102869"/>
                  <a:gd name="connsiteX6" fmla="*/ 40843 w 40882"/>
                  <a:gd name="connsiteY6" fmla="*/ 0 h 1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82" h="102869">
                    <a:moveTo>
                      <a:pt x="40843" y="0"/>
                    </a:moveTo>
                    <a:cubicBezTo>
                      <a:pt x="41414" y="913"/>
                      <a:pt x="35711" y="4448"/>
                      <a:pt x="28526" y="11975"/>
                    </a:cubicBezTo>
                    <a:cubicBezTo>
                      <a:pt x="9298" y="31511"/>
                      <a:pt x="1304" y="59475"/>
                      <a:pt x="7314" y="86219"/>
                    </a:cubicBezTo>
                    <a:cubicBezTo>
                      <a:pt x="9013" y="91693"/>
                      <a:pt x="10427" y="97247"/>
                      <a:pt x="11533" y="102870"/>
                    </a:cubicBezTo>
                    <a:cubicBezTo>
                      <a:pt x="7382" y="98536"/>
                      <a:pt x="4542" y="93119"/>
                      <a:pt x="3322" y="87245"/>
                    </a:cubicBezTo>
                    <a:cubicBezTo>
                      <a:pt x="-5459" y="58916"/>
                      <a:pt x="3516" y="28090"/>
                      <a:pt x="26131" y="8896"/>
                    </a:cubicBezTo>
                    <a:cubicBezTo>
                      <a:pt x="30146" y="4665"/>
                      <a:pt x="35232" y="1585"/>
                      <a:pt x="408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id="{F0820F88-C4B6-4CDD-8A13-8693B88D7485}"/>
                  </a:ext>
                </a:extLst>
              </p:cNvPr>
              <p:cNvSpPr/>
              <p:nvPr/>
            </p:nvSpPr>
            <p:spPr>
              <a:xfrm>
                <a:off x="7593346" y="3510114"/>
                <a:ext cx="607263" cy="471405"/>
              </a:xfrm>
              <a:custGeom>
                <a:avLst/>
                <a:gdLst>
                  <a:gd name="connsiteX0" fmla="*/ 606689 w 607263"/>
                  <a:gd name="connsiteY0" fmla="*/ 412504 h 471405"/>
                  <a:gd name="connsiteX1" fmla="*/ 539858 w 607263"/>
                  <a:gd name="connsiteY1" fmla="*/ 366087 h 471405"/>
                  <a:gd name="connsiteX2" fmla="*/ 530620 w 607263"/>
                  <a:gd name="connsiteY2" fmla="*/ 331874 h 471405"/>
                  <a:gd name="connsiteX3" fmla="*/ 445998 w 607263"/>
                  <a:gd name="connsiteY3" fmla="*/ 286940 h 471405"/>
                  <a:gd name="connsiteX4" fmla="*/ 289070 w 607263"/>
                  <a:gd name="connsiteY4" fmla="*/ 240409 h 471405"/>
                  <a:gd name="connsiteX5" fmla="*/ 289070 w 607263"/>
                  <a:gd name="connsiteY5" fmla="*/ 240409 h 471405"/>
                  <a:gd name="connsiteX6" fmla="*/ 184490 w 607263"/>
                  <a:gd name="connsiteY6" fmla="*/ 188974 h 471405"/>
                  <a:gd name="connsiteX7" fmla="*/ 237294 w 607263"/>
                  <a:gd name="connsiteY7" fmla="*/ 44478 h 471405"/>
                  <a:gd name="connsiteX8" fmla="*/ 66225 w 607263"/>
                  <a:gd name="connsiteY8" fmla="*/ 0 h 471405"/>
                  <a:gd name="connsiteX9" fmla="*/ 6693 w 607263"/>
                  <a:gd name="connsiteY9" fmla="*/ 271886 h 471405"/>
                  <a:gd name="connsiteX10" fmla="*/ 243338 w 607263"/>
                  <a:gd name="connsiteY10" fmla="*/ 368483 h 471405"/>
                  <a:gd name="connsiteX11" fmla="*/ 243338 w 607263"/>
                  <a:gd name="connsiteY11" fmla="*/ 368483 h 471405"/>
                  <a:gd name="connsiteX12" fmla="*/ 287246 w 607263"/>
                  <a:gd name="connsiteY12" fmla="*/ 379887 h 471405"/>
                  <a:gd name="connsiteX13" fmla="*/ 287246 w 607263"/>
                  <a:gd name="connsiteY13" fmla="*/ 378975 h 471405"/>
                  <a:gd name="connsiteX14" fmla="*/ 312336 w 607263"/>
                  <a:gd name="connsiteY14" fmla="*/ 384905 h 471405"/>
                  <a:gd name="connsiteX15" fmla="*/ 332408 w 607263"/>
                  <a:gd name="connsiteY15" fmla="*/ 425506 h 471405"/>
                  <a:gd name="connsiteX16" fmla="*/ 428549 w 607263"/>
                  <a:gd name="connsiteY16" fmla="*/ 471124 h 471405"/>
                  <a:gd name="connsiteX17" fmla="*/ 501538 w 607263"/>
                  <a:gd name="connsiteY17" fmla="*/ 443753 h 471405"/>
                  <a:gd name="connsiteX18" fmla="*/ 527084 w 607263"/>
                  <a:gd name="connsiteY18" fmla="*/ 419917 h 471405"/>
                  <a:gd name="connsiteX19" fmla="*/ 584792 w 607263"/>
                  <a:gd name="connsiteY19" fmla="*/ 431322 h 471405"/>
                  <a:gd name="connsiteX20" fmla="*/ 606689 w 607263"/>
                  <a:gd name="connsiteY20" fmla="*/ 412504 h 47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7263" h="471405">
                    <a:moveTo>
                      <a:pt x="606689" y="412504"/>
                    </a:moveTo>
                    <a:cubicBezTo>
                      <a:pt x="603609" y="404293"/>
                      <a:pt x="539858" y="366087"/>
                      <a:pt x="539858" y="366087"/>
                    </a:cubicBezTo>
                    <a:cubicBezTo>
                      <a:pt x="539436" y="354124"/>
                      <a:pt x="536276" y="342423"/>
                      <a:pt x="530620" y="331874"/>
                    </a:cubicBezTo>
                    <a:cubicBezTo>
                      <a:pt x="522523" y="321154"/>
                      <a:pt x="447480" y="287966"/>
                      <a:pt x="445998" y="286940"/>
                    </a:cubicBezTo>
                    <a:cubicBezTo>
                      <a:pt x="444515" y="285913"/>
                      <a:pt x="289070" y="240409"/>
                      <a:pt x="289070" y="240409"/>
                    </a:cubicBezTo>
                    <a:lnTo>
                      <a:pt x="289070" y="240409"/>
                    </a:lnTo>
                    <a:lnTo>
                      <a:pt x="184490" y="188974"/>
                    </a:lnTo>
                    <a:lnTo>
                      <a:pt x="237294" y="44478"/>
                    </a:lnTo>
                    <a:lnTo>
                      <a:pt x="66225" y="0"/>
                    </a:lnTo>
                    <a:cubicBezTo>
                      <a:pt x="66225" y="0"/>
                      <a:pt x="-25012" y="223530"/>
                      <a:pt x="6693" y="271886"/>
                    </a:cubicBezTo>
                    <a:cubicBezTo>
                      <a:pt x="30300" y="307354"/>
                      <a:pt x="170463" y="348980"/>
                      <a:pt x="243338" y="368483"/>
                    </a:cubicBezTo>
                    <a:lnTo>
                      <a:pt x="243338" y="368483"/>
                    </a:lnTo>
                    <a:cubicBezTo>
                      <a:pt x="269683" y="375553"/>
                      <a:pt x="287246" y="379887"/>
                      <a:pt x="287246" y="379887"/>
                    </a:cubicBezTo>
                    <a:lnTo>
                      <a:pt x="287246" y="378975"/>
                    </a:lnTo>
                    <a:lnTo>
                      <a:pt x="312336" y="384905"/>
                    </a:lnTo>
                    <a:lnTo>
                      <a:pt x="332408" y="425506"/>
                    </a:lnTo>
                    <a:cubicBezTo>
                      <a:pt x="332408" y="425506"/>
                      <a:pt x="416688" y="467589"/>
                      <a:pt x="428549" y="471124"/>
                    </a:cubicBezTo>
                    <a:cubicBezTo>
                      <a:pt x="440409" y="474659"/>
                      <a:pt x="501538" y="443753"/>
                      <a:pt x="501538" y="443753"/>
                    </a:cubicBezTo>
                    <a:cubicBezTo>
                      <a:pt x="501538" y="443753"/>
                      <a:pt x="532217" y="440902"/>
                      <a:pt x="527084" y="419917"/>
                    </a:cubicBezTo>
                    <a:cubicBezTo>
                      <a:pt x="527084" y="419917"/>
                      <a:pt x="569395" y="437822"/>
                      <a:pt x="584792" y="431322"/>
                    </a:cubicBezTo>
                    <a:cubicBezTo>
                      <a:pt x="600188" y="424821"/>
                      <a:pt x="609768" y="420716"/>
                      <a:pt x="606689" y="41250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70" name="图形 4">
              <a:extLst>
                <a:ext uri="{FF2B5EF4-FFF2-40B4-BE49-F238E27FC236}">
                  <a16:creationId xmlns:a16="http://schemas.microsoft.com/office/drawing/2014/main" id="{AC8E92E5-639E-4BD5-9091-DAC573338477}"/>
                </a:ext>
              </a:extLst>
            </p:cNvPr>
            <p:cNvGrpSpPr/>
            <p:nvPr/>
          </p:nvGrpSpPr>
          <p:grpSpPr>
            <a:xfrm>
              <a:off x="6793619" y="4029473"/>
              <a:ext cx="1162478" cy="1854251"/>
              <a:chOff x="6793619" y="4029473"/>
              <a:chExt cx="1162478" cy="1854251"/>
            </a:xfrm>
          </p:grpSpPr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id="{06133238-4869-4FC8-8080-89C1B758DADF}"/>
                  </a:ext>
                </a:extLst>
              </p:cNvPr>
              <p:cNvSpPr/>
              <p:nvPr/>
            </p:nvSpPr>
            <p:spPr>
              <a:xfrm>
                <a:off x="6868596" y="5562445"/>
                <a:ext cx="1087501" cy="321278"/>
              </a:xfrm>
              <a:custGeom>
                <a:avLst/>
                <a:gdLst>
                  <a:gd name="connsiteX0" fmla="*/ 1030813 w 1087501"/>
                  <a:gd name="connsiteY0" fmla="*/ 129711 h 321278"/>
                  <a:gd name="connsiteX1" fmla="*/ 205918 w 1087501"/>
                  <a:gd name="connsiteY1" fmla="*/ 19999 h 321278"/>
                  <a:gd name="connsiteX2" fmla="*/ 112629 w 1087501"/>
                  <a:gd name="connsiteY2" fmla="*/ 42808 h 321278"/>
                  <a:gd name="connsiteX3" fmla="*/ 36218 w 1087501"/>
                  <a:gd name="connsiteY3" fmla="*/ 48510 h 321278"/>
                  <a:gd name="connsiteX4" fmla="*/ 2004 w 1087501"/>
                  <a:gd name="connsiteY4" fmla="*/ 110095 h 321278"/>
                  <a:gd name="connsiteX5" fmla="*/ 59027 w 1087501"/>
                  <a:gd name="connsiteY5" fmla="*/ 151722 h 321278"/>
                  <a:gd name="connsiteX6" fmla="*/ 239676 w 1087501"/>
                  <a:gd name="connsiteY6" fmla="*/ 211140 h 321278"/>
                  <a:gd name="connsiteX7" fmla="*/ 182653 w 1087501"/>
                  <a:gd name="connsiteY7" fmla="*/ 241818 h 321278"/>
                  <a:gd name="connsiteX8" fmla="*/ 172617 w 1087501"/>
                  <a:gd name="connsiteY8" fmla="*/ 301008 h 321278"/>
                  <a:gd name="connsiteX9" fmla="*/ 240246 w 1087501"/>
                  <a:gd name="connsiteY9" fmla="*/ 320852 h 321278"/>
                  <a:gd name="connsiteX10" fmla="*/ 748663 w 1087501"/>
                  <a:gd name="connsiteY10" fmla="*/ 292797 h 321278"/>
                  <a:gd name="connsiteX11" fmla="*/ 1028190 w 1087501"/>
                  <a:gd name="connsiteY11" fmla="*/ 249801 h 321278"/>
                  <a:gd name="connsiteX12" fmla="*/ 1087494 w 1087501"/>
                  <a:gd name="connsiteY12" fmla="*/ 191638 h 321278"/>
                  <a:gd name="connsiteX13" fmla="*/ 1030813 w 1087501"/>
                  <a:gd name="connsiteY13" fmla="*/ 129711 h 32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7501" h="321278">
                    <a:moveTo>
                      <a:pt x="1030813" y="129711"/>
                    </a:moveTo>
                    <a:cubicBezTo>
                      <a:pt x="773286" y="10499"/>
                      <a:pt x="485650" y="-27764"/>
                      <a:pt x="205918" y="19999"/>
                    </a:cubicBezTo>
                    <a:lnTo>
                      <a:pt x="112629" y="42808"/>
                    </a:lnTo>
                    <a:cubicBezTo>
                      <a:pt x="86854" y="40527"/>
                      <a:pt x="59939" y="38360"/>
                      <a:pt x="36218" y="48510"/>
                    </a:cubicBezTo>
                    <a:cubicBezTo>
                      <a:pt x="12496" y="58660"/>
                      <a:pt x="-6321" y="85461"/>
                      <a:pt x="2004" y="110095"/>
                    </a:cubicBezTo>
                    <a:cubicBezTo>
                      <a:pt x="10329" y="134729"/>
                      <a:pt x="36218" y="144309"/>
                      <a:pt x="59027" y="151722"/>
                    </a:cubicBezTo>
                    <a:lnTo>
                      <a:pt x="239676" y="211140"/>
                    </a:lnTo>
                    <a:cubicBezTo>
                      <a:pt x="218577" y="216888"/>
                      <a:pt x="199072" y="227380"/>
                      <a:pt x="182653" y="241818"/>
                    </a:cubicBezTo>
                    <a:cubicBezTo>
                      <a:pt x="167599" y="257443"/>
                      <a:pt x="160528" y="283103"/>
                      <a:pt x="172617" y="301008"/>
                    </a:cubicBezTo>
                    <a:cubicBezTo>
                      <a:pt x="186416" y="321422"/>
                      <a:pt x="215612" y="322221"/>
                      <a:pt x="240246" y="320852"/>
                    </a:cubicBezTo>
                    <a:lnTo>
                      <a:pt x="748663" y="292797"/>
                    </a:lnTo>
                    <a:cubicBezTo>
                      <a:pt x="843207" y="287665"/>
                      <a:pt x="939234" y="282077"/>
                      <a:pt x="1028190" y="249801"/>
                    </a:cubicBezTo>
                    <a:cubicBezTo>
                      <a:pt x="1055903" y="239651"/>
                      <a:pt x="1086924" y="221062"/>
                      <a:pt x="1087494" y="191638"/>
                    </a:cubicBezTo>
                    <a:cubicBezTo>
                      <a:pt x="1088064" y="162214"/>
                      <a:pt x="1057956" y="142370"/>
                      <a:pt x="1030813" y="129711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id="{180C02D4-2844-42FD-8FC5-0CC2163A26A1}"/>
                  </a:ext>
                </a:extLst>
              </p:cNvPr>
              <p:cNvSpPr/>
              <p:nvPr/>
            </p:nvSpPr>
            <p:spPr>
              <a:xfrm>
                <a:off x="6793847" y="5341807"/>
                <a:ext cx="442612" cy="327768"/>
              </a:xfrm>
              <a:custGeom>
                <a:avLst/>
                <a:gdLst>
                  <a:gd name="connsiteX0" fmla="*/ 442613 w 442612"/>
                  <a:gd name="connsiteY0" fmla="*/ 86903 h 327768"/>
                  <a:gd name="connsiteX1" fmla="*/ 300739 w 442612"/>
                  <a:gd name="connsiteY1" fmla="*/ 327768 h 327768"/>
                  <a:gd name="connsiteX2" fmla="*/ 0 w 442612"/>
                  <a:gd name="connsiteY2" fmla="*/ 152594 h 327768"/>
                  <a:gd name="connsiteX3" fmla="*/ 207792 w 442612"/>
                  <a:gd name="connsiteY3" fmla="*/ 158068 h 327768"/>
                  <a:gd name="connsiteX4" fmla="*/ 292642 w 442612"/>
                  <a:gd name="connsiteY4" fmla="*/ 0 h 32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612" h="327768">
                    <a:moveTo>
                      <a:pt x="442613" y="86903"/>
                    </a:moveTo>
                    <a:lnTo>
                      <a:pt x="300739" y="327768"/>
                    </a:lnTo>
                    <a:lnTo>
                      <a:pt x="0" y="152594"/>
                    </a:lnTo>
                    <a:cubicBezTo>
                      <a:pt x="18590" y="124881"/>
                      <a:pt x="207792" y="158068"/>
                      <a:pt x="207792" y="158068"/>
                    </a:cubicBezTo>
                    <a:lnTo>
                      <a:pt x="292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id="{EE65E589-4CC9-4251-9375-7E0A9C091111}"/>
                  </a:ext>
                </a:extLst>
              </p:cNvPr>
              <p:cNvSpPr/>
              <p:nvPr/>
            </p:nvSpPr>
            <p:spPr>
              <a:xfrm>
                <a:off x="7079651" y="5536459"/>
                <a:ext cx="26211" cy="27070"/>
              </a:xfrm>
              <a:custGeom>
                <a:avLst/>
                <a:gdLst>
                  <a:gd name="connsiteX0" fmla="*/ 22577 w 26211"/>
                  <a:gd name="connsiteY0" fmla="*/ 4358 h 27070"/>
                  <a:gd name="connsiteX1" fmla="*/ 22577 w 26211"/>
                  <a:gd name="connsiteY1" fmla="*/ 23290 h 27070"/>
                  <a:gd name="connsiteX2" fmla="*/ 3873 w 26211"/>
                  <a:gd name="connsiteY2" fmla="*/ 23290 h 27070"/>
                  <a:gd name="connsiteX3" fmla="*/ 3873 w 26211"/>
                  <a:gd name="connsiteY3" fmla="*/ 3218 h 27070"/>
                  <a:gd name="connsiteX4" fmla="*/ 23489 w 26211"/>
                  <a:gd name="connsiteY4" fmla="*/ 4928 h 27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1" h="27070">
                    <a:moveTo>
                      <a:pt x="22577" y="4358"/>
                    </a:moveTo>
                    <a:cubicBezTo>
                      <a:pt x="27424" y="9741"/>
                      <a:pt x="27424" y="17907"/>
                      <a:pt x="22577" y="23290"/>
                    </a:cubicBezTo>
                    <a:cubicBezTo>
                      <a:pt x="17361" y="28331"/>
                      <a:pt x="9088" y="28331"/>
                      <a:pt x="3873" y="23290"/>
                    </a:cubicBezTo>
                    <a:cubicBezTo>
                      <a:pt x="-1291" y="17599"/>
                      <a:pt x="-1291" y="8909"/>
                      <a:pt x="3873" y="3218"/>
                    </a:cubicBezTo>
                    <a:cubicBezTo>
                      <a:pt x="9781" y="-1663"/>
                      <a:pt x="18517" y="-911"/>
                      <a:pt x="23489" y="492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id="{A8BABE43-9E46-4E12-9408-A40D8A33CC30}"/>
                  </a:ext>
                </a:extLst>
              </p:cNvPr>
              <p:cNvSpPr/>
              <p:nvPr/>
            </p:nvSpPr>
            <p:spPr>
              <a:xfrm>
                <a:off x="6793619" y="5485568"/>
                <a:ext cx="314310" cy="184007"/>
              </a:xfrm>
              <a:custGeom>
                <a:avLst/>
                <a:gdLst>
                  <a:gd name="connsiteX0" fmla="*/ 300967 w 314310"/>
                  <a:gd name="connsiteY0" fmla="*/ 184007 h 184007"/>
                  <a:gd name="connsiteX1" fmla="*/ 314311 w 314310"/>
                  <a:gd name="connsiteY1" fmla="*/ 159145 h 184007"/>
                  <a:gd name="connsiteX2" fmla="*/ 20870 w 314310"/>
                  <a:gd name="connsiteY2" fmla="*/ 165 h 184007"/>
                  <a:gd name="connsiteX3" fmla="*/ 0 w 314310"/>
                  <a:gd name="connsiteY3" fmla="*/ 8490 h 18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10" h="184007">
                    <a:moveTo>
                      <a:pt x="300967" y="184007"/>
                    </a:moveTo>
                    <a:lnTo>
                      <a:pt x="314311" y="159145"/>
                    </a:lnTo>
                    <a:lnTo>
                      <a:pt x="20870" y="165"/>
                    </a:lnTo>
                    <a:cubicBezTo>
                      <a:pt x="20870" y="165"/>
                      <a:pt x="3992" y="-1888"/>
                      <a:pt x="0" y="8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id="{39740607-36DB-4704-AFAE-2828BCF06568}"/>
                  </a:ext>
                </a:extLst>
              </p:cNvPr>
              <p:cNvSpPr/>
              <p:nvPr/>
            </p:nvSpPr>
            <p:spPr>
              <a:xfrm>
                <a:off x="6997584" y="5494763"/>
                <a:ext cx="19254" cy="33282"/>
              </a:xfrm>
              <a:custGeom>
                <a:avLst/>
                <a:gdLst>
                  <a:gd name="connsiteX0" fmla="*/ 63 w 19254"/>
                  <a:gd name="connsiteY0" fmla="*/ 322 h 33282"/>
                  <a:gd name="connsiteX1" fmla="*/ 10669 w 19254"/>
                  <a:gd name="connsiteY1" fmla="*/ 15718 h 33282"/>
                  <a:gd name="connsiteX2" fmla="*/ 17056 w 19254"/>
                  <a:gd name="connsiteY2" fmla="*/ 33281 h 33282"/>
                  <a:gd name="connsiteX3" fmla="*/ 15915 w 19254"/>
                  <a:gd name="connsiteY3" fmla="*/ 13095 h 33282"/>
                  <a:gd name="connsiteX4" fmla="*/ 63 w 19254"/>
                  <a:gd name="connsiteY4" fmla="*/ 322 h 3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4" h="33282">
                    <a:moveTo>
                      <a:pt x="63" y="322"/>
                    </a:moveTo>
                    <a:cubicBezTo>
                      <a:pt x="-735" y="1919"/>
                      <a:pt x="6222" y="6823"/>
                      <a:pt x="10669" y="15718"/>
                    </a:cubicBezTo>
                    <a:cubicBezTo>
                      <a:pt x="15117" y="24614"/>
                      <a:pt x="15345" y="33167"/>
                      <a:pt x="17056" y="33281"/>
                    </a:cubicBezTo>
                    <a:cubicBezTo>
                      <a:pt x="18767" y="33395"/>
                      <a:pt x="21504" y="23815"/>
                      <a:pt x="15915" y="13095"/>
                    </a:cubicBezTo>
                    <a:cubicBezTo>
                      <a:pt x="10327" y="2375"/>
                      <a:pt x="519" y="-1161"/>
                      <a:pt x="63" y="3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id="{C27243A6-BA62-48D7-8F23-C43407ADA05B}"/>
                  </a:ext>
                </a:extLst>
              </p:cNvPr>
              <p:cNvSpPr/>
              <p:nvPr/>
            </p:nvSpPr>
            <p:spPr>
              <a:xfrm>
                <a:off x="6958359" y="5489525"/>
                <a:ext cx="11480" cy="34128"/>
              </a:xfrm>
              <a:custGeom>
                <a:avLst/>
                <a:gdLst>
                  <a:gd name="connsiteX0" fmla="*/ 171 w 11480"/>
                  <a:gd name="connsiteY0" fmla="*/ 200 h 34128"/>
                  <a:gd name="connsiteX1" fmla="*/ 5189 w 11480"/>
                  <a:gd name="connsiteY1" fmla="*/ 16851 h 34128"/>
                  <a:gd name="connsiteX2" fmla="*/ 5759 w 11480"/>
                  <a:gd name="connsiteY2" fmla="*/ 34072 h 34128"/>
                  <a:gd name="connsiteX3" fmla="*/ 11119 w 11480"/>
                  <a:gd name="connsiteY3" fmla="*/ 15824 h 34128"/>
                  <a:gd name="connsiteX4" fmla="*/ 171 w 11480"/>
                  <a:gd name="connsiteY4" fmla="*/ 200 h 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0" h="34128">
                    <a:moveTo>
                      <a:pt x="171" y="200"/>
                    </a:moveTo>
                    <a:cubicBezTo>
                      <a:pt x="-970" y="1455"/>
                      <a:pt x="3934" y="7727"/>
                      <a:pt x="5189" y="16851"/>
                    </a:cubicBezTo>
                    <a:cubicBezTo>
                      <a:pt x="6443" y="25975"/>
                      <a:pt x="4162" y="33273"/>
                      <a:pt x="5759" y="34072"/>
                    </a:cubicBezTo>
                    <a:cubicBezTo>
                      <a:pt x="7356" y="34870"/>
                      <a:pt x="12944" y="27115"/>
                      <a:pt x="11119" y="15824"/>
                    </a:cubicBezTo>
                    <a:cubicBezTo>
                      <a:pt x="9294" y="4534"/>
                      <a:pt x="969" y="-1168"/>
                      <a:pt x="171" y="2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id="{4431992D-661F-4D39-9B99-708DC9C74C09}"/>
                  </a:ext>
                </a:extLst>
              </p:cNvPr>
              <p:cNvSpPr/>
              <p:nvPr/>
            </p:nvSpPr>
            <p:spPr>
              <a:xfrm>
                <a:off x="6918311" y="5485217"/>
                <a:ext cx="8738" cy="32103"/>
              </a:xfrm>
              <a:custGeom>
                <a:avLst/>
                <a:gdLst>
                  <a:gd name="connsiteX0" fmla="*/ 303 w 8738"/>
                  <a:gd name="connsiteY0" fmla="*/ 31992 h 32103"/>
                  <a:gd name="connsiteX1" fmla="*/ 8628 w 8738"/>
                  <a:gd name="connsiteY1" fmla="*/ 16710 h 32103"/>
                  <a:gd name="connsiteX2" fmla="*/ 3268 w 8738"/>
                  <a:gd name="connsiteY2" fmla="*/ 60 h 32103"/>
                  <a:gd name="connsiteX3" fmla="*/ 3268 w 8738"/>
                  <a:gd name="connsiteY3" fmla="*/ 16140 h 32103"/>
                  <a:gd name="connsiteX4" fmla="*/ 303 w 8738"/>
                  <a:gd name="connsiteY4" fmla="*/ 31992 h 3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8" h="32103">
                    <a:moveTo>
                      <a:pt x="303" y="31992"/>
                    </a:moveTo>
                    <a:cubicBezTo>
                      <a:pt x="1443" y="33019"/>
                      <a:pt x="7716" y="26860"/>
                      <a:pt x="8628" y="16710"/>
                    </a:cubicBezTo>
                    <a:cubicBezTo>
                      <a:pt x="9540" y="6560"/>
                      <a:pt x="4522" y="-739"/>
                      <a:pt x="3268" y="60"/>
                    </a:cubicBezTo>
                    <a:cubicBezTo>
                      <a:pt x="2013" y="858"/>
                      <a:pt x="3268" y="7701"/>
                      <a:pt x="3268" y="16140"/>
                    </a:cubicBezTo>
                    <a:cubicBezTo>
                      <a:pt x="3268" y="24580"/>
                      <a:pt x="-1180" y="30852"/>
                      <a:pt x="303" y="319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398D6A0B-5965-45D5-A6C4-4410627A4F37}"/>
                  </a:ext>
                </a:extLst>
              </p:cNvPr>
              <p:cNvSpPr/>
              <p:nvPr/>
            </p:nvSpPr>
            <p:spPr>
              <a:xfrm>
                <a:off x="7021026" y="5460512"/>
                <a:ext cx="30454" cy="21115"/>
              </a:xfrm>
              <a:custGeom>
                <a:avLst/>
                <a:gdLst>
                  <a:gd name="connsiteX0" fmla="*/ 1 w 30454"/>
                  <a:gd name="connsiteY0" fmla="*/ 701 h 21115"/>
                  <a:gd name="connsiteX1" fmla="*/ 15739 w 30454"/>
                  <a:gd name="connsiteY1" fmla="*/ 9710 h 21115"/>
                  <a:gd name="connsiteX2" fmla="*/ 30109 w 30454"/>
                  <a:gd name="connsiteY2" fmla="*/ 21115 h 21115"/>
                  <a:gd name="connsiteX3" fmla="*/ 18705 w 30454"/>
                  <a:gd name="connsiteY3" fmla="*/ 5149 h 21115"/>
                  <a:gd name="connsiteX4" fmla="*/ 1 w 30454"/>
                  <a:gd name="connsiteY4" fmla="*/ 701 h 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4" h="21115">
                    <a:moveTo>
                      <a:pt x="1" y="701"/>
                    </a:moveTo>
                    <a:cubicBezTo>
                      <a:pt x="1" y="2411"/>
                      <a:pt x="7756" y="4350"/>
                      <a:pt x="15739" y="9710"/>
                    </a:cubicBezTo>
                    <a:cubicBezTo>
                      <a:pt x="23723" y="15071"/>
                      <a:pt x="28627" y="21115"/>
                      <a:pt x="30109" y="21115"/>
                    </a:cubicBezTo>
                    <a:cubicBezTo>
                      <a:pt x="31592" y="21115"/>
                      <a:pt x="28398" y="11421"/>
                      <a:pt x="18705" y="5149"/>
                    </a:cubicBezTo>
                    <a:cubicBezTo>
                      <a:pt x="9011" y="-1124"/>
                      <a:pt x="-113" y="-326"/>
                      <a:pt x="1" y="7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5D50503A-1845-4DAA-868A-48091D802B43}"/>
                  </a:ext>
                </a:extLst>
              </p:cNvPr>
              <p:cNvSpPr/>
              <p:nvPr/>
            </p:nvSpPr>
            <p:spPr>
              <a:xfrm>
                <a:off x="7048740" y="5422285"/>
                <a:ext cx="57144" cy="20746"/>
              </a:xfrm>
              <a:custGeom>
                <a:avLst/>
                <a:gdLst>
                  <a:gd name="connsiteX0" fmla="*/ 228 w 57144"/>
                  <a:gd name="connsiteY0" fmla="*/ 7451 h 20746"/>
                  <a:gd name="connsiteX1" fmla="*/ 15396 w 57144"/>
                  <a:gd name="connsiteY1" fmla="*/ 16233 h 20746"/>
                  <a:gd name="connsiteX2" fmla="*/ 33872 w 57144"/>
                  <a:gd name="connsiteY2" fmla="*/ 20567 h 20746"/>
                  <a:gd name="connsiteX3" fmla="*/ 45276 w 57144"/>
                  <a:gd name="connsiteY3" fmla="*/ 20567 h 20746"/>
                  <a:gd name="connsiteX4" fmla="*/ 51891 w 57144"/>
                  <a:gd name="connsiteY4" fmla="*/ 19654 h 20746"/>
                  <a:gd name="connsiteX5" fmla="*/ 57137 w 57144"/>
                  <a:gd name="connsiteY5" fmla="*/ 12241 h 20746"/>
                  <a:gd name="connsiteX6" fmla="*/ 52575 w 57144"/>
                  <a:gd name="connsiteY6" fmla="*/ 5171 h 20746"/>
                  <a:gd name="connsiteX7" fmla="*/ 46531 w 57144"/>
                  <a:gd name="connsiteY7" fmla="*/ 2661 h 20746"/>
                  <a:gd name="connsiteX8" fmla="*/ 35126 w 57144"/>
                  <a:gd name="connsiteY8" fmla="*/ 380 h 20746"/>
                  <a:gd name="connsiteX9" fmla="*/ 15966 w 57144"/>
                  <a:gd name="connsiteY9" fmla="*/ 1407 h 20746"/>
                  <a:gd name="connsiteX10" fmla="*/ 0 w 57144"/>
                  <a:gd name="connsiteY10" fmla="*/ 8478 h 20746"/>
                  <a:gd name="connsiteX11" fmla="*/ 16651 w 57144"/>
                  <a:gd name="connsiteY11" fmla="*/ 5513 h 20746"/>
                  <a:gd name="connsiteX12" fmla="*/ 34442 w 57144"/>
                  <a:gd name="connsiteY12" fmla="*/ 5513 h 20746"/>
                  <a:gd name="connsiteX13" fmla="*/ 44706 w 57144"/>
                  <a:gd name="connsiteY13" fmla="*/ 7908 h 20746"/>
                  <a:gd name="connsiteX14" fmla="*/ 51093 w 57144"/>
                  <a:gd name="connsiteY14" fmla="*/ 12355 h 20746"/>
                  <a:gd name="connsiteX15" fmla="*/ 49724 w 57144"/>
                  <a:gd name="connsiteY15" fmla="*/ 13952 h 20746"/>
                  <a:gd name="connsiteX16" fmla="*/ 44934 w 57144"/>
                  <a:gd name="connsiteY16" fmla="*/ 14522 h 20746"/>
                  <a:gd name="connsiteX17" fmla="*/ 34328 w 57144"/>
                  <a:gd name="connsiteY17" fmla="*/ 14522 h 20746"/>
                  <a:gd name="connsiteX18" fmla="*/ 16537 w 57144"/>
                  <a:gd name="connsiteY18" fmla="*/ 11671 h 20746"/>
                  <a:gd name="connsiteX19" fmla="*/ 228 w 57144"/>
                  <a:gd name="connsiteY19" fmla="*/ 7451 h 2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44" h="20746">
                    <a:moveTo>
                      <a:pt x="228" y="7451"/>
                    </a:moveTo>
                    <a:cubicBezTo>
                      <a:pt x="4416" y="11671"/>
                      <a:pt x="9651" y="14705"/>
                      <a:pt x="15396" y="16233"/>
                    </a:cubicBezTo>
                    <a:cubicBezTo>
                      <a:pt x="21361" y="18411"/>
                      <a:pt x="27563" y="19860"/>
                      <a:pt x="33872" y="20567"/>
                    </a:cubicBezTo>
                    <a:cubicBezTo>
                      <a:pt x="37669" y="20806"/>
                      <a:pt x="41479" y="20806"/>
                      <a:pt x="45276" y="20567"/>
                    </a:cubicBezTo>
                    <a:cubicBezTo>
                      <a:pt x="47515" y="20601"/>
                      <a:pt x="49747" y="20293"/>
                      <a:pt x="51891" y="19654"/>
                    </a:cubicBezTo>
                    <a:cubicBezTo>
                      <a:pt x="55125" y="18673"/>
                      <a:pt x="57284" y="15617"/>
                      <a:pt x="57137" y="12241"/>
                    </a:cubicBezTo>
                    <a:cubicBezTo>
                      <a:pt x="56841" y="9287"/>
                      <a:pt x="55143" y="6653"/>
                      <a:pt x="52575" y="5171"/>
                    </a:cubicBezTo>
                    <a:cubicBezTo>
                      <a:pt x="50688" y="4053"/>
                      <a:pt x="48653" y="3209"/>
                      <a:pt x="46531" y="2661"/>
                    </a:cubicBezTo>
                    <a:cubicBezTo>
                      <a:pt x="42812" y="1532"/>
                      <a:pt x="38992" y="768"/>
                      <a:pt x="35126" y="380"/>
                    </a:cubicBezTo>
                    <a:cubicBezTo>
                      <a:pt x="28727" y="-361"/>
                      <a:pt x="22249" y="-19"/>
                      <a:pt x="15966" y="1407"/>
                    </a:cubicBezTo>
                    <a:cubicBezTo>
                      <a:pt x="10045" y="2068"/>
                      <a:pt x="4472" y="4543"/>
                      <a:pt x="0" y="8478"/>
                    </a:cubicBezTo>
                    <a:cubicBezTo>
                      <a:pt x="0" y="9276"/>
                      <a:pt x="6387" y="6653"/>
                      <a:pt x="16651" y="5513"/>
                    </a:cubicBezTo>
                    <a:cubicBezTo>
                      <a:pt x="22558" y="4783"/>
                      <a:pt x="28534" y="4783"/>
                      <a:pt x="34442" y="5513"/>
                    </a:cubicBezTo>
                    <a:cubicBezTo>
                      <a:pt x="37918" y="6049"/>
                      <a:pt x="41350" y="6847"/>
                      <a:pt x="44706" y="7908"/>
                    </a:cubicBezTo>
                    <a:cubicBezTo>
                      <a:pt x="48355" y="8934"/>
                      <a:pt x="51093" y="10531"/>
                      <a:pt x="51093" y="12355"/>
                    </a:cubicBezTo>
                    <a:cubicBezTo>
                      <a:pt x="51093" y="14180"/>
                      <a:pt x="51093" y="13382"/>
                      <a:pt x="49724" y="13952"/>
                    </a:cubicBezTo>
                    <a:cubicBezTo>
                      <a:pt x="48159" y="14351"/>
                      <a:pt x="46549" y="14545"/>
                      <a:pt x="44934" y="14522"/>
                    </a:cubicBezTo>
                    <a:cubicBezTo>
                      <a:pt x="41402" y="14750"/>
                      <a:pt x="37860" y="14750"/>
                      <a:pt x="34328" y="14522"/>
                    </a:cubicBezTo>
                    <a:cubicBezTo>
                      <a:pt x="28323" y="14112"/>
                      <a:pt x="22368" y="13165"/>
                      <a:pt x="16537" y="11671"/>
                    </a:cubicBezTo>
                    <a:cubicBezTo>
                      <a:pt x="11197" y="9915"/>
                      <a:pt x="5750" y="8501"/>
                      <a:pt x="228" y="74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53EA40DD-0AA7-4EF3-A26C-8A5AC0612EF7}"/>
                  </a:ext>
                </a:extLst>
              </p:cNvPr>
              <p:cNvSpPr/>
              <p:nvPr/>
            </p:nvSpPr>
            <p:spPr>
              <a:xfrm>
                <a:off x="7043705" y="5377238"/>
                <a:ext cx="27649" cy="55750"/>
              </a:xfrm>
              <a:custGeom>
                <a:avLst/>
                <a:gdLst>
                  <a:gd name="connsiteX0" fmla="*/ 5947 w 27649"/>
                  <a:gd name="connsiteY0" fmla="*/ 55691 h 55750"/>
                  <a:gd name="connsiteX1" fmla="*/ 18378 w 27649"/>
                  <a:gd name="connsiteY1" fmla="*/ 43489 h 55750"/>
                  <a:gd name="connsiteX2" fmla="*/ 26020 w 27649"/>
                  <a:gd name="connsiteY2" fmla="*/ 25811 h 55750"/>
                  <a:gd name="connsiteX3" fmla="*/ 27502 w 27649"/>
                  <a:gd name="connsiteY3" fmla="*/ 14407 h 55750"/>
                  <a:gd name="connsiteX4" fmla="*/ 22370 w 27649"/>
                  <a:gd name="connsiteY4" fmla="*/ 1292 h 55750"/>
                  <a:gd name="connsiteX5" fmla="*/ 13589 w 27649"/>
                  <a:gd name="connsiteY5" fmla="*/ 1292 h 55750"/>
                  <a:gd name="connsiteX6" fmla="*/ 8799 w 27649"/>
                  <a:gd name="connsiteY6" fmla="*/ 5968 h 55750"/>
                  <a:gd name="connsiteX7" fmla="*/ 2868 w 27649"/>
                  <a:gd name="connsiteY7" fmla="*/ 16118 h 55750"/>
                  <a:gd name="connsiteX8" fmla="*/ 245 w 27649"/>
                  <a:gd name="connsiteY8" fmla="*/ 35391 h 55750"/>
                  <a:gd name="connsiteX9" fmla="*/ 7088 w 27649"/>
                  <a:gd name="connsiteY9" fmla="*/ 51472 h 55750"/>
                  <a:gd name="connsiteX10" fmla="*/ 4465 w 27649"/>
                  <a:gd name="connsiteY10" fmla="*/ 35163 h 55750"/>
                  <a:gd name="connsiteX11" fmla="*/ 7886 w 27649"/>
                  <a:gd name="connsiteY11" fmla="*/ 18171 h 55750"/>
                  <a:gd name="connsiteX12" fmla="*/ 13246 w 27649"/>
                  <a:gd name="connsiteY12" fmla="*/ 9617 h 55750"/>
                  <a:gd name="connsiteX13" fmla="*/ 19291 w 27649"/>
                  <a:gd name="connsiteY13" fmla="*/ 5853 h 55750"/>
                  <a:gd name="connsiteX14" fmla="*/ 21686 w 27649"/>
                  <a:gd name="connsiteY14" fmla="*/ 13837 h 55750"/>
                  <a:gd name="connsiteX15" fmla="*/ 20659 w 27649"/>
                  <a:gd name="connsiteY15" fmla="*/ 24215 h 55750"/>
                  <a:gd name="connsiteX16" fmla="*/ 14843 w 27649"/>
                  <a:gd name="connsiteY16" fmla="*/ 40980 h 55750"/>
                  <a:gd name="connsiteX17" fmla="*/ 5947 w 27649"/>
                  <a:gd name="connsiteY17" fmla="*/ 55691 h 5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649" h="55750">
                    <a:moveTo>
                      <a:pt x="5947" y="55691"/>
                    </a:moveTo>
                    <a:cubicBezTo>
                      <a:pt x="5947" y="56262"/>
                      <a:pt x="12334" y="52726"/>
                      <a:pt x="18378" y="43489"/>
                    </a:cubicBezTo>
                    <a:cubicBezTo>
                      <a:pt x="21965" y="38106"/>
                      <a:pt x="24553" y="32118"/>
                      <a:pt x="26020" y="25811"/>
                    </a:cubicBezTo>
                    <a:cubicBezTo>
                      <a:pt x="26885" y="22071"/>
                      <a:pt x="27382" y="18250"/>
                      <a:pt x="27502" y="14407"/>
                    </a:cubicBezTo>
                    <a:cubicBezTo>
                      <a:pt x="28221" y="9434"/>
                      <a:pt x="26272" y="4451"/>
                      <a:pt x="22370" y="1292"/>
                    </a:cubicBezTo>
                    <a:cubicBezTo>
                      <a:pt x="19697" y="-431"/>
                      <a:pt x="16262" y="-431"/>
                      <a:pt x="13589" y="1292"/>
                    </a:cubicBezTo>
                    <a:cubicBezTo>
                      <a:pt x="11776" y="2614"/>
                      <a:pt x="10163" y="4188"/>
                      <a:pt x="8799" y="5968"/>
                    </a:cubicBezTo>
                    <a:cubicBezTo>
                      <a:pt x="6293" y="9013"/>
                      <a:pt x="4290" y="12445"/>
                      <a:pt x="2868" y="16118"/>
                    </a:cubicBezTo>
                    <a:cubicBezTo>
                      <a:pt x="419" y="22230"/>
                      <a:pt x="-484" y="28845"/>
                      <a:pt x="245" y="35391"/>
                    </a:cubicBezTo>
                    <a:cubicBezTo>
                      <a:pt x="1614" y="46796"/>
                      <a:pt x="6632" y="51928"/>
                      <a:pt x="7088" y="51472"/>
                    </a:cubicBezTo>
                    <a:cubicBezTo>
                      <a:pt x="5904" y="46089"/>
                      <a:pt x="5028" y="40649"/>
                      <a:pt x="4465" y="35163"/>
                    </a:cubicBezTo>
                    <a:cubicBezTo>
                      <a:pt x="4361" y="29313"/>
                      <a:pt x="5529" y="23519"/>
                      <a:pt x="7886" y="18171"/>
                    </a:cubicBezTo>
                    <a:cubicBezTo>
                      <a:pt x="9286" y="15091"/>
                      <a:pt x="11089" y="12217"/>
                      <a:pt x="13246" y="9617"/>
                    </a:cubicBezTo>
                    <a:cubicBezTo>
                      <a:pt x="15641" y="6766"/>
                      <a:pt x="18264" y="4827"/>
                      <a:pt x="19291" y="5853"/>
                    </a:cubicBezTo>
                    <a:cubicBezTo>
                      <a:pt x="21182" y="8055"/>
                      <a:pt x="22053" y="10951"/>
                      <a:pt x="21686" y="13837"/>
                    </a:cubicBezTo>
                    <a:cubicBezTo>
                      <a:pt x="21701" y="17327"/>
                      <a:pt x="21356" y="20805"/>
                      <a:pt x="20659" y="24215"/>
                    </a:cubicBezTo>
                    <a:cubicBezTo>
                      <a:pt x="19490" y="30043"/>
                      <a:pt x="17533" y="35677"/>
                      <a:pt x="14843" y="40980"/>
                    </a:cubicBezTo>
                    <a:cubicBezTo>
                      <a:pt x="10281" y="50445"/>
                      <a:pt x="5263" y="55007"/>
                      <a:pt x="5947" y="556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4C614EF0-5EDC-4DD1-8E3C-7CF185A1131B}"/>
                  </a:ext>
                </a:extLst>
              </p:cNvPr>
              <p:cNvSpPr/>
              <p:nvPr/>
            </p:nvSpPr>
            <p:spPr>
              <a:xfrm>
                <a:off x="7062311" y="4968763"/>
                <a:ext cx="758976" cy="795713"/>
              </a:xfrm>
              <a:custGeom>
                <a:avLst/>
                <a:gdLst>
                  <a:gd name="connsiteX0" fmla="*/ 0 w 758976"/>
                  <a:gd name="connsiteY0" fmla="*/ 118836 h 795713"/>
                  <a:gd name="connsiteX1" fmla="*/ 0 w 758976"/>
                  <a:gd name="connsiteY1" fmla="*/ 295607 h 795713"/>
                  <a:gd name="connsiteX2" fmla="*/ 45618 w 758976"/>
                  <a:gd name="connsiteY2" fmla="*/ 614138 h 795713"/>
                  <a:gd name="connsiteX3" fmla="*/ 331874 w 758976"/>
                  <a:gd name="connsiteY3" fmla="*/ 795699 h 795713"/>
                  <a:gd name="connsiteX4" fmla="*/ 534876 w 758976"/>
                  <a:gd name="connsiteY4" fmla="*/ 795699 h 795713"/>
                  <a:gd name="connsiteX5" fmla="*/ 714042 w 758976"/>
                  <a:gd name="connsiteY5" fmla="*/ 707313 h 795713"/>
                  <a:gd name="connsiteX6" fmla="*/ 738562 w 758976"/>
                  <a:gd name="connsiteY6" fmla="*/ 655992 h 795713"/>
                  <a:gd name="connsiteX7" fmla="*/ 758976 w 758976"/>
                  <a:gd name="connsiteY7" fmla="*/ 441928 h 795713"/>
                  <a:gd name="connsiteX8" fmla="*/ 145637 w 758976"/>
                  <a:gd name="connsiteY8" fmla="*/ 441928 h 795713"/>
                  <a:gd name="connsiteX9" fmla="*/ 69454 w 758976"/>
                  <a:gd name="connsiteY9" fmla="*/ 0 h 79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976" h="795713">
                    <a:moveTo>
                      <a:pt x="0" y="118836"/>
                    </a:moveTo>
                    <a:lnTo>
                      <a:pt x="0" y="295607"/>
                    </a:lnTo>
                    <a:cubicBezTo>
                      <a:pt x="0" y="295607"/>
                      <a:pt x="11405" y="537271"/>
                      <a:pt x="45618" y="614138"/>
                    </a:cubicBezTo>
                    <a:cubicBezTo>
                      <a:pt x="79832" y="691005"/>
                      <a:pt x="204598" y="779390"/>
                      <a:pt x="331874" y="795699"/>
                    </a:cubicBezTo>
                    <a:lnTo>
                      <a:pt x="534876" y="795699"/>
                    </a:lnTo>
                    <a:cubicBezTo>
                      <a:pt x="605276" y="796509"/>
                      <a:pt x="671834" y="763675"/>
                      <a:pt x="714042" y="707313"/>
                    </a:cubicBezTo>
                    <a:cubicBezTo>
                      <a:pt x="725789" y="692157"/>
                      <a:pt x="734148" y="674651"/>
                      <a:pt x="738562" y="655992"/>
                    </a:cubicBezTo>
                    <a:cubicBezTo>
                      <a:pt x="752133" y="586196"/>
                      <a:pt x="758976" y="441928"/>
                      <a:pt x="758976" y="441928"/>
                    </a:cubicBezTo>
                    <a:lnTo>
                      <a:pt x="145637" y="441928"/>
                    </a:lnTo>
                    <a:lnTo>
                      <a:pt x="6945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id="{409FF4F2-8D85-4FC0-867D-BCC992334E3A}"/>
                  </a:ext>
                </a:extLst>
              </p:cNvPr>
              <p:cNvSpPr/>
              <p:nvPr/>
            </p:nvSpPr>
            <p:spPr>
              <a:xfrm>
                <a:off x="7207948" y="5403962"/>
                <a:ext cx="613111" cy="105379"/>
              </a:xfrm>
              <a:custGeom>
                <a:avLst/>
                <a:gdLst>
                  <a:gd name="connsiteX0" fmla="*/ 0 w 613111"/>
                  <a:gd name="connsiteY0" fmla="*/ 6729 h 105379"/>
                  <a:gd name="connsiteX1" fmla="*/ 353543 w 613111"/>
                  <a:gd name="connsiteY1" fmla="*/ 102641 h 105379"/>
                  <a:gd name="connsiteX2" fmla="*/ 613111 w 613111"/>
                  <a:gd name="connsiteY2" fmla="*/ 0 h 10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111" h="105379">
                    <a:moveTo>
                      <a:pt x="0" y="6729"/>
                    </a:moveTo>
                    <a:cubicBezTo>
                      <a:pt x="0" y="6729"/>
                      <a:pt x="99904" y="124652"/>
                      <a:pt x="353543" y="102641"/>
                    </a:cubicBezTo>
                    <a:cubicBezTo>
                      <a:pt x="607181" y="80631"/>
                      <a:pt x="613111" y="0"/>
                      <a:pt x="61311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A234A439-2D95-40AF-AF72-A5807C86484E}"/>
                  </a:ext>
                </a:extLst>
              </p:cNvPr>
              <p:cNvSpPr/>
              <p:nvPr/>
            </p:nvSpPr>
            <p:spPr>
              <a:xfrm>
                <a:off x="7539336" y="5520745"/>
                <a:ext cx="34628" cy="243491"/>
              </a:xfrm>
              <a:custGeom>
                <a:avLst/>
                <a:gdLst>
                  <a:gd name="connsiteX0" fmla="*/ 21585 w 34628"/>
                  <a:gd name="connsiteY0" fmla="*/ 0 h 243491"/>
                  <a:gd name="connsiteX1" fmla="*/ 24778 w 34628"/>
                  <a:gd name="connsiteY1" fmla="*/ 9352 h 243491"/>
                  <a:gd name="connsiteX2" fmla="*/ 30252 w 34628"/>
                  <a:gd name="connsiteY2" fmla="*/ 35468 h 243491"/>
                  <a:gd name="connsiteX3" fmla="*/ 14856 w 34628"/>
                  <a:gd name="connsiteY3" fmla="*/ 210073 h 243491"/>
                  <a:gd name="connsiteX4" fmla="*/ 4820 w 34628"/>
                  <a:gd name="connsiteY4" fmla="*/ 234935 h 243491"/>
                  <a:gd name="connsiteX5" fmla="*/ 30 w 34628"/>
                  <a:gd name="connsiteY5" fmla="*/ 243488 h 243491"/>
                  <a:gd name="connsiteX6" fmla="*/ 11435 w 34628"/>
                  <a:gd name="connsiteY6" fmla="*/ 209274 h 243491"/>
                  <a:gd name="connsiteX7" fmla="*/ 27857 w 34628"/>
                  <a:gd name="connsiteY7" fmla="*/ 123626 h 243491"/>
                  <a:gd name="connsiteX8" fmla="*/ 26717 w 34628"/>
                  <a:gd name="connsiteY8" fmla="*/ 36495 h 243491"/>
                  <a:gd name="connsiteX9" fmla="*/ 21585 w 34628"/>
                  <a:gd name="connsiteY9" fmla="*/ 0 h 24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28" h="243491">
                    <a:moveTo>
                      <a:pt x="21585" y="0"/>
                    </a:moveTo>
                    <a:cubicBezTo>
                      <a:pt x="23159" y="2920"/>
                      <a:pt x="24242" y="6079"/>
                      <a:pt x="24778" y="9352"/>
                    </a:cubicBezTo>
                    <a:cubicBezTo>
                      <a:pt x="27059" y="17951"/>
                      <a:pt x="28884" y="26675"/>
                      <a:pt x="30252" y="35468"/>
                    </a:cubicBezTo>
                    <a:cubicBezTo>
                      <a:pt x="39422" y="94054"/>
                      <a:pt x="34130" y="153996"/>
                      <a:pt x="14856" y="210073"/>
                    </a:cubicBezTo>
                    <a:cubicBezTo>
                      <a:pt x="11982" y="218546"/>
                      <a:pt x="8629" y="226838"/>
                      <a:pt x="4820" y="234935"/>
                    </a:cubicBezTo>
                    <a:cubicBezTo>
                      <a:pt x="2083" y="240637"/>
                      <a:pt x="486" y="243602"/>
                      <a:pt x="30" y="243488"/>
                    </a:cubicBezTo>
                    <a:cubicBezTo>
                      <a:pt x="-426" y="243374"/>
                      <a:pt x="4364" y="230145"/>
                      <a:pt x="11435" y="209274"/>
                    </a:cubicBezTo>
                    <a:cubicBezTo>
                      <a:pt x="19737" y="181345"/>
                      <a:pt x="25234" y="152651"/>
                      <a:pt x="27857" y="123626"/>
                    </a:cubicBezTo>
                    <a:cubicBezTo>
                      <a:pt x="30321" y="94612"/>
                      <a:pt x="29933" y="65428"/>
                      <a:pt x="26717" y="36495"/>
                    </a:cubicBezTo>
                    <a:cubicBezTo>
                      <a:pt x="23523" y="13799"/>
                      <a:pt x="20672" y="228"/>
                      <a:pt x="215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id="{A634E8DF-2F84-46FB-A8C5-657BE8A2261B}"/>
                  </a:ext>
                </a:extLst>
              </p:cNvPr>
              <p:cNvSpPr/>
              <p:nvPr/>
            </p:nvSpPr>
            <p:spPr>
              <a:xfrm>
                <a:off x="7699372" y="5483452"/>
                <a:ext cx="11260" cy="53715"/>
              </a:xfrm>
              <a:custGeom>
                <a:avLst/>
                <a:gdLst>
                  <a:gd name="connsiteX0" fmla="*/ 8097 w 11260"/>
                  <a:gd name="connsiteY0" fmla="*/ 53716 h 53715"/>
                  <a:gd name="connsiteX1" fmla="*/ 3992 w 11260"/>
                  <a:gd name="connsiteY1" fmla="*/ 26915 h 53715"/>
                  <a:gd name="connsiteX2" fmla="*/ 0 w 11260"/>
                  <a:gd name="connsiteY2" fmla="*/ 0 h 53715"/>
                  <a:gd name="connsiteX3" fmla="*/ 9808 w 11260"/>
                  <a:gd name="connsiteY3" fmla="*/ 26002 h 53715"/>
                  <a:gd name="connsiteX4" fmla="*/ 8097 w 11260"/>
                  <a:gd name="connsiteY4" fmla="*/ 53716 h 5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0" h="53715">
                    <a:moveTo>
                      <a:pt x="8097" y="53716"/>
                    </a:moveTo>
                    <a:cubicBezTo>
                      <a:pt x="5725" y="44968"/>
                      <a:pt x="4345" y="35970"/>
                      <a:pt x="3992" y="26915"/>
                    </a:cubicBezTo>
                    <a:cubicBezTo>
                      <a:pt x="1677" y="18122"/>
                      <a:pt x="342" y="9089"/>
                      <a:pt x="0" y="0"/>
                    </a:cubicBezTo>
                    <a:cubicBezTo>
                      <a:pt x="5896" y="7436"/>
                      <a:pt x="9318" y="16525"/>
                      <a:pt x="9808" y="26002"/>
                    </a:cubicBezTo>
                    <a:cubicBezTo>
                      <a:pt x="12214" y="35183"/>
                      <a:pt x="11621" y="44900"/>
                      <a:pt x="8097" y="5371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162047AC-B59F-4563-B00B-67676A6AEFF7}"/>
                  </a:ext>
                </a:extLst>
              </p:cNvPr>
              <p:cNvSpPr/>
              <p:nvPr/>
            </p:nvSpPr>
            <p:spPr>
              <a:xfrm>
                <a:off x="7739696" y="5473872"/>
                <a:ext cx="11052" cy="52460"/>
              </a:xfrm>
              <a:custGeom>
                <a:avLst/>
                <a:gdLst>
                  <a:gd name="connsiteX0" fmla="*/ 3926 w 11052"/>
                  <a:gd name="connsiteY0" fmla="*/ 52461 h 52460"/>
                  <a:gd name="connsiteX1" fmla="*/ 4725 w 11052"/>
                  <a:gd name="connsiteY1" fmla="*/ 26002 h 52460"/>
                  <a:gd name="connsiteX2" fmla="*/ 277 w 11052"/>
                  <a:gd name="connsiteY2" fmla="*/ 0 h 52460"/>
                  <a:gd name="connsiteX3" fmla="*/ 10541 w 11052"/>
                  <a:gd name="connsiteY3" fmla="*/ 25660 h 52460"/>
                  <a:gd name="connsiteX4" fmla="*/ 3926 w 11052"/>
                  <a:gd name="connsiteY4" fmla="*/ 52461 h 5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2" h="52460">
                    <a:moveTo>
                      <a:pt x="3926" y="52461"/>
                    </a:moveTo>
                    <a:cubicBezTo>
                      <a:pt x="2330" y="51777"/>
                      <a:pt x="5751" y="40372"/>
                      <a:pt x="4725" y="26002"/>
                    </a:cubicBezTo>
                    <a:cubicBezTo>
                      <a:pt x="3698" y="11633"/>
                      <a:pt x="-1206" y="912"/>
                      <a:pt x="277" y="0"/>
                    </a:cubicBezTo>
                    <a:cubicBezTo>
                      <a:pt x="7154" y="6729"/>
                      <a:pt x="10883" y="16046"/>
                      <a:pt x="10541" y="25660"/>
                    </a:cubicBezTo>
                    <a:cubicBezTo>
                      <a:pt x="12195" y="35126"/>
                      <a:pt x="9800" y="44854"/>
                      <a:pt x="3926" y="5246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066E461C-BB3D-48EC-BEC1-5CF8CF43494C}"/>
                  </a:ext>
                </a:extLst>
              </p:cNvPr>
              <p:cNvSpPr/>
              <p:nvPr/>
            </p:nvSpPr>
            <p:spPr>
              <a:xfrm>
                <a:off x="7325879" y="5486188"/>
                <a:ext cx="6599" cy="44822"/>
              </a:xfrm>
              <a:custGeom>
                <a:avLst/>
                <a:gdLst>
                  <a:gd name="connsiteX0" fmla="*/ 1817 w 6599"/>
                  <a:gd name="connsiteY0" fmla="*/ 44821 h 44822"/>
                  <a:gd name="connsiteX1" fmla="*/ 334 w 6599"/>
                  <a:gd name="connsiteY1" fmla="*/ 22012 h 44822"/>
                  <a:gd name="connsiteX2" fmla="*/ 4782 w 6599"/>
                  <a:gd name="connsiteY2" fmla="*/ 1 h 44822"/>
                  <a:gd name="connsiteX3" fmla="*/ 6265 w 6599"/>
                  <a:gd name="connsiteY3" fmla="*/ 22810 h 44822"/>
                  <a:gd name="connsiteX4" fmla="*/ 1817 w 6599"/>
                  <a:gd name="connsiteY4" fmla="*/ 44821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9" h="44822">
                    <a:moveTo>
                      <a:pt x="1817" y="44821"/>
                    </a:moveTo>
                    <a:cubicBezTo>
                      <a:pt x="220" y="44821"/>
                      <a:pt x="-464" y="34671"/>
                      <a:pt x="334" y="22012"/>
                    </a:cubicBezTo>
                    <a:cubicBezTo>
                      <a:pt x="1133" y="9353"/>
                      <a:pt x="3186" y="-113"/>
                      <a:pt x="4782" y="1"/>
                    </a:cubicBezTo>
                    <a:cubicBezTo>
                      <a:pt x="6379" y="115"/>
                      <a:pt x="7063" y="10151"/>
                      <a:pt x="6265" y="22810"/>
                    </a:cubicBezTo>
                    <a:cubicBezTo>
                      <a:pt x="5467" y="35470"/>
                      <a:pt x="3870" y="44935"/>
                      <a:pt x="1817" y="4482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id="{917470D3-489D-4EBC-9174-79D6016C7AAC}"/>
                  </a:ext>
                </a:extLst>
              </p:cNvPr>
              <p:cNvSpPr/>
              <p:nvPr/>
            </p:nvSpPr>
            <p:spPr>
              <a:xfrm>
                <a:off x="7369599" y="5506253"/>
                <a:ext cx="6656" cy="21742"/>
              </a:xfrm>
              <a:custGeom>
                <a:avLst/>
                <a:gdLst>
                  <a:gd name="connsiteX0" fmla="*/ 1777 w 6656"/>
                  <a:gd name="connsiteY0" fmla="*/ 21677 h 21742"/>
                  <a:gd name="connsiteX1" fmla="*/ 409 w 6656"/>
                  <a:gd name="connsiteY1" fmla="*/ 10273 h 21742"/>
                  <a:gd name="connsiteX2" fmla="*/ 4856 w 6656"/>
                  <a:gd name="connsiteY2" fmla="*/ 9 h 21742"/>
                  <a:gd name="connsiteX3" fmla="*/ 6225 w 6656"/>
                  <a:gd name="connsiteY3" fmla="*/ 11413 h 21742"/>
                  <a:gd name="connsiteX4" fmla="*/ 1777 w 6656"/>
                  <a:gd name="connsiteY4" fmla="*/ 21677 h 2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" h="21742">
                    <a:moveTo>
                      <a:pt x="1777" y="21677"/>
                    </a:moveTo>
                    <a:cubicBezTo>
                      <a:pt x="181" y="21677"/>
                      <a:pt x="-504" y="16431"/>
                      <a:pt x="409" y="10273"/>
                    </a:cubicBezTo>
                    <a:cubicBezTo>
                      <a:pt x="1321" y="4114"/>
                      <a:pt x="3146" y="-220"/>
                      <a:pt x="4856" y="9"/>
                    </a:cubicBezTo>
                    <a:cubicBezTo>
                      <a:pt x="6567" y="237"/>
                      <a:pt x="7137" y="5255"/>
                      <a:pt x="6225" y="11413"/>
                    </a:cubicBezTo>
                    <a:cubicBezTo>
                      <a:pt x="5313" y="17571"/>
                      <a:pt x="3716" y="22362"/>
                      <a:pt x="1777" y="216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C097697C-404A-49A7-99F8-F61875F024A9}"/>
                  </a:ext>
                </a:extLst>
              </p:cNvPr>
              <p:cNvSpPr/>
              <p:nvPr/>
            </p:nvSpPr>
            <p:spPr>
              <a:xfrm>
                <a:off x="7163560" y="5407498"/>
                <a:ext cx="45984" cy="109712"/>
              </a:xfrm>
              <a:custGeom>
                <a:avLst/>
                <a:gdLst>
                  <a:gd name="connsiteX0" fmla="*/ 4472 w 45984"/>
                  <a:gd name="connsiteY0" fmla="*/ 109712 h 109712"/>
                  <a:gd name="connsiteX1" fmla="*/ 252 w 45984"/>
                  <a:gd name="connsiteY1" fmla="*/ 91807 h 109712"/>
                  <a:gd name="connsiteX2" fmla="*/ 31045 w 45984"/>
                  <a:gd name="connsiteY2" fmla="*/ 10606 h 109712"/>
                  <a:gd name="connsiteX3" fmla="*/ 45985 w 45984"/>
                  <a:gd name="connsiteY3" fmla="*/ 0 h 109712"/>
                  <a:gd name="connsiteX4" fmla="*/ 4472 w 45984"/>
                  <a:gd name="connsiteY4" fmla="*/ 109712 h 1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4" h="109712">
                    <a:moveTo>
                      <a:pt x="4472" y="109712"/>
                    </a:moveTo>
                    <a:cubicBezTo>
                      <a:pt x="1729" y="104135"/>
                      <a:pt x="287" y="98023"/>
                      <a:pt x="252" y="91807"/>
                    </a:cubicBezTo>
                    <a:cubicBezTo>
                      <a:pt x="-1862" y="61539"/>
                      <a:pt x="9392" y="31865"/>
                      <a:pt x="31045" y="10606"/>
                    </a:cubicBezTo>
                    <a:cubicBezTo>
                      <a:pt x="35097" y="5919"/>
                      <a:pt x="40222" y="2281"/>
                      <a:pt x="45985" y="0"/>
                    </a:cubicBezTo>
                    <a:cubicBezTo>
                      <a:pt x="15591" y="27964"/>
                      <a:pt x="199" y="68633"/>
                      <a:pt x="4472" y="1097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509709CF-1B2C-4D9F-8B7C-E2507899079B}"/>
                  </a:ext>
                </a:extLst>
              </p:cNvPr>
              <p:cNvSpPr/>
              <p:nvPr/>
            </p:nvSpPr>
            <p:spPr>
              <a:xfrm>
                <a:off x="7129827" y="5396223"/>
                <a:ext cx="75840" cy="15379"/>
              </a:xfrm>
              <a:custGeom>
                <a:avLst/>
                <a:gdLst>
                  <a:gd name="connsiteX0" fmla="*/ 0 w 75840"/>
                  <a:gd name="connsiteY0" fmla="*/ 15380 h 15379"/>
                  <a:gd name="connsiteX1" fmla="*/ 75841 w 75840"/>
                  <a:gd name="connsiteY1" fmla="*/ 9335 h 15379"/>
                  <a:gd name="connsiteX2" fmla="*/ 37407 w 75840"/>
                  <a:gd name="connsiteY2" fmla="*/ 6142 h 15379"/>
                  <a:gd name="connsiteX3" fmla="*/ 0 w 75840"/>
                  <a:gd name="connsiteY3" fmla="*/ 15380 h 1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40" h="15379">
                    <a:moveTo>
                      <a:pt x="0" y="15380"/>
                    </a:moveTo>
                    <a:cubicBezTo>
                      <a:pt x="21394" y="-2628"/>
                      <a:pt x="51865" y="-5057"/>
                      <a:pt x="75841" y="9335"/>
                    </a:cubicBezTo>
                    <a:cubicBezTo>
                      <a:pt x="63150" y="7134"/>
                      <a:pt x="50287" y="6062"/>
                      <a:pt x="37407" y="6142"/>
                    </a:cubicBezTo>
                    <a:cubicBezTo>
                      <a:pt x="24694" y="8138"/>
                      <a:pt x="12178" y="11229"/>
                      <a:pt x="0" y="1538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ED6991C5-7AFE-4A83-B485-EC1D9AB60024}"/>
                  </a:ext>
                </a:extLst>
              </p:cNvPr>
              <p:cNvSpPr/>
              <p:nvPr/>
            </p:nvSpPr>
            <p:spPr>
              <a:xfrm>
                <a:off x="7620681" y="5568530"/>
                <a:ext cx="176830" cy="192737"/>
              </a:xfrm>
              <a:custGeom>
                <a:avLst/>
                <a:gdLst>
                  <a:gd name="connsiteX0" fmla="*/ 175517 w 176830"/>
                  <a:gd name="connsiteY0" fmla="*/ 72305 h 192737"/>
                  <a:gd name="connsiteX1" fmla="*/ 174148 w 176830"/>
                  <a:gd name="connsiteY1" fmla="*/ 53488 h 192737"/>
                  <a:gd name="connsiteX2" fmla="*/ 162744 w 176830"/>
                  <a:gd name="connsiteY2" fmla="*/ 5246 h 192737"/>
                  <a:gd name="connsiteX3" fmla="*/ 166735 w 176830"/>
                  <a:gd name="connsiteY3" fmla="*/ 5816 h 192737"/>
                  <a:gd name="connsiteX4" fmla="*/ 89298 w 176830"/>
                  <a:gd name="connsiteY4" fmla="*/ 72647 h 192737"/>
                  <a:gd name="connsiteX5" fmla="*/ 3764 w 176830"/>
                  <a:gd name="connsiteY5" fmla="*/ 128074 h 192737"/>
                  <a:gd name="connsiteX6" fmla="*/ 4790 w 176830"/>
                  <a:gd name="connsiteY6" fmla="*/ 125679 h 192737"/>
                  <a:gd name="connsiteX7" fmla="*/ 18818 w 176830"/>
                  <a:gd name="connsiteY7" fmla="*/ 173920 h 192737"/>
                  <a:gd name="connsiteX8" fmla="*/ 21669 w 176830"/>
                  <a:gd name="connsiteY8" fmla="*/ 187720 h 192737"/>
                  <a:gd name="connsiteX9" fmla="*/ 21669 w 176830"/>
                  <a:gd name="connsiteY9" fmla="*/ 192738 h 192737"/>
                  <a:gd name="connsiteX10" fmla="*/ 16195 w 176830"/>
                  <a:gd name="connsiteY10" fmla="*/ 174719 h 192737"/>
                  <a:gd name="connsiteX11" fmla="*/ 0 w 176830"/>
                  <a:gd name="connsiteY11" fmla="*/ 126363 h 192737"/>
                  <a:gd name="connsiteX12" fmla="*/ 0 w 176830"/>
                  <a:gd name="connsiteY12" fmla="*/ 124881 h 192737"/>
                  <a:gd name="connsiteX13" fmla="*/ 1255 w 176830"/>
                  <a:gd name="connsiteY13" fmla="*/ 123968 h 192737"/>
                  <a:gd name="connsiteX14" fmla="*/ 85991 w 176830"/>
                  <a:gd name="connsiteY14" fmla="*/ 67743 h 192737"/>
                  <a:gd name="connsiteX15" fmla="*/ 163314 w 176830"/>
                  <a:gd name="connsiteY15" fmla="*/ 2623 h 192737"/>
                  <a:gd name="connsiteX16" fmla="*/ 165709 w 176830"/>
                  <a:gd name="connsiteY16" fmla="*/ 0 h 192737"/>
                  <a:gd name="connsiteX17" fmla="*/ 167191 w 176830"/>
                  <a:gd name="connsiteY17" fmla="*/ 3307 h 192737"/>
                  <a:gd name="connsiteX18" fmla="*/ 176657 w 176830"/>
                  <a:gd name="connsiteY18" fmla="*/ 53373 h 192737"/>
                  <a:gd name="connsiteX19" fmla="*/ 175517 w 176830"/>
                  <a:gd name="connsiteY19" fmla="*/ 72305 h 19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30" h="192737">
                    <a:moveTo>
                      <a:pt x="175517" y="72305"/>
                    </a:moveTo>
                    <a:cubicBezTo>
                      <a:pt x="174639" y="66067"/>
                      <a:pt x="174182" y="59783"/>
                      <a:pt x="174148" y="53488"/>
                    </a:cubicBezTo>
                    <a:cubicBezTo>
                      <a:pt x="173464" y="36825"/>
                      <a:pt x="169586" y="20448"/>
                      <a:pt x="162744" y="5246"/>
                    </a:cubicBezTo>
                    <a:lnTo>
                      <a:pt x="166735" y="5816"/>
                    </a:lnTo>
                    <a:cubicBezTo>
                      <a:pt x="143493" y="30918"/>
                      <a:pt x="117524" y="53328"/>
                      <a:pt x="89298" y="72647"/>
                    </a:cubicBezTo>
                    <a:cubicBezTo>
                      <a:pt x="57935" y="94772"/>
                      <a:pt x="27713" y="113248"/>
                      <a:pt x="3764" y="128074"/>
                    </a:cubicBezTo>
                    <a:lnTo>
                      <a:pt x="4790" y="125679"/>
                    </a:lnTo>
                    <a:cubicBezTo>
                      <a:pt x="8097" y="142124"/>
                      <a:pt x="12796" y="158262"/>
                      <a:pt x="18818" y="173920"/>
                    </a:cubicBezTo>
                    <a:cubicBezTo>
                      <a:pt x="20118" y="178436"/>
                      <a:pt x="21064" y="183055"/>
                      <a:pt x="21669" y="187720"/>
                    </a:cubicBezTo>
                    <a:cubicBezTo>
                      <a:pt x="21908" y="189385"/>
                      <a:pt x="21908" y="191073"/>
                      <a:pt x="21669" y="192738"/>
                    </a:cubicBezTo>
                    <a:cubicBezTo>
                      <a:pt x="21098" y="192738"/>
                      <a:pt x="19958" y="186009"/>
                      <a:pt x="16195" y="174719"/>
                    </a:cubicBezTo>
                    <a:cubicBezTo>
                      <a:pt x="9078" y="159231"/>
                      <a:pt x="3649" y="143014"/>
                      <a:pt x="0" y="126363"/>
                    </a:cubicBezTo>
                    <a:lnTo>
                      <a:pt x="0" y="124881"/>
                    </a:lnTo>
                    <a:lnTo>
                      <a:pt x="1255" y="123968"/>
                    </a:lnTo>
                    <a:cubicBezTo>
                      <a:pt x="24862" y="108572"/>
                      <a:pt x="54742" y="89754"/>
                      <a:pt x="85991" y="67743"/>
                    </a:cubicBezTo>
                    <a:cubicBezTo>
                      <a:pt x="113852" y="48652"/>
                      <a:pt x="139763" y="26835"/>
                      <a:pt x="163314" y="2623"/>
                    </a:cubicBezTo>
                    <a:lnTo>
                      <a:pt x="165709" y="0"/>
                    </a:lnTo>
                    <a:lnTo>
                      <a:pt x="167191" y="3307"/>
                    </a:lnTo>
                    <a:cubicBezTo>
                      <a:pt x="173829" y="19148"/>
                      <a:pt x="177056" y="36209"/>
                      <a:pt x="176657" y="53373"/>
                    </a:cubicBezTo>
                    <a:cubicBezTo>
                      <a:pt x="177091" y="59703"/>
                      <a:pt x="176714" y="66067"/>
                      <a:pt x="175517" y="723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DAAF3E32-EFB4-456B-9718-B2B5AAEB99EC}"/>
                  </a:ext>
                </a:extLst>
              </p:cNvPr>
              <p:cNvSpPr/>
              <p:nvPr/>
            </p:nvSpPr>
            <p:spPr>
              <a:xfrm>
                <a:off x="7198254" y="5610956"/>
                <a:ext cx="200492" cy="109142"/>
              </a:xfrm>
              <a:custGeom>
                <a:avLst/>
                <a:gdLst>
                  <a:gd name="connsiteX0" fmla="*/ 200493 w 200492"/>
                  <a:gd name="connsiteY0" fmla="*/ 109142 h 109142"/>
                  <a:gd name="connsiteX1" fmla="*/ 168902 w 200492"/>
                  <a:gd name="connsiteY1" fmla="*/ 97738 h 109142"/>
                  <a:gd name="connsiteX2" fmla="*/ 96027 w 200492"/>
                  <a:gd name="connsiteY2" fmla="*/ 62269 h 109142"/>
                  <a:gd name="connsiteX3" fmla="*/ 26801 w 200492"/>
                  <a:gd name="connsiteY3" fmla="*/ 20300 h 109142"/>
                  <a:gd name="connsiteX4" fmla="*/ 0 w 200492"/>
                  <a:gd name="connsiteY4" fmla="*/ 0 h 109142"/>
                  <a:gd name="connsiteX5" fmla="*/ 28968 w 200492"/>
                  <a:gd name="connsiteY5" fmla="*/ 16765 h 109142"/>
                  <a:gd name="connsiteX6" fmla="*/ 98992 w 200492"/>
                  <a:gd name="connsiteY6" fmla="*/ 56909 h 109142"/>
                  <a:gd name="connsiteX7" fmla="*/ 170841 w 200492"/>
                  <a:gd name="connsiteY7" fmla="*/ 93632 h 109142"/>
                  <a:gd name="connsiteX8" fmla="*/ 200493 w 200492"/>
                  <a:gd name="connsiteY8" fmla="*/ 109142 h 10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492" h="109142">
                    <a:moveTo>
                      <a:pt x="200493" y="109142"/>
                    </a:moveTo>
                    <a:cubicBezTo>
                      <a:pt x="189579" y="106485"/>
                      <a:pt x="178995" y="102664"/>
                      <a:pt x="168902" y="97738"/>
                    </a:cubicBezTo>
                    <a:cubicBezTo>
                      <a:pt x="149742" y="89640"/>
                      <a:pt x="123854" y="77437"/>
                      <a:pt x="96027" y="62269"/>
                    </a:cubicBezTo>
                    <a:cubicBezTo>
                      <a:pt x="68199" y="47101"/>
                      <a:pt x="43680" y="31705"/>
                      <a:pt x="26801" y="20300"/>
                    </a:cubicBezTo>
                    <a:cubicBezTo>
                      <a:pt x="17148" y="14541"/>
                      <a:pt x="8160" y="7732"/>
                      <a:pt x="0" y="0"/>
                    </a:cubicBezTo>
                    <a:cubicBezTo>
                      <a:pt x="10039" y="4892"/>
                      <a:pt x="19720" y="10504"/>
                      <a:pt x="28968" y="16765"/>
                    </a:cubicBezTo>
                    <a:cubicBezTo>
                      <a:pt x="46759" y="27371"/>
                      <a:pt x="71393" y="41855"/>
                      <a:pt x="98992" y="56909"/>
                    </a:cubicBezTo>
                    <a:cubicBezTo>
                      <a:pt x="126591" y="71963"/>
                      <a:pt x="152251" y="84622"/>
                      <a:pt x="170841" y="93632"/>
                    </a:cubicBezTo>
                    <a:cubicBezTo>
                      <a:pt x="181094" y="98068"/>
                      <a:pt x="191004" y="103246"/>
                      <a:pt x="200493" y="1091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27E0BD4C-5C3F-468B-A08F-180C9290D2A0}"/>
                  </a:ext>
                </a:extLst>
              </p:cNvPr>
              <p:cNvSpPr/>
              <p:nvPr/>
            </p:nvSpPr>
            <p:spPr>
              <a:xfrm>
                <a:off x="7180438" y="5577882"/>
                <a:ext cx="233485" cy="178824"/>
              </a:xfrm>
              <a:custGeom>
                <a:avLst/>
                <a:gdLst>
                  <a:gd name="connsiteX0" fmla="*/ 172577 w 233485"/>
                  <a:gd name="connsiteY0" fmla="*/ 178824 h 178824"/>
                  <a:gd name="connsiteX1" fmla="*/ 218195 w 233485"/>
                  <a:gd name="connsiteY1" fmla="*/ 139592 h 178824"/>
                  <a:gd name="connsiteX2" fmla="*/ 226293 w 233485"/>
                  <a:gd name="connsiteY2" fmla="*/ 128188 h 178824"/>
                  <a:gd name="connsiteX3" fmla="*/ 225380 w 233485"/>
                  <a:gd name="connsiteY3" fmla="*/ 116213 h 178824"/>
                  <a:gd name="connsiteX4" fmla="*/ 210326 w 233485"/>
                  <a:gd name="connsiteY4" fmla="*/ 110967 h 178824"/>
                  <a:gd name="connsiteX5" fmla="*/ 192877 w 233485"/>
                  <a:gd name="connsiteY5" fmla="*/ 105721 h 178824"/>
                  <a:gd name="connsiteX6" fmla="*/ 22721 w 233485"/>
                  <a:gd name="connsiteY6" fmla="*/ 5588 h 178824"/>
                  <a:gd name="connsiteX7" fmla="*/ 26484 w 233485"/>
                  <a:gd name="connsiteY7" fmla="*/ 5018 h 178824"/>
                  <a:gd name="connsiteX8" fmla="*/ 3675 w 233485"/>
                  <a:gd name="connsiteY8" fmla="*/ 65576 h 178824"/>
                  <a:gd name="connsiteX9" fmla="*/ 253 w 233485"/>
                  <a:gd name="connsiteY9" fmla="*/ 90096 h 178824"/>
                  <a:gd name="connsiteX10" fmla="*/ 253 w 233485"/>
                  <a:gd name="connsiteY10" fmla="*/ 83596 h 178824"/>
                  <a:gd name="connsiteX11" fmla="*/ 1508 w 233485"/>
                  <a:gd name="connsiteY11" fmla="*/ 65120 h 178824"/>
                  <a:gd name="connsiteX12" fmla="*/ 23177 w 233485"/>
                  <a:gd name="connsiteY12" fmla="*/ 2509 h 178824"/>
                  <a:gd name="connsiteX13" fmla="*/ 24659 w 233485"/>
                  <a:gd name="connsiteY13" fmla="*/ 0 h 178824"/>
                  <a:gd name="connsiteX14" fmla="*/ 26940 w 233485"/>
                  <a:gd name="connsiteY14" fmla="*/ 2053 h 178824"/>
                  <a:gd name="connsiteX15" fmla="*/ 121826 w 233485"/>
                  <a:gd name="connsiteY15" fmla="*/ 68770 h 178824"/>
                  <a:gd name="connsiteX16" fmla="*/ 195500 w 233485"/>
                  <a:gd name="connsiteY16" fmla="*/ 100589 h 178824"/>
                  <a:gd name="connsiteX17" fmla="*/ 212721 w 233485"/>
                  <a:gd name="connsiteY17" fmla="*/ 105948 h 178824"/>
                  <a:gd name="connsiteX18" fmla="*/ 221047 w 233485"/>
                  <a:gd name="connsiteY18" fmla="*/ 108344 h 178824"/>
                  <a:gd name="connsiteX19" fmla="*/ 229600 w 233485"/>
                  <a:gd name="connsiteY19" fmla="*/ 112563 h 178824"/>
                  <a:gd name="connsiteX20" fmla="*/ 233477 w 233485"/>
                  <a:gd name="connsiteY20" fmla="*/ 121573 h 178824"/>
                  <a:gd name="connsiteX21" fmla="*/ 231425 w 233485"/>
                  <a:gd name="connsiteY21" fmla="*/ 130127 h 178824"/>
                  <a:gd name="connsiteX22" fmla="*/ 222301 w 233485"/>
                  <a:gd name="connsiteY22" fmla="*/ 142443 h 178824"/>
                  <a:gd name="connsiteX23" fmla="*/ 188087 w 233485"/>
                  <a:gd name="connsiteY23" fmla="*/ 171867 h 178824"/>
                  <a:gd name="connsiteX24" fmla="*/ 176683 w 233485"/>
                  <a:gd name="connsiteY24" fmla="*/ 177570 h 178824"/>
                  <a:gd name="connsiteX25" fmla="*/ 172577 w 233485"/>
                  <a:gd name="connsiteY25" fmla="*/ 178824 h 17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3485" h="178824">
                    <a:moveTo>
                      <a:pt x="172577" y="178824"/>
                    </a:moveTo>
                    <a:cubicBezTo>
                      <a:pt x="190015" y="168594"/>
                      <a:pt x="205468" y="155308"/>
                      <a:pt x="218195" y="139592"/>
                    </a:cubicBezTo>
                    <a:cubicBezTo>
                      <a:pt x="221411" y="136194"/>
                      <a:pt x="224137" y="132350"/>
                      <a:pt x="226293" y="128188"/>
                    </a:cubicBezTo>
                    <a:cubicBezTo>
                      <a:pt x="228756" y="124458"/>
                      <a:pt x="228380" y="119531"/>
                      <a:pt x="225380" y="116213"/>
                    </a:cubicBezTo>
                    <a:cubicBezTo>
                      <a:pt x="220670" y="113692"/>
                      <a:pt x="215584" y="111913"/>
                      <a:pt x="210326" y="110967"/>
                    </a:cubicBezTo>
                    <a:cubicBezTo>
                      <a:pt x="204624" y="109484"/>
                      <a:pt x="198922" y="107659"/>
                      <a:pt x="192877" y="105721"/>
                    </a:cubicBezTo>
                    <a:cubicBezTo>
                      <a:pt x="129433" y="85386"/>
                      <a:pt x="71304" y="51172"/>
                      <a:pt x="22721" y="5588"/>
                    </a:cubicBezTo>
                    <a:lnTo>
                      <a:pt x="26484" y="5018"/>
                    </a:lnTo>
                    <a:cubicBezTo>
                      <a:pt x="15207" y="23619"/>
                      <a:pt x="7474" y="44158"/>
                      <a:pt x="3675" y="65576"/>
                    </a:cubicBezTo>
                    <a:cubicBezTo>
                      <a:pt x="938" y="81087"/>
                      <a:pt x="824" y="90096"/>
                      <a:pt x="253" y="90096"/>
                    </a:cubicBezTo>
                    <a:cubicBezTo>
                      <a:pt x="-317" y="90096"/>
                      <a:pt x="253" y="87815"/>
                      <a:pt x="253" y="83596"/>
                    </a:cubicBezTo>
                    <a:cubicBezTo>
                      <a:pt x="279" y="77414"/>
                      <a:pt x="697" y="71244"/>
                      <a:pt x="1508" y="65120"/>
                    </a:cubicBezTo>
                    <a:cubicBezTo>
                      <a:pt x="4473" y="43007"/>
                      <a:pt x="11841" y="21726"/>
                      <a:pt x="23177" y="2509"/>
                    </a:cubicBezTo>
                    <a:lnTo>
                      <a:pt x="24659" y="0"/>
                    </a:lnTo>
                    <a:lnTo>
                      <a:pt x="26940" y="2053"/>
                    </a:lnTo>
                    <a:cubicBezTo>
                      <a:pt x="55749" y="28055"/>
                      <a:pt x="87613" y="50454"/>
                      <a:pt x="121826" y="68770"/>
                    </a:cubicBezTo>
                    <a:cubicBezTo>
                      <a:pt x="145423" y="81474"/>
                      <a:pt x="170079" y="92115"/>
                      <a:pt x="195500" y="100589"/>
                    </a:cubicBezTo>
                    <a:cubicBezTo>
                      <a:pt x="201317" y="102527"/>
                      <a:pt x="206905" y="104352"/>
                      <a:pt x="212721" y="105948"/>
                    </a:cubicBezTo>
                    <a:lnTo>
                      <a:pt x="221047" y="108344"/>
                    </a:lnTo>
                    <a:cubicBezTo>
                      <a:pt x="224194" y="109039"/>
                      <a:pt x="227125" y="110488"/>
                      <a:pt x="229600" y="112563"/>
                    </a:cubicBezTo>
                    <a:cubicBezTo>
                      <a:pt x="232189" y="114833"/>
                      <a:pt x="233603" y="118140"/>
                      <a:pt x="233477" y="121573"/>
                    </a:cubicBezTo>
                    <a:cubicBezTo>
                      <a:pt x="233421" y="124538"/>
                      <a:pt x="232713" y="127458"/>
                      <a:pt x="231425" y="130127"/>
                    </a:cubicBezTo>
                    <a:cubicBezTo>
                      <a:pt x="229007" y="134654"/>
                      <a:pt x="225928" y="138805"/>
                      <a:pt x="222301" y="142443"/>
                    </a:cubicBezTo>
                    <a:cubicBezTo>
                      <a:pt x="212641" y="154110"/>
                      <a:pt x="201077" y="164066"/>
                      <a:pt x="188087" y="171867"/>
                    </a:cubicBezTo>
                    <a:cubicBezTo>
                      <a:pt x="184415" y="174023"/>
                      <a:pt x="180606" y="175927"/>
                      <a:pt x="176683" y="177570"/>
                    </a:cubicBezTo>
                    <a:cubicBezTo>
                      <a:pt x="175383" y="178174"/>
                      <a:pt x="174003" y="178596"/>
                      <a:pt x="172577" y="17882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0FF5C38F-0CF0-47EA-AB9D-F471D596087B}"/>
                  </a:ext>
                </a:extLst>
              </p:cNvPr>
              <p:cNvSpPr/>
              <p:nvPr/>
            </p:nvSpPr>
            <p:spPr>
              <a:xfrm>
                <a:off x="7627637" y="5588260"/>
                <a:ext cx="162629" cy="128643"/>
              </a:xfrm>
              <a:custGeom>
                <a:avLst/>
                <a:gdLst>
                  <a:gd name="connsiteX0" fmla="*/ 162630 w 162629"/>
                  <a:gd name="connsiteY0" fmla="*/ 0 h 128643"/>
                  <a:gd name="connsiteX1" fmla="*/ 142786 w 162629"/>
                  <a:gd name="connsiteY1" fmla="*/ 22809 h 128643"/>
                  <a:gd name="connsiteX2" fmla="*/ 87929 w 162629"/>
                  <a:gd name="connsiteY2" fmla="*/ 72419 h 128643"/>
                  <a:gd name="connsiteX3" fmla="*/ 27143 w 162629"/>
                  <a:gd name="connsiteY3" fmla="*/ 114616 h 128643"/>
                  <a:gd name="connsiteX4" fmla="*/ 0 w 162629"/>
                  <a:gd name="connsiteY4" fmla="*/ 128644 h 128643"/>
                  <a:gd name="connsiteX5" fmla="*/ 24976 w 162629"/>
                  <a:gd name="connsiteY5" fmla="*/ 111081 h 128643"/>
                  <a:gd name="connsiteX6" fmla="*/ 84280 w 162629"/>
                  <a:gd name="connsiteY6" fmla="*/ 67743 h 128643"/>
                  <a:gd name="connsiteX7" fmla="*/ 139820 w 162629"/>
                  <a:gd name="connsiteY7" fmla="*/ 19730 h 128643"/>
                  <a:gd name="connsiteX8" fmla="*/ 162630 w 162629"/>
                  <a:gd name="connsiteY8" fmla="*/ 0 h 12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29" h="128643">
                    <a:moveTo>
                      <a:pt x="162630" y="0"/>
                    </a:moveTo>
                    <a:cubicBezTo>
                      <a:pt x="156904" y="8325"/>
                      <a:pt x="150244" y="15978"/>
                      <a:pt x="142786" y="22809"/>
                    </a:cubicBezTo>
                    <a:cubicBezTo>
                      <a:pt x="125553" y="40475"/>
                      <a:pt x="107226" y="57046"/>
                      <a:pt x="87929" y="72419"/>
                    </a:cubicBezTo>
                    <a:cubicBezTo>
                      <a:pt x="68587" y="87758"/>
                      <a:pt x="48276" y="101854"/>
                      <a:pt x="27143" y="114616"/>
                    </a:cubicBezTo>
                    <a:cubicBezTo>
                      <a:pt x="18692" y="120375"/>
                      <a:pt x="9580" y="125086"/>
                      <a:pt x="0" y="128644"/>
                    </a:cubicBezTo>
                    <a:cubicBezTo>
                      <a:pt x="7869" y="122166"/>
                      <a:pt x="16217" y="116293"/>
                      <a:pt x="24976" y="111081"/>
                    </a:cubicBezTo>
                    <a:cubicBezTo>
                      <a:pt x="40486" y="100475"/>
                      <a:pt x="61813" y="85535"/>
                      <a:pt x="84280" y="67743"/>
                    </a:cubicBezTo>
                    <a:cubicBezTo>
                      <a:pt x="106747" y="49952"/>
                      <a:pt x="126021" y="32617"/>
                      <a:pt x="139820" y="19730"/>
                    </a:cubicBezTo>
                    <a:cubicBezTo>
                      <a:pt x="146914" y="12579"/>
                      <a:pt x="154532" y="5987"/>
                      <a:pt x="16263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62F57484-AD76-4445-AF57-C80B06754541}"/>
                  </a:ext>
                </a:extLst>
              </p:cNvPr>
              <p:cNvSpPr/>
              <p:nvPr/>
            </p:nvSpPr>
            <p:spPr>
              <a:xfrm>
                <a:off x="6914512" y="4656162"/>
                <a:ext cx="217253" cy="620053"/>
              </a:xfrm>
              <a:custGeom>
                <a:avLst/>
                <a:gdLst>
                  <a:gd name="connsiteX0" fmla="*/ 210069 w 217253"/>
                  <a:gd name="connsiteY0" fmla="*/ 0 h 620053"/>
                  <a:gd name="connsiteX1" fmla="*/ 107427 w 217253"/>
                  <a:gd name="connsiteY1" fmla="*/ 81201 h 620053"/>
                  <a:gd name="connsiteX2" fmla="*/ 4102 w 217253"/>
                  <a:gd name="connsiteY2" fmla="*/ 598742 h 620053"/>
                  <a:gd name="connsiteX3" fmla="*/ 147800 w 217253"/>
                  <a:gd name="connsiteY3" fmla="*/ 608436 h 620053"/>
                  <a:gd name="connsiteX4" fmla="*/ 147800 w 217253"/>
                  <a:gd name="connsiteY4" fmla="*/ 431664 h 620053"/>
                  <a:gd name="connsiteX5" fmla="*/ 217254 w 217253"/>
                  <a:gd name="connsiteY5" fmla="*/ 312828 h 62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253" h="620053">
                    <a:moveTo>
                      <a:pt x="210069" y="0"/>
                    </a:moveTo>
                    <a:cubicBezTo>
                      <a:pt x="210069" y="0"/>
                      <a:pt x="138904" y="26573"/>
                      <a:pt x="107427" y="81201"/>
                    </a:cubicBezTo>
                    <a:cubicBezTo>
                      <a:pt x="75951" y="135829"/>
                      <a:pt x="-20989" y="572853"/>
                      <a:pt x="4102" y="598742"/>
                    </a:cubicBezTo>
                    <a:cubicBezTo>
                      <a:pt x="29192" y="624630"/>
                      <a:pt x="129552" y="625770"/>
                      <a:pt x="147800" y="608436"/>
                    </a:cubicBezTo>
                    <a:lnTo>
                      <a:pt x="147800" y="431664"/>
                    </a:lnTo>
                    <a:lnTo>
                      <a:pt x="217254" y="31282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FD519815-09B4-4A77-A1F8-690840721DA8}"/>
                  </a:ext>
                </a:extLst>
              </p:cNvPr>
              <p:cNvSpPr/>
              <p:nvPr/>
            </p:nvSpPr>
            <p:spPr>
              <a:xfrm>
                <a:off x="7124580" y="4540748"/>
                <a:ext cx="705943" cy="869942"/>
              </a:xfrm>
              <a:custGeom>
                <a:avLst/>
                <a:gdLst>
                  <a:gd name="connsiteX0" fmla="*/ 660440 w 705943"/>
                  <a:gd name="connsiteY0" fmla="*/ 220451 h 869942"/>
                  <a:gd name="connsiteX1" fmla="*/ 571827 w 705943"/>
                  <a:gd name="connsiteY1" fmla="*/ 64550 h 869942"/>
                  <a:gd name="connsiteX2" fmla="*/ 381028 w 705943"/>
                  <a:gd name="connsiteY2" fmla="*/ 0 h 869942"/>
                  <a:gd name="connsiteX3" fmla="*/ 158410 w 705943"/>
                  <a:gd name="connsiteY3" fmla="*/ 20300 h 869942"/>
                  <a:gd name="connsiteX4" fmla="*/ 0 w 705943"/>
                  <a:gd name="connsiteY4" fmla="*/ 115415 h 869942"/>
                  <a:gd name="connsiteX5" fmla="*/ 7185 w 705943"/>
                  <a:gd name="connsiteY5" fmla="*/ 428015 h 869942"/>
                  <a:gd name="connsiteX6" fmla="*/ 83368 w 705943"/>
                  <a:gd name="connsiteY6" fmla="*/ 869943 h 869942"/>
                  <a:gd name="connsiteX7" fmla="*/ 696479 w 705943"/>
                  <a:gd name="connsiteY7" fmla="*/ 863214 h 869942"/>
                  <a:gd name="connsiteX8" fmla="*/ 697848 w 705943"/>
                  <a:gd name="connsiteY8" fmla="*/ 860705 h 869942"/>
                  <a:gd name="connsiteX9" fmla="*/ 699444 w 705943"/>
                  <a:gd name="connsiteY9" fmla="*/ 801515 h 869942"/>
                  <a:gd name="connsiteX10" fmla="*/ 696479 w 705943"/>
                  <a:gd name="connsiteY10" fmla="*/ 795357 h 86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43" h="869942">
                    <a:moveTo>
                      <a:pt x="660440" y="220451"/>
                    </a:moveTo>
                    <a:cubicBezTo>
                      <a:pt x="660440" y="220451"/>
                      <a:pt x="646869" y="95000"/>
                      <a:pt x="571827" y="64550"/>
                    </a:cubicBezTo>
                    <a:cubicBezTo>
                      <a:pt x="496784" y="34100"/>
                      <a:pt x="381028" y="0"/>
                      <a:pt x="381028" y="0"/>
                    </a:cubicBezTo>
                    <a:lnTo>
                      <a:pt x="158410" y="20300"/>
                    </a:lnTo>
                    <a:lnTo>
                      <a:pt x="0" y="115415"/>
                    </a:lnTo>
                    <a:lnTo>
                      <a:pt x="7185" y="428015"/>
                    </a:lnTo>
                    <a:lnTo>
                      <a:pt x="83368" y="869943"/>
                    </a:lnTo>
                    <a:lnTo>
                      <a:pt x="696479" y="863214"/>
                    </a:lnTo>
                    <a:lnTo>
                      <a:pt x="697848" y="860705"/>
                    </a:lnTo>
                    <a:cubicBezTo>
                      <a:pt x="708043" y="842424"/>
                      <a:pt x="708648" y="820310"/>
                      <a:pt x="699444" y="801515"/>
                    </a:cubicBezTo>
                    <a:lnTo>
                      <a:pt x="696479" y="795357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2E399CC2-523B-4AEA-95A4-FEF07B80F7FC}"/>
                  </a:ext>
                </a:extLst>
              </p:cNvPr>
              <p:cNvSpPr/>
              <p:nvPr/>
            </p:nvSpPr>
            <p:spPr>
              <a:xfrm>
                <a:off x="7160733" y="5136524"/>
                <a:ext cx="153391" cy="274166"/>
              </a:xfrm>
              <a:custGeom>
                <a:avLst/>
                <a:gdLst>
                  <a:gd name="connsiteX0" fmla="*/ 46531 w 153391"/>
                  <a:gd name="connsiteY0" fmla="*/ 274167 h 274166"/>
                  <a:gd name="connsiteX1" fmla="*/ 20072 w 153391"/>
                  <a:gd name="connsiteY1" fmla="*/ 240979 h 274166"/>
                  <a:gd name="connsiteX2" fmla="*/ 20870 w 153391"/>
                  <a:gd name="connsiteY2" fmla="*/ 196729 h 274166"/>
                  <a:gd name="connsiteX3" fmla="*/ 22581 w 153391"/>
                  <a:gd name="connsiteY3" fmla="*/ 152594 h 274166"/>
                  <a:gd name="connsiteX4" fmla="*/ 6843 w 153391"/>
                  <a:gd name="connsiteY4" fmla="*/ 103782 h 274166"/>
                  <a:gd name="connsiteX5" fmla="*/ 0 w 153391"/>
                  <a:gd name="connsiteY5" fmla="*/ 0 h 274166"/>
                  <a:gd name="connsiteX6" fmla="*/ 153392 w 153391"/>
                  <a:gd name="connsiteY6" fmla="*/ 214178 h 27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91" h="274166">
                    <a:moveTo>
                      <a:pt x="46531" y="274167"/>
                    </a:moveTo>
                    <a:cubicBezTo>
                      <a:pt x="32635" y="268328"/>
                      <a:pt x="22664" y="255828"/>
                      <a:pt x="20072" y="240979"/>
                    </a:cubicBezTo>
                    <a:cubicBezTo>
                      <a:pt x="17714" y="226302"/>
                      <a:pt x="17984" y="211316"/>
                      <a:pt x="20870" y="196729"/>
                    </a:cubicBezTo>
                    <a:cubicBezTo>
                      <a:pt x="23716" y="182189"/>
                      <a:pt x="24293" y="167306"/>
                      <a:pt x="22581" y="152594"/>
                    </a:cubicBezTo>
                    <a:cubicBezTo>
                      <a:pt x="19502" y="135715"/>
                      <a:pt x="10264" y="120547"/>
                      <a:pt x="6843" y="103782"/>
                    </a:cubicBezTo>
                    <a:cubicBezTo>
                      <a:pt x="570" y="72647"/>
                      <a:pt x="9352" y="30336"/>
                      <a:pt x="0" y="0"/>
                    </a:cubicBezTo>
                    <a:lnTo>
                      <a:pt x="153392" y="21417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0FA2444B-8CAD-4F7E-8CEC-9E254B051C81}"/>
                  </a:ext>
                </a:extLst>
              </p:cNvPr>
              <p:cNvSpPr/>
              <p:nvPr/>
            </p:nvSpPr>
            <p:spPr>
              <a:xfrm>
                <a:off x="7183656" y="5239508"/>
                <a:ext cx="36152" cy="67059"/>
              </a:xfrm>
              <a:custGeom>
                <a:avLst/>
                <a:gdLst>
                  <a:gd name="connsiteX0" fmla="*/ 36153 w 36152"/>
                  <a:gd name="connsiteY0" fmla="*/ 0 h 67059"/>
                  <a:gd name="connsiteX1" fmla="*/ 0 w 36152"/>
                  <a:gd name="connsiteY1" fmla="*/ 67059 h 67059"/>
                  <a:gd name="connsiteX2" fmla="*/ 15510 w 36152"/>
                  <a:gd name="connsiteY2" fmla="*/ 32161 h 67059"/>
                  <a:gd name="connsiteX3" fmla="*/ 36153 w 36152"/>
                  <a:gd name="connsiteY3" fmla="*/ 0 h 6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52" h="67059">
                    <a:moveTo>
                      <a:pt x="36153" y="0"/>
                    </a:moveTo>
                    <a:cubicBezTo>
                      <a:pt x="27707" y="24121"/>
                      <a:pt x="15506" y="46747"/>
                      <a:pt x="0" y="67059"/>
                    </a:cubicBezTo>
                    <a:cubicBezTo>
                      <a:pt x="3359" y="54708"/>
                      <a:pt x="8590" y="42938"/>
                      <a:pt x="15510" y="32161"/>
                    </a:cubicBezTo>
                    <a:cubicBezTo>
                      <a:pt x="20694" y="20437"/>
                      <a:pt x="27657" y="9591"/>
                      <a:pt x="361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B920BB2F-34C1-4051-ACFA-754754E66B34}"/>
                  </a:ext>
                </a:extLst>
              </p:cNvPr>
              <p:cNvSpPr/>
              <p:nvPr/>
            </p:nvSpPr>
            <p:spPr>
              <a:xfrm>
                <a:off x="7162102" y="4986896"/>
                <a:ext cx="27912" cy="189430"/>
              </a:xfrm>
              <a:custGeom>
                <a:avLst/>
                <a:gdLst>
                  <a:gd name="connsiteX0" fmla="*/ 19616 w 27912"/>
                  <a:gd name="connsiteY0" fmla="*/ 0 h 189430"/>
                  <a:gd name="connsiteX1" fmla="*/ 25546 w 27912"/>
                  <a:gd name="connsiteY1" fmla="*/ 27827 h 189430"/>
                  <a:gd name="connsiteX2" fmla="*/ 26231 w 27912"/>
                  <a:gd name="connsiteY2" fmla="*/ 96255 h 189430"/>
                  <a:gd name="connsiteX3" fmla="*/ 11405 w 27912"/>
                  <a:gd name="connsiteY3" fmla="*/ 163428 h 189430"/>
                  <a:gd name="connsiteX4" fmla="*/ 0 w 27912"/>
                  <a:gd name="connsiteY4" fmla="*/ 189430 h 189430"/>
                  <a:gd name="connsiteX5" fmla="*/ 20528 w 27912"/>
                  <a:gd name="connsiteY5" fmla="*/ 95685 h 189430"/>
                  <a:gd name="connsiteX6" fmla="*/ 19616 w 27912"/>
                  <a:gd name="connsiteY6" fmla="*/ 0 h 1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2" h="189430">
                    <a:moveTo>
                      <a:pt x="19616" y="0"/>
                    </a:moveTo>
                    <a:cubicBezTo>
                      <a:pt x="22887" y="8953"/>
                      <a:pt x="24882" y="18316"/>
                      <a:pt x="25546" y="27827"/>
                    </a:cubicBezTo>
                    <a:cubicBezTo>
                      <a:pt x="28452" y="50534"/>
                      <a:pt x="28683" y="73503"/>
                      <a:pt x="26231" y="96255"/>
                    </a:cubicBezTo>
                    <a:cubicBezTo>
                      <a:pt x="23868" y="119144"/>
                      <a:pt x="18893" y="141679"/>
                      <a:pt x="11405" y="163428"/>
                    </a:cubicBezTo>
                    <a:cubicBezTo>
                      <a:pt x="8866" y="172597"/>
                      <a:pt x="5026" y="181356"/>
                      <a:pt x="0" y="189430"/>
                    </a:cubicBezTo>
                    <a:cubicBezTo>
                      <a:pt x="9337" y="158786"/>
                      <a:pt x="16201" y="127435"/>
                      <a:pt x="20528" y="95685"/>
                    </a:cubicBezTo>
                    <a:cubicBezTo>
                      <a:pt x="22770" y="63820"/>
                      <a:pt x="22465" y="31819"/>
                      <a:pt x="196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5D05F5BE-14F5-4D2E-8B82-AF45DF85E799}"/>
                  </a:ext>
                </a:extLst>
              </p:cNvPr>
              <p:cNvSpPr/>
              <p:nvPr/>
            </p:nvSpPr>
            <p:spPr>
              <a:xfrm>
                <a:off x="7307396" y="5271783"/>
                <a:ext cx="449797" cy="70084"/>
              </a:xfrm>
              <a:custGeom>
                <a:avLst/>
                <a:gdLst>
                  <a:gd name="connsiteX0" fmla="*/ 449797 w 449797"/>
                  <a:gd name="connsiteY0" fmla="*/ 0 h 70084"/>
                  <a:gd name="connsiteX1" fmla="*/ 434059 w 449797"/>
                  <a:gd name="connsiteY1" fmla="*/ 9352 h 70084"/>
                  <a:gd name="connsiteX2" fmla="*/ 415013 w 449797"/>
                  <a:gd name="connsiteY2" fmla="*/ 19045 h 70084"/>
                  <a:gd name="connsiteX3" fmla="*/ 389011 w 449797"/>
                  <a:gd name="connsiteY3" fmla="*/ 30450 h 70084"/>
                  <a:gd name="connsiteX4" fmla="*/ 318759 w 449797"/>
                  <a:gd name="connsiteY4" fmla="*/ 53259 h 70084"/>
                  <a:gd name="connsiteX5" fmla="*/ 229461 w 449797"/>
                  <a:gd name="connsiteY5" fmla="*/ 68313 h 70084"/>
                  <a:gd name="connsiteX6" fmla="*/ 138224 w 449797"/>
                  <a:gd name="connsiteY6" fmla="*/ 68313 h 70084"/>
                  <a:gd name="connsiteX7" fmla="*/ 65120 w 449797"/>
                  <a:gd name="connsiteY7" fmla="*/ 56909 h 70084"/>
                  <a:gd name="connsiteX8" fmla="*/ 37521 w 449797"/>
                  <a:gd name="connsiteY8" fmla="*/ 49952 h 70084"/>
                  <a:gd name="connsiteX9" fmla="*/ 17107 w 449797"/>
                  <a:gd name="connsiteY9" fmla="*/ 43565 h 70084"/>
                  <a:gd name="connsiteX10" fmla="*/ 0 w 449797"/>
                  <a:gd name="connsiteY10" fmla="*/ 36951 h 70084"/>
                  <a:gd name="connsiteX11" fmla="*/ 17791 w 449797"/>
                  <a:gd name="connsiteY11" fmla="*/ 41398 h 70084"/>
                  <a:gd name="connsiteX12" fmla="*/ 38433 w 449797"/>
                  <a:gd name="connsiteY12" fmla="*/ 46759 h 70084"/>
                  <a:gd name="connsiteX13" fmla="*/ 65919 w 449797"/>
                  <a:gd name="connsiteY13" fmla="*/ 52803 h 70084"/>
                  <a:gd name="connsiteX14" fmla="*/ 138680 w 449797"/>
                  <a:gd name="connsiteY14" fmla="*/ 62497 h 70084"/>
                  <a:gd name="connsiteX15" fmla="*/ 228320 w 449797"/>
                  <a:gd name="connsiteY15" fmla="*/ 61813 h 70084"/>
                  <a:gd name="connsiteX16" fmla="*/ 316934 w 449797"/>
                  <a:gd name="connsiteY16" fmla="*/ 47215 h 70084"/>
                  <a:gd name="connsiteX17" fmla="*/ 386844 w 449797"/>
                  <a:gd name="connsiteY17" fmla="*/ 25432 h 70084"/>
                  <a:gd name="connsiteX18" fmla="*/ 413075 w 449797"/>
                  <a:gd name="connsiteY18" fmla="*/ 14826 h 70084"/>
                  <a:gd name="connsiteX19" fmla="*/ 432462 w 449797"/>
                  <a:gd name="connsiteY19" fmla="*/ 6044 h 70084"/>
                  <a:gd name="connsiteX20" fmla="*/ 449797 w 449797"/>
                  <a:gd name="connsiteY20" fmla="*/ 0 h 7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9797" h="70084">
                    <a:moveTo>
                      <a:pt x="449797" y="0"/>
                    </a:moveTo>
                    <a:cubicBezTo>
                      <a:pt x="444791" y="3501"/>
                      <a:pt x="439522" y="6626"/>
                      <a:pt x="434059" y="9352"/>
                    </a:cubicBezTo>
                    <a:cubicBezTo>
                      <a:pt x="427878" y="12910"/>
                      <a:pt x="421525" y="16149"/>
                      <a:pt x="415013" y="19045"/>
                    </a:cubicBezTo>
                    <a:cubicBezTo>
                      <a:pt x="407372" y="22581"/>
                      <a:pt x="398933" y="26915"/>
                      <a:pt x="389011" y="30450"/>
                    </a:cubicBezTo>
                    <a:cubicBezTo>
                      <a:pt x="366156" y="39699"/>
                      <a:pt x="342685" y="47329"/>
                      <a:pt x="318759" y="53259"/>
                    </a:cubicBezTo>
                    <a:cubicBezTo>
                      <a:pt x="289415" y="60513"/>
                      <a:pt x="259557" y="65542"/>
                      <a:pt x="229461" y="68313"/>
                    </a:cubicBezTo>
                    <a:cubicBezTo>
                      <a:pt x="199090" y="70674"/>
                      <a:pt x="168594" y="70674"/>
                      <a:pt x="138224" y="68313"/>
                    </a:cubicBezTo>
                    <a:cubicBezTo>
                      <a:pt x="113624" y="66226"/>
                      <a:pt x="89195" y="62417"/>
                      <a:pt x="65120" y="56909"/>
                    </a:cubicBezTo>
                    <a:cubicBezTo>
                      <a:pt x="54742" y="54970"/>
                      <a:pt x="45618" y="52119"/>
                      <a:pt x="37521" y="49952"/>
                    </a:cubicBezTo>
                    <a:cubicBezTo>
                      <a:pt x="30599" y="48196"/>
                      <a:pt x="23790" y="46063"/>
                      <a:pt x="17107" y="43565"/>
                    </a:cubicBezTo>
                    <a:cubicBezTo>
                      <a:pt x="11211" y="41900"/>
                      <a:pt x="5486" y="39688"/>
                      <a:pt x="0" y="36951"/>
                    </a:cubicBezTo>
                    <a:cubicBezTo>
                      <a:pt x="6033" y="37977"/>
                      <a:pt x="11986" y="39471"/>
                      <a:pt x="17791" y="41398"/>
                    </a:cubicBezTo>
                    <a:cubicBezTo>
                      <a:pt x="23379" y="42995"/>
                      <a:pt x="30222" y="44934"/>
                      <a:pt x="38433" y="46759"/>
                    </a:cubicBezTo>
                    <a:cubicBezTo>
                      <a:pt x="46645" y="48583"/>
                      <a:pt x="55654" y="51092"/>
                      <a:pt x="65919" y="52803"/>
                    </a:cubicBezTo>
                    <a:cubicBezTo>
                      <a:pt x="89948" y="57513"/>
                      <a:pt x="114251" y="60752"/>
                      <a:pt x="138680" y="62497"/>
                    </a:cubicBezTo>
                    <a:cubicBezTo>
                      <a:pt x="168537" y="64310"/>
                      <a:pt x="198486" y="64082"/>
                      <a:pt x="228320" y="61813"/>
                    </a:cubicBezTo>
                    <a:cubicBezTo>
                      <a:pt x="258166" y="59019"/>
                      <a:pt x="287772" y="54137"/>
                      <a:pt x="316934" y="47215"/>
                    </a:cubicBezTo>
                    <a:cubicBezTo>
                      <a:pt x="340678" y="41478"/>
                      <a:pt x="364035" y="34202"/>
                      <a:pt x="386844" y="25432"/>
                    </a:cubicBezTo>
                    <a:cubicBezTo>
                      <a:pt x="396766" y="22011"/>
                      <a:pt x="405319" y="18019"/>
                      <a:pt x="413075" y="14826"/>
                    </a:cubicBezTo>
                    <a:cubicBezTo>
                      <a:pt x="420830" y="11633"/>
                      <a:pt x="427216" y="8667"/>
                      <a:pt x="432462" y="6044"/>
                    </a:cubicBezTo>
                    <a:cubicBezTo>
                      <a:pt x="438062" y="3558"/>
                      <a:pt x="443867" y="1539"/>
                      <a:pt x="4497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316486CD-98EB-470A-A272-73B96A1023F6}"/>
                  </a:ext>
                </a:extLst>
              </p:cNvPr>
              <p:cNvSpPr/>
              <p:nvPr/>
            </p:nvSpPr>
            <p:spPr>
              <a:xfrm>
                <a:off x="7105877" y="4843768"/>
                <a:ext cx="40258" cy="213836"/>
              </a:xfrm>
              <a:custGeom>
                <a:avLst/>
                <a:gdLst>
                  <a:gd name="connsiteX0" fmla="*/ 40258 w 40258"/>
                  <a:gd name="connsiteY0" fmla="*/ 213836 h 213836"/>
                  <a:gd name="connsiteX1" fmla="*/ 31591 w 40258"/>
                  <a:gd name="connsiteY1" fmla="*/ 183044 h 213836"/>
                  <a:gd name="connsiteX2" fmla="*/ 17335 w 40258"/>
                  <a:gd name="connsiteY2" fmla="*/ 107431 h 213836"/>
                  <a:gd name="connsiteX3" fmla="*/ 4790 w 40258"/>
                  <a:gd name="connsiteY3" fmla="*/ 31591 h 213836"/>
                  <a:gd name="connsiteX4" fmla="*/ 0 w 40258"/>
                  <a:gd name="connsiteY4" fmla="*/ 0 h 213836"/>
                  <a:gd name="connsiteX5" fmla="*/ 8896 w 40258"/>
                  <a:gd name="connsiteY5" fmla="*/ 30678 h 213836"/>
                  <a:gd name="connsiteX6" fmla="*/ 23265 w 40258"/>
                  <a:gd name="connsiteY6" fmla="*/ 106405 h 213836"/>
                  <a:gd name="connsiteX7" fmla="*/ 35696 w 40258"/>
                  <a:gd name="connsiteY7" fmla="*/ 182245 h 213836"/>
                  <a:gd name="connsiteX8" fmla="*/ 40258 w 40258"/>
                  <a:gd name="connsiteY8" fmla="*/ 213836 h 21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58" h="213836">
                    <a:moveTo>
                      <a:pt x="40258" y="213836"/>
                    </a:moveTo>
                    <a:cubicBezTo>
                      <a:pt x="36293" y="203903"/>
                      <a:pt x="33387" y="193582"/>
                      <a:pt x="31591" y="183044"/>
                    </a:cubicBezTo>
                    <a:cubicBezTo>
                      <a:pt x="27143" y="163884"/>
                      <a:pt x="22239" y="137425"/>
                      <a:pt x="17335" y="107431"/>
                    </a:cubicBezTo>
                    <a:cubicBezTo>
                      <a:pt x="12431" y="77437"/>
                      <a:pt x="8325" y="52917"/>
                      <a:pt x="4790" y="31591"/>
                    </a:cubicBezTo>
                    <a:cubicBezTo>
                      <a:pt x="2452" y="21190"/>
                      <a:pt x="851" y="10629"/>
                      <a:pt x="0" y="0"/>
                    </a:cubicBezTo>
                    <a:cubicBezTo>
                      <a:pt x="4089" y="9865"/>
                      <a:pt x="7072" y="20152"/>
                      <a:pt x="8896" y="30678"/>
                    </a:cubicBezTo>
                    <a:cubicBezTo>
                      <a:pt x="13457" y="49952"/>
                      <a:pt x="18475" y="76297"/>
                      <a:pt x="23265" y="106405"/>
                    </a:cubicBezTo>
                    <a:cubicBezTo>
                      <a:pt x="28055" y="136513"/>
                      <a:pt x="32161" y="160919"/>
                      <a:pt x="35696" y="182245"/>
                    </a:cubicBezTo>
                    <a:cubicBezTo>
                      <a:pt x="38116" y="192624"/>
                      <a:pt x="39642" y="203196"/>
                      <a:pt x="40258" y="2138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BE6297DC-C0E7-4906-8B97-78F340501DB5}"/>
                  </a:ext>
                </a:extLst>
              </p:cNvPr>
              <p:cNvSpPr/>
              <p:nvPr/>
            </p:nvSpPr>
            <p:spPr>
              <a:xfrm>
                <a:off x="7505608" y="4522386"/>
                <a:ext cx="42539" cy="29195"/>
              </a:xfrm>
              <a:custGeom>
                <a:avLst/>
                <a:gdLst>
                  <a:gd name="connsiteX0" fmla="*/ 42539 w 42539"/>
                  <a:gd name="connsiteY0" fmla="*/ 0 h 29195"/>
                  <a:gd name="connsiteX1" fmla="*/ 35582 w 42539"/>
                  <a:gd name="connsiteY1" fmla="*/ 29196 h 29195"/>
                  <a:gd name="connsiteX2" fmla="*/ 0 w 42539"/>
                  <a:gd name="connsiteY2" fmla="*/ 18362 h 29195"/>
                  <a:gd name="connsiteX3" fmla="*/ 42539 w 42539"/>
                  <a:gd name="connsiteY3" fmla="*/ 0 h 2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39" h="29195">
                    <a:moveTo>
                      <a:pt x="42539" y="0"/>
                    </a:moveTo>
                    <a:lnTo>
                      <a:pt x="35582" y="29196"/>
                    </a:lnTo>
                    <a:lnTo>
                      <a:pt x="0" y="18362"/>
                    </a:lnTo>
                    <a:lnTo>
                      <a:pt x="42539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DA57FDCE-1567-41C1-8585-56836ABBCEA6}"/>
                  </a:ext>
                </a:extLst>
              </p:cNvPr>
              <p:cNvSpPr/>
              <p:nvPr/>
            </p:nvSpPr>
            <p:spPr>
              <a:xfrm>
                <a:off x="7234977" y="4108627"/>
                <a:ext cx="385736" cy="444618"/>
              </a:xfrm>
              <a:custGeom>
                <a:avLst/>
                <a:gdLst>
                  <a:gd name="connsiteX0" fmla="*/ 358903 w 385736"/>
                  <a:gd name="connsiteY0" fmla="*/ 56453 h 444618"/>
                  <a:gd name="connsiteX1" fmla="*/ 366658 w 385736"/>
                  <a:gd name="connsiteY1" fmla="*/ 173236 h 444618"/>
                  <a:gd name="connsiteX2" fmla="*/ 385704 w 385736"/>
                  <a:gd name="connsiteY2" fmla="*/ 289221 h 444618"/>
                  <a:gd name="connsiteX3" fmla="*/ 349323 w 385736"/>
                  <a:gd name="connsiteY3" fmla="*/ 397678 h 444618"/>
                  <a:gd name="connsiteX4" fmla="*/ 173236 w 385736"/>
                  <a:gd name="connsiteY4" fmla="*/ 442157 h 444618"/>
                  <a:gd name="connsiteX5" fmla="*/ 0 w 385736"/>
                  <a:gd name="connsiteY5" fmla="*/ 224899 h 444618"/>
                  <a:gd name="connsiteX6" fmla="*/ 166507 w 385736"/>
                  <a:gd name="connsiteY6" fmla="*/ 0 h 44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36" h="444618">
                    <a:moveTo>
                      <a:pt x="358903" y="56453"/>
                    </a:moveTo>
                    <a:cubicBezTo>
                      <a:pt x="353851" y="95514"/>
                      <a:pt x="356485" y="135190"/>
                      <a:pt x="366658" y="173236"/>
                    </a:cubicBezTo>
                    <a:cubicBezTo>
                      <a:pt x="376740" y="211190"/>
                      <a:pt x="383115" y="250035"/>
                      <a:pt x="385704" y="289221"/>
                    </a:cubicBezTo>
                    <a:cubicBezTo>
                      <a:pt x="386388" y="328453"/>
                      <a:pt x="376352" y="369737"/>
                      <a:pt x="349323" y="397678"/>
                    </a:cubicBezTo>
                    <a:cubicBezTo>
                      <a:pt x="322294" y="425620"/>
                      <a:pt x="212468" y="453105"/>
                      <a:pt x="173236" y="442157"/>
                    </a:cubicBezTo>
                    <a:lnTo>
                      <a:pt x="0" y="224899"/>
                    </a:lnTo>
                    <a:lnTo>
                      <a:pt x="166507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C2BF8649-716F-4068-8D67-FB92CF925B71}"/>
                  </a:ext>
                </a:extLst>
              </p:cNvPr>
              <p:cNvSpPr/>
              <p:nvPr/>
            </p:nvSpPr>
            <p:spPr>
              <a:xfrm>
                <a:off x="7127331" y="4031892"/>
                <a:ext cx="453319" cy="533973"/>
              </a:xfrm>
              <a:custGeom>
                <a:avLst/>
                <a:gdLst>
                  <a:gd name="connsiteX0" fmla="*/ 147106 w 453319"/>
                  <a:gd name="connsiteY0" fmla="*/ 531323 h 533973"/>
                  <a:gd name="connsiteX1" fmla="*/ 38192 w 453319"/>
                  <a:gd name="connsiteY1" fmla="*/ 396976 h 533973"/>
                  <a:gd name="connsiteX2" fmla="*/ 2610 w 453319"/>
                  <a:gd name="connsiteY2" fmla="*/ 200019 h 533973"/>
                  <a:gd name="connsiteX3" fmla="*/ 124411 w 453319"/>
                  <a:gd name="connsiteY3" fmla="*/ 28950 h 533973"/>
                  <a:gd name="connsiteX4" fmla="*/ 332773 w 453319"/>
                  <a:gd name="connsiteY4" fmla="*/ 16177 h 533973"/>
                  <a:gd name="connsiteX5" fmla="*/ 442827 w 453319"/>
                  <a:gd name="connsiteY5" fmla="*/ 111405 h 533973"/>
                  <a:gd name="connsiteX6" fmla="*/ 415114 w 453319"/>
                  <a:gd name="connsiteY6" fmla="*/ 249059 h 533973"/>
                  <a:gd name="connsiteX7" fmla="*/ 373373 w 453319"/>
                  <a:gd name="connsiteY7" fmla="*/ 280079 h 533973"/>
                  <a:gd name="connsiteX8" fmla="*/ 365960 w 453319"/>
                  <a:gd name="connsiteY8" fmla="*/ 368579 h 533973"/>
                  <a:gd name="connsiteX9" fmla="*/ 370066 w 453319"/>
                  <a:gd name="connsiteY9" fmla="*/ 459017 h 533973"/>
                  <a:gd name="connsiteX10" fmla="*/ 295366 w 453319"/>
                  <a:gd name="connsiteY10" fmla="*/ 521857 h 533973"/>
                  <a:gd name="connsiteX11" fmla="*/ 147106 w 453319"/>
                  <a:gd name="connsiteY11" fmla="*/ 531779 h 5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319" h="533973">
                    <a:moveTo>
                      <a:pt x="147106" y="531323"/>
                    </a:moveTo>
                    <a:cubicBezTo>
                      <a:pt x="98466" y="498135"/>
                      <a:pt x="60605" y="451433"/>
                      <a:pt x="38192" y="396976"/>
                    </a:cubicBezTo>
                    <a:cubicBezTo>
                      <a:pt x="12988" y="334479"/>
                      <a:pt x="-7426" y="266850"/>
                      <a:pt x="2610" y="200019"/>
                    </a:cubicBezTo>
                    <a:cubicBezTo>
                      <a:pt x="14582" y="127235"/>
                      <a:pt x="59548" y="64076"/>
                      <a:pt x="124411" y="28950"/>
                    </a:cubicBezTo>
                    <a:cubicBezTo>
                      <a:pt x="188938" y="-4557"/>
                      <a:pt x="264630" y="-9199"/>
                      <a:pt x="332773" y="16177"/>
                    </a:cubicBezTo>
                    <a:cubicBezTo>
                      <a:pt x="379190" y="33283"/>
                      <a:pt x="422641" y="65330"/>
                      <a:pt x="442827" y="111405"/>
                    </a:cubicBezTo>
                    <a:cubicBezTo>
                      <a:pt x="463013" y="157480"/>
                      <a:pt x="454232" y="218494"/>
                      <a:pt x="415114" y="249059"/>
                    </a:cubicBezTo>
                    <a:cubicBezTo>
                      <a:pt x="401314" y="259665"/>
                      <a:pt x="384550" y="266508"/>
                      <a:pt x="373373" y="280079"/>
                    </a:cubicBezTo>
                    <a:cubicBezTo>
                      <a:pt x="354099" y="303687"/>
                      <a:pt x="358547" y="338813"/>
                      <a:pt x="365960" y="368579"/>
                    </a:cubicBezTo>
                    <a:cubicBezTo>
                      <a:pt x="373373" y="398345"/>
                      <a:pt x="382725" y="431076"/>
                      <a:pt x="370066" y="459017"/>
                    </a:cubicBezTo>
                    <a:cubicBezTo>
                      <a:pt x="356129" y="490311"/>
                      <a:pt x="328587" y="513486"/>
                      <a:pt x="295366" y="521857"/>
                    </a:cubicBezTo>
                    <a:cubicBezTo>
                      <a:pt x="246839" y="533341"/>
                      <a:pt x="196739" y="536694"/>
                      <a:pt x="147106" y="531779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B766733C-CF3F-43D3-807F-6547F447E7F1}"/>
                  </a:ext>
                </a:extLst>
              </p:cNvPr>
              <p:cNvSpPr/>
              <p:nvPr/>
            </p:nvSpPr>
            <p:spPr>
              <a:xfrm>
                <a:off x="7375139" y="4029473"/>
                <a:ext cx="233825" cy="181795"/>
              </a:xfrm>
              <a:custGeom>
                <a:avLst/>
                <a:gdLst>
                  <a:gd name="connsiteX0" fmla="*/ 0 w 233825"/>
                  <a:gd name="connsiteY0" fmla="*/ 2402 h 181795"/>
                  <a:gd name="connsiteX1" fmla="*/ 91237 w 233825"/>
                  <a:gd name="connsiteY1" fmla="*/ 12209 h 181795"/>
                  <a:gd name="connsiteX2" fmla="*/ 186579 w 233825"/>
                  <a:gd name="connsiteY2" fmla="*/ 56345 h 181795"/>
                  <a:gd name="connsiteX3" fmla="*/ 233794 w 233825"/>
                  <a:gd name="connsiteY3" fmla="*/ 146556 h 181795"/>
                  <a:gd name="connsiteX4" fmla="*/ 226837 w 233825"/>
                  <a:gd name="connsiteY4" fmla="*/ 167312 h 181795"/>
                  <a:gd name="connsiteX5" fmla="*/ 188746 w 233825"/>
                  <a:gd name="connsiteY5" fmla="*/ 181796 h 181795"/>
                  <a:gd name="connsiteX6" fmla="*/ 26915 w 233825"/>
                  <a:gd name="connsiteY6" fmla="*/ 12894 h 1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25" h="181795">
                    <a:moveTo>
                      <a:pt x="0" y="2402"/>
                    </a:moveTo>
                    <a:cubicBezTo>
                      <a:pt x="30108" y="-3985"/>
                      <a:pt x="61243" y="3428"/>
                      <a:pt x="91237" y="12209"/>
                    </a:cubicBezTo>
                    <a:cubicBezTo>
                      <a:pt x="125530" y="20751"/>
                      <a:pt x="157874" y="35726"/>
                      <a:pt x="186579" y="56345"/>
                    </a:cubicBezTo>
                    <a:cubicBezTo>
                      <a:pt x="215421" y="77501"/>
                      <a:pt x="232848" y="110802"/>
                      <a:pt x="233794" y="146556"/>
                    </a:cubicBezTo>
                    <a:cubicBezTo>
                      <a:pt x="234136" y="154094"/>
                      <a:pt x="231662" y="161496"/>
                      <a:pt x="226837" y="167312"/>
                    </a:cubicBezTo>
                    <a:cubicBezTo>
                      <a:pt x="217258" y="177120"/>
                      <a:pt x="199694" y="173471"/>
                      <a:pt x="188746" y="181796"/>
                    </a:cubicBezTo>
                    <a:cubicBezTo>
                      <a:pt x="153780" y="109970"/>
                      <a:pt x="97179" y="50905"/>
                      <a:pt x="26915" y="1289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513A27EB-1846-4F19-A729-64ED7D5DDBAF}"/>
                  </a:ext>
                </a:extLst>
              </p:cNvPr>
              <p:cNvSpPr/>
              <p:nvPr/>
            </p:nvSpPr>
            <p:spPr>
              <a:xfrm>
                <a:off x="7499247" y="4303304"/>
                <a:ext cx="61904" cy="108482"/>
              </a:xfrm>
              <a:custGeom>
                <a:avLst/>
                <a:gdLst>
                  <a:gd name="connsiteX0" fmla="*/ 59165 w 61904"/>
                  <a:gd name="connsiteY0" fmla="*/ 81315 h 108482"/>
                  <a:gd name="connsiteX1" fmla="*/ 61902 w 61904"/>
                  <a:gd name="connsiteY1" fmla="*/ 88158 h 108482"/>
                  <a:gd name="connsiteX2" fmla="*/ 52094 w 61904"/>
                  <a:gd name="connsiteY2" fmla="*/ 105721 h 108482"/>
                  <a:gd name="connsiteX3" fmla="*/ 22784 w 61904"/>
                  <a:gd name="connsiteY3" fmla="*/ 102071 h 108482"/>
                  <a:gd name="connsiteX4" fmla="*/ 4651 w 61904"/>
                  <a:gd name="connsiteY4" fmla="*/ 70822 h 108482"/>
                  <a:gd name="connsiteX5" fmla="*/ 203 w 61904"/>
                  <a:gd name="connsiteY5" fmla="*/ 35354 h 108482"/>
                  <a:gd name="connsiteX6" fmla="*/ 12748 w 61904"/>
                  <a:gd name="connsiteY6" fmla="*/ 8553 h 108482"/>
                  <a:gd name="connsiteX7" fmla="*/ 30653 w 61904"/>
                  <a:gd name="connsiteY7" fmla="*/ 0 h 108482"/>
                  <a:gd name="connsiteX8" fmla="*/ 37952 w 61904"/>
                  <a:gd name="connsiteY8" fmla="*/ 1026 h 108482"/>
                  <a:gd name="connsiteX9" fmla="*/ 31109 w 61904"/>
                  <a:gd name="connsiteY9" fmla="*/ 2281 h 108482"/>
                  <a:gd name="connsiteX10" fmla="*/ 15713 w 61904"/>
                  <a:gd name="connsiteY10" fmla="*/ 11519 h 108482"/>
                  <a:gd name="connsiteX11" fmla="*/ 5563 w 61904"/>
                  <a:gd name="connsiteY11" fmla="*/ 35811 h 108482"/>
                  <a:gd name="connsiteX12" fmla="*/ 10353 w 61904"/>
                  <a:gd name="connsiteY12" fmla="*/ 69226 h 108482"/>
                  <a:gd name="connsiteX13" fmla="*/ 26091 w 61904"/>
                  <a:gd name="connsiteY13" fmla="*/ 97738 h 108482"/>
                  <a:gd name="connsiteX14" fmla="*/ 50041 w 61904"/>
                  <a:gd name="connsiteY14" fmla="*/ 102071 h 108482"/>
                  <a:gd name="connsiteX15" fmla="*/ 59621 w 61904"/>
                  <a:gd name="connsiteY15" fmla="*/ 88158 h 108482"/>
                  <a:gd name="connsiteX16" fmla="*/ 59165 w 61904"/>
                  <a:gd name="connsiteY16" fmla="*/ 81315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904" h="108482">
                    <a:moveTo>
                      <a:pt x="59165" y="81315"/>
                    </a:moveTo>
                    <a:cubicBezTo>
                      <a:pt x="59165" y="81315"/>
                      <a:pt x="61560" y="83140"/>
                      <a:pt x="61902" y="88158"/>
                    </a:cubicBezTo>
                    <a:cubicBezTo>
                      <a:pt x="62016" y="95343"/>
                      <a:pt x="58275" y="102048"/>
                      <a:pt x="52094" y="105721"/>
                    </a:cubicBezTo>
                    <a:cubicBezTo>
                      <a:pt x="42468" y="110454"/>
                      <a:pt x="30950" y="109016"/>
                      <a:pt x="22784" y="102071"/>
                    </a:cubicBezTo>
                    <a:cubicBezTo>
                      <a:pt x="13512" y="93894"/>
                      <a:pt x="7148" y="82934"/>
                      <a:pt x="4651" y="70822"/>
                    </a:cubicBezTo>
                    <a:cubicBezTo>
                      <a:pt x="921" y="59395"/>
                      <a:pt x="-584" y="47352"/>
                      <a:pt x="203" y="35354"/>
                    </a:cubicBezTo>
                    <a:cubicBezTo>
                      <a:pt x="956" y="25181"/>
                      <a:pt x="5426" y="15647"/>
                      <a:pt x="12748" y="8553"/>
                    </a:cubicBezTo>
                    <a:cubicBezTo>
                      <a:pt x="17561" y="3729"/>
                      <a:pt x="23879" y="707"/>
                      <a:pt x="30653" y="0"/>
                    </a:cubicBezTo>
                    <a:cubicBezTo>
                      <a:pt x="35443" y="0"/>
                      <a:pt x="37952" y="684"/>
                      <a:pt x="37952" y="1026"/>
                    </a:cubicBezTo>
                    <a:cubicBezTo>
                      <a:pt x="37952" y="1368"/>
                      <a:pt x="35329" y="1026"/>
                      <a:pt x="31109" y="2281"/>
                    </a:cubicBezTo>
                    <a:cubicBezTo>
                      <a:pt x="25179" y="3764"/>
                      <a:pt x="19819" y="6980"/>
                      <a:pt x="15713" y="11519"/>
                    </a:cubicBezTo>
                    <a:cubicBezTo>
                      <a:pt x="9600" y="18179"/>
                      <a:pt x="6008" y="26778"/>
                      <a:pt x="5563" y="35811"/>
                    </a:cubicBezTo>
                    <a:cubicBezTo>
                      <a:pt x="5175" y="47147"/>
                      <a:pt x="6795" y="58460"/>
                      <a:pt x="10353" y="69226"/>
                    </a:cubicBezTo>
                    <a:cubicBezTo>
                      <a:pt x="12554" y="80117"/>
                      <a:pt x="18051" y="90074"/>
                      <a:pt x="26091" y="97738"/>
                    </a:cubicBezTo>
                    <a:cubicBezTo>
                      <a:pt x="32569" y="103679"/>
                      <a:pt x="41887" y="105367"/>
                      <a:pt x="50041" y="102071"/>
                    </a:cubicBezTo>
                    <a:cubicBezTo>
                      <a:pt x="55276" y="99231"/>
                      <a:pt x="58845" y="94065"/>
                      <a:pt x="59621" y="88158"/>
                    </a:cubicBezTo>
                    <a:cubicBezTo>
                      <a:pt x="59632" y="85865"/>
                      <a:pt x="59484" y="83584"/>
                      <a:pt x="59165" y="8131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B21D11B9-F638-4C2E-8FF2-B44DC8157BC5}"/>
                  </a:ext>
                </a:extLst>
              </p:cNvPr>
              <p:cNvSpPr/>
              <p:nvPr/>
            </p:nvSpPr>
            <p:spPr>
              <a:xfrm>
                <a:off x="7216387" y="4153334"/>
                <a:ext cx="353124" cy="274172"/>
              </a:xfrm>
              <a:custGeom>
                <a:avLst/>
                <a:gdLst>
                  <a:gd name="connsiteX0" fmla="*/ 0 w 353124"/>
                  <a:gd name="connsiteY0" fmla="*/ 274167 h 274172"/>
                  <a:gd name="connsiteX1" fmla="*/ 684 w 353124"/>
                  <a:gd name="connsiteY1" fmla="*/ 269149 h 274172"/>
                  <a:gd name="connsiteX2" fmla="*/ 4334 w 353124"/>
                  <a:gd name="connsiteY2" fmla="*/ 255121 h 274172"/>
                  <a:gd name="connsiteX3" fmla="*/ 30792 w 353124"/>
                  <a:gd name="connsiteY3" fmla="*/ 209502 h 274172"/>
                  <a:gd name="connsiteX4" fmla="*/ 92948 w 353124"/>
                  <a:gd name="connsiteY4" fmla="*/ 160805 h 274172"/>
                  <a:gd name="connsiteX5" fmla="*/ 186351 w 353124"/>
                  <a:gd name="connsiteY5" fmla="*/ 135829 h 274172"/>
                  <a:gd name="connsiteX6" fmla="*/ 279869 w 353124"/>
                  <a:gd name="connsiteY6" fmla="*/ 120889 h 274172"/>
                  <a:gd name="connsiteX7" fmla="*/ 335295 w 353124"/>
                  <a:gd name="connsiteY7" fmla="*/ 69340 h 274172"/>
                  <a:gd name="connsiteX8" fmla="*/ 350806 w 353124"/>
                  <a:gd name="connsiteY8" fmla="*/ 19274 h 274172"/>
                  <a:gd name="connsiteX9" fmla="*/ 351490 w 353124"/>
                  <a:gd name="connsiteY9" fmla="*/ 0 h 274172"/>
                  <a:gd name="connsiteX10" fmla="*/ 352402 w 353124"/>
                  <a:gd name="connsiteY10" fmla="*/ 4904 h 274172"/>
                  <a:gd name="connsiteX11" fmla="*/ 353086 w 353124"/>
                  <a:gd name="connsiteY11" fmla="*/ 19502 h 274172"/>
                  <a:gd name="connsiteX12" fmla="*/ 338945 w 353124"/>
                  <a:gd name="connsiteY12" fmla="*/ 70822 h 274172"/>
                  <a:gd name="connsiteX13" fmla="*/ 281922 w 353124"/>
                  <a:gd name="connsiteY13" fmla="*/ 125336 h 274172"/>
                  <a:gd name="connsiteX14" fmla="*/ 186579 w 353124"/>
                  <a:gd name="connsiteY14" fmla="*/ 141189 h 274172"/>
                  <a:gd name="connsiteX15" fmla="*/ 33758 w 353124"/>
                  <a:gd name="connsiteY15" fmla="*/ 211669 h 274172"/>
                  <a:gd name="connsiteX16" fmla="*/ 6273 w 353124"/>
                  <a:gd name="connsiteY16" fmla="*/ 255919 h 274172"/>
                  <a:gd name="connsiteX17" fmla="*/ 0 w 353124"/>
                  <a:gd name="connsiteY17" fmla="*/ 274167 h 2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124" h="274172">
                    <a:moveTo>
                      <a:pt x="0" y="274167"/>
                    </a:moveTo>
                    <a:cubicBezTo>
                      <a:pt x="0" y="274167"/>
                      <a:pt x="0" y="272456"/>
                      <a:pt x="684" y="269149"/>
                    </a:cubicBezTo>
                    <a:cubicBezTo>
                      <a:pt x="1527" y="264382"/>
                      <a:pt x="2747" y="259694"/>
                      <a:pt x="4334" y="255121"/>
                    </a:cubicBezTo>
                    <a:cubicBezTo>
                      <a:pt x="10271" y="238413"/>
                      <a:pt x="19241" y="222949"/>
                      <a:pt x="30792" y="209502"/>
                    </a:cubicBezTo>
                    <a:cubicBezTo>
                      <a:pt x="48002" y="189225"/>
                      <a:pt x="69146" y="172654"/>
                      <a:pt x="92948" y="160805"/>
                    </a:cubicBezTo>
                    <a:cubicBezTo>
                      <a:pt x="121972" y="145979"/>
                      <a:pt x="153802" y="137471"/>
                      <a:pt x="186351" y="135829"/>
                    </a:cubicBezTo>
                    <a:cubicBezTo>
                      <a:pt x="220565" y="133548"/>
                      <a:pt x="253296" y="132978"/>
                      <a:pt x="279869" y="120889"/>
                    </a:cubicBezTo>
                    <a:cubicBezTo>
                      <a:pt x="303431" y="110146"/>
                      <a:pt x="322876" y="92069"/>
                      <a:pt x="335295" y="69340"/>
                    </a:cubicBezTo>
                    <a:cubicBezTo>
                      <a:pt x="343860" y="53898"/>
                      <a:pt x="349141" y="36860"/>
                      <a:pt x="350806" y="19274"/>
                    </a:cubicBezTo>
                    <a:cubicBezTo>
                      <a:pt x="351718" y="6957"/>
                      <a:pt x="350806" y="0"/>
                      <a:pt x="351490" y="0"/>
                    </a:cubicBezTo>
                    <a:cubicBezTo>
                      <a:pt x="351957" y="1596"/>
                      <a:pt x="352254" y="3239"/>
                      <a:pt x="352402" y="4904"/>
                    </a:cubicBezTo>
                    <a:cubicBezTo>
                      <a:pt x="352995" y="9751"/>
                      <a:pt x="353223" y="14620"/>
                      <a:pt x="353086" y="19502"/>
                    </a:cubicBezTo>
                    <a:cubicBezTo>
                      <a:pt x="352288" y="37453"/>
                      <a:pt x="347453" y="54993"/>
                      <a:pt x="338945" y="70822"/>
                    </a:cubicBezTo>
                    <a:cubicBezTo>
                      <a:pt x="326514" y="94818"/>
                      <a:pt x="306453" y="113989"/>
                      <a:pt x="281922" y="125336"/>
                    </a:cubicBezTo>
                    <a:cubicBezTo>
                      <a:pt x="253980" y="138224"/>
                      <a:pt x="220223" y="138794"/>
                      <a:pt x="186579" y="141189"/>
                    </a:cubicBezTo>
                    <a:cubicBezTo>
                      <a:pt x="128325" y="143561"/>
                      <a:pt x="73377" y="168902"/>
                      <a:pt x="33758" y="211669"/>
                    </a:cubicBezTo>
                    <a:cubicBezTo>
                      <a:pt x="22102" y="224716"/>
                      <a:pt x="12804" y="239690"/>
                      <a:pt x="6273" y="255919"/>
                    </a:cubicBezTo>
                    <a:cubicBezTo>
                      <a:pt x="1939" y="267438"/>
                      <a:pt x="684" y="274395"/>
                      <a:pt x="0" y="27416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82B80796-EF7C-42BD-97A9-A244B6F1232E}"/>
                  </a:ext>
                </a:extLst>
              </p:cNvPr>
              <p:cNvSpPr/>
              <p:nvPr/>
            </p:nvSpPr>
            <p:spPr>
              <a:xfrm>
                <a:off x="7221063" y="4318107"/>
                <a:ext cx="278272" cy="128955"/>
              </a:xfrm>
              <a:custGeom>
                <a:avLst/>
                <a:gdLst>
                  <a:gd name="connsiteX0" fmla="*/ 278272 w 278272"/>
                  <a:gd name="connsiteY0" fmla="*/ 23 h 128955"/>
                  <a:gd name="connsiteX1" fmla="*/ 271658 w 278272"/>
                  <a:gd name="connsiteY1" fmla="*/ 10743 h 128955"/>
                  <a:gd name="connsiteX2" fmla="*/ 249989 w 278272"/>
                  <a:gd name="connsiteY2" fmla="*/ 37544 h 128955"/>
                  <a:gd name="connsiteX3" fmla="*/ 158752 w 278272"/>
                  <a:gd name="connsiteY3" fmla="*/ 105972 h 128955"/>
                  <a:gd name="connsiteX4" fmla="*/ 97737 w 278272"/>
                  <a:gd name="connsiteY4" fmla="*/ 121482 h 128955"/>
                  <a:gd name="connsiteX5" fmla="*/ 46873 w 278272"/>
                  <a:gd name="connsiteY5" fmla="*/ 126728 h 128955"/>
                  <a:gd name="connsiteX6" fmla="*/ 12659 w 278272"/>
                  <a:gd name="connsiteY6" fmla="*/ 128553 h 128955"/>
                  <a:gd name="connsiteX7" fmla="*/ 0 w 278272"/>
                  <a:gd name="connsiteY7" fmla="*/ 128553 h 128955"/>
                  <a:gd name="connsiteX8" fmla="*/ 12431 w 278272"/>
                  <a:gd name="connsiteY8" fmla="*/ 126500 h 128955"/>
                  <a:gd name="connsiteX9" fmla="*/ 46645 w 278272"/>
                  <a:gd name="connsiteY9" fmla="*/ 122851 h 128955"/>
                  <a:gd name="connsiteX10" fmla="*/ 97053 w 278272"/>
                  <a:gd name="connsiteY10" fmla="*/ 116350 h 128955"/>
                  <a:gd name="connsiteX11" fmla="*/ 156585 w 278272"/>
                  <a:gd name="connsiteY11" fmla="*/ 100726 h 128955"/>
                  <a:gd name="connsiteX12" fmla="*/ 247024 w 278272"/>
                  <a:gd name="connsiteY12" fmla="*/ 35492 h 128955"/>
                  <a:gd name="connsiteX13" fmla="*/ 278272 w 278272"/>
                  <a:gd name="connsiteY13" fmla="*/ 23 h 12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272" h="128955">
                    <a:moveTo>
                      <a:pt x="278272" y="23"/>
                    </a:moveTo>
                    <a:cubicBezTo>
                      <a:pt x="276550" y="3878"/>
                      <a:pt x="274326" y="7482"/>
                      <a:pt x="271658" y="10743"/>
                    </a:cubicBezTo>
                    <a:cubicBezTo>
                      <a:pt x="264895" y="20038"/>
                      <a:pt x="257664" y="28991"/>
                      <a:pt x="249989" y="37544"/>
                    </a:cubicBezTo>
                    <a:cubicBezTo>
                      <a:pt x="224853" y="66649"/>
                      <a:pt x="193730" y="89983"/>
                      <a:pt x="158752" y="105972"/>
                    </a:cubicBezTo>
                    <a:cubicBezTo>
                      <a:pt x="139182" y="113807"/>
                      <a:pt x="118676" y="119030"/>
                      <a:pt x="97737" y="121482"/>
                    </a:cubicBezTo>
                    <a:cubicBezTo>
                      <a:pt x="78692" y="124219"/>
                      <a:pt x="61357" y="125702"/>
                      <a:pt x="46873" y="126728"/>
                    </a:cubicBezTo>
                    <a:cubicBezTo>
                      <a:pt x="32389" y="127755"/>
                      <a:pt x="20642" y="128325"/>
                      <a:pt x="12659" y="128553"/>
                    </a:cubicBezTo>
                    <a:cubicBezTo>
                      <a:pt x="8457" y="129089"/>
                      <a:pt x="4203" y="129089"/>
                      <a:pt x="0" y="128553"/>
                    </a:cubicBezTo>
                    <a:cubicBezTo>
                      <a:pt x="4053" y="127401"/>
                      <a:pt x="8223" y="126717"/>
                      <a:pt x="12431" y="126500"/>
                    </a:cubicBezTo>
                    <a:lnTo>
                      <a:pt x="46645" y="122851"/>
                    </a:lnTo>
                    <a:cubicBezTo>
                      <a:pt x="61015" y="121254"/>
                      <a:pt x="78236" y="119315"/>
                      <a:pt x="97053" y="116350"/>
                    </a:cubicBezTo>
                    <a:cubicBezTo>
                      <a:pt x="117456" y="113568"/>
                      <a:pt x="137448" y="108321"/>
                      <a:pt x="156585" y="100726"/>
                    </a:cubicBezTo>
                    <a:cubicBezTo>
                      <a:pt x="190731" y="85147"/>
                      <a:pt x="221466" y="62977"/>
                      <a:pt x="247024" y="35492"/>
                    </a:cubicBezTo>
                    <a:cubicBezTo>
                      <a:pt x="266868" y="13937"/>
                      <a:pt x="277702" y="-661"/>
                      <a:pt x="278272" y="2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81FBC46C-AE58-4F81-90A9-E63ADC76982A}"/>
                  </a:ext>
                </a:extLst>
              </p:cNvPr>
              <p:cNvSpPr/>
              <p:nvPr/>
            </p:nvSpPr>
            <p:spPr>
              <a:xfrm>
                <a:off x="7186187" y="4036551"/>
                <a:ext cx="236167" cy="360157"/>
              </a:xfrm>
              <a:custGeom>
                <a:avLst/>
                <a:gdLst>
                  <a:gd name="connsiteX0" fmla="*/ 5453 w 236167"/>
                  <a:gd name="connsiteY0" fmla="*/ 360157 h 360157"/>
                  <a:gd name="connsiteX1" fmla="*/ 4198 w 236167"/>
                  <a:gd name="connsiteY1" fmla="*/ 355595 h 360157"/>
                  <a:gd name="connsiteX2" fmla="*/ 2145 w 236167"/>
                  <a:gd name="connsiteY2" fmla="*/ 342138 h 360157"/>
                  <a:gd name="connsiteX3" fmla="*/ 434 w 236167"/>
                  <a:gd name="connsiteY3" fmla="*/ 291844 h 360157"/>
                  <a:gd name="connsiteX4" fmla="*/ 172074 w 236167"/>
                  <a:gd name="connsiteY4" fmla="*/ 24064 h 360157"/>
                  <a:gd name="connsiteX5" fmla="*/ 218376 w 236167"/>
                  <a:gd name="connsiteY5" fmla="*/ 4562 h 360157"/>
                  <a:gd name="connsiteX6" fmla="*/ 231492 w 236167"/>
                  <a:gd name="connsiteY6" fmla="*/ 912 h 360157"/>
                  <a:gd name="connsiteX7" fmla="*/ 236168 w 236167"/>
                  <a:gd name="connsiteY7" fmla="*/ 0 h 360157"/>
                  <a:gd name="connsiteX8" fmla="*/ 219175 w 236167"/>
                  <a:gd name="connsiteY8" fmla="*/ 6729 h 360157"/>
                  <a:gd name="connsiteX9" fmla="*/ 173556 w 236167"/>
                  <a:gd name="connsiteY9" fmla="*/ 27713 h 360157"/>
                  <a:gd name="connsiteX10" fmla="*/ 4654 w 236167"/>
                  <a:gd name="connsiteY10" fmla="*/ 292186 h 360157"/>
                  <a:gd name="connsiteX11" fmla="*/ 4654 w 236167"/>
                  <a:gd name="connsiteY11" fmla="*/ 341910 h 360157"/>
                  <a:gd name="connsiteX12" fmla="*/ 5453 w 236167"/>
                  <a:gd name="connsiteY12" fmla="*/ 360157 h 36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167" h="360157">
                    <a:moveTo>
                      <a:pt x="5453" y="360157"/>
                    </a:moveTo>
                    <a:cubicBezTo>
                      <a:pt x="5453" y="360157"/>
                      <a:pt x="4768" y="358674"/>
                      <a:pt x="4198" y="355595"/>
                    </a:cubicBezTo>
                    <a:cubicBezTo>
                      <a:pt x="3628" y="352516"/>
                      <a:pt x="2715" y="347954"/>
                      <a:pt x="2145" y="342138"/>
                    </a:cubicBezTo>
                    <a:cubicBezTo>
                      <a:pt x="73" y="325453"/>
                      <a:pt x="-499" y="308631"/>
                      <a:pt x="434" y="291844"/>
                    </a:cubicBezTo>
                    <a:cubicBezTo>
                      <a:pt x="5776" y="178356"/>
                      <a:pt x="71189" y="76308"/>
                      <a:pt x="172074" y="24064"/>
                    </a:cubicBezTo>
                    <a:cubicBezTo>
                      <a:pt x="186900" y="16217"/>
                      <a:pt x="202399" y="9682"/>
                      <a:pt x="218376" y="4562"/>
                    </a:cubicBezTo>
                    <a:cubicBezTo>
                      <a:pt x="223965" y="2623"/>
                      <a:pt x="228526" y="1711"/>
                      <a:pt x="231492" y="912"/>
                    </a:cubicBezTo>
                    <a:cubicBezTo>
                      <a:pt x="233009" y="410"/>
                      <a:pt x="234571" y="102"/>
                      <a:pt x="236168" y="0"/>
                    </a:cubicBezTo>
                    <a:cubicBezTo>
                      <a:pt x="230671" y="2646"/>
                      <a:pt x="224991" y="4892"/>
                      <a:pt x="219175" y="6729"/>
                    </a:cubicBezTo>
                    <a:cubicBezTo>
                      <a:pt x="203493" y="12636"/>
                      <a:pt x="188245" y="19639"/>
                      <a:pt x="173556" y="27713"/>
                    </a:cubicBezTo>
                    <a:cubicBezTo>
                      <a:pt x="75728" y="81189"/>
                      <a:pt x="12020" y="180945"/>
                      <a:pt x="4654" y="292186"/>
                    </a:cubicBezTo>
                    <a:cubicBezTo>
                      <a:pt x="3444" y="308734"/>
                      <a:pt x="3444" y="325362"/>
                      <a:pt x="4654" y="341910"/>
                    </a:cubicBezTo>
                    <a:cubicBezTo>
                      <a:pt x="5307" y="347966"/>
                      <a:pt x="5573" y="354067"/>
                      <a:pt x="5453" y="3601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8E39EDEC-6580-4A7D-B9FF-4A1D164678EE}"/>
                  </a:ext>
                </a:extLst>
              </p:cNvPr>
              <p:cNvSpPr/>
              <p:nvPr/>
            </p:nvSpPr>
            <p:spPr>
              <a:xfrm>
                <a:off x="7132924" y="4384705"/>
                <a:ext cx="98289" cy="120140"/>
              </a:xfrm>
              <a:custGeom>
                <a:avLst/>
                <a:gdLst>
                  <a:gd name="connsiteX0" fmla="*/ 98290 w 98289"/>
                  <a:gd name="connsiteY0" fmla="*/ 69824 h 120140"/>
                  <a:gd name="connsiteX1" fmla="*/ 89052 w 98289"/>
                  <a:gd name="connsiteY1" fmla="*/ 102555 h 120140"/>
                  <a:gd name="connsiteX2" fmla="*/ 62479 w 98289"/>
                  <a:gd name="connsiteY2" fmla="*/ 120118 h 120140"/>
                  <a:gd name="connsiteX3" fmla="*/ 39670 w 98289"/>
                  <a:gd name="connsiteY3" fmla="*/ 102099 h 120140"/>
                  <a:gd name="connsiteX4" fmla="*/ 16861 w 98289"/>
                  <a:gd name="connsiteY4" fmla="*/ 71307 h 120140"/>
                  <a:gd name="connsiteX5" fmla="*/ 3518 w 98289"/>
                  <a:gd name="connsiteY5" fmla="*/ 17591 h 120140"/>
                  <a:gd name="connsiteX6" fmla="*/ 35108 w 98289"/>
                  <a:gd name="connsiteY6" fmla="*/ 28 h 120140"/>
                  <a:gd name="connsiteX7" fmla="*/ 56321 w 98289"/>
                  <a:gd name="connsiteY7" fmla="*/ 2765 h 120140"/>
                  <a:gd name="connsiteX8" fmla="*/ 79130 w 98289"/>
                  <a:gd name="connsiteY8" fmla="*/ 18275 h 120140"/>
                  <a:gd name="connsiteX9" fmla="*/ 98290 w 98289"/>
                  <a:gd name="connsiteY9" fmla="*/ 69824 h 12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289" h="120140">
                    <a:moveTo>
                      <a:pt x="98290" y="69824"/>
                    </a:moveTo>
                    <a:cubicBezTo>
                      <a:pt x="97327" y="81229"/>
                      <a:pt x="94192" y="92337"/>
                      <a:pt x="89052" y="102555"/>
                    </a:cubicBezTo>
                    <a:cubicBezTo>
                      <a:pt x="84893" y="113515"/>
                      <a:pt x="74192" y="120586"/>
                      <a:pt x="62479" y="120118"/>
                    </a:cubicBezTo>
                    <a:cubicBezTo>
                      <a:pt x="52871" y="117210"/>
                      <a:pt x="44721" y="110778"/>
                      <a:pt x="39670" y="102099"/>
                    </a:cubicBezTo>
                    <a:cubicBezTo>
                      <a:pt x="31915" y="92063"/>
                      <a:pt x="24388" y="81685"/>
                      <a:pt x="16861" y="71307"/>
                    </a:cubicBezTo>
                    <a:cubicBezTo>
                      <a:pt x="5456" y="55454"/>
                      <a:pt x="-5948" y="34812"/>
                      <a:pt x="3518" y="17591"/>
                    </a:cubicBezTo>
                    <a:cubicBezTo>
                      <a:pt x="10104" y="6460"/>
                      <a:pt x="22179" y="-246"/>
                      <a:pt x="35108" y="28"/>
                    </a:cubicBezTo>
                    <a:cubicBezTo>
                      <a:pt x="42278" y="-177"/>
                      <a:pt x="49437" y="746"/>
                      <a:pt x="56321" y="2765"/>
                    </a:cubicBezTo>
                    <a:cubicBezTo>
                      <a:pt x="65407" y="5320"/>
                      <a:pt x="73413" y="10760"/>
                      <a:pt x="79130" y="18275"/>
                    </a:cubicBezTo>
                    <a:cubicBezTo>
                      <a:pt x="90808" y="32999"/>
                      <a:pt x="97517" y="51052"/>
                      <a:pt x="98290" y="698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ECD29089-5DF3-44CE-B90A-DDA32B71E70A}"/>
                  </a:ext>
                </a:extLst>
              </p:cNvPr>
              <p:cNvSpPr/>
              <p:nvPr/>
            </p:nvSpPr>
            <p:spPr>
              <a:xfrm>
                <a:off x="7062184" y="4427559"/>
                <a:ext cx="263089" cy="436780"/>
              </a:xfrm>
              <a:custGeom>
                <a:avLst/>
                <a:gdLst>
                  <a:gd name="connsiteX0" fmla="*/ 231298 w 263089"/>
                  <a:gd name="connsiteY0" fmla="*/ 215944 h 436780"/>
                  <a:gd name="connsiteX1" fmla="*/ 155457 w 263089"/>
                  <a:gd name="connsiteY1" fmla="*/ 142499 h 436780"/>
                  <a:gd name="connsiteX2" fmla="*/ 118735 w 263089"/>
                  <a:gd name="connsiteY2" fmla="*/ 84107 h 436780"/>
                  <a:gd name="connsiteX3" fmla="*/ 123296 w 263089"/>
                  <a:gd name="connsiteY3" fmla="*/ 42822 h 436780"/>
                  <a:gd name="connsiteX4" fmla="*/ 122384 w 263089"/>
                  <a:gd name="connsiteY4" fmla="*/ 10547 h 436780"/>
                  <a:gd name="connsiteX5" fmla="*/ 104023 w 263089"/>
                  <a:gd name="connsiteY5" fmla="*/ 169 h 436780"/>
                  <a:gd name="connsiteX6" fmla="*/ 18488 w 263089"/>
                  <a:gd name="connsiteY6" fmla="*/ 62438 h 436780"/>
                  <a:gd name="connsiteX7" fmla="*/ 1837 w 263089"/>
                  <a:gd name="connsiteY7" fmla="*/ 159606 h 436780"/>
                  <a:gd name="connsiteX8" fmla="*/ 1837 w 263089"/>
                  <a:gd name="connsiteY8" fmla="*/ 163939 h 436780"/>
                  <a:gd name="connsiteX9" fmla="*/ 14839 w 263089"/>
                  <a:gd name="connsiteY9" fmla="*/ 219366 h 436780"/>
                  <a:gd name="connsiteX10" fmla="*/ 23620 w 263089"/>
                  <a:gd name="connsiteY10" fmla="*/ 245824 h 436780"/>
                  <a:gd name="connsiteX11" fmla="*/ 31489 w 263089"/>
                  <a:gd name="connsiteY11" fmla="*/ 289732 h 436780"/>
                  <a:gd name="connsiteX12" fmla="*/ 27612 w 263089"/>
                  <a:gd name="connsiteY12" fmla="*/ 335350 h 436780"/>
                  <a:gd name="connsiteX13" fmla="*/ 40499 w 263089"/>
                  <a:gd name="connsiteY13" fmla="*/ 377547 h 436780"/>
                  <a:gd name="connsiteX14" fmla="*/ 80757 w 263089"/>
                  <a:gd name="connsiteY14" fmla="*/ 380171 h 436780"/>
                  <a:gd name="connsiteX15" fmla="*/ 139327 w 263089"/>
                  <a:gd name="connsiteY15" fmla="*/ 436771 h 436780"/>
                  <a:gd name="connsiteX16" fmla="*/ 194803 w 263089"/>
                  <a:gd name="connsiteY16" fmla="*/ 390549 h 436780"/>
                  <a:gd name="connsiteX17" fmla="*/ 233921 w 263089"/>
                  <a:gd name="connsiteY17" fmla="*/ 393058 h 436780"/>
                  <a:gd name="connsiteX18" fmla="*/ 256730 w 263089"/>
                  <a:gd name="connsiteY18" fmla="*/ 357247 h 436780"/>
                  <a:gd name="connsiteX19" fmla="*/ 231298 w 263089"/>
                  <a:gd name="connsiteY19" fmla="*/ 215944 h 43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3089" h="436780">
                    <a:moveTo>
                      <a:pt x="231298" y="215944"/>
                    </a:moveTo>
                    <a:cubicBezTo>
                      <a:pt x="210085" y="187889"/>
                      <a:pt x="180091" y="167589"/>
                      <a:pt x="155457" y="142499"/>
                    </a:cubicBezTo>
                    <a:cubicBezTo>
                      <a:pt x="138674" y="126293"/>
                      <a:pt x="126073" y="106255"/>
                      <a:pt x="118735" y="84107"/>
                    </a:cubicBezTo>
                    <a:cubicBezTo>
                      <a:pt x="115011" y="70262"/>
                      <a:pt x="116640" y="55516"/>
                      <a:pt x="123296" y="42822"/>
                    </a:cubicBezTo>
                    <a:cubicBezTo>
                      <a:pt x="129360" y="32821"/>
                      <a:pt x="129003" y="20196"/>
                      <a:pt x="122384" y="10547"/>
                    </a:cubicBezTo>
                    <a:cubicBezTo>
                      <a:pt x="118326" y="4298"/>
                      <a:pt x="111471" y="420"/>
                      <a:pt x="104023" y="169"/>
                    </a:cubicBezTo>
                    <a:cubicBezTo>
                      <a:pt x="71406" y="-2796"/>
                      <a:pt x="35595" y="33813"/>
                      <a:pt x="18488" y="62438"/>
                    </a:cubicBezTo>
                    <a:cubicBezTo>
                      <a:pt x="2502" y="92147"/>
                      <a:pt x="-3344" y="126270"/>
                      <a:pt x="1837" y="159606"/>
                    </a:cubicBezTo>
                    <a:cubicBezTo>
                      <a:pt x="1837" y="161088"/>
                      <a:pt x="1837" y="162571"/>
                      <a:pt x="1837" y="163939"/>
                    </a:cubicBezTo>
                    <a:cubicBezTo>
                      <a:pt x="3597" y="182928"/>
                      <a:pt x="7973" y="201575"/>
                      <a:pt x="14839" y="219366"/>
                    </a:cubicBezTo>
                    <a:cubicBezTo>
                      <a:pt x="17690" y="228261"/>
                      <a:pt x="20655" y="237043"/>
                      <a:pt x="23620" y="245824"/>
                    </a:cubicBezTo>
                    <a:cubicBezTo>
                      <a:pt x="28412" y="259989"/>
                      <a:pt x="31065" y="274781"/>
                      <a:pt x="31489" y="289732"/>
                    </a:cubicBezTo>
                    <a:cubicBezTo>
                      <a:pt x="31489" y="304786"/>
                      <a:pt x="28182" y="319726"/>
                      <a:pt x="27612" y="335350"/>
                    </a:cubicBezTo>
                    <a:cubicBezTo>
                      <a:pt x="26161" y="350564"/>
                      <a:pt x="30795" y="365744"/>
                      <a:pt x="40499" y="377547"/>
                    </a:cubicBezTo>
                    <a:cubicBezTo>
                      <a:pt x="51004" y="389157"/>
                      <a:pt x="68835" y="390321"/>
                      <a:pt x="80757" y="380171"/>
                    </a:cubicBezTo>
                    <a:cubicBezTo>
                      <a:pt x="81301" y="411978"/>
                      <a:pt x="107524" y="437319"/>
                      <a:pt x="139327" y="436771"/>
                    </a:cubicBezTo>
                    <a:cubicBezTo>
                      <a:pt x="166381" y="436304"/>
                      <a:pt x="189466" y="417076"/>
                      <a:pt x="194803" y="390549"/>
                    </a:cubicBezTo>
                    <a:cubicBezTo>
                      <a:pt x="205421" y="400973"/>
                      <a:pt x="222060" y="402033"/>
                      <a:pt x="233921" y="393058"/>
                    </a:cubicBezTo>
                    <a:cubicBezTo>
                      <a:pt x="245383" y="384071"/>
                      <a:pt x="253434" y="371434"/>
                      <a:pt x="256730" y="357247"/>
                    </a:cubicBezTo>
                    <a:cubicBezTo>
                      <a:pt x="270735" y="308755"/>
                      <a:pt x="261326" y="256510"/>
                      <a:pt x="231298" y="2159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243DEB6D-739A-4956-A994-4CB4EC5EA947}"/>
                  </a:ext>
                </a:extLst>
              </p:cNvPr>
              <p:cNvSpPr/>
              <p:nvPr/>
            </p:nvSpPr>
            <p:spPr>
              <a:xfrm>
                <a:off x="7150013" y="4417645"/>
                <a:ext cx="48018" cy="66423"/>
              </a:xfrm>
              <a:custGeom>
                <a:avLst/>
                <a:gdLst>
                  <a:gd name="connsiteX0" fmla="*/ 45390 w 48018"/>
                  <a:gd name="connsiteY0" fmla="*/ 66422 h 66423"/>
                  <a:gd name="connsiteX1" fmla="*/ 43908 w 48018"/>
                  <a:gd name="connsiteY1" fmla="*/ 53649 h 66423"/>
                  <a:gd name="connsiteX2" fmla="*/ 33530 w 48018"/>
                  <a:gd name="connsiteY2" fmla="*/ 26049 h 66423"/>
                  <a:gd name="connsiteX3" fmla="*/ 11405 w 48018"/>
                  <a:gd name="connsiteY3" fmla="*/ 6547 h 66423"/>
                  <a:gd name="connsiteX4" fmla="*/ 0 w 48018"/>
                  <a:gd name="connsiteY4" fmla="*/ 503 h 66423"/>
                  <a:gd name="connsiteX5" fmla="*/ 13115 w 48018"/>
                  <a:gd name="connsiteY5" fmla="*/ 2670 h 66423"/>
                  <a:gd name="connsiteX6" fmla="*/ 48013 w 48018"/>
                  <a:gd name="connsiteY6" fmla="*/ 53420 h 66423"/>
                  <a:gd name="connsiteX7" fmla="*/ 45390 w 48018"/>
                  <a:gd name="connsiteY7" fmla="*/ 66422 h 6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18" h="66423">
                    <a:moveTo>
                      <a:pt x="45390" y="66422"/>
                    </a:moveTo>
                    <a:cubicBezTo>
                      <a:pt x="44493" y="62225"/>
                      <a:pt x="43996" y="57948"/>
                      <a:pt x="43908" y="53649"/>
                    </a:cubicBezTo>
                    <a:cubicBezTo>
                      <a:pt x="42678" y="43761"/>
                      <a:pt x="39121" y="34295"/>
                      <a:pt x="33530" y="26049"/>
                    </a:cubicBezTo>
                    <a:cubicBezTo>
                      <a:pt x="27759" y="17929"/>
                      <a:pt x="20186" y="11258"/>
                      <a:pt x="11405" y="6547"/>
                    </a:cubicBezTo>
                    <a:cubicBezTo>
                      <a:pt x="4676" y="2784"/>
                      <a:pt x="0" y="1415"/>
                      <a:pt x="0" y="503"/>
                    </a:cubicBezTo>
                    <a:cubicBezTo>
                      <a:pt x="0" y="-410"/>
                      <a:pt x="5246" y="-295"/>
                      <a:pt x="13115" y="2670"/>
                    </a:cubicBezTo>
                    <a:cubicBezTo>
                      <a:pt x="33982" y="10915"/>
                      <a:pt x="47777" y="30988"/>
                      <a:pt x="48013" y="53420"/>
                    </a:cubicBezTo>
                    <a:cubicBezTo>
                      <a:pt x="48127" y="61746"/>
                      <a:pt x="46189" y="66536"/>
                      <a:pt x="45390" y="664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id="{8C028B41-DE17-4F80-B16C-66C55FA5B46F}"/>
                  </a:ext>
                </a:extLst>
              </p:cNvPr>
              <p:cNvSpPr/>
              <p:nvPr/>
            </p:nvSpPr>
            <p:spPr>
              <a:xfrm>
                <a:off x="7100370" y="4437536"/>
                <a:ext cx="98379" cy="409995"/>
              </a:xfrm>
              <a:custGeom>
                <a:avLst/>
                <a:gdLst>
                  <a:gd name="connsiteX0" fmla="*/ 93892 w 98379"/>
                  <a:gd name="connsiteY0" fmla="*/ 409996 h 409995"/>
                  <a:gd name="connsiteX1" fmla="*/ 95831 w 98379"/>
                  <a:gd name="connsiteY1" fmla="*/ 392319 h 409995"/>
                  <a:gd name="connsiteX2" fmla="*/ 89330 w 98379"/>
                  <a:gd name="connsiteY2" fmla="*/ 345217 h 409995"/>
                  <a:gd name="connsiteX3" fmla="*/ 57854 w 98379"/>
                  <a:gd name="connsiteY3" fmla="*/ 281352 h 409995"/>
                  <a:gd name="connsiteX4" fmla="*/ 13490 w 98379"/>
                  <a:gd name="connsiteY4" fmla="*/ 204827 h 409995"/>
                  <a:gd name="connsiteX5" fmla="*/ 1401 w 98379"/>
                  <a:gd name="connsiteY5" fmla="*/ 117125 h 409995"/>
                  <a:gd name="connsiteX6" fmla="*/ 24210 w 98379"/>
                  <a:gd name="connsiteY6" fmla="*/ 48698 h 409995"/>
                  <a:gd name="connsiteX7" fmla="*/ 55003 w 98379"/>
                  <a:gd name="connsiteY7" fmla="*/ 10835 h 409995"/>
                  <a:gd name="connsiteX8" fmla="*/ 65267 w 98379"/>
                  <a:gd name="connsiteY8" fmla="*/ 2509 h 409995"/>
                  <a:gd name="connsiteX9" fmla="*/ 69144 w 98379"/>
                  <a:gd name="connsiteY9" fmla="*/ 0 h 409995"/>
                  <a:gd name="connsiteX10" fmla="*/ 56599 w 98379"/>
                  <a:gd name="connsiteY10" fmla="*/ 12431 h 409995"/>
                  <a:gd name="connsiteX11" fmla="*/ 27860 w 98379"/>
                  <a:gd name="connsiteY11" fmla="*/ 50865 h 409995"/>
                  <a:gd name="connsiteX12" fmla="*/ 6533 w 98379"/>
                  <a:gd name="connsiteY12" fmla="*/ 118038 h 409995"/>
                  <a:gd name="connsiteX13" fmla="*/ 18622 w 98379"/>
                  <a:gd name="connsiteY13" fmla="*/ 202774 h 409995"/>
                  <a:gd name="connsiteX14" fmla="*/ 62073 w 98379"/>
                  <a:gd name="connsiteY14" fmla="*/ 278728 h 409995"/>
                  <a:gd name="connsiteX15" fmla="*/ 92980 w 98379"/>
                  <a:gd name="connsiteY15" fmla="*/ 344191 h 409995"/>
                  <a:gd name="connsiteX16" fmla="*/ 97770 w 98379"/>
                  <a:gd name="connsiteY16" fmla="*/ 392774 h 409995"/>
                  <a:gd name="connsiteX17" fmla="*/ 95147 w 98379"/>
                  <a:gd name="connsiteY17" fmla="*/ 405890 h 409995"/>
                  <a:gd name="connsiteX18" fmla="*/ 93892 w 98379"/>
                  <a:gd name="connsiteY18" fmla="*/ 409996 h 40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79" h="409995">
                    <a:moveTo>
                      <a:pt x="93892" y="409996"/>
                    </a:moveTo>
                    <a:cubicBezTo>
                      <a:pt x="93892" y="409996"/>
                      <a:pt x="95033" y="403723"/>
                      <a:pt x="95831" y="392319"/>
                    </a:cubicBezTo>
                    <a:cubicBezTo>
                      <a:pt x="96554" y="376352"/>
                      <a:pt x="94352" y="360385"/>
                      <a:pt x="89330" y="345217"/>
                    </a:cubicBezTo>
                    <a:cubicBezTo>
                      <a:pt x="81684" y="322636"/>
                      <a:pt x="71100" y="301173"/>
                      <a:pt x="57854" y="281352"/>
                    </a:cubicBezTo>
                    <a:cubicBezTo>
                      <a:pt x="41035" y="257071"/>
                      <a:pt x="26200" y="231479"/>
                      <a:pt x="13490" y="204827"/>
                    </a:cubicBezTo>
                    <a:cubicBezTo>
                      <a:pt x="1708" y="177193"/>
                      <a:pt x="-2466" y="146914"/>
                      <a:pt x="1401" y="117125"/>
                    </a:cubicBezTo>
                    <a:cubicBezTo>
                      <a:pt x="4333" y="93016"/>
                      <a:pt x="12090" y="69739"/>
                      <a:pt x="24210" y="48698"/>
                    </a:cubicBezTo>
                    <a:cubicBezTo>
                      <a:pt x="32444" y="34556"/>
                      <a:pt x="42834" y="21783"/>
                      <a:pt x="55003" y="10835"/>
                    </a:cubicBezTo>
                    <a:cubicBezTo>
                      <a:pt x="58195" y="7790"/>
                      <a:pt x="61626" y="5007"/>
                      <a:pt x="65267" y="2509"/>
                    </a:cubicBezTo>
                    <a:cubicBezTo>
                      <a:pt x="66435" y="1494"/>
                      <a:pt x="67740" y="650"/>
                      <a:pt x="69144" y="0"/>
                    </a:cubicBezTo>
                    <a:cubicBezTo>
                      <a:pt x="65238" y="4414"/>
                      <a:pt x="61048" y="8565"/>
                      <a:pt x="56599" y="12431"/>
                    </a:cubicBezTo>
                    <a:cubicBezTo>
                      <a:pt x="45261" y="23824"/>
                      <a:pt x="35586" y="36768"/>
                      <a:pt x="27860" y="50865"/>
                    </a:cubicBezTo>
                    <a:cubicBezTo>
                      <a:pt x="16453" y="71655"/>
                      <a:pt x="9210" y="94476"/>
                      <a:pt x="6533" y="118038"/>
                    </a:cubicBezTo>
                    <a:cubicBezTo>
                      <a:pt x="3018" y="146857"/>
                      <a:pt x="7189" y="176087"/>
                      <a:pt x="18622" y="202774"/>
                    </a:cubicBezTo>
                    <a:cubicBezTo>
                      <a:pt x="31224" y="229119"/>
                      <a:pt x="45747" y="254505"/>
                      <a:pt x="62073" y="278728"/>
                    </a:cubicBezTo>
                    <a:cubicBezTo>
                      <a:pt x="75336" y="299029"/>
                      <a:pt x="85737" y="321051"/>
                      <a:pt x="92980" y="344191"/>
                    </a:cubicBezTo>
                    <a:cubicBezTo>
                      <a:pt x="97766" y="359907"/>
                      <a:pt x="99394" y="376420"/>
                      <a:pt x="97770" y="392774"/>
                    </a:cubicBezTo>
                    <a:cubicBezTo>
                      <a:pt x="97291" y="397211"/>
                      <a:pt x="96413" y="401602"/>
                      <a:pt x="95147" y="405890"/>
                    </a:cubicBezTo>
                    <a:cubicBezTo>
                      <a:pt x="94858" y="407293"/>
                      <a:pt x="94439" y="408673"/>
                      <a:pt x="93892" y="40999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id="{CABC4152-2C98-4460-82B3-6E9847858AD8}"/>
                  </a:ext>
                </a:extLst>
              </p:cNvPr>
              <p:cNvSpPr/>
              <p:nvPr/>
            </p:nvSpPr>
            <p:spPr>
              <a:xfrm>
                <a:off x="7141697" y="4445862"/>
                <a:ext cx="158740" cy="378404"/>
              </a:xfrm>
              <a:custGeom>
                <a:avLst/>
                <a:gdLst>
                  <a:gd name="connsiteX0" fmla="*/ 137530 w 158740"/>
                  <a:gd name="connsiteY0" fmla="*/ 378405 h 378404"/>
                  <a:gd name="connsiteX1" fmla="*/ 146426 w 158740"/>
                  <a:gd name="connsiteY1" fmla="*/ 363237 h 378404"/>
                  <a:gd name="connsiteX2" fmla="*/ 153839 w 158740"/>
                  <a:gd name="connsiteY2" fmla="*/ 317048 h 378404"/>
                  <a:gd name="connsiteX3" fmla="*/ 127836 w 158740"/>
                  <a:gd name="connsiteY3" fmla="*/ 252840 h 378404"/>
                  <a:gd name="connsiteX4" fmla="*/ 67506 w 158740"/>
                  <a:gd name="connsiteY4" fmla="*/ 190115 h 378404"/>
                  <a:gd name="connsiteX5" fmla="*/ 12080 w 158740"/>
                  <a:gd name="connsiteY5" fmla="*/ 121687 h 378404"/>
                  <a:gd name="connsiteX6" fmla="*/ 675 w 158740"/>
                  <a:gd name="connsiteY6" fmla="*/ 84508 h 378404"/>
                  <a:gd name="connsiteX7" fmla="*/ 2728 w 158740"/>
                  <a:gd name="connsiteY7" fmla="*/ 50294 h 378404"/>
                  <a:gd name="connsiteX8" fmla="*/ 27476 w 158740"/>
                  <a:gd name="connsiteY8" fmla="*/ 8668 h 378404"/>
                  <a:gd name="connsiteX9" fmla="*/ 33748 w 158740"/>
                  <a:gd name="connsiteY9" fmla="*/ 4220 h 378404"/>
                  <a:gd name="connsiteX10" fmla="*/ 38766 w 158740"/>
                  <a:gd name="connsiteY10" fmla="*/ 1597 h 378404"/>
                  <a:gd name="connsiteX11" fmla="*/ 43100 w 158740"/>
                  <a:gd name="connsiteY11" fmla="*/ 0 h 378404"/>
                  <a:gd name="connsiteX12" fmla="*/ 28958 w 158740"/>
                  <a:gd name="connsiteY12" fmla="*/ 10378 h 378404"/>
                  <a:gd name="connsiteX13" fmla="*/ 6833 w 158740"/>
                  <a:gd name="connsiteY13" fmla="*/ 51207 h 378404"/>
                  <a:gd name="connsiteX14" fmla="*/ 5579 w 158740"/>
                  <a:gd name="connsiteY14" fmla="*/ 83596 h 378404"/>
                  <a:gd name="connsiteX15" fmla="*/ 16984 w 158740"/>
                  <a:gd name="connsiteY15" fmla="*/ 118950 h 378404"/>
                  <a:gd name="connsiteX16" fmla="*/ 71954 w 158740"/>
                  <a:gd name="connsiteY16" fmla="*/ 185781 h 378404"/>
                  <a:gd name="connsiteX17" fmla="*/ 132512 w 158740"/>
                  <a:gd name="connsiteY17" fmla="*/ 249647 h 378404"/>
                  <a:gd name="connsiteX18" fmla="*/ 158401 w 158740"/>
                  <a:gd name="connsiteY18" fmla="*/ 316706 h 378404"/>
                  <a:gd name="connsiteX19" fmla="*/ 148821 w 158740"/>
                  <a:gd name="connsiteY19" fmla="*/ 364377 h 378404"/>
                  <a:gd name="connsiteX20" fmla="*/ 141180 w 158740"/>
                  <a:gd name="connsiteY20" fmla="*/ 375211 h 378404"/>
                  <a:gd name="connsiteX21" fmla="*/ 137530 w 158740"/>
                  <a:gd name="connsiteY21" fmla="*/ 378405 h 37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8740" h="378404">
                    <a:moveTo>
                      <a:pt x="137530" y="378405"/>
                    </a:moveTo>
                    <a:cubicBezTo>
                      <a:pt x="137530" y="378405"/>
                      <a:pt x="141522" y="373387"/>
                      <a:pt x="146426" y="363237"/>
                    </a:cubicBezTo>
                    <a:cubicBezTo>
                      <a:pt x="153052" y="348798"/>
                      <a:pt x="155618" y="332832"/>
                      <a:pt x="153839" y="317048"/>
                    </a:cubicBezTo>
                    <a:cubicBezTo>
                      <a:pt x="151330" y="293634"/>
                      <a:pt x="142320" y="271395"/>
                      <a:pt x="127836" y="252840"/>
                    </a:cubicBezTo>
                    <a:cubicBezTo>
                      <a:pt x="109600" y="230202"/>
                      <a:pt x="89414" y="209217"/>
                      <a:pt x="67506" y="190115"/>
                    </a:cubicBezTo>
                    <a:cubicBezTo>
                      <a:pt x="45184" y="170715"/>
                      <a:pt x="26425" y="147553"/>
                      <a:pt x="12080" y="121687"/>
                    </a:cubicBezTo>
                    <a:cubicBezTo>
                      <a:pt x="6214" y="110020"/>
                      <a:pt x="2359" y="97452"/>
                      <a:pt x="675" y="84508"/>
                    </a:cubicBezTo>
                    <a:cubicBezTo>
                      <a:pt x="-683" y="73069"/>
                      <a:pt x="12" y="61482"/>
                      <a:pt x="2728" y="50294"/>
                    </a:cubicBezTo>
                    <a:cubicBezTo>
                      <a:pt x="6166" y="34077"/>
                      <a:pt x="14866" y="19434"/>
                      <a:pt x="27476" y="8668"/>
                    </a:cubicBezTo>
                    <a:cubicBezTo>
                      <a:pt x="29430" y="7003"/>
                      <a:pt x="31530" y="5508"/>
                      <a:pt x="33748" y="4220"/>
                    </a:cubicBezTo>
                    <a:cubicBezTo>
                      <a:pt x="35324" y="3171"/>
                      <a:pt x="37007" y="2292"/>
                      <a:pt x="38766" y="1597"/>
                    </a:cubicBezTo>
                    <a:cubicBezTo>
                      <a:pt x="40118" y="844"/>
                      <a:pt x="41581" y="297"/>
                      <a:pt x="43100" y="0"/>
                    </a:cubicBezTo>
                    <a:cubicBezTo>
                      <a:pt x="43100" y="684"/>
                      <a:pt x="37398" y="2965"/>
                      <a:pt x="28958" y="10378"/>
                    </a:cubicBezTo>
                    <a:cubicBezTo>
                      <a:pt x="17496" y="21338"/>
                      <a:pt x="9758" y="35617"/>
                      <a:pt x="6833" y="51207"/>
                    </a:cubicBezTo>
                    <a:cubicBezTo>
                      <a:pt x="4556" y="61847"/>
                      <a:pt x="4132" y="72807"/>
                      <a:pt x="5579" y="83596"/>
                    </a:cubicBezTo>
                    <a:cubicBezTo>
                      <a:pt x="7383" y="95935"/>
                      <a:pt x="11238" y="107887"/>
                      <a:pt x="16984" y="118950"/>
                    </a:cubicBezTo>
                    <a:cubicBezTo>
                      <a:pt x="31400" y="144177"/>
                      <a:pt x="49987" y="166770"/>
                      <a:pt x="71954" y="185781"/>
                    </a:cubicBezTo>
                    <a:cubicBezTo>
                      <a:pt x="94122" y="205100"/>
                      <a:pt x="114402" y="226484"/>
                      <a:pt x="132512" y="249647"/>
                    </a:cubicBezTo>
                    <a:cubicBezTo>
                      <a:pt x="147406" y="269046"/>
                      <a:pt x="156405" y="292323"/>
                      <a:pt x="158401" y="316706"/>
                    </a:cubicBezTo>
                    <a:cubicBezTo>
                      <a:pt x="159872" y="333185"/>
                      <a:pt x="156542" y="349745"/>
                      <a:pt x="148821" y="364377"/>
                    </a:cubicBezTo>
                    <a:cubicBezTo>
                      <a:pt x="146699" y="368277"/>
                      <a:pt x="144145" y="371904"/>
                      <a:pt x="141180" y="375211"/>
                    </a:cubicBezTo>
                    <a:cubicBezTo>
                      <a:pt x="140108" y="376432"/>
                      <a:pt x="138887" y="377504"/>
                      <a:pt x="137530" y="3784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14" name="图形 4">
              <a:extLst>
                <a:ext uri="{FF2B5EF4-FFF2-40B4-BE49-F238E27FC236}">
                  <a16:creationId xmlns:a16="http://schemas.microsoft.com/office/drawing/2014/main" id="{5504DB78-F9EE-41C5-B279-E00C50E00624}"/>
                </a:ext>
              </a:extLst>
            </p:cNvPr>
            <p:cNvGrpSpPr/>
            <p:nvPr/>
          </p:nvGrpSpPr>
          <p:grpSpPr>
            <a:xfrm>
              <a:off x="8212351" y="4025488"/>
              <a:ext cx="1112518" cy="1652467"/>
              <a:chOff x="8212351" y="4025488"/>
              <a:chExt cx="1112518" cy="1652467"/>
            </a:xfrm>
          </p:grpSpPr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AAB4D588-556F-426F-893E-35D6822C0028}"/>
                  </a:ext>
                </a:extLst>
              </p:cNvPr>
              <p:cNvSpPr/>
              <p:nvPr/>
            </p:nvSpPr>
            <p:spPr>
              <a:xfrm>
                <a:off x="8354110" y="5376084"/>
                <a:ext cx="881657" cy="301871"/>
              </a:xfrm>
              <a:custGeom>
                <a:avLst/>
                <a:gdLst>
                  <a:gd name="connsiteX0" fmla="*/ 871768 w 881657"/>
                  <a:gd name="connsiteY0" fmla="*/ 81137 h 301871"/>
                  <a:gd name="connsiteX1" fmla="*/ 826834 w 881657"/>
                  <a:gd name="connsiteY1" fmla="*/ 61293 h 301871"/>
                  <a:gd name="connsiteX2" fmla="*/ 401442 w 881657"/>
                  <a:gd name="connsiteY2" fmla="*/ 50 h 301871"/>
                  <a:gd name="connsiteX3" fmla="*/ 0 w 881657"/>
                  <a:gd name="connsiteY3" fmla="*/ 131431 h 301871"/>
                  <a:gd name="connsiteX4" fmla="*/ 14028 w 881657"/>
                  <a:gd name="connsiteY4" fmla="*/ 141467 h 301871"/>
                  <a:gd name="connsiteX5" fmla="*/ 406802 w 881657"/>
                  <a:gd name="connsiteY5" fmla="*/ 175681 h 301871"/>
                  <a:gd name="connsiteX6" fmla="*/ 244401 w 881657"/>
                  <a:gd name="connsiteY6" fmla="*/ 266918 h 301871"/>
                  <a:gd name="connsiteX7" fmla="*/ 612997 w 881657"/>
                  <a:gd name="connsiteY7" fmla="*/ 243767 h 301871"/>
                  <a:gd name="connsiteX8" fmla="*/ 711761 w 881657"/>
                  <a:gd name="connsiteY8" fmla="*/ 188226 h 301871"/>
                  <a:gd name="connsiteX9" fmla="*/ 829457 w 881657"/>
                  <a:gd name="connsiteY9" fmla="*/ 172602 h 301871"/>
                  <a:gd name="connsiteX10" fmla="*/ 871768 w 881657"/>
                  <a:gd name="connsiteY10" fmla="*/ 81137 h 30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1657" h="301871">
                    <a:moveTo>
                      <a:pt x="871768" y="81137"/>
                    </a:moveTo>
                    <a:cubicBezTo>
                      <a:pt x="859165" y="70097"/>
                      <a:pt x="843484" y="63163"/>
                      <a:pt x="826834" y="61293"/>
                    </a:cubicBezTo>
                    <a:cubicBezTo>
                      <a:pt x="686671" y="30045"/>
                      <a:pt x="545026" y="-1432"/>
                      <a:pt x="401442" y="50"/>
                    </a:cubicBezTo>
                    <a:cubicBezTo>
                      <a:pt x="257858" y="1533"/>
                      <a:pt x="110054" y="38484"/>
                      <a:pt x="0" y="131431"/>
                    </a:cubicBezTo>
                    <a:lnTo>
                      <a:pt x="14028" y="141467"/>
                    </a:lnTo>
                    <a:cubicBezTo>
                      <a:pt x="139980" y="185763"/>
                      <a:pt x="275079" y="197521"/>
                      <a:pt x="406802" y="175681"/>
                    </a:cubicBezTo>
                    <a:cubicBezTo>
                      <a:pt x="365654" y="224938"/>
                      <a:pt x="307879" y="257395"/>
                      <a:pt x="244401" y="266918"/>
                    </a:cubicBezTo>
                    <a:cubicBezTo>
                      <a:pt x="363522" y="320679"/>
                      <a:pt x="501540" y="312012"/>
                      <a:pt x="612997" y="243767"/>
                    </a:cubicBezTo>
                    <a:cubicBezTo>
                      <a:pt x="645158" y="223581"/>
                      <a:pt x="675152" y="198148"/>
                      <a:pt x="711761" y="188226"/>
                    </a:cubicBezTo>
                    <a:cubicBezTo>
                      <a:pt x="748370" y="178304"/>
                      <a:pt x="791593" y="185033"/>
                      <a:pt x="829457" y="172602"/>
                    </a:cubicBezTo>
                    <a:cubicBezTo>
                      <a:pt x="867320" y="160171"/>
                      <a:pt x="898226" y="110675"/>
                      <a:pt x="871768" y="81137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3A131CDE-A9BB-43B1-8864-6209E25C5A88}"/>
                  </a:ext>
                </a:extLst>
              </p:cNvPr>
              <p:cNvSpPr/>
              <p:nvPr/>
            </p:nvSpPr>
            <p:spPr>
              <a:xfrm>
                <a:off x="8230712" y="5242473"/>
                <a:ext cx="1094157" cy="299940"/>
              </a:xfrm>
              <a:custGeom>
                <a:avLst/>
                <a:gdLst>
                  <a:gd name="connsiteX0" fmla="*/ 20985 w 1094157"/>
                  <a:gd name="connsiteY0" fmla="*/ 299941 h 299940"/>
                  <a:gd name="connsiteX1" fmla="*/ 0 w 1094157"/>
                  <a:gd name="connsiteY1" fmla="*/ 171411 h 299940"/>
                  <a:gd name="connsiteX2" fmla="*/ 1053671 w 1094157"/>
                  <a:gd name="connsiteY2" fmla="*/ 0 h 299940"/>
                  <a:gd name="connsiteX3" fmla="*/ 1094157 w 1094157"/>
                  <a:gd name="connsiteY3" fmla="*/ 90324 h 299940"/>
                  <a:gd name="connsiteX4" fmla="*/ 20985 w 1094157"/>
                  <a:gd name="connsiteY4" fmla="*/ 299941 h 29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157" h="299940">
                    <a:moveTo>
                      <a:pt x="20985" y="299941"/>
                    </a:moveTo>
                    <a:lnTo>
                      <a:pt x="0" y="171411"/>
                    </a:lnTo>
                    <a:lnTo>
                      <a:pt x="1053671" y="0"/>
                    </a:lnTo>
                    <a:lnTo>
                      <a:pt x="1094157" y="90324"/>
                    </a:lnTo>
                    <a:lnTo>
                      <a:pt x="20985" y="299941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C17CF32D-5357-4FF2-95C4-F5F6A89E8FDC}"/>
                  </a:ext>
                </a:extLst>
              </p:cNvPr>
              <p:cNvSpPr/>
              <p:nvPr/>
            </p:nvSpPr>
            <p:spPr>
              <a:xfrm>
                <a:off x="8235845" y="5328328"/>
                <a:ext cx="1078190" cy="187761"/>
              </a:xfrm>
              <a:custGeom>
                <a:avLst/>
                <a:gdLst>
                  <a:gd name="connsiteX0" fmla="*/ 1078191 w 1078190"/>
                  <a:gd name="connsiteY0" fmla="*/ 22 h 187761"/>
                  <a:gd name="connsiteX1" fmla="*/ 1066786 w 1078190"/>
                  <a:gd name="connsiteY1" fmla="*/ 1847 h 187761"/>
                  <a:gd name="connsiteX2" fmla="*/ 1035082 w 1078190"/>
                  <a:gd name="connsiteY2" fmla="*/ 5382 h 187761"/>
                  <a:gd name="connsiteX3" fmla="*/ 918527 w 1078190"/>
                  <a:gd name="connsiteY3" fmla="*/ 17813 h 187761"/>
                  <a:gd name="connsiteX4" fmla="*/ 534876 w 1078190"/>
                  <a:gd name="connsiteY4" fmla="*/ 69134 h 187761"/>
                  <a:gd name="connsiteX5" fmla="*/ 326742 w 1078190"/>
                  <a:gd name="connsiteY5" fmla="*/ 114752 h 187761"/>
                  <a:gd name="connsiteX6" fmla="*/ 158410 w 1078190"/>
                  <a:gd name="connsiteY6" fmla="*/ 159458 h 187761"/>
                  <a:gd name="connsiteX7" fmla="*/ 43109 w 1078190"/>
                  <a:gd name="connsiteY7" fmla="*/ 183066 h 187761"/>
                  <a:gd name="connsiteX8" fmla="*/ 11405 w 1078190"/>
                  <a:gd name="connsiteY8" fmla="*/ 187057 h 187761"/>
                  <a:gd name="connsiteX9" fmla="*/ 0 w 1078190"/>
                  <a:gd name="connsiteY9" fmla="*/ 187742 h 187761"/>
                  <a:gd name="connsiteX10" fmla="*/ 11405 w 1078190"/>
                  <a:gd name="connsiteY10" fmla="*/ 185461 h 187761"/>
                  <a:gd name="connsiteX11" fmla="*/ 42881 w 1078190"/>
                  <a:gd name="connsiteY11" fmla="*/ 180101 h 187761"/>
                  <a:gd name="connsiteX12" fmla="*/ 156927 w 1078190"/>
                  <a:gd name="connsiteY12" fmla="*/ 154212 h 187761"/>
                  <a:gd name="connsiteX13" fmla="*/ 324803 w 1078190"/>
                  <a:gd name="connsiteY13" fmla="*/ 107909 h 187761"/>
                  <a:gd name="connsiteX14" fmla="*/ 533393 w 1078190"/>
                  <a:gd name="connsiteY14" fmla="*/ 61607 h 187761"/>
                  <a:gd name="connsiteX15" fmla="*/ 917956 w 1078190"/>
                  <a:gd name="connsiteY15" fmla="*/ 12453 h 187761"/>
                  <a:gd name="connsiteX16" fmla="*/ 1034967 w 1078190"/>
                  <a:gd name="connsiteY16" fmla="*/ 2759 h 187761"/>
                  <a:gd name="connsiteX17" fmla="*/ 1066900 w 1078190"/>
                  <a:gd name="connsiteY17" fmla="*/ 592 h 187761"/>
                  <a:gd name="connsiteX18" fmla="*/ 1078191 w 1078190"/>
                  <a:gd name="connsiteY18" fmla="*/ 22 h 18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8190" h="187761">
                    <a:moveTo>
                      <a:pt x="1078191" y="22"/>
                    </a:moveTo>
                    <a:cubicBezTo>
                      <a:pt x="1074473" y="1060"/>
                      <a:pt x="1070641" y="1675"/>
                      <a:pt x="1066786" y="1847"/>
                    </a:cubicBezTo>
                    <a:lnTo>
                      <a:pt x="1035082" y="5382"/>
                    </a:lnTo>
                    <a:lnTo>
                      <a:pt x="918527" y="17813"/>
                    </a:lnTo>
                    <a:cubicBezTo>
                      <a:pt x="819991" y="28191"/>
                      <a:pt x="683706" y="42561"/>
                      <a:pt x="534876" y="69134"/>
                    </a:cubicBezTo>
                    <a:cubicBezTo>
                      <a:pt x="460404" y="82477"/>
                      <a:pt x="390151" y="98215"/>
                      <a:pt x="326742" y="114752"/>
                    </a:cubicBezTo>
                    <a:cubicBezTo>
                      <a:pt x="263332" y="131289"/>
                      <a:pt x="206651" y="147712"/>
                      <a:pt x="158410" y="159458"/>
                    </a:cubicBezTo>
                    <a:cubicBezTo>
                      <a:pt x="110168" y="171205"/>
                      <a:pt x="70595" y="178960"/>
                      <a:pt x="43109" y="183066"/>
                    </a:cubicBezTo>
                    <a:cubicBezTo>
                      <a:pt x="29424" y="185005"/>
                      <a:pt x="18704" y="186373"/>
                      <a:pt x="11405" y="187057"/>
                    </a:cubicBezTo>
                    <a:cubicBezTo>
                      <a:pt x="7630" y="187605"/>
                      <a:pt x="3809" y="187833"/>
                      <a:pt x="0" y="187742"/>
                    </a:cubicBezTo>
                    <a:cubicBezTo>
                      <a:pt x="3729" y="186658"/>
                      <a:pt x="7550" y="185906"/>
                      <a:pt x="11405" y="185461"/>
                    </a:cubicBezTo>
                    <a:lnTo>
                      <a:pt x="42881" y="180101"/>
                    </a:lnTo>
                    <a:cubicBezTo>
                      <a:pt x="70138" y="175196"/>
                      <a:pt x="109370" y="166757"/>
                      <a:pt x="156927" y="154212"/>
                    </a:cubicBezTo>
                    <a:cubicBezTo>
                      <a:pt x="204484" y="141667"/>
                      <a:pt x="261507" y="125016"/>
                      <a:pt x="324803" y="107909"/>
                    </a:cubicBezTo>
                    <a:cubicBezTo>
                      <a:pt x="388099" y="90802"/>
                      <a:pt x="458807" y="74950"/>
                      <a:pt x="533393" y="61607"/>
                    </a:cubicBezTo>
                    <a:cubicBezTo>
                      <a:pt x="682565" y="35034"/>
                      <a:pt x="819192" y="21463"/>
                      <a:pt x="917956" y="12453"/>
                    </a:cubicBezTo>
                    <a:cubicBezTo>
                      <a:pt x="967338" y="8005"/>
                      <a:pt x="1007368" y="4812"/>
                      <a:pt x="1034967" y="2759"/>
                    </a:cubicBezTo>
                    <a:lnTo>
                      <a:pt x="1066900" y="592"/>
                    </a:lnTo>
                    <a:cubicBezTo>
                      <a:pt x="1070641" y="125"/>
                      <a:pt x="1074416" y="-69"/>
                      <a:pt x="1078191" y="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9ED8A0EE-6333-40AC-808F-B78F2A67AD85}"/>
                  </a:ext>
                </a:extLst>
              </p:cNvPr>
              <p:cNvSpPr/>
              <p:nvPr/>
            </p:nvSpPr>
            <p:spPr>
              <a:xfrm>
                <a:off x="8240406" y="5370493"/>
                <a:ext cx="333128" cy="122310"/>
              </a:xfrm>
              <a:custGeom>
                <a:avLst/>
                <a:gdLst>
                  <a:gd name="connsiteX0" fmla="*/ 255919 w 333128"/>
                  <a:gd name="connsiteY0" fmla="*/ 54 h 122310"/>
                  <a:gd name="connsiteX1" fmla="*/ 273939 w 333128"/>
                  <a:gd name="connsiteY1" fmla="*/ 1536 h 122310"/>
                  <a:gd name="connsiteX2" fmla="*/ 322408 w 333128"/>
                  <a:gd name="connsiteY2" fmla="*/ 8835 h 122310"/>
                  <a:gd name="connsiteX3" fmla="*/ 333128 w 333128"/>
                  <a:gd name="connsiteY3" fmla="*/ 10546 h 122310"/>
                  <a:gd name="connsiteX4" fmla="*/ 322864 w 333128"/>
                  <a:gd name="connsiteY4" fmla="*/ 14309 h 122310"/>
                  <a:gd name="connsiteX5" fmla="*/ 194106 w 333128"/>
                  <a:gd name="connsiteY5" fmla="*/ 59928 h 122310"/>
                  <a:gd name="connsiteX6" fmla="*/ 57251 w 333128"/>
                  <a:gd name="connsiteY6" fmla="*/ 105546 h 122310"/>
                  <a:gd name="connsiteX7" fmla="*/ 15624 w 333128"/>
                  <a:gd name="connsiteY7" fmla="*/ 118547 h 122310"/>
                  <a:gd name="connsiteX8" fmla="*/ 0 w 333128"/>
                  <a:gd name="connsiteY8" fmla="*/ 122311 h 122310"/>
                  <a:gd name="connsiteX9" fmla="*/ 14712 w 333128"/>
                  <a:gd name="connsiteY9" fmla="*/ 115696 h 122310"/>
                  <a:gd name="connsiteX10" fmla="*/ 55540 w 333128"/>
                  <a:gd name="connsiteY10" fmla="*/ 100414 h 122310"/>
                  <a:gd name="connsiteX11" fmla="*/ 191255 w 333128"/>
                  <a:gd name="connsiteY11" fmla="*/ 52515 h 122310"/>
                  <a:gd name="connsiteX12" fmla="*/ 320469 w 333128"/>
                  <a:gd name="connsiteY12" fmla="*/ 9177 h 122310"/>
                  <a:gd name="connsiteX13" fmla="*/ 320469 w 333128"/>
                  <a:gd name="connsiteY13" fmla="*/ 14652 h 122310"/>
                  <a:gd name="connsiteX14" fmla="*/ 272456 w 333128"/>
                  <a:gd name="connsiteY14" fmla="*/ 4958 h 122310"/>
                  <a:gd name="connsiteX15" fmla="*/ 255919 w 333128"/>
                  <a:gd name="connsiteY15" fmla="*/ 54 h 12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128" h="122310">
                    <a:moveTo>
                      <a:pt x="255919" y="54"/>
                    </a:moveTo>
                    <a:cubicBezTo>
                      <a:pt x="261964" y="-175"/>
                      <a:pt x="268008" y="327"/>
                      <a:pt x="273939" y="1536"/>
                    </a:cubicBezTo>
                    <a:cubicBezTo>
                      <a:pt x="285343" y="3133"/>
                      <a:pt x="301994" y="5642"/>
                      <a:pt x="322408" y="8835"/>
                    </a:cubicBezTo>
                    <a:lnTo>
                      <a:pt x="333128" y="10546"/>
                    </a:lnTo>
                    <a:lnTo>
                      <a:pt x="322864" y="14309"/>
                    </a:lnTo>
                    <a:cubicBezTo>
                      <a:pt x="289335" y="26512"/>
                      <a:pt x="243944" y="42478"/>
                      <a:pt x="194106" y="59928"/>
                    </a:cubicBezTo>
                    <a:cubicBezTo>
                      <a:pt x="140961" y="78175"/>
                      <a:pt x="92719" y="94142"/>
                      <a:pt x="57251" y="105546"/>
                    </a:cubicBezTo>
                    <a:cubicBezTo>
                      <a:pt x="39802" y="111134"/>
                      <a:pt x="25546" y="115582"/>
                      <a:pt x="15624" y="118547"/>
                    </a:cubicBezTo>
                    <a:cubicBezTo>
                      <a:pt x="10618" y="120543"/>
                      <a:pt x="5360" y="121809"/>
                      <a:pt x="0" y="122311"/>
                    </a:cubicBezTo>
                    <a:cubicBezTo>
                      <a:pt x="4630" y="119551"/>
                      <a:pt x="9569" y="117327"/>
                      <a:pt x="14712" y="115696"/>
                    </a:cubicBezTo>
                    <a:cubicBezTo>
                      <a:pt x="24292" y="111933"/>
                      <a:pt x="38205" y="106686"/>
                      <a:pt x="55540" y="100414"/>
                    </a:cubicBezTo>
                    <a:cubicBezTo>
                      <a:pt x="89754" y="87755"/>
                      <a:pt x="138110" y="70876"/>
                      <a:pt x="191255" y="52515"/>
                    </a:cubicBezTo>
                    <a:cubicBezTo>
                      <a:pt x="241093" y="35408"/>
                      <a:pt x="286598" y="20125"/>
                      <a:pt x="320469" y="9177"/>
                    </a:cubicBezTo>
                    <a:lnTo>
                      <a:pt x="320469" y="14652"/>
                    </a:lnTo>
                    <a:cubicBezTo>
                      <a:pt x="300169" y="10660"/>
                      <a:pt x="283747" y="7352"/>
                      <a:pt x="272456" y="4958"/>
                    </a:cubicBezTo>
                    <a:cubicBezTo>
                      <a:pt x="266776" y="3954"/>
                      <a:pt x="261222" y="2312"/>
                      <a:pt x="255919" y="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37A9113F-A2F4-434F-95AC-72469B28B435}"/>
                  </a:ext>
                </a:extLst>
              </p:cNvPr>
              <p:cNvSpPr/>
              <p:nvPr/>
            </p:nvSpPr>
            <p:spPr>
              <a:xfrm>
                <a:off x="8627250" y="5274939"/>
                <a:ext cx="675836" cy="79641"/>
              </a:xfrm>
              <a:custGeom>
                <a:avLst/>
                <a:gdLst>
                  <a:gd name="connsiteX0" fmla="*/ 675837 w 675836"/>
                  <a:gd name="connsiteY0" fmla="*/ 37 h 79641"/>
                  <a:gd name="connsiteX1" fmla="*/ 670591 w 675836"/>
                  <a:gd name="connsiteY1" fmla="*/ 4713 h 79641"/>
                  <a:gd name="connsiteX2" fmla="*/ 653256 w 675836"/>
                  <a:gd name="connsiteY2" fmla="*/ 14977 h 79641"/>
                  <a:gd name="connsiteX3" fmla="*/ 581179 w 675836"/>
                  <a:gd name="connsiteY3" fmla="*/ 31400 h 79641"/>
                  <a:gd name="connsiteX4" fmla="*/ 472036 w 675836"/>
                  <a:gd name="connsiteY4" fmla="*/ 26724 h 79641"/>
                  <a:gd name="connsiteX5" fmla="*/ 340770 w 675836"/>
                  <a:gd name="connsiteY5" fmla="*/ 43717 h 79641"/>
                  <a:gd name="connsiteX6" fmla="*/ 209731 w 675836"/>
                  <a:gd name="connsiteY6" fmla="*/ 71088 h 79641"/>
                  <a:gd name="connsiteX7" fmla="*/ 100589 w 675836"/>
                  <a:gd name="connsiteY7" fmla="*/ 79641 h 79641"/>
                  <a:gd name="connsiteX8" fmla="*/ 26915 w 675836"/>
                  <a:gd name="connsiteY8" fmla="*/ 77018 h 79641"/>
                  <a:gd name="connsiteX9" fmla="*/ 6957 w 675836"/>
                  <a:gd name="connsiteY9" fmla="*/ 74852 h 79641"/>
                  <a:gd name="connsiteX10" fmla="*/ 0 w 675836"/>
                  <a:gd name="connsiteY10" fmla="*/ 73483 h 79641"/>
                  <a:gd name="connsiteX11" fmla="*/ 27029 w 675836"/>
                  <a:gd name="connsiteY11" fmla="*/ 74053 h 79641"/>
                  <a:gd name="connsiteX12" fmla="*/ 100475 w 675836"/>
                  <a:gd name="connsiteY12" fmla="*/ 74053 h 79641"/>
                  <a:gd name="connsiteX13" fmla="*/ 208704 w 675836"/>
                  <a:gd name="connsiteY13" fmla="*/ 63903 h 79641"/>
                  <a:gd name="connsiteX14" fmla="*/ 339059 w 675836"/>
                  <a:gd name="connsiteY14" fmla="*/ 35962 h 79641"/>
                  <a:gd name="connsiteX15" fmla="*/ 472264 w 675836"/>
                  <a:gd name="connsiteY15" fmla="*/ 19425 h 79641"/>
                  <a:gd name="connsiteX16" fmla="*/ 580951 w 675836"/>
                  <a:gd name="connsiteY16" fmla="*/ 25812 h 79641"/>
                  <a:gd name="connsiteX17" fmla="*/ 652001 w 675836"/>
                  <a:gd name="connsiteY17" fmla="*/ 12126 h 79641"/>
                  <a:gd name="connsiteX18" fmla="*/ 675837 w 675836"/>
                  <a:gd name="connsiteY18" fmla="*/ 37 h 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36" h="79641">
                    <a:moveTo>
                      <a:pt x="675837" y="37"/>
                    </a:moveTo>
                    <a:cubicBezTo>
                      <a:pt x="674297" y="1816"/>
                      <a:pt x="672529" y="3390"/>
                      <a:pt x="670591" y="4713"/>
                    </a:cubicBezTo>
                    <a:cubicBezTo>
                      <a:pt x="665116" y="8613"/>
                      <a:pt x="659311" y="12046"/>
                      <a:pt x="653256" y="14977"/>
                    </a:cubicBezTo>
                    <a:cubicBezTo>
                      <a:pt x="630606" y="25310"/>
                      <a:pt x="606075" y="30898"/>
                      <a:pt x="581179" y="31400"/>
                    </a:cubicBezTo>
                    <a:cubicBezTo>
                      <a:pt x="549702" y="33225"/>
                      <a:pt x="512751" y="28207"/>
                      <a:pt x="472036" y="26724"/>
                    </a:cubicBezTo>
                    <a:cubicBezTo>
                      <a:pt x="427718" y="26564"/>
                      <a:pt x="383582" y="32278"/>
                      <a:pt x="340770" y="43717"/>
                    </a:cubicBezTo>
                    <a:cubicBezTo>
                      <a:pt x="295151" y="55121"/>
                      <a:pt x="250673" y="65614"/>
                      <a:pt x="209731" y="71088"/>
                    </a:cubicBezTo>
                    <a:cubicBezTo>
                      <a:pt x="173578" y="76289"/>
                      <a:pt x="137118" y="79151"/>
                      <a:pt x="100589" y="79641"/>
                    </a:cubicBezTo>
                    <a:cubicBezTo>
                      <a:pt x="69454" y="79641"/>
                      <a:pt x="44250" y="78501"/>
                      <a:pt x="26915" y="77018"/>
                    </a:cubicBezTo>
                    <a:cubicBezTo>
                      <a:pt x="18247" y="76334"/>
                      <a:pt x="11519" y="75536"/>
                      <a:pt x="6957" y="74852"/>
                    </a:cubicBezTo>
                    <a:cubicBezTo>
                      <a:pt x="4573" y="74817"/>
                      <a:pt x="2212" y="74350"/>
                      <a:pt x="0" y="73483"/>
                    </a:cubicBezTo>
                    <a:cubicBezTo>
                      <a:pt x="9010" y="73175"/>
                      <a:pt x="18042" y="73357"/>
                      <a:pt x="27029" y="74053"/>
                    </a:cubicBezTo>
                    <a:cubicBezTo>
                      <a:pt x="44364" y="74623"/>
                      <a:pt x="69454" y="75307"/>
                      <a:pt x="100475" y="74053"/>
                    </a:cubicBezTo>
                    <a:cubicBezTo>
                      <a:pt x="136718" y="72776"/>
                      <a:pt x="172860" y="69389"/>
                      <a:pt x="208704" y="63903"/>
                    </a:cubicBezTo>
                    <a:cubicBezTo>
                      <a:pt x="249191" y="58087"/>
                      <a:pt x="292870" y="47024"/>
                      <a:pt x="339059" y="35962"/>
                    </a:cubicBezTo>
                    <a:cubicBezTo>
                      <a:pt x="382499" y="24397"/>
                      <a:pt x="427319" y="18832"/>
                      <a:pt x="472264" y="19425"/>
                    </a:cubicBezTo>
                    <a:cubicBezTo>
                      <a:pt x="513549" y="21364"/>
                      <a:pt x="550158" y="26838"/>
                      <a:pt x="580951" y="25812"/>
                    </a:cubicBezTo>
                    <a:cubicBezTo>
                      <a:pt x="605277" y="25686"/>
                      <a:pt x="629374" y="21044"/>
                      <a:pt x="652001" y="12126"/>
                    </a:cubicBezTo>
                    <a:cubicBezTo>
                      <a:pt x="667854" y="5511"/>
                      <a:pt x="675381" y="-533"/>
                      <a:pt x="675837" y="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11FCF128-22B8-40A4-BE52-4F6104F19CD5}"/>
                  </a:ext>
                </a:extLst>
              </p:cNvPr>
              <p:cNvSpPr/>
              <p:nvPr/>
            </p:nvSpPr>
            <p:spPr>
              <a:xfrm>
                <a:off x="8218510" y="5195144"/>
                <a:ext cx="1080129" cy="298572"/>
              </a:xfrm>
              <a:custGeom>
                <a:avLst/>
                <a:gdLst>
                  <a:gd name="connsiteX0" fmla="*/ 0 w 1080129"/>
                  <a:gd name="connsiteY0" fmla="*/ 127960 h 298572"/>
                  <a:gd name="connsiteX1" fmla="*/ 24406 w 1080129"/>
                  <a:gd name="connsiteY1" fmla="*/ 0 h 298572"/>
                  <a:gd name="connsiteX2" fmla="*/ 1073059 w 1080129"/>
                  <a:gd name="connsiteY2" fmla="*/ 199808 h 298572"/>
                  <a:gd name="connsiteX3" fmla="*/ 1080130 w 1080129"/>
                  <a:gd name="connsiteY3" fmla="*/ 298572 h 298572"/>
                  <a:gd name="connsiteX4" fmla="*/ 0 w 1080129"/>
                  <a:gd name="connsiteY4" fmla="*/ 127960 h 29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9" h="298572">
                    <a:moveTo>
                      <a:pt x="0" y="127960"/>
                    </a:moveTo>
                    <a:lnTo>
                      <a:pt x="24406" y="0"/>
                    </a:lnTo>
                    <a:lnTo>
                      <a:pt x="1073059" y="199808"/>
                    </a:lnTo>
                    <a:lnTo>
                      <a:pt x="1080130" y="298572"/>
                    </a:lnTo>
                    <a:lnTo>
                      <a:pt x="0" y="12796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2F357ED5-CA70-417E-A938-366A574F912A}"/>
                  </a:ext>
                </a:extLst>
              </p:cNvPr>
              <p:cNvSpPr/>
              <p:nvPr/>
            </p:nvSpPr>
            <p:spPr>
              <a:xfrm>
                <a:off x="8212351" y="5292653"/>
                <a:ext cx="1077620" cy="193193"/>
              </a:xfrm>
              <a:custGeom>
                <a:avLst/>
                <a:gdLst>
                  <a:gd name="connsiteX0" fmla="*/ 1077621 w 1077620"/>
                  <a:gd name="connsiteY0" fmla="*/ 193194 h 193193"/>
                  <a:gd name="connsiteX1" fmla="*/ 1066216 w 1077620"/>
                  <a:gd name="connsiteY1" fmla="*/ 191027 h 193193"/>
                  <a:gd name="connsiteX2" fmla="*/ 1035081 w 1077620"/>
                  <a:gd name="connsiteY2" fmla="*/ 183500 h 193193"/>
                  <a:gd name="connsiteX3" fmla="*/ 921035 w 1077620"/>
                  <a:gd name="connsiteY3" fmla="*/ 154875 h 193193"/>
                  <a:gd name="connsiteX4" fmla="*/ 542859 w 1077620"/>
                  <a:gd name="connsiteY4" fmla="*/ 71621 h 193193"/>
                  <a:gd name="connsiteX5" fmla="*/ 331760 w 1077620"/>
                  <a:gd name="connsiteY5" fmla="*/ 43224 h 193193"/>
                  <a:gd name="connsiteX6" fmla="*/ 158296 w 1077620"/>
                  <a:gd name="connsiteY6" fmla="*/ 27599 h 193193"/>
                  <a:gd name="connsiteX7" fmla="*/ 41969 w 1077620"/>
                  <a:gd name="connsiteY7" fmla="*/ 10264 h 193193"/>
                  <a:gd name="connsiteX8" fmla="*/ 10720 w 1077620"/>
                  <a:gd name="connsiteY8" fmla="*/ 3193 h 193193"/>
                  <a:gd name="connsiteX9" fmla="*/ 0 w 1077620"/>
                  <a:gd name="connsiteY9" fmla="*/ 0 h 193193"/>
                  <a:gd name="connsiteX10" fmla="*/ 11405 w 1077620"/>
                  <a:gd name="connsiteY10" fmla="*/ 1711 h 193193"/>
                  <a:gd name="connsiteX11" fmla="*/ 42767 w 1077620"/>
                  <a:gd name="connsiteY11" fmla="*/ 7413 h 193193"/>
                  <a:gd name="connsiteX12" fmla="*/ 159094 w 1077620"/>
                  <a:gd name="connsiteY12" fmla="*/ 22239 h 193193"/>
                  <a:gd name="connsiteX13" fmla="*/ 332786 w 1077620"/>
                  <a:gd name="connsiteY13" fmla="*/ 36153 h 193193"/>
                  <a:gd name="connsiteX14" fmla="*/ 544570 w 1077620"/>
                  <a:gd name="connsiteY14" fmla="*/ 64094 h 193193"/>
                  <a:gd name="connsiteX15" fmla="*/ 922632 w 1077620"/>
                  <a:gd name="connsiteY15" fmla="*/ 149628 h 193193"/>
                  <a:gd name="connsiteX16" fmla="*/ 1035994 w 1077620"/>
                  <a:gd name="connsiteY16" fmla="*/ 180649 h 193193"/>
                  <a:gd name="connsiteX17" fmla="*/ 1066672 w 1077620"/>
                  <a:gd name="connsiteY17" fmla="*/ 189544 h 193193"/>
                  <a:gd name="connsiteX18" fmla="*/ 1077621 w 1077620"/>
                  <a:gd name="connsiteY18" fmla="*/ 193194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7620" h="193193">
                    <a:moveTo>
                      <a:pt x="1077621" y="193194"/>
                    </a:moveTo>
                    <a:cubicBezTo>
                      <a:pt x="1073766" y="192772"/>
                      <a:pt x="1069957" y="192053"/>
                      <a:pt x="1066216" y="191027"/>
                    </a:cubicBezTo>
                    <a:lnTo>
                      <a:pt x="1035081" y="183500"/>
                    </a:lnTo>
                    <a:lnTo>
                      <a:pt x="921035" y="154875"/>
                    </a:lnTo>
                    <a:cubicBezTo>
                      <a:pt x="824781" y="130925"/>
                      <a:pt x="691803" y="97852"/>
                      <a:pt x="542859" y="71621"/>
                    </a:cubicBezTo>
                    <a:cubicBezTo>
                      <a:pt x="468387" y="58734"/>
                      <a:pt x="396994" y="49496"/>
                      <a:pt x="331760" y="43224"/>
                    </a:cubicBezTo>
                    <a:cubicBezTo>
                      <a:pt x="266525" y="36951"/>
                      <a:pt x="207564" y="33073"/>
                      <a:pt x="158296" y="27599"/>
                    </a:cubicBezTo>
                    <a:cubicBezTo>
                      <a:pt x="109028" y="22125"/>
                      <a:pt x="69112" y="16195"/>
                      <a:pt x="41969" y="10264"/>
                    </a:cubicBezTo>
                    <a:cubicBezTo>
                      <a:pt x="28283" y="7413"/>
                      <a:pt x="17791" y="5132"/>
                      <a:pt x="10720" y="3193"/>
                    </a:cubicBezTo>
                    <a:cubicBezTo>
                      <a:pt x="7059" y="2440"/>
                      <a:pt x="3478" y="1368"/>
                      <a:pt x="0" y="0"/>
                    </a:cubicBezTo>
                    <a:cubicBezTo>
                      <a:pt x="3843" y="228"/>
                      <a:pt x="7664" y="798"/>
                      <a:pt x="11405" y="1711"/>
                    </a:cubicBezTo>
                    <a:lnTo>
                      <a:pt x="42767" y="7413"/>
                    </a:lnTo>
                    <a:cubicBezTo>
                      <a:pt x="70138" y="12089"/>
                      <a:pt x="109826" y="17563"/>
                      <a:pt x="159094" y="22239"/>
                    </a:cubicBezTo>
                    <a:cubicBezTo>
                      <a:pt x="208362" y="26915"/>
                      <a:pt x="267324" y="30564"/>
                      <a:pt x="332786" y="36153"/>
                    </a:cubicBezTo>
                    <a:cubicBezTo>
                      <a:pt x="398249" y="41741"/>
                      <a:pt x="469641" y="51093"/>
                      <a:pt x="544570" y="64094"/>
                    </a:cubicBezTo>
                    <a:cubicBezTo>
                      <a:pt x="693856" y="90210"/>
                      <a:pt x="826834" y="124310"/>
                      <a:pt x="922632" y="149628"/>
                    </a:cubicBezTo>
                    <a:cubicBezTo>
                      <a:pt x="970645" y="162401"/>
                      <a:pt x="1009307" y="173122"/>
                      <a:pt x="1035994" y="180649"/>
                    </a:cubicBezTo>
                    <a:lnTo>
                      <a:pt x="1066672" y="189544"/>
                    </a:lnTo>
                    <a:cubicBezTo>
                      <a:pt x="1070436" y="190411"/>
                      <a:pt x="1074097" y="191632"/>
                      <a:pt x="1077621" y="1931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313413F5-AAF2-4486-A75B-DB25CD4C6186}"/>
                  </a:ext>
                </a:extLst>
              </p:cNvPr>
              <p:cNvSpPr/>
              <p:nvPr/>
            </p:nvSpPr>
            <p:spPr>
              <a:xfrm>
                <a:off x="8224668" y="5245324"/>
                <a:ext cx="351603" cy="36380"/>
              </a:xfrm>
              <a:custGeom>
                <a:avLst/>
                <a:gdLst>
                  <a:gd name="connsiteX0" fmla="*/ 282606 w 351603"/>
                  <a:gd name="connsiteY0" fmla="*/ 0 h 36380"/>
                  <a:gd name="connsiteX1" fmla="*/ 298915 w 351603"/>
                  <a:gd name="connsiteY1" fmla="*/ 7641 h 36380"/>
                  <a:gd name="connsiteX2" fmla="*/ 342024 w 351603"/>
                  <a:gd name="connsiteY2" fmla="*/ 31021 h 36380"/>
                  <a:gd name="connsiteX3" fmla="*/ 351604 w 351603"/>
                  <a:gd name="connsiteY3" fmla="*/ 36381 h 36380"/>
                  <a:gd name="connsiteX4" fmla="*/ 340199 w 351603"/>
                  <a:gd name="connsiteY4" fmla="*/ 36381 h 36380"/>
                  <a:gd name="connsiteX5" fmla="*/ 203344 w 351603"/>
                  <a:gd name="connsiteY5" fmla="*/ 34784 h 36380"/>
                  <a:gd name="connsiteX6" fmla="*/ 59532 w 351603"/>
                  <a:gd name="connsiteY6" fmla="*/ 31021 h 36380"/>
                  <a:gd name="connsiteX7" fmla="*/ 15967 w 351603"/>
                  <a:gd name="connsiteY7" fmla="*/ 29082 h 36380"/>
                  <a:gd name="connsiteX8" fmla="*/ 0 w 351603"/>
                  <a:gd name="connsiteY8" fmla="*/ 27257 h 36380"/>
                  <a:gd name="connsiteX9" fmla="*/ 16081 w 351603"/>
                  <a:gd name="connsiteY9" fmla="*/ 26117 h 36380"/>
                  <a:gd name="connsiteX10" fmla="*/ 59646 w 351603"/>
                  <a:gd name="connsiteY10" fmla="*/ 26117 h 36380"/>
                  <a:gd name="connsiteX11" fmla="*/ 203572 w 351603"/>
                  <a:gd name="connsiteY11" fmla="*/ 27599 h 36380"/>
                  <a:gd name="connsiteX12" fmla="*/ 340427 w 351603"/>
                  <a:gd name="connsiteY12" fmla="*/ 31135 h 36380"/>
                  <a:gd name="connsiteX13" fmla="*/ 338945 w 351603"/>
                  <a:gd name="connsiteY13" fmla="*/ 36381 h 36380"/>
                  <a:gd name="connsiteX14" fmla="*/ 297204 w 351603"/>
                  <a:gd name="connsiteY14" fmla="*/ 10834 h 36380"/>
                  <a:gd name="connsiteX15" fmla="*/ 282606 w 351603"/>
                  <a:gd name="connsiteY15" fmla="*/ 0 h 3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1603" h="36380">
                    <a:moveTo>
                      <a:pt x="282606" y="0"/>
                    </a:moveTo>
                    <a:cubicBezTo>
                      <a:pt x="288308" y="1950"/>
                      <a:pt x="293771" y="4505"/>
                      <a:pt x="298915" y="7641"/>
                    </a:cubicBezTo>
                    <a:cubicBezTo>
                      <a:pt x="309293" y="13001"/>
                      <a:pt x="324005" y="20984"/>
                      <a:pt x="342024" y="31021"/>
                    </a:cubicBezTo>
                    <a:lnTo>
                      <a:pt x="351604" y="36381"/>
                    </a:lnTo>
                    <a:lnTo>
                      <a:pt x="340199" y="36381"/>
                    </a:lnTo>
                    <a:cubicBezTo>
                      <a:pt x="304617" y="36381"/>
                      <a:pt x="256490" y="35810"/>
                      <a:pt x="203344" y="34784"/>
                    </a:cubicBezTo>
                    <a:cubicBezTo>
                      <a:pt x="147233" y="33758"/>
                      <a:pt x="96369" y="32389"/>
                      <a:pt x="59532" y="31021"/>
                    </a:cubicBezTo>
                    <a:cubicBezTo>
                      <a:pt x="41171" y="30336"/>
                      <a:pt x="26231" y="29652"/>
                      <a:pt x="15967" y="29082"/>
                    </a:cubicBezTo>
                    <a:cubicBezTo>
                      <a:pt x="10584" y="29150"/>
                      <a:pt x="5223" y="28534"/>
                      <a:pt x="0" y="27257"/>
                    </a:cubicBezTo>
                    <a:cubicBezTo>
                      <a:pt x="5292" y="26185"/>
                      <a:pt x="10698" y="25797"/>
                      <a:pt x="16081" y="26117"/>
                    </a:cubicBezTo>
                    <a:cubicBezTo>
                      <a:pt x="26345" y="26117"/>
                      <a:pt x="41285" y="26117"/>
                      <a:pt x="59646" y="26117"/>
                    </a:cubicBezTo>
                    <a:cubicBezTo>
                      <a:pt x="96483" y="26117"/>
                      <a:pt x="147348" y="26117"/>
                      <a:pt x="203572" y="27599"/>
                    </a:cubicBezTo>
                    <a:cubicBezTo>
                      <a:pt x="256261" y="28626"/>
                      <a:pt x="304275" y="29880"/>
                      <a:pt x="340427" y="31135"/>
                    </a:cubicBezTo>
                    <a:lnTo>
                      <a:pt x="338945" y="36381"/>
                    </a:lnTo>
                    <a:cubicBezTo>
                      <a:pt x="321268" y="25775"/>
                      <a:pt x="307012" y="16993"/>
                      <a:pt x="297204" y="10834"/>
                    </a:cubicBezTo>
                    <a:cubicBezTo>
                      <a:pt x="291912" y="7846"/>
                      <a:pt x="287008" y="4197"/>
                      <a:pt x="28260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80298A07-05FC-4CA4-9705-56875CB0721F}"/>
                  </a:ext>
                </a:extLst>
              </p:cNvPr>
              <p:cNvSpPr/>
              <p:nvPr/>
            </p:nvSpPr>
            <p:spPr>
              <a:xfrm>
                <a:off x="8637971" y="5269502"/>
                <a:ext cx="659984" cy="169324"/>
              </a:xfrm>
              <a:custGeom>
                <a:avLst/>
                <a:gdLst>
                  <a:gd name="connsiteX0" fmla="*/ 659984 w 659984"/>
                  <a:gd name="connsiteY0" fmla="*/ 162401 h 169324"/>
                  <a:gd name="connsiteX1" fmla="*/ 653484 w 659984"/>
                  <a:gd name="connsiteY1" fmla="*/ 164910 h 169324"/>
                  <a:gd name="connsiteX2" fmla="*/ 633640 w 659984"/>
                  <a:gd name="connsiteY2" fmla="*/ 168788 h 169324"/>
                  <a:gd name="connsiteX3" fmla="*/ 560308 w 659984"/>
                  <a:gd name="connsiteY3" fmla="*/ 159436 h 169324"/>
                  <a:gd name="connsiteX4" fmla="*/ 459377 w 659984"/>
                  <a:gd name="connsiteY4" fmla="*/ 117696 h 169324"/>
                  <a:gd name="connsiteX5" fmla="*/ 330277 w 659984"/>
                  <a:gd name="connsiteY5" fmla="*/ 88614 h 169324"/>
                  <a:gd name="connsiteX6" fmla="*/ 197756 w 659984"/>
                  <a:gd name="connsiteY6" fmla="*/ 69568 h 169324"/>
                  <a:gd name="connsiteX7" fmla="*/ 92491 w 659984"/>
                  <a:gd name="connsiteY7" fmla="*/ 40144 h 169324"/>
                  <a:gd name="connsiteX8" fmla="*/ 24064 w 659984"/>
                  <a:gd name="connsiteY8" fmla="*/ 12431 h 169324"/>
                  <a:gd name="connsiteX9" fmla="*/ 6044 w 659984"/>
                  <a:gd name="connsiteY9" fmla="*/ 3650 h 169324"/>
                  <a:gd name="connsiteX10" fmla="*/ 0 w 659984"/>
                  <a:gd name="connsiteY10" fmla="*/ 0 h 169324"/>
                  <a:gd name="connsiteX11" fmla="*/ 25204 w 659984"/>
                  <a:gd name="connsiteY11" fmla="*/ 9694 h 169324"/>
                  <a:gd name="connsiteX12" fmla="*/ 93632 w 659984"/>
                  <a:gd name="connsiteY12" fmla="*/ 35012 h 169324"/>
                  <a:gd name="connsiteX13" fmla="*/ 198782 w 659984"/>
                  <a:gd name="connsiteY13" fmla="*/ 62611 h 169324"/>
                  <a:gd name="connsiteX14" fmla="*/ 330847 w 659984"/>
                  <a:gd name="connsiteY14" fmla="*/ 81087 h 169324"/>
                  <a:gd name="connsiteX15" fmla="*/ 462000 w 659984"/>
                  <a:gd name="connsiteY15" fmla="*/ 110853 h 169324"/>
                  <a:gd name="connsiteX16" fmla="*/ 561905 w 659984"/>
                  <a:gd name="connsiteY16" fmla="*/ 154076 h 169324"/>
                  <a:gd name="connsiteX17" fmla="*/ 633411 w 659984"/>
                  <a:gd name="connsiteY17" fmla="*/ 165481 h 169324"/>
                  <a:gd name="connsiteX18" fmla="*/ 659984 w 659984"/>
                  <a:gd name="connsiteY18" fmla="*/ 162401 h 169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9984" h="169324">
                    <a:moveTo>
                      <a:pt x="659984" y="162401"/>
                    </a:moveTo>
                    <a:cubicBezTo>
                      <a:pt x="657954" y="163565"/>
                      <a:pt x="655765" y="164409"/>
                      <a:pt x="653484" y="164910"/>
                    </a:cubicBezTo>
                    <a:cubicBezTo>
                      <a:pt x="646994" y="166792"/>
                      <a:pt x="640357" y="168081"/>
                      <a:pt x="633640" y="168788"/>
                    </a:cubicBezTo>
                    <a:cubicBezTo>
                      <a:pt x="608812" y="170693"/>
                      <a:pt x="583858" y="167511"/>
                      <a:pt x="560308" y="159436"/>
                    </a:cubicBezTo>
                    <a:cubicBezTo>
                      <a:pt x="530200" y="150427"/>
                      <a:pt x="497127" y="132978"/>
                      <a:pt x="459377" y="117696"/>
                    </a:cubicBezTo>
                    <a:cubicBezTo>
                      <a:pt x="417807" y="102390"/>
                      <a:pt x="374402" y="92617"/>
                      <a:pt x="330277" y="88614"/>
                    </a:cubicBezTo>
                    <a:cubicBezTo>
                      <a:pt x="283290" y="83253"/>
                      <a:pt x="238014" y="78464"/>
                      <a:pt x="197756" y="69568"/>
                    </a:cubicBezTo>
                    <a:cubicBezTo>
                      <a:pt x="162071" y="62053"/>
                      <a:pt x="126910" y="52222"/>
                      <a:pt x="92491" y="40144"/>
                    </a:cubicBezTo>
                    <a:cubicBezTo>
                      <a:pt x="69215" y="32104"/>
                      <a:pt x="46383" y="22855"/>
                      <a:pt x="24064" y="12431"/>
                    </a:cubicBezTo>
                    <a:cubicBezTo>
                      <a:pt x="16081" y="8781"/>
                      <a:pt x="10036" y="5816"/>
                      <a:pt x="6044" y="3650"/>
                    </a:cubicBezTo>
                    <a:cubicBezTo>
                      <a:pt x="3878" y="2691"/>
                      <a:pt x="1848" y="1471"/>
                      <a:pt x="0" y="0"/>
                    </a:cubicBezTo>
                    <a:cubicBezTo>
                      <a:pt x="8588" y="2714"/>
                      <a:pt x="17004" y="5953"/>
                      <a:pt x="25204" y="9694"/>
                    </a:cubicBezTo>
                    <a:cubicBezTo>
                      <a:pt x="41285" y="16195"/>
                      <a:pt x="64664" y="25432"/>
                      <a:pt x="93632" y="35012"/>
                    </a:cubicBezTo>
                    <a:cubicBezTo>
                      <a:pt x="128096" y="46314"/>
                      <a:pt x="163211" y="55529"/>
                      <a:pt x="198782" y="62611"/>
                    </a:cubicBezTo>
                    <a:cubicBezTo>
                      <a:pt x="238926" y="71051"/>
                      <a:pt x="283632" y="75613"/>
                      <a:pt x="330847" y="81087"/>
                    </a:cubicBezTo>
                    <a:cubicBezTo>
                      <a:pt x="375725" y="84941"/>
                      <a:pt x="419860" y="94955"/>
                      <a:pt x="462000" y="110853"/>
                    </a:cubicBezTo>
                    <a:cubicBezTo>
                      <a:pt x="500206" y="126819"/>
                      <a:pt x="532595" y="145067"/>
                      <a:pt x="561905" y="154076"/>
                    </a:cubicBezTo>
                    <a:cubicBezTo>
                      <a:pt x="584817" y="162322"/>
                      <a:pt x="609074" y="166188"/>
                      <a:pt x="633411" y="165481"/>
                    </a:cubicBezTo>
                    <a:cubicBezTo>
                      <a:pt x="650632" y="164797"/>
                      <a:pt x="659870" y="161717"/>
                      <a:pt x="659984" y="16240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2912127E-52F9-43AB-9DC7-05B93D5A671A}"/>
                  </a:ext>
                </a:extLst>
              </p:cNvPr>
              <p:cNvSpPr/>
              <p:nvPr/>
            </p:nvSpPr>
            <p:spPr>
              <a:xfrm>
                <a:off x="8347838" y="5214988"/>
                <a:ext cx="870171" cy="165366"/>
              </a:xfrm>
              <a:custGeom>
                <a:avLst/>
                <a:gdLst>
                  <a:gd name="connsiteX0" fmla="*/ 870171 w 870171"/>
                  <a:gd name="connsiteY0" fmla="*/ 165367 h 165366"/>
                  <a:gd name="connsiteX1" fmla="*/ 861161 w 870171"/>
                  <a:gd name="connsiteY1" fmla="*/ 164340 h 165366"/>
                  <a:gd name="connsiteX2" fmla="*/ 835729 w 870171"/>
                  <a:gd name="connsiteY2" fmla="*/ 160234 h 165366"/>
                  <a:gd name="connsiteX3" fmla="*/ 742211 w 870171"/>
                  <a:gd name="connsiteY3" fmla="*/ 143926 h 165366"/>
                  <a:gd name="connsiteX4" fmla="*/ 434287 w 870171"/>
                  <a:gd name="connsiteY4" fmla="*/ 85535 h 165366"/>
                  <a:gd name="connsiteX5" fmla="*/ 127047 w 870171"/>
                  <a:gd name="connsiteY5" fmla="*/ 25432 h 165366"/>
                  <a:gd name="connsiteX6" fmla="*/ 33986 w 870171"/>
                  <a:gd name="connsiteY6" fmla="*/ 7299 h 165366"/>
                  <a:gd name="connsiteX7" fmla="*/ 8668 w 870171"/>
                  <a:gd name="connsiteY7" fmla="*/ 2167 h 165366"/>
                  <a:gd name="connsiteX8" fmla="*/ 0 w 870171"/>
                  <a:gd name="connsiteY8" fmla="*/ 0 h 165366"/>
                  <a:gd name="connsiteX9" fmla="*/ 8896 w 870171"/>
                  <a:gd name="connsiteY9" fmla="*/ 1026 h 165366"/>
                  <a:gd name="connsiteX10" fmla="*/ 34328 w 870171"/>
                  <a:gd name="connsiteY10" fmla="*/ 5132 h 165366"/>
                  <a:gd name="connsiteX11" fmla="*/ 127846 w 870171"/>
                  <a:gd name="connsiteY11" fmla="*/ 21441 h 165366"/>
                  <a:gd name="connsiteX12" fmla="*/ 435770 w 870171"/>
                  <a:gd name="connsiteY12" fmla="*/ 79946 h 165366"/>
                  <a:gd name="connsiteX13" fmla="*/ 742896 w 870171"/>
                  <a:gd name="connsiteY13" fmla="*/ 139934 h 165366"/>
                  <a:gd name="connsiteX14" fmla="*/ 836071 w 870171"/>
                  <a:gd name="connsiteY14" fmla="*/ 158068 h 165366"/>
                  <a:gd name="connsiteX15" fmla="*/ 861275 w 870171"/>
                  <a:gd name="connsiteY15" fmla="*/ 163200 h 165366"/>
                  <a:gd name="connsiteX16" fmla="*/ 870171 w 870171"/>
                  <a:gd name="connsiteY16" fmla="*/ 165367 h 16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0171" h="165366">
                    <a:moveTo>
                      <a:pt x="870171" y="165367"/>
                    </a:moveTo>
                    <a:cubicBezTo>
                      <a:pt x="867138" y="165333"/>
                      <a:pt x="864127" y="164990"/>
                      <a:pt x="861161" y="164340"/>
                    </a:cubicBezTo>
                    <a:lnTo>
                      <a:pt x="835729" y="160234"/>
                    </a:lnTo>
                    <a:cubicBezTo>
                      <a:pt x="813604" y="156699"/>
                      <a:pt x="781671" y="151111"/>
                      <a:pt x="742211" y="143926"/>
                    </a:cubicBezTo>
                    <a:cubicBezTo>
                      <a:pt x="663406" y="129784"/>
                      <a:pt x="554720" y="109028"/>
                      <a:pt x="434287" y="85535"/>
                    </a:cubicBezTo>
                    <a:lnTo>
                      <a:pt x="127047" y="25432"/>
                    </a:lnTo>
                    <a:lnTo>
                      <a:pt x="33986" y="7299"/>
                    </a:lnTo>
                    <a:lnTo>
                      <a:pt x="8668" y="2167"/>
                    </a:lnTo>
                    <a:cubicBezTo>
                      <a:pt x="5702" y="1779"/>
                      <a:pt x="2794" y="1060"/>
                      <a:pt x="0" y="0"/>
                    </a:cubicBezTo>
                    <a:cubicBezTo>
                      <a:pt x="2977" y="182"/>
                      <a:pt x="5953" y="524"/>
                      <a:pt x="8896" y="1026"/>
                    </a:cubicBezTo>
                    <a:lnTo>
                      <a:pt x="34328" y="5132"/>
                    </a:lnTo>
                    <a:cubicBezTo>
                      <a:pt x="56453" y="8781"/>
                      <a:pt x="88386" y="14370"/>
                      <a:pt x="127846" y="21441"/>
                    </a:cubicBezTo>
                    <a:cubicBezTo>
                      <a:pt x="206651" y="35696"/>
                      <a:pt x="315451" y="56339"/>
                      <a:pt x="435770" y="79946"/>
                    </a:cubicBezTo>
                    <a:lnTo>
                      <a:pt x="742896" y="139934"/>
                    </a:lnTo>
                    <a:lnTo>
                      <a:pt x="836071" y="158068"/>
                    </a:lnTo>
                    <a:lnTo>
                      <a:pt x="861275" y="163200"/>
                    </a:lnTo>
                    <a:cubicBezTo>
                      <a:pt x="864298" y="163656"/>
                      <a:pt x="867274" y="164386"/>
                      <a:pt x="870171" y="165367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E789D08E-D174-4F1C-8CDD-60DE82DC878A}"/>
                  </a:ext>
                </a:extLst>
              </p:cNvPr>
              <p:cNvSpPr/>
              <p:nvPr/>
            </p:nvSpPr>
            <p:spPr>
              <a:xfrm>
                <a:off x="8582430" y="4137367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921CF813-A74C-4538-BDB1-D7DC4B29AAFA}"/>
                  </a:ext>
                </a:extLst>
              </p:cNvPr>
              <p:cNvSpPr/>
              <p:nvPr/>
            </p:nvSpPr>
            <p:spPr>
              <a:xfrm>
                <a:off x="8582440" y="4132008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C0FC2E82-66F0-412B-BBF4-225F2E381453}"/>
                  </a:ext>
                </a:extLst>
              </p:cNvPr>
              <p:cNvSpPr/>
              <p:nvPr/>
            </p:nvSpPr>
            <p:spPr>
              <a:xfrm>
                <a:off x="8539891" y="4412560"/>
                <a:ext cx="530770" cy="921263"/>
              </a:xfrm>
              <a:custGeom>
                <a:avLst/>
                <a:gdLst>
                  <a:gd name="connsiteX0" fmla="*/ 0 w 530770"/>
                  <a:gd name="connsiteY0" fmla="*/ 422540 h 921263"/>
                  <a:gd name="connsiteX1" fmla="*/ 48356 w 530770"/>
                  <a:gd name="connsiteY1" fmla="*/ 787373 h 921263"/>
                  <a:gd name="connsiteX2" fmla="*/ 233566 w 530770"/>
                  <a:gd name="connsiteY2" fmla="*/ 912368 h 921263"/>
                  <a:gd name="connsiteX3" fmla="*/ 329365 w 530770"/>
                  <a:gd name="connsiteY3" fmla="*/ 921264 h 921263"/>
                  <a:gd name="connsiteX4" fmla="*/ 504083 w 530770"/>
                  <a:gd name="connsiteY4" fmla="*/ 759204 h 921263"/>
                  <a:gd name="connsiteX5" fmla="*/ 530770 w 530770"/>
                  <a:gd name="connsiteY5" fmla="*/ 471922 h 921263"/>
                  <a:gd name="connsiteX6" fmla="*/ 417979 w 530770"/>
                  <a:gd name="connsiteY6" fmla="*/ 327654 h 921263"/>
                  <a:gd name="connsiteX7" fmla="*/ 412733 w 530770"/>
                  <a:gd name="connsiteY7" fmla="*/ 104352 h 921263"/>
                  <a:gd name="connsiteX8" fmla="*/ 357192 w 530770"/>
                  <a:gd name="connsiteY8" fmla="*/ 221705 h 921263"/>
                  <a:gd name="connsiteX9" fmla="*/ 329593 w 530770"/>
                  <a:gd name="connsiteY9" fmla="*/ 0 h 921263"/>
                  <a:gd name="connsiteX10" fmla="*/ 200721 w 530770"/>
                  <a:gd name="connsiteY10" fmla="*/ 266639 h 921263"/>
                  <a:gd name="connsiteX11" fmla="*/ 125223 w 530770"/>
                  <a:gd name="connsiteY11" fmla="*/ 359929 h 921263"/>
                  <a:gd name="connsiteX12" fmla="*/ 0 w 530770"/>
                  <a:gd name="connsiteY12" fmla="*/ 422540 h 92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0770" h="921263">
                    <a:moveTo>
                      <a:pt x="0" y="422540"/>
                    </a:moveTo>
                    <a:lnTo>
                      <a:pt x="48356" y="787373"/>
                    </a:lnTo>
                    <a:lnTo>
                      <a:pt x="233566" y="912368"/>
                    </a:lnTo>
                    <a:lnTo>
                      <a:pt x="329365" y="921264"/>
                    </a:lnTo>
                    <a:lnTo>
                      <a:pt x="504083" y="759204"/>
                    </a:lnTo>
                    <a:lnTo>
                      <a:pt x="530770" y="471922"/>
                    </a:lnTo>
                    <a:lnTo>
                      <a:pt x="417979" y="327654"/>
                    </a:lnTo>
                    <a:lnTo>
                      <a:pt x="412733" y="104352"/>
                    </a:lnTo>
                    <a:lnTo>
                      <a:pt x="357192" y="221705"/>
                    </a:lnTo>
                    <a:lnTo>
                      <a:pt x="329593" y="0"/>
                    </a:lnTo>
                    <a:lnTo>
                      <a:pt x="200721" y="266639"/>
                    </a:lnTo>
                    <a:lnTo>
                      <a:pt x="125223" y="359929"/>
                    </a:lnTo>
                    <a:lnTo>
                      <a:pt x="0" y="42254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817D1562-E357-42BE-A866-84B4FCDA3CF9}"/>
                  </a:ext>
                </a:extLst>
              </p:cNvPr>
              <p:cNvSpPr/>
              <p:nvPr/>
            </p:nvSpPr>
            <p:spPr>
              <a:xfrm>
                <a:off x="8956615" y="4025488"/>
                <a:ext cx="91807" cy="175972"/>
              </a:xfrm>
              <a:custGeom>
                <a:avLst/>
                <a:gdLst>
                  <a:gd name="connsiteX0" fmla="*/ 85306 w 91807"/>
                  <a:gd name="connsiteY0" fmla="*/ 0 h 175972"/>
                  <a:gd name="connsiteX1" fmla="*/ 0 w 91807"/>
                  <a:gd name="connsiteY1" fmla="*/ 87359 h 175972"/>
                  <a:gd name="connsiteX2" fmla="*/ 22011 w 91807"/>
                  <a:gd name="connsiteY2" fmla="*/ 175973 h 175972"/>
                  <a:gd name="connsiteX3" fmla="*/ 91807 w 91807"/>
                  <a:gd name="connsiteY3" fmla="*/ 104466 h 175972"/>
                  <a:gd name="connsiteX4" fmla="*/ 85306 w 91807"/>
                  <a:gd name="connsiteY4" fmla="*/ 0 h 17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07" h="175972">
                    <a:moveTo>
                      <a:pt x="85306" y="0"/>
                    </a:moveTo>
                    <a:lnTo>
                      <a:pt x="0" y="87359"/>
                    </a:lnTo>
                    <a:lnTo>
                      <a:pt x="22011" y="175973"/>
                    </a:lnTo>
                    <a:lnTo>
                      <a:pt x="91807" y="104466"/>
                    </a:lnTo>
                    <a:lnTo>
                      <a:pt x="85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6E1439E9-6A8C-443F-9EF8-E2AED63FE57B}"/>
                  </a:ext>
                </a:extLst>
              </p:cNvPr>
              <p:cNvSpPr/>
              <p:nvPr/>
            </p:nvSpPr>
            <p:spPr>
              <a:xfrm>
                <a:off x="8762509" y="4965455"/>
                <a:ext cx="148520" cy="337899"/>
              </a:xfrm>
              <a:custGeom>
                <a:avLst/>
                <a:gdLst>
                  <a:gd name="connsiteX0" fmla="*/ 42767 w 148520"/>
                  <a:gd name="connsiteY0" fmla="*/ 328111 h 337899"/>
                  <a:gd name="connsiteX1" fmla="*/ 0 w 148520"/>
                  <a:gd name="connsiteY1" fmla="*/ 217942 h 337899"/>
                  <a:gd name="connsiteX2" fmla="*/ 20072 w 148520"/>
                  <a:gd name="connsiteY2" fmla="*/ 131609 h 337899"/>
                  <a:gd name="connsiteX3" fmla="*/ 73104 w 148520"/>
                  <a:gd name="connsiteY3" fmla="*/ 0 h 337899"/>
                  <a:gd name="connsiteX4" fmla="*/ 126363 w 148520"/>
                  <a:gd name="connsiteY4" fmla="*/ 127845 h 337899"/>
                  <a:gd name="connsiteX5" fmla="*/ 145865 w 148520"/>
                  <a:gd name="connsiteY5" fmla="*/ 233224 h 337899"/>
                  <a:gd name="connsiteX6" fmla="*/ 105379 w 148520"/>
                  <a:gd name="connsiteY6" fmla="*/ 299599 h 337899"/>
                  <a:gd name="connsiteX7" fmla="*/ 43338 w 148520"/>
                  <a:gd name="connsiteY7" fmla="*/ 337690 h 33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20" h="337899">
                    <a:moveTo>
                      <a:pt x="42767" y="328111"/>
                    </a:moveTo>
                    <a:cubicBezTo>
                      <a:pt x="22239" y="293897"/>
                      <a:pt x="1141" y="257744"/>
                      <a:pt x="0" y="217942"/>
                    </a:cubicBezTo>
                    <a:cubicBezTo>
                      <a:pt x="935" y="188119"/>
                      <a:pt x="7755" y="158786"/>
                      <a:pt x="20072" y="131609"/>
                    </a:cubicBezTo>
                    <a:cubicBezTo>
                      <a:pt x="36951" y="87359"/>
                      <a:pt x="54628" y="43486"/>
                      <a:pt x="73104" y="0"/>
                    </a:cubicBezTo>
                    <a:cubicBezTo>
                      <a:pt x="90895" y="42653"/>
                      <a:pt x="108652" y="85272"/>
                      <a:pt x="126363" y="127845"/>
                    </a:cubicBezTo>
                    <a:cubicBezTo>
                      <a:pt x="140391" y="161489"/>
                      <a:pt x="154532" y="197870"/>
                      <a:pt x="145865" y="233224"/>
                    </a:cubicBezTo>
                    <a:cubicBezTo>
                      <a:pt x="139592" y="258656"/>
                      <a:pt x="122257" y="279527"/>
                      <a:pt x="105379" y="299599"/>
                    </a:cubicBezTo>
                    <a:cubicBezTo>
                      <a:pt x="88500" y="319671"/>
                      <a:pt x="68542" y="340199"/>
                      <a:pt x="43338" y="337690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E75A2C2F-4701-47EA-ADAE-6A39465B0548}"/>
                  </a:ext>
                </a:extLst>
              </p:cNvPr>
              <p:cNvSpPr/>
              <p:nvPr/>
            </p:nvSpPr>
            <p:spPr>
              <a:xfrm>
                <a:off x="8659513" y="4749110"/>
                <a:ext cx="328301" cy="581935"/>
              </a:xfrm>
              <a:custGeom>
                <a:avLst/>
                <a:gdLst>
                  <a:gd name="connsiteX0" fmla="*/ 124209 w 328301"/>
                  <a:gd name="connsiteY0" fmla="*/ 568976 h 581935"/>
                  <a:gd name="connsiteX1" fmla="*/ 28068 w 328301"/>
                  <a:gd name="connsiteY1" fmla="*/ 450254 h 581935"/>
                  <a:gd name="connsiteX2" fmla="*/ 1153 w 328301"/>
                  <a:gd name="connsiteY2" fmla="*/ 402925 h 581935"/>
                  <a:gd name="connsiteX3" fmla="*/ 15979 w 328301"/>
                  <a:gd name="connsiteY3" fmla="*/ 335866 h 581935"/>
                  <a:gd name="connsiteX4" fmla="*/ 212252 w 328301"/>
                  <a:gd name="connsiteY4" fmla="*/ 0 h 581935"/>
                  <a:gd name="connsiteX5" fmla="*/ 276574 w 328301"/>
                  <a:gd name="connsiteY5" fmla="*/ 163884 h 581935"/>
                  <a:gd name="connsiteX6" fmla="*/ 327439 w 328301"/>
                  <a:gd name="connsiteY6" fmla="*/ 331076 h 581935"/>
                  <a:gd name="connsiteX7" fmla="*/ 291400 w 328301"/>
                  <a:gd name="connsiteY7" fmla="*/ 443525 h 581935"/>
                  <a:gd name="connsiteX8" fmla="*/ 266652 w 328301"/>
                  <a:gd name="connsiteY8" fmla="*/ 520050 h 581935"/>
                  <a:gd name="connsiteX9" fmla="*/ 212822 w 328301"/>
                  <a:gd name="connsiteY9" fmla="*/ 577073 h 581935"/>
                  <a:gd name="connsiteX10" fmla="*/ 105847 w 328301"/>
                  <a:gd name="connsiteY10" fmla="*/ 559168 h 58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301" h="581935">
                    <a:moveTo>
                      <a:pt x="124209" y="568976"/>
                    </a:moveTo>
                    <a:lnTo>
                      <a:pt x="28068" y="450254"/>
                    </a:lnTo>
                    <a:cubicBezTo>
                      <a:pt x="15409" y="436876"/>
                      <a:pt x="6171" y="420647"/>
                      <a:pt x="1153" y="402925"/>
                    </a:cubicBezTo>
                    <a:cubicBezTo>
                      <a:pt x="-3409" y="380116"/>
                      <a:pt x="6399" y="357306"/>
                      <a:pt x="15979" y="335866"/>
                    </a:cubicBezTo>
                    <a:cubicBezTo>
                      <a:pt x="69239" y="217030"/>
                      <a:pt x="124095" y="96369"/>
                      <a:pt x="212252" y="0"/>
                    </a:cubicBezTo>
                    <a:cubicBezTo>
                      <a:pt x="215217" y="59190"/>
                      <a:pt x="247378" y="112335"/>
                      <a:pt x="276574" y="163884"/>
                    </a:cubicBezTo>
                    <a:cubicBezTo>
                      <a:pt x="305770" y="215433"/>
                      <a:pt x="333597" y="272228"/>
                      <a:pt x="327439" y="331076"/>
                    </a:cubicBezTo>
                    <a:cubicBezTo>
                      <a:pt x="323105" y="370307"/>
                      <a:pt x="303831" y="406004"/>
                      <a:pt x="291400" y="443525"/>
                    </a:cubicBezTo>
                    <a:cubicBezTo>
                      <a:pt x="282961" y="468957"/>
                      <a:pt x="277600" y="495530"/>
                      <a:pt x="266652" y="520050"/>
                    </a:cubicBezTo>
                    <a:cubicBezTo>
                      <a:pt x="256890" y="545391"/>
                      <a:pt x="237559" y="565862"/>
                      <a:pt x="212822" y="577073"/>
                    </a:cubicBezTo>
                    <a:cubicBezTo>
                      <a:pt x="178038" y="590074"/>
                      <a:pt x="139719" y="574564"/>
                      <a:pt x="105847" y="55916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B915899C-6383-4C98-B003-43B4B8D4B06F}"/>
                  </a:ext>
                </a:extLst>
              </p:cNvPr>
              <p:cNvSpPr/>
              <p:nvPr/>
            </p:nvSpPr>
            <p:spPr>
              <a:xfrm>
                <a:off x="8886363" y="5245206"/>
                <a:ext cx="368026" cy="67404"/>
              </a:xfrm>
              <a:custGeom>
                <a:avLst/>
                <a:gdLst>
                  <a:gd name="connsiteX0" fmla="*/ 368027 w 368026"/>
                  <a:gd name="connsiteY0" fmla="*/ 118 h 67404"/>
                  <a:gd name="connsiteX1" fmla="*/ 353657 w 368026"/>
                  <a:gd name="connsiteY1" fmla="*/ 3539 h 67404"/>
                  <a:gd name="connsiteX2" fmla="*/ 314197 w 368026"/>
                  <a:gd name="connsiteY2" fmla="*/ 10838 h 67404"/>
                  <a:gd name="connsiteX3" fmla="*/ 183956 w 368026"/>
                  <a:gd name="connsiteY3" fmla="*/ 33647 h 67404"/>
                  <a:gd name="connsiteX4" fmla="*/ 53830 w 368026"/>
                  <a:gd name="connsiteY4" fmla="*/ 57483 h 67404"/>
                  <a:gd name="connsiteX5" fmla="*/ 14484 w 368026"/>
                  <a:gd name="connsiteY5" fmla="*/ 65124 h 67404"/>
                  <a:gd name="connsiteX6" fmla="*/ 0 w 368026"/>
                  <a:gd name="connsiteY6" fmla="*/ 67405 h 67404"/>
                  <a:gd name="connsiteX7" fmla="*/ 14028 w 368026"/>
                  <a:gd name="connsiteY7" fmla="*/ 62957 h 67404"/>
                  <a:gd name="connsiteX8" fmla="*/ 53031 w 368026"/>
                  <a:gd name="connsiteY8" fmla="*/ 53491 h 67404"/>
                  <a:gd name="connsiteX9" fmla="*/ 182930 w 368026"/>
                  <a:gd name="connsiteY9" fmla="*/ 27945 h 67404"/>
                  <a:gd name="connsiteX10" fmla="*/ 313513 w 368026"/>
                  <a:gd name="connsiteY10" fmla="*/ 6504 h 67404"/>
                  <a:gd name="connsiteX11" fmla="*/ 353314 w 368026"/>
                  <a:gd name="connsiteY11" fmla="*/ 916 h 67404"/>
                  <a:gd name="connsiteX12" fmla="*/ 368027 w 368026"/>
                  <a:gd name="connsiteY12" fmla="*/ 118 h 6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026" h="67404">
                    <a:moveTo>
                      <a:pt x="368027" y="118"/>
                    </a:moveTo>
                    <a:cubicBezTo>
                      <a:pt x="363351" y="1692"/>
                      <a:pt x="358538" y="2843"/>
                      <a:pt x="353657" y="3539"/>
                    </a:cubicBezTo>
                    <a:lnTo>
                      <a:pt x="314197" y="10838"/>
                    </a:lnTo>
                    <a:lnTo>
                      <a:pt x="183956" y="33647"/>
                    </a:lnTo>
                    <a:cubicBezTo>
                      <a:pt x="133092" y="42657"/>
                      <a:pt x="87131" y="51096"/>
                      <a:pt x="53830" y="57483"/>
                    </a:cubicBezTo>
                    <a:lnTo>
                      <a:pt x="14484" y="65124"/>
                    </a:lnTo>
                    <a:cubicBezTo>
                      <a:pt x="9740" y="66333"/>
                      <a:pt x="4893" y="67097"/>
                      <a:pt x="0" y="67405"/>
                    </a:cubicBezTo>
                    <a:cubicBezTo>
                      <a:pt x="4493" y="65409"/>
                      <a:pt x="9204" y="63915"/>
                      <a:pt x="14028" y="62957"/>
                    </a:cubicBezTo>
                    <a:cubicBezTo>
                      <a:pt x="23151" y="60448"/>
                      <a:pt x="36837" y="57255"/>
                      <a:pt x="53031" y="53491"/>
                    </a:cubicBezTo>
                    <a:cubicBezTo>
                      <a:pt x="86105" y="46078"/>
                      <a:pt x="132065" y="37069"/>
                      <a:pt x="182930" y="27945"/>
                    </a:cubicBezTo>
                    <a:cubicBezTo>
                      <a:pt x="233794" y="18821"/>
                      <a:pt x="280097" y="11522"/>
                      <a:pt x="313513" y="6504"/>
                    </a:cubicBezTo>
                    <a:cubicBezTo>
                      <a:pt x="330277" y="3995"/>
                      <a:pt x="343849" y="2171"/>
                      <a:pt x="353314" y="916"/>
                    </a:cubicBezTo>
                    <a:cubicBezTo>
                      <a:pt x="358173" y="84"/>
                      <a:pt x="363111" y="-179"/>
                      <a:pt x="368027" y="118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" name="文本框 4">
            <a:extLst>
              <a:ext uri="{FF2B5EF4-FFF2-40B4-BE49-F238E27FC236}">
                <a16:creationId xmlns:a16="http://schemas.microsoft.com/office/drawing/2014/main" id="{8D49C7F8-1D57-44F4-B7AB-8269EDEAE6BF}"/>
              </a:ext>
            </a:extLst>
          </p:cNvPr>
          <p:cNvSpPr txBox="1"/>
          <p:nvPr/>
        </p:nvSpPr>
        <p:spPr>
          <a:xfrm>
            <a:off x="660400" y="3429000"/>
            <a:ext cx="57023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活动执行方案</a:t>
            </a:r>
            <a:endParaRPr kumimoji="1" lang="zh-CN" altLang="en-US" sz="7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汉仪菱心体简" panose="02010400000101010101" charset="-122"/>
            </a:endParaRPr>
          </a:p>
        </p:txBody>
      </p:sp>
      <p:sp>
        <p:nvSpPr>
          <p:cNvPr id="8" name="文本框 20">
            <a:extLst>
              <a:ext uri="{FF2B5EF4-FFF2-40B4-BE49-F238E27FC236}">
                <a16:creationId xmlns:a16="http://schemas.microsoft.com/office/drawing/2014/main" id="{BF93F509-2827-40DD-B651-CBB62C62AC78}"/>
              </a:ext>
            </a:extLst>
          </p:cNvPr>
          <p:cNvSpPr txBox="1"/>
          <p:nvPr/>
        </p:nvSpPr>
        <p:spPr>
          <a:xfrm>
            <a:off x="660400" y="2505670"/>
            <a:ext cx="45038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1"/>
                </a:solidFill>
                <a:effectLst>
                  <a:reflection blurRad="165100" stA="55000" endA="300" endPos="45500" dir="5400000" sy="-100000" algn="bl" rotWithShape="0"/>
                </a:effectLst>
                <a:latin typeface="+mj-ea"/>
                <a:ea typeface="+mj-ea"/>
              </a:rPr>
              <a:t>PART TWO</a:t>
            </a:r>
            <a:endParaRPr lang="zh-CN" altLang="en-US" sz="6000" b="1" dirty="0">
              <a:solidFill>
                <a:schemeClr val="accent1"/>
              </a:solidFill>
              <a:effectLst>
                <a:reflection blurRad="165100" stA="55000" endA="300" endPos="45500" dir="5400000" sy="-100000" algn="bl" rotWithShape="0"/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575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47FC77C1-FF47-492D-A4D5-EDF95677FDD3}"/>
              </a:ext>
            </a:extLst>
          </p:cNvPr>
          <p:cNvSpPr/>
          <p:nvPr/>
        </p:nvSpPr>
        <p:spPr>
          <a:xfrm>
            <a:off x="874712" y="1394690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矩形: 圆顶角 35">
            <a:extLst>
              <a:ext uri="{FF2B5EF4-FFF2-40B4-BE49-F238E27FC236}">
                <a16:creationId xmlns:a16="http://schemas.microsoft.com/office/drawing/2014/main" id="{C57D214F-B3C2-4A60-AF7A-36BB68FB4318}"/>
              </a:ext>
            </a:extLst>
          </p:cNvPr>
          <p:cNvSpPr/>
          <p:nvPr/>
        </p:nvSpPr>
        <p:spPr>
          <a:xfrm>
            <a:off x="874712" y="1394690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10:00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4E111FC-45DE-4B2C-82FE-A25A641BE8E7}"/>
              </a:ext>
            </a:extLst>
          </p:cNvPr>
          <p:cNvSpPr txBox="1"/>
          <p:nvPr/>
        </p:nvSpPr>
        <p:spPr>
          <a:xfrm>
            <a:off x="874712" y="1907314"/>
            <a:ext cx="2197101" cy="14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入场签到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来宾签到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领取露营装备、驱虫驱蚊装备等用品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3FF79548-25BF-4242-9DA6-41B88BF23682}"/>
              </a:ext>
            </a:extLst>
          </p:cNvPr>
          <p:cNvSpPr/>
          <p:nvPr/>
        </p:nvSpPr>
        <p:spPr>
          <a:xfrm>
            <a:off x="3573507" y="1394690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" name="矩形: 圆顶角 38">
            <a:extLst>
              <a:ext uri="{FF2B5EF4-FFF2-40B4-BE49-F238E27FC236}">
                <a16:creationId xmlns:a16="http://schemas.microsoft.com/office/drawing/2014/main" id="{3C9276D0-52B9-4D94-BFDD-3E7DA18A2801}"/>
              </a:ext>
            </a:extLst>
          </p:cNvPr>
          <p:cNvSpPr/>
          <p:nvPr/>
        </p:nvSpPr>
        <p:spPr>
          <a:xfrm>
            <a:off x="3573507" y="1394690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10:30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EB3C3F0-1FE5-4480-B9A3-A8F411015AFA}"/>
              </a:ext>
            </a:extLst>
          </p:cNvPr>
          <p:cNvSpPr txBox="1"/>
          <p:nvPr/>
        </p:nvSpPr>
        <p:spPr>
          <a:xfrm>
            <a:off x="3573507" y="1907314"/>
            <a:ext cx="2197101" cy="1108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夏日游园会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玩游戏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1982E18B-1E74-44DA-8B47-66A779AF2DBC}"/>
              </a:ext>
            </a:extLst>
          </p:cNvPr>
          <p:cNvSpPr/>
          <p:nvPr/>
        </p:nvSpPr>
        <p:spPr>
          <a:xfrm>
            <a:off x="6272302" y="1394690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: 圆顶角 41">
            <a:extLst>
              <a:ext uri="{FF2B5EF4-FFF2-40B4-BE49-F238E27FC236}">
                <a16:creationId xmlns:a16="http://schemas.microsoft.com/office/drawing/2014/main" id="{7CA45E77-96CD-415D-BB47-3B8117754A90}"/>
              </a:ext>
            </a:extLst>
          </p:cNvPr>
          <p:cNvSpPr/>
          <p:nvPr/>
        </p:nvSpPr>
        <p:spPr>
          <a:xfrm>
            <a:off x="6272302" y="1394690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12:30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CE6864B-BEDC-4ABE-9EF7-39F122E81E35}"/>
              </a:ext>
            </a:extLst>
          </p:cNvPr>
          <p:cNvSpPr txBox="1"/>
          <p:nvPr/>
        </p:nvSpPr>
        <p:spPr>
          <a:xfrm>
            <a:off x="6272302" y="1907314"/>
            <a:ext cx="2197101" cy="363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午餐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31F4969F-C01D-4ADA-8EC8-F5C21146272D}"/>
              </a:ext>
            </a:extLst>
          </p:cNvPr>
          <p:cNvSpPr/>
          <p:nvPr/>
        </p:nvSpPr>
        <p:spPr>
          <a:xfrm>
            <a:off x="8971098" y="1394690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5" name="矩形: 圆顶角 44">
            <a:extLst>
              <a:ext uri="{FF2B5EF4-FFF2-40B4-BE49-F238E27FC236}">
                <a16:creationId xmlns:a16="http://schemas.microsoft.com/office/drawing/2014/main" id="{52325C22-1940-4B87-9E24-849BA4CB1002}"/>
              </a:ext>
            </a:extLst>
          </p:cNvPr>
          <p:cNvSpPr/>
          <p:nvPr/>
        </p:nvSpPr>
        <p:spPr>
          <a:xfrm>
            <a:off x="8971098" y="1394690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14:30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4711EC1-D0A5-451D-B3D1-A1526D688C44}"/>
              </a:ext>
            </a:extLst>
          </p:cNvPr>
          <p:cNvSpPr txBox="1"/>
          <p:nvPr/>
        </p:nvSpPr>
        <p:spPr>
          <a:xfrm>
            <a:off x="8971098" y="1907314"/>
            <a:ext cx="2197101" cy="148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趣味小游戏破冰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彩虹跑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水球大战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鱿鱼游戏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8E35467-91BA-4438-B7E6-B7815E0BEBF8}"/>
              </a:ext>
            </a:extLst>
          </p:cNvPr>
          <p:cNvSpPr/>
          <p:nvPr/>
        </p:nvSpPr>
        <p:spPr>
          <a:xfrm>
            <a:off x="874712" y="3991653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8" name="矩形: 圆顶角 47">
            <a:extLst>
              <a:ext uri="{FF2B5EF4-FFF2-40B4-BE49-F238E27FC236}">
                <a16:creationId xmlns:a16="http://schemas.microsoft.com/office/drawing/2014/main" id="{B38DFAF6-6F7E-4C3F-84C2-376DC67BE31E}"/>
              </a:ext>
            </a:extLst>
          </p:cNvPr>
          <p:cNvSpPr/>
          <p:nvPr/>
        </p:nvSpPr>
        <p:spPr>
          <a:xfrm>
            <a:off x="874712" y="3991653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21:30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8A5AAAF-14C6-452D-A4B3-E624610BD156}"/>
              </a:ext>
            </a:extLst>
          </p:cNvPr>
          <p:cNvSpPr txBox="1"/>
          <p:nvPr/>
        </p:nvSpPr>
        <p:spPr>
          <a:xfrm>
            <a:off x="874712" y="4504277"/>
            <a:ext cx="2197101" cy="736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露天电影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星空露营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29FB64DA-9713-4E31-AC25-1AADA9CE6A8D}"/>
              </a:ext>
            </a:extLst>
          </p:cNvPr>
          <p:cNvSpPr/>
          <p:nvPr/>
        </p:nvSpPr>
        <p:spPr>
          <a:xfrm>
            <a:off x="3573507" y="3991653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1" name="矩形: 圆顶角 50">
            <a:extLst>
              <a:ext uri="{FF2B5EF4-FFF2-40B4-BE49-F238E27FC236}">
                <a16:creationId xmlns:a16="http://schemas.microsoft.com/office/drawing/2014/main" id="{B24D5068-EE23-41ED-B2BC-B39783E9AE08}"/>
              </a:ext>
            </a:extLst>
          </p:cNvPr>
          <p:cNvSpPr/>
          <p:nvPr/>
        </p:nvSpPr>
        <p:spPr>
          <a:xfrm>
            <a:off x="3573507" y="3991653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19:30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7D406D0-ED01-4A07-B869-F9EB474EE3E6}"/>
              </a:ext>
            </a:extLst>
          </p:cNvPr>
          <p:cNvSpPr txBox="1"/>
          <p:nvPr/>
        </p:nvSpPr>
        <p:spPr>
          <a:xfrm>
            <a:off x="3573507" y="4504277"/>
            <a:ext cx="2197101" cy="736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乐队演出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篝火晚会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A76A0345-C1D9-4FEC-99F1-020E55FD794F}"/>
              </a:ext>
            </a:extLst>
          </p:cNvPr>
          <p:cNvSpPr/>
          <p:nvPr/>
        </p:nvSpPr>
        <p:spPr>
          <a:xfrm>
            <a:off x="6272302" y="3991653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4" name="矩形: 圆顶角 53">
            <a:extLst>
              <a:ext uri="{FF2B5EF4-FFF2-40B4-BE49-F238E27FC236}">
                <a16:creationId xmlns:a16="http://schemas.microsoft.com/office/drawing/2014/main" id="{98D73096-0BCC-40C4-812E-3FE36A0887B6}"/>
              </a:ext>
            </a:extLst>
          </p:cNvPr>
          <p:cNvSpPr/>
          <p:nvPr/>
        </p:nvSpPr>
        <p:spPr>
          <a:xfrm>
            <a:off x="6272302" y="3991653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18:00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27ED355-41E8-40D2-BD3E-4E2E0BA501FB}"/>
              </a:ext>
            </a:extLst>
          </p:cNvPr>
          <p:cNvSpPr txBox="1"/>
          <p:nvPr/>
        </p:nvSpPr>
        <p:spPr>
          <a:xfrm>
            <a:off x="6272302" y="4504277"/>
            <a:ext cx="2197101" cy="14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烧烤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BBQ </a:t>
            </a: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啤酒、烤串、西瓜、烤全羊，氛围满满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大家围坐一起聊天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DBE1270B-CEC7-4043-A955-8E554FD425C0}"/>
              </a:ext>
            </a:extLst>
          </p:cNvPr>
          <p:cNvSpPr/>
          <p:nvPr/>
        </p:nvSpPr>
        <p:spPr>
          <a:xfrm>
            <a:off x="8971098" y="3991653"/>
            <a:ext cx="2346189" cy="1952812"/>
          </a:xfrm>
          <a:prstGeom prst="roundRect">
            <a:avLst>
              <a:gd name="adj" fmla="val 10164"/>
            </a:avLst>
          </a:prstGeom>
          <a:solidFill>
            <a:schemeClr val="bg1"/>
          </a:solidFill>
          <a:ln>
            <a:noFill/>
          </a:ln>
          <a:effectLst>
            <a:outerShdw blurRad="673100" dist="355600" dir="2700000" sx="90000" sy="9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" name="矩形: 圆顶角 56">
            <a:extLst>
              <a:ext uri="{FF2B5EF4-FFF2-40B4-BE49-F238E27FC236}">
                <a16:creationId xmlns:a16="http://schemas.microsoft.com/office/drawing/2014/main" id="{A39A0948-CF79-4107-9B43-DFF24C731317}"/>
              </a:ext>
            </a:extLst>
          </p:cNvPr>
          <p:cNvSpPr/>
          <p:nvPr/>
        </p:nvSpPr>
        <p:spPr>
          <a:xfrm>
            <a:off x="8971098" y="3991653"/>
            <a:ext cx="2346189" cy="3911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15:00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6057256-398B-4A57-8D21-4C331566F574}"/>
              </a:ext>
            </a:extLst>
          </p:cNvPr>
          <p:cNvSpPr txBox="1"/>
          <p:nvPr/>
        </p:nvSpPr>
        <p:spPr>
          <a:xfrm>
            <a:off x="8971098" y="4504277"/>
            <a:ext cx="2197101" cy="14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/>
            </a:lvl1pPr>
          </a:lstStyle>
          <a:p>
            <a:pPr marL="69750" algn="ctr"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乐队的夏天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通过音乐让每个人重新认识自己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释放压力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C7CEC8E-7DBB-4E3A-A73D-B9A3167AD004}"/>
              </a:ext>
            </a:extLst>
          </p:cNvPr>
          <p:cNvGrpSpPr/>
          <p:nvPr/>
        </p:nvGrpSpPr>
        <p:grpSpPr>
          <a:xfrm>
            <a:off x="2825680" y="1290888"/>
            <a:ext cx="1143052" cy="1143052"/>
            <a:chOff x="2825680" y="1275053"/>
            <a:chExt cx="1143052" cy="1143052"/>
          </a:xfrm>
        </p:grpSpPr>
        <p:sp>
          <p:nvSpPr>
            <p:cNvPr id="60" name="弧形 59">
              <a:extLst>
                <a:ext uri="{FF2B5EF4-FFF2-40B4-BE49-F238E27FC236}">
                  <a16:creationId xmlns:a16="http://schemas.microsoft.com/office/drawing/2014/main" id="{32DF4A89-1D94-48A5-A75E-7FAE2921F858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2682673-9CE4-4911-9050-F2AA01CE09D2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51">
              <a:extLst>
                <a:ext uri="{FF2B5EF4-FFF2-40B4-BE49-F238E27FC236}">
                  <a16:creationId xmlns:a16="http://schemas.microsoft.com/office/drawing/2014/main" id="{758517C1-687A-4FBD-931F-E5047EAC218D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E34E75A-7658-43BC-95B0-98DD5DAF9665}"/>
              </a:ext>
            </a:extLst>
          </p:cNvPr>
          <p:cNvGrpSpPr/>
          <p:nvPr/>
        </p:nvGrpSpPr>
        <p:grpSpPr>
          <a:xfrm>
            <a:off x="5520766" y="1290888"/>
            <a:ext cx="1143052" cy="1143052"/>
            <a:chOff x="2825680" y="1275053"/>
            <a:chExt cx="1143052" cy="1143052"/>
          </a:xfrm>
        </p:grpSpPr>
        <p:sp>
          <p:nvSpPr>
            <p:cNvPr id="64" name="弧形 63">
              <a:extLst>
                <a:ext uri="{FF2B5EF4-FFF2-40B4-BE49-F238E27FC236}">
                  <a16:creationId xmlns:a16="http://schemas.microsoft.com/office/drawing/2014/main" id="{DD390E21-5382-4A3F-9563-B7503DEBEDA3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39343DF-987D-48C4-BEED-B674186B5FDB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51">
              <a:extLst>
                <a:ext uri="{FF2B5EF4-FFF2-40B4-BE49-F238E27FC236}">
                  <a16:creationId xmlns:a16="http://schemas.microsoft.com/office/drawing/2014/main" id="{E9E5D613-1ED5-4F05-9BAB-73E9C995ABE5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BB526454-D373-4702-A337-224E33898391}"/>
              </a:ext>
            </a:extLst>
          </p:cNvPr>
          <p:cNvGrpSpPr/>
          <p:nvPr/>
        </p:nvGrpSpPr>
        <p:grpSpPr>
          <a:xfrm rot="5400000">
            <a:off x="10365080" y="3143541"/>
            <a:ext cx="1143052" cy="1143052"/>
            <a:chOff x="2825680" y="1275053"/>
            <a:chExt cx="1143052" cy="1143052"/>
          </a:xfrm>
        </p:grpSpPr>
        <p:sp>
          <p:nvSpPr>
            <p:cNvPr id="68" name="弧形 67">
              <a:extLst>
                <a:ext uri="{FF2B5EF4-FFF2-40B4-BE49-F238E27FC236}">
                  <a16:creationId xmlns:a16="http://schemas.microsoft.com/office/drawing/2014/main" id="{7E227965-9ADE-43B0-9DC8-A5A864E95116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FBB898F-AFDD-4C9B-951B-F090683C58C8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51">
              <a:extLst>
                <a:ext uri="{FF2B5EF4-FFF2-40B4-BE49-F238E27FC236}">
                  <a16:creationId xmlns:a16="http://schemas.microsoft.com/office/drawing/2014/main" id="{085AB119-E4E3-407F-87A3-C32500A5D17D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D2CCB30-C1C8-4A2D-A30D-1945E5399C0E}"/>
              </a:ext>
            </a:extLst>
          </p:cNvPr>
          <p:cNvGrpSpPr/>
          <p:nvPr/>
        </p:nvGrpSpPr>
        <p:grpSpPr>
          <a:xfrm flipH="1">
            <a:off x="8164576" y="3863067"/>
            <a:ext cx="1143052" cy="1143052"/>
            <a:chOff x="2825680" y="1275053"/>
            <a:chExt cx="1143052" cy="1143052"/>
          </a:xfrm>
        </p:grpSpPr>
        <p:sp>
          <p:nvSpPr>
            <p:cNvPr id="72" name="弧形 71">
              <a:extLst>
                <a:ext uri="{FF2B5EF4-FFF2-40B4-BE49-F238E27FC236}">
                  <a16:creationId xmlns:a16="http://schemas.microsoft.com/office/drawing/2014/main" id="{4E4EA61D-37AC-4DE3-B6F9-5E99FCC709B0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9F80949-3CE7-425D-A314-E29003F451F3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51">
              <a:extLst>
                <a:ext uri="{FF2B5EF4-FFF2-40B4-BE49-F238E27FC236}">
                  <a16:creationId xmlns:a16="http://schemas.microsoft.com/office/drawing/2014/main" id="{9B0EF037-FA48-453B-AD59-6DA4853B635D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C49662D-0E43-415D-A971-E0FB832581E8}"/>
              </a:ext>
            </a:extLst>
          </p:cNvPr>
          <p:cNvGrpSpPr/>
          <p:nvPr/>
        </p:nvGrpSpPr>
        <p:grpSpPr>
          <a:xfrm flipH="1">
            <a:off x="2825680" y="3863067"/>
            <a:ext cx="1143052" cy="1143052"/>
            <a:chOff x="2825680" y="1275053"/>
            <a:chExt cx="1143052" cy="1143052"/>
          </a:xfrm>
        </p:grpSpPr>
        <p:sp>
          <p:nvSpPr>
            <p:cNvPr id="76" name="弧形 75">
              <a:extLst>
                <a:ext uri="{FF2B5EF4-FFF2-40B4-BE49-F238E27FC236}">
                  <a16:creationId xmlns:a16="http://schemas.microsoft.com/office/drawing/2014/main" id="{1ACD91B4-B08D-453E-B120-EE71654955C8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65B498F4-31FC-4ECF-A6E0-E15EEA60B54C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等腰三角形 51">
              <a:extLst>
                <a:ext uri="{FF2B5EF4-FFF2-40B4-BE49-F238E27FC236}">
                  <a16:creationId xmlns:a16="http://schemas.microsoft.com/office/drawing/2014/main" id="{A258104B-A358-4BE3-A647-1CB489A142AD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C0CC843-ED9B-4FEA-8701-7F57FE34C712}"/>
              </a:ext>
            </a:extLst>
          </p:cNvPr>
          <p:cNvGrpSpPr/>
          <p:nvPr/>
        </p:nvGrpSpPr>
        <p:grpSpPr>
          <a:xfrm>
            <a:off x="8178625" y="1290888"/>
            <a:ext cx="1143052" cy="1143052"/>
            <a:chOff x="2825680" y="1275053"/>
            <a:chExt cx="1143052" cy="1143052"/>
          </a:xfrm>
        </p:grpSpPr>
        <p:sp>
          <p:nvSpPr>
            <p:cNvPr id="80" name="弧形 79">
              <a:extLst>
                <a:ext uri="{FF2B5EF4-FFF2-40B4-BE49-F238E27FC236}">
                  <a16:creationId xmlns:a16="http://schemas.microsoft.com/office/drawing/2014/main" id="{E52AD9DB-B7E9-42E1-8669-3BE3D6E2EC9B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A4FFA66F-98D7-424B-A6E1-595FDE58D702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等腰三角形 51">
              <a:extLst>
                <a:ext uri="{FF2B5EF4-FFF2-40B4-BE49-F238E27FC236}">
                  <a16:creationId xmlns:a16="http://schemas.microsoft.com/office/drawing/2014/main" id="{8D897F41-FBAC-4F72-B2F6-1FE7538FDC6E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4BBAD078-A652-4F74-BB3F-B99B28EB52BC}"/>
              </a:ext>
            </a:extLst>
          </p:cNvPr>
          <p:cNvGrpSpPr/>
          <p:nvPr/>
        </p:nvGrpSpPr>
        <p:grpSpPr>
          <a:xfrm flipH="1">
            <a:off x="5514039" y="3863067"/>
            <a:ext cx="1143052" cy="1143052"/>
            <a:chOff x="2825680" y="1275053"/>
            <a:chExt cx="1143052" cy="1143052"/>
          </a:xfrm>
        </p:grpSpPr>
        <p:sp>
          <p:nvSpPr>
            <p:cNvPr id="84" name="弧形 83">
              <a:extLst>
                <a:ext uri="{FF2B5EF4-FFF2-40B4-BE49-F238E27FC236}">
                  <a16:creationId xmlns:a16="http://schemas.microsoft.com/office/drawing/2014/main" id="{03AD0D3C-D472-41BD-ADA1-4C72AA50A4FE}"/>
                </a:ext>
              </a:extLst>
            </p:cNvPr>
            <p:cNvSpPr/>
            <p:nvPr/>
          </p:nvSpPr>
          <p:spPr>
            <a:xfrm rot="18865058">
              <a:off x="2825680" y="1275053"/>
              <a:ext cx="1143052" cy="1143052"/>
            </a:xfrm>
            <a:prstGeom prst="arc">
              <a:avLst>
                <a:gd name="adj1" fmla="val 15613108"/>
                <a:gd name="adj2" fmla="val 840030"/>
              </a:avLst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B189DBD5-9F2D-4142-9053-9572A6BD4BF2}"/>
                </a:ext>
              </a:extLst>
            </p:cNvPr>
            <p:cNvSpPr/>
            <p:nvPr/>
          </p:nvSpPr>
          <p:spPr>
            <a:xfrm>
              <a:off x="2871787" y="1519060"/>
              <a:ext cx="66675" cy="666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51">
              <a:extLst>
                <a:ext uri="{FF2B5EF4-FFF2-40B4-BE49-F238E27FC236}">
                  <a16:creationId xmlns:a16="http://schemas.microsoft.com/office/drawing/2014/main" id="{7FC4D096-A266-43E3-906C-BCC3FA80822B}"/>
                </a:ext>
              </a:extLst>
            </p:cNvPr>
            <p:cNvSpPr/>
            <p:nvPr/>
          </p:nvSpPr>
          <p:spPr>
            <a:xfrm rot="1820049">
              <a:off x="3874518" y="1544123"/>
              <a:ext cx="75841" cy="66675"/>
            </a:xfrm>
            <a:custGeom>
              <a:avLst/>
              <a:gdLst>
                <a:gd name="connsiteX0" fmla="*/ 24572 w 2876101"/>
                <a:gd name="connsiteY0" fmla="*/ 2258176 h 2528486"/>
                <a:gd name="connsiteX1" fmla="*/ 1282362 w 2876101"/>
                <a:gd name="connsiteY1" fmla="*/ 89597 h 2528486"/>
                <a:gd name="connsiteX2" fmla="*/ 1593773 w 2876101"/>
                <a:gd name="connsiteY2" fmla="*/ 89599 h 2528486"/>
                <a:gd name="connsiteX3" fmla="*/ 2851531 w 2876101"/>
                <a:gd name="connsiteY3" fmla="*/ 2258178 h 2528486"/>
                <a:gd name="connsiteX4" fmla="*/ 2695825 w 2876101"/>
                <a:gd name="connsiteY4" fmla="*/ 2528486 h 2528486"/>
                <a:gd name="connsiteX5" fmla="*/ 180277 w 2876101"/>
                <a:gd name="connsiteY5" fmla="*/ 2528486 h 2528486"/>
                <a:gd name="connsiteX6" fmla="*/ 24572 w 2876101"/>
                <a:gd name="connsiteY6" fmla="*/ 2258176 h 252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101" h="2528486">
                  <a:moveTo>
                    <a:pt x="24572" y="2258176"/>
                  </a:moveTo>
                  <a:lnTo>
                    <a:pt x="1282362" y="89597"/>
                  </a:lnTo>
                  <a:cubicBezTo>
                    <a:pt x="1351651" y="-29866"/>
                    <a:pt x="1524485" y="-29865"/>
                    <a:pt x="1593773" y="89599"/>
                  </a:cubicBezTo>
                  <a:lnTo>
                    <a:pt x="2851531" y="2258178"/>
                  </a:lnTo>
                  <a:cubicBezTo>
                    <a:pt x="2921140" y="2378195"/>
                    <a:pt x="2834567" y="2528486"/>
                    <a:pt x="2695825" y="2528486"/>
                  </a:cubicBezTo>
                  <a:lnTo>
                    <a:pt x="180277" y="2528486"/>
                  </a:lnTo>
                  <a:cubicBezTo>
                    <a:pt x="41533" y="2528486"/>
                    <a:pt x="-45039" y="2378194"/>
                    <a:pt x="24572" y="225817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01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3156633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任务分配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B5BF4C-11C9-4313-BD2E-AFC9F7E11117}"/>
              </a:ext>
            </a:extLst>
          </p:cNvPr>
          <p:cNvSpPr/>
          <p:nvPr/>
        </p:nvSpPr>
        <p:spPr>
          <a:xfrm>
            <a:off x="0" y="5618480"/>
            <a:ext cx="12192000" cy="1239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1FFAB6A-F817-47EE-9B91-7A61FBD02E2E}"/>
              </a:ext>
            </a:extLst>
          </p:cNvPr>
          <p:cNvSpPr/>
          <p:nvPr/>
        </p:nvSpPr>
        <p:spPr>
          <a:xfrm>
            <a:off x="695325" y="1402080"/>
            <a:ext cx="1725599" cy="4541520"/>
          </a:xfrm>
          <a:prstGeom prst="roundRect">
            <a:avLst>
              <a:gd name="adj" fmla="val 5253"/>
            </a:avLst>
          </a:prstGeom>
          <a:solidFill>
            <a:schemeClr val="accent1"/>
          </a:solidFill>
          <a:ln>
            <a:noFill/>
          </a:ln>
          <a:effectLst>
            <a:reflection blurRad="165100" stA="37000" endPos="2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主办方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7F9DD70-B855-4143-9395-D2C8A104394B}"/>
              </a:ext>
            </a:extLst>
          </p:cNvPr>
          <p:cNvSpPr/>
          <p:nvPr/>
        </p:nvSpPr>
        <p:spPr>
          <a:xfrm>
            <a:off x="2340809" y="1705644"/>
            <a:ext cx="160230" cy="1602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C4FD5F3-D66D-42B7-810B-14473B9832FB}"/>
              </a:ext>
            </a:extLst>
          </p:cNvPr>
          <p:cNvSpPr/>
          <p:nvPr/>
        </p:nvSpPr>
        <p:spPr>
          <a:xfrm>
            <a:off x="3238321" y="1508760"/>
            <a:ext cx="1816404" cy="55399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reflection blurRad="165100" stA="37000" endPos="2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主办方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C0A8B27-081E-4D03-BCFF-BB3713DC2B7A}"/>
              </a:ext>
            </a:extLst>
          </p:cNvPr>
          <p:cNvSpPr/>
          <p:nvPr/>
        </p:nvSpPr>
        <p:spPr>
          <a:xfrm>
            <a:off x="3238321" y="2626834"/>
            <a:ext cx="1816404" cy="55399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reflection blurRad="165100" stA="37000" endPos="2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承办方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BADD187-60EF-471E-8FD5-0A500065AFE5}"/>
              </a:ext>
            </a:extLst>
          </p:cNvPr>
          <p:cNvSpPr/>
          <p:nvPr/>
        </p:nvSpPr>
        <p:spPr>
          <a:xfrm>
            <a:off x="5806129" y="1508760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alpha val="61000"/>
            </a:schemeClr>
          </a:solidFill>
          <a:ln>
            <a:noFill/>
          </a:ln>
          <a:effectLst>
            <a:outerShdw blurRad="393700" dist="152400" dir="3600000" sx="98000" sy="98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来宾邀请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587DF2E-B038-433A-B0A1-F161E97933A2}"/>
              </a:ext>
            </a:extLst>
          </p:cNvPr>
          <p:cNvSpPr/>
          <p:nvPr/>
        </p:nvSpPr>
        <p:spPr>
          <a:xfrm>
            <a:off x="7525038" y="1508760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alpha val="61000"/>
            </a:schemeClr>
          </a:solidFill>
          <a:ln>
            <a:noFill/>
          </a:ln>
          <a:effectLst>
            <a:outerShdw blurRad="393700" dist="152400" dir="3600000" sx="98000" sy="98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统筹协调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EEAA535-685C-40E7-A253-2A9F7220F371}"/>
              </a:ext>
            </a:extLst>
          </p:cNvPr>
          <p:cNvSpPr/>
          <p:nvPr/>
        </p:nvSpPr>
        <p:spPr>
          <a:xfrm>
            <a:off x="5806129" y="2626834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alpha val="61000"/>
            </a:schemeClr>
          </a:solidFill>
          <a:ln>
            <a:noFill/>
          </a:ln>
          <a:effectLst>
            <a:outerShdw blurRad="393700" dist="152400" dir="3600000" sx="98000" sy="98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公关管理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9FC25B-F2C4-486F-9EF7-53426826A39D}"/>
              </a:ext>
            </a:extLst>
          </p:cNvPr>
          <p:cNvSpPr/>
          <p:nvPr/>
        </p:nvSpPr>
        <p:spPr>
          <a:xfrm>
            <a:off x="5806129" y="3672840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alpha val="61000"/>
            </a:schemeClr>
          </a:solidFill>
          <a:ln>
            <a:noFill/>
          </a:ln>
          <a:effectLst>
            <a:outerShdw blurRad="393700" dist="152400" dir="3600000" sx="98000" sy="98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活动管理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A01AF56-1BCD-4332-9256-EF58947A0D32}"/>
              </a:ext>
            </a:extLst>
          </p:cNvPr>
          <p:cNvSpPr/>
          <p:nvPr/>
        </p:nvSpPr>
        <p:spPr>
          <a:xfrm>
            <a:off x="8113572" y="2626834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  <a:alpha val="54000"/>
                  </a:schemeClr>
                </a:solidFill>
              </a:rPr>
              <a:t>活动总结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86CB9F9-2065-46F5-B737-1DE46F5F879E}"/>
              </a:ext>
            </a:extLst>
          </p:cNvPr>
          <p:cNvSpPr/>
          <p:nvPr/>
        </p:nvSpPr>
        <p:spPr>
          <a:xfrm>
            <a:off x="9835412" y="2626834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accent1">
                    <a:lumMod val="50000"/>
                    <a:alpha val="54000"/>
                  </a:schemeClr>
                </a:solidFill>
              </a:rPr>
              <a:t>报道监测</a:t>
            </a:r>
            <a:endParaRPr lang="zh-CN" altLang="en-US" dirty="0">
              <a:solidFill>
                <a:schemeClr val="accent1">
                  <a:lumMod val="50000"/>
                  <a:alpha val="54000"/>
                </a:schemeClr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AE7FB1A-188A-4D7D-B8F2-0BC1DA34808B}"/>
              </a:ext>
            </a:extLst>
          </p:cNvPr>
          <p:cNvSpPr/>
          <p:nvPr/>
        </p:nvSpPr>
        <p:spPr>
          <a:xfrm>
            <a:off x="8113572" y="3672840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  <a:alpha val="54000"/>
                  </a:schemeClr>
                </a:solidFill>
              </a:rPr>
              <a:t>活动管理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575DEBF-94F8-4BC3-93A5-1ABB168B6942}"/>
              </a:ext>
            </a:extLst>
          </p:cNvPr>
          <p:cNvSpPr/>
          <p:nvPr/>
        </p:nvSpPr>
        <p:spPr>
          <a:xfrm>
            <a:off x="9835412" y="3672840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  <a:alpha val="54000"/>
                  </a:schemeClr>
                </a:solidFill>
              </a:rPr>
              <a:t>来宾接待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E052E88-33DF-420B-9CB5-92F6487DE9BC}"/>
              </a:ext>
            </a:extLst>
          </p:cNvPr>
          <p:cNvSpPr/>
          <p:nvPr/>
        </p:nvSpPr>
        <p:spPr>
          <a:xfrm>
            <a:off x="8113572" y="4645660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  <a:alpha val="54000"/>
                  </a:schemeClr>
                </a:solidFill>
              </a:rPr>
              <a:t>物料搭建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0765ED5-85C2-4C4E-9ADC-06D08D6B63B0}"/>
              </a:ext>
            </a:extLst>
          </p:cNvPr>
          <p:cNvSpPr/>
          <p:nvPr/>
        </p:nvSpPr>
        <p:spPr>
          <a:xfrm>
            <a:off x="9835412" y="4691212"/>
            <a:ext cx="1569720" cy="55399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  <a:alpha val="54000"/>
                  </a:schemeClr>
                </a:solidFill>
              </a:rPr>
              <a:t>现场执行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AB326D4-AC6F-49DA-B340-BEFCA3E09E1F}"/>
              </a:ext>
            </a:extLst>
          </p:cNvPr>
          <p:cNvSpPr/>
          <p:nvPr/>
        </p:nvSpPr>
        <p:spPr>
          <a:xfrm>
            <a:off x="3063641" y="1744623"/>
            <a:ext cx="82272" cy="8227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8DEE25D-EE8E-4532-9D93-B9F46EF04B4D}"/>
              </a:ext>
            </a:extLst>
          </p:cNvPr>
          <p:cNvCxnSpPr>
            <a:cxnSpLocks/>
            <a:stCxn id="5" idx="6"/>
            <a:endCxn id="18" idx="2"/>
          </p:cNvCxnSpPr>
          <p:nvPr/>
        </p:nvCxnSpPr>
        <p:spPr>
          <a:xfrm>
            <a:off x="2501039" y="1785759"/>
            <a:ext cx="562602" cy="0"/>
          </a:xfrm>
          <a:prstGeom prst="line">
            <a:avLst/>
          </a:prstGeom>
          <a:ln w="9525" cap="rnd">
            <a:solidFill>
              <a:schemeClr val="accent1">
                <a:lumMod val="50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23">
            <a:extLst>
              <a:ext uri="{FF2B5EF4-FFF2-40B4-BE49-F238E27FC236}">
                <a16:creationId xmlns:a16="http://schemas.microsoft.com/office/drawing/2014/main" id="{01847F95-ABC4-49B2-B178-A36538F6041F}"/>
              </a:ext>
            </a:extLst>
          </p:cNvPr>
          <p:cNvSpPr/>
          <p:nvPr/>
        </p:nvSpPr>
        <p:spPr>
          <a:xfrm>
            <a:off x="5147654" y="2903833"/>
            <a:ext cx="605611" cy="1047761"/>
          </a:xfrm>
          <a:custGeom>
            <a:avLst/>
            <a:gdLst/>
            <a:ahLst/>
            <a:cxnLst/>
            <a:rect l="0" t="0" r="0" b="0"/>
            <a:pathLst>
              <a:path w="605611" h="1047761">
                <a:moveTo>
                  <a:pt x="0" y="0"/>
                </a:moveTo>
                <a:lnTo>
                  <a:pt x="131277" y="0"/>
                </a:lnTo>
                <a:cubicBezTo>
                  <a:pt x="210765" y="0"/>
                  <a:pt x="275277" y="64512"/>
                  <a:pt x="275277" y="144000"/>
                </a:cubicBezTo>
                <a:lnTo>
                  <a:pt x="275277" y="903760"/>
                </a:lnTo>
                <a:cubicBezTo>
                  <a:pt x="275277" y="983248"/>
                  <a:pt x="339789" y="1047760"/>
                  <a:pt x="419277" y="1047760"/>
                </a:cubicBezTo>
                <a:lnTo>
                  <a:pt x="605610" y="1047760"/>
                </a:lnTo>
              </a:path>
            </a:pathLst>
          </a:custGeom>
          <a:ln w="9525" cap="rnd">
            <a:solidFill>
              <a:schemeClr val="accent1">
                <a:lumMod val="50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5F9EC80-2092-4D19-A5FB-52A54C03D80A}"/>
              </a:ext>
            </a:extLst>
          </p:cNvPr>
          <p:cNvSpPr/>
          <p:nvPr/>
        </p:nvSpPr>
        <p:spPr>
          <a:xfrm>
            <a:off x="5678915" y="3908703"/>
            <a:ext cx="82272" cy="8227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6E1F80C-B139-4C30-8788-800CF95D45BE}"/>
              </a:ext>
            </a:extLst>
          </p:cNvPr>
          <p:cNvGrpSpPr/>
          <p:nvPr/>
        </p:nvGrpSpPr>
        <p:grpSpPr>
          <a:xfrm>
            <a:off x="5102310" y="1744623"/>
            <a:ext cx="658877" cy="82272"/>
            <a:chOff x="5102310" y="1744623"/>
            <a:chExt cx="658877" cy="8227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48FB6BA-ADBE-416A-8E32-C17CF3FB00EA}"/>
                </a:ext>
              </a:extLst>
            </p:cNvPr>
            <p:cNvSpPr/>
            <p:nvPr/>
          </p:nvSpPr>
          <p:spPr>
            <a:xfrm>
              <a:off x="5102310" y="1744623"/>
              <a:ext cx="82272" cy="8227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C3E5F52-5B44-447B-9D11-7AF15630C48B}"/>
                </a:ext>
              </a:extLst>
            </p:cNvPr>
            <p:cNvSpPr/>
            <p:nvPr/>
          </p:nvSpPr>
          <p:spPr>
            <a:xfrm>
              <a:off x="5678915" y="1744623"/>
              <a:ext cx="82272" cy="8227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>
                  <a:lumMod val="75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09C4B41-540A-426A-8067-97D86A0AD8C2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5197917" y="1785759"/>
              <a:ext cx="480998" cy="0"/>
            </a:xfrm>
            <a:prstGeom prst="line">
              <a:avLst/>
            </a:prstGeom>
            <a:ln w="9525" cap="rnd">
              <a:solidFill>
                <a:schemeClr val="accent1">
                  <a:lumMod val="50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504C27-C552-494B-9B05-CDF42848C9E1}"/>
              </a:ext>
            </a:extLst>
          </p:cNvPr>
          <p:cNvGrpSpPr/>
          <p:nvPr/>
        </p:nvGrpSpPr>
        <p:grpSpPr>
          <a:xfrm>
            <a:off x="5102310" y="2862697"/>
            <a:ext cx="658877" cy="82272"/>
            <a:chOff x="5102310" y="1744623"/>
            <a:chExt cx="658877" cy="8227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0DABC50-52B9-4880-BD38-B3093AD93ACC}"/>
                </a:ext>
              </a:extLst>
            </p:cNvPr>
            <p:cNvSpPr/>
            <p:nvPr/>
          </p:nvSpPr>
          <p:spPr>
            <a:xfrm>
              <a:off x="5102310" y="1744623"/>
              <a:ext cx="82272" cy="8227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A0BBE8A-AE69-4C92-A003-3DEE9CCFA8AF}"/>
                </a:ext>
              </a:extLst>
            </p:cNvPr>
            <p:cNvSpPr/>
            <p:nvPr/>
          </p:nvSpPr>
          <p:spPr>
            <a:xfrm>
              <a:off x="5678915" y="1744623"/>
              <a:ext cx="82272" cy="8227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>
                  <a:lumMod val="75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82A00B0-87DD-4F5E-974B-766C2CCA3129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5197917" y="1785759"/>
              <a:ext cx="480998" cy="0"/>
            </a:xfrm>
            <a:prstGeom prst="line">
              <a:avLst/>
            </a:prstGeom>
            <a:ln w="9525" cap="rnd">
              <a:solidFill>
                <a:schemeClr val="accent1">
                  <a:lumMod val="50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AD318A3-4046-46EB-8693-4BAF94EDB6B9}"/>
              </a:ext>
            </a:extLst>
          </p:cNvPr>
          <p:cNvGrpSpPr/>
          <p:nvPr/>
        </p:nvGrpSpPr>
        <p:grpSpPr>
          <a:xfrm>
            <a:off x="7413944" y="2862697"/>
            <a:ext cx="658877" cy="82272"/>
            <a:chOff x="5102310" y="1744623"/>
            <a:chExt cx="658877" cy="82272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5787523-8F88-401C-962A-ADD001501842}"/>
                </a:ext>
              </a:extLst>
            </p:cNvPr>
            <p:cNvSpPr/>
            <p:nvPr/>
          </p:nvSpPr>
          <p:spPr>
            <a:xfrm>
              <a:off x="5102310" y="1744623"/>
              <a:ext cx="82272" cy="8227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256FE4A-2218-4AB5-AF1F-C4F706BE817E}"/>
                </a:ext>
              </a:extLst>
            </p:cNvPr>
            <p:cNvSpPr/>
            <p:nvPr/>
          </p:nvSpPr>
          <p:spPr>
            <a:xfrm>
              <a:off x="5678915" y="1744623"/>
              <a:ext cx="82272" cy="8227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>
                  <a:lumMod val="75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75D87DD-EE29-4599-AD56-EF13A08BF15E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>
              <a:off x="5197917" y="1785759"/>
              <a:ext cx="480998" cy="0"/>
            </a:xfrm>
            <a:prstGeom prst="line">
              <a:avLst/>
            </a:prstGeom>
            <a:ln w="9525" cap="rnd">
              <a:solidFill>
                <a:schemeClr val="accent1">
                  <a:lumMod val="50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6947F3-54DF-4B50-A586-4B544717B000}"/>
              </a:ext>
            </a:extLst>
          </p:cNvPr>
          <p:cNvGrpSpPr/>
          <p:nvPr/>
        </p:nvGrpSpPr>
        <p:grpSpPr>
          <a:xfrm>
            <a:off x="7413944" y="3908703"/>
            <a:ext cx="658877" cy="82272"/>
            <a:chOff x="5102310" y="1744623"/>
            <a:chExt cx="658877" cy="82272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45CDBFCD-1E52-429E-993D-40B77F9EC041}"/>
                </a:ext>
              </a:extLst>
            </p:cNvPr>
            <p:cNvSpPr/>
            <p:nvPr/>
          </p:nvSpPr>
          <p:spPr>
            <a:xfrm>
              <a:off x="5102310" y="1744623"/>
              <a:ext cx="82272" cy="8227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F8A76E4-0CA2-4B3F-9DA2-1D68E9D2F32C}"/>
                </a:ext>
              </a:extLst>
            </p:cNvPr>
            <p:cNvSpPr/>
            <p:nvPr/>
          </p:nvSpPr>
          <p:spPr>
            <a:xfrm>
              <a:off x="5678915" y="1744623"/>
              <a:ext cx="82272" cy="8227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>
                  <a:lumMod val="75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F0716B9-2A98-4E6D-BED9-9B7749BD44EB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5197917" y="1785759"/>
              <a:ext cx="480998" cy="0"/>
            </a:xfrm>
            <a:prstGeom prst="line">
              <a:avLst/>
            </a:prstGeom>
            <a:ln w="9525" cap="rnd">
              <a:solidFill>
                <a:schemeClr val="accent1">
                  <a:lumMod val="50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46">
            <a:extLst>
              <a:ext uri="{FF2B5EF4-FFF2-40B4-BE49-F238E27FC236}">
                <a16:creationId xmlns:a16="http://schemas.microsoft.com/office/drawing/2014/main" id="{D97E3313-A6F5-4C87-A903-5EAA0456D092}"/>
              </a:ext>
            </a:extLst>
          </p:cNvPr>
          <p:cNvSpPr/>
          <p:nvPr/>
        </p:nvSpPr>
        <p:spPr>
          <a:xfrm>
            <a:off x="7509550" y="3949839"/>
            <a:ext cx="548436" cy="1047761"/>
          </a:xfrm>
          <a:custGeom>
            <a:avLst/>
            <a:gdLst/>
            <a:ahLst/>
            <a:cxnLst/>
            <a:rect l="0" t="0" r="0" b="0"/>
            <a:pathLst>
              <a:path w="548436" h="1047761">
                <a:moveTo>
                  <a:pt x="0" y="0"/>
                </a:moveTo>
                <a:lnTo>
                  <a:pt x="105289" y="0"/>
                </a:lnTo>
                <a:cubicBezTo>
                  <a:pt x="184777" y="0"/>
                  <a:pt x="249289" y="64512"/>
                  <a:pt x="249289" y="144000"/>
                </a:cubicBezTo>
                <a:lnTo>
                  <a:pt x="249289" y="903760"/>
                </a:lnTo>
                <a:cubicBezTo>
                  <a:pt x="249289" y="983248"/>
                  <a:pt x="313800" y="1047760"/>
                  <a:pt x="393289" y="1047760"/>
                </a:cubicBezTo>
                <a:lnTo>
                  <a:pt x="548435" y="1047760"/>
                </a:lnTo>
              </a:path>
            </a:pathLst>
          </a:custGeom>
          <a:ln w="9525" cap="rnd">
            <a:solidFill>
              <a:schemeClr val="accent1">
                <a:lumMod val="50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6A6E05F-AC8C-4528-A02E-A30CB449B931}"/>
              </a:ext>
            </a:extLst>
          </p:cNvPr>
          <p:cNvSpPr/>
          <p:nvPr/>
        </p:nvSpPr>
        <p:spPr>
          <a:xfrm>
            <a:off x="7983637" y="4954709"/>
            <a:ext cx="82272" cy="8227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Freeform 48">
            <a:extLst>
              <a:ext uri="{FF2B5EF4-FFF2-40B4-BE49-F238E27FC236}">
                <a16:creationId xmlns:a16="http://schemas.microsoft.com/office/drawing/2014/main" id="{D5860947-2803-44D2-A92A-01D324A2AACC}"/>
              </a:ext>
            </a:extLst>
          </p:cNvPr>
          <p:cNvSpPr/>
          <p:nvPr/>
        </p:nvSpPr>
        <p:spPr>
          <a:xfrm>
            <a:off x="2520501" y="1785759"/>
            <a:ext cx="605611" cy="1047761"/>
          </a:xfrm>
          <a:custGeom>
            <a:avLst/>
            <a:gdLst/>
            <a:ahLst/>
            <a:cxnLst/>
            <a:rect l="0" t="0" r="0" b="0"/>
            <a:pathLst>
              <a:path w="605611" h="1047761">
                <a:moveTo>
                  <a:pt x="0" y="0"/>
                </a:moveTo>
                <a:lnTo>
                  <a:pt x="131277" y="0"/>
                </a:lnTo>
                <a:cubicBezTo>
                  <a:pt x="210765" y="0"/>
                  <a:pt x="275277" y="64512"/>
                  <a:pt x="275277" y="144000"/>
                </a:cubicBezTo>
                <a:lnTo>
                  <a:pt x="275277" y="903760"/>
                </a:lnTo>
                <a:cubicBezTo>
                  <a:pt x="275277" y="983248"/>
                  <a:pt x="339789" y="1047760"/>
                  <a:pt x="419277" y="1047760"/>
                </a:cubicBezTo>
                <a:lnTo>
                  <a:pt x="605610" y="1047760"/>
                </a:lnTo>
              </a:path>
            </a:pathLst>
          </a:custGeom>
          <a:ln w="9525" cap="rnd">
            <a:solidFill>
              <a:schemeClr val="accent1">
                <a:lumMod val="50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43B7E47-4B34-4A4F-96A9-09E1DB51AE1E}"/>
              </a:ext>
            </a:extLst>
          </p:cNvPr>
          <p:cNvSpPr/>
          <p:nvPr/>
        </p:nvSpPr>
        <p:spPr>
          <a:xfrm>
            <a:off x="3051762" y="2790629"/>
            <a:ext cx="82272" cy="8227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55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物料准备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B818ED3-0EAD-4E34-8811-F1DA4E5D8875}"/>
              </a:ext>
            </a:extLst>
          </p:cNvPr>
          <p:cNvCxnSpPr/>
          <p:nvPr/>
        </p:nvCxnSpPr>
        <p:spPr>
          <a:xfrm>
            <a:off x="2093953" y="2573521"/>
            <a:ext cx="0" cy="1061297"/>
          </a:xfrm>
          <a:prstGeom prst="line">
            <a:avLst/>
          </a:prstGeom>
          <a:ln w="12700" cap="rnd">
            <a:solidFill>
              <a:schemeClr val="accent1"/>
            </a:solidFill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1EC37B6-6C7C-45DC-942A-8F558B77A39F}"/>
              </a:ext>
            </a:extLst>
          </p:cNvPr>
          <p:cNvCxnSpPr/>
          <p:nvPr/>
        </p:nvCxnSpPr>
        <p:spPr>
          <a:xfrm flipV="1">
            <a:off x="4784920" y="3634819"/>
            <a:ext cx="0" cy="1061297"/>
          </a:xfrm>
          <a:prstGeom prst="line">
            <a:avLst/>
          </a:prstGeom>
          <a:ln w="12700" cap="rnd">
            <a:solidFill>
              <a:schemeClr val="accent3"/>
            </a:solidFill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E1D6B58-9410-461F-9B02-75FB31F5DF90}"/>
              </a:ext>
            </a:extLst>
          </p:cNvPr>
          <p:cNvCxnSpPr/>
          <p:nvPr/>
        </p:nvCxnSpPr>
        <p:spPr>
          <a:xfrm>
            <a:off x="7475886" y="2573521"/>
            <a:ext cx="0" cy="1061297"/>
          </a:xfrm>
          <a:prstGeom prst="line">
            <a:avLst/>
          </a:prstGeom>
          <a:ln w="12700" cap="rnd">
            <a:solidFill>
              <a:schemeClr val="accent1"/>
            </a:solidFill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F5C882F-E02D-473A-A83A-F80E7A112703}"/>
              </a:ext>
            </a:extLst>
          </p:cNvPr>
          <p:cNvCxnSpPr/>
          <p:nvPr/>
        </p:nvCxnSpPr>
        <p:spPr>
          <a:xfrm flipV="1">
            <a:off x="10166853" y="3634819"/>
            <a:ext cx="0" cy="1061297"/>
          </a:xfrm>
          <a:prstGeom prst="line">
            <a:avLst/>
          </a:prstGeom>
          <a:ln w="12700" cap="rnd">
            <a:solidFill>
              <a:schemeClr val="accent3"/>
            </a:solidFill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C43AF1F-4D2A-4350-AC16-E5A43140679A}"/>
              </a:ext>
            </a:extLst>
          </p:cNvPr>
          <p:cNvCxnSpPr/>
          <p:nvPr/>
        </p:nvCxnSpPr>
        <p:spPr>
          <a:xfrm>
            <a:off x="727982" y="3634819"/>
            <a:ext cx="10804840" cy="0"/>
          </a:xfrm>
          <a:prstGeom prst="line">
            <a:avLst/>
          </a:prstGeom>
          <a:ln w="12700" cap="rnd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4DF570EF-1B67-470D-98B7-980BD14F96F6}"/>
              </a:ext>
            </a:extLst>
          </p:cNvPr>
          <p:cNvSpPr/>
          <p:nvPr/>
        </p:nvSpPr>
        <p:spPr>
          <a:xfrm>
            <a:off x="1809922" y="3350788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A12ABC6-0387-44A4-A032-898630326582}"/>
              </a:ext>
            </a:extLst>
          </p:cNvPr>
          <p:cNvSpPr/>
          <p:nvPr/>
        </p:nvSpPr>
        <p:spPr>
          <a:xfrm>
            <a:off x="4500889" y="3350788"/>
            <a:ext cx="568061" cy="5680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CBD09E1-AA60-4B20-A73E-674B3D645CB4}"/>
              </a:ext>
            </a:extLst>
          </p:cNvPr>
          <p:cNvSpPr/>
          <p:nvPr/>
        </p:nvSpPr>
        <p:spPr>
          <a:xfrm>
            <a:off x="7191856" y="3350788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05B634C-B690-4A12-919F-50E334220FDF}"/>
              </a:ext>
            </a:extLst>
          </p:cNvPr>
          <p:cNvSpPr/>
          <p:nvPr/>
        </p:nvSpPr>
        <p:spPr>
          <a:xfrm>
            <a:off x="9882821" y="3350788"/>
            <a:ext cx="568061" cy="5680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AB8895-F621-4084-99C9-865AC7E98707}"/>
              </a:ext>
            </a:extLst>
          </p:cNvPr>
          <p:cNvSpPr/>
          <p:nvPr/>
        </p:nvSpPr>
        <p:spPr>
          <a:xfrm>
            <a:off x="659178" y="4501004"/>
            <a:ext cx="2869549" cy="954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宋体" panose="02010600030101010101" pitchFamily="2" charset="-122"/>
              </a:rPr>
              <a:t>吉他、键盘、架子鼓、尤克里里、音响、话筒、假发、其他装饰物</a:t>
            </a:r>
          </a:p>
        </p:txBody>
      </p:sp>
      <p:sp>
        <p:nvSpPr>
          <p:cNvPr id="13" name="文本框 159">
            <a:extLst>
              <a:ext uri="{FF2B5EF4-FFF2-40B4-BE49-F238E27FC236}">
                <a16:creationId xmlns:a16="http://schemas.microsoft.com/office/drawing/2014/main" id="{C113F98F-6238-46AD-88EE-C4AE5F38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434" y="4084124"/>
            <a:ext cx="2093039" cy="37846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音乐会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13531BD-6E97-48C3-9BB5-4507BDF6A20C}"/>
              </a:ext>
            </a:extLst>
          </p:cNvPr>
          <p:cNvSpPr/>
          <p:nvPr/>
        </p:nvSpPr>
        <p:spPr>
          <a:xfrm>
            <a:off x="3370761" y="2298260"/>
            <a:ext cx="2869549" cy="363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宋体" panose="02010600030101010101" pitchFamily="2" charset="-122"/>
              </a:rPr>
              <a:t>飞盘、沙包、木柱、障碍物等</a:t>
            </a:r>
          </a:p>
        </p:txBody>
      </p:sp>
      <p:sp>
        <p:nvSpPr>
          <p:cNvPr id="15" name="文本框 162">
            <a:extLst>
              <a:ext uri="{FF2B5EF4-FFF2-40B4-BE49-F238E27FC236}">
                <a16:creationId xmlns:a16="http://schemas.microsoft.com/office/drawing/2014/main" id="{4CBA91DC-B42F-4BA7-873B-CEE9C469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017" y="1881380"/>
            <a:ext cx="20930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865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 sz="1300"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sz="2400" dirty="0">
                <a:solidFill>
                  <a:schemeClr val="accent3"/>
                </a:solidFill>
                <a:sym typeface="宋体" panose="02010600030101010101" pitchFamily="2" charset="-122"/>
              </a:rPr>
              <a:t>户外活动</a:t>
            </a:r>
            <a:endParaRPr lang="zh-CN" alt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51B980-10A1-4238-B8A3-EC36DA48521B}"/>
              </a:ext>
            </a:extLst>
          </p:cNvPr>
          <p:cNvSpPr/>
          <p:nvPr/>
        </p:nvSpPr>
        <p:spPr>
          <a:xfrm>
            <a:off x="6012937" y="4501004"/>
            <a:ext cx="2869549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宋体" panose="02010600030101010101" pitchFamily="2" charset="-122"/>
              </a:rPr>
              <a:t>肉串、主食、蔬菜、蘸料、油、刷子等</a:t>
            </a:r>
          </a:p>
        </p:txBody>
      </p:sp>
      <p:sp>
        <p:nvSpPr>
          <p:cNvPr id="17" name="文本框 165">
            <a:extLst>
              <a:ext uri="{FF2B5EF4-FFF2-40B4-BE49-F238E27FC236}">
                <a16:creationId xmlns:a16="http://schemas.microsoft.com/office/drawing/2014/main" id="{EF272636-CB7A-4110-9E6D-1138BEFC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193" y="4084124"/>
            <a:ext cx="2093039" cy="37846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烧烤用品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41D6E4-F552-47EF-B0F4-4606F580450B}"/>
              </a:ext>
            </a:extLst>
          </p:cNvPr>
          <p:cNvSpPr/>
          <p:nvPr/>
        </p:nvSpPr>
        <p:spPr>
          <a:xfrm>
            <a:off x="8663273" y="2298260"/>
            <a:ext cx="2869549" cy="363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宋体" panose="02010600030101010101" pitchFamily="2" charset="-122"/>
              </a:rPr>
              <a:t>KT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宋体" panose="02010600030101010101" pitchFamily="2" charset="-122"/>
              </a:rPr>
              <a:t>版、横幅、急救包等</a:t>
            </a:r>
          </a:p>
        </p:txBody>
      </p:sp>
      <p:sp>
        <p:nvSpPr>
          <p:cNvPr id="19" name="文本框 168">
            <a:extLst>
              <a:ext uri="{FF2B5EF4-FFF2-40B4-BE49-F238E27FC236}">
                <a16:creationId xmlns:a16="http://schemas.microsoft.com/office/drawing/2014/main" id="{F85B1600-0771-492B-BB37-2467C0C2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385" y="1881380"/>
            <a:ext cx="2093039" cy="37846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3"/>
                </a:solidFill>
                <a:latin typeface="+mj-ea"/>
                <a:ea typeface="+mj-ea"/>
              </a:rPr>
              <a:t>其他物料</a:t>
            </a:r>
          </a:p>
        </p:txBody>
      </p:sp>
    </p:spTree>
    <p:extLst>
      <p:ext uri="{BB962C8B-B14F-4D97-AF65-F5344CB8AC3E}">
        <p14:creationId xmlns:p14="http://schemas.microsoft.com/office/powerpoint/2010/main" val="63248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进度安排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A252EDF-15F4-4A04-920A-46A6CE742657}"/>
              </a:ext>
            </a:extLst>
          </p:cNvPr>
          <p:cNvSpPr/>
          <p:nvPr/>
        </p:nvSpPr>
        <p:spPr>
          <a:xfrm>
            <a:off x="2636204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FF691C7-CA9A-4C14-AC60-F970C50F1F98}"/>
              </a:ext>
            </a:extLst>
          </p:cNvPr>
          <p:cNvSpPr/>
          <p:nvPr/>
        </p:nvSpPr>
        <p:spPr>
          <a:xfrm>
            <a:off x="4062774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9570C58-53BB-41A8-A0B3-983AA1ED112C}"/>
              </a:ext>
            </a:extLst>
          </p:cNvPr>
          <p:cNvSpPr/>
          <p:nvPr/>
        </p:nvSpPr>
        <p:spPr>
          <a:xfrm>
            <a:off x="5489344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DB2BB88-B1E4-4D7D-9143-3168F0AC19A1}"/>
              </a:ext>
            </a:extLst>
          </p:cNvPr>
          <p:cNvSpPr/>
          <p:nvPr/>
        </p:nvSpPr>
        <p:spPr>
          <a:xfrm>
            <a:off x="6894621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6194BFE-8287-4DDA-B8BE-61AE9AF5D738}"/>
              </a:ext>
            </a:extLst>
          </p:cNvPr>
          <p:cNvSpPr/>
          <p:nvPr/>
        </p:nvSpPr>
        <p:spPr>
          <a:xfrm>
            <a:off x="8311472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3F42C84-4ACD-4B12-AEC6-B945EDE04653}"/>
              </a:ext>
            </a:extLst>
          </p:cNvPr>
          <p:cNvSpPr/>
          <p:nvPr/>
        </p:nvSpPr>
        <p:spPr>
          <a:xfrm>
            <a:off x="9728323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EA1B6E1-41FC-481D-BCC2-D435A1508395}"/>
              </a:ext>
            </a:extLst>
          </p:cNvPr>
          <p:cNvSpPr/>
          <p:nvPr/>
        </p:nvSpPr>
        <p:spPr>
          <a:xfrm>
            <a:off x="11157936" y="1223573"/>
            <a:ext cx="686866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F965548-A9BC-4FFE-A75B-B2121BEC66CA}"/>
              </a:ext>
            </a:extLst>
          </p:cNvPr>
          <p:cNvGrpSpPr/>
          <p:nvPr/>
        </p:nvGrpSpPr>
        <p:grpSpPr>
          <a:xfrm>
            <a:off x="1644150" y="1534160"/>
            <a:ext cx="9852526" cy="4739640"/>
            <a:chOff x="1644150" y="1534160"/>
            <a:chExt cx="9852526" cy="473964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C0ED604-F213-4397-BD5E-019A468FA51C}"/>
                </a:ext>
              </a:extLst>
            </p:cNvPr>
            <p:cNvCxnSpPr>
              <a:cxnSpLocks/>
            </p:cNvCxnSpPr>
            <p:nvPr/>
          </p:nvCxnSpPr>
          <p:spPr>
            <a:xfrm>
              <a:off x="1644150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C4A38C7-62E4-4C9F-9BE8-DFBD8042EDE2}"/>
                </a:ext>
              </a:extLst>
            </p:cNvPr>
            <p:cNvCxnSpPr>
              <a:cxnSpLocks/>
            </p:cNvCxnSpPr>
            <p:nvPr/>
          </p:nvCxnSpPr>
          <p:spPr>
            <a:xfrm>
              <a:off x="2983500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C52DF68-C6D5-438D-BADB-D0583AE9E785}"/>
                </a:ext>
              </a:extLst>
            </p:cNvPr>
            <p:cNvCxnSpPr>
              <a:cxnSpLocks/>
            </p:cNvCxnSpPr>
            <p:nvPr/>
          </p:nvCxnSpPr>
          <p:spPr>
            <a:xfrm>
              <a:off x="4402364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8FF5B15-544B-46D7-AEC4-41B5E65A6474}"/>
                </a:ext>
              </a:extLst>
            </p:cNvPr>
            <p:cNvCxnSpPr>
              <a:cxnSpLocks/>
            </p:cNvCxnSpPr>
            <p:nvPr/>
          </p:nvCxnSpPr>
          <p:spPr>
            <a:xfrm>
              <a:off x="5821225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7B9FE3F-D204-4618-AC00-8FAEC99AD364}"/>
                </a:ext>
              </a:extLst>
            </p:cNvPr>
            <p:cNvCxnSpPr>
              <a:cxnSpLocks/>
            </p:cNvCxnSpPr>
            <p:nvPr/>
          </p:nvCxnSpPr>
          <p:spPr>
            <a:xfrm>
              <a:off x="7240088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80B8CFE-9D6D-45F7-A676-48A171F7C5B8}"/>
                </a:ext>
              </a:extLst>
            </p:cNvPr>
            <p:cNvCxnSpPr>
              <a:cxnSpLocks/>
            </p:cNvCxnSpPr>
            <p:nvPr/>
          </p:nvCxnSpPr>
          <p:spPr>
            <a:xfrm>
              <a:off x="8658950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A84156F-CC52-4E66-9B58-981D436D22A8}"/>
                </a:ext>
              </a:extLst>
            </p:cNvPr>
            <p:cNvCxnSpPr>
              <a:cxnSpLocks/>
            </p:cNvCxnSpPr>
            <p:nvPr/>
          </p:nvCxnSpPr>
          <p:spPr>
            <a:xfrm>
              <a:off x="10077813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00CEA97-5B4A-4437-B220-3B5091A069CE}"/>
                </a:ext>
              </a:extLst>
            </p:cNvPr>
            <p:cNvCxnSpPr>
              <a:cxnSpLocks/>
            </p:cNvCxnSpPr>
            <p:nvPr/>
          </p:nvCxnSpPr>
          <p:spPr>
            <a:xfrm>
              <a:off x="11496676" y="1534160"/>
              <a:ext cx="0" cy="4739640"/>
            </a:xfrm>
            <a:prstGeom prst="line">
              <a:avLst/>
            </a:prstGeom>
            <a:ln>
              <a:solidFill>
                <a:schemeClr val="bg1">
                  <a:lumMod val="85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D2848F0-A0E0-4CA4-871B-2C0509E697B4}"/>
              </a:ext>
            </a:extLst>
          </p:cNvPr>
          <p:cNvSpPr/>
          <p:nvPr/>
        </p:nvSpPr>
        <p:spPr>
          <a:xfrm>
            <a:off x="1165258" y="1223573"/>
            <a:ext cx="948928" cy="30353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Week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5D626DE-11A0-4663-B649-96A65BA61F7A}"/>
              </a:ext>
            </a:extLst>
          </p:cNvPr>
          <p:cNvSpPr/>
          <p:nvPr/>
        </p:nvSpPr>
        <p:spPr>
          <a:xfrm>
            <a:off x="695322" y="2156936"/>
            <a:ext cx="869313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1st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4297D69-70BC-4AD3-A29C-63231DDF433B}"/>
              </a:ext>
            </a:extLst>
          </p:cNvPr>
          <p:cNvSpPr/>
          <p:nvPr/>
        </p:nvSpPr>
        <p:spPr>
          <a:xfrm>
            <a:off x="695322" y="3040995"/>
            <a:ext cx="869313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2nd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D3BF348-D374-432C-A673-3573FB0D4D5E}"/>
              </a:ext>
            </a:extLst>
          </p:cNvPr>
          <p:cNvSpPr/>
          <p:nvPr/>
        </p:nvSpPr>
        <p:spPr>
          <a:xfrm>
            <a:off x="695322" y="3925054"/>
            <a:ext cx="869313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>
                <a:solidFill>
                  <a:schemeClr val="accent1">
                    <a:lumMod val="50000"/>
                  </a:schemeClr>
                </a:solidFill>
              </a:rPr>
              <a:t>3rd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38D09AC-DE4D-4351-9E13-26EBA57A31D7}"/>
              </a:ext>
            </a:extLst>
          </p:cNvPr>
          <p:cNvSpPr/>
          <p:nvPr/>
        </p:nvSpPr>
        <p:spPr>
          <a:xfrm>
            <a:off x="695322" y="4809113"/>
            <a:ext cx="869313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>
                <a:solidFill>
                  <a:schemeClr val="accent1">
                    <a:lumMod val="50000"/>
                  </a:schemeClr>
                </a:solidFill>
              </a:rPr>
              <a:t>4th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C27F61A-0AA4-49FF-8C11-7AC378430E14}"/>
              </a:ext>
            </a:extLst>
          </p:cNvPr>
          <p:cNvSpPr/>
          <p:nvPr/>
        </p:nvSpPr>
        <p:spPr>
          <a:xfrm>
            <a:off x="695322" y="5693171"/>
            <a:ext cx="869313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1">
                <a:lumMod val="60000"/>
                <a:lumOff val="40000"/>
                <a:alpha val="1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>
                <a:solidFill>
                  <a:schemeClr val="accent1">
                    <a:lumMod val="50000"/>
                  </a:schemeClr>
                </a:solidFill>
              </a:rPr>
              <a:t>5th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CD3438F-B931-4BB5-838A-9BCECC312041}"/>
              </a:ext>
            </a:extLst>
          </p:cNvPr>
          <p:cNvSpPr/>
          <p:nvPr/>
        </p:nvSpPr>
        <p:spPr>
          <a:xfrm>
            <a:off x="1645569" y="2102827"/>
            <a:ext cx="2756793" cy="4775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114300" dir="5400000" sx="98000" sy="98000" algn="t" rotWithShape="0">
              <a:schemeClr val="accent2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出最终方案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3971947E-31F0-4C7F-9E1A-03954ECB5CF7}"/>
              </a:ext>
            </a:extLst>
          </p:cNvPr>
          <p:cNvSpPr/>
          <p:nvPr/>
        </p:nvSpPr>
        <p:spPr>
          <a:xfrm>
            <a:off x="2979637" y="2986886"/>
            <a:ext cx="4260447" cy="4775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114300" dir="5400000" sx="98000" sy="98000" algn="t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传播策略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9C471E3-FBD3-43B5-862E-90DF307B9353}"/>
              </a:ext>
            </a:extLst>
          </p:cNvPr>
          <p:cNvSpPr/>
          <p:nvPr/>
        </p:nvSpPr>
        <p:spPr>
          <a:xfrm>
            <a:off x="2979636" y="3870945"/>
            <a:ext cx="7098178" cy="4775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114300" dir="5400000" sx="98000" sy="98000" algn="t" rotWithShape="0">
              <a:schemeClr val="accent2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相关物料创作及制作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F214B1A-DDC2-4600-9E14-D2719BFEE3E2}"/>
              </a:ext>
            </a:extLst>
          </p:cNvPr>
          <p:cNvSpPr/>
          <p:nvPr/>
        </p:nvSpPr>
        <p:spPr>
          <a:xfrm>
            <a:off x="4406229" y="4755004"/>
            <a:ext cx="4252716" cy="4775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114300" dir="5400000" sx="98000" sy="98000" algn="t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活动进行时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28DC7AA-BD93-427E-B69F-AFEBC622C648}"/>
              </a:ext>
            </a:extLst>
          </p:cNvPr>
          <p:cNvSpPr/>
          <p:nvPr/>
        </p:nvSpPr>
        <p:spPr>
          <a:xfrm>
            <a:off x="8658948" y="5639062"/>
            <a:ext cx="2837726" cy="4775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114300" dir="5400000" sx="98000" sy="98000" algn="t" rotWithShape="0">
              <a:schemeClr val="accent2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活动后期评估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4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宣传策略</a:t>
            </a:r>
          </a:p>
        </p:txBody>
      </p:sp>
      <p:sp>
        <p:nvSpPr>
          <p:cNvPr id="119" name="Line 6">
            <a:extLst>
              <a:ext uri="{FF2B5EF4-FFF2-40B4-BE49-F238E27FC236}">
                <a16:creationId xmlns:a16="http://schemas.microsoft.com/office/drawing/2014/main" id="{69EB0AA7-78EB-473A-BC15-D1C233E7CC36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8153999" y="3414904"/>
            <a:ext cx="225912" cy="230095"/>
          </a:xfrm>
          <a:prstGeom prst="line">
            <a:avLst/>
          </a:prstGeom>
          <a:noFill/>
          <a:ln w="34925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20" name="Line 7">
            <a:extLst>
              <a:ext uri="{FF2B5EF4-FFF2-40B4-BE49-F238E27FC236}">
                <a16:creationId xmlns:a16="http://schemas.microsoft.com/office/drawing/2014/main" id="{427414EB-0A56-4033-9AA9-99BCAF09470E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6278873" y="3410414"/>
            <a:ext cx="238462" cy="240555"/>
          </a:xfrm>
          <a:prstGeom prst="line">
            <a:avLst/>
          </a:prstGeom>
          <a:noFill/>
          <a:ln w="3492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21" name="Line 8">
            <a:extLst>
              <a:ext uri="{FF2B5EF4-FFF2-40B4-BE49-F238E27FC236}">
                <a16:creationId xmlns:a16="http://schemas.microsoft.com/office/drawing/2014/main" id="{48869EC3-E1CE-4E9B-A58E-063F08D57D3B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4423695" y="3414904"/>
            <a:ext cx="225912" cy="230095"/>
          </a:xfrm>
          <a:prstGeom prst="line">
            <a:avLst/>
          </a:prstGeom>
          <a:noFill/>
          <a:ln w="34925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22" name="Line 9">
            <a:extLst>
              <a:ext uri="{FF2B5EF4-FFF2-40B4-BE49-F238E27FC236}">
                <a16:creationId xmlns:a16="http://schemas.microsoft.com/office/drawing/2014/main" id="{DEE21D5E-F293-406C-8650-74460A8EC3CF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2513249" y="3412072"/>
            <a:ext cx="232187" cy="234279"/>
          </a:xfrm>
          <a:prstGeom prst="line">
            <a:avLst/>
          </a:prstGeom>
          <a:noFill/>
          <a:ln w="3492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23" name="Freeform 10">
            <a:extLst>
              <a:ext uri="{FF2B5EF4-FFF2-40B4-BE49-F238E27FC236}">
                <a16:creationId xmlns:a16="http://schemas.microsoft.com/office/drawing/2014/main" id="{5E5E02AF-94AA-4997-8EAD-C772EA309942}"/>
              </a:ext>
            </a:extLst>
          </p:cNvPr>
          <p:cNvSpPr/>
          <p:nvPr/>
        </p:nvSpPr>
        <p:spPr bwMode="auto">
          <a:xfrm rot="18900000">
            <a:off x="590548" y="2103731"/>
            <a:ext cx="2236105" cy="192652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grpSp>
        <p:nvGrpSpPr>
          <p:cNvPr id="124" name="Group 54">
            <a:extLst>
              <a:ext uri="{FF2B5EF4-FFF2-40B4-BE49-F238E27FC236}">
                <a16:creationId xmlns:a16="http://schemas.microsoft.com/office/drawing/2014/main" id="{4E8B1256-2E3B-4E9C-97D9-4073C2A202DC}"/>
              </a:ext>
            </a:extLst>
          </p:cNvPr>
          <p:cNvGrpSpPr/>
          <p:nvPr/>
        </p:nvGrpSpPr>
        <p:grpSpPr>
          <a:xfrm>
            <a:off x="1251182" y="2960991"/>
            <a:ext cx="1133740" cy="1137924"/>
            <a:chOff x="2239027" y="3573124"/>
            <a:chExt cx="1027771" cy="1031563"/>
          </a:xfrm>
        </p:grpSpPr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id="{208E23B3-A106-4BF3-8415-846A51E87641}"/>
                </a:ext>
              </a:extLst>
            </p:cNvPr>
            <p:cNvSpPr/>
            <p:nvPr/>
          </p:nvSpPr>
          <p:spPr bwMode="auto">
            <a:xfrm rot="18900000">
              <a:off x="2239027" y="3573124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57" name="Oval 12">
              <a:extLst>
                <a:ext uri="{FF2B5EF4-FFF2-40B4-BE49-F238E27FC236}">
                  <a16:creationId xmlns:a16="http://schemas.microsoft.com/office/drawing/2014/main" id="{BDDB47A2-2122-4EA4-8B18-D5DADBBD0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338580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125" name="Group 55">
            <a:extLst>
              <a:ext uri="{FF2B5EF4-FFF2-40B4-BE49-F238E27FC236}">
                <a16:creationId xmlns:a16="http://schemas.microsoft.com/office/drawing/2014/main" id="{34969140-E455-4417-8E09-87FDFF70C581}"/>
              </a:ext>
            </a:extLst>
          </p:cNvPr>
          <p:cNvGrpSpPr/>
          <p:nvPr/>
        </p:nvGrpSpPr>
        <p:grpSpPr>
          <a:xfrm>
            <a:off x="3133345" y="2962777"/>
            <a:ext cx="1133740" cy="1135832"/>
            <a:chOff x="3945266" y="3574743"/>
            <a:chExt cx="1027771" cy="1029667"/>
          </a:xfrm>
        </p:grpSpPr>
        <p:sp>
          <p:nvSpPr>
            <p:cNvPr id="154" name="Oval 18">
              <a:extLst>
                <a:ext uri="{FF2B5EF4-FFF2-40B4-BE49-F238E27FC236}">
                  <a16:creationId xmlns:a16="http://schemas.microsoft.com/office/drawing/2014/main" id="{1B59D9D0-ED0E-4CC6-A4C0-70F2A3DA9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3945266" y="3574743"/>
              <a:ext cx="1027771" cy="10296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2D9704EB-9188-4493-97CF-E78B1C1C7EC0}"/>
                </a:ext>
              </a:extLst>
            </p:cNvPr>
            <p:cNvSpPr/>
            <p:nvPr/>
          </p:nvSpPr>
          <p:spPr bwMode="auto">
            <a:xfrm rot="18900000">
              <a:off x="4042808" y="3674574"/>
              <a:ext cx="828665" cy="828664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126" name="Group 56">
            <a:extLst>
              <a:ext uri="{FF2B5EF4-FFF2-40B4-BE49-F238E27FC236}">
                <a16:creationId xmlns:a16="http://schemas.microsoft.com/office/drawing/2014/main" id="{FB62C9F4-3B93-414A-8538-06872C89199C}"/>
              </a:ext>
            </a:extLst>
          </p:cNvPr>
          <p:cNvGrpSpPr/>
          <p:nvPr/>
        </p:nvGrpSpPr>
        <p:grpSpPr>
          <a:xfrm>
            <a:off x="5010024" y="2963515"/>
            <a:ext cx="1135833" cy="1135832"/>
            <a:chOff x="5646535" y="3575413"/>
            <a:chExt cx="1029668" cy="1029667"/>
          </a:xfrm>
        </p:grpSpPr>
        <p:sp>
          <p:nvSpPr>
            <p:cNvPr id="152" name="Oval 14">
              <a:extLst>
                <a:ext uri="{FF2B5EF4-FFF2-40B4-BE49-F238E27FC236}">
                  <a16:creationId xmlns:a16="http://schemas.microsoft.com/office/drawing/2014/main" id="{8C03CC60-DF60-4DB1-B130-D0BF622E24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646535" y="3575413"/>
              <a:ext cx="1029668" cy="1029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0E710E7C-7511-40D0-BE57-94C47CF70007}"/>
                </a:ext>
              </a:extLst>
            </p:cNvPr>
            <p:cNvSpPr/>
            <p:nvPr/>
          </p:nvSpPr>
          <p:spPr bwMode="auto">
            <a:xfrm rot="18900000">
              <a:off x="5749047" y="3674295"/>
              <a:ext cx="828665" cy="830560"/>
            </a:xfrm>
            <a:custGeom>
              <a:avLst/>
              <a:gdLst>
                <a:gd name="T0" fmla="*/ 319 w 319"/>
                <a:gd name="T1" fmla="*/ 159 h 319"/>
                <a:gd name="T2" fmla="*/ 159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cubicBezTo>
                    <a:pt x="319" y="247"/>
                    <a:pt x="248" y="319"/>
                    <a:pt x="159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248" y="0"/>
                    <a:pt x="319" y="71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127" name="Group 57">
            <a:extLst>
              <a:ext uri="{FF2B5EF4-FFF2-40B4-BE49-F238E27FC236}">
                <a16:creationId xmlns:a16="http://schemas.microsoft.com/office/drawing/2014/main" id="{270BF627-304A-4C7D-B37E-472D3438B923}"/>
              </a:ext>
            </a:extLst>
          </p:cNvPr>
          <p:cNvGrpSpPr/>
          <p:nvPr/>
        </p:nvGrpSpPr>
        <p:grpSpPr>
          <a:xfrm>
            <a:off x="6891447" y="2964916"/>
            <a:ext cx="1135833" cy="1135832"/>
            <a:chOff x="7352103" y="3576683"/>
            <a:chExt cx="1029668" cy="1029667"/>
          </a:xfrm>
        </p:grpSpPr>
        <p:sp>
          <p:nvSpPr>
            <p:cNvPr id="150" name="Oval 20">
              <a:extLst>
                <a:ext uri="{FF2B5EF4-FFF2-40B4-BE49-F238E27FC236}">
                  <a16:creationId xmlns:a16="http://schemas.microsoft.com/office/drawing/2014/main" id="{154E7AEC-5C67-4651-93C5-37DD3E8719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352103" y="3576683"/>
              <a:ext cx="1029668" cy="10296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51" name="Oval 23">
              <a:extLst>
                <a:ext uri="{FF2B5EF4-FFF2-40B4-BE49-F238E27FC236}">
                  <a16:creationId xmlns:a16="http://schemas.microsoft.com/office/drawing/2014/main" id="{4260D352-5151-40D1-A321-D963082E3E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452604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128" name="Group 58">
            <a:extLst>
              <a:ext uri="{FF2B5EF4-FFF2-40B4-BE49-F238E27FC236}">
                <a16:creationId xmlns:a16="http://schemas.microsoft.com/office/drawing/2014/main" id="{F87972E6-C8CB-4BC1-BC4D-5F669A5BD78B}"/>
              </a:ext>
            </a:extLst>
          </p:cNvPr>
          <p:cNvGrpSpPr/>
          <p:nvPr/>
        </p:nvGrpSpPr>
        <p:grpSpPr>
          <a:xfrm>
            <a:off x="8771391" y="2964997"/>
            <a:ext cx="1135833" cy="1135832"/>
            <a:chOff x="9056331" y="3576755"/>
            <a:chExt cx="1029668" cy="1029667"/>
          </a:xfrm>
        </p:grpSpPr>
        <p:sp>
          <p:nvSpPr>
            <p:cNvPr id="148" name="Oval 16">
              <a:extLst>
                <a:ext uri="{FF2B5EF4-FFF2-40B4-BE49-F238E27FC236}">
                  <a16:creationId xmlns:a16="http://schemas.microsoft.com/office/drawing/2014/main" id="{9D6DE083-5EBA-4C64-ACAA-839B5DA06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056331" y="3576755"/>
              <a:ext cx="1029668" cy="1029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89DBD6AE-C69F-4030-A4DD-3CBB1B2F9145}"/>
                </a:ext>
              </a:extLst>
            </p:cNvPr>
            <p:cNvSpPr/>
            <p:nvPr/>
          </p:nvSpPr>
          <p:spPr bwMode="auto">
            <a:xfrm rot="18900000">
              <a:off x="9155885" y="3674967"/>
              <a:ext cx="830560" cy="830560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5" dirty="0">
                <a:latin typeface="微软雅黑" panose="020B0503020204020204" pitchFamily="34" charset="-122"/>
                <a:ea typeface="微软雅黑" panose="020B0503020204020204" pitchFamily="34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29" name="Freeform 15">
            <a:extLst>
              <a:ext uri="{FF2B5EF4-FFF2-40B4-BE49-F238E27FC236}">
                <a16:creationId xmlns:a16="http://schemas.microsoft.com/office/drawing/2014/main" id="{A412F2EC-2CAE-4077-AC6C-CFE350602643}"/>
              </a:ext>
            </a:extLst>
          </p:cNvPr>
          <p:cNvSpPr/>
          <p:nvPr/>
        </p:nvSpPr>
        <p:spPr bwMode="auto">
          <a:xfrm rot="2700000" flipV="1">
            <a:off x="2401716" y="3051104"/>
            <a:ext cx="2382529" cy="2072947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30" name="Freeform 15">
            <a:extLst>
              <a:ext uri="{FF2B5EF4-FFF2-40B4-BE49-F238E27FC236}">
                <a16:creationId xmlns:a16="http://schemas.microsoft.com/office/drawing/2014/main" id="{A17BEBCE-1EC1-4DAC-9959-6D3FA1D7162C}"/>
              </a:ext>
            </a:extLst>
          </p:cNvPr>
          <p:cNvSpPr/>
          <p:nvPr/>
        </p:nvSpPr>
        <p:spPr bwMode="auto">
          <a:xfrm rot="2700000" flipV="1">
            <a:off x="6166040" y="3051104"/>
            <a:ext cx="2382529" cy="2072947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36" name="Freeform 10">
            <a:extLst>
              <a:ext uri="{FF2B5EF4-FFF2-40B4-BE49-F238E27FC236}">
                <a16:creationId xmlns:a16="http://schemas.microsoft.com/office/drawing/2014/main" id="{83222266-A5B6-4EF5-A5AB-960398470DCF}"/>
              </a:ext>
            </a:extLst>
          </p:cNvPr>
          <p:cNvSpPr/>
          <p:nvPr/>
        </p:nvSpPr>
        <p:spPr bwMode="auto">
          <a:xfrm rot="18900000">
            <a:off x="4373051" y="2103731"/>
            <a:ext cx="2236105" cy="192652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37" name="Freeform 10">
            <a:extLst>
              <a:ext uri="{FF2B5EF4-FFF2-40B4-BE49-F238E27FC236}">
                <a16:creationId xmlns:a16="http://schemas.microsoft.com/office/drawing/2014/main" id="{2D02B3CA-2DF1-4BCF-BBF3-7C4A59982B31}"/>
              </a:ext>
            </a:extLst>
          </p:cNvPr>
          <p:cNvSpPr/>
          <p:nvPr/>
        </p:nvSpPr>
        <p:spPr bwMode="auto">
          <a:xfrm rot="18900000">
            <a:off x="8117632" y="2103732"/>
            <a:ext cx="2236105" cy="192652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5" dirty="0">
              <a:latin typeface="微软雅黑" panose="020B0503020204020204" pitchFamily="34" charset="-122"/>
              <a:ea typeface="微软雅黑" panose="020B0503020204020204" pitchFamily="34" charset="-122"/>
              <a:sym typeface="字魂58号-创中黑" panose="00000500000000000000" pitchFamily="2" charset="-122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9041B212-470F-479B-B6DD-FA6DAC80FC87}"/>
              </a:ext>
            </a:extLst>
          </p:cNvPr>
          <p:cNvSpPr txBox="1"/>
          <p:nvPr/>
        </p:nvSpPr>
        <p:spPr>
          <a:xfrm>
            <a:off x="1867555" y="1409819"/>
            <a:ext cx="173004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官方公众号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6E038A01-4C3F-4261-AD5A-71B729D4A042}"/>
              </a:ext>
            </a:extLst>
          </p:cNvPr>
          <p:cNvSpPr txBox="1"/>
          <p:nvPr/>
        </p:nvSpPr>
        <p:spPr>
          <a:xfrm>
            <a:off x="3708878" y="4564817"/>
            <a:ext cx="1772097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3"/>
                </a:solidFill>
                <a:latin typeface="+mj-ea"/>
                <a:ea typeface="+mj-ea"/>
              </a:rPr>
              <a:t>微信朋友圈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99BA43F2-3865-416E-8312-06776BC0EC89}"/>
              </a:ext>
            </a:extLst>
          </p:cNvPr>
          <p:cNvSpPr txBox="1"/>
          <p:nvPr/>
        </p:nvSpPr>
        <p:spPr>
          <a:xfrm>
            <a:off x="5682077" y="1409819"/>
            <a:ext cx="191679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倒计时海报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94A6C31F-E38B-4A5A-A9F7-24635F33A9C4}"/>
              </a:ext>
            </a:extLst>
          </p:cNvPr>
          <p:cNvSpPr txBox="1"/>
          <p:nvPr/>
        </p:nvSpPr>
        <p:spPr>
          <a:xfrm>
            <a:off x="7462894" y="4504933"/>
            <a:ext cx="1481839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3"/>
                </a:solidFill>
                <a:latin typeface="+mj-ea"/>
                <a:ea typeface="+mj-ea"/>
              </a:rPr>
              <a:t>实体广告</a:t>
            </a:r>
            <a:endParaRPr lang="en-US" altLang="zh-CN" sz="24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AF9D3D94-F1C6-4BFA-8532-2D5F824E0609}"/>
              </a:ext>
            </a:extLst>
          </p:cNvPr>
          <p:cNvSpPr txBox="1"/>
          <p:nvPr/>
        </p:nvSpPr>
        <p:spPr>
          <a:xfrm>
            <a:off x="9350666" y="1409819"/>
            <a:ext cx="1521835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社群营销</a:t>
            </a:r>
            <a:endParaRPr lang="en-US" altLang="zh-CN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84" name="图形 183">
            <a:extLst>
              <a:ext uri="{FF2B5EF4-FFF2-40B4-BE49-F238E27FC236}">
                <a16:creationId xmlns:a16="http://schemas.microsoft.com/office/drawing/2014/main" id="{7E1DF4FD-9A5F-4F64-8286-F99E4BC1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562" y="3279053"/>
            <a:ext cx="504756" cy="504756"/>
          </a:xfrm>
          <a:prstGeom prst="rect">
            <a:avLst/>
          </a:prstGeom>
        </p:spPr>
      </p:pic>
      <p:pic>
        <p:nvPicPr>
          <p:cNvPr id="186" name="图形 185">
            <a:extLst>
              <a:ext uri="{FF2B5EF4-FFF2-40B4-BE49-F238E27FC236}">
                <a16:creationId xmlns:a16="http://schemas.microsoft.com/office/drawing/2014/main" id="{9F24F826-626D-49C3-AB0C-C3C7CA75B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307" y="3280913"/>
            <a:ext cx="504000" cy="504000"/>
          </a:xfrm>
          <a:prstGeom prst="rect">
            <a:avLst/>
          </a:prstGeom>
        </p:spPr>
      </p:pic>
      <p:pic>
        <p:nvPicPr>
          <p:cNvPr id="188" name="图形 187">
            <a:extLst>
              <a:ext uri="{FF2B5EF4-FFF2-40B4-BE49-F238E27FC236}">
                <a16:creationId xmlns:a16="http://schemas.microsoft.com/office/drawing/2014/main" id="{31EFCF2D-0C96-4F07-81C2-4FC90AD87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052" y="3277953"/>
            <a:ext cx="504000" cy="504000"/>
          </a:xfrm>
          <a:prstGeom prst="rect">
            <a:avLst/>
          </a:prstGeom>
        </p:spPr>
      </p:pic>
      <p:pic>
        <p:nvPicPr>
          <p:cNvPr id="190" name="图形 189">
            <a:extLst>
              <a:ext uri="{FF2B5EF4-FFF2-40B4-BE49-F238E27FC236}">
                <a16:creationId xmlns:a16="http://schemas.microsoft.com/office/drawing/2014/main" id="{81F8B4D6-0F4E-45DD-B7AE-39325FC80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8215" y="3278693"/>
            <a:ext cx="504000" cy="504000"/>
          </a:xfrm>
          <a:prstGeom prst="rect">
            <a:avLst/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0D099DF7-3F1B-4F60-B3E0-72C793C4A9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07363" y="3280832"/>
            <a:ext cx="504000" cy="5040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F8719861-B19E-4FB6-AF83-633258B047D3}"/>
              </a:ext>
            </a:extLst>
          </p:cNvPr>
          <p:cNvSpPr txBox="1"/>
          <p:nvPr/>
        </p:nvSpPr>
        <p:spPr>
          <a:xfrm>
            <a:off x="1875622" y="1865000"/>
            <a:ext cx="3384660" cy="6452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官方公众号与其他品牌公众号联合发布，通过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报名且回访确认登记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1F0F067-F853-450A-A21B-D5FF67C36BE9}"/>
              </a:ext>
            </a:extLst>
          </p:cNvPr>
          <p:cNvSpPr txBox="1"/>
          <p:nvPr/>
        </p:nvSpPr>
        <p:spPr>
          <a:xfrm>
            <a:off x="3798773" y="5041412"/>
            <a:ext cx="3384660" cy="9437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微信广告大大缩小了目标受众。精准触达：根据人群分类标签，只推广给目标受众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F00942A-0A4E-4F0A-A6AC-E22B2FDC7733}"/>
              </a:ext>
            </a:extLst>
          </p:cNvPr>
          <p:cNvSpPr txBox="1"/>
          <p:nvPr/>
        </p:nvSpPr>
        <p:spPr>
          <a:xfrm>
            <a:off x="5688597" y="1865000"/>
            <a:ext cx="3384660" cy="6452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集赞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个赞并转发朋友圈，即可参加此次活动，报名通道提前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天关闭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24469D0-5639-48BA-8FF7-0229921BABF4}"/>
              </a:ext>
            </a:extLst>
          </p:cNvPr>
          <p:cNvSpPr txBox="1"/>
          <p:nvPr/>
        </p:nvSpPr>
        <p:spPr>
          <a:xfrm>
            <a:off x="9382358" y="1865000"/>
            <a:ext cx="2219095" cy="6452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各大校园社群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潮流社群进行投放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933E9A0-C63D-4A7B-846F-EE216EAE9422}"/>
              </a:ext>
            </a:extLst>
          </p:cNvPr>
          <p:cNvSpPr txBox="1"/>
          <p:nvPr/>
        </p:nvSpPr>
        <p:spPr>
          <a:xfrm>
            <a:off x="7473226" y="5041412"/>
            <a:ext cx="2943423" cy="6590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设计宣传彩页</a:t>
            </a:r>
            <a:endParaRPr lang="en-US" altLang="zh-CN" dirty="0"/>
          </a:p>
          <a:p>
            <a:r>
              <a:rPr lang="zh-CN" altLang="en-US" dirty="0"/>
              <a:t>广告位宣传，电子屏幕宣传</a:t>
            </a:r>
          </a:p>
        </p:txBody>
      </p:sp>
    </p:spTree>
    <p:extLst>
      <p:ext uri="{BB962C8B-B14F-4D97-AF65-F5344CB8AC3E}">
        <p14:creationId xmlns:p14="http://schemas.microsoft.com/office/powerpoint/2010/main" val="104467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>
            <a:extLst>
              <a:ext uri="{FF2B5EF4-FFF2-40B4-BE49-F238E27FC236}">
                <a16:creationId xmlns:a16="http://schemas.microsoft.com/office/drawing/2014/main" id="{8D49C7F8-1D57-44F4-B7AB-8269EDEAE6BF}"/>
              </a:ext>
            </a:extLst>
          </p:cNvPr>
          <p:cNvSpPr txBox="1"/>
          <p:nvPr/>
        </p:nvSpPr>
        <p:spPr>
          <a:xfrm>
            <a:off x="660400" y="3429000"/>
            <a:ext cx="57023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活动效果评估</a:t>
            </a:r>
            <a:endParaRPr kumimoji="1" lang="zh-CN" altLang="en-US" sz="7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汉仪菱心体简" panose="02010400000101010101" charset="-122"/>
            </a:endParaRPr>
          </a:p>
        </p:txBody>
      </p:sp>
      <p:sp>
        <p:nvSpPr>
          <p:cNvPr id="8" name="文本框 20">
            <a:extLst>
              <a:ext uri="{FF2B5EF4-FFF2-40B4-BE49-F238E27FC236}">
                <a16:creationId xmlns:a16="http://schemas.microsoft.com/office/drawing/2014/main" id="{BF93F509-2827-40DD-B651-CBB62C62AC78}"/>
              </a:ext>
            </a:extLst>
          </p:cNvPr>
          <p:cNvSpPr txBox="1"/>
          <p:nvPr/>
        </p:nvSpPr>
        <p:spPr>
          <a:xfrm>
            <a:off x="660399" y="2505670"/>
            <a:ext cx="5106555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1"/>
                </a:solidFill>
                <a:effectLst>
                  <a:reflection blurRad="165100" stA="55000" endA="300" endPos="45500" dir="5400000" sy="-100000" algn="bl" rotWithShape="0"/>
                </a:effectLst>
                <a:latin typeface="+mj-ea"/>
                <a:ea typeface="+mj-ea"/>
              </a:rPr>
              <a:t>PART THREE</a:t>
            </a:r>
            <a:endParaRPr lang="zh-CN" altLang="en-US" sz="6000" b="1" dirty="0">
              <a:solidFill>
                <a:schemeClr val="accent1"/>
              </a:solidFill>
              <a:effectLst>
                <a:reflection blurRad="165100" stA="55000" endA="300" endPos="45500" dir="5400000" sy="-100000" algn="bl" rotWithShape="0"/>
              </a:effectLst>
              <a:latin typeface="+mj-ea"/>
              <a:ea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8251FB6-BC52-4F63-AE8E-74F673B7DA63}"/>
              </a:ext>
            </a:extLst>
          </p:cNvPr>
          <p:cNvGrpSpPr/>
          <p:nvPr/>
        </p:nvGrpSpPr>
        <p:grpSpPr>
          <a:xfrm>
            <a:off x="6322694" y="958677"/>
            <a:ext cx="5267243" cy="5001010"/>
            <a:chOff x="6322694" y="958677"/>
            <a:chExt cx="5267243" cy="5001010"/>
          </a:xfrm>
        </p:grpSpPr>
        <p:grpSp>
          <p:nvGrpSpPr>
            <p:cNvPr id="10" name="图形 4">
              <a:extLst>
                <a:ext uri="{FF2B5EF4-FFF2-40B4-BE49-F238E27FC236}">
                  <a16:creationId xmlns:a16="http://schemas.microsoft.com/office/drawing/2014/main" id="{9BCE4EF9-FE43-4449-8E0F-6C1000373896}"/>
                </a:ext>
              </a:extLst>
            </p:cNvPr>
            <p:cNvGrpSpPr/>
            <p:nvPr/>
          </p:nvGrpSpPr>
          <p:grpSpPr>
            <a:xfrm>
              <a:off x="6322694" y="958677"/>
              <a:ext cx="5235538" cy="2739613"/>
              <a:chOff x="6322694" y="958677"/>
              <a:chExt cx="5235538" cy="2739613"/>
            </a:xfrm>
          </p:grpSpPr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76E6F298-A641-4ABA-B792-C2034E85E892}"/>
                  </a:ext>
                </a:extLst>
              </p:cNvPr>
              <p:cNvSpPr/>
              <p:nvPr/>
            </p:nvSpPr>
            <p:spPr>
              <a:xfrm>
                <a:off x="7333627" y="1396272"/>
                <a:ext cx="1181402" cy="2270655"/>
              </a:xfrm>
              <a:custGeom>
                <a:avLst/>
                <a:gdLst>
                  <a:gd name="connsiteX0" fmla="*/ 45504 w 1181402"/>
                  <a:gd name="connsiteY0" fmla="*/ 1408582 h 2270655"/>
                  <a:gd name="connsiteX1" fmla="*/ 381712 w 1181402"/>
                  <a:gd name="connsiteY1" fmla="*/ 0 h 2270655"/>
                  <a:gd name="connsiteX2" fmla="*/ 908833 w 1181402"/>
                  <a:gd name="connsiteY2" fmla="*/ 1308678 h 2270655"/>
                  <a:gd name="connsiteX3" fmla="*/ 754300 w 1181402"/>
                  <a:gd name="connsiteY3" fmla="*/ 1263173 h 2270655"/>
                  <a:gd name="connsiteX4" fmla="*/ 1136012 w 1181402"/>
                  <a:gd name="connsiteY4" fmla="*/ 2044731 h 2270655"/>
                  <a:gd name="connsiteX5" fmla="*/ 917842 w 1181402"/>
                  <a:gd name="connsiteY5" fmla="*/ 1972083 h 2270655"/>
                  <a:gd name="connsiteX6" fmla="*/ 1181403 w 1181402"/>
                  <a:gd name="connsiteY6" fmla="*/ 2270656 h 2270655"/>
                  <a:gd name="connsiteX7" fmla="*/ 0 w 1181402"/>
                  <a:gd name="connsiteY7" fmla="*/ 2270656 h 2270655"/>
                  <a:gd name="connsiteX8" fmla="*/ 100018 w 1181402"/>
                  <a:gd name="connsiteY8" fmla="*/ 2008350 h 2270655"/>
                  <a:gd name="connsiteX9" fmla="*/ 0 w 1181402"/>
                  <a:gd name="connsiteY9" fmla="*/ 2144749 h 2270655"/>
                  <a:gd name="connsiteX10" fmla="*/ 218512 w 1181402"/>
                  <a:gd name="connsiteY10" fmla="*/ 1320310 h 2270655"/>
                  <a:gd name="connsiteX11" fmla="*/ 45504 w 1181402"/>
                  <a:gd name="connsiteY11" fmla="*/ 1408582 h 227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1402" h="2270655">
                    <a:moveTo>
                      <a:pt x="45504" y="1408582"/>
                    </a:moveTo>
                    <a:lnTo>
                      <a:pt x="381712" y="0"/>
                    </a:lnTo>
                    <a:lnTo>
                      <a:pt x="908833" y="1308678"/>
                    </a:lnTo>
                    <a:lnTo>
                      <a:pt x="754300" y="1263173"/>
                    </a:lnTo>
                    <a:lnTo>
                      <a:pt x="1136012" y="2044731"/>
                    </a:lnTo>
                    <a:lnTo>
                      <a:pt x="917842" y="1972083"/>
                    </a:lnTo>
                    <a:lnTo>
                      <a:pt x="1181403" y="2270656"/>
                    </a:lnTo>
                    <a:lnTo>
                      <a:pt x="0" y="2270656"/>
                    </a:lnTo>
                    <a:lnTo>
                      <a:pt x="100018" y="2008350"/>
                    </a:lnTo>
                    <a:lnTo>
                      <a:pt x="0" y="2144749"/>
                    </a:lnTo>
                    <a:lnTo>
                      <a:pt x="218512" y="1320310"/>
                    </a:lnTo>
                    <a:lnTo>
                      <a:pt x="45504" y="140858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ECA7F960-8AFE-43C5-9B2E-A0EC2E42C1B1}"/>
                  </a:ext>
                </a:extLst>
              </p:cNvPr>
              <p:cNvSpPr/>
              <p:nvPr/>
            </p:nvSpPr>
            <p:spPr>
              <a:xfrm>
                <a:off x="6516829" y="1057555"/>
                <a:ext cx="1242531" cy="2609372"/>
              </a:xfrm>
              <a:custGeom>
                <a:avLst/>
                <a:gdLst>
                  <a:gd name="connsiteX0" fmla="*/ 47785 w 1242531"/>
                  <a:gd name="connsiteY0" fmla="*/ 1481458 h 2609372"/>
                  <a:gd name="connsiteX1" fmla="*/ 401442 w 1242531"/>
                  <a:gd name="connsiteY1" fmla="*/ 0 h 2609372"/>
                  <a:gd name="connsiteX2" fmla="*/ 955705 w 1242531"/>
                  <a:gd name="connsiteY2" fmla="*/ 1376307 h 2609372"/>
                  <a:gd name="connsiteX3" fmla="*/ 793304 w 1242531"/>
                  <a:gd name="connsiteY3" fmla="*/ 1328522 h 2609372"/>
                  <a:gd name="connsiteX4" fmla="*/ 1194746 w 1242531"/>
                  <a:gd name="connsiteY4" fmla="*/ 2150566 h 2609372"/>
                  <a:gd name="connsiteX5" fmla="*/ 965285 w 1242531"/>
                  <a:gd name="connsiteY5" fmla="*/ 2074041 h 2609372"/>
                  <a:gd name="connsiteX6" fmla="*/ 1242531 w 1242531"/>
                  <a:gd name="connsiteY6" fmla="*/ 2609373 h 2609372"/>
                  <a:gd name="connsiteX7" fmla="*/ 0 w 1242531"/>
                  <a:gd name="connsiteY7" fmla="*/ 2609373 h 2609372"/>
                  <a:gd name="connsiteX8" fmla="*/ 105150 w 1242531"/>
                  <a:gd name="connsiteY8" fmla="*/ 2112360 h 2609372"/>
                  <a:gd name="connsiteX9" fmla="*/ 0 w 1242531"/>
                  <a:gd name="connsiteY9" fmla="*/ 2255716 h 2609372"/>
                  <a:gd name="connsiteX10" fmla="*/ 229803 w 1242531"/>
                  <a:gd name="connsiteY10" fmla="*/ 1388510 h 2609372"/>
                  <a:gd name="connsiteX11" fmla="*/ 47785 w 1242531"/>
                  <a:gd name="connsiteY11" fmla="*/ 1481458 h 260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531" h="2609372">
                    <a:moveTo>
                      <a:pt x="47785" y="1481458"/>
                    </a:moveTo>
                    <a:lnTo>
                      <a:pt x="401442" y="0"/>
                    </a:lnTo>
                    <a:lnTo>
                      <a:pt x="955705" y="1376307"/>
                    </a:lnTo>
                    <a:lnTo>
                      <a:pt x="793304" y="1328522"/>
                    </a:lnTo>
                    <a:lnTo>
                      <a:pt x="1194746" y="2150566"/>
                    </a:lnTo>
                    <a:lnTo>
                      <a:pt x="965285" y="2074041"/>
                    </a:lnTo>
                    <a:lnTo>
                      <a:pt x="1242531" y="2609373"/>
                    </a:lnTo>
                    <a:lnTo>
                      <a:pt x="0" y="2609373"/>
                    </a:lnTo>
                    <a:lnTo>
                      <a:pt x="105150" y="2112360"/>
                    </a:lnTo>
                    <a:lnTo>
                      <a:pt x="0" y="2255716"/>
                    </a:lnTo>
                    <a:lnTo>
                      <a:pt x="229803" y="1388510"/>
                    </a:lnTo>
                    <a:lnTo>
                      <a:pt x="47785" y="148145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982C2278-9436-4A43-BCF4-B0376E307C80}"/>
                  </a:ext>
                </a:extLst>
              </p:cNvPr>
              <p:cNvSpPr/>
              <p:nvPr/>
            </p:nvSpPr>
            <p:spPr>
              <a:xfrm>
                <a:off x="6568948" y="2039719"/>
                <a:ext cx="3328888" cy="1658571"/>
              </a:xfrm>
              <a:custGeom>
                <a:avLst/>
                <a:gdLst>
                  <a:gd name="connsiteX0" fmla="*/ 0 w 3328888"/>
                  <a:gd name="connsiteY0" fmla="*/ 1620366 h 1658571"/>
                  <a:gd name="connsiteX1" fmla="*/ 1852905 w 3328888"/>
                  <a:gd name="connsiteY1" fmla="*/ 0 h 1658571"/>
                  <a:gd name="connsiteX2" fmla="*/ 3328889 w 3328888"/>
                  <a:gd name="connsiteY2" fmla="*/ 1658571 h 16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888" h="1658571">
                    <a:moveTo>
                      <a:pt x="0" y="1620366"/>
                    </a:moveTo>
                    <a:cubicBezTo>
                      <a:pt x="0" y="1620366"/>
                      <a:pt x="335980" y="129784"/>
                      <a:pt x="1852905" y="0"/>
                    </a:cubicBezTo>
                    <a:cubicBezTo>
                      <a:pt x="1852905" y="0"/>
                      <a:pt x="3212790" y="504768"/>
                      <a:pt x="3328889" y="1658571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15A8E9BF-BD1F-4228-9D4B-EF4163567E93}"/>
                  </a:ext>
                </a:extLst>
              </p:cNvPr>
              <p:cNvSpPr/>
              <p:nvPr/>
            </p:nvSpPr>
            <p:spPr>
              <a:xfrm>
                <a:off x="7721136" y="2039719"/>
                <a:ext cx="701287" cy="1573720"/>
              </a:xfrm>
              <a:custGeom>
                <a:avLst/>
                <a:gdLst>
                  <a:gd name="connsiteX0" fmla="*/ 17696 w 701287"/>
                  <a:gd name="connsiteY0" fmla="*/ 1573721 h 1573720"/>
                  <a:gd name="connsiteX1" fmla="*/ 16783 w 701287"/>
                  <a:gd name="connsiteY1" fmla="*/ 1569159 h 1573720"/>
                  <a:gd name="connsiteX2" fmla="*/ 14959 w 701287"/>
                  <a:gd name="connsiteY2" fmla="*/ 1555701 h 1573720"/>
                  <a:gd name="connsiteX3" fmla="*/ 8458 w 701287"/>
                  <a:gd name="connsiteY3" fmla="*/ 1503811 h 1573720"/>
                  <a:gd name="connsiteX4" fmla="*/ 247 w 701287"/>
                  <a:gd name="connsiteY4" fmla="*/ 1311529 h 1573720"/>
                  <a:gd name="connsiteX5" fmla="*/ 35259 w 701287"/>
                  <a:gd name="connsiteY5" fmla="*/ 1028467 h 1573720"/>
                  <a:gd name="connsiteX6" fmla="*/ 147480 w 701287"/>
                  <a:gd name="connsiteY6" fmla="*/ 697733 h 1573720"/>
                  <a:gd name="connsiteX7" fmla="*/ 167324 w 701287"/>
                  <a:gd name="connsiteY7" fmla="*/ 655993 h 1573720"/>
                  <a:gd name="connsiteX8" fmla="*/ 188308 w 701287"/>
                  <a:gd name="connsiteY8" fmla="*/ 615392 h 1573720"/>
                  <a:gd name="connsiteX9" fmla="*/ 231760 w 701287"/>
                  <a:gd name="connsiteY9" fmla="*/ 537385 h 1573720"/>
                  <a:gd name="connsiteX10" fmla="*/ 324137 w 701287"/>
                  <a:gd name="connsiteY10" fmla="*/ 396310 h 1573720"/>
                  <a:gd name="connsiteX11" fmla="*/ 506611 w 701287"/>
                  <a:gd name="connsiteY11" fmla="*/ 176429 h 1573720"/>
                  <a:gd name="connsiteX12" fmla="*/ 645975 w 701287"/>
                  <a:gd name="connsiteY12" fmla="*/ 43794 h 1573720"/>
                  <a:gd name="connsiteX13" fmla="*/ 686575 w 701287"/>
                  <a:gd name="connsiteY13" fmla="*/ 10720 h 1573720"/>
                  <a:gd name="connsiteX14" fmla="*/ 697410 w 701287"/>
                  <a:gd name="connsiteY14" fmla="*/ 2623 h 1573720"/>
                  <a:gd name="connsiteX15" fmla="*/ 701287 w 701287"/>
                  <a:gd name="connsiteY15" fmla="*/ 0 h 1573720"/>
                  <a:gd name="connsiteX16" fmla="*/ 697752 w 701287"/>
                  <a:gd name="connsiteY16" fmla="*/ 3079 h 1573720"/>
                  <a:gd name="connsiteX17" fmla="*/ 687260 w 701287"/>
                  <a:gd name="connsiteY17" fmla="*/ 11747 h 1573720"/>
                  <a:gd name="connsiteX18" fmla="*/ 647458 w 701287"/>
                  <a:gd name="connsiteY18" fmla="*/ 45961 h 1573720"/>
                  <a:gd name="connsiteX19" fmla="*/ 509690 w 701287"/>
                  <a:gd name="connsiteY19" fmla="*/ 179736 h 1573720"/>
                  <a:gd name="connsiteX20" fmla="*/ 329155 w 701287"/>
                  <a:gd name="connsiteY20" fmla="*/ 399959 h 1573720"/>
                  <a:gd name="connsiteX21" fmla="*/ 237348 w 701287"/>
                  <a:gd name="connsiteY21" fmla="*/ 540806 h 1573720"/>
                  <a:gd name="connsiteX22" fmla="*/ 194125 w 701287"/>
                  <a:gd name="connsiteY22" fmla="*/ 618586 h 1573720"/>
                  <a:gd name="connsiteX23" fmla="*/ 173254 w 701287"/>
                  <a:gd name="connsiteY23" fmla="*/ 659072 h 1573720"/>
                  <a:gd name="connsiteX24" fmla="*/ 153410 w 701287"/>
                  <a:gd name="connsiteY24" fmla="*/ 700699 h 1573720"/>
                  <a:gd name="connsiteX25" fmla="*/ 5151 w 701287"/>
                  <a:gd name="connsiteY25" fmla="*/ 1312099 h 1573720"/>
                  <a:gd name="connsiteX26" fmla="*/ 11423 w 701287"/>
                  <a:gd name="connsiteY26" fmla="*/ 1504039 h 1573720"/>
                  <a:gd name="connsiteX27" fmla="*/ 16897 w 701287"/>
                  <a:gd name="connsiteY27" fmla="*/ 1555930 h 1573720"/>
                  <a:gd name="connsiteX28" fmla="*/ 18152 w 701287"/>
                  <a:gd name="connsiteY28" fmla="*/ 1569501 h 1573720"/>
                  <a:gd name="connsiteX29" fmla="*/ 17696 w 701287"/>
                  <a:gd name="connsiteY29" fmla="*/ 1573721 h 15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1287" h="1573720">
                    <a:moveTo>
                      <a:pt x="17696" y="1573721"/>
                    </a:moveTo>
                    <a:cubicBezTo>
                      <a:pt x="17217" y="1572238"/>
                      <a:pt x="16909" y="1570710"/>
                      <a:pt x="16783" y="1569159"/>
                    </a:cubicBezTo>
                    <a:cubicBezTo>
                      <a:pt x="16783" y="1565852"/>
                      <a:pt x="15757" y="1561404"/>
                      <a:pt x="14959" y="1555701"/>
                    </a:cubicBezTo>
                    <a:cubicBezTo>
                      <a:pt x="13476" y="1543499"/>
                      <a:pt x="11195" y="1526050"/>
                      <a:pt x="8458" y="1503811"/>
                    </a:cubicBezTo>
                    <a:cubicBezTo>
                      <a:pt x="1866" y="1439945"/>
                      <a:pt x="-882" y="1375726"/>
                      <a:pt x="247" y="1311529"/>
                    </a:cubicBezTo>
                    <a:cubicBezTo>
                      <a:pt x="3246" y="1216301"/>
                      <a:pt x="14970" y="1121551"/>
                      <a:pt x="35259" y="1028467"/>
                    </a:cubicBezTo>
                    <a:cubicBezTo>
                      <a:pt x="60372" y="914421"/>
                      <a:pt x="98007" y="803511"/>
                      <a:pt x="147480" y="697733"/>
                    </a:cubicBezTo>
                    <a:cubicBezTo>
                      <a:pt x="154095" y="683740"/>
                      <a:pt x="160709" y="669826"/>
                      <a:pt x="167324" y="655993"/>
                    </a:cubicBezTo>
                    <a:cubicBezTo>
                      <a:pt x="174053" y="642193"/>
                      <a:pt x="181352" y="628850"/>
                      <a:pt x="188308" y="615392"/>
                    </a:cubicBezTo>
                    <a:cubicBezTo>
                      <a:pt x="201880" y="588363"/>
                      <a:pt x="217276" y="562931"/>
                      <a:pt x="231760" y="537385"/>
                    </a:cubicBezTo>
                    <a:cubicBezTo>
                      <a:pt x="261982" y="487319"/>
                      <a:pt x="292432" y="439761"/>
                      <a:pt x="324137" y="396310"/>
                    </a:cubicBezTo>
                    <a:cubicBezTo>
                      <a:pt x="379757" y="318850"/>
                      <a:pt x="440727" y="245370"/>
                      <a:pt x="506611" y="176429"/>
                    </a:cubicBezTo>
                    <a:cubicBezTo>
                      <a:pt x="550770" y="129864"/>
                      <a:pt x="597277" y="85592"/>
                      <a:pt x="645975" y="43794"/>
                    </a:cubicBezTo>
                    <a:cubicBezTo>
                      <a:pt x="663310" y="29196"/>
                      <a:pt x="676996" y="18019"/>
                      <a:pt x="686575" y="10720"/>
                    </a:cubicBezTo>
                    <a:cubicBezTo>
                      <a:pt x="691251" y="7071"/>
                      <a:pt x="694901" y="4448"/>
                      <a:pt x="697410" y="2623"/>
                    </a:cubicBezTo>
                    <a:cubicBezTo>
                      <a:pt x="699919" y="798"/>
                      <a:pt x="701287" y="0"/>
                      <a:pt x="701287" y="0"/>
                    </a:cubicBezTo>
                    <a:cubicBezTo>
                      <a:pt x="700227" y="1163"/>
                      <a:pt x="699041" y="2190"/>
                      <a:pt x="697752" y="3079"/>
                    </a:cubicBezTo>
                    <a:lnTo>
                      <a:pt x="687260" y="11747"/>
                    </a:lnTo>
                    <a:cubicBezTo>
                      <a:pt x="678022" y="19274"/>
                      <a:pt x="664450" y="30678"/>
                      <a:pt x="647458" y="45961"/>
                    </a:cubicBezTo>
                    <a:cubicBezTo>
                      <a:pt x="613244" y="76069"/>
                      <a:pt x="565117" y="120547"/>
                      <a:pt x="509690" y="179736"/>
                    </a:cubicBezTo>
                    <a:cubicBezTo>
                      <a:pt x="444570" y="248951"/>
                      <a:pt x="384251" y="322522"/>
                      <a:pt x="329155" y="399959"/>
                    </a:cubicBezTo>
                    <a:cubicBezTo>
                      <a:pt x="297679" y="443411"/>
                      <a:pt x="267342" y="491196"/>
                      <a:pt x="237348" y="540806"/>
                    </a:cubicBezTo>
                    <a:cubicBezTo>
                      <a:pt x="222979" y="566238"/>
                      <a:pt x="207696" y="591671"/>
                      <a:pt x="194125" y="618586"/>
                    </a:cubicBezTo>
                    <a:cubicBezTo>
                      <a:pt x="187168" y="632043"/>
                      <a:pt x="179869" y="645272"/>
                      <a:pt x="173254" y="659072"/>
                    </a:cubicBezTo>
                    <a:cubicBezTo>
                      <a:pt x="166640" y="672871"/>
                      <a:pt x="160025" y="686671"/>
                      <a:pt x="153410" y="700699"/>
                    </a:cubicBezTo>
                    <a:cubicBezTo>
                      <a:pt x="63417" y="892467"/>
                      <a:pt x="12985" y="1100407"/>
                      <a:pt x="5151" y="1312099"/>
                    </a:cubicBezTo>
                    <a:cubicBezTo>
                      <a:pt x="3622" y="1376148"/>
                      <a:pt x="5721" y="1440230"/>
                      <a:pt x="11423" y="1504039"/>
                    </a:cubicBezTo>
                    <a:cubicBezTo>
                      <a:pt x="13704" y="1526278"/>
                      <a:pt x="15529" y="1543727"/>
                      <a:pt x="16897" y="1555930"/>
                    </a:cubicBezTo>
                    <a:cubicBezTo>
                      <a:pt x="16897" y="1561746"/>
                      <a:pt x="17810" y="1566194"/>
                      <a:pt x="18152" y="1569501"/>
                    </a:cubicBezTo>
                    <a:cubicBezTo>
                      <a:pt x="18106" y="1570915"/>
                      <a:pt x="17947" y="1572329"/>
                      <a:pt x="17696" y="1573721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D4AF3FD9-7A2A-44B6-9B95-6559CEAEB619}"/>
                  </a:ext>
                </a:extLst>
              </p:cNvPr>
              <p:cNvSpPr/>
              <p:nvPr/>
            </p:nvSpPr>
            <p:spPr>
              <a:xfrm>
                <a:off x="8359699" y="2085908"/>
                <a:ext cx="1322705" cy="1560947"/>
              </a:xfrm>
              <a:custGeom>
                <a:avLst/>
                <a:gdLst>
                  <a:gd name="connsiteX0" fmla="*/ 1322706 w 1322705"/>
                  <a:gd name="connsiteY0" fmla="*/ 1560948 h 1560947"/>
                  <a:gd name="connsiteX1" fmla="*/ 1321109 w 1322705"/>
                  <a:gd name="connsiteY1" fmla="*/ 1555702 h 1560947"/>
                  <a:gd name="connsiteX2" fmla="*/ 1317003 w 1322705"/>
                  <a:gd name="connsiteY2" fmla="*/ 1539963 h 1560947"/>
                  <a:gd name="connsiteX3" fmla="*/ 1301949 w 1322705"/>
                  <a:gd name="connsiteY3" fmla="*/ 1479633 h 1560947"/>
                  <a:gd name="connsiteX4" fmla="*/ 1276517 w 1322705"/>
                  <a:gd name="connsiteY4" fmla="*/ 1384633 h 1560947"/>
                  <a:gd name="connsiteX5" fmla="*/ 1258498 w 1322705"/>
                  <a:gd name="connsiteY5" fmla="*/ 1325899 h 1560947"/>
                  <a:gd name="connsiteX6" fmla="*/ 1237057 w 1322705"/>
                  <a:gd name="connsiteY6" fmla="*/ 1260550 h 1560947"/>
                  <a:gd name="connsiteX7" fmla="*/ 1210712 w 1322705"/>
                  <a:gd name="connsiteY7" fmla="*/ 1189614 h 1560947"/>
                  <a:gd name="connsiteX8" fmla="*/ 1196571 w 1322705"/>
                  <a:gd name="connsiteY8" fmla="*/ 1151865 h 1560947"/>
                  <a:gd name="connsiteX9" fmla="*/ 1179578 w 1322705"/>
                  <a:gd name="connsiteY9" fmla="*/ 1113659 h 1560947"/>
                  <a:gd name="connsiteX10" fmla="*/ 1143767 w 1322705"/>
                  <a:gd name="connsiteY10" fmla="*/ 1033827 h 1560947"/>
                  <a:gd name="connsiteX11" fmla="*/ 1100430 w 1322705"/>
                  <a:gd name="connsiteY11" fmla="*/ 951372 h 1560947"/>
                  <a:gd name="connsiteX12" fmla="*/ 864355 w 1322705"/>
                  <a:gd name="connsiteY12" fmla="*/ 611401 h 1560947"/>
                  <a:gd name="connsiteX13" fmla="*/ 559738 w 1322705"/>
                  <a:gd name="connsiteY13" fmla="*/ 330619 h 1560947"/>
                  <a:gd name="connsiteX14" fmla="*/ 484809 w 1322705"/>
                  <a:gd name="connsiteY14" fmla="*/ 275079 h 1560947"/>
                  <a:gd name="connsiteX15" fmla="*/ 411478 w 1322705"/>
                  <a:gd name="connsiteY15" fmla="*/ 226609 h 1560947"/>
                  <a:gd name="connsiteX16" fmla="*/ 376580 w 1322705"/>
                  <a:gd name="connsiteY16" fmla="*/ 203800 h 1560947"/>
                  <a:gd name="connsiteX17" fmla="*/ 342366 w 1322705"/>
                  <a:gd name="connsiteY17" fmla="*/ 182930 h 1560947"/>
                  <a:gd name="connsiteX18" fmla="*/ 277246 w 1322705"/>
                  <a:gd name="connsiteY18" fmla="*/ 144268 h 1560947"/>
                  <a:gd name="connsiteX19" fmla="*/ 217144 w 1322705"/>
                  <a:gd name="connsiteY19" fmla="*/ 110739 h 1560947"/>
                  <a:gd name="connsiteX20" fmla="*/ 163086 w 1322705"/>
                  <a:gd name="connsiteY20" fmla="*/ 81657 h 1560947"/>
                  <a:gd name="connsiteX21" fmla="*/ 75384 w 1322705"/>
                  <a:gd name="connsiteY21" fmla="*/ 37179 h 1560947"/>
                  <a:gd name="connsiteX22" fmla="*/ 19274 w 1322705"/>
                  <a:gd name="connsiteY22" fmla="*/ 9922 h 1560947"/>
                  <a:gd name="connsiteX23" fmla="*/ 4790 w 1322705"/>
                  <a:gd name="connsiteY23" fmla="*/ 2623 h 1560947"/>
                  <a:gd name="connsiteX24" fmla="*/ 0 w 1322705"/>
                  <a:gd name="connsiteY24" fmla="*/ 0 h 1560947"/>
                  <a:gd name="connsiteX25" fmla="*/ 5018 w 1322705"/>
                  <a:gd name="connsiteY25" fmla="*/ 2053 h 1560947"/>
                  <a:gd name="connsiteX26" fmla="*/ 19730 w 1322705"/>
                  <a:gd name="connsiteY26" fmla="*/ 8781 h 1560947"/>
                  <a:gd name="connsiteX27" fmla="*/ 75955 w 1322705"/>
                  <a:gd name="connsiteY27" fmla="*/ 35354 h 1560947"/>
                  <a:gd name="connsiteX28" fmla="*/ 164226 w 1322705"/>
                  <a:gd name="connsiteY28" fmla="*/ 78920 h 1560947"/>
                  <a:gd name="connsiteX29" fmla="*/ 218626 w 1322705"/>
                  <a:gd name="connsiteY29" fmla="*/ 107659 h 1560947"/>
                  <a:gd name="connsiteX30" fmla="*/ 279071 w 1322705"/>
                  <a:gd name="connsiteY30" fmla="*/ 140847 h 1560947"/>
                  <a:gd name="connsiteX31" fmla="*/ 344419 w 1322705"/>
                  <a:gd name="connsiteY31" fmla="*/ 179280 h 1560947"/>
                  <a:gd name="connsiteX32" fmla="*/ 378633 w 1322705"/>
                  <a:gd name="connsiteY32" fmla="*/ 199923 h 1560947"/>
                  <a:gd name="connsiteX33" fmla="*/ 413645 w 1322705"/>
                  <a:gd name="connsiteY33" fmla="*/ 222732 h 1560947"/>
                  <a:gd name="connsiteX34" fmla="*/ 487319 w 1322705"/>
                  <a:gd name="connsiteY34" fmla="*/ 271087 h 1560947"/>
                  <a:gd name="connsiteX35" fmla="*/ 562589 w 1322705"/>
                  <a:gd name="connsiteY35" fmla="*/ 326400 h 1560947"/>
                  <a:gd name="connsiteX36" fmla="*/ 868346 w 1322705"/>
                  <a:gd name="connsiteY36" fmla="*/ 607523 h 1560947"/>
                  <a:gd name="connsiteX37" fmla="*/ 1104878 w 1322705"/>
                  <a:gd name="connsiteY37" fmla="*/ 948863 h 1560947"/>
                  <a:gd name="connsiteX38" fmla="*/ 1148101 w 1322705"/>
                  <a:gd name="connsiteY38" fmla="*/ 1031660 h 1560947"/>
                  <a:gd name="connsiteX39" fmla="*/ 1183569 w 1322705"/>
                  <a:gd name="connsiteY39" fmla="*/ 1112291 h 1560947"/>
                  <a:gd name="connsiteX40" fmla="*/ 1200448 w 1322705"/>
                  <a:gd name="connsiteY40" fmla="*/ 1150724 h 1560947"/>
                  <a:gd name="connsiteX41" fmla="*/ 1214590 w 1322705"/>
                  <a:gd name="connsiteY41" fmla="*/ 1188473 h 1560947"/>
                  <a:gd name="connsiteX42" fmla="*/ 1240592 w 1322705"/>
                  <a:gd name="connsiteY42" fmla="*/ 1259752 h 1560947"/>
                  <a:gd name="connsiteX43" fmla="*/ 1261691 w 1322705"/>
                  <a:gd name="connsiteY43" fmla="*/ 1325443 h 1560947"/>
                  <a:gd name="connsiteX44" fmla="*/ 1279254 w 1322705"/>
                  <a:gd name="connsiteY44" fmla="*/ 1384290 h 1560947"/>
                  <a:gd name="connsiteX45" fmla="*/ 1303660 w 1322705"/>
                  <a:gd name="connsiteY45" fmla="*/ 1479633 h 1560947"/>
                  <a:gd name="connsiteX46" fmla="*/ 1317687 w 1322705"/>
                  <a:gd name="connsiteY46" fmla="*/ 1540305 h 1560947"/>
                  <a:gd name="connsiteX47" fmla="*/ 1321223 w 1322705"/>
                  <a:gd name="connsiteY47" fmla="*/ 1556158 h 156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22705" h="1560947">
                    <a:moveTo>
                      <a:pt x="1322706" y="1560948"/>
                    </a:moveTo>
                    <a:cubicBezTo>
                      <a:pt x="1322078" y="1559226"/>
                      <a:pt x="1321542" y="1557481"/>
                      <a:pt x="1321109" y="1555702"/>
                    </a:cubicBezTo>
                    <a:lnTo>
                      <a:pt x="1317003" y="1539963"/>
                    </a:lnTo>
                    <a:cubicBezTo>
                      <a:pt x="1313468" y="1525935"/>
                      <a:pt x="1308450" y="1505749"/>
                      <a:pt x="1301949" y="1479633"/>
                    </a:cubicBezTo>
                    <a:cubicBezTo>
                      <a:pt x="1295448" y="1453516"/>
                      <a:pt x="1288492" y="1421127"/>
                      <a:pt x="1276517" y="1384633"/>
                    </a:cubicBezTo>
                    <a:cubicBezTo>
                      <a:pt x="1270815" y="1366385"/>
                      <a:pt x="1265112" y="1346769"/>
                      <a:pt x="1258498" y="1325899"/>
                    </a:cubicBezTo>
                    <a:cubicBezTo>
                      <a:pt x="1251883" y="1305028"/>
                      <a:pt x="1246067" y="1283018"/>
                      <a:pt x="1237057" y="1260550"/>
                    </a:cubicBezTo>
                    <a:cubicBezTo>
                      <a:pt x="1228047" y="1238083"/>
                      <a:pt x="1219950" y="1214248"/>
                      <a:pt x="1210712" y="1189614"/>
                    </a:cubicBezTo>
                    <a:cubicBezTo>
                      <a:pt x="1206036" y="1177297"/>
                      <a:pt x="1201703" y="1164524"/>
                      <a:pt x="1196571" y="1151865"/>
                    </a:cubicBezTo>
                    <a:cubicBezTo>
                      <a:pt x="1191438" y="1139206"/>
                      <a:pt x="1185166" y="1126660"/>
                      <a:pt x="1179578" y="1113659"/>
                    </a:cubicBezTo>
                    <a:lnTo>
                      <a:pt x="1143767" y="1033827"/>
                    </a:lnTo>
                    <a:lnTo>
                      <a:pt x="1100430" y="951372"/>
                    </a:lnTo>
                    <a:cubicBezTo>
                      <a:pt x="1034146" y="829913"/>
                      <a:pt x="954998" y="715935"/>
                      <a:pt x="864355" y="611401"/>
                    </a:cubicBezTo>
                    <a:cubicBezTo>
                      <a:pt x="772114" y="508189"/>
                      <a:pt x="670100" y="414158"/>
                      <a:pt x="559738" y="330619"/>
                    </a:cubicBezTo>
                    <a:lnTo>
                      <a:pt x="484809" y="275079"/>
                    </a:lnTo>
                    <a:lnTo>
                      <a:pt x="411478" y="226609"/>
                    </a:lnTo>
                    <a:lnTo>
                      <a:pt x="376580" y="203800"/>
                    </a:lnTo>
                    <a:cubicBezTo>
                      <a:pt x="365175" y="196387"/>
                      <a:pt x="353771" y="189773"/>
                      <a:pt x="342366" y="182930"/>
                    </a:cubicBezTo>
                    <a:lnTo>
                      <a:pt x="277246" y="144268"/>
                    </a:lnTo>
                    <a:cubicBezTo>
                      <a:pt x="256717" y="131609"/>
                      <a:pt x="236303" y="121459"/>
                      <a:pt x="217144" y="110739"/>
                    </a:cubicBezTo>
                    <a:lnTo>
                      <a:pt x="163086" y="81657"/>
                    </a:lnTo>
                    <a:cubicBezTo>
                      <a:pt x="129556" y="62953"/>
                      <a:pt x="99562" y="49268"/>
                      <a:pt x="75384" y="37179"/>
                    </a:cubicBezTo>
                    <a:lnTo>
                      <a:pt x="19274" y="9922"/>
                    </a:lnTo>
                    <a:lnTo>
                      <a:pt x="4790" y="2623"/>
                    </a:lnTo>
                    <a:lnTo>
                      <a:pt x="0" y="0"/>
                    </a:lnTo>
                    <a:cubicBezTo>
                      <a:pt x="0" y="0"/>
                      <a:pt x="1711" y="0"/>
                      <a:pt x="5018" y="2053"/>
                    </a:cubicBezTo>
                    <a:lnTo>
                      <a:pt x="19730" y="8781"/>
                    </a:lnTo>
                    <a:lnTo>
                      <a:pt x="75955" y="35354"/>
                    </a:lnTo>
                    <a:cubicBezTo>
                      <a:pt x="100360" y="46759"/>
                      <a:pt x="130583" y="60558"/>
                      <a:pt x="164226" y="78920"/>
                    </a:cubicBezTo>
                    <a:lnTo>
                      <a:pt x="218626" y="107659"/>
                    </a:lnTo>
                    <a:cubicBezTo>
                      <a:pt x="237900" y="117810"/>
                      <a:pt x="258428" y="128302"/>
                      <a:pt x="279071" y="140847"/>
                    </a:cubicBezTo>
                    <a:lnTo>
                      <a:pt x="344419" y="179280"/>
                    </a:lnTo>
                    <a:cubicBezTo>
                      <a:pt x="355824" y="186009"/>
                      <a:pt x="367228" y="192510"/>
                      <a:pt x="378633" y="199923"/>
                    </a:cubicBezTo>
                    <a:lnTo>
                      <a:pt x="413645" y="222732"/>
                    </a:lnTo>
                    <a:cubicBezTo>
                      <a:pt x="437480" y="238242"/>
                      <a:pt x="462000" y="254437"/>
                      <a:pt x="487319" y="271087"/>
                    </a:cubicBezTo>
                    <a:lnTo>
                      <a:pt x="562589" y="326400"/>
                    </a:lnTo>
                    <a:cubicBezTo>
                      <a:pt x="673430" y="409915"/>
                      <a:pt x="775844" y="504072"/>
                      <a:pt x="868346" y="607523"/>
                    </a:cubicBezTo>
                    <a:cubicBezTo>
                      <a:pt x="959275" y="712434"/>
                      <a:pt x="1038571" y="826879"/>
                      <a:pt x="1104878" y="948863"/>
                    </a:cubicBezTo>
                    <a:lnTo>
                      <a:pt x="1148101" y="1031660"/>
                    </a:lnTo>
                    <a:lnTo>
                      <a:pt x="1183569" y="1112291"/>
                    </a:lnTo>
                    <a:cubicBezTo>
                      <a:pt x="1189272" y="1125292"/>
                      <a:pt x="1194974" y="1138065"/>
                      <a:pt x="1200448" y="1150724"/>
                    </a:cubicBezTo>
                    <a:cubicBezTo>
                      <a:pt x="1205923" y="1163383"/>
                      <a:pt x="1209914" y="1176156"/>
                      <a:pt x="1214590" y="1188473"/>
                    </a:cubicBezTo>
                    <a:cubicBezTo>
                      <a:pt x="1223600" y="1213221"/>
                      <a:pt x="1232267" y="1237057"/>
                      <a:pt x="1240592" y="1259752"/>
                    </a:cubicBezTo>
                    <a:cubicBezTo>
                      <a:pt x="1248918" y="1282447"/>
                      <a:pt x="1255304" y="1304572"/>
                      <a:pt x="1261691" y="1325443"/>
                    </a:cubicBezTo>
                    <a:cubicBezTo>
                      <a:pt x="1268077" y="1346313"/>
                      <a:pt x="1273780" y="1365929"/>
                      <a:pt x="1279254" y="1384290"/>
                    </a:cubicBezTo>
                    <a:cubicBezTo>
                      <a:pt x="1290659" y="1420899"/>
                      <a:pt x="1297273" y="1453402"/>
                      <a:pt x="1303660" y="1479633"/>
                    </a:cubicBezTo>
                    <a:cubicBezTo>
                      <a:pt x="1310046" y="1505864"/>
                      <a:pt x="1315064" y="1526164"/>
                      <a:pt x="1317687" y="1540305"/>
                    </a:cubicBezTo>
                    <a:cubicBezTo>
                      <a:pt x="1319170" y="1547034"/>
                      <a:pt x="1320311" y="1552280"/>
                      <a:pt x="1321223" y="1556158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D1F17FA0-C84F-4DBB-96EE-A9BB5D13EF65}"/>
                  </a:ext>
                </a:extLst>
              </p:cNvPr>
              <p:cNvSpPr/>
              <p:nvPr/>
            </p:nvSpPr>
            <p:spPr>
              <a:xfrm>
                <a:off x="8023181" y="2507889"/>
                <a:ext cx="1298951" cy="1148774"/>
              </a:xfrm>
              <a:custGeom>
                <a:avLst/>
                <a:gdLst>
                  <a:gd name="connsiteX0" fmla="*/ 1298952 w 1298951"/>
                  <a:gd name="connsiteY0" fmla="*/ 1148774 h 1148774"/>
                  <a:gd name="connsiteX1" fmla="*/ 1296443 w 1298951"/>
                  <a:gd name="connsiteY1" fmla="*/ 1141703 h 1148774"/>
                  <a:gd name="connsiteX2" fmla="*/ 1290056 w 1298951"/>
                  <a:gd name="connsiteY2" fmla="*/ 1120947 h 1148774"/>
                  <a:gd name="connsiteX3" fmla="*/ 1265650 w 1298951"/>
                  <a:gd name="connsiteY3" fmla="*/ 1041115 h 1148774"/>
                  <a:gd name="connsiteX4" fmla="*/ 1177037 w 1298951"/>
                  <a:gd name="connsiteY4" fmla="*/ 746192 h 1148774"/>
                  <a:gd name="connsiteX5" fmla="*/ 1112373 w 1298951"/>
                  <a:gd name="connsiteY5" fmla="*/ 543760 h 1148774"/>
                  <a:gd name="connsiteX6" fmla="*/ 1012012 w 1298951"/>
                  <a:gd name="connsiteY6" fmla="*/ 322283 h 1148774"/>
                  <a:gd name="connsiteX7" fmla="*/ 838776 w 1298951"/>
                  <a:gd name="connsiteY7" fmla="*/ 118939 h 1148774"/>
                  <a:gd name="connsiteX8" fmla="*/ 577497 w 1298951"/>
                  <a:gd name="connsiteY8" fmla="*/ 7972 h 1148774"/>
                  <a:gd name="connsiteX9" fmla="*/ 303786 w 1298951"/>
                  <a:gd name="connsiteY9" fmla="*/ 76400 h 1148774"/>
                  <a:gd name="connsiteX10" fmla="*/ 118348 w 1298951"/>
                  <a:gd name="connsiteY10" fmla="*/ 266857 h 1148774"/>
                  <a:gd name="connsiteX11" fmla="*/ 30304 w 1298951"/>
                  <a:gd name="connsiteY11" fmla="*/ 492440 h 1148774"/>
                  <a:gd name="connsiteX12" fmla="*/ 5100 w 1298951"/>
                  <a:gd name="connsiteY12" fmla="*/ 702855 h 1148774"/>
                  <a:gd name="connsiteX13" fmla="*/ 9890 w 1298951"/>
                  <a:gd name="connsiteY13" fmla="*/ 877915 h 1148774"/>
                  <a:gd name="connsiteX14" fmla="*/ 22549 w 1298951"/>
                  <a:gd name="connsiteY14" fmla="*/ 1009753 h 1148774"/>
                  <a:gd name="connsiteX15" fmla="*/ 32357 w 1298951"/>
                  <a:gd name="connsiteY15" fmla="*/ 1092892 h 1148774"/>
                  <a:gd name="connsiteX16" fmla="*/ 34866 w 1298951"/>
                  <a:gd name="connsiteY16" fmla="*/ 1114560 h 1148774"/>
                  <a:gd name="connsiteX17" fmla="*/ 35436 w 1298951"/>
                  <a:gd name="connsiteY17" fmla="*/ 1121974 h 1148774"/>
                  <a:gd name="connsiteX18" fmla="*/ 34182 w 1298951"/>
                  <a:gd name="connsiteY18" fmla="*/ 1114560 h 1148774"/>
                  <a:gd name="connsiteX19" fmla="*/ 31103 w 1298951"/>
                  <a:gd name="connsiteY19" fmla="*/ 1093120 h 1148774"/>
                  <a:gd name="connsiteX20" fmla="*/ 19698 w 1298951"/>
                  <a:gd name="connsiteY20" fmla="*/ 1010095 h 1148774"/>
                  <a:gd name="connsiteX21" fmla="*/ 6012 w 1298951"/>
                  <a:gd name="connsiteY21" fmla="*/ 878257 h 1148774"/>
                  <a:gd name="connsiteX22" fmla="*/ 310 w 1298951"/>
                  <a:gd name="connsiteY22" fmla="*/ 702741 h 1148774"/>
                  <a:gd name="connsiteX23" fmla="*/ 24944 w 1298951"/>
                  <a:gd name="connsiteY23" fmla="*/ 491413 h 1148774"/>
                  <a:gd name="connsiteX24" fmla="*/ 113102 w 1298951"/>
                  <a:gd name="connsiteY24" fmla="*/ 264006 h 1148774"/>
                  <a:gd name="connsiteX25" fmla="*/ 300137 w 1298951"/>
                  <a:gd name="connsiteY25" fmla="*/ 71382 h 1148774"/>
                  <a:gd name="connsiteX26" fmla="*/ 431176 w 1298951"/>
                  <a:gd name="connsiteY26" fmla="*/ 14359 h 1148774"/>
                  <a:gd name="connsiteX27" fmla="*/ 577839 w 1298951"/>
                  <a:gd name="connsiteY27" fmla="*/ 1814 h 1148774"/>
                  <a:gd name="connsiteX28" fmla="*/ 842198 w 1298951"/>
                  <a:gd name="connsiteY28" fmla="*/ 114149 h 1148774"/>
                  <a:gd name="connsiteX29" fmla="*/ 1016460 w 1298951"/>
                  <a:gd name="connsiteY29" fmla="*/ 319432 h 1148774"/>
                  <a:gd name="connsiteX30" fmla="*/ 1116706 w 1298951"/>
                  <a:gd name="connsiteY30" fmla="*/ 542050 h 1148774"/>
                  <a:gd name="connsiteX31" fmla="*/ 1180800 w 1298951"/>
                  <a:gd name="connsiteY31" fmla="*/ 744938 h 1148774"/>
                  <a:gd name="connsiteX32" fmla="*/ 1267589 w 1298951"/>
                  <a:gd name="connsiteY32" fmla="*/ 1040431 h 1148774"/>
                  <a:gd name="connsiteX33" fmla="*/ 1290969 w 1298951"/>
                  <a:gd name="connsiteY33" fmla="*/ 1120833 h 1148774"/>
                  <a:gd name="connsiteX34" fmla="*/ 1296899 w 1298951"/>
                  <a:gd name="connsiteY34" fmla="*/ 1141818 h 1148774"/>
                  <a:gd name="connsiteX35" fmla="*/ 1298952 w 1298951"/>
                  <a:gd name="connsiteY35" fmla="*/ 1148774 h 11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98951" h="1148774">
                    <a:moveTo>
                      <a:pt x="1298952" y="1148774"/>
                    </a:moveTo>
                    <a:cubicBezTo>
                      <a:pt x="1298952" y="1148774"/>
                      <a:pt x="1298039" y="1146379"/>
                      <a:pt x="1296443" y="1141703"/>
                    </a:cubicBezTo>
                    <a:cubicBezTo>
                      <a:pt x="1294846" y="1137028"/>
                      <a:pt x="1292793" y="1130299"/>
                      <a:pt x="1290056" y="1120947"/>
                    </a:cubicBezTo>
                    <a:cubicBezTo>
                      <a:pt x="1284354" y="1102358"/>
                      <a:pt x="1276143" y="1075329"/>
                      <a:pt x="1265650" y="1041115"/>
                    </a:cubicBezTo>
                    <a:cubicBezTo>
                      <a:pt x="1244666" y="971319"/>
                      <a:pt x="1214330" y="870616"/>
                      <a:pt x="1177037" y="746192"/>
                    </a:cubicBezTo>
                    <a:cubicBezTo>
                      <a:pt x="1158219" y="684037"/>
                      <a:pt x="1138033" y="615723"/>
                      <a:pt x="1112373" y="543760"/>
                    </a:cubicBezTo>
                    <a:cubicBezTo>
                      <a:pt x="1085925" y="466962"/>
                      <a:pt x="1052328" y="392809"/>
                      <a:pt x="1012012" y="322283"/>
                    </a:cubicBezTo>
                    <a:cubicBezTo>
                      <a:pt x="967500" y="244253"/>
                      <a:pt x="908743" y="175278"/>
                      <a:pt x="838776" y="118939"/>
                    </a:cubicBezTo>
                    <a:cubicBezTo>
                      <a:pt x="766129" y="61916"/>
                      <a:pt x="676033" y="17438"/>
                      <a:pt x="577497" y="7972"/>
                    </a:cubicBezTo>
                    <a:cubicBezTo>
                      <a:pt x="481231" y="160"/>
                      <a:pt x="385056" y="24201"/>
                      <a:pt x="303786" y="76400"/>
                    </a:cubicBezTo>
                    <a:cubicBezTo>
                      <a:pt x="227649" y="124162"/>
                      <a:pt x="164057" y="189476"/>
                      <a:pt x="118348" y="266857"/>
                    </a:cubicBezTo>
                    <a:cubicBezTo>
                      <a:pt x="77234" y="336915"/>
                      <a:pt x="47514" y="413052"/>
                      <a:pt x="30304" y="492440"/>
                    </a:cubicBezTo>
                    <a:cubicBezTo>
                      <a:pt x="14999" y="561574"/>
                      <a:pt x="6560" y="632055"/>
                      <a:pt x="5100" y="702855"/>
                    </a:cubicBezTo>
                    <a:cubicBezTo>
                      <a:pt x="3709" y="761246"/>
                      <a:pt x="5305" y="819683"/>
                      <a:pt x="9890" y="877915"/>
                    </a:cubicBezTo>
                    <a:cubicBezTo>
                      <a:pt x="13653" y="929464"/>
                      <a:pt x="18443" y="973714"/>
                      <a:pt x="22549" y="1009753"/>
                    </a:cubicBezTo>
                    <a:cubicBezTo>
                      <a:pt x="26655" y="1045791"/>
                      <a:pt x="30076" y="1073732"/>
                      <a:pt x="32357" y="1092892"/>
                    </a:cubicBezTo>
                    <a:cubicBezTo>
                      <a:pt x="33383" y="1102244"/>
                      <a:pt x="34182" y="1109429"/>
                      <a:pt x="34866" y="1114560"/>
                    </a:cubicBezTo>
                    <a:cubicBezTo>
                      <a:pt x="35550" y="1119693"/>
                      <a:pt x="35436" y="1121974"/>
                      <a:pt x="35436" y="1121974"/>
                    </a:cubicBezTo>
                    <a:cubicBezTo>
                      <a:pt x="35436" y="1121974"/>
                      <a:pt x="35436" y="1119465"/>
                      <a:pt x="34182" y="1114560"/>
                    </a:cubicBezTo>
                    <a:cubicBezTo>
                      <a:pt x="32927" y="1109657"/>
                      <a:pt x="32471" y="1102358"/>
                      <a:pt x="31103" y="1093120"/>
                    </a:cubicBezTo>
                    <a:cubicBezTo>
                      <a:pt x="28479" y="1074074"/>
                      <a:pt x="24716" y="1046133"/>
                      <a:pt x="19698" y="1010095"/>
                    </a:cubicBezTo>
                    <a:cubicBezTo>
                      <a:pt x="14680" y="974056"/>
                      <a:pt x="10118" y="930262"/>
                      <a:pt x="6012" y="878257"/>
                    </a:cubicBezTo>
                    <a:cubicBezTo>
                      <a:pt x="1097" y="819889"/>
                      <a:pt x="-808" y="761303"/>
                      <a:pt x="310" y="702741"/>
                    </a:cubicBezTo>
                    <a:cubicBezTo>
                      <a:pt x="1519" y="631656"/>
                      <a:pt x="9765" y="560867"/>
                      <a:pt x="24944" y="491413"/>
                    </a:cubicBezTo>
                    <a:cubicBezTo>
                      <a:pt x="42062" y="411410"/>
                      <a:pt x="71817" y="334646"/>
                      <a:pt x="113102" y="264006"/>
                    </a:cubicBezTo>
                    <a:cubicBezTo>
                      <a:pt x="159165" y="185781"/>
                      <a:pt x="223304" y="119737"/>
                      <a:pt x="300137" y="71382"/>
                    </a:cubicBezTo>
                    <a:cubicBezTo>
                      <a:pt x="340737" y="45972"/>
                      <a:pt x="384907" y="26744"/>
                      <a:pt x="431176" y="14359"/>
                    </a:cubicBezTo>
                    <a:cubicBezTo>
                      <a:pt x="478916" y="1437"/>
                      <a:pt x="528594" y="-2816"/>
                      <a:pt x="577839" y="1814"/>
                    </a:cubicBezTo>
                    <a:cubicBezTo>
                      <a:pt x="677743" y="11394"/>
                      <a:pt x="768866" y="56100"/>
                      <a:pt x="842198" y="114149"/>
                    </a:cubicBezTo>
                    <a:cubicBezTo>
                      <a:pt x="912667" y="171024"/>
                      <a:pt x="971788" y="240660"/>
                      <a:pt x="1016460" y="319432"/>
                    </a:cubicBezTo>
                    <a:cubicBezTo>
                      <a:pt x="1056912" y="390266"/>
                      <a:pt x="1090487" y="464806"/>
                      <a:pt x="1116706" y="542050"/>
                    </a:cubicBezTo>
                    <a:cubicBezTo>
                      <a:pt x="1142367" y="614241"/>
                      <a:pt x="1162325" y="682554"/>
                      <a:pt x="1180800" y="744938"/>
                    </a:cubicBezTo>
                    <a:cubicBezTo>
                      <a:pt x="1217409" y="869476"/>
                      <a:pt x="1247061" y="970406"/>
                      <a:pt x="1267589" y="1040431"/>
                    </a:cubicBezTo>
                    <a:cubicBezTo>
                      <a:pt x="1277739" y="1075215"/>
                      <a:pt x="1285495" y="1102244"/>
                      <a:pt x="1290969" y="1120833"/>
                    </a:cubicBezTo>
                    <a:cubicBezTo>
                      <a:pt x="1293478" y="1129843"/>
                      <a:pt x="1295417" y="1136800"/>
                      <a:pt x="1296899" y="1141818"/>
                    </a:cubicBezTo>
                    <a:cubicBezTo>
                      <a:pt x="1298382" y="1146836"/>
                      <a:pt x="1298952" y="1148774"/>
                      <a:pt x="1298952" y="1148774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CED74B63-6F65-49FA-A2AB-694360082B81}"/>
                  </a:ext>
                </a:extLst>
              </p:cNvPr>
              <p:cNvSpPr/>
              <p:nvPr/>
            </p:nvSpPr>
            <p:spPr>
              <a:xfrm rot="-1438801">
                <a:off x="6351181" y="3537000"/>
                <a:ext cx="31590" cy="146891"/>
              </a:xfrm>
              <a:custGeom>
                <a:avLst/>
                <a:gdLst>
                  <a:gd name="connsiteX0" fmla="*/ 0 w 31590"/>
                  <a:gd name="connsiteY0" fmla="*/ 0 h 146891"/>
                  <a:gd name="connsiteX1" fmla="*/ 31591 w 31590"/>
                  <a:gd name="connsiteY1" fmla="*/ 0 h 146891"/>
                  <a:gd name="connsiteX2" fmla="*/ 31591 w 31590"/>
                  <a:gd name="connsiteY2" fmla="*/ 146891 h 146891"/>
                  <a:gd name="connsiteX3" fmla="*/ 0 w 31590"/>
                  <a:gd name="connsiteY3" fmla="*/ 146891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0" h="146891">
                    <a:moveTo>
                      <a:pt x="0" y="0"/>
                    </a:moveTo>
                    <a:lnTo>
                      <a:pt x="31591" y="0"/>
                    </a:lnTo>
                    <a:lnTo>
                      <a:pt x="31591" y="146891"/>
                    </a:lnTo>
                    <a:lnTo>
                      <a:pt x="0" y="146891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6E7484A2-DBCC-4343-90FF-DA72EC19517D}"/>
                  </a:ext>
                </a:extLst>
              </p:cNvPr>
              <p:cNvSpPr/>
              <p:nvPr/>
            </p:nvSpPr>
            <p:spPr>
              <a:xfrm>
                <a:off x="6351120" y="3578946"/>
                <a:ext cx="244517" cy="72132"/>
              </a:xfrm>
              <a:custGeom>
                <a:avLst/>
                <a:gdLst>
                  <a:gd name="connsiteX0" fmla="*/ 0 w 244517"/>
                  <a:gd name="connsiteY0" fmla="*/ 72015 h 72132"/>
                  <a:gd name="connsiteX1" fmla="*/ 121459 w 244517"/>
                  <a:gd name="connsiteY1" fmla="*/ 33239 h 72132"/>
                  <a:gd name="connsiteX2" fmla="*/ 244515 w 244517"/>
                  <a:gd name="connsiteY2" fmla="*/ 52 h 72132"/>
                  <a:gd name="connsiteX3" fmla="*/ 123170 w 244517"/>
                  <a:gd name="connsiteY3" fmla="*/ 38941 h 72132"/>
                  <a:gd name="connsiteX4" fmla="*/ 0 w 244517"/>
                  <a:gd name="connsiteY4" fmla="*/ 72015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17" h="72132">
                    <a:moveTo>
                      <a:pt x="0" y="72015"/>
                    </a:moveTo>
                    <a:cubicBezTo>
                      <a:pt x="0" y="70532"/>
                      <a:pt x="53944" y="53083"/>
                      <a:pt x="121459" y="33239"/>
                    </a:cubicBezTo>
                    <a:cubicBezTo>
                      <a:pt x="188974" y="13395"/>
                      <a:pt x="244058" y="-975"/>
                      <a:pt x="244515" y="52"/>
                    </a:cubicBezTo>
                    <a:cubicBezTo>
                      <a:pt x="244971" y="1078"/>
                      <a:pt x="190685" y="19098"/>
                      <a:pt x="123170" y="38941"/>
                    </a:cubicBezTo>
                    <a:cubicBezTo>
                      <a:pt x="55654" y="58786"/>
                      <a:pt x="570" y="73612"/>
                      <a:pt x="0" y="72015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6A64541E-F471-4221-9FF8-760D6D1E8986}"/>
                  </a:ext>
                </a:extLst>
              </p:cNvPr>
              <p:cNvSpPr/>
              <p:nvPr/>
            </p:nvSpPr>
            <p:spPr>
              <a:xfrm>
                <a:off x="9100720" y="1101691"/>
                <a:ext cx="587728" cy="587625"/>
              </a:xfrm>
              <a:custGeom>
                <a:avLst/>
                <a:gdLst>
                  <a:gd name="connsiteX0" fmla="*/ 388718 w 587728"/>
                  <a:gd name="connsiteY0" fmla="*/ 526550 h 587625"/>
                  <a:gd name="connsiteX1" fmla="*/ 60859 w 587728"/>
                  <a:gd name="connsiteY1" fmla="*/ 198421 h 587625"/>
                  <a:gd name="connsiteX2" fmla="*/ 127781 w 587728"/>
                  <a:gd name="connsiteY2" fmla="*/ 0 h 587625"/>
                  <a:gd name="connsiteX3" fmla="*/ 68169 w 587728"/>
                  <a:gd name="connsiteY3" fmla="*/ 459848 h 587625"/>
                  <a:gd name="connsiteX4" fmla="*/ 528026 w 587728"/>
                  <a:gd name="connsiteY4" fmla="*/ 519456 h 587625"/>
                  <a:gd name="connsiteX5" fmla="*/ 587728 w 587728"/>
                  <a:gd name="connsiteY5" fmla="*/ 459719 h 587625"/>
                  <a:gd name="connsiteX6" fmla="*/ 388718 w 587728"/>
                  <a:gd name="connsiteY6" fmla="*/ 526550 h 58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728" h="587625">
                    <a:moveTo>
                      <a:pt x="388718" y="526550"/>
                    </a:moveTo>
                    <a:cubicBezTo>
                      <a:pt x="207567" y="526476"/>
                      <a:pt x="60779" y="379568"/>
                      <a:pt x="60859" y="198421"/>
                    </a:cubicBezTo>
                    <a:cubicBezTo>
                      <a:pt x="60881" y="126745"/>
                      <a:pt x="84386" y="57051"/>
                      <a:pt x="127781" y="0"/>
                    </a:cubicBezTo>
                    <a:cubicBezTo>
                      <a:pt x="-15666" y="110523"/>
                      <a:pt x="-42353" y="316405"/>
                      <a:pt x="68169" y="459848"/>
                    </a:cubicBezTo>
                    <a:cubicBezTo>
                      <a:pt x="178691" y="603292"/>
                      <a:pt x="384578" y="629979"/>
                      <a:pt x="528026" y="519456"/>
                    </a:cubicBezTo>
                    <a:cubicBezTo>
                      <a:pt x="550413" y="502202"/>
                      <a:pt x="570485" y="482123"/>
                      <a:pt x="587728" y="459719"/>
                    </a:cubicBezTo>
                    <a:cubicBezTo>
                      <a:pt x="530546" y="503280"/>
                      <a:pt x="460601" y="526771"/>
                      <a:pt x="388718" y="5265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613FC363-A6C6-47C5-9AAA-F7AE683A4115}"/>
                  </a:ext>
                </a:extLst>
              </p:cNvPr>
              <p:cNvSpPr/>
              <p:nvPr/>
            </p:nvSpPr>
            <p:spPr>
              <a:xfrm>
                <a:off x="9820742" y="1188366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652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652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7B703047-5448-42E5-8975-7872051051D5}"/>
                  </a:ext>
                </a:extLst>
              </p:cNvPr>
              <p:cNvSpPr/>
              <p:nvPr/>
            </p:nvSpPr>
            <p:spPr>
              <a:xfrm>
                <a:off x="8748481" y="1646260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766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766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C48252FA-AF5E-4A92-898D-9254AA4122DB}"/>
                  </a:ext>
                </a:extLst>
              </p:cNvPr>
              <p:cNvSpPr/>
              <p:nvPr/>
            </p:nvSpPr>
            <p:spPr>
              <a:xfrm>
                <a:off x="10074836" y="1293060"/>
                <a:ext cx="163769" cy="173349"/>
              </a:xfrm>
              <a:custGeom>
                <a:avLst/>
                <a:gdLst>
                  <a:gd name="connsiteX0" fmla="*/ 116441 w 163769"/>
                  <a:gd name="connsiteY0" fmla="*/ 103440 h 173349"/>
                  <a:gd name="connsiteX1" fmla="*/ 103440 w 163769"/>
                  <a:gd name="connsiteY1" fmla="*/ 107773 h 173349"/>
                  <a:gd name="connsiteX2" fmla="*/ 84736 w 163769"/>
                  <a:gd name="connsiteY2" fmla="*/ 173350 h 173349"/>
                  <a:gd name="connsiteX3" fmla="*/ 64436 w 163769"/>
                  <a:gd name="connsiteY3" fmla="*/ 108230 h 173349"/>
                  <a:gd name="connsiteX4" fmla="*/ 0 w 163769"/>
                  <a:gd name="connsiteY4" fmla="*/ 89412 h 173349"/>
                  <a:gd name="connsiteX5" fmla="*/ 63980 w 163769"/>
                  <a:gd name="connsiteY5" fmla="*/ 69226 h 173349"/>
                  <a:gd name="connsiteX6" fmla="*/ 82683 w 163769"/>
                  <a:gd name="connsiteY6" fmla="*/ 0 h 173349"/>
                  <a:gd name="connsiteX7" fmla="*/ 102984 w 163769"/>
                  <a:gd name="connsiteY7" fmla="*/ 68770 h 173349"/>
                  <a:gd name="connsiteX8" fmla="*/ 163770 w 163769"/>
                  <a:gd name="connsiteY8" fmla="*/ 87587 h 173349"/>
                  <a:gd name="connsiteX9" fmla="*/ 116441 w 163769"/>
                  <a:gd name="connsiteY9" fmla="*/ 103440 h 17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769" h="173349">
                    <a:moveTo>
                      <a:pt x="116441" y="103440"/>
                    </a:moveTo>
                    <a:lnTo>
                      <a:pt x="103440" y="107773"/>
                    </a:lnTo>
                    <a:lnTo>
                      <a:pt x="84736" y="173350"/>
                    </a:lnTo>
                    <a:lnTo>
                      <a:pt x="64436" y="108230"/>
                    </a:lnTo>
                    <a:lnTo>
                      <a:pt x="0" y="89412"/>
                    </a:lnTo>
                    <a:lnTo>
                      <a:pt x="63980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770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9FBDDEA2-ACA4-4A5A-98EB-D8A8DBB1D682}"/>
                  </a:ext>
                </a:extLst>
              </p:cNvPr>
              <p:cNvSpPr/>
              <p:nvPr/>
            </p:nvSpPr>
            <p:spPr>
              <a:xfrm>
                <a:off x="7726287" y="968029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554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340 h 173463"/>
                  <a:gd name="connsiteX6" fmla="*/ 82569 w 163656"/>
                  <a:gd name="connsiteY6" fmla="*/ 0 h 173463"/>
                  <a:gd name="connsiteX7" fmla="*/ 102984 w 163656"/>
                  <a:gd name="connsiteY7" fmla="*/ 68884 h 173463"/>
                  <a:gd name="connsiteX8" fmla="*/ 163656 w 163656"/>
                  <a:gd name="connsiteY8" fmla="*/ 87701 h 173463"/>
                  <a:gd name="connsiteX9" fmla="*/ 116441 w 163656"/>
                  <a:gd name="connsiteY9" fmla="*/ 103554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554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340"/>
                    </a:lnTo>
                    <a:lnTo>
                      <a:pt x="82569" y="0"/>
                    </a:lnTo>
                    <a:lnTo>
                      <a:pt x="102984" y="68884"/>
                    </a:lnTo>
                    <a:lnTo>
                      <a:pt x="163656" y="87701"/>
                    </a:lnTo>
                    <a:lnTo>
                      <a:pt x="116441" y="103554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822819A7-352C-4A54-87D9-5922CFAB3D82}"/>
                  </a:ext>
                </a:extLst>
              </p:cNvPr>
              <p:cNvSpPr/>
              <p:nvPr/>
            </p:nvSpPr>
            <p:spPr>
              <a:xfrm>
                <a:off x="8247477" y="1397640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440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226 h 173463"/>
                  <a:gd name="connsiteX6" fmla="*/ 82683 w 163656"/>
                  <a:gd name="connsiteY6" fmla="*/ 0 h 173463"/>
                  <a:gd name="connsiteX7" fmla="*/ 102984 w 163656"/>
                  <a:gd name="connsiteY7" fmla="*/ 68770 h 173463"/>
                  <a:gd name="connsiteX8" fmla="*/ 163656 w 163656"/>
                  <a:gd name="connsiteY8" fmla="*/ 87587 h 173463"/>
                  <a:gd name="connsiteX9" fmla="*/ 116441 w 163656"/>
                  <a:gd name="connsiteY9" fmla="*/ 103440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440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656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E40D90C1-23C7-4C20-9BB7-2688B44B6F03}"/>
                  </a:ext>
                </a:extLst>
              </p:cNvPr>
              <p:cNvSpPr/>
              <p:nvPr/>
            </p:nvSpPr>
            <p:spPr>
              <a:xfrm>
                <a:off x="10140413" y="958677"/>
                <a:ext cx="93289" cy="98877"/>
              </a:xfrm>
              <a:custGeom>
                <a:avLst/>
                <a:gdLst>
                  <a:gd name="connsiteX0" fmla="*/ 66375 w 93289"/>
                  <a:gd name="connsiteY0" fmla="*/ 58962 h 98877"/>
                  <a:gd name="connsiteX1" fmla="*/ 58962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699 h 98877"/>
                  <a:gd name="connsiteX4" fmla="*/ 0 w 93289"/>
                  <a:gd name="connsiteY4" fmla="*/ 50979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19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8962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8962"/>
                    </a:moveTo>
                    <a:lnTo>
                      <a:pt x="58962" y="61471"/>
                    </a:lnTo>
                    <a:lnTo>
                      <a:pt x="48241" y="98878"/>
                    </a:lnTo>
                    <a:lnTo>
                      <a:pt x="36609" y="61699"/>
                    </a:lnTo>
                    <a:lnTo>
                      <a:pt x="0" y="50979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19" y="39232"/>
                    </a:lnTo>
                    <a:lnTo>
                      <a:pt x="93290" y="49952"/>
                    </a:lnTo>
                    <a:lnTo>
                      <a:pt x="66375" y="58962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ADB3699D-6E3E-479F-AC90-6AAC346F7415}"/>
                  </a:ext>
                </a:extLst>
              </p:cNvPr>
              <p:cNvSpPr/>
              <p:nvPr/>
            </p:nvSpPr>
            <p:spPr>
              <a:xfrm>
                <a:off x="8075040" y="1710696"/>
                <a:ext cx="93289" cy="98877"/>
              </a:xfrm>
              <a:custGeom>
                <a:avLst/>
                <a:gdLst>
                  <a:gd name="connsiteX0" fmla="*/ 66375 w 93289"/>
                  <a:gd name="connsiteY0" fmla="*/ 59076 h 98877"/>
                  <a:gd name="connsiteX1" fmla="*/ 58848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813 h 98877"/>
                  <a:gd name="connsiteX4" fmla="*/ 0 w 93289"/>
                  <a:gd name="connsiteY4" fmla="*/ 51093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20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9076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9076"/>
                    </a:moveTo>
                    <a:lnTo>
                      <a:pt x="58848" y="61471"/>
                    </a:lnTo>
                    <a:lnTo>
                      <a:pt x="48241" y="98878"/>
                    </a:lnTo>
                    <a:lnTo>
                      <a:pt x="36609" y="61813"/>
                    </a:lnTo>
                    <a:lnTo>
                      <a:pt x="0" y="51093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20" y="39232"/>
                    </a:lnTo>
                    <a:lnTo>
                      <a:pt x="93290" y="49952"/>
                    </a:lnTo>
                    <a:lnTo>
                      <a:pt x="66375" y="59076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01738B95-655D-4006-B8A8-82498FAF6093}"/>
                  </a:ext>
                </a:extLst>
              </p:cNvPr>
              <p:cNvSpPr/>
              <p:nvPr/>
            </p:nvSpPr>
            <p:spPr>
              <a:xfrm>
                <a:off x="9686738" y="1750156"/>
                <a:ext cx="907235" cy="1905138"/>
              </a:xfrm>
              <a:custGeom>
                <a:avLst/>
                <a:gdLst>
                  <a:gd name="connsiteX0" fmla="*/ 34898 w 907235"/>
                  <a:gd name="connsiteY0" fmla="*/ 1081612 h 1905138"/>
                  <a:gd name="connsiteX1" fmla="*/ 293098 w 907235"/>
                  <a:gd name="connsiteY1" fmla="*/ 0 h 1905138"/>
                  <a:gd name="connsiteX2" fmla="*/ 697848 w 907235"/>
                  <a:gd name="connsiteY2" fmla="*/ 1004859 h 1905138"/>
                  <a:gd name="connsiteX3" fmla="*/ 579240 w 907235"/>
                  <a:gd name="connsiteY3" fmla="*/ 970075 h 1905138"/>
                  <a:gd name="connsiteX4" fmla="*/ 872338 w 907235"/>
                  <a:gd name="connsiteY4" fmla="*/ 1570185 h 1905138"/>
                  <a:gd name="connsiteX5" fmla="*/ 704804 w 907235"/>
                  <a:gd name="connsiteY5" fmla="*/ 1514303 h 1905138"/>
                  <a:gd name="connsiteX6" fmla="*/ 907236 w 907235"/>
                  <a:gd name="connsiteY6" fmla="*/ 1905138 h 1905138"/>
                  <a:gd name="connsiteX7" fmla="*/ 0 w 907235"/>
                  <a:gd name="connsiteY7" fmla="*/ 1905138 h 1905138"/>
                  <a:gd name="connsiteX8" fmla="*/ 76753 w 907235"/>
                  <a:gd name="connsiteY8" fmla="*/ 1542244 h 1905138"/>
                  <a:gd name="connsiteX9" fmla="*/ 0 w 907235"/>
                  <a:gd name="connsiteY9" fmla="*/ 1646938 h 1905138"/>
                  <a:gd name="connsiteX10" fmla="*/ 167876 w 907235"/>
                  <a:gd name="connsiteY10" fmla="*/ 1013869 h 1905138"/>
                  <a:gd name="connsiteX11" fmla="*/ 34898 w 907235"/>
                  <a:gd name="connsiteY11" fmla="*/ 1081612 h 190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7235" h="1905138">
                    <a:moveTo>
                      <a:pt x="34898" y="1081612"/>
                    </a:moveTo>
                    <a:lnTo>
                      <a:pt x="293098" y="0"/>
                    </a:lnTo>
                    <a:lnTo>
                      <a:pt x="697848" y="1004859"/>
                    </a:lnTo>
                    <a:lnTo>
                      <a:pt x="579240" y="970075"/>
                    </a:lnTo>
                    <a:lnTo>
                      <a:pt x="872338" y="1570185"/>
                    </a:lnTo>
                    <a:lnTo>
                      <a:pt x="704804" y="1514303"/>
                    </a:lnTo>
                    <a:lnTo>
                      <a:pt x="907236" y="1905138"/>
                    </a:lnTo>
                    <a:lnTo>
                      <a:pt x="0" y="1905138"/>
                    </a:lnTo>
                    <a:lnTo>
                      <a:pt x="76753" y="1542244"/>
                    </a:lnTo>
                    <a:lnTo>
                      <a:pt x="0" y="1646938"/>
                    </a:lnTo>
                    <a:lnTo>
                      <a:pt x="167876" y="1013869"/>
                    </a:lnTo>
                    <a:lnTo>
                      <a:pt x="34898" y="108161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4D42680B-FE4C-4D21-9E8A-5EB74DBB3BC6}"/>
                  </a:ext>
                </a:extLst>
              </p:cNvPr>
              <p:cNvSpPr/>
              <p:nvPr/>
            </p:nvSpPr>
            <p:spPr>
              <a:xfrm>
                <a:off x="10326650" y="1069188"/>
                <a:ext cx="1231582" cy="2586106"/>
              </a:xfrm>
              <a:custGeom>
                <a:avLst/>
                <a:gdLst>
                  <a:gd name="connsiteX0" fmla="*/ 47443 w 1231582"/>
                  <a:gd name="connsiteY0" fmla="*/ 1468228 h 2586106"/>
                  <a:gd name="connsiteX1" fmla="*/ 397907 w 1231582"/>
                  <a:gd name="connsiteY1" fmla="*/ 0 h 2586106"/>
                  <a:gd name="connsiteX2" fmla="*/ 947380 w 1231582"/>
                  <a:gd name="connsiteY2" fmla="*/ 1364104 h 2586106"/>
                  <a:gd name="connsiteX3" fmla="*/ 786347 w 1231582"/>
                  <a:gd name="connsiteY3" fmla="*/ 1316661 h 2586106"/>
                  <a:gd name="connsiteX4" fmla="*/ 1184140 w 1231582"/>
                  <a:gd name="connsiteY4" fmla="*/ 2131406 h 2586106"/>
                  <a:gd name="connsiteX5" fmla="*/ 956846 w 1231582"/>
                  <a:gd name="connsiteY5" fmla="*/ 2055565 h 2586106"/>
                  <a:gd name="connsiteX6" fmla="*/ 1231583 w 1231582"/>
                  <a:gd name="connsiteY6" fmla="*/ 2586107 h 2586106"/>
                  <a:gd name="connsiteX7" fmla="*/ 0 w 1231582"/>
                  <a:gd name="connsiteY7" fmla="*/ 2586107 h 2586106"/>
                  <a:gd name="connsiteX8" fmla="*/ 104238 w 1231582"/>
                  <a:gd name="connsiteY8" fmla="*/ 2093428 h 2586106"/>
                  <a:gd name="connsiteX9" fmla="*/ 0 w 1231582"/>
                  <a:gd name="connsiteY9" fmla="*/ 2235530 h 2586106"/>
                  <a:gd name="connsiteX10" fmla="*/ 227864 w 1231582"/>
                  <a:gd name="connsiteY10" fmla="*/ 1376193 h 2586106"/>
                  <a:gd name="connsiteX11" fmla="*/ 47443 w 1231582"/>
                  <a:gd name="connsiteY11" fmla="*/ 1468228 h 258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1582" h="2586106">
                    <a:moveTo>
                      <a:pt x="47443" y="1468228"/>
                    </a:moveTo>
                    <a:lnTo>
                      <a:pt x="397907" y="0"/>
                    </a:lnTo>
                    <a:lnTo>
                      <a:pt x="947380" y="1364104"/>
                    </a:lnTo>
                    <a:lnTo>
                      <a:pt x="786347" y="1316661"/>
                    </a:lnTo>
                    <a:lnTo>
                      <a:pt x="1184140" y="2131406"/>
                    </a:lnTo>
                    <a:lnTo>
                      <a:pt x="956846" y="2055565"/>
                    </a:lnTo>
                    <a:lnTo>
                      <a:pt x="1231583" y="2586107"/>
                    </a:lnTo>
                    <a:lnTo>
                      <a:pt x="0" y="2586107"/>
                    </a:lnTo>
                    <a:lnTo>
                      <a:pt x="104238" y="2093428"/>
                    </a:lnTo>
                    <a:lnTo>
                      <a:pt x="0" y="2235530"/>
                    </a:lnTo>
                    <a:lnTo>
                      <a:pt x="227864" y="1376193"/>
                    </a:lnTo>
                    <a:lnTo>
                      <a:pt x="47443" y="146822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90ED8E07-8D47-4962-8C5A-6A9CB01EBED5}"/>
                  </a:ext>
                </a:extLst>
              </p:cNvPr>
              <p:cNvSpPr/>
              <p:nvPr/>
            </p:nvSpPr>
            <p:spPr>
              <a:xfrm>
                <a:off x="10162196" y="2171328"/>
                <a:ext cx="706628" cy="1483966"/>
              </a:xfrm>
              <a:custGeom>
                <a:avLst/>
                <a:gdLst>
                  <a:gd name="connsiteX0" fmla="*/ 27143 w 706628"/>
                  <a:gd name="connsiteY0" fmla="*/ 842458 h 1483966"/>
                  <a:gd name="connsiteX1" fmla="*/ 228320 w 706628"/>
                  <a:gd name="connsiteY1" fmla="*/ 0 h 1483966"/>
                  <a:gd name="connsiteX2" fmla="*/ 543543 w 706628"/>
                  <a:gd name="connsiteY2" fmla="*/ 782698 h 1483966"/>
                  <a:gd name="connsiteX3" fmla="*/ 451166 w 706628"/>
                  <a:gd name="connsiteY3" fmla="*/ 755555 h 1483966"/>
                  <a:gd name="connsiteX4" fmla="*/ 679486 w 706628"/>
                  <a:gd name="connsiteY4" fmla="*/ 1223029 h 1483966"/>
                  <a:gd name="connsiteX5" fmla="*/ 549017 w 706628"/>
                  <a:gd name="connsiteY5" fmla="*/ 1179578 h 1483966"/>
                  <a:gd name="connsiteX6" fmla="*/ 706629 w 706628"/>
                  <a:gd name="connsiteY6" fmla="*/ 1483967 h 1483966"/>
                  <a:gd name="connsiteX7" fmla="*/ 0 w 706628"/>
                  <a:gd name="connsiteY7" fmla="*/ 1483967 h 1483966"/>
                  <a:gd name="connsiteX8" fmla="*/ 59760 w 706628"/>
                  <a:gd name="connsiteY8" fmla="*/ 1201247 h 1483966"/>
                  <a:gd name="connsiteX9" fmla="*/ 0 w 706628"/>
                  <a:gd name="connsiteY9" fmla="*/ 1282790 h 1483966"/>
                  <a:gd name="connsiteX10" fmla="*/ 130697 w 706628"/>
                  <a:gd name="connsiteY10" fmla="*/ 789655 h 1483966"/>
                  <a:gd name="connsiteX11" fmla="*/ 27143 w 706628"/>
                  <a:gd name="connsiteY11" fmla="*/ 842458 h 148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6628" h="1483966">
                    <a:moveTo>
                      <a:pt x="27143" y="842458"/>
                    </a:moveTo>
                    <a:lnTo>
                      <a:pt x="228320" y="0"/>
                    </a:lnTo>
                    <a:lnTo>
                      <a:pt x="543543" y="782698"/>
                    </a:lnTo>
                    <a:lnTo>
                      <a:pt x="451166" y="755555"/>
                    </a:lnTo>
                    <a:lnTo>
                      <a:pt x="679486" y="1223029"/>
                    </a:lnTo>
                    <a:lnTo>
                      <a:pt x="549017" y="1179578"/>
                    </a:lnTo>
                    <a:lnTo>
                      <a:pt x="706629" y="1483967"/>
                    </a:lnTo>
                    <a:lnTo>
                      <a:pt x="0" y="1483967"/>
                    </a:lnTo>
                    <a:lnTo>
                      <a:pt x="59760" y="1201247"/>
                    </a:lnTo>
                    <a:lnTo>
                      <a:pt x="0" y="1282790"/>
                    </a:lnTo>
                    <a:lnTo>
                      <a:pt x="130697" y="789655"/>
                    </a:lnTo>
                    <a:lnTo>
                      <a:pt x="27143" y="842458"/>
                    </a:ln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图形 4">
              <a:extLst>
                <a:ext uri="{FF2B5EF4-FFF2-40B4-BE49-F238E27FC236}">
                  <a16:creationId xmlns:a16="http://schemas.microsoft.com/office/drawing/2014/main" id="{28966528-62F3-43F8-A69D-08AE4CBC7F1F}"/>
                </a:ext>
              </a:extLst>
            </p:cNvPr>
            <p:cNvGrpSpPr/>
            <p:nvPr/>
          </p:nvGrpSpPr>
          <p:grpSpPr>
            <a:xfrm>
              <a:off x="7098236" y="4176599"/>
              <a:ext cx="3080944" cy="933466"/>
              <a:chOff x="7098236" y="4176599"/>
              <a:chExt cx="3080944" cy="933466"/>
            </a:xfrm>
          </p:grpSpPr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A8DBB25C-9861-424D-BAEA-AE39BEAB799A}"/>
                  </a:ext>
                </a:extLst>
              </p:cNvPr>
              <p:cNvSpPr/>
              <p:nvPr/>
            </p:nvSpPr>
            <p:spPr>
              <a:xfrm>
                <a:off x="7669834" y="4646697"/>
                <a:ext cx="2509345" cy="463369"/>
              </a:xfrm>
              <a:custGeom>
                <a:avLst/>
                <a:gdLst>
                  <a:gd name="connsiteX0" fmla="*/ 2466701 w 2509345"/>
                  <a:gd name="connsiteY0" fmla="*/ 77779 h 463369"/>
                  <a:gd name="connsiteX1" fmla="*/ 2352655 w 2509345"/>
                  <a:gd name="connsiteY1" fmla="*/ 37749 h 463369"/>
                  <a:gd name="connsiteX2" fmla="*/ 1723805 w 2509345"/>
                  <a:gd name="connsiteY2" fmla="*/ 2509 h 463369"/>
                  <a:gd name="connsiteX3" fmla="*/ 0 w 2509345"/>
                  <a:gd name="connsiteY3" fmla="*/ 0 h 463369"/>
                  <a:gd name="connsiteX4" fmla="*/ 66375 w 2509345"/>
                  <a:gd name="connsiteY4" fmla="*/ 197642 h 463369"/>
                  <a:gd name="connsiteX5" fmla="*/ 360499 w 2509345"/>
                  <a:gd name="connsiteY5" fmla="*/ 263788 h 463369"/>
                  <a:gd name="connsiteX6" fmla="*/ 487205 w 2509345"/>
                  <a:gd name="connsiteY6" fmla="*/ 273368 h 463369"/>
                  <a:gd name="connsiteX7" fmla="*/ 652799 w 2509345"/>
                  <a:gd name="connsiteY7" fmla="*/ 190229 h 463369"/>
                  <a:gd name="connsiteX8" fmla="*/ 1203414 w 2509345"/>
                  <a:gd name="connsiteY8" fmla="*/ 313627 h 463369"/>
                  <a:gd name="connsiteX9" fmla="*/ 1323960 w 2509345"/>
                  <a:gd name="connsiteY9" fmla="*/ 243488 h 463369"/>
                  <a:gd name="connsiteX10" fmla="*/ 1453516 w 2509345"/>
                  <a:gd name="connsiteY10" fmla="*/ 252270 h 463369"/>
                  <a:gd name="connsiteX11" fmla="*/ 1497538 w 2509345"/>
                  <a:gd name="connsiteY11" fmla="*/ 425848 h 463369"/>
                  <a:gd name="connsiteX12" fmla="*/ 1645114 w 2509345"/>
                  <a:gd name="connsiteY12" fmla="*/ 447288 h 463369"/>
                  <a:gd name="connsiteX13" fmla="*/ 1775582 w 2509345"/>
                  <a:gd name="connsiteY13" fmla="*/ 350007 h 463369"/>
                  <a:gd name="connsiteX14" fmla="*/ 2089779 w 2509345"/>
                  <a:gd name="connsiteY14" fmla="*/ 268920 h 463369"/>
                  <a:gd name="connsiteX15" fmla="*/ 2372499 w 2509345"/>
                  <a:gd name="connsiteY15" fmla="*/ 246111 h 463369"/>
                  <a:gd name="connsiteX16" fmla="*/ 2503880 w 2509345"/>
                  <a:gd name="connsiteY16" fmla="*/ 184298 h 463369"/>
                  <a:gd name="connsiteX17" fmla="*/ 2466701 w 2509345"/>
                  <a:gd name="connsiteY17" fmla="*/ 77779 h 46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09345" h="463369">
                    <a:moveTo>
                      <a:pt x="2466701" y="77779"/>
                    </a:moveTo>
                    <a:cubicBezTo>
                      <a:pt x="2434312" y="53145"/>
                      <a:pt x="2392685" y="44478"/>
                      <a:pt x="2352655" y="37749"/>
                    </a:cubicBezTo>
                    <a:cubicBezTo>
                      <a:pt x="2145319" y="3535"/>
                      <a:pt x="1933992" y="2851"/>
                      <a:pt x="1723805" y="2509"/>
                    </a:cubicBezTo>
                    <a:lnTo>
                      <a:pt x="0" y="0"/>
                    </a:lnTo>
                    <a:lnTo>
                      <a:pt x="66375" y="197642"/>
                    </a:lnTo>
                    <a:lnTo>
                      <a:pt x="360499" y="263788"/>
                    </a:lnTo>
                    <a:cubicBezTo>
                      <a:pt x="402126" y="273140"/>
                      <a:pt x="445464" y="282606"/>
                      <a:pt x="487205" y="273368"/>
                    </a:cubicBezTo>
                    <a:cubicBezTo>
                      <a:pt x="547763" y="260025"/>
                      <a:pt x="593952" y="209958"/>
                      <a:pt x="652799" y="190229"/>
                    </a:cubicBezTo>
                    <a:cubicBezTo>
                      <a:pt x="836755" y="128416"/>
                      <a:pt x="1021510" y="381256"/>
                      <a:pt x="1203414" y="313627"/>
                    </a:cubicBezTo>
                    <a:cubicBezTo>
                      <a:pt x="1247093" y="297432"/>
                      <a:pt x="1282333" y="264359"/>
                      <a:pt x="1323960" y="243488"/>
                    </a:cubicBezTo>
                    <a:cubicBezTo>
                      <a:pt x="1365587" y="222618"/>
                      <a:pt x="1422382" y="217600"/>
                      <a:pt x="1453516" y="252270"/>
                    </a:cubicBezTo>
                    <a:cubicBezTo>
                      <a:pt x="1494117" y="297888"/>
                      <a:pt x="1463552" y="375439"/>
                      <a:pt x="1497538" y="425848"/>
                    </a:cubicBezTo>
                    <a:cubicBezTo>
                      <a:pt x="1527874" y="471466"/>
                      <a:pt x="1596530" y="471466"/>
                      <a:pt x="1645114" y="447288"/>
                    </a:cubicBezTo>
                    <a:cubicBezTo>
                      <a:pt x="1693697" y="423110"/>
                      <a:pt x="1730648" y="380685"/>
                      <a:pt x="1775582" y="350007"/>
                    </a:cubicBezTo>
                    <a:cubicBezTo>
                      <a:pt x="1865907" y="288194"/>
                      <a:pt x="1980865" y="277588"/>
                      <a:pt x="2089779" y="268920"/>
                    </a:cubicBezTo>
                    <a:lnTo>
                      <a:pt x="2372499" y="246111"/>
                    </a:lnTo>
                    <a:cubicBezTo>
                      <a:pt x="2423363" y="242006"/>
                      <a:pt x="2483922" y="231399"/>
                      <a:pt x="2503880" y="184298"/>
                    </a:cubicBezTo>
                    <a:cubicBezTo>
                      <a:pt x="2519732" y="147461"/>
                      <a:pt x="2499204" y="102299"/>
                      <a:pt x="2466701" y="77779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93FD6E43-8FD4-4C26-85DE-73CC873207C1}"/>
                  </a:ext>
                </a:extLst>
              </p:cNvPr>
              <p:cNvSpPr/>
              <p:nvPr/>
            </p:nvSpPr>
            <p:spPr>
              <a:xfrm>
                <a:off x="7106105" y="4179564"/>
                <a:ext cx="2903040" cy="480361"/>
              </a:xfrm>
              <a:custGeom>
                <a:avLst/>
                <a:gdLst>
                  <a:gd name="connsiteX0" fmla="*/ 2662860 w 2903040"/>
                  <a:gd name="connsiteY0" fmla="*/ 480362 h 480361"/>
                  <a:gd name="connsiteX1" fmla="*/ 240181 w 2903040"/>
                  <a:gd name="connsiteY1" fmla="*/ 480362 h 480361"/>
                  <a:gd name="connsiteX2" fmla="*/ 0 w 2903040"/>
                  <a:gd name="connsiteY2" fmla="*/ 240181 h 480361"/>
                  <a:gd name="connsiteX3" fmla="*/ 0 w 2903040"/>
                  <a:gd name="connsiteY3" fmla="*/ 240181 h 480361"/>
                  <a:gd name="connsiteX4" fmla="*/ 240181 w 2903040"/>
                  <a:gd name="connsiteY4" fmla="*/ 0 h 480361"/>
                  <a:gd name="connsiteX5" fmla="*/ 2662860 w 2903040"/>
                  <a:gd name="connsiteY5" fmla="*/ 0 h 480361"/>
                  <a:gd name="connsiteX6" fmla="*/ 2903041 w 2903040"/>
                  <a:gd name="connsiteY6" fmla="*/ 240181 h 480361"/>
                  <a:gd name="connsiteX7" fmla="*/ 2903041 w 2903040"/>
                  <a:gd name="connsiteY7" fmla="*/ 240181 h 480361"/>
                  <a:gd name="connsiteX8" fmla="*/ 2662860 w 2903040"/>
                  <a:gd name="connsiteY8" fmla="*/ 480362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040" h="480361">
                    <a:moveTo>
                      <a:pt x="2662860" y="480362"/>
                    </a:moveTo>
                    <a:lnTo>
                      <a:pt x="240181" y="480362"/>
                    </a:lnTo>
                    <a:cubicBezTo>
                      <a:pt x="107533" y="480362"/>
                      <a:pt x="0" y="372828"/>
                      <a:pt x="0" y="240181"/>
                    </a:cubicBezTo>
                    <a:lnTo>
                      <a:pt x="0" y="240181"/>
                    </a:lnTo>
                    <a:cubicBezTo>
                      <a:pt x="0" y="107534"/>
                      <a:pt x="107533" y="0"/>
                      <a:pt x="240181" y="0"/>
                    </a:cubicBezTo>
                    <a:lnTo>
                      <a:pt x="2662860" y="0"/>
                    </a:lnTo>
                    <a:cubicBezTo>
                      <a:pt x="2795507" y="0"/>
                      <a:pt x="2903041" y="107534"/>
                      <a:pt x="2903041" y="240181"/>
                    </a:cubicBezTo>
                    <a:lnTo>
                      <a:pt x="2903041" y="240181"/>
                    </a:lnTo>
                    <a:cubicBezTo>
                      <a:pt x="2903041" y="372828"/>
                      <a:pt x="2795507" y="480362"/>
                      <a:pt x="2662860" y="4803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3863F345-D89A-4853-88B9-E83BFA6E3D4D}"/>
                  </a:ext>
                </a:extLst>
              </p:cNvPr>
              <p:cNvSpPr/>
              <p:nvPr/>
            </p:nvSpPr>
            <p:spPr>
              <a:xfrm>
                <a:off x="7098236" y="4179564"/>
                <a:ext cx="480361" cy="480361"/>
              </a:xfrm>
              <a:custGeom>
                <a:avLst/>
                <a:gdLst>
                  <a:gd name="connsiteX0" fmla="*/ 480362 w 480361"/>
                  <a:gd name="connsiteY0" fmla="*/ 240181 h 480361"/>
                  <a:gd name="connsiteX1" fmla="*/ 240181 w 480361"/>
                  <a:gd name="connsiteY1" fmla="*/ 480362 h 480361"/>
                  <a:gd name="connsiteX2" fmla="*/ 0 w 480361"/>
                  <a:gd name="connsiteY2" fmla="*/ 240181 h 480361"/>
                  <a:gd name="connsiteX3" fmla="*/ 240181 w 480361"/>
                  <a:gd name="connsiteY3" fmla="*/ 0 h 480361"/>
                  <a:gd name="connsiteX4" fmla="*/ 480362 w 480361"/>
                  <a:gd name="connsiteY4" fmla="*/ 240181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361" h="480361">
                    <a:moveTo>
                      <a:pt x="480362" y="240181"/>
                    </a:moveTo>
                    <a:cubicBezTo>
                      <a:pt x="480362" y="372829"/>
                      <a:pt x="372829" y="480362"/>
                      <a:pt x="240181" y="480362"/>
                    </a:cubicBezTo>
                    <a:cubicBezTo>
                      <a:pt x="107533" y="480362"/>
                      <a:pt x="0" y="372829"/>
                      <a:pt x="0" y="240181"/>
                    </a:cubicBezTo>
                    <a:cubicBezTo>
                      <a:pt x="0" y="107533"/>
                      <a:pt x="107533" y="0"/>
                      <a:pt x="240181" y="0"/>
                    </a:cubicBezTo>
                    <a:cubicBezTo>
                      <a:pt x="372829" y="0"/>
                      <a:pt x="480362" y="107533"/>
                      <a:pt x="480362" y="2401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E206F8EE-B337-42CB-9521-3D556C32BF5D}"/>
                  </a:ext>
                </a:extLst>
              </p:cNvPr>
              <p:cNvSpPr/>
              <p:nvPr/>
            </p:nvSpPr>
            <p:spPr>
              <a:xfrm>
                <a:off x="7269875" y="4352572"/>
                <a:ext cx="128216" cy="117745"/>
              </a:xfrm>
              <a:custGeom>
                <a:avLst/>
                <a:gdLst>
                  <a:gd name="connsiteX0" fmla="*/ 120318 w 128216"/>
                  <a:gd name="connsiteY0" fmla="*/ 24862 h 117745"/>
                  <a:gd name="connsiteX1" fmla="*/ 122827 w 128216"/>
                  <a:gd name="connsiteY1" fmla="*/ 27713 h 117745"/>
                  <a:gd name="connsiteX2" fmla="*/ 127047 w 128216"/>
                  <a:gd name="connsiteY2" fmla="*/ 37977 h 117745"/>
                  <a:gd name="connsiteX3" fmla="*/ 122827 w 128216"/>
                  <a:gd name="connsiteY3" fmla="*/ 77779 h 117745"/>
                  <a:gd name="connsiteX4" fmla="*/ 110282 w 128216"/>
                  <a:gd name="connsiteY4" fmla="*/ 102984 h 117745"/>
                  <a:gd name="connsiteX5" fmla="*/ 97851 w 128216"/>
                  <a:gd name="connsiteY5" fmla="*/ 113590 h 117745"/>
                  <a:gd name="connsiteX6" fmla="*/ 81086 w 128216"/>
                  <a:gd name="connsiteY6" fmla="*/ 117696 h 117745"/>
                  <a:gd name="connsiteX7" fmla="*/ 45732 w 128216"/>
                  <a:gd name="connsiteY7" fmla="*/ 113818 h 117745"/>
                  <a:gd name="connsiteX8" fmla="*/ 11518 w 128216"/>
                  <a:gd name="connsiteY8" fmla="*/ 94772 h 117745"/>
                  <a:gd name="connsiteX9" fmla="*/ 912 w 128216"/>
                  <a:gd name="connsiteY9" fmla="*/ 57137 h 117745"/>
                  <a:gd name="connsiteX10" fmla="*/ 19159 w 128216"/>
                  <a:gd name="connsiteY10" fmla="*/ 25775 h 117745"/>
                  <a:gd name="connsiteX11" fmla="*/ 72647 w 128216"/>
                  <a:gd name="connsiteY11" fmla="*/ 0 h 117745"/>
                  <a:gd name="connsiteX12" fmla="*/ 72647 w 128216"/>
                  <a:gd name="connsiteY12" fmla="*/ 0 h 117745"/>
                  <a:gd name="connsiteX13" fmla="*/ 81200 w 128216"/>
                  <a:gd name="connsiteY13" fmla="*/ 0 h 117745"/>
                  <a:gd name="connsiteX14" fmla="*/ 82113 w 128216"/>
                  <a:gd name="connsiteY14" fmla="*/ 0 h 117745"/>
                  <a:gd name="connsiteX15" fmla="*/ 111993 w 128216"/>
                  <a:gd name="connsiteY15" fmla="*/ 15624 h 117745"/>
                  <a:gd name="connsiteX16" fmla="*/ 119406 w 128216"/>
                  <a:gd name="connsiteY16" fmla="*/ 25318 h 117745"/>
                  <a:gd name="connsiteX17" fmla="*/ 110510 w 128216"/>
                  <a:gd name="connsiteY17" fmla="*/ 17449 h 117745"/>
                  <a:gd name="connsiteX18" fmla="*/ 80744 w 128216"/>
                  <a:gd name="connsiteY18" fmla="*/ 4105 h 117745"/>
                  <a:gd name="connsiteX19" fmla="*/ 81542 w 128216"/>
                  <a:gd name="connsiteY19" fmla="*/ 4105 h 117745"/>
                  <a:gd name="connsiteX20" fmla="*/ 72989 w 128216"/>
                  <a:gd name="connsiteY20" fmla="*/ 4904 h 117745"/>
                  <a:gd name="connsiteX21" fmla="*/ 72989 w 128216"/>
                  <a:gd name="connsiteY21" fmla="*/ 4904 h 117745"/>
                  <a:gd name="connsiteX22" fmla="*/ 22353 w 128216"/>
                  <a:gd name="connsiteY22" fmla="*/ 30678 h 117745"/>
                  <a:gd name="connsiteX23" fmla="*/ 6272 w 128216"/>
                  <a:gd name="connsiteY23" fmla="*/ 58848 h 117745"/>
                  <a:gd name="connsiteX24" fmla="*/ 15510 w 128216"/>
                  <a:gd name="connsiteY24" fmla="*/ 90781 h 117745"/>
                  <a:gd name="connsiteX25" fmla="*/ 45846 w 128216"/>
                  <a:gd name="connsiteY25" fmla="*/ 107887 h 117745"/>
                  <a:gd name="connsiteX26" fmla="*/ 79262 w 128216"/>
                  <a:gd name="connsiteY26" fmla="*/ 111993 h 117745"/>
                  <a:gd name="connsiteX27" fmla="*/ 104466 w 128216"/>
                  <a:gd name="connsiteY27" fmla="*/ 100018 h 117745"/>
                  <a:gd name="connsiteX28" fmla="*/ 116897 w 128216"/>
                  <a:gd name="connsiteY28" fmla="*/ 76639 h 117745"/>
                  <a:gd name="connsiteX29" fmla="*/ 123055 w 128216"/>
                  <a:gd name="connsiteY29" fmla="*/ 38890 h 117745"/>
                  <a:gd name="connsiteX30" fmla="*/ 120318 w 128216"/>
                  <a:gd name="connsiteY30" fmla="*/ 24862 h 117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8216" h="117745">
                    <a:moveTo>
                      <a:pt x="120318" y="24862"/>
                    </a:moveTo>
                    <a:cubicBezTo>
                      <a:pt x="120318" y="24862"/>
                      <a:pt x="121345" y="25660"/>
                      <a:pt x="122827" y="27713"/>
                    </a:cubicBezTo>
                    <a:cubicBezTo>
                      <a:pt x="124743" y="30895"/>
                      <a:pt x="126169" y="34362"/>
                      <a:pt x="127047" y="37977"/>
                    </a:cubicBezTo>
                    <a:cubicBezTo>
                      <a:pt x="129522" y="51378"/>
                      <a:pt x="128050" y="65200"/>
                      <a:pt x="122827" y="77779"/>
                    </a:cubicBezTo>
                    <a:cubicBezTo>
                      <a:pt x="119999" y="86789"/>
                      <a:pt x="115768" y="95297"/>
                      <a:pt x="110282" y="102984"/>
                    </a:cubicBezTo>
                    <a:cubicBezTo>
                      <a:pt x="106963" y="107386"/>
                      <a:pt x="102721" y="111001"/>
                      <a:pt x="97851" y="113590"/>
                    </a:cubicBezTo>
                    <a:cubicBezTo>
                      <a:pt x="92582" y="116042"/>
                      <a:pt x="86891" y="117445"/>
                      <a:pt x="81086" y="117696"/>
                    </a:cubicBezTo>
                    <a:cubicBezTo>
                      <a:pt x="69180" y="118026"/>
                      <a:pt x="57285" y="116715"/>
                      <a:pt x="45732" y="113818"/>
                    </a:cubicBezTo>
                    <a:cubicBezTo>
                      <a:pt x="32697" y="111001"/>
                      <a:pt x="20779" y="104375"/>
                      <a:pt x="11518" y="94772"/>
                    </a:cubicBezTo>
                    <a:cubicBezTo>
                      <a:pt x="2018" y="84725"/>
                      <a:pt x="-1951" y="70663"/>
                      <a:pt x="912" y="57137"/>
                    </a:cubicBezTo>
                    <a:cubicBezTo>
                      <a:pt x="3603" y="45048"/>
                      <a:pt x="9979" y="34088"/>
                      <a:pt x="19159" y="25775"/>
                    </a:cubicBezTo>
                    <a:cubicBezTo>
                      <a:pt x="34852" y="13309"/>
                      <a:pt x="53122" y="4505"/>
                      <a:pt x="72647" y="0"/>
                    </a:cubicBezTo>
                    <a:lnTo>
                      <a:pt x="72647" y="0"/>
                    </a:lnTo>
                    <a:lnTo>
                      <a:pt x="81200" y="0"/>
                    </a:lnTo>
                    <a:lnTo>
                      <a:pt x="82113" y="0"/>
                    </a:lnTo>
                    <a:cubicBezTo>
                      <a:pt x="92970" y="3284"/>
                      <a:pt x="103097" y="8588"/>
                      <a:pt x="111993" y="15624"/>
                    </a:cubicBezTo>
                    <a:cubicBezTo>
                      <a:pt x="115346" y="18076"/>
                      <a:pt x="117923" y="21441"/>
                      <a:pt x="119406" y="25318"/>
                    </a:cubicBezTo>
                    <a:cubicBezTo>
                      <a:pt x="119406" y="25318"/>
                      <a:pt x="116669" y="21897"/>
                      <a:pt x="110510" y="17449"/>
                    </a:cubicBezTo>
                    <a:cubicBezTo>
                      <a:pt x="101386" y="11393"/>
                      <a:pt x="91328" y="6888"/>
                      <a:pt x="80744" y="4105"/>
                    </a:cubicBezTo>
                    <a:lnTo>
                      <a:pt x="81542" y="4105"/>
                    </a:lnTo>
                    <a:lnTo>
                      <a:pt x="72989" y="4904"/>
                    </a:lnTo>
                    <a:lnTo>
                      <a:pt x="72989" y="4904"/>
                    </a:lnTo>
                    <a:cubicBezTo>
                      <a:pt x="54479" y="9808"/>
                      <a:pt x="37213" y="18601"/>
                      <a:pt x="22353" y="30678"/>
                    </a:cubicBezTo>
                    <a:cubicBezTo>
                      <a:pt x="14278" y="38240"/>
                      <a:pt x="8678" y="48059"/>
                      <a:pt x="6272" y="58848"/>
                    </a:cubicBezTo>
                    <a:cubicBezTo>
                      <a:pt x="3968" y="70366"/>
                      <a:pt x="7413" y="82273"/>
                      <a:pt x="15510" y="90781"/>
                    </a:cubicBezTo>
                    <a:cubicBezTo>
                      <a:pt x="23698" y="99368"/>
                      <a:pt x="34259" y="105333"/>
                      <a:pt x="45846" y="107887"/>
                    </a:cubicBezTo>
                    <a:cubicBezTo>
                      <a:pt x="56772" y="110659"/>
                      <a:pt x="67994" y="112039"/>
                      <a:pt x="79262" y="111993"/>
                    </a:cubicBezTo>
                    <a:cubicBezTo>
                      <a:pt x="89058" y="112096"/>
                      <a:pt x="98353" y="107682"/>
                      <a:pt x="104466" y="100018"/>
                    </a:cubicBezTo>
                    <a:cubicBezTo>
                      <a:pt x="109746" y="92890"/>
                      <a:pt x="113931" y="85010"/>
                      <a:pt x="116897" y="76639"/>
                    </a:cubicBezTo>
                    <a:cubicBezTo>
                      <a:pt x="122268" y="64824"/>
                      <a:pt x="124390" y="51800"/>
                      <a:pt x="123055" y="38890"/>
                    </a:cubicBezTo>
                    <a:cubicBezTo>
                      <a:pt x="122485" y="34157"/>
                      <a:pt x="121573" y="29469"/>
                      <a:pt x="120318" y="248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A1671C31-F211-43DB-96DA-FDEB2FBAA607}"/>
                  </a:ext>
                </a:extLst>
              </p:cNvPr>
              <p:cNvSpPr/>
              <p:nvPr/>
            </p:nvSpPr>
            <p:spPr>
              <a:xfrm>
                <a:off x="7194519" y="4302969"/>
                <a:ext cx="269876" cy="234025"/>
              </a:xfrm>
              <a:custGeom>
                <a:avLst/>
                <a:gdLst>
                  <a:gd name="connsiteX0" fmla="*/ 255435 w 269876"/>
                  <a:gd name="connsiteY0" fmla="*/ 79255 h 234025"/>
                  <a:gd name="connsiteX1" fmla="*/ 259084 w 269876"/>
                  <a:gd name="connsiteY1" fmla="*/ 85984 h 234025"/>
                  <a:gd name="connsiteX2" fmla="*/ 266726 w 269876"/>
                  <a:gd name="connsiteY2" fmla="*/ 106969 h 234025"/>
                  <a:gd name="connsiteX3" fmla="*/ 268892 w 269876"/>
                  <a:gd name="connsiteY3" fmla="*/ 142323 h 234025"/>
                  <a:gd name="connsiteX4" fmla="*/ 248478 w 269876"/>
                  <a:gd name="connsiteY4" fmla="*/ 184520 h 234025"/>
                  <a:gd name="connsiteX5" fmla="*/ 139906 w 269876"/>
                  <a:gd name="connsiteY5" fmla="*/ 234016 h 234025"/>
                  <a:gd name="connsiteX6" fmla="*/ 70110 w 269876"/>
                  <a:gd name="connsiteY6" fmla="*/ 216339 h 234025"/>
                  <a:gd name="connsiteX7" fmla="*/ 14228 w 269876"/>
                  <a:gd name="connsiteY7" fmla="*/ 162851 h 234025"/>
                  <a:gd name="connsiteX8" fmla="*/ 1911 w 269876"/>
                  <a:gd name="connsiteY8" fmla="*/ 135366 h 234025"/>
                  <a:gd name="connsiteX9" fmla="*/ 3621 w 269876"/>
                  <a:gd name="connsiteY9" fmla="*/ 105258 h 234025"/>
                  <a:gd name="connsiteX10" fmla="*/ 45020 w 269876"/>
                  <a:gd name="connsiteY10" fmla="*/ 67395 h 234025"/>
                  <a:gd name="connsiteX11" fmla="*/ 66347 w 269876"/>
                  <a:gd name="connsiteY11" fmla="*/ 52911 h 234025"/>
                  <a:gd name="connsiteX12" fmla="*/ 82883 w 269876"/>
                  <a:gd name="connsiteY12" fmla="*/ 34549 h 234025"/>
                  <a:gd name="connsiteX13" fmla="*/ 99420 w 269876"/>
                  <a:gd name="connsiteY13" fmla="*/ 15960 h 234025"/>
                  <a:gd name="connsiteX14" fmla="*/ 120975 w 269876"/>
                  <a:gd name="connsiteY14" fmla="*/ 4555 h 234025"/>
                  <a:gd name="connsiteX15" fmla="*/ 120975 w 269876"/>
                  <a:gd name="connsiteY15" fmla="*/ 4555 h 234025"/>
                  <a:gd name="connsiteX16" fmla="*/ 189402 w 269876"/>
                  <a:gd name="connsiteY16" fmla="*/ 8091 h 234025"/>
                  <a:gd name="connsiteX17" fmla="*/ 232284 w 269876"/>
                  <a:gd name="connsiteY17" fmla="*/ 39339 h 234025"/>
                  <a:gd name="connsiteX18" fmla="*/ 250645 w 269876"/>
                  <a:gd name="connsiteY18" fmla="*/ 68079 h 234025"/>
                  <a:gd name="connsiteX19" fmla="*/ 255207 w 269876"/>
                  <a:gd name="connsiteY19" fmla="*/ 79483 h 234025"/>
                  <a:gd name="connsiteX20" fmla="*/ 229889 w 269876"/>
                  <a:gd name="connsiteY20" fmla="*/ 41734 h 234025"/>
                  <a:gd name="connsiteX21" fmla="*/ 187806 w 269876"/>
                  <a:gd name="connsiteY21" fmla="*/ 12424 h 234025"/>
                  <a:gd name="connsiteX22" fmla="*/ 122343 w 269876"/>
                  <a:gd name="connsiteY22" fmla="*/ 10029 h 234025"/>
                  <a:gd name="connsiteX23" fmla="*/ 122343 w 269876"/>
                  <a:gd name="connsiteY23" fmla="*/ 10029 h 234025"/>
                  <a:gd name="connsiteX24" fmla="*/ 103298 w 269876"/>
                  <a:gd name="connsiteY24" fmla="*/ 20408 h 234025"/>
                  <a:gd name="connsiteX25" fmla="*/ 87673 w 269876"/>
                  <a:gd name="connsiteY25" fmla="*/ 38427 h 234025"/>
                  <a:gd name="connsiteX26" fmla="*/ 70452 w 269876"/>
                  <a:gd name="connsiteY26" fmla="*/ 57815 h 234025"/>
                  <a:gd name="connsiteX27" fmla="*/ 48327 w 269876"/>
                  <a:gd name="connsiteY27" fmla="*/ 72983 h 234025"/>
                  <a:gd name="connsiteX28" fmla="*/ 9666 w 269876"/>
                  <a:gd name="connsiteY28" fmla="*/ 107995 h 234025"/>
                  <a:gd name="connsiteX29" fmla="*/ 20044 w 269876"/>
                  <a:gd name="connsiteY29" fmla="*/ 159544 h 234025"/>
                  <a:gd name="connsiteX30" fmla="*/ 73189 w 269876"/>
                  <a:gd name="connsiteY30" fmla="*/ 210751 h 234025"/>
                  <a:gd name="connsiteX31" fmla="*/ 139906 w 269876"/>
                  <a:gd name="connsiteY31" fmla="*/ 227971 h 234025"/>
                  <a:gd name="connsiteX32" fmla="*/ 244829 w 269876"/>
                  <a:gd name="connsiteY32" fmla="*/ 181555 h 234025"/>
                  <a:gd name="connsiteX33" fmla="*/ 265243 w 269876"/>
                  <a:gd name="connsiteY33" fmla="*/ 141752 h 234025"/>
                  <a:gd name="connsiteX34" fmla="*/ 264216 w 269876"/>
                  <a:gd name="connsiteY34" fmla="*/ 107539 h 234025"/>
                  <a:gd name="connsiteX35" fmla="*/ 255435 w 269876"/>
                  <a:gd name="connsiteY35" fmla="*/ 79255 h 2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9876" h="234025">
                    <a:moveTo>
                      <a:pt x="255435" y="79255"/>
                    </a:moveTo>
                    <a:cubicBezTo>
                      <a:pt x="256952" y="81320"/>
                      <a:pt x="258183" y="83589"/>
                      <a:pt x="259084" y="85984"/>
                    </a:cubicBezTo>
                    <a:cubicBezTo>
                      <a:pt x="262255" y="92735"/>
                      <a:pt x="264821" y="99761"/>
                      <a:pt x="266726" y="106969"/>
                    </a:cubicBezTo>
                    <a:cubicBezTo>
                      <a:pt x="269987" y="118464"/>
                      <a:pt x="270729" y="130519"/>
                      <a:pt x="268892" y="142323"/>
                    </a:cubicBezTo>
                    <a:cubicBezTo>
                      <a:pt x="265939" y="157947"/>
                      <a:pt x="258891" y="172499"/>
                      <a:pt x="248478" y="184520"/>
                    </a:cubicBezTo>
                    <a:cubicBezTo>
                      <a:pt x="221084" y="215860"/>
                      <a:pt x="181533" y="233902"/>
                      <a:pt x="139906" y="234016"/>
                    </a:cubicBezTo>
                    <a:cubicBezTo>
                      <a:pt x="115500" y="234301"/>
                      <a:pt x="91437" y="228200"/>
                      <a:pt x="70110" y="216339"/>
                    </a:cubicBezTo>
                    <a:cubicBezTo>
                      <a:pt x="47107" y="203725"/>
                      <a:pt x="27832" y="185284"/>
                      <a:pt x="14228" y="162851"/>
                    </a:cubicBezTo>
                    <a:cubicBezTo>
                      <a:pt x="8925" y="154275"/>
                      <a:pt x="4783" y="145037"/>
                      <a:pt x="1911" y="135366"/>
                    </a:cubicBezTo>
                    <a:cubicBezTo>
                      <a:pt x="-1132" y="125444"/>
                      <a:pt x="-525" y="114769"/>
                      <a:pt x="3621" y="105258"/>
                    </a:cubicBezTo>
                    <a:cubicBezTo>
                      <a:pt x="13102" y="88607"/>
                      <a:pt x="27586" y="75355"/>
                      <a:pt x="45020" y="67395"/>
                    </a:cubicBezTo>
                    <a:cubicBezTo>
                      <a:pt x="52547" y="63209"/>
                      <a:pt x="59675" y="58362"/>
                      <a:pt x="66347" y="52911"/>
                    </a:cubicBezTo>
                    <a:cubicBezTo>
                      <a:pt x="72528" y="47437"/>
                      <a:pt x="78082" y="41266"/>
                      <a:pt x="82883" y="34549"/>
                    </a:cubicBezTo>
                    <a:cubicBezTo>
                      <a:pt x="87810" y="27855"/>
                      <a:pt x="93341" y="21628"/>
                      <a:pt x="99420" y="15960"/>
                    </a:cubicBezTo>
                    <a:cubicBezTo>
                      <a:pt x="105533" y="10417"/>
                      <a:pt x="112946" y="6494"/>
                      <a:pt x="120975" y="4555"/>
                    </a:cubicBezTo>
                    <a:lnTo>
                      <a:pt x="120975" y="4555"/>
                    </a:lnTo>
                    <a:cubicBezTo>
                      <a:pt x="143465" y="-2561"/>
                      <a:pt x="167768" y="-1307"/>
                      <a:pt x="189402" y="8091"/>
                    </a:cubicBezTo>
                    <a:cubicBezTo>
                      <a:pt x="206156" y="14637"/>
                      <a:pt x="220925" y="25403"/>
                      <a:pt x="232284" y="39339"/>
                    </a:cubicBezTo>
                    <a:cubicBezTo>
                      <a:pt x="239526" y="48155"/>
                      <a:pt x="245684" y="57803"/>
                      <a:pt x="250645" y="68079"/>
                    </a:cubicBezTo>
                    <a:cubicBezTo>
                      <a:pt x="252629" y="71671"/>
                      <a:pt x="254169" y="75503"/>
                      <a:pt x="255207" y="79483"/>
                    </a:cubicBezTo>
                    <a:cubicBezTo>
                      <a:pt x="247931" y="66163"/>
                      <a:pt x="239457" y="53527"/>
                      <a:pt x="229889" y="41734"/>
                    </a:cubicBezTo>
                    <a:cubicBezTo>
                      <a:pt x="218564" y="28562"/>
                      <a:pt x="204091" y="18480"/>
                      <a:pt x="187806" y="12424"/>
                    </a:cubicBezTo>
                    <a:cubicBezTo>
                      <a:pt x="166969" y="3859"/>
                      <a:pt x="143750" y="3016"/>
                      <a:pt x="122343" y="10029"/>
                    </a:cubicBezTo>
                    <a:lnTo>
                      <a:pt x="122343" y="10029"/>
                    </a:lnTo>
                    <a:cubicBezTo>
                      <a:pt x="115238" y="11877"/>
                      <a:pt x="108703" y="15435"/>
                      <a:pt x="103298" y="20408"/>
                    </a:cubicBezTo>
                    <a:cubicBezTo>
                      <a:pt x="97572" y="25939"/>
                      <a:pt x="92338" y="31972"/>
                      <a:pt x="87673" y="38427"/>
                    </a:cubicBezTo>
                    <a:cubicBezTo>
                      <a:pt x="82598" y="45452"/>
                      <a:pt x="76827" y="51953"/>
                      <a:pt x="70452" y="57815"/>
                    </a:cubicBezTo>
                    <a:cubicBezTo>
                      <a:pt x="63507" y="63471"/>
                      <a:pt x="56105" y="68546"/>
                      <a:pt x="48327" y="72983"/>
                    </a:cubicBezTo>
                    <a:cubicBezTo>
                      <a:pt x="32131" y="80373"/>
                      <a:pt x="18623" y="92610"/>
                      <a:pt x="9666" y="107995"/>
                    </a:cubicBezTo>
                    <a:cubicBezTo>
                      <a:pt x="2025" y="124190"/>
                      <a:pt x="10464" y="143349"/>
                      <a:pt x="20044" y="159544"/>
                    </a:cubicBezTo>
                    <a:cubicBezTo>
                      <a:pt x="33028" y="180927"/>
                      <a:pt x="51338" y="198570"/>
                      <a:pt x="73189" y="210751"/>
                    </a:cubicBezTo>
                    <a:cubicBezTo>
                      <a:pt x="93592" y="222087"/>
                      <a:pt x="116561" y="228017"/>
                      <a:pt x="139906" y="227971"/>
                    </a:cubicBezTo>
                    <a:cubicBezTo>
                      <a:pt x="179891" y="228108"/>
                      <a:pt x="218039" y="211229"/>
                      <a:pt x="244829" y="181555"/>
                    </a:cubicBezTo>
                    <a:cubicBezTo>
                      <a:pt x="254967" y="170275"/>
                      <a:pt x="261993" y="156567"/>
                      <a:pt x="265243" y="141752"/>
                    </a:cubicBezTo>
                    <a:cubicBezTo>
                      <a:pt x="267273" y="130405"/>
                      <a:pt x="266919" y="118749"/>
                      <a:pt x="264216" y="107539"/>
                    </a:cubicBezTo>
                    <a:cubicBezTo>
                      <a:pt x="259769" y="89063"/>
                      <a:pt x="254751" y="79483"/>
                      <a:pt x="255435" y="7925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671BC8E3-5CA8-416B-8687-2944C1900A7E}"/>
                  </a:ext>
                </a:extLst>
              </p:cNvPr>
              <p:cNvSpPr/>
              <p:nvPr/>
            </p:nvSpPr>
            <p:spPr>
              <a:xfrm>
                <a:off x="7152217" y="4242068"/>
                <a:ext cx="374390" cy="356068"/>
              </a:xfrm>
              <a:custGeom>
                <a:avLst/>
                <a:gdLst>
                  <a:gd name="connsiteX0" fmla="*/ 194981 w 374390"/>
                  <a:gd name="connsiteY0" fmla="*/ 2160 h 356068"/>
                  <a:gd name="connsiteX1" fmla="*/ 197946 w 374390"/>
                  <a:gd name="connsiteY1" fmla="*/ 1590 h 356068"/>
                  <a:gd name="connsiteX2" fmla="*/ 206728 w 374390"/>
                  <a:gd name="connsiteY2" fmla="*/ 1019 h 356068"/>
                  <a:gd name="connsiteX3" fmla="*/ 240941 w 374390"/>
                  <a:gd name="connsiteY3" fmla="*/ 1019 h 356068"/>
                  <a:gd name="connsiteX4" fmla="*/ 293745 w 374390"/>
                  <a:gd name="connsiteY4" fmla="*/ 12424 h 356068"/>
                  <a:gd name="connsiteX5" fmla="*/ 344837 w 374390"/>
                  <a:gd name="connsiteY5" fmla="*/ 61464 h 356068"/>
                  <a:gd name="connsiteX6" fmla="*/ 369129 w 374390"/>
                  <a:gd name="connsiteY6" fmla="*/ 144375 h 356068"/>
                  <a:gd name="connsiteX7" fmla="*/ 374375 w 374390"/>
                  <a:gd name="connsiteY7" fmla="*/ 192389 h 356068"/>
                  <a:gd name="connsiteX8" fmla="*/ 358409 w 374390"/>
                  <a:gd name="connsiteY8" fmla="*/ 241542 h 356068"/>
                  <a:gd name="connsiteX9" fmla="*/ 320317 w 374390"/>
                  <a:gd name="connsiteY9" fmla="*/ 279634 h 356068"/>
                  <a:gd name="connsiteX10" fmla="*/ 276182 w 374390"/>
                  <a:gd name="connsiteY10" fmla="*/ 313848 h 356068"/>
                  <a:gd name="connsiteX11" fmla="*/ 166469 w 374390"/>
                  <a:gd name="connsiteY11" fmla="*/ 355360 h 356068"/>
                  <a:gd name="connsiteX12" fmla="*/ 55503 w 374390"/>
                  <a:gd name="connsiteY12" fmla="*/ 319892 h 356068"/>
                  <a:gd name="connsiteX13" fmla="*/ 23912 w 374390"/>
                  <a:gd name="connsiteY13" fmla="*/ 272905 h 356068"/>
                  <a:gd name="connsiteX14" fmla="*/ 7603 w 374390"/>
                  <a:gd name="connsiteY14" fmla="*/ 221584 h 356068"/>
                  <a:gd name="connsiteX15" fmla="*/ 5322 w 374390"/>
                  <a:gd name="connsiteY15" fmla="*/ 122707 h 356068"/>
                  <a:gd name="connsiteX16" fmla="*/ 50941 w 374390"/>
                  <a:gd name="connsiteY16" fmla="*/ 49375 h 356068"/>
                  <a:gd name="connsiteX17" fmla="*/ 111955 w 374390"/>
                  <a:gd name="connsiteY17" fmla="*/ 12424 h 356068"/>
                  <a:gd name="connsiteX18" fmla="*/ 164416 w 374390"/>
                  <a:gd name="connsiteY18" fmla="*/ 1019 h 356068"/>
                  <a:gd name="connsiteX19" fmla="*/ 210035 w 374390"/>
                  <a:gd name="connsiteY19" fmla="*/ 2046 h 356068"/>
                  <a:gd name="connsiteX20" fmla="*/ 198630 w 374390"/>
                  <a:gd name="connsiteY20" fmla="*/ 2046 h 356068"/>
                  <a:gd name="connsiteX21" fmla="*/ 165101 w 374390"/>
                  <a:gd name="connsiteY21" fmla="*/ 3643 h 356068"/>
                  <a:gd name="connsiteX22" fmla="*/ 113552 w 374390"/>
                  <a:gd name="connsiteY22" fmla="*/ 16187 h 356068"/>
                  <a:gd name="connsiteX23" fmla="*/ 54590 w 374390"/>
                  <a:gd name="connsiteY23" fmla="*/ 53024 h 356068"/>
                  <a:gd name="connsiteX24" fmla="*/ 10340 w 374390"/>
                  <a:gd name="connsiteY24" fmla="*/ 123277 h 356068"/>
                  <a:gd name="connsiteX25" fmla="*/ 13306 w 374390"/>
                  <a:gd name="connsiteY25" fmla="*/ 219304 h 356068"/>
                  <a:gd name="connsiteX26" fmla="*/ 59722 w 374390"/>
                  <a:gd name="connsiteY26" fmla="*/ 314190 h 356068"/>
                  <a:gd name="connsiteX27" fmla="*/ 165671 w 374390"/>
                  <a:gd name="connsiteY27" fmla="*/ 347719 h 356068"/>
                  <a:gd name="connsiteX28" fmla="*/ 272190 w 374390"/>
                  <a:gd name="connsiteY28" fmla="*/ 307461 h 356068"/>
                  <a:gd name="connsiteX29" fmla="*/ 315756 w 374390"/>
                  <a:gd name="connsiteY29" fmla="*/ 273247 h 356068"/>
                  <a:gd name="connsiteX30" fmla="*/ 353163 w 374390"/>
                  <a:gd name="connsiteY30" fmla="*/ 236296 h 356068"/>
                  <a:gd name="connsiteX31" fmla="*/ 368103 w 374390"/>
                  <a:gd name="connsiteY31" fmla="*/ 190678 h 356068"/>
                  <a:gd name="connsiteX32" fmla="*/ 363313 w 374390"/>
                  <a:gd name="connsiteY32" fmla="*/ 143577 h 356068"/>
                  <a:gd name="connsiteX33" fmla="*/ 340504 w 374390"/>
                  <a:gd name="connsiteY33" fmla="*/ 62034 h 356068"/>
                  <a:gd name="connsiteX34" fmla="*/ 291920 w 374390"/>
                  <a:gd name="connsiteY34" fmla="*/ 14249 h 356068"/>
                  <a:gd name="connsiteX35" fmla="*/ 240599 w 374390"/>
                  <a:gd name="connsiteY35" fmla="*/ 2844 h 356068"/>
                  <a:gd name="connsiteX36" fmla="*/ 206385 w 374390"/>
                  <a:gd name="connsiteY36" fmla="*/ 2046 h 356068"/>
                  <a:gd name="connsiteX37" fmla="*/ 194981 w 374390"/>
                  <a:gd name="connsiteY37" fmla="*/ 2160 h 35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4390" h="356068">
                    <a:moveTo>
                      <a:pt x="194981" y="2160"/>
                    </a:moveTo>
                    <a:cubicBezTo>
                      <a:pt x="194981" y="2160"/>
                      <a:pt x="195893" y="2160"/>
                      <a:pt x="197946" y="1590"/>
                    </a:cubicBezTo>
                    <a:lnTo>
                      <a:pt x="206728" y="1019"/>
                    </a:lnTo>
                    <a:cubicBezTo>
                      <a:pt x="218121" y="438"/>
                      <a:pt x="229548" y="438"/>
                      <a:pt x="240941" y="1019"/>
                    </a:cubicBezTo>
                    <a:cubicBezTo>
                      <a:pt x="259075" y="1704"/>
                      <a:pt x="276946" y="5570"/>
                      <a:pt x="293745" y="12424"/>
                    </a:cubicBezTo>
                    <a:cubicBezTo>
                      <a:pt x="315984" y="22300"/>
                      <a:pt x="334060" y="39647"/>
                      <a:pt x="344837" y="61464"/>
                    </a:cubicBezTo>
                    <a:cubicBezTo>
                      <a:pt x="357291" y="87637"/>
                      <a:pt x="365491" y="115624"/>
                      <a:pt x="369129" y="144375"/>
                    </a:cubicBezTo>
                    <a:cubicBezTo>
                      <a:pt x="372208" y="160205"/>
                      <a:pt x="373965" y="176263"/>
                      <a:pt x="374375" y="192389"/>
                    </a:cubicBezTo>
                    <a:cubicBezTo>
                      <a:pt x="374729" y="210100"/>
                      <a:pt x="369106" y="227423"/>
                      <a:pt x="358409" y="241542"/>
                    </a:cubicBezTo>
                    <a:cubicBezTo>
                      <a:pt x="346913" y="255376"/>
                      <a:pt x="334151" y="268126"/>
                      <a:pt x="320317" y="279634"/>
                    </a:cubicBezTo>
                    <a:cubicBezTo>
                      <a:pt x="306358" y="291974"/>
                      <a:pt x="291612" y="303401"/>
                      <a:pt x="276182" y="313848"/>
                    </a:cubicBezTo>
                    <a:cubicBezTo>
                      <a:pt x="243907" y="337113"/>
                      <a:pt x="206055" y="351437"/>
                      <a:pt x="166469" y="355360"/>
                    </a:cubicBezTo>
                    <a:cubicBezTo>
                      <a:pt x="126177" y="359329"/>
                      <a:pt x="86033" y="346488"/>
                      <a:pt x="55503" y="319892"/>
                    </a:cubicBezTo>
                    <a:cubicBezTo>
                      <a:pt x="41868" y="306560"/>
                      <a:pt x="31116" y="290559"/>
                      <a:pt x="23912" y="272905"/>
                    </a:cubicBezTo>
                    <a:cubicBezTo>
                      <a:pt x="17035" y="256289"/>
                      <a:pt x="11579" y="239125"/>
                      <a:pt x="7603" y="221584"/>
                    </a:cubicBezTo>
                    <a:cubicBezTo>
                      <a:pt x="-1693" y="189378"/>
                      <a:pt x="-2478" y="155312"/>
                      <a:pt x="5322" y="122707"/>
                    </a:cubicBezTo>
                    <a:cubicBezTo>
                      <a:pt x="13652" y="94606"/>
                      <a:pt x="29412" y="69265"/>
                      <a:pt x="50941" y="49375"/>
                    </a:cubicBezTo>
                    <a:cubicBezTo>
                      <a:pt x="68628" y="33135"/>
                      <a:pt x="89374" y="20578"/>
                      <a:pt x="111955" y="12424"/>
                    </a:cubicBezTo>
                    <a:cubicBezTo>
                      <a:pt x="128880" y="6391"/>
                      <a:pt x="146511" y="2559"/>
                      <a:pt x="164416" y="1019"/>
                    </a:cubicBezTo>
                    <a:cubicBezTo>
                      <a:pt x="179607" y="-623"/>
                      <a:pt x="194935" y="-281"/>
                      <a:pt x="210035" y="2046"/>
                    </a:cubicBezTo>
                    <a:cubicBezTo>
                      <a:pt x="206237" y="2320"/>
                      <a:pt x="202428" y="2320"/>
                      <a:pt x="198630" y="2046"/>
                    </a:cubicBezTo>
                    <a:cubicBezTo>
                      <a:pt x="187431" y="1806"/>
                      <a:pt x="176232" y="2342"/>
                      <a:pt x="165101" y="3643"/>
                    </a:cubicBezTo>
                    <a:cubicBezTo>
                      <a:pt x="147458" y="5661"/>
                      <a:pt x="130146" y="9881"/>
                      <a:pt x="113552" y="16187"/>
                    </a:cubicBezTo>
                    <a:cubicBezTo>
                      <a:pt x="91667" y="24456"/>
                      <a:pt x="71623" y="36978"/>
                      <a:pt x="54590" y="53024"/>
                    </a:cubicBezTo>
                    <a:cubicBezTo>
                      <a:pt x="33903" y="72127"/>
                      <a:pt x="18637" y="96362"/>
                      <a:pt x="10340" y="123277"/>
                    </a:cubicBezTo>
                    <a:cubicBezTo>
                      <a:pt x="3045" y="155005"/>
                      <a:pt x="4067" y="188089"/>
                      <a:pt x="13306" y="219304"/>
                    </a:cubicBezTo>
                    <a:cubicBezTo>
                      <a:pt x="21631" y="252377"/>
                      <a:pt x="32693" y="288529"/>
                      <a:pt x="59722" y="314190"/>
                    </a:cubicBezTo>
                    <a:cubicBezTo>
                      <a:pt x="88907" y="339497"/>
                      <a:pt x="127237" y="351631"/>
                      <a:pt x="165671" y="347719"/>
                    </a:cubicBezTo>
                    <a:cubicBezTo>
                      <a:pt x="204093" y="343865"/>
                      <a:pt x="240827" y="329974"/>
                      <a:pt x="272190" y="307461"/>
                    </a:cubicBezTo>
                    <a:cubicBezTo>
                      <a:pt x="287461" y="297037"/>
                      <a:pt x="302013" y="285610"/>
                      <a:pt x="315756" y="273247"/>
                    </a:cubicBezTo>
                    <a:cubicBezTo>
                      <a:pt x="329270" y="262036"/>
                      <a:pt x="341792" y="249674"/>
                      <a:pt x="353163" y="236296"/>
                    </a:cubicBezTo>
                    <a:cubicBezTo>
                      <a:pt x="363142" y="223215"/>
                      <a:pt x="368411" y="207135"/>
                      <a:pt x="368103" y="190678"/>
                    </a:cubicBezTo>
                    <a:cubicBezTo>
                      <a:pt x="367795" y="174871"/>
                      <a:pt x="366187" y="159121"/>
                      <a:pt x="363313" y="143577"/>
                    </a:cubicBezTo>
                    <a:cubicBezTo>
                      <a:pt x="359971" y="115385"/>
                      <a:pt x="352284" y="87877"/>
                      <a:pt x="340504" y="62034"/>
                    </a:cubicBezTo>
                    <a:cubicBezTo>
                      <a:pt x="330319" y="40970"/>
                      <a:pt x="313144" y="24091"/>
                      <a:pt x="291920" y="14249"/>
                    </a:cubicBezTo>
                    <a:cubicBezTo>
                      <a:pt x="275600" y="7520"/>
                      <a:pt x="258231" y="3654"/>
                      <a:pt x="240599" y="2844"/>
                    </a:cubicBezTo>
                    <a:cubicBezTo>
                      <a:pt x="226001" y="1818"/>
                      <a:pt x="214597" y="2046"/>
                      <a:pt x="206385" y="2046"/>
                    </a:cubicBezTo>
                    <a:cubicBezTo>
                      <a:pt x="202588" y="2320"/>
                      <a:pt x="198779" y="2354"/>
                      <a:pt x="194981" y="21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8A44C2C8-0934-4795-AB05-2AAD45E461AF}"/>
                  </a:ext>
                </a:extLst>
              </p:cNvPr>
              <p:cNvSpPr/>
              <p:nvPr/>
            </p:nvSpPr>
            <p:spPr>
              <a:xfrm>
                <a:off x="7584528" y="4323930"/>
                <a:ext cx="2406142" cy="93420"/>
              </a:xfrm>
              <a:custGeom>
                <a:avLst/>
                <a:gdLst>
                  <a:gd name="connsiteX0" fmla="*/ 2406143 w 2406142"/>
                  <a:gd name="connsiteY0" fmla="*/ 78481 h 93420"/>
                  <a:gd name="connsiteX1" fmla="*/ 2399870 w 2406142"/>
                  <a:gd name="connsiteY1" fmla="*/ 79051 h 93420"/>
                  <a:gd name="connsiteX2" fmla="*/ 2381623 w 2406142"/>
                  <a:gd name="connsiteY2" fmla="*/ 79963 h 93420"/>
                  <a:gd name="connsiteX3" fmla="*/ 2311256 w 2406142"/>
                  <a:gd name="connsiteY3" fmla="*/ 82814 h 93420"/>
                  <a:gd name="connsiteX4" fmla="*/ 2052144 w 2406142"/>
                  <a:gd name="connsiteY4" fmla="*/ 90569 h 93420"/>
                  <a:gd name="connsiteX5" fmla="*/ 1667695 w 2406142"/>
                  <a:gd name="connsiteY5" fmla="*/ 89315 h 93420"/>
                  <a:gd name="connsiteX6" fmla="*/ 1440971 w 2406142"/>
                  <a:gd name="connsiteY6" fmla="*/ 76428 h 93420"/>
                  <a:gd name="connsiteX7" fmla="*/ 1198395 w 2406142"/>
                  <a:gd name="connsiteY7" fmla="*/ 51338 h 93420"/>
                  <a:gd name="connsiteX8" fmla="*/ 730122 w 2406142"/>
                  <a:gd name="connsiteY8" fmla="*/ 7772 h 93420"/>
                  <a:gd name="connsiteX9" fmla="*/ 346814 w 2406142"/>
                  <a:gd name="connsiteY9" fmla="*/ 22598 h 93420"/>
                  <a:gd name="connsiteX10" fmla="*/ 92263 w 2406142"/>
                  <a:gd name="connsiteY10" fmla="*/ 68901 h 93420"/>
                  <a:gd name="connsiteX11" fmla="*/ 23836 w 2406142"/>
                  <a:gd name="connsiteY11" fmla="*/ 87148 h 93420"/>
                  <a:gd name="connsiteX12" fmla="*/ 6158 w 2406142"/>
                  <a:gd name="connsiteY12" fmla="*/ 92052 h 93420"/>
                  <a:gd name="connsiteX13" fmla="*/ 0 w 2406142"/>
                  <a:gd name="connsiteY13" fmla="*/ 93421 h 93420"/>
                  <a:gd name="connsiteX14" fmla="*/ 5930 w 2406142"/>
                  <a:gd name="connsiteY14" fmla="*/ 91368 h 93420"/>
                  <a:gd name="connsiteX15" fmla="*/ 23379 w 2406142"/>
                  <a:gd name="connsiteY15" fmla="*/ 85893 h 93420"/>
                  <a:gd name="connsiteX16" fmla="*/ 91123 w 2406142"/>
                  <a:gd name="connsiteY16" fmla="*/ 66392 h 93420"/>
                  <a:gd name="connsiteX17" fmla="*/ 345787 w 2406142"/>
                  <a:gd name="connsiteY17" fmla="*/ 17922 h 93420"/>
                  <a:gd name="connsiteX18" fmla="*/ 729894 w 2406142"/>
                  <a:gd name="connsiteY18" fmla="*/ 1614 h 93420"/>
                  <a:gd name="connsiteX19" fmla="*/ 1198738 w 2406142"/>
                  <a:gd name="connsiteY19" fmla="*/ 44723 h 93420"/>
                  <a:gd name="connsiteX20" fmla="*/ 1440971 w 2406142"/>
                  <a:gd name="connsiteY20" fmla="*/ 69927 h 93420"/>
                  <a:gd name="connsiteX21" fmla="*/ 1667467 w 2406142"/>
                  <a:gd name="connsiteY21" fmla="*/ 83042 h 93420"/>
                  <a:gd name="connsiteX22" fmla="*/ 2051574 w 2406142"/>
                  <a:gd name="connsiteY22" fmla="*/ 85893 h 93420"/>
                  <a:gd name="connsiteX23" fmla="*/ 2310686 w 2406142"/>
                  <a:gd name="connsiteY23" fmla="*/ 80305 h 93420"/>
                  <a:gd name="connsiteX24" fmla="*/ 2381166 w 2406142"/>
                  <a:gd name="connsiteY24" fmla="*/ 78595 h 93420"/>
                  <a:gd name="connsiteX25" fmla="*/ 2399414 w 2406142"/>
                  <a:gd name="connsiteY25" fmla="*/ 78595 h 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6142" h="93420">
                    <a:moveTo>
                      <a:pt x="2406143" y="78481"/>
                    </a:moveTo>
                    <a:cubicBezTo>
                      <a:pt x="2406143" y="78481"/>
                      <a:pt x="2404090" y="78481"/>
                      <a:pt x="2399870" y="79051"/>
                    </a:cubicBezTo>
                    <a:lnTo>
                      <a:pt x="2381623" y="79963"/>
                    </a:lnTo>
                    <a:lnTo>
                      <a:pt x="2311256" y="82814"/>
                    </a:lnTo>
                    <a:cubicBezTo>
                      <a:pt x="2250014" y="85095"/>
                      <a:pt x="2161514" y="88288"/>
                      <a:pt x="2052144" y="90569"/>
                    </a:cubicBezTo>
                    <a:cubicBezTo>
                      <a:pt x="1942774" y="92850"/>
                      <a:pt x="1812647" y="93877"/>
                      <a:pt x="1667695" y="89315"/>
                    </a:cubicBezTo>
                    <a:cubicBezTo>
                      <a:pt x="1595275" y="86806"/>
                      <a:pt x="1519435" y="82814"/>
                      <a:pt x="1440971" y="76428"/>
                    </a:cubicBezTo>
                    <a:cubicBezTo>
                      <a:pt x="1362508" y="70041"/>
                      <a:pt x="1281307" y="61032"/>
                      <a:pt x="1198395" y="51338"/>
                    </a:cubicBezTo>
                    <a:cubicBezTo>
                      <a:pt x="1032687" y="31494"/>
                      <a:pt x="874619" y="12562"/>
                      <a:pt x="730122" y="7772"/>
                    </a:cubicBezTo>
                    <a:cubicBezTo>
                      <a:pt x="602163" y="2857"/>
                      <a:pt x="474009" y="7806"/>
                      <a:pt x="346814" y="22598"/>
                    </a:cubicBezTo>
                    <a:cubicBezTo>
                      <a:pt x="261097" y="32805"/>
                      <a:pt x="176087" y="48270"/>
                      <a:pt x="92263" y="68901"/>
                    </a:cubicBezTo>
                    <a:cubicBezTo>
                      <a:pt x="62611" y="76542"/>
                      <a:pt x="39688" y="82586"/>
                      <a:pt x="23836" y="87148"/>
                    </a:cubicBezTo>
                    <a:lnTo>
                      <a:pt x="6158" y="92052"/>
                    </a:lnTo>
                    <a:cubicBezTo>
                      <a:pt x="2167" y="93078"/>
                      <a:pt x="0" y="93421"/>
                      <a:pt x="0" y="93421"/>
                    </a:cubicBezTo>
                    <a:cubicBezTo>
                      <a:pt x="0" y="93421"/>
                      <a:pt x="1939" y="92622"/>
                      <a:pt x="5930" y="91368"/>
                    </a:cubicBezTo>
                    <a:lnTo>
                      <a:pt x="23379" y="85893"/>
                    </a:lnTo>
                    <a:cubicBezTo>
                      <a:pt x="38776" y="80875"/>
                      <a:pt x="61585" y="74489"/>
                      <a:pt x="91123" y="66392"/>
                    </a:cubicBezTo>
                    <a:cubicBezTo>
                      <a:pt x="174867" y="44723"/>
                      <a:pt x="259934" y="28528"/>
                      <a:pt x="345787" y="17922"/>
                    </a:cubicBezTo>
                    <a:cubicBezTo>
                      <a:pt x="473200" y="2401"/>
                      <a:pt x="601627" y="-3051"/>
                      <a:pt x="729894" y="1614"/>
                    </a:cubicBezTo>
                    <a:cubicBezTo>
                      <a:pt x="874733" y="6061"/>
                      <a:pt x="1033029" y="24423"/>
                      <a:pt x="1198738" y="44723"/>
                    </a:cubicBezTo>
                    <a:cubicBezTo>
                      <a:pt x="1281649" y="54417"/>
                      <a:pt x="1362622" y="63655"/>
                      <a:pt x="1440971" y="69927"/>
                    </a:cubicBezTo>
                    <a:cubicBezTo>
                      <a:pt x="1519321" y="76199"/>
                      <a:pt x="1595162" y="80533"/>
                      <a:pt x="1667467" y="83042"/>
                    </a:cubicBezTo>
                    <a:cubicBezTo>
                      <a:pt x="1811963" y="87946"/>
                      <a:pt x="1942203" y="87376"/>
                      <a:pt x="2051574" y="85893"/>
                    </a:cubicBezTo>
                    <a:cubicBezTo>
                      <a:pt x="2160944" y="84411"/>
                      <a:pt x="2249443" y="81788"/>
                      <a:pt x="2310686" y="80305"/>
                    </a:cubicBezTo>
                    <a:lnTo>
                      <a:pt x="2381166" y="78595"/>
                    </a:lnTo>
                    <a:lnTo>
                      <a:pt x="2399414" y="78595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955CD636-B8B6-4ADB-91D4-F553DEAF88BB}"/>
                  </a:ext>
                </a:extLst>
              </p:cNvPr>
              <p:cNvSpPr/>
              <p:nvPr/>
            </p:nvSpPr>
            <p:spPr>
              <a:xfrm>
                <a:off x="7563087" y="4276360"/>
                <a:ext cx="2420740" cy="100106"/>
              </a:xfrm>
              <a:custGeom>
                <a:avLst/>
                <a:gdLst>
                  <a:gd name="connsiteX0" fmla="*/ 2420740 w 2420740"/>
                  <a:gd name="connsiteY0" fmla="*/ 33216 h 100106"/>
                  <a:gd name="connsiteX1" fmla="*/ 2329504 w 2420740"/>
                  <a:gd name="connsiteY1" fmla="*/ 62754 h 100106"/>
                  <a:gd name="connsiteX2" fmla="*/ 2071075 w 2420740"/>
                  <a:gd name="connsiteY2" fmla="*/ 99021 h 100106"/>
                  <a:gd name="connsiteX3" fmla="*/ 1890541 w 2420740"/>
                  <a:gd name="connsiteY3" fmla="*/ 96170 h 100106"/>
                  <a:gd name="connsiteX4" fmla="*/ 1684574 w 2420740"/>
                  <a:gd name="connsiteY4" fmla="*/ 75299 h 100106"/>
                  <a:gd name="connsiteX5" fmla="*/ 1214248 w 2420740"/>
                  <a:gd name="connsiteY5" fmla="*/ 16452 h 100106"/>
                  <a:gd name="connsiteX6" fmla="*/ 740729 w 2420740"/>
                  <a:gd name="connsiteY6" fmla="*/ 11434 h 100106"/>
                  <a:gd name="connsiteX7" fmla="*/ 354797 w 2420740"/>
                  <a:gd name="connsiteY7" fmla="*/ 40743 h 100106"/>
                  <a:gd name="connsiteX8" fmla="*/ 95228 w 2420740"/>
                  <a:gd name="connsiteY8" fmla="*/ 68799 h 100106"/>
                  <a:gd name="connsiteX9" fmla="*/ 24634 w 2420740"/>
                  <a:gd name="connsiteY9" fmla="*/ 76554 h 100106"/>
                  <a:gd name="connsiteX10" fmla="*/ 6273 w 2420740"/>
                  <a:gd name="connsiteY10" fmla="*/ 78379 h 100106"/>
                  <a:gd name="connsiteX11" fmla="*/ 0 w 2420740"/>
                  <a:gd name="connsiteY11" fmla="*/ 78379 h 100106"/>
                  <a:gd name="connsiteX12" fmla="*/ 6158 w 2420740"/>
                  <a:gd name="connsiteY12" fmla="*/ 77238 h 100106"/>
                  <a:gd name="connsiteX13" fmla="*/ 24520 w 2420740"/>
                  <a:gd name="connsiteY13" fmla="*/ 74729 h 100106"/>
                  <a:gd name="connsiteX14" fmla="*/ 95342 w 2420740"/>
                  <a:gd name="connsiteY14" fmla="*/ 66176 h 100106"/>
                  <a:gd name="connsiteX15" fmla="*/ 354683 w 2420740"/>
                  <a:gd name="connsiteY15" fmla="*/ 36067 h 100106"/>
                  <a:gd name="connsiteX16" fmla="*/ 740843 w 2420740"/>
                  <a:gd name="connsiteY16" fmla="*/ 5275 h 100106"/>
                  <a:gd name="connsiteX17" fmla="*/ 1215274 w 2420740"/>
                  <a:gd name="connsiteY17" fmla="*/ 9723 h 100106"/>
                  <a:gd name="connsiteX18" fmla="*/ 1685828 w 2420740"/>
                  <a:gd name="connsiteY18" fmla="*/ 69141 h 100106"/>
                  <a:gd name="connsiteX19" fmla="*/ 1891111 w 2420740"/>
                  <a:gd name="connsiteY19" fmla="*/ 90582 h 100106"/>
                  <a:gd name="connsiteX20" fmla="*/ 2070962 w 2420740"/>
                  <a:gd name="connsiteY20" fmla="*/ 94345 h 100106"/>
                  <a:gd name="connsiteX21" fmla="*/ 2328934 w 2420740"/>
                  <a:gd name="connsiteY21" fmla="*/ 60131 h 100106"/>
                  <a:gd name="connsiteX22" fmla="*/ 2368508 w 2420740"/>
                  <a:gd name="connsiteY22" fmla="*/ 49525 h 100106"/>
                  <a:gd name="connsiteX23" fmla="*/ 2397133 w 2420740"/>
                  <a:gd name="connsiteY23" fmla="*/ 40629 h 100106"/>
                  <a:gd name="connsiteX24" fmla="*/ 2414696 w 2420740"/>
                  <a:gd name="connsiteY24" fmla="*/ 34927 h 100106"/>
                  <a:gd name="connsiteX25" fmla="*/ 2420740 w 2420740"/>
                  <a:gd name="connsiteY25" fmla="*/ 33216 h 10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20740" h="100106">
                    <a:moveTo>
                      <a:pt x="2420740" y="33216"/>
                    </a:moveTo>
                    <a:cubicBezTo>
                      <a:pt x="2391009" y="45043"/>
                      <a:pt x="2360524" y="54908"/>
                      <a:pt x="2329504" y="62754"/>
                    </a:cubicBezTo>
                    <a:cubicBezTo>
                      <a:pt x="2244973" y="84366"/>
                      <a:pt x="2158298" y="96523"/>
                      <a:pt x="2071075" y="99021"/>
                    </a:cubicBezTo>
                    <a:cubicBezTo>
                      <a:pt x="2015877" y="101188"/>
                      <a:pt x="1955319" y="100047"/>
                      <a:pt x="1890541" y="96170"/>
                    </a:cubicBezTo>
                    <a:cubicBezTo>
                      <a:pt x="1825763" y="92292"/>
                      <a:pt x="1756879" y="84765"/>
                      <a:pt x="1684574" y="75299"/>
                    </a:cubicBezTo>
                    <a:cubicBezTo>
                      <a:pt x="1539849" y="56938"/>
                      <a:pt x="1381895" y="28997"/>
                      <a:pt x="1214248" y="16452"/>
                    </a:cubicBezTo>
                    <a:cubicBezTo>
                      <a:pt x="1056659" y="5195"/>
                      <a:pt x="898523" y="3519"/>
                      <a:pt x="740729" y="11434"/>
                    </a:cubicBezTo>
                    <a:cubicBezTo>
                      <a:pt x="595206" y="17820"/>
                      <a:pt x="464395" y="30023"/>
                      <a:pt x="354797" y="40743"/>
                    </a:cubicBezTo>
                    <a:cubicBezTo>
                      <a:pt x="245199" y="51464"/>
                      <a:pt x="156471" y="61956"/>
                      <a:pt x="95228" y="68799"/>
                    </a:cubicBezTo>
                    <a:lnTo>
                      <a:pt x="24634" y="76554"/>
                    </a:lnTo>
                    <a:lnTo>
                      <a:pt x="6273" y="78379"/>
                    </a:lnTo>
                    <a:cubicBezTo>
                      <a:pt x="2167" y="78379"/>
                      <a:pt x="0" y="78379"/>
                      <a:pt x="0" y="78379"/>
                    </a:cubicBezTo>
                    <a:lnTo>
                      <a:pt x="6158" y="77238"/>
                    </a:lnTo>
                    <a:lnTo>
                      <a:pt x="24520" y="74729"/>
                    </a:lnTo>
                    <a:lnTo>
                      <a:pt x="95342" y="66176"/>
                    </a:lnTo>
                    <a:cubicBezTo>
                      <a:pt x="156471" y="58534"/>
                      <a:pt x="245085" y="47700"/>
                      <a:pt x="354683" y="36067"/>
                    </a:cubicBezTo>
                    <a:cubicBezTo>
                      <a:pt x="464281" y="24435"/>
                      <a:pt x="595206" y="12004"/>
                      <a:pt x="740843" y="5275"/>
                    </a:cubicBezTo>
                    <a:cubicBezTo>
                      <a:pt x="898922" y="-3016"/>
                      <a:pt x="1057378" y="-1534"/>
                      <a:pt x="1215274" y="9723"/>
                    </a:cubicBezTo>
                    <a:cubicBezTo>
                      <a:pt x="1383264" y="22268"/>
                      <a:pt x="1541332" y="50551"/>
                      <a:pt x="1685828" y="69141"/>
                    </a:cubicBezTo>
                    <a:cubicBezTo>
                      <a:pt x="1758019" y="78721"/>
                      <a:pt x="1826789" y="86248"/>
                      <a:pt x="1891111" y="90582"/>
                    </a:cubicBezTo>
                    <a:cubicBezTo>
                      <a:pt x="1955433" y="94915"/>
                      <a:pt x="2016561" y="96170"/>
                      <a:pt x="2070962" y="94345"/>
                    </a:cubicBezTo>
                    <a:cubicBezTo>
                      <a:pt x="2157933" y="92224"/>
                      <a:pt x="2244414" y="80751"/>
                      <a:pt x="2328934" y="60131"/>
                    </a:cubicBezTo>
                    <a:cubicBezTo>
                      <a:pt x="2343874" y="56482"/>
                      <a:pt x="2357103" y="52946"/>
                      <a:pt x="2368508" y="49525"/>
                    </a:cubicBezTo>
                    <a:cubicBezTo>
                      <a:pt x="2379912" y="46103"/>
                      <a:pt x="2389492" y="43366"/>
                      <a:pt x="2397133" y="40629"/>
                    </a:cubicBezTo>
                    <a:lnTo>
                      <a:pt x="2414696" y="34927"/>
                    </a:lnTo>
                    <a:cubicBezTo>
                      <a:pt x="2418688" y="33672"/>
                      <a:pt x="2420740" y="33216"/>
                      <a:pt x="2420740" y="332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6B14362E-7FD8-427E-B75D-085D47748388}"/>
                  </a:ext>
                </a:extLst>
              </p:cNvPr>
              <p:cNvSpPr/>
              <p:nvPr/>
            </p:nvSpPr>
            <p:spPr>
              <a:xfrm>
                <a:off x="7559438" y="4398216"/>
                <a:ext cx="1129490" cy="207283"/>
              </a:xfrm>
              <a:custGeom>
                <a:avLst/>
                <a:gdLst>
                  <a:gd name="connsiteX0" fmla="*/ 940537 w 1129490"/>
                  <a:gd name="connsiteY0" fmla="*/ 99536 h 207283"/>
                  <a:gd name="connsiteX1" fmla="*/ 933923 w 1129490"/>
                  <a:gd name="connsiteY1" fmla="*/ 101475 h 207283"/>
                  <a:gd name="connsiteX2" fmla="*/ 914079 w 1129490"/>
                  <a:gd name="connsiteY2" fmla="*/ 106493 h 207283"/>
                  <a:gd name="connsiteX3" fmla="*/ 837440 w 1129490"/>
                  <a:gd name="connsiteY3" fmla="*/ 123144 h 207283"/>
                  <a:gd name="connsiteX4" fmla="*/ 550386 w 1129490"/>
                  <a:gd name="connsiteY4" fmla="*/ 151541 h 207283"/>
                  <a:gd name="connsiteX5" fmla="*/ 454701 w 1129490"/>
                  <a:gd name="connsiteY5" fmla="*/ 149945 h 207283"/>
                  <a:gd name="connsiteX6" fmla="*/ 403837 w 1129490"/>
                  <a:gd name="connsiteY6" fmla="*/ 146866 h 207283"/>
                  <a:gd name="connsiteX7" fmla="*/ 351148 w 1129490"/>
                  <a:gd name="connsiteY7" fmla="*/ 139338 h 207283"/>
                  <a:gd name="connsiteX8" fmla="*/ 326171 w 1129490"/>
                  <a:gd name="connsiteY8" fmla="*/ 126793 h 207283"/>
                  <a:gd name="connsiteX9" fmla="*/ 317082 w 1129490"/>
                  <a:gd name="connsiteY9" fmla="*/ 80912 h 207283"/>
                  <a:gd name="connsiteX10" fmla="*/ 322750 w 1129490"/>
                  <a:gd name="connsiteY10" fmla="*/ 74446 h 207283"/>
                  <a:gd name="connsiteX11" fmla="*/ 348068 w 1129490"/>
                  <a:gd name="connsiteY11" fmla="*/ 59506 h 207283"/>
                  <a:gd name="connsiteX12" fmla="*/ 462114 w 1129490"/>
                  <a:gd name="connsiteY12" fmla="*/ 30538 h 207283"/>
                  <a:gd name="connsiteX13" fmla="*/ 984217 w 1129490"/>
                  <a:gd name="connsiteY13" fmla="*/ 17081 h 207283"/>
                  <a:gd name="connsiteX14" fmla="*/ 1052645 w 1129490"/>
                  <a:gd name="connsiteY14" fmla="*/ 29170 h 207283"/>
                  <a:gd name="connsiteX15" fmla="*/ 1115142 w 1129490"/>
                  <a:gd name="connsiteY15" fmla="*/ 59050 h 207283"/>
                  <a:gd name="connsiteX16" fmla="*/ 1129398 w 1129490"/>
                  <a:gd name="connsiteY16" fmla="*/ 91439 h 207283"/>
                  <a:gd name="connsiteX17" fmla="*/ 1121414 w 1129490"/>
                  <a:gd name="connsiteY17" fmla="*/ 125653 h 207283"/>
                  <a:gd name="connsiteX18" fmla="*/ 1098605 w 1129490"/>
                  <a:gd name="connsiteY18" fmla="*/ 151769 h 207283"/>
                  <a:gd name="connsiteX19" fmla="*/ 1068611 w 1129490"/>
                  <a:gd name="connsiteY19" fmla="*/ 167394 h 207283"/>
                  <a:gd name="connsiteX20" fmla="*/ 1004289 w 1129490"/>
                  <a:gd name="connsiteY20" fmla="*/ 180395 h 207283"/>
                  <a:gd name="connsiteX21" fmla="*/ 940765 w 1129490"/>
                  <a:gd name="connsiteY21" fmla="*/ 188492 h 207283"/>
                  <a:gd name="connsiteX22" fmla="*/ 817596 w 1129490"/>
                  <a:gd name="connsiteY22" fmla="*/ 199897 h 207283"/>
                  <a:gd name="connsiteX23" fmla="*/ 389695 w 1129490"/>
                  <a:gd name="connsiteY23" fmla="*/ 198756 h 207283"/>
                  <a:gd name="connsiteX24" fmla="*/ 103554 w 1129490"/>
                  <a:gd name="connsiteY24" fmla="*/ 161691 h 207283"/>
                  <a:gd name="connsiteX25" fmla="*/ 26573 w 1129490"/>
                  <a:gd name="connsiteY25" fmla="*/ 146409 h 207283"/>
                  <a:gd name="connsiteX26" fmla="*/ 6729 w 1129490"/>
                  <a:gd name="connsiteY26" fmla="*/ 141961 h 207283"/>
                  <a:gd name="connsiteX27" fmla="*/ 0 w 1129490"/>
                  <a:gd name="connsiteY27" fmla="*/ 140251 h 207283"/>
                  <a:gd name="connsiteX28" fmla="*/ 6843 w 1129490"/>
                  <a:gd name="connsiteY28" fmla="*/ 141277 h 207283"/>
                  <a:gd name="connsiteX29" fmla="*/ 26915 w 1129490"/>
                  <a:gd name="connsiteY29" fmla="*/ 145041 h 207283"/>
                  <a:gd name="connsiteX30" fmla="*/ 104010 w 1129490"/>
                  <a:gd name="connsiteY30" fmla="*/ 159182 h 207283"/>
                  <a:gd name="connsiteX31" fmla="*/ 390037 w 1129490"/>
                  <a:gd name="connsiteY31" fmla="*/ 193396 h 207283"/>
                  <a:gd name="connsiteX32" fmla="*/ 817140 w 1129490"/>
                  <a:gd name="connsiteY32" fmla="*/ 193396 h 207283"/>
                  <a:gd name="connsiteX33" fmla="*/ 940081 w 1129490"/>
                  <a:gd name="connsiteY33" fmla="*/ 181992 h 207283"/>
                  <a:gd name="connsiteX34" fmla="*/ 1003377 w 1129490"/>
                  <a:gd name="connsiteY34" fmla="*/ 173894 h 207283"/>
                  <a:gd name="connsiteX35" fmla="*/ 1066444 w 1129490"/>
                  <a:gd name="connsiteY35" fmla="*/ 161121 h 207283"/>
                  <a:gd name="connsiteX36" fmla="*/ 1115256 w 1129490"/>
                  <a:gd name="connsiteY36" fmla="*/ 122345 h 207283"/>
                  <a:gd name="connsiteX37" fmla="*/ 1122441 w 1129490"/>
                  <a:gd name="connsiteY37" fmla="*/ 91895 h 207283"/>
                  <a:gd name="connsiteX38" fmla="*/ 1109896 w 1129490"/>
                  <a:gd name="connsiteY38" fmla="*/ 63612 h 207283"/>
                  <a:gd name="connsiteX39" fmla="*/ 1050820 w 1129490"/>
                  <a:gd name="connsiteY39" fmla="*/ 35671 h 207283"/>
                  <a:gd name="connsiteX40" fmla="*/ 982392 w 1129490"/>
                  <a:gd name="connsiteY40" fmla="*/ 23696 h 207283"/>
                  <a:gd name="connsiteX41" fmla="*/ 463939 w 1129490"/>
                  <a:gd name="connsiteY41" fmla="*/ 36583 h 207283"/>
                  <a:gd name="connsiteX42" fmla="*/ 349893 w 1129490"/>
                  <a:gd name="connsiteY42" fmla="*/ 65094 h 207283"/>
                  <a:gd name="connsiteX43" fmla="*/ 327084 w 1129490"/>
                  <a:gd name="connsiteY43" fmla="*/ 78666 h 207283"/>
                  <a:gd name="connsiteX44" fmla="*/ 317504 w 1129490"/>
                  <a:gd name="connsiteY44" fmla="*/ 101475 h 207283"/>
                  <a:gd name="connsiteX45" fmla="*/ 329821 w 1129490"/>
                  <a:gd name="connsiteY45" fmla="*/ 122459 h 207283"/>
                  <a:gd name="connsiteX46" fmla="*/ 352630 w 1129490"/>
                  <a:gd name="connsiteY46" fmla="*/ 133864 h 207283"/>
                  <a:gd name="connsiteX47" fmla="*/ 404179 w 1129490"/>
                  <a:gd name="connsiteY47" fmla="*/ 141391 h 207283"/>
                  <a:gd name="connsiteX48" fmla="*/ 454815 w 1129490"/>
                  <a:gd name="connsiteY48" fmla="*/ 144699 h 207283"/>
                  <a:gd name="connsiteX49" fmla="*/ 550158 w 1129490"/>
                  <a:gd name="connsiteY49" fmla="*/ 146637 h 207283"/>
                  <a:gd name="connsiteX50" fmla="*/ 836755 w 1129490"/>
                  <a:gd name="connsiteY50" fmla="*/ 120407 h 207283"/>
                  <a:gd name="connsiteX51" fmla="*/ 913622 w 1129490"/>
                  <a:gd name="connsiteY51" fmla="*/ 105125 h 207283"/>
                  <a:gd name="connsiteX52" fmla="*/ 933580 w 1129490"/>
                  <a:gd name="connsiteY52" fmla="*/ 100677 h 20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9490" h="207283">
                    <a:moveTo>
                      <a:pt x="940537" y="99536"/>
                    </a:moveTo>
                    <a:cubicBezTo>
                      <a:pt x="940537" y="99536"/>
                      <a:pt x="938256" y="100335"/>
                      <a:pt x="933923" y="101475"/>
                    </a:cubicBezTo>
                    <a:lnTo>
                      <a:pt x="914079" y="106493"/>
                    </a:lnTo>
                    <a:cubicBezTo>
                      <a:pt x="896630" y="110827"/>
                      <a:pt x="870855" y="116643"/>
                      <a:pt x="837440" y="123144"/>
                    </a:cubicBezTo>
                    <a:cubicBezTo>
                      <a:pt x="742736" y="140753"/>
                      <a:pt x="646709" y="150253"/>
                      <a:pt x="550386" y="151541"/>
                    </a:cubicBezTo>
                    <a:cubicBezTo>
                      <a:pt x="519822" y="151541"/>
                      <a:pt x="487889" y="151541"/>
                      <a:pt x="454701" y="149945"/>
                    </a:cubicBezTo>
                    <a:cubicBezTo>
                      <a:pt x="438051" y="149146"/>
                      <a:pt x="421058" y="148234"/>
                      <a:pt x="403837" y="146866"/>
                    </a:cubicBezTo>
                    <a:cubicBezTo>
                      <a:pt x="386046" y="146398"/>
                      <a:pt x="368357" y="143877"/>
                      <a:pt x="351148" y="139338"/>
                    </a:cubicBezTo>
                    <a:cubicBezTo>
                      <a:pt x="342127" y="136715"/>
                      <a:pt x="333664" y="132461"/>
                      <a:pt x="326171" y="126793"/>
                    </a:cubicBezTo>
                    <a:cubicBezTo>
                      <a:pt x="310992" y="116632"/>
                      <a:pt x="306920" y="96092"/>
                      <a:pt x="317082" y="80912"/>
                    </a:cubicBezTo>
                    <a:cubicBezTo>
                      <a:pt x="318679" y="78518"/>
                      <a:pt x="320583" y="76351"/>
                      <a:pt x="322750" y="74446"/>
                    </a:cubicBezTo>
                    <a:cubicBezTo>
                      <a:pt x="330152" y="67888"/>
                      <a:pt x="338751" y="62814"/>
                      <a:pt x="348068" y="59506"/>
                    </a:cubicBezTo>
                    <a:cubicBezTo>
                      <a:pt x="385555" y="47885"/>
                      <a:pt x="423624" y="38214"/>
                      <a:pt x="462114" y="30538"/>
                    </a:cubicBezTo>
                    <a:cubicBezTo>
                      <a:pt x="633959" y="-5010"/>
                      <a:pt x="810764" y="-9560"/>
                      <a:pt x="984217" y="17081"/>
                    </a:cubicBezTo>
                    <a:cubicBezTo>
                      <a:pt x="1007026" y="20274"/>
                      <a:pt x="1029835" y="24836"/>
                      <a:pt x="1052645" y="29170"/>
                    </a:cubicBezTo>
                    <a:cubicBezTo>
                      <a:pt x="1075967" y="32774"/>
                      <a:pt x="1097704" y="43163"/>
                      <a:pt x="1115142" y="59050"/>
                    </a:cubicBezTo>
                    <a:cubicBezTo>
                      <a:pt x="1123444" y="67911"/>
                      <a:pt x="1128474" y="79339"/>
                      <a:pt x="1129398" y="91439"/>
                    </a:cubicBezTo>
                    <a:cubicBezTo>
                      <a:pt x="1130048" y="103368"/>
                      <a:pt x="1127276" y="115240"/>
                      <a:pt x="1121414" y="125653"/>
                    </a:cubicBezTo>
                    <a:cubicBezTo>
                      <a:pt x="1115712" y="135860"/>
                      <a:pt x="1107945" y="144756"/>
                      <a:pt x="1098605" y="151769"/>
                    </a:cubicBezTo>
                    <a:cubicBezTo>
                      <a:pt x="1089459" y="158464"/>
                      <a:pt x="1079343" y="163733"/>
                      <a:pt x="1068611" y="167394"/>
                    </a:cubicBezTo>
                    <a:cubicBezTo>
                      <a:pt x="1047672" y="173906"/>
                      <a:pt x="1026118" y="178262"/>
                      <a:pt x="1004289" y="180395"/>
                    </a:cubicBezTo>
                    <a:cubicBezTo>
                      <a:pt x="982848" y="183132"/>
                      <a:pt x="961750" y="186211"/>
                      <a:pt x="940765" y="188492"/>
                    </a:cubicBezTo>
                    <a:cubicBezTo>
                      <a:pt x="898911" y="193282"/>
                      <a:pt x="857740" y="197046"/>
                      <a:pt x="817596" y="199897"/>
                    </a:cubicBezTo>
                    <a:cubicBezTo>
                      <a:pt x="675130" y="210115"/>
                      <a:pt x="532104" y="209728"/>
                      <a:pt x="389695" y="198756"/>
                    </a:cubicBezTo>
                    <a:cubicBezTo>
                      <a:pt x="293748" y="191264"/>
                      <a:pt x="198246" y="178901"/>
                      <a:pt x="103554" y="161691"/>
                    </a:cubicBezTo>
                    <a:cubicBezTo>
                      <a:pt x="70024" y="155647"/>
                      <a:pt x="44136" y="150287"/>
                      <a:pt x="26573" y="146409"/>
                    </a:cubicBezTo>
                    <a:lnTo>
                      <a:pt x="6729" y="141961"/>
                    </a:lnTo>
                    <a:lnTo>
                      <a:pt x="0" y="140251"/>
                    </a:lnTo>
                    <a:lnTo>
                      <a:pt x="6843" y="141277"/>
                    </a:lnTo>
                    <a:lnTo>
                      <a:pt x="26915" y="145041"/>
                    </a:lnTo>
                    <a:cubicBezTo>
                      <a:pt x="44478" y="148576"/>
                      <a:pt x="70480" y="153480"/>
                      <a:pt x="104010" y="159182"/>
                    </a:cubicBezTo>
                    <a:cubicBezTo>
                      <a:pt x="171069" y="170587"/>
                      <a:pt x="268692" y="185185"/>
                      <a:pt x="390037" y="193396"/>
                    </a:cubicBezTo>
                    <a:cubicBezTo>
                      <a:pt x="532218" y="203808"/>
                      <a:pt x="674958" y="203808"/>
                      <a:pt x="817140" y="193396"/>
                    </a:cubicBezTo>
                    <a:cubicBezTo>
                      <a:pt x="857170" y="190317"/>
                      <a:pt x="898226" y="186439"/>
                      <a:pt x="940081" y="181992"/>
                    </a:cubicBezTo>
                    <a:cubicBezTo>
                      <a:pt x="960952" y="179711"/>
                      <a:pt x="982050" y="176631"/>
                      <a:pt x="1003377" y="173894"/>
                    </a:cubicBezTo>
                    <a:cubicBezTo>
                      <a:pt x="1024772" y="171762"/>
                      <a:pt x="1045904" y="167485"/>
                      <a:pt x="1066444" y="161121"/>
                    </a:cubicBezTo>
                    <a:cubicBezTo>
                      <a:pt x="1087052" y="154883"/>
                      <a:pt x="1104513" y="141015"/>
                      <a:pt x="1115256" y="122345"/>
                    </a:cubicBezTo>
                    <a:cubicBezTo>
                      <a:pt x="1120445" y="113062"/>
                      <a:pt x="1122931" y="102513"/>
                      <a:pt x="1122441" y="91895"/>
                    </a:cubicBezTo>
                    <a:cubicBezTo>
                      <a:pt x="1121631" y="81300"/>
                      <a:pt x="1117206" y="71321"/>
                      <a:pt x="1109896" y="63612"/>
                    </a:cubicBezTo>
                    <a:cubicBezTo>
                      <a:pt x="1093348" y="48740"/>
                      <a:pt x="1072819" y="39023"/>
                      <a:pt x="1050820" y="35671"/>
                    </a:cubicBezTo>
                    <a:cubicBezTo>
                      <a:pt x="1028011" y="31451"/>
                      <a:pt x="1005201" y="26889"/>
                      <a:pt x="982392" y="23696"/>
                    </a:cubicBezTo>
                    <a:cubicBezTo>
                      <a:pt x="810171" y="-2672"/>
                      <a:pt x="634643" y="1685"/>
                      <a:pt x="463939" y="36583"/>
                    </a:cubicBezTo>
                    <a:cubicBezTo>
                      <a:pt x="425460" y="44110"/>
                      <a:pt x="387391" y="53622"/>
                      <a:pt x="349893" y="65094"/>
                    </a:cubicBezTo>
                    <a:cubicBezTo>
                      <a:pt x="341488" y="68105"/>
                      <a:pt x="333744" y="72713"/>
                      <a:pt x="327084" y="78666"/>
                    </a:cubicBezTo>
                    <a:cubicBezTo>
                      <a:pt x="320572" y="84402"/>
                      <a:pt x="317048" y="92807"/>
                      <a:pt x="317504" y="101475"/>
                    </a:cubicBezTo>
                    <a:cubicBezTo>
                      <a:pt x="318359" y="109926"/>
                      <a:pt x="322853" y="117590"/>
                      <a:pt x="329821" y="122459"/>
                    </a:cubicBezTo>
                    <a:cubicBezTo>
                      <a:pt x="336686" y="127580"/>
                      <a:pt x="344419" y="131435"/>
                      <a:pt x="352630" y="133864"/>
                    </a:cubicBezTo>
                    <a:cubicBezTo>
                      <a:pt x="369452" y="138415"/>
                      <a:pt x="386753" y="140946"/>
                      <a:pt x="404179" y="141391"/>
                    </a:cubicBezTo>
                    <a:cubicBezTo>
                      <a:pt x="421286" y="142874"/>
                      <a:pt x="438393" y="143786"/>
                      <a:pt x="454815" y="144699"/>
                    </a:cubicBezTo>
                    <a:cubicBezTo>
                      <a:pt x="487889" y="146295"/>
                      <a:pt x="519822" y="146866"/>
                      <a:pt x="550158" y="146637"/>
                    </a:cubicBezTo>
                    <a:cubicBezTo>
                      <a:pt x="646253" y="145873"/>
                      <a:pt x="742120" y="137092"/>
                      <a:pt x="836755" y="120407"/>
                    </a:cubicBezTo>
                    <a:cubicBezTo>
                      <a:pt x="870285" y="114362"/>
                      <a:pt x="896173" y="109002"/>
                      <a:pt x="913622" y="105125"/>
                    </a:cubicBezTo>
                    <a:lnTo>
                      <a:pt x="933580" y="100677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3DE7BFAE-51CE-4780-8B68-4492BAEB6036}"/>
                  </a:ext>
                </a:extLst>
              </p:cNvPr>
              <p:cNvSpPr/>
              <p:nvPr/>
            </p:nvSpPr>
            <p:spPr>
              <a:xfrm>
                <a:off x="8656446" y="4527429"/>
                <a:ext cx="1247321" cy="120179"/>
              </a:xfrm>
              <a:custGeom>
                <a:avLst/>
                <a:gdLst>
                  <a:gd name="connsiteX0" fmla="*/ 1247321 w 1247321"/>
                  <a:gd name="connsiteY0" fmla="*/ 56656 h 120179"/>
                  <a:gd name="connsiteX1" fmla="*/ 1244014 w 1247321"/>
                  <a:gd name="connsiteY1" fmla="*/ 56656 h 120179"/>
                  <a:gd name="connsiteX2" fmla="*/ 1234548 w 1247321"/>
                  <a:gd name="connsiteY2" fmla="*/ 55060 h 120179"/>
                  <a:gd name="connsiteX3" fmla="*/ 1198395 w 1247321"/>
                  <a:gd name="connsiteY3" fmla="*/ 48559 h 120179"/>
                  <a:gd name="connsiteX4" fmla="*/ 1141372 w 1247321"/>
                  <a:gd name="connsiteY4" fmla="*/ 38865 h 120179"/>
                  <a:gd name="connsiteX5" fmla="*/ 1065076 w 1247321"/>
                  <a:gd name="connsiteY5" fmla="*/ 27460 h 120179"/>
                  <a:gd name="connsiteX6" fmla="*/ 1020598 w 1247321"/>
                  <a:gd name="connsiteY6" fmla="*/ 21986 h 120179"/>
                  <a:gd name="connsiteX7" fmla="*/ 972242 w 1247321"/>
                  <a:gd name="connsiteY7" fmla="*/ 17310 h 120179"/>
                  <a:gd name="connsiteX8" fmla="*/ 865381 w 1247321"/>
                  <a:gd name="connsiteY8" fmla="*/ 9669 h 120179"/>
                  <a:gd name="connsiteX9" fmla="*/ 619954 w 1247321"/>
                  <a:gd name="connsiteY9" fmla="*/ 9669 h 120179"/>
                  <a:gd name="connsiteX10" fmla="*/ 375554 w 1247321"/>
                  <a:gd name="connsiteY10" fmla="*/ 34531 h 120179"/>
                  <a:gd name="connsiteX11" fmla="*/ 270061 w 1247321"/>
                  <a:gd name="connsiteY11" fmla="*/ 53006 h 120179"/>
                  <a:gd name="connsiteX12" fmla="*/ 222390 w 1247321"/>
                  <a:gd name="connsiteY12" fmla="*/ 62587 h 120179"/>
                  <a:gd name="connsiteX13" fmla="*/ 178710 w 1247321"/>
                  <a:gd name="connsiteY13" fmla="*/ 72622 h 120179"/>
                  <a:gd name="connsiteX14" fmla="*/ 103896 w 1247321"/>
                  <a:gd name="connsiteY14" fmla="*/ 91326 h 120179"/>
                  <a:gd name="connsiteX15" fmla="*/ 47899 w 1247321"/>
                  <a:gd name="connsiteY15" fmla="*/ 106836 h 120179"/>
                  <a:gd name="connsiteX16" fmla="*/ 12431 w 1247321"/>
                  <a:gd name="connsiteY16" fmla="*/ 116986 h 120179"/>
                  <a:gd name="connsiteX17" fmla="*/ 3193 w 1247321"/>
                  <a:gd name="connsiteY17" fmla="*/ 119495 h 120179"/>
                  <a:gd name="connsiteX18" fmla="*/ 0 w 1247321"/>
                  <a:gd name="connsiteY18" fmla="*/ 120180 h 120179"/>
                  <a:gd name="connsiteX19" fmla="*/ 2965 w 1247321"/>
                  <a:gd name="connsiteY19" fmla="*/ 118811 h 120179"/>
                  <a:gd name="connsiteX20" fmla="*/ 12089 w 1247321"/>
                  <a:gd name="connsiteY20" fmla="*/ 115732 h 120179"/>
                  <a:gd name="connsiteX21" fmla="*/ 47101 w 1247321"/>
                  <a:gd name="connsiteY21" fmla="*/ 104327 h 120179"/>
                  <a:gd name="connsiteX22" fmla="*/ 102984 w 1247321"/>
                  <a:gd name="connsiteY22" fmla="*/ 87677 h 120179"/>
                  <a:gd name="connsiteX23" fmla="*/ 177570 w 1247321"/>
                  <a:gd name="connsiteY23" fmla="*/ 67947 h 120179"/>
                  <a:gd name="connsiteX24" fmla="*/ 221249 w 1247321"/>
                  <a:gd name="connsiteY24" fmla="*/ 57454 h 120179"/>
                  <a:gd name="connsiteX25" fmla="*/ 268921 w 1247321"/>
                  <a:gd name="connsiteY25" fmla="*/ 47532 h 120179"/>
                  <a:gd name="connsiteX26" fmla="*/ 374641 w 1247321"/>
                  <a:gd name="connsiteY26" fmla="*/ 28373 h 120179"/>
                  <a:gd name="connsiteX27" fmla="*/ 619612 w 1247321"/>
                  <a:gd name="connsiteY27" fmla="*/ 3055 h 120179"/>
                  <a:gd name="connsiteX28" fmla="*/ 865723 w 1247321"/>
                  <a:gd name="connsiteY28" fmla="*/ 3055 h 120179"/>
                  <a:gd name="connsiteX29" fmla="*/ 972812 w 1247321"/>
                  <a:gd name="connsiteY29" fmla="*/ 11266 h 120179"/>
                  <a:gd name="connsiteX30" fmla="*/ 1021282 w 1247321"/>
                  <a:gd name="connsiteY30" fmla="*/ 16398 h 120179"/>
                  <a:gd name="connsiteX31" fmla="*/ 1065760 w 1247321"/>
                  <a:gd name="connsiteY31" fmla="*/ 22328 h 120179"/>
                  <a:gd name="connsiteX32" fmla="*/ 1142057 w 1247321"/>
                  <a:gd name="connsiteY32" fmla="*/ 33733 h 120179"/>
                  <a:gd name="connsiteX33" fmla="*/ 1199080 w 1247321"/>
                  <a:gd name="connsiteY33" fmla="*/ 45138 h 120179"/>
                  <a:gd name="connsiteX34" fmla="*/ 1235118 w 1247321"/>
                  <a:gd name="connsiteY34" fmla="*/ 52893 h 120179"/>
                  <a:gd name="connsiteX35" fmla="*/ 1244356 w 1247321"/>
                  <a:gd name="connsiteY35" fmla="*/ 55060 h 120179"/>
                  <a:gd name="connsiteX36" fmla="*/ 1247321 w 1247321"/>
                  <a:gd name="connsiteY36" fmla="*/ 56656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7321" h="120179">
                    <a:moveTo>
                      <a:pt x="1247321" y="56656"/>
                    </a:moveTo>
                    <a:lnTo>
                      <a:pt x="1244014" y="56656"/>
                    </a:lnTo>
                    <a:lnTo>
                      <a:pt x="1234548" y="55060"/>
                    </a:lnTo>
                    <a:lnTo>
                      <a:pt x="1198395" y="48559"/>
                    </a:lnTo>
                    <a:cubicBezTo>
                      <a:pt x="1182657" y="45594"/>
                      <a:pt x="1163383" y="42058"/>
                      <a:pt x="1141372" y="38865"/>
                    </a:cubicBezTo>
                    <a:cubicBezTo>
                      <a:pt x="1119362" y="35672"/>
                      <a:pt x="1093473" y="30882"/>
                      <a:pt x="1065076" y="27460"/>
                    </a:cubicBezTo>
                    <a:lnTo>
                      <a:pt x="1020598" y="21986"/>
                    </a:lnTo>
                    <a:cubicBezTo>
                      <a:pt x="1005201" y="20047"/>
                      <a:pt x="989007" y="18907"/>
                      <a:pt x="972242" y="17310"/>
                    </a:cubicBezTo>
                    <a:cubicBezTo>
                      <a:pt x="938941" y="13775"/>
                      <a:pt x="903016" y="11950"/>
                      <a:pt x="865381" y="9669"/>
                    </a:cubicBezTo>
                    <a:cubicBezTo>
                      <a:pt x="789997" y="6362"/>
                      <a:pt x="706971" y="5792"/>
                      <a:pt x="619954" y="9669"/>
                    </a:cubicBezTo>
                    <a:cubicBezTo>
                      <a:pt x="532937" y="13547"/>
                      <a:pt x="450254" y="23583"/>
                      <a:pt x="375554" y="34531"/>
                    </a:cubicBezTo>
                    <a:cubicBezTo>
                      <a:pt x="338374" y="40575"/>
                      <a:pt x="302906" y="45936"/>
                      <a:pt x="270061" y="53006"/>
                    </a:cubicBezTo>
                    <a:cubicBezTo>
                      <a:pt x="253524" y="56314"/>
                      <a:pt x="237558" y="59051"/>
                      <a:pt x="222390" y="62587"/>
                    </a:cubicBezTo>
                    <a:lnTo>
                      <a:pt x="178710" y="72622"/>
                    </a:lnTo>
                    <a:cubicBezTo>
                      <a:pt x="150769" y="78553"/>
                      <a:pt x="125907" y="85738"/>
                      <a:pt x="103896" y="91326"/>
                    </a:cubicBezTo>
                    <a:cubicBezTo>
                      <a:pt x="81885" y="96914"/>
                      <a:pt x="63182" y="102731"/>
                      <a:pt x="47899" y="106836"/>
                    </a:cubicBezTo>
                    <a:lnTo>
                      <a:pt x="12431" y="116986"/>
                    </a:lnTo>
                    <a:lnTo>
                      <a:pt x="3193" y="119495"/>
                    </a:lnTo>
                    <a:cubicBezTo>
                      <a:pt x="2167" y="119872"/>
                      <a:pt x="1095" y="120111"/>
                      <a:pt x="0" y="120180"/>
                    </a:cubicBezTo>
                    <a:lnTo>
                      <a:pt x="2965" y="118811"/>
                    </a:lnTo>
                    <a:lnTo>
                      <a:pt x="12089" y="115732"/>
                    </a:lnTo>
                    <a:lnTo>
                      <a:pt x="47101" y="104327"/>
                    </a:lnTo>
                    <a:cubicBezTo>
                      <a:pt x="62269" y="99423"/>
                      <a:pt x="81315" y="93493"/>
                      <a:pt x="102984" y="87677"/>
                    </a:cubicBezTo>
                    <a:cubicBezTo>
                      <a:pt x="124652" y="81860"/>
                      <a:pt x="149742" y="74219"/>
                      <a:pt x="177570" y="67947"/>
                    </a:cubicBezTo>
                    <a:lnTo>
                      <a:pt x="221249" y="57454"/>
                    </a:lnTo>
                    <a:cubicBezTo>
                      <a:pt x="236531" y="53919"/>
                      <a:pt x="252498" y="50954"/>
                      <a:pt x="268921" y="47532"/>
                    </a:cubicBezTo>
                    <a:cubicBezTo>
                      <a:pt x="301880" y="40347"/>
                      <a:pt x="337348" y="34759"/>
                      <a:pt x="374641" y="28373"/>
                    </a:cubicBezTo>
                    <a:cubicBezTo>
                      <a:pt x="449456" y="16968"/>
                      <a:pt x="532253" y="7730"/>
                      <a:pt x="619612" y="3055"/>
                    </a:cubicBezTo>
                    <a:cubicBezTo>
                      <a:pt x="706971" y="-1621"/>
                      <a:pt x="790111" y="-367"/>
                      <a:pt x="865723" y="3055"/>
                    </a:cubicBezTo>
                    <a:cubicBezTo>
                      <a:pt x="903473" y="5564"/>
                      <a:pt x="939397" y="7502"/>
                      <a:pt x="972812" y="11266"/>
                    </a:cubicBezTo>
                    <a:cubicBezTo>
                      <a:pt x="989577" y="13090"/>
                      <a:pt x="1005772" y="14345"/>
                      <a:pt x="1021282" y="16398"/>
                    </a:cubicBezTo>
                    <a:lnTo>
                      <a:pt x="1065760" y="22328"/>
                    </a:lnTo>
                    <a:cubicBezTo>
                      <a:pt x="1094158" y="25750"/>
                      <a:pt x="1119590" y="30654"/>
                      <a:pt x="1142057" y="33733"/>
                    </a:cubicBezTo>
                    <a:cubicBezTo>
                      <a:pt x="1164524" y="36812"/>
                      <a:pt x="1183683" y="41260"/>
                      <a:pt x="1199080" y="45138"/>
                    </a:cubicBezTo>
                    <a:lnTo>
                      <a:pt x="1235118" y="52893"/>
                    </a:lnTo>
                    <a:lnTo>
                      <a:pt x="1244356" y="55060"/>
                    </a:lnTo>
                    <a:cubicBezTo>
                      <a:pt x="1245428" y="55424"/>
                      <a:pt x="1246420" y="55972"/>
                      <a:pt x="1247321" y="566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F4A2E108-EFAA-4DA1-8B98-87BE50C4DC27}"/>
                  </a:ext>
                </a:extLst>
              </p:cNvPr>
              <p:cNvSpPr/>
              <p:nvPr/>
            </p:nvSpPr>
            <p:spPr>
              <a:xfrm>
                <a:off x="9156082" y="4194960"/>
                <a:ext cx="680626" cy="68769"/>
              </a:xfrm>
              <a:custGeom>
                <a:avLst/>
                <a:gdLst>
                  <a:gd name="connsiteX0" fmla="*/ 680626 w 680626"/>
                  <a:gd name="connsiteY0" fmla="*/ 0 h 68769"/>
                  <a:gd name="connsiteX1" fmla="*/ 674240 w 680626"/>
                  <a:gd name="connsiteY1" fmla="*/ 3079 h 68769"/>
                  <a:gd name="connsiteX2" fmla="*/ 655422 w 680626"/>
                  <a:gd name="connsiteY2" fmla="*/ 10720 h 68769"/>
                  <a:gd name="connsiteX3" fmla="*/ 625086 w 680626"/>
                  <a:gd name="connsiteY3" fmla="*/ 21555 h 68769"/>
                  <a:gd name="connsiteX4" fmla="*/ 584486 w 680626"/>
                  <a:gd name="connsiteY4" fmla="*/ 34100 h 68769"/>
                  <a:gd name="connsiteX5" fmla="*/ 534306 w 680626"/>
                  <a:gd name="connsiteY5" fmla="*/ 46645 h 68769"/>
                  <a:gd name="connsiteX6" fmla="*/ 476142 w 680626"/>
                  <a:gd name="connsiteY6" fmla="*/ 58049 h 68769"/>
                  <a:gd name="connsiteX7" fmla="*/ 340770 w 680626"/>
                  <a:gd name="connsiteY7" fmla="*/ 68770 h 68769"/>
                  <a:gd name="connsiteX8" fmla="*/ 205169 w 680626"/>
                  <a:gd name="connsiteY8" fmla="*/ 59760 h 68769"/>
                  <a:gd name="connsiteX9" fmla="*/ 146777 w 680626"/>
                  <a:gd name="connsiteY9" fmla="*/ 49496 h 68769"/>
                  <a:gd name="connsiteX10" fmla="*/ 96597 w 680626"/>
                  <a:gd name="connsiteY10" fmla="*/ 38091 h 68769"/>
                  <a:gd name="connsiteX11" fmla="*/ 55768 w 680626"/>
                  <a:gd name="connsiteY11" fmla="*/ 26002 h 68769"/>
                  <a:gd name="connsiteX12" fmla="*/ 25318 w 680626"/>
                  <a:gd name="connsiteY12" fmla="*/ 15510 h 68769"/>
                  <a:gd name="connsiteX13" fmla="*/ 6387 w 680626"/>
                  <a:gd name="connsiteY13" fmla="*/ 8097 h 68769"/>
                  <a:gd name="connsiteX14" fmla="*/ 0 w 680626"/>
                  <a:gd name="connsiteY14" fmla="*/ 5132 h 68769"/>
                  <a:gd name="connsiteX15" fmla="*/ 6957 w 680626"/>
                  <a:gd name="connsiteY15" fmla="*/ 6843 h 68769"/>
                  <a:gd name="connsiteX16" fmla="*/ 26230 w 680626"/>
                  <a:gd name="connsiteY16" fmla="*/ 13001 h 68769"/>
                  <a:gd name="connsiteX17" fmla="*/ 56795 w 680626"/>
                  <a:gd name="connsiteY17" fmla="*/ 22467 h 68769"/>
                  <a:gd name="connsiteX18" fmla="*/ 97738 w 680626"/>
                  <a:gd name="connsiteY18" fmla="*/ 33872 h 68769"/>
                  <a:gd name="connsiteX19" fmla="*/ 147918 w 680626"/>
                  <a:gd name="connsiteY19" fmla="*/ 45276 h 68769"/>
                  <a:gd name="connsiteX20" fmla="*/ 206081 w 680626"/>
                  <a:gd name="connsiteY20" fmla="*/ 54856 h 68769"/>
                  <a:gd name="connsiteX21" fmla="*/ 340655 w 680626"/>
                  <a:gd name="connsiteY21" fmla="*/ 63295 h 68769"/>
                  <a:gd name="connsiteX22" fmla="*/ 475230 w 680626"/>
                  <a:gd name="connsiteY22" fmla="*/ 53145 h 68769"/>
                  <a:gd name="connsiteX23" fmla="*/ 533165 w 680626"/>
                  <a:gd name="connsiteY23" fmla="*/ 42881 h 68769"/>
                  <a:gd name="connsiteX24" fmla="*/ 583231 w 680626"/>
                  <a:gd name="connsiteY24" fmla="*/ 31477 h 68769"/>
                  <a:gd name="connsiteX25" fmla="*/ 623946 w 680626"/>
                  <a:gd name="connsiteY25" fmla="*/ 20072 h 68769"/>
                  <a:gd name="connsiteX26" fmla="*/ 654510 w 680626"/>
                  <a:gd name="connsiteY26" fmla="*/ 10264 h 68769"/>
                  <a:gd name="connsiteX27" fmla="*/ 673670 w 680626"/>
                  <a:gd name="connsiteY27" fmla="*/ 3878 h 68769"/>
                  <a:gd name="connsiteX28" fmla="*/ 680626 w 680626"/>
                  <a:gd name="connsiteY28" fmla="*/ 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80626" h="68769">
                    <a:moveTo>
                      <a:pt x="680626" y="0"/>
                    </a:moveTo>
                    <a:cubicBezTo>
                      <a:pt x="678665" y="1346"/>
                      <a:pt x="676510" y="2384"/>
                      <a:pt x="674240" y="3079"/>
                    </a:cubicBezTo>
                    <a:lnTo>
                      <a:pt x="655422" y="10720"/>
                    </a:lnTo>
                    <a:cubicBezTo>
                      <a:pt x="647211" y="14028"/>
                      <a:pt x="637061" y="17791"/>
                      <a:pt x="625086" y="21555"/>
                    </a:cubicBezTo>
                    <a:cubicBezTo>
                      <a:pt x="613111" y="25318"/>
                      <a:pt x="599768" y="30222"/>
                      <a:pt x="584486" y="34100"/>
                    </a:cubicBezTo>
                    <a:cubicBezTo>
                      <a:pt x="569204" y="37978"/>
                      <a:pt x="552553" y="42881"/>
                      <a:pt x="534306" y="46645"/>
                    </a:cubicBezTo>
                    <a:cubicBezTo>
                      <a:pt x="516058" y="50408"/>
                      <a:pt x="496670" y="54058"/>
                      <a:pt x="476142" y="58049"/>
                    </a:cubicBezTo>
                    <a:cubicBezTo>
                      <a:pt x="431311" y="64664"/>
                      <a:pt x="386080" y="68245"/>
                      <a:pt x="340770" y="68770"/>
                    </a:cubicBezTo>
                    <a:cubicBezTo>
                      <a:pt x="295425" y="68781"/>
                      <a:pt x="250114" y="65770"/>
                      <a:pt x="205169" y="59760"/>
                    </a:cubicBezTo>
                    <a:cubicBezTo>
                      <a:pt x="184641" y="56453"/>
                      <a:pt x="164910" y="53602"/>
                      <a:pt x="146777" y="49496"/>
                    </a:cubicBezTo>
                    <a:cubicBezTo>
                      <a:pt x="128644" y="45390"/>
                      <a:pt x="111879" y="41627"/>
                      <a:pt x="96597" y="38091"/>
                    </a:cubicBezTo>
                    <a:cubicBezTo>
                      <a:pt x="81315" y="34556"/>
                      <a:pt x="67743" y="29652"/>
                      <a:pt x="55768" y="26002"/>
                    </a:cubicBezTo>
                    <a:cubicBezTo>
                      <a:pt x="43794" y="22353"/>
                      <a:pt x="33530" y="18704"/>
                      <a:pt x="25318" y="15510"/>
                    </a:cubicBezTo>
                    <a:lnTo>
                      <a:pt x="6387" y="8097"/>
                    </a:lnTo>
                    <a:cubicBezTo>
                      <a:pt x="4140" y="7402"/>
                      <a:pt x="1984" y="6398"/>
                      <a:pt x="0" y="5132"/>
                    </a:cubicBezTo>
                    <a:cubicBezTo>
                      <a:pt x="2372" y="5451"/>
                      <a:pt x="4710" y="6022"/>
                      <a:pt x="6957" y="6843"/>
                    </a:cubicBezTo>
                    <a:lnTo>
                      <a:pt x="26230" y="13001"/>
                    </a:lnTo>
                    <a:cubicBezTo>
                      <a:pt x="34556" y="15853"/>
                      <a:pt x="44820" y="19160"/>
                      <a:pt x="56795" y="22467"/>
                    </a:cubicBezTo>
                    <a:cubicBezTo>
                      <a:pt x="68770" y="25775"/>
                      <a:pt x="82455" y="30108"/>
                      <a:pt x="97738" y="33872"/>
                    </a:cubicBezTo>
                    <a:cubicBezTo>
                      <a:pt x="113020" y="37635"/>
                      <a:pt x="129670" y="41741"/>
                      <a:pt x="147918" y="45276"/>
                    </a:cubicBezTo>
                    <a:cubicBezTo>
                      <a:pt x="166165" y="48812"/>
                      <a:pt x="185553" y="51777"/>
                      <a:pt x="206081" y="54856"/>
                    </a:cubicBezTo>
                    <a:cubicBezTo>
                      <a:pt x="250718" y="60490"/>
                      <a:pt x="295664" y="63307"/>
                      <a:pt x="340655" y="63295"/>
                    </a:cubicBezTo>
                    <a:cubicBezTo>
                      <a:pt x="385681" y="62782"/>
                      <a:pt x="430637" y="59384"/>
                      <a:pt x="475230" y="53145"/>
                    </a:cubicBezTo>
                    <a:cubicBezTo>
                      <a:pt x="495644" y="49838"/>
                      <a:pt x="515146" y="46987"/>
                      <a:pt x="533165" y="42881"/>
                    </a:cubicBezTo>
                    <a:cubicBezTo>
                      <a:pt x="551184" y="38776"/>
                      <a:pt x="567949" y="35240"/>
                      <a:pt x="583231" y="31477"/>
                    </a:cubicBezTo>
                    <a:cubicBezTo>
                      <a:pt x="598513" y="27713"/>
                      <a:pt x="611971" y="23379"/>
                      <a:pt x="623946" y="20072"/>
                    </a:cubicBezTo>
                    <a:cubicBezTo>
                      <a:pt x="635920" y="16765"/>
                      <a:pt x="646755" y="13229"/>
                      <a:pt x="654510" y="10264"/>
                    </a:cubicBezTo>
                    <a:lnTo>
                      <a:pt x="673670" y="3878"/>
                    </a:lnTo>
                    <a:cubicBezTo>
                      <a:pt x="675859" y="2361"/>
                      <a:pt x="678186" y="1061"/>
                      <a:pt x="6806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C5880BB1-6732-4948-AF1A-6109D5A7916E}"/>
                  </a:ext>
                </a:extLst>
              </p:cNvPr>
              <p:cNvSpPr/>
              <p:nvPr/>
            </p:nvSpPr>
            <p:spPr>
              <a:xfrm>
                <a:off x="7462727" y="4176599"/>
                <a:ext cx="913280" cy="84600"/>
              </a:xfrm>
              <a:custGeom>
                <a:avLst/>
                <a:gdLst>
                  <a:gd name="connsiteX0" fmla="*/ 913280 w 913280"/>
                  <a:gd name="connsiteY0" fmla="*/ 0 h 84600"/>
                  <a:gd name="connsiteX1" fmla="*/ 904043 w 913280"/>
                  <a:gd name="connsiteY1" fmla="*/ 1711 h 84600"/>
                  <a:gd name="connsiteX2" fmla="*/ 877356 w 913280"/>
                  <a:gd name="connsiteY2" fmla="*/ 5474 h 84600"/>
                  <a:gd name="connsiteX3" fmla="*/ 780189 w 913280"/>
                  <a:gd name="connsiteY3" fmla="*/ 23949 h 84600"/>
                  <a:gd name="connsiteX4" fmla="*/ 636947 w 913280"/>
                  <a:gd name="connsiteY4" fmla="*/ 56909 h 84600"/>
                  <a:gd name="connsiteX5" fmla="*/ 458693 w 913280"/>
                  <a:gd name="connsiteY5" fmla="*/ 83824 h 84600"/>
                  <a:gd name="connsiteX6" fmla="*/ 365061 w 913280"/>
                  <a:gd name="connsiteY6" fmla="*/ 81657 h 84600"/>
                  <a:gd name="connsiteX7" fmla="*/ 279071 w 913280"/>
                  <a:gd name="connsiteY7" fmla="*/ 68428 h 84600"/>
                  <a:gd name="connsiteX8" fmla="*/ 134574 w 913280"/>
                  <a:gd name="connsiteY8" fmla="*/ 42995 h 84600"/>
                  <a:gd name="connsiteX9" fmla="*/ 36039 w 913280"/>
                  <a:gd name="connsiteY9" fmla="*/ 40486 h 84600"/>
                  <a:gd name="connsiteX10" fmla="*/ 9352 w 913280"/>
                  <a:gd name="connsiteY10" fmla="*/ 43337 h 84600"/>
                  <a:gd name="connsiteX11" fmla="*/ 0 w 913280"/>
                  <a:gd name="connsiteY11" fmla="*/ 44250 h 84600"/>
                  <a:gd name="connsiteX12" fmla="*/ 9124 w 913280"/>
                  <a:gd name="connsiteY12" fmla="*/ 42083 h 84600"/>
                  <a:gd name="connsiteX13" fmla="*/ 35811 w 913280"/>
                  <a:gd name="connsiteY13" fmla="*/ 37863 h 84600"/>
                  <a:gd name="connsiteX14" fmla="*/ 135030 w 913280"/>
                  <a:gd name="connsiteY14" fmla="*/ 38889 h 84600"/>
                  <a:gd name="connsiteX15" fmla="*/ 280211 w 913280"/>
                  <a:gd name="connsiteY15" fmla="*/ 62953 h 84600"/>
                  <a:gd name="connsiteX16" fmla="*/ 365746 w 913280"/>
                  <a:gd name="connsiteY16" fmla="*/ 75726 h 84600"/>
                  <a:gd name="connsiteX17" fmla="*/ 458351 w 913280"/>
                  <a:gd name="connsiteY17" fmla="*/ 77665 h 84600"/>
                  <a:gd name="connsiteX18" fmla="*/ 635692 w 913280"/>
                  <a:gd name="connsiteY18" fmla="*/ 51435 h 84600"/>
                  <a:gd name="connsiteX19" fmla="*/ 779162 w 913280"/>
                  <a:gd name="connsiteY19" fmla="*/ 19844 h 84600"/>
                  <a:gd name="connsiteX20" fmla="*/ 877014 w 913280"/>
                  <a:gd name="connsiteY20" fmla="*/ 3535 h 84600"/>
                  <a:gd name="connsiteX21" fmla="*/ 903929 w 913280"/>
                  <a:gd name="connsiteY21" fmla="*/ 912 h 84600"/>
                  <a:gd name="connsiteX22" fmla="*/ 913280 w 913280"/>
                  <a:gd name="connsiteY22" fmla="*/ 0 h 8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3280" h="84600">
                    <a:moveTo>
                      <a:pt x="913280" y="0"/>
                    </a:moveTo>
                    <a:cubicBezTo>
                      <a:pt x="910258" y="844"/>
                      <a:pt x="907168" y="1414"/>
                      <a:pt x="904043" y="1711"/>
                    </a:cubicBezTo>
                    <a:lnTo>
                      <a:pt x="877356" y="5474"/>
                    </a:lnTo>
                    <a:cubicBezTo>
                      <a:pt x="854547" y="9238"/>
                      <a:pt x="821017" y="14940"/>
                      <a:pt x="780189" y="23949"/>
                    </a:cubicBezTo>
                    <a:lnTo>
                      <a:pt x="636947" y="56909"/>
                    </a:lnTo>
                    <a:cubicBezTo>
                      <a:pt x="578361" y="70743"/>
                      <a:pt x="518750" y="79741"/>
                      <a:pt x="458693" y="83824"/>
                    </a:cubicBezTo>
                    <a:cubicBezTo>
                      <a:pt x="427467" y="85352"/>
                      <a:pt x="396184" y="84622"/>
                      <a:pt x="365061" y="81657"/>
                    </a:cubicBezTo>
                    <a:cubicBezTo>
                      <a:pt x="334953" y="78463"/>
                      <a:pt x="306328" y="73559"/>
                      <a:pt x="279071" y="68428"/>
                    </a:cubicBezTo>
                    <a:cubicBezTo>
                      <a:pt x="224671" y="58163"/>
                      <a:pt x="176429" y="47671"/>
                      <a:pt x="134574" y="42995"/>
                    </a:cubicBezTo>
                    <a:cubicBezTo>
                      <a:pt x="101900" y="38855"/>
                      <a:pt x="68884" y="38011"/>
                      <a:pt x="36039" y="40486"/>
                    </a:cubicBezTo>
                    <a:cubicBezTo>
                      <a:pt x="24634" y="41056"/>
                      <a:pt x="15396" y="42653"/>
                      <a:pt x="9352" y="43337"/>
                    </a:cubicBezTo>
                    <a:cubicBezTo>
                      <a:pt x="6273" y="43919"/>
                      <a:pt x="3136" y="44227"/>
                      <a:pt x="0" y="44250"/>
                    </a:cubicBezTo>
                    <a:cubicBezTo>
                      <a:pt x="2954" y="43189"/>
                      <a:pt x="6010" y="42459"/>
                      <a:pt x="9124" y="42083"/>
                    </a:cubicBezTo>
                    <a:cubicBezTo>
                      <a:pt x="17917" y="40110"/>
                      <a:pt x="26835" y="38707"/>
                      <a:pt x="35811" y="37863"/>
                    </a:cubicBezTo>
                    <a:cubicBezTo>
                      <a:pt x="68827" y="34579"/>
                      <a:pt x="102094" y="34921"/>
                      <a:pt x="135030" y="38889"/>
                    </a:cubicBezTo>
                    <a:cubicBezTo>
                      <a:pt x="176885" y="42995"/>
                      <a:pt x="226267" y="53031"/>
                      <a:pt x="280211" y="62953"/>
                    </a:cubicBezTo>
                    <a:cubicBezTo>
                      <a:pt x="307354" y="67857"/>
                      <a:pt x="335980" y="72647"/>
                      <a:pt x="365746" y="75726"/>
                    </a:cubicBezTo>
                    <a:cubicBezTo>
                      <a:pt x="396527" y="78555"/>
                      <a:pt x="427479" y="79205"/>
                      <a:pt x="458351" y="77665"/>
                    </a:cubicBezTo>
                    <a:cubicBezTo>
                      <a:pt x="518065" y="73640"/>
                      <a:pt x="577369" y="64869"/>
                      <a:pt x="635692" y="51435"/>
                    </a:cubicBezTo>
                    <a:cubicBezTo>
                      <a:pt x="689636" y="40030"/>
                      <a:pt x="738334" y="28625"/>
                      <a:pt x="779162" y="19844"/>
                    </a:cubicBezTo>
                    <a:cubicBezTo>
                      <a:pt x="819991" y="11062"/>
                      <a:pt x="853748" y="6387"/>
                      <a:pt x="877014" y="3535"/>
                    </a:cubicBezTo>
                    <a:cubicBezTo>
                      <a:pt x="888418" y="2167"/>
                      <a:pt x="897770" y="1482"/>
                      <a:pt x="903929" y="912"/>
                    </a:cubicBezTo>
                    <a:cubicBezTo>
                      <a:pt x="907008" y="308"/>
                      <a:pt x="910144" y="0"/>
                      <a:pt x="9132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3AE7CC9-DB9A-4B30-B554-91D92DFF96BE}"/>
                </a:ext>
              </a:extLst>
            </p:cNvPr>
            <p:cNvSpPr/>
            <p:nvPr/>
          </p:nvSpPr>
          <p:spPr>
            <a:xfrm>
              <a:off x="6327171" y="3657119"/>
              <a:ext cx="5262766" cy="5930"/>
            </a:xfrm>
            <a:custGeom>
              <a:avLst/>
              <a:gdLst>
                <a:gd name="connsiteX0" fmla="*/ 5262767 w 5262766"/>
                <a:gd name="connsiteY0" fmla="*/ 2965 h 5930"/>
                <a:gd name="connsiteX1" fmla="*/ 2631497 w 5262766"/>
                <a:gd name="connsiteY1" fmla="*/ 5931 h 5930"/>
                <a:gd name="connsiteX2" fmla="*/ 0 w 5262766"/>
                <a:gd name="connsiteY2" fmla="*/ 2965 h 5930"/>
                <a:gd name="connsiteX3" fmla="*/ 2631497 w 5262766"/>
                <a:gd name="connsiteY3" fmla="*/ 0 h 5930"/>
                <a:gd name="connsiteX4" fmla="*/ 5262767 w 5262766"/>
                <a:gd name="connsiteY4" fmla="*/ 2965 h 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2766" h="5930">
                  <a:moveTo>
                    <a:pt x="5262767" y="2965"/>
                  </a:moveTo>
                  <a:cubicBezTo>
                    <a:pt x="5262767" y="4562"/>
                    <a:pt x="4084558" y="5931"/>
                    <a:pt x="2631497" y="5931"/>
                  </a:cubicBezTo>
                  <a:cubicBezTo>
                    <a:pt x="1178437" y="5931"/>
                    <a:pt x="0" y="4562"/>
                    <a:pt x="0" y="2965"/>
                  </a:cubicBezTo>
                  <a:cubicBezTo>
                    <a:pt x="0" y="1368"/>
                    <a:pt x="1177981" y="0"/>
                    <a:pt x="2631497" y="0"/>
                  </a:cubicBezTo>
                  <a:cubicBezTo>
                    <a:pt x="4085014" y="0"/>
                    <a:pt x="5262767" y="1141"/>
                    <a:pt x="5262767" y="2965"/>
                  </a:cubicBezTo>
                  <a:close/>
                </a:path>
              </a:pathLst>
            </a:custGeom>
            <a:solidFill>
              <a:srgbClr val="263238"/>
            </a:solidFill>
            <a:ln w="1139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3" name="图形 4">
              <a:extLst>
                <a:ext uri="{FF2B5EF4-FFF2-40B4-BE49-F238E27FC236}">
                  <a16:creationId xmlns:a16="http://schemas.microsoft.com/office/drawing/2014/main" id="{4DA94431-A512-4B79-BFAD-54DE8D8646A8}"/>
                </a:ext>
              </a:extLst>
            </p:cNvPr>
            <p:cNvGrpSpPr/>
            <p:nvPr/>
          </p:nvGrpSpPr>
          <p:grpSpPr>
            <a:xfrm>
              <a:off x="6513140" y="3194734"/>
              <a:ext cx="4875785" cy="1493589"/>
              <a:chOff x="6513140" y="3194734"/>
              <a:chExt cx="4875785" cy="1493589"/>
            </a:xfrm>
          </p:grpSpPr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3165DDB8-6BA0-4469-8A13-6DCB43C959AC}"/>
                  </a:ext>
                </a:extLst>
              </p:cNvPr>
              <p:cNvSpPr/>
              <p:nvPr/>
            </p:nvSpPr>
            <p:spPr>
              <a:xfrm>
                <a:off x="11155836" y="3194734"/>
                <a:ext cx="112365" cy="253795"/>
              </a:xfrm>
              <a:custGeom>
                <a:avLst/>
                <a:gdLst>
                  <a:gd name="connsiteX0" fmla="*/ 58206 w 112365"/>
                  <a:gd name="connsiteY0" fmla="*/ 385 h 253795"/>
                  <a:gd name="connsiteX1" fmla="*/ 104622 w 112365"/>
                  <a:gd name="connsiteY1" fmla="*/ 52846 h 253795"/>
                  <a:gd name="connsiteX2" fmla="*/ 110781 w 112365"/>
                  <a:gd name="connsiteY2" fmla="*/ 124125 h 253795"/>
                  <a:gd name="connsiteX3" fmla="*/ 51021 w 112365"/>
                  <a:gd name="connsiteY3" fmla="*/ 253795 h 253795"/>
                  <a:gd name="connsiteX4" fmla="*/ 498 w 112365"/>
                  <a:gd name="connsiteY4" fmla="*/ 130284 h 253795"/>
                  <a:gd name="connsiteX5" fmla="*/ 58206 w 112365"/>
                  <a:gd name="connsiteY5" fmla="*/ 385 h 25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365" h="253795">
                    <a:moveTo>
                      <a:pt x="58206" y="385"/>
                    </a:moveTo>
                    <a:cubicBezTo>
                      <a:pt x="80160" y="10843"/>
                      <a:pt x="96913" y="29786"/>
                      <a:pt x="104622" y="52846"/>
                    </a:cubicBezTo>
                    <a:cubicBezTo>
                      <a:pt x="112081" y="75827"/>
                      <a:pt x="114191" y="100210"/>
                      <a:pt x="110781" y="124125"/>
                    </a:cubicBezTo>
                    <a:cubicBezTo>
                      <a:pt x="105535" y="169744"/>
                      <a:pt x="79304" y="216845"/>
                      <a:pt x="51021" y="253795"/>
                    </a:cubicBezTo>
                    <a:cubicBezTo>
                      <a:pt x="12131" y="219582"/>
                      <a:pt x="3236" y="160620"/>
                      <a:pt x="498" y="130284"/>
                    </a:cubicBezTo>
                    <a:cubicBezTo>
                      <a:pt x="-3607" y="82384"/>
                      <a:pt x="17834" y="-6572"/>
                      <a:pt x="58206" y="385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479A64D5-E0A8-485C-9277-43DA29E52F16}"/>
                  </a:ext>
                </a:extLst>
              </p:cNvPr>
              <p:cNvSpPr/>
              <p:nvPr/>
            </p:nvSpPr>
            <p:spPr>
              <a:xfrm>
                <a:off x="11250615" y="3428344"/>
                <a:ext cx="138311" cy="100519"/>
              </a:xfrm>
              <a:custGeom>
                <a:avLst/>
                <a:gdLst>
                  <a:gd name="connsiteX0" fmla="*/ 1519 w 138311"/>
                  <a:gd name="connsiteY0" fmla="*/ 96482 h 100519"/>
                  <a:gd name="connsiteX1" fmla="*/ 26152 w 138311"/>
                  <a:gd name="connsiteY1" fmla="*/ 23835 h 100519"/>
                  <a:gd name="connsiteX2" fmla="*/ 100967 w 138311"/>
                  <a:gd name="connsiteY2" fmla="*/ 456 h 100519"/>
                  <a:gd name="connsiteX3" fmla="*/ 133812 w 138311"/>
                  <a:gd name="connsiteY3" fmla="*/ 15168 h 100519"/>
                  <a:gd name="connsiteX4" fmla="*/ 133812 w 138311"/>
                  <a:gd name="connsiteY4" fmla="*/ 48355 h 100519"/>
                  <a:gd name="connsiteX5" fmla="*/ 109292 w 138311"/>
                  <a:gd name="connsiteY5" fmla="*/ 72419 h 100519"/>
                  <a:gd name="connsiteX6" fmla="*/ 1063 w 138311"/>
                  <a:gd name="connsiteY6" fmla="*/ 96482 h 10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11" h="100519">
                    <a:moveTo>
                      <a:pt x="1519" y="96482"/>
                    </a:moveTo>
                    <a:cubicBezTo>
                      <a:pt x="-3921" y="69602"/>
                      <a:pt x="5476" y="41866"/>
                      <a:pt x="26152" y="23835"/>
                    </a:cubicBezTo>
                    <a:cubicBezTo>
                      <a:pt x="46932" y="6306"/>
                      <a:pt x="73904" y="-2122"/>
                      <a:pt x="100967" y="456"/>
                    </a:cubicBezTo>
                    <a:cubicBezTo>
                      <a:pt x="113546" y="285"/>
                      <a:pt x="125555" y="5668"/>
                      <a:pt x="133812" y="15168"/>
                    </a:cubicBezTo>
                    <a:cubicBezTo>
                      <a:pt x="139811" y="25420"/>
                      <a:pt x="139811" y="38102"/>
                      <a:pt x="133812" y="48355"/>
                    </a:cubicBezTo>
                    <a:cubicBezTo>
                      <a:pt x="127893" y="58391"/>
                      <a:pt x="119442" y="66694"/>
                      <a:pt x="109292" y="72419"/>
                    </a:cubicBezTo>
                    <a:cubicBezTo>
                      <a:pt x="75078" y="93631"/>
                      <a:pt x="39154" y="107887"/>
                      <a:pt x="1063" y="96482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DFCC3831-D3B9-4984-95E8-A614F46161C8}"/>
                  </a:ext>
                </a:extLst>
              </p:cNvPr>
              <p:cNvSpPr/>
              <p:nvPr/>
            </p:nvSpPr>
            <p:spPr>
              <a:xfrm>
                <a:off x="11202181" y="3474358"/>
                <a:ext cx="124766" cy="191999"/>
              </a:xfrm>
              <a:custGeom>
                <a:avLst/>
                <a:gdLst>
                  <a:gd name="connsiteX0" fmla="*/ 0 w 124766"/>
                  <a:gd name="connsiteY0" fmla="*/ 191999 h 191999"/>
                  <a:gd name="connsiteX1" fmla="*/ 1368 w 124766"/>
                  <a:gd name="connsiteY1" fmla="*/ 182534 h 191999"/>
                  <a:gd name="connsiteX2" fmla="*/ 6158 w 124766"/>
                  <a:gd name="connsiteY2" fmla="*/ 156873 h 191999"/>
                  <a:gd name="connsiteX3" fmla="*/ 32617 w 124766"/>
                  <a:gd name="connsiteY3" fmla="*/ 74988 h 191999"/>
                  <a:gd name="connsiteX4" fmla="*/ 91351 w 124766"/>
                  <a:gd name="connsiteY4" fmla="*/ 12491 h 191999"/>
                  <a:gd name="connsiteX5" fmla="*/ 115415 w 124766"/>
                  <a:gd name="connsiteY5" fmla="*/ 1885 h 191999"/>
                  <a:gd name="connsiteX6" fmla="*/ 122257 w 124766"/>
                  <a:gd name="connsiteY6" fmla="*/ 60 h 191999"/>
                  <a:gd name="connsiteX7" fmla="*/ 124766 w 124766"/>
                  <a:gd name="connsiteY7" fmla="*/ 60 h 191999"/>
                  <a:gd name="connsiteX8" fmla="*/ 92605 w 124766"/>
                  <a:gd name="connsiteY8" fmla="*/ 14886 h 191999"/>
                  <a:gd name="connsiteX9" fmla="*/ 35582 w 124766"/>
                  <a:gd name="connsiteY9" fmla="*/ 76927 h 191999"/>
                  <a:gd name="connsiteX10" fmla="*/ 8439 w 124766"/>
                  <a:gd name="connsiteY10" fmla="*/ 157786 h 191999"/>
                  <a:gd name="connsiteX11" fmla="*/ 2737 w 124766"/>
                  <a:gd name="connsiteY11" fmla="*/ 183218 h 191999"/>
                  <a:gd name="connsiteX12" fmla="*/ 0 w 124766"/>
                  <a:gd name="connsiteY12" fmla="*/ 191999 h 19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66" h="191999">
                    <a:moveTo>
                      <a:pt x="0" y="191999"/>
                    </a:moveTo>
                    <a:cubicBezTo>
                      <a:pt x="216" y="188818"/>
                      <a:pt x="673" y="185647"/>
                      <a:pt x="1368" y="182534"/>
                    </a:cubicBezTo>
                    <a:lnTo>
                      <a:pt x="6158" y="156873"/>
                    </a:lnTo>
                    <a:cubicBezTo>
                      <a:pt x="10458" y="128316"/>
                      <a:pt x="19399" y="100660"/>
                      <a:pt x="32617" y="74988"/>
                    </a:cubicBezTo>
                    <a:cubicBezTo>
                      <a:pt x="46314" y="49317"/>
                      <a:pt x="66580" y="27751"/>
                      <a:pt x="91351" y="12491"/>
                    </a:cubicBezTo>
                    <a:cubicBezTo>
                      <a:pt x="98912" y="7997"/>
                      <a:pt x="106998" y="4439"/>
                      <a:pt x="115415" y="1885"/>
                    </a:cubicBezTo>
                    <a:cubicBezTo>
                      <a:pt x="118266" y="858"/>
                      <a:pt x="120661" y="516"/>
                      <a:pt x="122257" y="60"/>
                    </a:cubicBezTo>
                    <a:cubicBezTo>
                      <a:pt x="123090" y="-20"/>
                      <a:pt x="123933" y="-20"/>
                      <a:pt x="124766" y="60"/>
                    </a:cubicBezTo>
                    <a:cubicBezTo>
                      <a:pt x="113590" y="3949"/>
                      <a:pt x="102824" y="8910"/>
                      <a:pt x="92605" y="14886"/>
                    </a:cubicBezTo>
                    <a:cubicBezTo>
                      <a:pt x="68656" y="30407"/>
                      <a:pt x="49028" y="51757"/>
                      <a:pt x="35582" y="76927"/>
                    </a:cubicBezTo>
                    <a:cubicBezTo>
                      <a:pt x="22558" y="102382"/>
                      <a:pt x="13412" y="129628"/>
                      <a:pt x="8439" y="157786"/>
                    </a:cubicBezTo>
                    <a:cubicBezTo>
                      <a:pt x="6044" y="168506"/>
                      <a:pt x="4220" y="177173"/>
                      <a:pt x="2737" y="183218"/>
                    </a:cubicBezTo>
                    <a:cubicBezTo>
                      <a:pt x="2132" y="186229"/>
                      <a:pt x="1220" y="189183"/>
                      <a:pt x="0" y="1919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FFC786FE-42A1-4011-B268-B772815273B8}"/>
                  </a:ext>
                </a:extLst>
              </p:cNvPr>
              <p:cNvSpPr/>
              <p:nvPr/>
            </p:nvSpPr>
            <p:spPr>
              <a:xfrm>
                <a:off x="11201289" y="3264459"/>
                <a:ext cx="6775" cy="408056"/>
              </a:xfrm>
              <a:custGeom>
                <a:avLst/>
                <a:gdLst>
                  <a:gd name="connsiteX0" fmla="*/ 2375 w 6775"/>
                  <a:gd name="connsiteY0" fmla="*/ 0 h 408056"/>
                  <a:gd name="connsiteX1" fmla="*/ 2375 w 6775"/>
                  <a:gd name="connsiteY1" fmla="*/ 4106 h 408056"/>
                  <a:gd name="connsiteX2" fmla="*/ 3060 w 6775"/>
                  <a:gd name="connsiteY2" fmla="*/ 15510 h 408056"/>
                  <a:gd name="connsiteX3" fmla="*/ 4884 w 6775"/>
                  <a:gd name="connsiteY3" fmla="*/ 59304 h 408056"/>
                  <a:gd name="connsiteX4" fmla="*/ 6709 w 6775"/>
                  <a:gd name="connsiteY4" fmla="*/ 203914 h 408056"/>
                  <a:gd name="connsiteX5" fmla="*/ 3630 w 6775"/>
                  <a:gd name="connsiteY5" fmla="*/ 348639 h 408056"/>
                  <a:gd name="connsiteX6" fmla="*/ 1463 w 6775"/>
                  <a:gd name="connsiteY6" fmla="*/ 392432 h 408056"/>
                  <a:gd name="connsiteX7" fmla="*/ 664 w 6775"/>
                  <a:gd name="connsiteY7" fmla="*/ 403837 h 408056"/>
                  <a:gd name="connsiteX8" fmla="*/ 94 w 6775"/>
                  <a:gd name="connsiteY8" fmla="*/ 408057 h 408056"/>
                  <a:gd name="connsiteX9" fmla="*/ 94 w 6775"/>
                  <a:gd name="connsiteY9" fmla="*/ 403837 h 408056"/>
                  <a:gd name="connsiteX10" fmla="*/ 94 w 6775"/>
                  <a:gd name="connsiteY10" fmla="*/ 392432 h 408056"/>
                  <a:gd name="connsiteX11" fmla="*/ 1121 w 6775"/>
                  <a:gd name="connsiteY11" fmla="*/ 348525 h 408056"/>
                  <a:gd name="connsiteX12" fmla="*/ 3288 w 6775"/>
                  <a:gd name="connsiteY12" fmla="*/ 203914 h 408056"/>
                  <a:gd name="connsiteX13" fmla="*/ 2375 w 6775"/>
                  <a:gd name="connsiteY13" fmla="*/ 59304 h 408056"/>
                  <a:gd name="connsiteX14" fmla="*/ 1691 w 6775"/>
                  <a:gd name="connsiteY14" fmla="*/ 15510 h 408056"/>
                  <a:gd name="connsiteX15" fmla="*/ 1691 w 6775"/>
                  <a:gd name="connsiteY15" fmla="*/ 4106 h 408056"/>
                  <a:gd name="connsiteX16" fmla="*/ 2375 w 6775"/>
                  <a:gd name="connsiteY16" fmla="*/ 0 h 4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75" h="408056">
                    <a:moveTo>
                      <a:pt x="2375" y="0"/>
                    </a:moveTo>
                    <a:cubicBezTo>
                      <a:pt x="2501" y="1368"/>
                      <a:pt x="2501" y="2737"/>
                      <a:pt x="2375" y="4106"/>
                    </a:cubicBezTo>
                    <a:lnTo>
                      <a:pt x="3060" y="15510"/>
                    </a:lnTo>
                    <a:cubicBezTo>
                      <a:pt x="3630" y="25774"/>
                      <a:pt x="4314" y="40828"/>
                      <a:pt x="4884" y="59304"/>
                    </a:cubicBezTo>
                    <a:cubicBezTo>
                      <a:pt x="6024" y="96255"/>
                      <a:pt x="7051" y="147461"/>
                      <a:pt x="6709" y="203914"/>
                    </a:cubicBezTo>
                    <a:cubicBezTo>
                      <a:pt x="6367" y="260367"/>
                      <a:pt x="5112" y="311688"/>
                      <a:pt x="3630" y="348639"/>
                    </a:cubicBezTo>
                    <a:cubicBezTo>
                      <a:pt x="2831" y="367114"/>
                      <a:pt x="2147" y="382054"/>
                      <a:pt x="1463" y="392432"/>
                    </a:cubicBezTo>
                    <a:cubicBezTo>
                      <a:pt x="1463" y="397336"/>
                      <a:pt x="893" y="401214"/>
                      <a:pt x="664" y="403837"/>
                    </a:cubicBezTo>
                    <a:cubicBezTo>
                      <a:pt x="642" y="405263"/>
                      <a:pt x="448" y="406677"/>
                      <a:pt x="94" y="408057"/>
                    </a:cubicBezTo>
                    <a:cubicBezTo>
                      <a:pt x="-31" y="406654"/>
                      <a:pt x="-31" y="405240"/>
                      <a:pt x="94" y="403837"/>
                    </a:cubicBezTo>
                    <a:cubicBezTo>
                      <a:pt x="94" y="400757"/>
                      <a:pt x="94" y="396766"/>
                      <a:pt x="94" y="392432"/>
                    </a:cubicBezTo>
                    <a:cubicBezTo>
                      <a:pt x="94" y="381598"/>
                      <a:pt x="664" y="366772"/>
                      <a:pt x="1121" y="348525"/>
                    </a:cubicBezTo>
                    <a:cubicBezTo>
                      <a:pt x="2033" y="311574"/>
                      <a:pt x="3060" y="260481"/>
                      <a:pt x="3288" y="203914"/>
                    </a:cubicBezTo>
                    <a:cubicBezTo>
                      <a:pt x="3515" y="147347"/>
                      <a:pt x="3288" y="96369"/>
                      <a:pt x="2375" y="59304"/>
                    </a:cubicBezTo>
                    <a:cubicBezTo>
                      <a:pt x="2375" y="41171"/>
                      <a:pt x="1805" y="26231"/>
                      <a:pt x="1691" y="15510"/>
                    </a:cubicBezTo>
                    <a:cubicBezTo>
                      <a:pt x="1691" y="10606"/>
                      <a:pt x="1691" y="6615"/>
                      <a:pt x="1691" y="4106"/>
                    </a:cubicBezTo>
                    <a:cubicBezTo>
                      <a:pt x="1736" y="2714"/>
                      <a:pt x="1965" y="1334"/>
                      <a:pt x="2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21AB8D9F-9C2C-4F4F-BDF6-2D0ECA4A2696}"/>
                  </a:ext>
                </a:extLst>
              </p:cNvPr>
              <p:cNvSpPr/>
              <p:nvPr/>
            </p:nvSpPr>
            <p:spPr>
              <a:xfrm>
                <a:off x="11039134" y="3415611"/>
                <a:ext cx="145597" cy="141033"/>
              </a:xfrm>
              <a:custGeom>
                <a:avLst/>
                <a:gdLst>
                  <a:gd name="connsiteX0" fmla="*/ 145598 w 145597"/>
                  <a:gd name="connsiteY0" fmla="*/ 137271 h 141033"/>
                  <a:gd name="connsiteX1" fmla="*/ 48088 w 145597"/>
                  <a:gd name="connsiteY1" fmla="*/ 6460 h 141033"/>
                  <a:gd name="connsiteX2" fmla="*/ 7488 w 145597"/>
                  <a:gd name="connsiteY2" fmla="*/ 5775 h 141033"/>
                  <a:gd name="connsiteX3" fmla="*/ 4409 w 145597"/>
                  <a:gd name="connsiteY3" fmla="*/ 46262 h 141033"/>
                  <a:gd name="connsiteX4" fmla="*/ 144685 w 145597"/>
                  <a:gd name="connsiteY4" fmla="*/ 141034 h 14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97" h="141033">
                    <a:moveTo>
                      <a:pt x="145598" y="137271"/>
                    </a:moveTo>
                    <a:cubicBezTo>
                      <a:pt x="136143" y="80476"/>
                      <a:pt x="99820" y="31744"/>
                      <a:pt x="48088" y="6460"/>
                    </a:cubicBezTo>
                    <a:cubicBezTo>
                      <a:pt x="35087" y="187"/>
                      <a:pt x="18094" y="-3918"/>
                      <a:pt x="7488" y="5775"/>
                    </a:cubicBezTo>
                    <a:cubicBezTo>
                      <a:pt x="-3118" y="15469"/>
                      <a:pt x="-837" y="32804"/>
                      <a:pt x="4409" y="46262"/>
                    </a:cubicBezTo>
                    <a:cubicBezTo>
                      <a:pt x="27697" y="103308"/>
                      <a:pt x="83067" y="140715"/>
                      <a:pt x="144685" y="141034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8C73FB89-2425-4867-9436-68704597A329}"/>
                  </a:ext>
                </a:extLst>
              </p:cNvPr>
              <p:cNvSpPr/>
              <p:nvPr/>
            </p:nvSpPr>
            <p:spPr>
              <a:xfrm>
                <a:off x="11093488" y="3465864"/>
                <a:ext cx="109802" cy="184982"/>
              </a:xfrm>
              <a:custGeom>
                <a:avLst/>
                <a:gdLst>
                  <a:gd name="connsiteX0" fmla="*/ 7 w 109802"/>
                  <a:gd name="connsiteY0" fmla="*/ 0 h 184982"/>
                  <a:gd name="connsiteX1" fmla="*/ 8332 w 109802"/>
                  <a:gd name="connsiteY1" fmla="*/ 3535 h 184982"/>
                  <a:gd name="connsiteX2" fmla="*/ 17684 w 109802"/>
                  <a:gd name="connsiteY2" fmla="*/ 8553 h 184982"/>
                  <a:gd name="connsiteX3" fmla="*/ 29089 w 109802"/>
                  <a:gd name="connsiteY3" fmla="*/ 15966 h 184982"/>
                  <a:gd name="connsiteX4" fmla="*/ 42660 w 109802"/>
                  <a:gd name="connsiteY4" fmla="*/ 26230 h 184982"/>
                  <a:gd name="connsiteX5" fmla="*/ 57144 w 109802"/>
                  <a:gd name="connsiteY5" fmla="*/ 39346 h 184982"/>
                  <a:gd name="connsiteX6" fmla="*/ 84515 w 109802"/>
                  <a:gd name="connsiteY6" fmla="*/ 74700 h 184982"/>
                  <a:gd name="connsiteX7" fmla="*/ 102649 w 109802"/>
                  <a:gd name="connsiteY7" fmla="*/ 115529 h 184982"/>
                  <a:gd name="connsiteX8" fmla="*/ 107210 w 109802"/>
                  <a:gd name="connsiteY8" fmla="*/ 134574 h 184982"/>
                  <a:gd name="connsiteX9" fmla="*/ 109605 w 109802"/>
                  <a:gd name="connsiteY9" fmla="*/ 151453 h 184982"/>
                  <a:gd name="connsiteX10" fmla="*/ 109605 w 109802"/>
                  <a:gd name="connsiteY10" fmla="*/ 165367 h 184982"/>
                  <a:gd name="connsiteX11" fmla="*/ 109605 w 109802"/>
                  <a:gd name="connsiteY11" fmla="*/ 175973 h 184982"/>
                  <a:gd name="connsiteX12" fmla="*/ 108579 w 109802"/>
                  <a:gd name="connsiteY12" fmla="*/ 184983 h 184982"/>
                  <a:gd name="connsiteX13" fmla="*/ 106868 w 109802"/>
                  <a:gd name="connsiteY13" fmla="*/ 151681 h 184982"/>
                  <a:gd name="connsiteX14" fmla="*/ 104131 w 109802"/>
                  <a:gd name="connsiteY14" fmla="*/ 135145 h 184982"/>
                  <a:gd name="connsiteX15" fmla="*/ 99341 w 109802"/>
                  <a:gd name="connsiteY15" fmla="*/ 116441 h 184982"/>
                  <a:gd name="connsiteX16" fmla="*/ 81322 w 109802"/>
                  <a:gd name="connsiteY16" fmla="*/ 76411 h 184982"/>
                  <a:gd name="connsiteX17" fmla="*/ 54521 w 109802"/>
                  <a:gd name="connsiteY17" fmla="*/ 41513 h 184982"/>
                  <a:gd name="connsiteX18" fmla="*/ 40493 w 109802"/>
                  <a:gd name="connsiteY18" fmla="*/ 28397 h 184982"/>
                  <a:gd name="connsiteX19" fmla="*/ 27378 w 109802"/>
                  <a:gd name="connsiteY19" fmla="*/ 17905 h 184982"/>
                  <a:gd name="connsiteX20" fmla="*/ 7 w 109802"/>
                  <a:gd name="connsiteY20" fmla="*/ 0 h 18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802" h="184982">
                    <a:moveTo>
                      <a:pt x="7" y="0"/>
                    </a:moveTo>
                    <a:cubicBezTo>
                      <a:pt x="2904" y="867"/>
                      <a:pt x="5698" y="2053"/>
                      <a:pt x="8332" y="3535"/>
                    </a:cubicBezTo>
                    <a:cubicBezTo>
                      <a:pt x="11537" y="5041"/>
                      <a:pt x="14662" y="6717"/>
                      <a:pt x="17684" y="8553"/>
                    </a:cubicBezTo>
                    <a:cubicBezTo>
                      <a:pt x="21106" y="10720"/>
                      <a:pt x="25326" y="12887"/>
                      <a:pt x="29089" y="15966"/>
                    </a:cubicBezTo>
                    <a:cubicBezTo>
                      <a:pt x="32852" y="19045"/>
                      <a:pt x="37984" y="22125"/>
                      <a:pt x="42660" y="26230"/>
                    </a:cubicBezTo>
                    <a:cubicBezTo>
                      <a:pt x="47336" y="30336"/>
                      <a:pt x="52126" y="34556"/>
                      <a:pt x="57144" y="39346"/>
                    </a:cubicBezTo>
                    <a:cubicBezTo>
                      <a:pt x="67579" y="50055"/>
                      <a:pt x="76760" y="61915"/>
                      <a:pt x="84515" y="74700"/>
                    </a:cubicBezTo>
                    <a:cubicBezTo>
                      <a:pt x="92145" y="87542"/>
                      <a:pt x="98235" y="101250"/>
                      <a:pt x="102649" y="115529"/>
                    </a:cubicBezTo>
                    <a:cubicBezTo>
                      <a:pt x="104519" y="121790"/>
                      <a:pt x="106047" y="128142"/>
                      <a:pt x="107210" y="134574"/>
                    </a:cubicBezTo>
                    <a:cubicBezTo>
                      <a:pt x="108351" y="140151"/>
                      <a:pt x="109149" y="145785"/>
                      <a:pt x="109605" y="151453"/>
                    </a:cubicBezTo>
                    <a:cubicBezTo>
                      <a:pt x="109868" y="156083"/>
                      <a:pt x="109868" y="160736"/>
                      <a:pt x="109605" y="165367"/>
                    </a:cubicBezTo>
                    <a:cubicBezTo>
                      <a:pt x="109845" y="168902"/>
                      <a:pt x="109845" y="172438"/>
                      <a:pt x="109605" y="175973"/>
                    </a:cubicBezTo>
                    <a:cubicBezTo>
                      <a:pt x="109537" y="179006"/>
                      <a:pt x="109195" y="182017"/>
                      <a:pt x="108579" y="184983"/>
                    </a:cubicBezTo>
                    <a:cubicBezTo>
                      <a:pt x="107781" y="184983"/>
                      <a:pt x="108579" y="172095"/>
                      <a:pt x="106868" y="151681"/>
                    </a:cubicBezTo>
                    <a:cubicBezTo>
                      <a:pt x="106287" y="146116"/>
                      <a:pt x="105374" y="140596"/>
                      <a:pt x="104131" y="135145"/>
                    </a:cubicBezTo>
                    <a:cubicBezTo>
                      <a:pt x="102899" y="128826"/>
                      <a:pt x="101291" y="122576"/>
                      <a:pt x="99341" y="116441"/>
                    </a:cubicBezTo>
                    <a:cubicBezTo>
                      <a:pt x="94791" y="102493"/>
                      <a:pt x="88746" y="89070"/>
                      <a:pt x="81322" y="76411"/>
                    </a:cubicBezTo>
                    <a:cubicBezTo>
                      <a:pt x="73692" y="63831"/>
                      <a:pt x="64705" y="52130"/>
                      <a:pt x="54521" y="41513"/>
                    </a:cubicBezTo>
                    <a:cubicBezTo>
                      <a:pt x="50073" y="36894"/>
                      <a:pt x="45397" y="32514"/>
                      <a:pt x="40493" y="28397"/>
                    </a:cubicBezTo>
                    <a:cubicBezTo>
                      <a:pt x="36308" y="24668"/>
                      <a:pt x="31929" y="21167"/>
                      <a:pt x="27378" y="17905"/>
                    </a:cubicBezTo>
                    <a:cubicBezTo>
                      <a:pt x="11412" y="5930"/>
                      <a:pt x="-335" y="684"/>
                      <a:pt x="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01D7E885-31DF-4E53-8483-9932A2B38A1F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CE23F0CD-82DF-4761-8C77-0CAD1E113A56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7CFC25B4-823C-4595-A50C-421BFB1D352C}"/>
                  </a:ext>
                </a:extLst>
              </p:cNvPr>
              <p:cNvSpPr/>
              <p:nvPr/>
            </p:nvSpPr>
            <p:spPr>
              <a:xfrm>
                <a:off x="6513140" y="4464908"/>
                <a:ext cx="157523" cy="96015"/>
              </a:xfrm>
              <a:custGeom>
                <a:avLst/>
                <a:gdLst>
                  <a:gd name="connsiteX0" fmla="*/ 126060 w 157523"/>
                  <a:gd name="connsiteY0" fmla="*/ 10264 h 96015"/>
                  <a:gd name="connsiteX1" fmla="*/ 46228 w 157523"/>
                  <a:gd name="connsiteY1" fmla="*/ 3421 h 96015"/>
                  <a:gd name="connsiteX2" fmla="*/ 7452 w 157523"/>
                  <a:gd name="connsiteY2" fmla="*/ 22467 h 96015"/>
                  <a:gd name="connsiteX3" fmla="*/ 8479 w 157523"/>
                  <a:gd name="connsiteY3" fmla="*/ 61698 h 96015"/>
                  <a:gd name="connsiteX4" fmla="*/ 33455 w 157523"/>
                  <a:gd name="connsiteY4" fmla="*/ 67172 h 96015"/>
                  <a:gd name="connsiteX5" fmla="*/ 95040 w 157523"/>
                  <a:gd name="connsiteY5" fmla="*/ 73673 h 96015"/>
                  <a:gd name="connsiteX6" fmla="*/ 123437 w 157523"/>
                  <a:gd name="connsiteY6" fmla="*/ 95456 h 96015"/>
                  <a:gd name="connsiteX7" fmla="*/ 153089 w 157523"/>
                  <a:gd name="connsiteY7" fmla="*/ 81200 h 96015"/>
                  <a:gd name="connsiteX8" fmla="*/ 155256 w 157523"/>
                  <a:gd name="connsiteY8" fmla="*/ 46986 h 96015"/>
                  <a:gd name="connsiteX9" fmla="*/ 126060 w 157523"/>
                  <a:gd name="connsiteY9" fmla="*/ 10264 h 9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523" h="96015">
                    <a:moveTo>
                      <a:pt x="126060" y="10264"/>
                    </a:moveTo>
                    <a:cubicBezTo>
                      <a:pt x="100856" y="-457"/>
                      <a:pt x="72889" y="-2852"/>
                      <a:pt x="46228" y="3421"/>
                    </a:cubicBezTo>
                    <a:cubicBezTo>
                      <a:pt x="31533" y="5246"/>
                      <a:pt x="17876" y="11952"/>
                      <a:pt x="7452" y="22467"/>
                    </a:cubicBezTo>
                    <a:cubicBezTo>
                      <a:pt x="-2870" y="33666"/>
                      <a:pt x="-2415" y="51046"/>
                      <a:pt x="8479" y="61698"/>
                    </a:cubicBezTo>
                    <a:cubicBezTo>
                      <a:pt x="15910" y="66386"/>
                      <a:pt x="24746" y="68313"/>
                      <a:pt x="33455" y="67172"/>
                    </a:cubicBezTo>
                    <a:cubicBezTo>
                      <a:pt x="54553" y="66146"/>
                      <a:pt x="77819" y="61584"/>
                      <a:pt x="95040" y="73673"/>
                    </a:cubicBezTo>
                    <a:cubicBezTo>
                      <a:pt x="104962" y="80516"/>
                      <a:pt x="111805" y="92377"/>
                      <a:pt x="123437" y="95456"/>
                    </a:cubicBezTo>
                    <a:cubicBezTo>
                      <a:pt x="135403" y="97919"/>
                      <a:pt x="147540" y="92080"/>
                      <a:pt x="153089" y="81200"/>
                    </a:cubicBezTo>
                    <a:cubicBezTo>
                      <a:pt x="158128" y="70480"/>
                      <a:pt x="158903" y="58254"/>
                      <a:pt x="155256" y="46986"/>
                    </a:cubicBezTo>
                    <a:cubicBezTo>
                      <a:pt x="151895" y="30815"/>
                      <a:pt x="141063" y="17186"/>
                      <a:pt x="126060" y="10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F44B5155-D13D-4323-80F8-7EF97B9342CB}"/>
                  </a:ext>
                </a:extLst>
              </p:cNvPr>
              <p:cNvSpPr/>
              <p:nvPr/>
            </p:nvSpPr>
            <p:spPr>
              <a:xfrm>
                <a:off x="6715195" y="4207947"/>
                <a:ext cx="183005" cy="196661"/>
              </a:xfrm>
              <a:custGeom>
                <a:avLst/>
                <a:gdLst>
                  <a:gd name="connsiteX0" fmla="*/ 17523 w 183005"/>
                  <a:gd name="connsiteY0" fmla="*/ 186936 h 196661"/>
                  <a:gd name="connsiteX1" fmla="*/ 3039 w 183005"/>
                  <a:gd name="connsiteY1" fmla="*/ 116456 h 196661"/>
                  <a:gd name="connsiteX2" fmla="*/ 42841 w 183005"/>
                  <a:gd name="connsiteY2" fmla="*/ 54073 h 196661"/>
                  <a:gd name="connsiteX3" fmla="*/ 116401 w 183005"/>
                  <a:gd name="connsiteY3" fmla="*/ 6972 h 196661"/>
                  <a:gd name="connsiteX4" fmla="*/ 150615 w 183005"/>
                  <a:gd name="connsiteY4" fmla="*/ 15 h 196661"/>
                  <a:gd name="connsiteX5" fmla="*/ 179126 w 183005"/>
                  <a:gd name="connsiteY5" fmla="*/ 16095 h 196661"/>
                  <a:gd name="connsiteX6" fmla="*/ 172968 w 183005"/>
                  <a:gd name="connsiteY6" fmla="*/ 64793 h 196661"/>
                  <a:gd name="connsiteX7" fmla="*/ 126323 w 183005"/>
                  <a:gd name="connsiteY7" fmla="*/ 141774 h 196661"/>
                  <a:gd name="connsiteX8" fmla="*/ 73634 w 183005"/>
                  <a:gd name="connsiteY8" fmla="*/ 190244 h 196661"/>
                  <a:gd name="connsiteX9" fmla="*/ 15470 w 183005"/>
                  <a:gd name="connsiteY9" fmla="*/ 184313 h 1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005" h="196661">
                    <a:moveTo>
                      <a:pt x="17523" y="186936"/>
                    </a:moveTo>
                    <a:cubicBezTo>
                      <a:pt x="1393" y="167252"/>
                      <a:pt x="-4024" y="140896"/>
                      <a:pt x="3039" y="116456"/>
                    </a:cubicBezTo>
                    <a:cubicBezTo>
                      <a:pt x="10327" y="92404"/>
                      <a:pt x="24097" y="70815"/>
                      <a:pt x="42841" y="54073"/>
                    </a:cubicBezTo>
                    <a:cubicBezTo>
                      <a:pt x="64074" y="33750"/>
                      <a:pt x="89059" y="17749"/>
                      <a:pt x="116401" y="6972"/>
                    </a:cubicBezTo>
                    <a:cubicBezTo>
                      <a:pt x="127152" y="2159"/>
                      <a:pt x="138836" y="-213"/>
                      <a:pt x="150615" y="15"/>
                    </a:cubicBezTo>
                    <a:cubicBezTo>
                      <a:pt x="162167" y="425"/>
                      <a:pt x="172799" y="6424"/>
                      <a:pt x="179126" y="16095"/>
                    </a:cubicBezTo>
                    <a:cubicBezTo>
                      <a:pt x="187566" y="30921"/>
                      <a:pt x="180723" y="49511"/>
                      <a:pt x="172968" y="64793"/>
                    </a:cubicBezTo>
                    <a:cubicBezTo>
                      <a:pt x="159476" y="91640"/>
                      <a:pt x="143879" y="117391"/>
                      <a:pt x="126323" y="141774"/>
                    </a:cubicBezTo>
                    <a:cubicBezTo>
                      <a:pt x="113468" y="162393"/>
                      <a:pt x="95258" y="179147"/>
                      <a:pt x="73634" y="190244"/>
                    </a:cubicBezTo>
                    <a:cubicBezTo>
                      <a:pt x="50825" y="199709"/>
                      <a:pt x="28015" y="199481"/>
                      <a:pt x="15470" y="184313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E2C8FCD2-1878-48FF-9409-EC59A3D25706}"/>
                  </a:ext>
                </a:extLst>
              </p:cNvPr>
              <p:cNvSpPr/>
              <p:nvPr/>
            </p:nvSpPr>
            <p:spPr>
              <a:xfrm>
                <a:off x="6586055" y="4494075"/>
                <a:ext cx="117659" cy="191283"/>
              </a:xfrm>
              <a:custGeom>
                <a:avLst/>
                <a:gdLst>
                  <a:gd name="connsiteX0" fmla="*/ 117353 w 117659"/>
                  <a:gd name="connsiteY0" fmla="*/ 191284 h 191283"/>
                  <a:gd name="connsiteX1" fmla="*/ 115643 w 117659"/>
                  <a:gd name="connsiteY1" fmla="*/ 181704 h 191283"/>
                  <a:gd name="connsiteX2" fmla="*/ 112221 w 117659"/>
                  <a:gd name="connsiteY2" fmla="*/ 155473 h 191283"/>
                  <a:gd name="connsiteX3" fmla="*/ 104922 w 117659"/>
                  <a:gd name="connsiteY3" fmla="*/ 117154 h 191283"/>
                  <a:gd name="connsiteX4" fmla="*/ 89298 w 117659"/>
                  <a:gd name="connsiteY4" fmla="*/ 72220 h 191283"/>
                  <a:gd name="connsiteX5" fmla="*/ 64550 w 117659"/>
                  <a:gd name="connsiteY5" fmla="*/ 31961 h 191283"/>
                  <a:gd name="connsiteX6" fmla="*/ 34556 w 117659"/>
                  <a:gd name="connsiteY6" fmla="*/ 8126 h 191283"/>
                  <a:gd name="connsiteX7" fmla="*/ 9580 w 117659"/>
                  <a:gd name="connsiteY7" fmla="*/ 1283 h 191283"/>
                  <a:gd name="connsiteX8" fmla="*/ 0 w 117659"/>
                  <a:gd name="connsiteY8" fmla="*/ 257 h 191283"/>
                  <a:gd name="connsiteX9" fmla="*/ 9694 w 117659"/>
                  <a:gd name="connsiteY9" fmla="*/ 257 h 191283"/>
                  <a:gd name="connsiteX10" fmla="*/ 35696 w 117659"/>
                  <a:gd name="connsiteY10" fmla="*/ 6073 h 191283"/>
                  <a:gd name="connsiteX11" fmla="*/ 67515 w 117659"/>
                  <a:gd name="connsiteY11" fmla="*/ 29566 h 191283"/>
                  <a:gd name="connsiteX12" fmla="*/ 93176 w 117659"/>
                  <a:gd name="connsiteY12" fmla="*/ 70623 h 191283"/>
                  <a:gd name="connsiteX13" fmla="*/ 108686 w 117659"/>
                  <a:gd name="connsiteY13" fmla="*/ 116242 h 191283"/>
                  <a:gd name="connsiteX14" fmla="*/ 115186 w 117659"/>
                  <a:gd name="connsiteY14" fmla="*/ 155017 h 191283"/>
                  <a:gd name="connsiteX15" fmla="*/ 117467 w 117659"/>
                  <a:gd name="connsiteY15" fmla="*/ 181362 h 191283"/>
                  <a:gd name="connsiteX16" fmla="*/ 117353 w 117659"/>
                  <a:gd name="connsiteY16" fmla="*/ 191284 h 19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659" h="191283">
                    <a:moveTo>
                      <a:pt x="117353" y="191284"/>
                    </a:moveTo>
                    <a:cubicBezTo>
                      <a:pt x="116523" y="188147"/>
                      <a:pt x="115952" y="184943"/>
                      <a:pt x="115643" y="181704"/>
                    </a:cubicBezTo>
                    <a:lnTo>
                      <a:pt x="112221" y="155473"/>
                    </a:lnTo>
                    <a:cubicBezTo>
                      <a:pt x="110511" y="144069"/>
                      <a:pt x="108458" y="131410"/>
                      <a:pt x="104922" y="117154"/>
                    </a:cubicBezTo>
                    <a:cubicBezTo>
                      <a:pt x="100885" y="101792"/>
                      <a:pt x="95661" y="86772"/>
                      <a:pt x="89298" y="72220"/>
                    </a:cubicBezTo>
                    <a:cubicBezTo>
                      <a:pt x="82996" y="57701"/>
                      <a:pt x="74664" y="44141"/>
                      <a:pt x="64550" y="31961"/>
                    </a:cubicBezTo>
                    <a:cubicBezTo>
                      <a:pt x="56453" y="21880"/>
                      <a:pt x="46205" y="13737"/>
                      <a:pt x="34556" y="8126"/>
                    </a:cubicBezTo>
                    <a:cubicBezTo>
                      <a:pt x="26635" y="4567"/>
                      <a:pt x="18210" y="2252"/>
                      <a:pt x="9580" y="1283"/>
                    </a:cubicBezTo>
                    <a:cubicBezTo>
                      <a:pt x="6356" y="1363"/>
                      <a:pt x="3134" y="1021"/>
                      <a:pt x="0" y="257"/>
                    </a:cubicBezTo>
                    <a:cubicBezTo>
                      <a:pt x="3222" y="-86"/>
                      <a:pt x="6472" y="-86"/>
                      <a:pt x="9694" y="257"/>
                    </a:cubicBezTo>
                    <a:cubicBezTo>
                      <a:pt x="18637" y="644"/>
                      <a:pt x="27441" y="2617"/>
                      <a:pt x="35696" y="6073"/>
                    </a:cubicBezTo>
                    <a:cubicBezTo>
                      <a:pt x="47995" y="11308"/>
                      <a:pt x="58893" y="19359"/>
                      <a:pt x="67515" y="29566"/>
                    </a:cubicBezTo>
                    <a:cubicBezTo>
                      <a:pt x="78087" y="41883"/>
                      <a:pt x="86739" y="55729"/>
                      <a:pt x="93176" y="70623"/>
                    </a:cubicBezTo>
                    <a:cubicBezTo>
                      <a:pt x="99624" y="85369"/>
                      <a:pt x="104812" y="100628"/>
                      <a:pt x="108686" y="116242"/>
                    </a:cubicBezTo>
                    <a:cubicBezTo>
                      <a:pt x="111629" y="129026"/>
                      <a:pt x="113801" y="141970"/>
                      <a:pt x="115186" y="155017"/>
                    </a:cubicBezTo>
                    <a:cubicBezTo>
                      <a:pt x="116441" y="166422"/>
                      <a:pt x="117125" y="175203"/>
                      <a:pt x="117467" y="181362"/>
                    </a:cubicBezTo>
                    <a:cubicBezTo>
                      <a:pt x="117757" y="184669"/>
                      <a:pt x="117719" y="187988"/>
                      <a:pt x="117353" y="1912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37F573A6-87A0-43F5-8C71-40B9A29B5126}"/>
                  </a:ext>
                </a:extLst>
              </p:cNvPr>
              <p:cNvSpPr/>
              <p:nvPr/>
            </p:nvSpPr>
            <p:spPr>
              <a:xfrm>
                <a:off x="6636578" y="4232938"/>
                <a:ext cx="64927" cy="432234"/>
              </a:xfrm>
              <a:custGeom>
                <a:avLst/>
                <a:gdLst>
                  <a:gd name="connsiteX0" fmla="*/ 63866 w 64927"/>
                  <a:gd name="connsiteY0" fmla="*/ 432234 h 432234"/>
                  <a:gd name="connsiteX1" fmla="*/ 63866 w 64927"/>
                  <a:gd name="connsiteY1" fmla="*/ 427786 h 432234"/>
                  <a:gd name="connsiteX2" fmla="*/ 63866 w 64927"/>
                  <a:gd name="connsiteY2" fmla="*/ 415013 h 432234"/>
                  <a:gd name="connsiteX3" fmla="*/ 61699 w 64927"/>
                  <a:gd name="connsiteY3" fmla="*/ 368140 h 432234"/>
                  <a:gd name="connsiteX4" fmla="*/ 45162 w 64927"/>
                  <a:gd name="connsiteY4" fmla="*/ 214178 h 432234"/>
                  <a:gd name="connsiteX5" fmla="*/ 16195 w 64927"/>
                  <a:gd name="connsiteY5" fmla="*/ 62041 h 432234"/>
                  <a:gd name="connsiteX6" fmla="*/ 9694 w 64927"/>
                  <a:gd name="connsiteY6" fmla="*/ 36152 h 432234"/>
                  <a:gd name="connsiteX7" fmla="*/ 4448 w 64927"/>
                  <a:gd name="connsiteY7" fmla="*/ 16651 h 432234"/>
                  <a:gd name="connsiteX8" fmla="*/ 1026 w 64927"/>
                  <a:gd name="connsiteY8" fmla="*/ 4333 h 432234"/>
                  <a:gd name="connsiteX9" fmla="*/ 0 w 64927"/>
                  <a:gd name="connsiteY9" fmla="*/ 0 h 432234"/>
                  <a:gd name="connsiteX10" fmla="*/ 1711 w 64927"/>
                  <a:gd name="connsiteY10" fmla="*/ 4105 h 432234"/>
                  <a:gd name="connsiteX11" fmla="*/ 5930 w 64927"/>
                  <a:gd name="connsiteY11" fmla="*/ 16194 h 432234"/>
                  <a:gd name="connsiteX12" fmla="*/ 11861 w 64927"/>
                  <a:gd name="connsiteY12" fmla="*/ 35582 h 432234"/>
                  <a:gd name="connsiteX13" fmla="*/ 18932 w 64927"/>
                  <a:gd name="connsiteY13" fmla="*/ 61356 h 432234"/>
                  <a:gd name="connsiteX14" fmla="*/ 49040 w 64927"/>
                  <a:gd name="connsiteY14" fmla="*/ 213608 h 432234"/>
                  <a:gd name="connsiteX15" fmla="*/ 63866 w 64927"/>
                  <a:gd name="connsiteY15" fmla="*/ 367912 h 432234"/>
                  <a:gd name="connsiteX16" fmla="*/ 64892 w 64927"/>
                  <a:gd name="connsiteY16" fmla="*/ 415013 h 432234"/>
                  <a:gd name="connsiteX17" fmla="*/ 64892 w 64927"/>
                  <a:gd name="connsiteY17" fmla="*/ 427786 h 432234"/>
                  <a:gd name="connsiteX18" fmla="*/ 63866 w 64927"/>
                  <a:gd name="connsiteY18" fmla="*/ 432234 h 4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27" h="432234">
                    <a:moveTo>
                      <a:pt x="63866" y="432234"/>
                    </a:moveTo>
                    <a:cubicBezTo>
                      <a:pt x="63668" y="430763"/>
                      <a:pt x="63668" y="429257"/>
                      <a:pt x="63866" y="427786"/>
                    </a:cubicBezTo>
                    <a:cubicBezTo>
                      <a:pt x="63866" y="424479"/>
                      <a:pt x="63866" y="420145"/>
                      <a:pt x="63866" y="415013"/>
                    </a:cubicBezTo>
                    <a:cubicBezTo>
                      <a:pt x="63866" y="403609"/>
                      <a:pt x="62953" y="387870"/>
                      <a:pt x="61699" y="368140"/>
                    </a:cubicBezTo>
                    <a:cubicBezTo>
                      <a:pt x="59304" y="328567"/>
                      <a:pt x="53944" y="274053"/>
                      <a:pt x="45162" y="214178"/>
                    </a:cubicBezTo>
                    <a:cubicBezTo>
                      <a:pt x="36381" y="154304"/>
                      <a:pt x="25660" y="100132"/>
                      <a:pt x="16195" y="62041"/>
                    </a:cubicBezTo>
                    <a:cubicBezTo>
                      <a:pt x="14028" y="52461"/>
                      <a:pt x="11747" y="43679"/>
                      <a:pt x="9694" y="36152"/>
                    </a:cubicBezTo>
                    <a:cubicBezTo>
                      <a:pt x="7641" y="28625"/>
                      <a:pt x="6044" y="22011"/>
                      <a:pt x="4448" y="16651"/>
                    </a:cubicBezTo>
                    <a:cubicBezTo>
                      <a:pt x="2851" y="11290"/>
                      <a:pt x="1825" y="7527"/>
                      <a:pt x="1026" y="4333"/>
                    </a:cubicBezTo>
                    <a:cubicBezTo>
                      <a:pt x="535" y="2931"/>
                      <a:pt x="190" y="1471"/>
                      <a:pt x="0" y="0"/>
                    </a:cubicBezTo>
                    <a:cubicBezTo>
                      <a:pt x="787" y="1266"/>
                      <a:pt x="1364" y="2657"/>
                      <a:pt x="1711" y="4105"/>
                    </a:cubicBezTo>
                    <a:lnTo>
                      <a:pt x="5930" y="16194"/>
                    </a:lnTo>
                    <a:cubicBezTo>
                      <a:pt x="7755" y="21440"/>
                      <a:pt x="9580" y="27599"/>
                      <a:pt x="11861" y="35582"/>
                    </a:cubicBezTo>
                    <a:cubicBezTo>
                      <a:pt x="14142" y="43565"/>
                      <a:pt x="16537" y="51777"/>
                      <a:pt x="18932" y="61356"/>
                    </a:cubicBezTo>
                    <a:cubicBezTo>
                      <a:pt x="31698" y="111525"/>
                      <a:pt x="41749" y="162356"/>
                      <a:pt x="49040" y="213608"/>
                    </a:cubicBezTo>
                    <a:cubicBezTo>
                      <a:pt x="56559" y="264758"/>
                      <a:pt x="61506" y="316261"/>
                      <a:pt x="63866" y="367912"/>
                    </a:cubicBezTo>
                    <a:cubicBezTo>
                      <a:pt x="64892" y="387756"/>
                      <a:pt x="65006" y="403837"/>
                      <a:pt x="64892" y="415013"/>
                    </a:cubicBezTo>
                    <a:cubicBezTo>
                      <a:pt x="64892" y="420145"/>
                      <a:pt x="64892" y="424365"/>
                      <a:pt x="64892" y="427786"/>
                    </a:cubicBezTo>
                    <a:cubicBezTo>
                      <a:pt x="64705" y="429303"/>
                      <a:pt x="64361" y="430786"/>
                      <a:pt x="63866" y="4322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79A337AA-EC52-4EFC-83A2-50D55A29FCE7}"/>
                  </a:ext>
                </a:extLst>
              </p:cNvPr>
              <p:cNvSpPr/>
              <p:nvPr/>
            </p:nvSpPr>
            <p:spPr>
              <a:xfrm>
                <a:off x="6696577" y="4258484"/>
                <a:ext cx="131826" cy="300739"/>
              </a:xfrm>
              <a:custGeom>
                <a:avLst/>
                <a:gdLst>
                  <a:gd name="connsiteX0" fmla="*/ 217 w 131826"/>
                  <a:gd name="connsiteY0" fmla="*/ 300739 h 300739"/>
                  <a:gd name="connsiteX1" fmla="*/ 217 w 131826"/>
                  <a:gd name="connsiteY1" fmla="*/ 287396 h 300739"/>
                  <a:gd name="connsiteX2" fmla="*/ 2954 w 131826"/>
                  <a:gd name="connsiteY2" fmla="*/ 251129 h 300739"/>
                  <a:gd name="connsiteX3" fmla="*/ 12876 w 131826"/>
                  <a:gd name="connsiteY3" fmla="*/ 198098 h 300739"/>
                  <a:gd name="connsiteX4" fmla="*/ 32606 w 131826"/>
                  <a:gd name="connsiteY4" fmla="*/ 135030 h 300739"/>
                  <a:gd name="connsiteX5" fmla="*/ 93621 w 131826"/>
                  <a:gd name="connsiteY5" fmla="*/ 32389 h 300739"/>
                  <a:gd name="connsiteX6" fmla="*/ 108333 w 131826"/>
                  <a:gd name="connsiteY6" fmla="*/ 17677 h 300739"/>
                  <a:gd name="connsiteX7" fmla="*/ 114719 w 131826"/>
                  <a:gd name="connsiteY7" fmla="*/ 11975 h 300739"/>
                  <a:gd name="connsiteX8" fmla="*/ 120422 w 131826"/>
                  <a:gd name="connsiteY8" fmla="*/ 7641 h 300739"/>
                  <a:gd name="connsiteX9" fmla="*/ 131826 w 131826"/>
                  <a:gd name="connsiteY9" fmla="*/ 0 h 300739"/>
                  <a:gd name="connsiteX10" fmla="*/ 96244 w 131826"/>
                  <a:gd name="connsiteY10" fmla="*/ 34214 h 300739"/>
                  <a:gd name="connsiteX11" fmla="*/ 36826 w 131826"/>
                  <a:gd name="connsiteY11" fmla="*/ 136855 h 300739"/>
                  <a:gd name="connsiteX12" fmla="*/ 16868 w 131826"/>
                  <a:gd name="connsiteY12" fmla="*/ 199352 h 300739"/>
                  <a:gd name="connsiteX13" fmla="*/ 6262 w 131826"/>
                  <a:gd name="connsiteY13" fmla="*/ 251928 h 300739"/>
                  <a:gd name="connsiteX14" fmla="*/ 2156 w 131826"/>
                  <a:gd name="connsiteY14" fmla="*/ 287966 h 300739"/>
                  <a:gd name="connsiteX15" fmla="*/ 217 w 131826"/>
                  <a:gd name="connsiteY15" fmla="*/ 300739 h 30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1826" h="300739">
                    <a:moveTo>
                      <a:pt x="217" y="300739"/>
                    </a:moveTo>
                    <a:cubicBezTo>
                      <a:pt x="-72" y="296291"/>
                      <a:pt x="-72" y="291844"/>
                      <a:pt x="217" y="287396"/>
                    </a:cubicBezTo>
                    <a:cubicBezTo>
                      <a:pt x="217" y="278842"/>
                      <a:pt x="1130" y="266411"/>
                      <a:pt x="2954" y="251129"/>
                    </a:cubicBezTo>
                    <a:cubicBezTo>
                      <a:pt x="5279" y="233281"/>
                      <a:pt x="8592" y="215581"/>
                      <a:pt x="12876" y="198098"/>
                    </a:cubicBezTo>
                    <a:cubicBezTo>
                      <a:pt x="17900" y="176623"/>
                      <a:pt x="24495" y="155536"/>
                      <a:pt x="32606" y="135030"/>
                    </a:cubicBezTo>
                    <a:cubicBezTo>
                      <a:pt x="46596" y="97418"/>
                      <a:pt x="67267" y="62645"/>
                      <a:pt x="93621" y="32389"/>
                    </a:cubicBezTo>
                    <a:cubicBezTo>
                      <a:pt x="98204" y="27177"/>
                      <a:pt x="103119" y="22262"/>
                      <a:pt x="108333" y="17677"/>
                    </a:cubicBezTo>
                    <a:cubicBezTo>
                      <a:pt x="110614" y="15624"/>
                      <a:pt x="112667" y="13572"/>
                      <a:pt x="114719" y="11975"/>
                    </a:cubicBezTo>
                    <a:lnTo>
                      <a:pt x="120422" y="7641"/>
                    </a:lnTo>
                    <a:cubicBezTo>
                      <a:pt x="124034" y="4824"/>
                      <a:pt x="127845" y="2270"/>
                      <a:pt x="131826" y="0"/>
                    </a:cubicBezTo>
                    <a:cubicBezTo>
                      <a:pt x="119290" y="10675"/>
                      <a:pt x="107408" y="22102"/>
                      <a:pt x="96244" y="34214"/>
                    </a:cubicBezTo>
                    <a:cubicBezTo>
                      <a:pt x="70713" y="64778"/>
                      <a:pt x="50614" y="99494"/>
                      <a:pt x="36826" y="136855"/>
                    </a:cubicBezTo>
                    <a:cubicBezTo>
                      <a:pt x="28769" y="157212"/>
                      <a:pt x="22102" y="178094"/>
                      <a:pt x="16868" y="199352"/>
                    </a:cubicBezTo>
                    <a:cubicBezTo>
                      <a:pt x="12403" y="216676"/>
                      <a:pt x="8862" y="234228"/>
                      <a:pt x="6262" y="251928"/>
                    </a:cubicBezTo>
                    <a:cubicBezTo>
                      <a:pt x="3981" y="267096"/>
                      <a:pt x="2840" y="279413"/>
                      <a:pt x="2156" y="287966"/>
                    </a:cubicBezTo>
                    <a:cubicBezTo>
                      <a:pt x="1880" y="292277"/>
                      <a:pt x="1232" y="296542"/>
                      <a:pt x="217" y="3007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3B605C0C-7370-4FF7-BC87-6D128582AE66}"/>
                  </a:ext>
                </a:extLst>
              </p:cNvPr>
              <p:cNvSpPr/>
              <p:nvPr/>
            </p:nvSpPr>
            <p:spPr>
              <a:xfrm>
                <a:off x="6537586" y="4682393"/>
                <a:ext cx="346129" cy="5930"/>
              </a:xfrm>
              <a:custGeom>
                <a:avLst/>
                <a:gdLst>
                  <a:gd name="connsiteX0" fmla="*/ 346130 w 346129"/>
                  <a:gd name="connsiteY0" fmla="*/ 2965 h 5930"/>
                  <a:gd name="connsiteX1" fmla="*/ 173122 w 346129"/>
                  <a:gd name="connsiteY1" fmla="*/ 5931 h 5930"/>
                  <a:gd name="connsiteX2" fmla="*/ 0 w 346129"/>
                  <a:gd name="connsiteY2" fmla="*/ 2965 h 5930"/>
                  <a:gd name="connsiteX3" fmla="*/ 173122 w 346129"/>
                  <a:gd name="connsiteY3" fmla="*/ 0 h 5930"/>
                  <a:gd name="connsiteX4" fmla="*/ 346130 w 346129"/>
                  <a:gd name="connsiteY4" fmla="*/ 2965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129" h="5930">
                    <a:moveTo>
                      <a:pt x="346130" y="2965"/>
                    </a:moveTo>
                    <a:cubicBezTo>
                      <a:pt x="346130" y="4562"/>
                      <a:pt x="268692" y="5931"/>
                      <a:pt x="173122" y="5931"/>
                    </a:cubicBezTo>
                    <a:cubicBezTo>
                      <a:pt x="77551" y="5931"/>
                      <a:pt x="0" y="4562"/>
                      <a:pt x="0" y="2965"/>
                    </a:cubicBezTo>
                    <a:cubicBezTo>
                      <a:pt x="0" y="1369"/>
                      <a:pt x="77437" y="0"/>
                      <a:pt x="173122" y="0"/>
                    </a:cubicBezTo>
                    <a:cubicBezTo>
                      <a:pt x="268806" y="0"/>
                      <a:pt x="346130" y="1255"/>
                      <a:pt x="346130" y="29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图形 4">
              <a:extLst>
                <a:ext uri="{FF2B5EF4-FFF2-40B4-BE49-F238E27FC236}">
                  <a16:creationId xmlns:a16="http://schemas.microsoft.com/office/drawing/2014/main" id="{A3B1E62F-8535-46FA-92B3-2D4E0D59EBBD}"/>
                </a:ext>
              </a:extLst>
            </p:cNvPr>
            <p:cNvGrpSpPr/>
            <p:nvPr/>
          </p:nvGrpSpPr>
          <p:grpSpPr>
            <a:xfrm>
              <a:off x="8638744" y="2039696"/>
              <a:ext cx="1881517" cy="3158412"/>
              <a:chOff x="8638744" y="2039696"/>
              <a:chExt cx="1881517" cy="3158412"/>
            </a:xfrm>
          </p:grpSpPr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A96D8BA1-AEFF-46A9-A5AB-AC244CA69E05}"/>
                  </a:ext>
                </a:extLst>
              </p:cNvPr>
              <p:cNvSpPr/>
              <p:nvPr/>
            </p:nvSpPr>
            <p:spPr>
              <a:xfrm>
                <a:off x="8890811" y="2691720"/>
                <a:ext cx="869828" cy="1252280"/>
              </a:xfrm>
              <a:custGeom>
                <a:avLst/>
                <a:gdLst>
                  <a:gd name="connsiteX0" fmla="*/ 0 w 869828"/>
                  <a:gd name="connsiteY0" fmla="*/ 474545 h 1252280"/>
                  <a:gd name="connsiteX1" fmla="*/ 145979 w 869828"/>
                  <a:gd name="connsiteY1" fmla="*/ 1135442 h 1252280"/>
                  <a:gd name="connsiteX2" fmla="*/ 470668 w 869828"/>
                  <a:gd name="connsiteY2" fmla="*/ 1250971 h 1252280"/>
                  <a:gd name="connsiteX3" fmla="*/ 869829 w 869828"/>
                  <a:gd name="connsiteY3" fmla="*/ 1063707 h 1252280"/>
                  <a:gd name="connsiteX4" fmla="*/ 824210 w 869828"/>
                  <a:gd name="connsiteY4" fmla="*/ 574906 h 1252280"/>
                  <a:gd name="connsiteX5" fmla="*/ 765933 w 869828"/>
                  <a:gd name="connsiteY5" fmla="*/ 41285 h 1252280"/>
                  <a:gd name="connsiteX6" fmla="*/ 490968 w 869828"/>
                  <a:gd name="connsiteY6" fmla="*/ 0 h 1252280"/>
                  <a:gd name="connsiteX7" fmla="*/ 236873 w 869828"/>
                  <a:gd name="connsiteY7" fmla="*/ 36381 h 1252280"/>
                  <a:gd name="connsiteX8" fmla="*/ 69910 w 869828"/>
                  <a:gd name="connsiteY8" fmla="*/ 109826 h 125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9828" h="1252280">
                    <a:moveTo>
                      <a:pt x="0" y="474545"/>
                    </a:moveTo>
                    <a:cubicBezTo>
                      <a:pt x="0" y="478537"/>
                      <a:pt x="145979" y="1135442"/>
                      <a:pt x="145979" y="1135442"/>
                    </a:cubicBezTo>
                    <a:cubicBezTo>
                      <a:pt x="145979" y="1135442"/>
                      <a:pt x="345902" y="1266709"/>
                      <a:pt x="470668" y="1250971"/>
                    </a:cubicBezTo>
                    <a:cubicBezTo>
                      <a:pt x="595434" y="1235232"/>
                      <a:pt x="869829" y="1063707"/>
                      <a:pt x="869829" y="1063707"/>
                    </a:cubicBezTo>
                    <a:lnTo>
                      <a:pt x="824210" y="574906"/>
                    </a:lnTo>
                    <a:lnTo>
                      <a:pt x="765933" y="41285"/>
                    </a:lnTo>
                    <a:lnTo>
                      <a:pt x="490968" y="0"/>
                    </a:lnTo>
                    <a:lnTo>
                      <a:pt x="236873" y="36381"/>
                    </a:lnTo>
                    <a:lnTo>
                      <a:pt x="69910" y="109826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184B7F90-7121-442A-AEB0-D90B1932B01F}"/>
                  </a:ext>
                </a:extLst>
              </p:cNvPr>
              <p:cNvSpPr/>
              <p:nvPr/>
            </p:nvSpPr>
            <p:spPr>
              <a:xfrm>
                <a:off x="8638744" y="2794932"/>
                <a:ext cx="535129" cy="936920"/>
              </a:xfrm>
              <a:custGeom>
                <a:avLst/>
                <a:gdLst>
                  <a:gd name="connsiteX0" fmla="*/ 346725 w 535129"/>
                  <a:gd name="connsiteY0" fmla="*/ 0 h 936920"/>
                  <a:gd name="connsiteX1" fmla="*/ 140302 w 535129"/>
                  <a:gd name="connsiteY1" fmla="*/ 176999 h 936920"/>
                  <a:gd name="connsiteX2" fmla="*/ 21694 w 535129"/>
                  <a:gd name="connsiteY2" fmla="*/ 900279 h 936920"/>
                  <a:gd name="connsiteX3" fmla="*/ 444577 w 535129"/>
                  <a:gd name="connsiteY3" fmla="*/ 935747 h 936920"/>
                  <a:gd name="connsiteX4" fmla="*/ 535129 w 535129"/>
                  <a:gd name="connsiteY4" fmla="*/ 766503 h 936920"/>
                  <a:gd name="connsiteX5" fmla="*/ 271569 w 535129"/>
                  <a:gd name="connsiteY5" fmla="*/ 710620 h 936920"/>
                  <a:gd name="connsiteX6" fmla="*/ 325056 w 535129"/>
                  <a:gd name="connsiteY6" fmla="*/ 467474 h 93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129" h="936920">
                    <a:moveTo>
                      <a:pt x="346725" y="0"/>
                    </a:moveTo>
                    <a:cubicBezTo>
                      <a:pt x="321293" y="6615"/>
                      <a:pt x="201887" y="27599"/>
                      <a:pt x="140302" y="176999"/>
                    </a:cubicBezTo>
                    <a:cubicBezTo>
                      <a:pt x="84305" y="312486"/>
                      <a:pt x="-52892" y="853634"/>
                      <a:pt x="21694" y="900279"/>
                    </a:cubicBezTo>
                    <a:cubicBezTo>
                      <a:pt x="96280" y="946924"/>
                      <a:pt x="444577" y="935747"/>
                      <a:pt x="444577" y="935747"/>
                    </a:cubicBezTo>
                    <a:lnTo>
                      <a:pt x="535129" y="766503"/>
                    </a:lnTo>
                    <a:lnTo>
                      <a:pt x="271569" y="710620"/>
                    </a:lnTo>
                    <a:lnTo>
                      <a:pt x="325056" y="467474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146F6DC1-A77B-418E-B678-45954BA72BB7}"/>
                  </a:ext>
                </a:extLst>
              </p:cNvPr>
              <p:cNvSpPr/>
              <p:nvPr/>
            </p:nvSpPr>
            <p:spPr>
              <a:xfrm>
                <a:off x="9609186" y="2728101"/>
                <a:ext cx="539686" cy="1003262"/>
              </a:xfrm>
              <a:custGeom>
                <a:avLst/>
                <a:gdLst>
                  <a:gd name="connsiteX0" fmla="*/ 0 w 539686"/>
                  <a:gd name="connsiteY0" fmla="*/ 0 h 1003262"/>
                  <a:gd name="connsiteX1" fmla="*/ 64892 w 539686"/>
                  <a:gd name="connsiteY1" fmla="*/ 7185 h 1003262"/>
                  <a:gd name="connsiteX2" fmla="*/ 223759 w 539686"/>
                  <a:gd name="connsiteY2" fmla="*/ 109826 h 1003262"/>
                  <a:gd name="connsiteX3" fmla="*/ 532253 w 539686"/>
                  <a:gd name="connsiteY3" fmla="*/ 669678 h 1003262"/>
                  <a:gd name="connsiteX4" fmla="*/ 445920 w 539686"/>
                  <a:gd name="connsiteY4" fmla="*/ 834474 h 1003262"/>
                  <a:gd name="connsiteX5" fmla="*/ 168104 w 539686"/>
                  <a:gd name="connsiteY5" fmla="*/ 1003263 h 1003262"/>
                  <a:gd name="connsiteX6" fmla="*/ 10150 w 539686"/>
                  <a:gd name="connsiteY6" fmla="*/ 901191 h 1003262"/>
                  <a:gd name="connsiteX7" fmla="*/ 220907 w 539686"/>
                  <a:gd name="connsiteY7" fmla="*/ 661695 h 1003262"/>
                  <a:gd name="connsiteX8" fmla="*/ 89526 w 539686"/>
                  <a:gd name="connsiteY8" fmla="*/ 474545 h 100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686" h="1003262">
                    <a:moveTo>
                      <a:pt x="0" y="0"/>
                    </a:moveTo>
                    <a:lnTo>
                      <a:pt x="64892" y="7185"/>
                    </a:lnTo>
                    <a:cubicBezTo>
                      <a:pt x="131096" y="14370"/>
                      <a:pt x="190001" y="52427"/>
                      <a:pt x="223759" y="109826"/>
                    </a:cubicBezTo>
                    <a:cubicBezTo>
                      <a:pt x="327768" y="287738"/>
                      <a:pt x="512751" y="614708"/>
                      <a:pt x="532253" y="669678"/>
                    </a:cubicBezTo>
                    <a:cubicBezTo>
                      <a:pt x="563616" y="758520"/>
                      <a:pt x="488231" y="812350"/>
                      <a:pt x="445920" y="834474"/>
                    </a:cubicBezTo>
                    <a:cubicBezTo>
                      <a:pt x="403609" y="856599"/>
                      <a:pt x="168104" y="1003263"/>
                      <a:pt x="168104" y="1003263"/>
                    </a:cubicBezTo>
                    <a:lnTo>
                      <a:pt x="10150" y="901191"/>
                    </a:lnTo>
                    <a:lnTo>
                      <a:pt x="220907" y="661695"/>
                    </a:lnTo>
                    <a:lnTo>
                      <a:pt x="89526" y="474545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ADB065C0-190B-45B3-BA7B-CE086D74A315}"/>
                  </a:ext>
                </a:extLst>
              </p:cNvPr>
              <p:cNvSpPr/>
              <p:nvPr/>
            </p:nvSpPr>
            <p:spPr>
              <a:xfrm>
                <a:off x="8882846" y="3151552"/>
                <a:ext cx="87184" cy="378520"/>
              </a:xfrm>
              <a:custGeom>
                <a:avLst/>
                <a:gdLst>
                  <a:gd name="connsiteX0" fmla="*/ 87113 w 87184"/>
                  <a:gd name="connsiteY0" fmla="*/ 378521 h 378520"/>
                  <a:gd name="connsiteX1" fmla="*/ 40696 w 87184"/>
                  <a:gd name="connsiteY1" fmla="*/ 190002 h 378520"/>
                  <a:gd name="connsiteX2" fmla="*/ 96 w 87184"/>
                  <a:gd name="connsiteY2" fmla="*/ 2 h 378520"/>
                  <a:gd name="connsiteX3" fmla="*/ 46512 w 87184"/>
                  <a:gd name="connsiteY3" fmla="*/ 188634 h 378520"/>
                  <a:gd name="connsiteX4" fmla="*/ 87113 w 87184"/>
                  <a:gd name="connsiteY4" fmla="*/ 378521 h 37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84" h="378520">
                    <a:moveTo>
                      <a:pt x="87113" y="378521"/>
                    </a:moveTo>
                    <a:cubicBezTo>
                      <a:pt x="85516" y="378521"/>
                      <a:pt x="64304" y="294469"/>
                      <a:pt x="40696" y="190002"/>
                    </a:cubicBezTo>
                    <a:cubicBezTo>
                      <a:pt x="17089" y="85536"/>
                      <a:pt x="-1501" y="458"/>
                      <a:pt x="96" y="2"/>
                    </a:cubicBezTo>
                    <a:cubicBezTo>
                      <a:pt x="1692" y="-454"/>
                      <a:pt x="22905" y="84054"/>
                      <a:pt x="46512" y="188634"/>
                    </a:cubicBezTo>
                    <a:cubicBezTo>
                      <a:pt x="70120" y="293214"/>
                      <a:pt x="88481" y="378178"/>
                      <a:pt x="87113" y="3785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0ADB216A-388B-4778-944C-CE3E8F53E22B}"/>
                  </a:ext>
                </a:extLst>
              </p:cNvPr>
              <p:cNvSpPr/>
              <p:nvPr/>
            </p:nvSpPr>
            <p:spPr>
              <a:xfrm>
                <a:off x="9690270" y="2932357"/>
                <a:ext cx="48284" cy="562246"/>
              </a:xfrm>
              <a:custGeom>
                <a:avLst/>
                <a:gdLst>
                  <a:gd name="connsiteX0" fmla="*/ 688 w 48284"/>
                  <a:gd name="connsiteY0" fmla="*/ 0 h 562246"/>
                  <a:gd name="connsiteX1" fmla="*/ 1486 w 48284"/>
                  <a:gd name="connsiteY1" fmla="*/ 5702 h 562246"/>
                  <a:gd name="connsiteX2" fmla="*/ 2512 w 48284"/>
                  <a:gd name="connsiteY2" fmla="*/ 22125 h 562246"/>
                  <a:gd name="connsiteX3" fmla="*/ 5820 w 48284"/>
                  <a:gd name="connsiteY3" fmla="*/ 82569 h 562246"/>
                  <a:gd name="connsiteX4" fmla="*/ 19619 w 48284"/>
                  <a:gd name="connsiteY4" fmla="*/ 281579 h 562246"/>
                  <a:gd name="connsiteX5" fmla="*/ 39577 w 48284"/>
                  <a:gd name="connsiteY5" fmla="*/ 480020 h 562246"/>
                  <a:gd name="connsiteX6" fmla="*/ 46420 w 48284"/>
                  <a:gd name="connsiteY6" fmla="*/ 540122 h 562246"/>
                  <a:gd name="connsiteX7" fmla="*/ 48131 w 48284"/>
                  <a:gd name="connsiteY7" fmla="*/ 556544 h 562246"/>
                  <a:gd name="connsiteX8" fmla="*/ 48131 w 48284"/>
                  <a:gd name="connsiteY8" fmla="*/ 562247 h 562246"/>
                  <a:gd name="connsiteX9" fmla="*/ 46762 w 48284"/>
                  <a:gd name="connsiteY9" fmla="*/ 556659 h 562246"/>
                  <a:gd name="connsiteX10" fmla="*/ 43911 w 48284"/>
                  <a:gd name="connsiteY10" fmla="*/ 540464 h 562246"/>
                  <a:gd name="connsiteX11" fmla="*/ 35129 w 48284"/>
                  <a:gd name="connsiteY11" fmla="*/ 480590 h 562246"/>
                  <a:gd name="connsiteX12" fmla="*/ 13461 w 48284"/>
                  <a:gd name="connsiteY12" fmla="*/ 282036 h 562246"/>
                  <a:gd name="connsiteX13" fmla="*/ 1486 w 48284"/>
                  <a:gd name="connsiteY13" fmla="*/ 82683 h 562246"/>
                  <a:gd name="connsiteX14" fmla="*/ 3 w 48284"/>
                  <a:gd name="connsiteY14" fmla="*/ 22239 h 562246"/>
                  <a:gd name="connsiteX15" fmla="*/ 3 w 48284"/>
                  <a:gd name="connsiteY15" fmla="*/ 5816 h 562246"/>
                  <a:gd name="connsiteX16" fmla="*/ 688 w 48284"/>
                  <a:gd name="connsiteY16" fmla="*/ 0 h 5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84" h="562246">
                    <a:moveTo>
                      <a:pt x="688" y="0"/>
                    </a:moveTo>
                    <a:cubicBezTo>
                      <a:pt x="1212" y="1859"/>
                      <a:pt x="1486" y="3775"/>
                      <a:pt x="1486" y="5702"/>
                    </a:cubicBezTo>
                    <a:cubicBezTo>
                      <a:pt x="1486" y="10184"/>
                      <a:pt x="1828" y="15659"/>
                      <a:pt x="2512" y="22125"/>
                    </a:cubicBezTo>
                    <a:cubicBezTo>
                      <a:pt x="3425" y="37293"/>
                      <a:pt x="4451" y="57707"/>
                      <a:pt x="5820" y="82569"/>
                    </a:cubicBezTo>
                    <a:cubicBezTo>
                      <a:pt x="8671" y="133548"/>
                      <a:pt x="13119" y="203914"/>
                      <a:pt x="19619" y="281579"/>
                    </a:cubicBezTo>
                    <a:cubicBezTo>
                      <a:pt x="26120" y="359245"/>
                      <a:pt x="33761" y="429839"/>
                      <a:pt x="39577" y="480020"/>
                    </a:cubicBezTo>
                    <a:cubicBezTo>
                      <a:pt x="42428" y="504768"/>
                      <a:pt x="44709" y="525068"/>
                      <a:pt x="46420" y="540122"/>
                    </a:cubicBezTo>
                    <a:lnTo>
                      <a:pt x="48131" y="556544"/>
                    </a:lnTo>
                    <a:cubicBezTo>
                      <a:pt x="48336" y="558438"/>
                      <a:pt x="48336" y="560354"/>
                      <a:pt x="48131" y="562247"/>
                    </a:cubicBezTo>
                    <a:cubicBezTo>
                      <a:pt x="47412" y="560456"/>
                      <a:pt x="46945" y="558574"/>
                      <a:pt x="46762" y="556659"/>
                    </a:cubicBezTo>
                    <a:cubicBezTo>
                      <a:pt x="45964" y="552325"/>
                      <a:pt x="45051" y="546965"/>
                      <a:pt x="43911" y="540464"/>
                    </a:cubicBezTo>
                    <a:cubicBezTo>
                      <a:pt x="41630" y="526322"/>
                      <a:pt x="38551" y="506250"/>
                      <a:pt x="35129" y="480590"/>
                    </a:cubicBezTo>
                    <a:cubicBezTo>
                      <a:pt x="28287" y="429953"/>
                      <a:pt x="20076" y="359815"/>
                      <a:pt x="13461" y="282036"/>
                    </a:cubicBezTo>
                    <a:cubicBezTo>
                      <a:pt x="6846" y="204256"/>
                      <a:pt x="3197" y="133776"/>
                      <a:pt x="1486" y="82683"/>
                    </a:cubicBezTo>
                    <a:cubicBezTo>
                      <a:pt x="573" y="57251"/>
                      <a:pt x="117" y="37065"/>
                      <a:pt x="3" y="22239"/>
                    </a:cubicBezTo>
                    <a:lnTo>
                      <a:pt x="3" y="5816"/>
                    </a:lnTo>
                    <a:cubicBezTo>
                      <a:pt x="-31" y="3855"/>
                      <a:pt x="197" y="1893"/>
                      <a:pt x="6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44FE0BBD-9352-4DED-B92A-1E7D98FD746F}"/>
                  </a:ext>
                </a:extLst>
              </p:cNvPr>
              <p:cNvSpPr/>
              <p:nvPr/>
            </p:nvSpPr>
            <p:spPr>
              <a:xfrm>
                <a:off x="9686552" y="2761284"/>
                <a:ext cx="55497" cy="87590"/>
              </a:xfrm>
              <a:custGeom>
                <a:avLst/>
                <a:gdLst>
                  <a:gd name="connsiteX0" fmla="*/ 55498 w 55497"/>
                  <a:gd name="connsiteY0" fmla="*/ 118 h 87590"/>
                  <a:gd name="connsiteX1" fmla="*/ 20257 w 55497"/>
                  <a:gd name="connsiteY1" fmla="*/ 38893 h 87590"/>
                  <a:gd name="connsiteX2" fmla="*/ 984 w 55497"/>
                  <a:gd name="connsiteY2" fmla="*/ 87591 h 87590"/>
                  <a:gd name="connsiteX3" fmla="*/ 984 w 55497"/>
                  <a:gd name="connsiteY3" fmla="*/ 71739 h 87590"/>
                  <a:gd name="connsiteX4" fmla="*/ 41014 w 55497"/>
                  <a:gd name="connsiteY4" fmla="*/ 7417 h 87590"/>
                  <a:gd name="connsiteX5" fmla="*/ 55498 w 55497"/>
                  <a:gd name="connsiteY5" fmla="*/ 118 h 8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7" h="87590">
                    <a:moveTo>
                      <a:pt x="55498" y="118"/>
                    </a:moveTo>
                    <a:cubicBezTo>
                      <a:pt x="42143" y="11488"/>
                      <a:pt x="30305" y="24512"/>
                      <a:pt x="20257" y="38893"/>
                    </a:cubicBezTo>
                    <a:cubicBezTo>
                      <a:pt x="11829" y="54267"/>
                      <a:pt x="5363" y="70621"/>
                      <a:pt x="984" y="87591"/>
                    </a:cubicBezTo>
                    <a:cubicBezTo>
                      <a:pt x="-328" y="82391"/>
                      <a:pt x="-328" y="76939"/>
                      <a:pt x="984" y="71739"/>
                    </a:cubicBezTo>
                    <a:cubicBezTo>
                      <a:pt x="5739" y="46010"/>
                      <a:pt x="20029" y="23041"/>
                      <a:pt x="41014" y="7417"/>
                    </a:cubicBezTo>
                    <a:cubicBezTo>
                      <a:pt x="49339" y="1714"/>
                      <a:pt x="55042" y="-567"/>
                      <a:pt x="55498" y="1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7B8E2CB2-B37C-4BC8-8E26-D15ADFC43D87}"/>
                  </a:ext>
                </a:extLst>
              </p:cNvPr>
              <p:cNvSpPr/>
              <p:nvPr/>
            </p:nvSpPr>
            <p:spPr>
              <a:xfrm>
                <a:off x="8821699" y="2933612"/>
                <a:ext cx="26533" cy="80630"/>
              </a:xfrm>
              <a:custGeom>
                <a:avLst/>
                <a:gdLst>
                  <a:gd name="connsiteX0" fmla="*/ 0 w 26533"/>
                  <a:gd name="connsiteY0" fmla="*/ 0 h 80630"/>
                  <a:gd name="connsiteX1" fmla="*/ 19502 w 26533"/>
                  <a:gd name="connsiteY1" fmla="*/ 38319 h 80630"/>
                  <a:gd name="connsiteX2" fmla="*/ 26345 w 26533"/>
                  <a:gd name="connsiteY2" fmla="*/ 80630 h 80630"/>
                  <a:gd name="connsiteX3" fmla="*/ 13914 w 26533"/>
                  <a:gd name="connsiteY3" fmla="*/ 40144 h 80630"/>
                  <a:gd name="connsiteX4" fmla="*/ 0 w 26533"/>
                  <a:gd name="connsiteY4" fmla="*/ 0 h 8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33" h="80630">
                    <a:moveTo>
                      <a:pt x="0" y="0"/>
                    </a:moveTo>
                    <a:cubicBezTo>
                      <a:pt x="9226" y="11188"/>
                      <a:pt x="15887" y="24269"/>
                      <a:pt x="19502" y="38319"/>
                    </a:cubicBezTo>
                    <a:cubicBezTo>
                      <a:pt x="24908" y="51743"/>
                      <a:pt x="27246" y="66192"/>
                      <a:pt x="26345" y="80630"/>
                    </a:cubicBezTo>
                    <a:cubicBezTo>
                      <a:pt x="21464" y="67367"/>
                      <a:pt x="17312" y="53853"/>
                      <a:pt x="13914" y="40144"/>
                    </a:cubicBezTo>
                    <a:cubicBezTo>
                      <a:pt x="8519" y="27040"/>
                      <a:pt x="3866" y="1364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016DF2F1-B2FF-440C-A72D-BCEA5C4BD8FB}"/>
                  </a:ext>
                </a:extLst>
              </p:cNvPr>
              <p:cNvSpPr/>
              <p:nvPr/>
            </p:nvSpPr>
            <p:spPr>
              <a:xfrm>
                <a:off x="8798548" y="3501868"/>
                <a:ext cx="117923" cy="53673"/>
              </a:xfrm>
              <a:custGeom>
                <a:avLst/>
                <a:gdLst>
                  <a:gd name="connsiteX0" fmla="*/ 117924 w 117923"/>
                  <a:gd name="connsiteY0" fmla="*/ 3571 h 53673"/>
                  <a:gd name="connsiteX1" fmla="*/ 98308 w 117923"/>
                  <a:gd name="connsiteY1" fmla="*/ 4255 h 53673"/>
                  <a:gd name="connsiteX2" fmla="*/ 14142 w 117923"/>
                  <a:gd name="connsiteY2" fmla="*/ 39951 h 53673"/>
                  <a:gd name="connsiteX3" fmla="*/ 0 w 117923"/>
                  <a:gd name="connsiteY3" fmla="*/ 53637 h 53673"/>
                  <a:gd name="connsiteX4" fmla="*/ 11405 w 117923"/>
                  <a:gd name="connsiteY4" fmla="*/ 37100 h 53673"/>
                  <a:gd name="connsiteX5" fmla="*/ 50979 w 117923"/>
                  <a:gd name="connsiteY5" fmla="*/ 9273 h 53673"/>
                  <a:gd name="connsiteX6" fmla="*/ 98422 w 117923"/>
                  <a:gd name="connsiteY6" fmla="*/ 35 h 53673"/>
                  <a:gd name="connsiteX7" fmla="*/ 117924 w 117923"/>
                  <a:gd name="connsiteY7" fmla="*/ 3571 h 5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923" h="53673">
                    <a:moveTo>
                      <a:pt x="117924" y="3571"/>
                    </a:moveTo>
                    <a:cubicBezTo>
                      <a:pt x="111412" y="4346"/>
                      <a:pt x="104854" y="4574"/>
                      <a:pt x="98308" y="4255"/>
                    </a:cubicBezTo>
                    <a:cubicBezTo>
                      <a:pt x="66945" y="5954"/>
                      <a:pt x="37156" y="18579"/>
                      <a:pt x="14142" y="39951"/>
                    </a:cubicBezTo>
                    <a:cubicBezTo>
                      <a:pt x="5360" y="48163"/>
                      <a:pt x="798" y="54207"/>
                      <a:pt x="0" y="53637"/>
                    </a:cubicBezTo>
                    <a:cubicBezTo>
                      <a:pt x="2486" y="47319"/>
                      <a:pt x="6387" y="41662"/>
                      <a:pt x="11405" y="37100"/>
                    </a:cubicBezTo>
                    <a:cubicBezTo>
                      <a:pt x="22456" y="25102"/>
                      <a:pt x="35947" y="15614"/>
                      <a:pt x="50979" y="9273"/>
                    </a:cubicBezTo>
                    <a:cubicBezTo>
                      <a:pt x="65964" y="2897"/>
                      <a:pt x="82136" y="-250"/>
                      <a:pt x="98422" y="35"/>
                    </a:cubicBezTo>
                    <a:cubicBezTo>
                      <a:pt x="105105" y="-227"/>
                      <a:pt x="111765" y="981"/>
                      <a:pt x="117924" y="35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97831E08-C3A2-41BD-968A-A45095007106}"/>
                  </a:ext>
                </a:extLst>
              </p:cNvPr>
              <p:cNvSpPr/>
              <p:nvPr/>
            </p:nvSpPr>
            <p:spPr>
              <a:xfrm>
                <a:off x="8909628" y="3504104"/>
                <a:ext cx="262647" cy="67937"/>
              </a:xfrm>
              <a:custGeom>
                <a:avLst/>
                <a:gdLst>
                  <a:gd name="connsiteX0" fmla="*/ 262648 w 262647"/>
                  <a:gd name="connsiteY0" fmla="*/ 67938 h 67937"/>
                  <a:gd name="connsiteX1" fmla="*/ 224443 w 262647"/>
                  <a:gd name="connsiteY1" fmla="*/ 56533 h 67937"/>
                  <a:gd name="connsiteX2" fmla="*/ 132293 w 262647"/>
                  <a:gd name="connsiteY2" fmla="*/ 30188 h 67937"/>
                  <a:gd name="connsiteX3" fmla="*/ 38890 w 262647"/>
                  <a:gd name="connsiteY3" fmla="*/ 8862 h 67937"/>
                  <a:gd name="connsiteX4" fmla="*/ 0 w 262647"/>
                  <a:gd name="connsiteY4" fmla="*/ 194 h 67937"/>
                  <a:gd name="connsiteX5" fmla="*/ 10720 w 262647"/>
                  <a:gd name="connsiteY5" fmla="*/ 764 h 67937"/>
                  <a:gd name="connsiteX6" fmla="*/ 39574 w 262647"/>
                  <a:gd name="connsiteY6" fmla="*/ 4756 h 67937"/>
                  <a:gd name="connsiteX7" fmla="*/ 133776 w 262647"/>
                  <a:gd name="connsiteY7" fmla="*/ 24486 h 67937"/>
                  <a:gd name="connsiteX8" fmla="*/ 225811 w 262647"/>
                  <a:gd name="connsiteY8" fmla="*/ 52541 h 67937"/>
                  <a:gd name="connsiteX9" fmla="*/ 253068 w 262647"/>
                  <a:gd name="connsiteY9" fmla="*/ 62920 h 67937"/>
                  <a:gd name="connsiteX10" fmla="*/ 262648 w 262647"/>
                  <a:gd name="connsiteY10" fmla="*/ 67938 h 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47" h="67937">
                    <a:moveTo>
                      <a:pt x="262648" y="67938"/>
                    </a:moveTo>
                    <a:cubicBezTo>
                      <a:pt x="249704" y="64870"/>
                      <a:pt x="236953" y="61061"/>
                      <a:pt x="224443" y="56533"/>
                    </a:cubicBezTo>
                    <a:cubicBezTo>
                      <a:pt x="201063" y="49234"/>
                      <a:pt x="168560" y="39540"/>
                      <a:pt x="132293" y="30188"/>
                    </a:cubicBezTo>
                    <a:cubicBezTo>
                      <a:pt x="96027" y="20837"/>
                      <a:pt x="62839" y="13766"/>
                      <a:pt x="38890" y="8862"/>
                    </a:cubicBezTo>
                    <a:cubicBezTo>
                      <a:pt x="25752" y="6820"/>
                      <a:pt x="12762" y="3924"/>
                      <a:pt x="0" y="194"/>
                    </a:cubicBezTo>
                    <a:cubicBezTo>
                      <a:pt x="3581" y="-193"/>
                      <a:pt x="7196" y="0"/>
                      <a:pt x="10720" y="764"/>
                    </a:cubicBezTo>
                    <a:cubicBezTo>
                      <a:pt x="17563" y="1449"/>
                      <a:pt x="27485" y="2817"/>
                      <a:pt x="39574" y="4756"/>
                    </a:cubicBezTo>
                    <a:cubicBezTo>
                      <a:pt x="63866" y="8634"/>
                      <a:pt x="97395" y="15134"/>
                      <a:pt x="133776" y="24486"/>
                    </a:cubicBezTo>
                    <a:cubicBezTo>
                      <a:pt x="170157" y="33838"/>
                      <a:pt x="202204" y="44216"/>
                      <a:pt x="225811" y="52541"/>
                    </a:cubicBezTo>
                    <a:cubicBezTo>
                      <a:pt x="237216" y="56647"/>
                      <a:pt x="246681" y="60183"/>
                      <a:pt x="253068" y="62920"/>
                    </a:cubicBezTo>
                    <a:cubicBezTo>
                      <a:pt x="256490" y="64106"/>
                      <a:pt x="259717" y="65794"/>
                      <a:pt x="262648" y="679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E30E9E46-B34A-44AC-901D-E936C7BC1C9F}"/>
                  </a:ext>
                </a:extLst>
              </p:cNvPr>
              <p:cNvSpPr/>
              <p:nvPr/>
            </p:nvSpPr>
            <p:spPr>
              <a:xfrm>
                <a:off x="9621732" y="3312700"/>
                <a:ext cx="305415" cy="419119"/>
              </a:xfrm>
              <a:custGeom>
                <a:avLst/>
                <a:gdLst>
                  <a:gd name="connsiteX0" fmla="*/ 155559 w 305415"/>
                  <a:gd name="connsiteY0" fmla="*/ 419119 h 419119"/>
                  <a:gd name="connsiteX1" fmla="*/ 144154 w 305415"/>
                  <a:gd name="connsiteY1" fmla="*/ 412276 h 419119"/>
                  <a:gd name="connsiteX2" fmla="*/ 112335 w 305415"/>
                  <a:gd name="connsiteY2" fmla="*/ 391178 h 419119"/>
                  <a:gd name="connsiteX3" fmla="*/ 2623 w 305415"/>
                  <a:gd name="connsiteY3" fmla="*/ 317276 h 419119"/>
                  <a:gd name="connsiteX4" fmla="*/ 0 w 305415"/>
                  <a:gd name="connsiteY4" fmla="*/ 315451 h 419119"/>
                  <a:gd name="connsiteX5" fmla="*/ 2053 w 305415"/>
                  <a:gd name="connsiteY5" fmla="*/ 313170 h 419119"/>
                  <a:gd name="connsiteX6" fmla="*/ 85649 w 305415"/>
                  <a:gd name="connsiteY6" fmla="*/ 218512 h 419119"/>
                  <a:gd name="connsiteX7" fmla="*/ 235961 w 305415"/>
                  <a:gd name="connsiteY7" fmla="*/ 58848 h 419119"/>
                  <a:gd name="connsiteX8" fmla="*/ 285913 w 305415"/>
                  <a:gd name="connsiteY8" fmla="*/ 14940 h 419119"/>
                  <a:gd name="connsiteX9" fmla="*/ 300169 w 305415"/>
                  <a:gd name="connsiteY9" fmla="*/ 3535 h 419119"/>
                  <a:gd name="connsiteX10" fmla="*/ 305415 w 305415"/>
                  <a:gd name="connsiteY10" fmla="*/ 0 h 419119"/>
                  <a:gd name="connsiteX11" fmla="*/ 300968 w 305415"/>
                  <a:gd name="connsiteY11" fmla="*/ 4448 h 419119"/>
                  <a:gd name="connsiteX12" fmla="*/ 287396 w 305415"/>
                  <a:gd name="connsiteY12" fmla="*/ 15852 h 419119"/>
                  <a:gd name="connsiteX13" fmla="*/ 238812 w 305415"/>
                  <a:gd name="connsiteY13" fmla="*/ 61471 h 419119"/>
                  <a:gd name="connsiteX14" fmla="*/ 90553 w 305415"/>
                  <a:gd name="connsiteY14" fmla="*/ 221934 h 419119"/>
                  <a:gd name="connsiteX15" fmla="*/ 6615 w 305415"/>
                  <a:gd name="connsiteY15" fmla="*/ 316250 h 419119"/>
                  <a:gd name="connsiteX16" fmla="*/ 6044 w 305415"/>
                  <a:gd name="connsiteY16" fmla="*/ 312144 h 419119"/>
                  <a:gd name="connsiteX17" fmla="*/ 114616 w 305415"/>
                  <a:gd name="connsiteY17" fmla="*/ 387985 h 419119"/>
                  <a:gd name="connsiteX18" fmla="*/ 145295 w 305415"/>
                  <a:gd name="connsiteY18" fmla="*/ 409882 h 419119"/>
                  <a:gd name="connsiteX19" fmla="*/ 155559 w 305415"/>
                  <a:gd name="connsiteY19" fmla="*/ 419119 h 41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5415" h="419119">
                    <a:moveTo>
                      <a:pt x="155559" y="419119"/>
                    </a:moveTo>
                    <a:cubicBezTo>
                      <a:pt x="151544" y="417214"/>
                      <a:pt x="147724" y="414922"/>
                      <a:pt x="144154" y="412276"/>
                    </a:cubicBezTo>
                    <a:lnTo>
                      <a:pt x="112335" y="391178"/>
                    </a:lnTo>
                    <a:lnTo>
                      <a:pt x="2623" y="317276"/>
                    </a:lnTo>
                    <a:lnTo>
                      <a:pt x="0" y="315451"/>
                    </a:lnTo>
                    <a:lnTo>
                      <a:pt x="2053" y="313170"/>
                    </a:lnTo>
                    <a:lnTo>
                      <a:pt x="85649" y="218512"/>
                    </a:lnTo>
                    <a:cubicBezTo>
                      <a:pt x="142672" y="154304"/>
                      <a:pt x="194905" y="97395"/>
                      <a:pt x="235961" y="58848"/>
                    </a:cubicBezTo>
                    <a:cubicBezTo>
                      <a:pt x="256261" y="39460"/>
                      <a:pt x="273710" y="24634"/>
                      <a:pt x="285913" y="14940"/>
                    </a:cubicBezTo>
                    <a:lnTo>
                      <a:pt x="300169" y="3535"/>
                    </a:lnTo>
                    <a:cubicBezTo>
                      <a:pt x="301789" y="2178"/>
                      <a:pt x="303545" y="992"/>
                      <a:pt x="305415" y="0"/>
                    </a:cubicBezTo>
                    <a:cubicBezTo>
                      <a:pt x="305415" y="0"/>
                      <a:pt x="304047" y="1711"/>
                      <a:pt x="300968" y="4448"/>
                    </a:cubicBezTo>
                    <a:lnTo>
                      <a:pt x="287396" y="15852"/>
                    </a:lnTo>
                    <a:cubicBezTo>
                      <a:pt x="275991" y="26345"/>
                      <a:pt x="258770" y="41285"/>
                      <a:pt x="238812" y="61471"/>
                    </a:cubicBezTo>
                    <a:cubicBezTo>
                      <a:pt x="198668" y="100475"/>
                      <a:pt x="146663" y="157726"/>
                      <a:pt x="90553" y="221934"/>
                    </a:cubicBezTo>
                    <a:cubicBezTo>
                      <a:pt x="60673" y="256147"/>
                      <a:pt x="32389" y="287738"/>
                      <a:pt x="6615" y="316250"/>
                    </a:cubicBezTo>
                    <a:lnTo>
                      <a:pt x="6044" y="312144"/>
                    </a:lnTo>
                    <a:lnTo>
                      <a:pt x="114616" y="387985"/>
                    </a:lnTo>
                    <a:lnTo>
                      <a:pt x="145295" y="409882"/>
                    </a:lnTo>
                    <a:cubicBezTo>
                      <a:pt x="148933" y="412710"/>
                      <a:pt x="152366" y="415789"/>
                      <a:pt x="155559" y="4191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2CBB7A91-9021-49B6-806D-3CB21775AB0E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0AB5E4B7-4915-4D5F-A79E-1131137FD8A9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D057D8A0-61B8-4F69-BDEF-CCF24A512BFE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CC00A819-1D1F-4698-89CA-B8DC055F1BC3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C8A7C1A5-0A14-4AF7-9435-1B4932C038B7}"/>
                  </a:ext>
                </a:extLst>
              </p:cNvPr>
              <p:cNvSpPr/>
              <p:nvPr/>
            </p:nvSpPr>
            <p:spPr>
              <a:xfrm>
                <a:off x="9362049" y="3331404"/>
                <a:ext cx="47443" cy="53145"/>
              </a:xfrm>
              <a:custGeom>
                <a:avLst/>
                <a:gdLst>
                  <a:gd name="connsiteX0" fmla="*/ 23037 w 47443"/>
                  <a:gd name="connsiteY0" fmla="*/ 16765 h 53145"/>
                  <a:gd name="connsiteX1" fmla="*/ 15396 w 47443"/>
                  <a:gd name="connsiteY1" fmla="*/ 29766 h 53145"/>
                  <a:gd name="connsiteX2" fmla="*/ 11405 w 47443"/>
                  <a:gd name="connsiteY2" fmla="*/ 23265 h 53145"/>
                  <a:gd name="connsiteX3" fmla="*/ 0 w 47443"/>
                  <a:gd name="connsiteY3" fmla="*/ 29196 h 53145"/>
                  <a:gd name="connsiteX4" fmla="*/ 11405 w 47443"/>
                  <a:gd name="connsiteY4" fmla="*/ 47899 h 53145"/>
                  <a:gd name="connsiteX5" fmla="*/ 18475 w 47443"/>
                  <a:gd name="connsiteY5" fmla="*/ 47899 h 53145"/>
                  <a:gd name="connsiteX6" fmla="*/ 32845 w 47443"/>
                  <a:gd name="connsiteY6" fmla="*/ 23722 h 53145"/>
                  <a:gd name="connsiteX7" fmla="*/ 32845 w 47443"/>
                  <a:gd name="connsiteY7" fmla="*/ 53145 h 53145"/>
                  <a:gd name="connsiteX8" fmla="*/ 47443 w 47443"/>
                  <a:gd name="connsiteY8" fmla="*/ 53145 h 53145"/>
                  <a:gd name="connsiteX9" fmla="*/ 47443 w 47443"/>
                  <a:gd name="connsiteY9" fmla="*/ 0 h 53145"/>
                  <a:gd name="connsiteX10" fmla="*/ 23037 w 47443"/>
                  <a:gd name="connsiteY10" fmla="*/ 16765 h 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43" h="53145">
                    <a:moveTo>
                      <a:pt x="23037" y="16765"/>
                    </a:moveTo>
                    <a:lnTo>
                      <a:pt x="15396" y="29766"/>
                    </a:lnTo>
                    <a:lnTo>
                      <a:pt x="11405" y="23265"/>
                    </a:lnTo>
                    <a:lnTo>
                      <a:pt x="0" y="29196"/>
                    </a:lnTo>
                    <a:lnTo>
                      <a:pt x="11405" y="47899"/>
                    </a:lnTo>
                    <a:lnTo>
                      <a:pt x="18475" y="47899"/>
                    </a:lnTo>
                    <a:lnTo>
                      <a:pt x="32845" y="23722"/>
                    </a:lnTo>
                    <a:lnTo>
                      <a:pt x="32845" y="53145"/>
                    </a:lnTo>
                    <a:lnTo>
                      <a:pt x="47443" y="53145"/>
                    </a:lnTo>
                    <a:lnTo>
                      <a:pt x="47443" y="0"/>
                    </a:lnTo>
                    <a:cubicBezTo>
                      <a:pt x="39642" y="6067"/>
                      <a:pt x="31499" y="11667"/>
                      <a:pt x="23037" y="167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EA07AA47-6FE7-4140-80A6-6224A53A8A17}"/>
                  </a:ext>
                </a:extLst>
              </p:cNvPr>
              <p:cNvSpPr/>
              <p:nvPr/>
            </p:nvSpPr>
            <p:spPr>
              <a:xfrm>
                <a:off x="9421125" y="3328439"/>
                <a:ext cx="45048" cy="56110"/>
              </a:xfrm>
              <a:custGeom>
                <a:avLst/>
                <a:gdLst>
                  <a:gd name="connsiteX0" fmla="*/ 45048 w 45048"/>
                  <a:gd name="connsiteY0" fmla="*/ 44706 h 56110"/>
                  <a:gd name="connsiteX1" fmla="*/ 45048 w 45048"/>
                  <a:gd name="connsiteY1" fmla="*/ 56111 h 56110"/>
                  <a:gd name="connsiteX2" fmla="*/ 0 w 45048"/>
                  <a:gd name="connsiteY2" fmla="*/ 56111 h 56110"/>
                  <a:gd name="connsiteX3" fmla="*/ 0 w 45048"/>
                  <a:gd name="connsiteY3" fmla="*/ 0 h 56110"/>
                  <a:gd name="connsiteX4" fmla="*/ 44022 w 45048"/>
                  <a:gd name="connsiteY4" fmla="*/ 0 h 56110"/>
                  <a:gd name="connsiteX5" fmla="*/ 44022 w 45048"/>
                  <a:gd name="connsiteY5" fmla="*/ 12203 h 56110"/>
                  <a:gd name="connsiteX6" fmla="*/ 15738 w 45048"/>
                  <a:gd name="connsiteY6" fmla="*/ 12203 h 56110"/>
                  <a:gd name="connsiteX7" fmla="*/ 15738 w 45048"/>
                  <a:gd name="connsiteY7" fmla="*/ 21897 h 56110"/>
                  <a:gd name="connsiteX8" fmla="*/ 40600 w 45048"/>
                  <a:gd name="connsiteY8" fmla="*/ 21897 h 56110"/>
                  <a:gd name="connsiteX9" fmla="*/ 40600 w 45048"/>
                  <a:gd name="connsiteY9" fmla="*/ 33301 h 56110"/>
                  <a:gd name="connsiteX10" fmla="*/ 15738 w 45048"/>
                  <a:gd name="connsiteY10" fmla="*/ 33301 h 56110"/>
                  <a:gd name="connsiteX11" fmla="*/ 15738 w 45048"/>
                  <a:gd name="connsiteY11" fmla="*/ 43565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48" h="56110">
                    <a:moveTo>
                      <a:pt x="45048" y="44706"/>
                    </a:moveTo>
                    <a:lnTo>
                      <a:pt x="45048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44022" y="0"/>
                    </a:lnTo>
                    <a:lnTo>
                      <a:pt x="44022" y="12203"/>
                    </a:lnTo>
                    <a:lnTo>
                      <a:pt x="15738" y="12203"/>
                    </a:lnTo>
                    <a:lnTo>
                      <a:pt x="15738" y="21897"/>
                    </a:lnTo>
                    <a:lnTo>
                      <a:pt x="40600" y="21897"/>
                    </a:lnTo>
                    <a:lnTo>
                      <a:pt x="40600" y="33301"/>
                    </a:lnTo>
                    <a:lnTo>
                      <a:pt x="15738" y="33301"/>
                    </a:lnTo>
                    <a:lnTo>
                      <a:pt x="15738" y="4356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0D8DA224-6D03-427D-A041-EA3168B57CE2}"/>
                  </a:ext>
                </a:extLst>
              </p:cNvPr>
              <p:cNvSpPr/>
              <p:nvPr/>
            </p:nvSpPr>
            <p:spPr>
              <a:xfrm>
                <a:off x="9474954" y="3328439"/>
                <a:ext cx="51320" cy="56110"/>
              </a:xfrm>
              <a:custGeom>
                <a:avLst/>
                <a:gdLst>
                  <a:gd name="connsiteX0" fmla="*/ 24520 w 51320"/>
                  <a:gd name="connsiteY0" fmla="*/ 41513 h 56110"/>
                  <a:gd name="connsiteX1" fmla="*/ 15853 w 51320"/>
                  <a:gd name="connsiteY1" fmla="*/ 41513 h 56110"/>
                  <a:gd name="connsiteX2" fmla="*/ 15853 w 51320"/>
                  <a:gd name="connsiteY2" fmla="*/ 56111 h 56110"/>
                  <a:gd name="connsiteX3" fmla="*/ 0 w 51320"/>
                  <a:gd name="connsiteY3" fmla="*/ 56111 h 56110"/>
                  <a:gd name="connsiteX4" fmla="*/ 0 w 51320"/>
                  <a:gd name="connsiteY4" fmla="*/ 0 h 56110"/>
                  <a:gd name="connsiteX5" fmla="*/ 25660 w 51320"/>
                  <a:gd name="connsiteY5" fmla="*/ 0 h 56110"/>
                  <a:gd name="connsiteX6" fmla="*/ 50636 w 51320"/>
                  <a:gd name="connsiteY6" fmla="*/ 20756 h 56110"/>
                  <a:gd name="connsiteX7" fmla="*/ 39232 w 51320"/>
                  <a:gd name="connsiteY7" fmla="*/ 38433 h 56110"/>
                  <a:gd name="connsiteX8" fmla="*/ 51321 w 51320"/>
                  <a:gd name="connsiteY8" fmla="*/ 56111 h 56110"/>
                  <a:gd name="connsiteX9" fmla="*/ 34328 w 51320"/>
                  <a:gd name="connsiteY9" fmla="*/ 56111 h 56110"/>
                  <a:gd name="connsiteX10" fmla="*/ 24520 w 51320"/>
                  <a:gd name="connsiteY10" fmla="*/ 12773 h 56110"/>
                  <a:gd name="connsiteX11" fmla="*/ 15624 w 51320"/>
                  <a:gd name="connsiteY11" fmla="*/ 12773 h 56110"/>
                  <a:gd name="connsiteX12" fmla="*/ 15624 w 51320"/>
                  <a:gd name="connsiteY12" fmla="*/ 29310 h 56110"/>
                  <a:gd name="connsiteX13" fmla="*/ 24520 w 51320"/>
                  <a:gd name="connsiteY13" fmla="*/ 29310 h 56110"/>
                  <a:gd name="connsiteX14" fmla="*/ 34328 w 51320"/>
                  <a:gd name="connsiteY14" fmla="*/ 21098 h 56110"/>
                  <a:gd name="connsiteX15" fmla="*/ 24748 w 51320"/>
                  <a:gd name="connsiteY15" fmla="*/ 12773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320" h="56110">
                    <a:moveTo>
                      <a:pt x="24520" y="41513"/>
                    </a:moveTo>
                    <a:lnTo>
                      <a:pt x="15853" y="41513"/>
                    </a:lnTo>
                    <a:lnTo>
                      <a:pt x="15853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25660" y="0"/>
                    </a:lnTo>
                    <a:cubicBezTo>
                      <a:pt x="40942" y="0"/>
                      <a:pt x="50636" y="7869"/>
                      <a:pt x="50636" y="20756"/>
                    </a:cubicBezTo>
                    <a:cubicBezTo>
                      <a:pt x="50853" y="28443"/>
                      <a:pt x="46326" y="35468"/>
                      <a:pt x="39232" y="38433"/>
                    </a:cubicBezTo>
                    <a:lnTo>
                      <a:pt x="51321" y="56111"/>
                    </a:lnTo>
                    <a:lnTo>
                      <a:pt x="34328" y="56111"/>
                    </a:lnTo>
                    <a:close/>
                    <a:moveTo>
                      <a:pt x="24520" y="12773"/>
                    </a:moveTo>
                    <a:lnTo>
                      <a:pt x="15624" y="12773"/>
                    </a:lnTo>
                    <a:lnTo>
                      <a:pt x="15624" y="29310"/>
                    </a:lnTo>
                    <a:lnTo>
                      <a:pt x="24520" y="29310"/>
                    </a:lnTo>
                    <a:cubicBezTo>
                      <a:pt x="31021" y="29310"/>
                      <a:pt x="34328" y="26231"/>
                      <a:pt x="34328" y="21098"/>
                    </a:cubicBezTo>
                    <a:cubicBezTo>
                      <a:pt x="34328" y="15966"/>
                      <a:pt x="31021" y="12773"/>
                      <a:pt x="24748" y="12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72961872-5EDB-4B01-A825-0BFAADEC957A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D8FCE697-0071-4F7D-BF95-CB0E905E39BF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AFC2278A-5DA9-49C0-8B45-5B8C0232E417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536EDCA5-5A64-44C4-997D-2BA242122AF6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9B944C97-2C7F-43DE-B1AC-4AE899A73303}"/>
                  </a:ext>
                </a:extLst>
              </p:cNvPr>
              <p:cNvSpPr/>
              <p:nvPr/>
            </p:nvSpPr>
            <p:spPr>
              <a:xfrm>
                <a:off x="9222784" y="3411236"/>
                <a:ext cx="43807" cy="43748"/>
              </a:xfrm>
              <a:custGeom>
                <a:avLst/>
                <a:gdLst>
                  <a:gd name="connsiteX0" fmla="*/ 24420 w 43807"/>
                  <a:gd name="connsiteY0" fmla="*/ 34100 h 43748"/>
                  <a:gd name="connsiteX1" fmla="*/ 11647 w 43807"/>
                  <a:gd name="connsiteY1" fmla="*/ 21327 h 43748"/>
                  <a:gd name="connsiteX2" fmla="*/ 24420 w 43807"/>
                  <a:gd name="connsiteY2" fmla="*/ 8553 h 43748"/>
                  <a:gd name="connsiteX3" fmla="*/ 34912 w 43807"/>
                  <a:gd name="connsiteY3" fmla="*/ 13800 h 43748"/>
                  <a:gd name="connsiteX4" fmla="*/ 42895 w 43807"/>
                  <a:gd name="connsiteY4" fmla="*/ 6501 h 43748"/>
                  <a:gd name="connsiteX5" fmla="*/ 33772 w 43807"/>
                  <a:gd name="connsiteY5" fmla="*/ 0 h 43748"/>
                  <a:gd name="connsiteX6" fmla="*/ 31035 w 43807"/>
                  <a:gd name="connsiteY6" fmla="*/ 1483 h 43748"/>
                  <a:gd name="connsiteX7" fmla="*/ 28526 w 43807"/>
                  <a:gd name="connsiteY7" fmla="*/ 2623 h 43748"/>
                  <a:gd name="connsiteX8" fmla="*/ 26701 w 43807"/>
                  <a:gd name="connsiteY8" fmla="*/ 3650 h 43748"/>
                  <a:gd name="connsiteX9" fmla="*/ 24078 w 43807"/>
                  <a:gd name="connsiteY9" fmla="*/ 4904 h 43748"/>
                  <a:gd name="connsiteX10" fmla="*/ 23166 w 43807"/>
                  <a:gd name="connsiteY10" fmla="*/ 4904 h 43748"/>
                  <a:gd name="connsiteX11" fmla="*/ 21455 w 43807"/>
                  <a:gd name="connsiteY11" fmla="*/ 4904 h 43748"/>
                  <a:gd name="connsiteX12" fmla="*/ 17806 w 43807"/>
                  <a:gd name="connsiteY12" fmla="*/ 7413 h 43748"/>
                  <a:gd name="connsiteX13" fmla="*/ 11647 w 43807"/>
                  <a:gd name="connsiteY13" fmla="*/ 10492 h 43748"/>
                  <a:gd name="connsiteX14" fmla="*/ 11647 w 43807"/>
                  <a:gd name="connsiteY14" fmla="*/ 10492 h 43748"/>
                  <a:gd name="connsiteX15" fmla="*/ 10849 w 43807"/>
                  <a:gd name="connsiteY15" fmla="*/ 11405 h 43748"/>
                  <a:gd name="connsiteX16" fmla="*/ 128 w 43807"/>
                  <a:gd name="connsiteY16" fmla="*/ 16651 h 43748"/>
                  <a:gd name="connsiteX17" fmla="*/ 128 w 43807"/>
                  <a:gd name="connsiteY17" fmla="*/ 20870 h 43748"/>
                  <a:gd name="connsiteX18" fmla="*/ 22869 w 43807"/>
                  <a:gd name="connsiteY18" fmla="*/ 43748 h 43748"/>
                  <a:gd name="connsiteX19" fmla="*/ 24648 w 43807"/>
                  <a:gd name="connsiteY19" fmla="*/ 43680 h 43748"/>
                  <a:gd name="connsiteX20" fmla="*/ 43808 w 43807"/>
                  <a:gd name="connsiteY20" fmla="*/ 35354 h 43748"/>
                  <a:gd name="connsiteX21" fmla="*/ 35825 w 43807"/>
                  <a:gd name="connsiteY21" fmla="*/ 28055 h 43748"/>
                  <a:gd name="connsiteX22" fmla="*/ 24420 w 43807"/>
                  <a:gd name="connsiteY22" fmla="*/ 34100 h 4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07" h="43748">
                    <a:moveTo>
                      <a:pt x="24420" y="34100"/>
                    </a:moveTo>
                    <a:cubicBezTo>
                      <a:pt x="17361" y="34100"/>
                      <a:pt x="11647" y="28386"/>
                      <a:pt x="11647" y="21327"/>
                    </a:cubicBezTo>
                    <a:cubicBezTo>
                      <a:pt x="11647" y="14267"/>
                      <a:pt x="17361" y="8553"/>
                      <a:pt x="24420" y="8553"/>
                    </a:cubicBezTo>
                    <a:cubicBezTo>
                      <a:pt x="28548" y="8576"/>
                      <a:pt x="32426" y="10515"/>
                      <a:pt x="34912" y="13800"/>
                    </a:cubicBezTo>
                    <a:lnTo>
                      <a:pt x="42895" y="6501"/>
                    </a:lnTo>
                    <a:cubicBezTo>
                      <a:pt x="40877" y="3170"/>
                      <a:pt x="37581" y="821"/>
                      <a:pt x="33772" y="0"/>
                    </a:cubicBezTo>
                    <a:cubicBezTo>
                      <a:pt x="33772" y="0"/>
                      <a:pt x="32517" y="2281"/>
                      <a:pt x="31035" y="1483"/>
                    </a:cubicBezTo>
                    <a:cubicBezTo>
                      <a:pt x="31035" y="2395"/>
                      <a:pt x="29438" y="2053"/>
                      <a:pt x="28526" y="2623"/>
                    </a:cubicBezTo>
                    <a:lnTo>
                      <a:pt x="26701" y="3650"/>
                    </a:lnTo>
                    <a:lnTo>
                      <a:pt x="24078" y="4904"/>
                    </a:lnTo>
                    <a:lnTo>
                      <a:pt x="23166" y="4904"/>
                    </a:lnTo>
                    <a:cubicBezTo>
                      <a:pt x="22607" y="5018"/>
                      <a:pt x="22025" y="5018"/>
                      <a:pt x="21455" y="4904"/>
                    </a:cubicBezTo>
                    <a:cubicBezTo>
                      <a:pt x="20315" y="5839"/>
                      <a:pt x="19094" y="6683"/>
                      <a:pt x="17806" y="7413"/>
                    </a:cubicBezTo>
                    <a:cubicBezTo>
                      <a:pt x="15821" y="8576"/>
                      <a:pt x="13768" y="9603"/>
                      <a:pt x="11647" y="10492"/>
                    </a:cubicBezTo>
                    <a:lnTo>
                      <a:pt x="11647" y="10492"/>
                    </a:lnTo>
                    <a:cubicBezTo>
                      <a:pt x="11442" y="10846"/>
                      <a:pt x="11168" y="11154"/>
                      <a:pt x="10849" y="11405"/>
                    </a:cubicBezTo>
                    <a:cubicBezTo>
                      <a:pt x="7313" y="13229"/>
                      <a:pt x="3778" y="15054"/>
                      <a:pt x="128" y="16651"/>
                    </a:cubicBezTo>
                    <a:cubicBezTo>
                      <a:pt x="-43" y="18054"/>
                      <a:pt x="-43" y="19468"/>
                      <a:pt x="128" y="20870"/>
                    </a:cubicBezTo>
                    <a:cubicBezTo>
                      <a:pt x="94" y="33472"/>
                      <a:pt x="10278" y="43714"/>
                      <a:pt x="22869" y="43748"/>
                    </a:cubicBezTo>
                    <a:cubicBezTo>
                      <a:pt x="23462" y="43748"/>
                      <a:pt x="24055" y="43725"/>
                      <a:pt x="24648" y="43680"/>
                    </a:cubicBezTo>
                    <a:cubicBezTo>
                      <a:pt x="31981" y="44022"/>
                      <a:pt x="39052" y="40942"/>
                      <a:pt x="43808" y="35354"/>
                    </a:cubicBezTo>
                    <a:lnTo>
                      <a:pt x="35825" y="28055"/>
                    </a:lnTo>
                    <a:cubicBezTo>
                      <a:pt x="33304" y="31876"/>
                      <a:pt x="29005" y="34157"/>
                      <a:pt x="24420" y="34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957912D7-34F9-40DA-9F5F-13FD828E0EFA}"/>
                  </a:ext>
                </a:extLst>
              </p:cNvPr>
              <p:cNvSpPr/>
              <p:nvPr/>
            </p:nvSpPr>
            <p:spPr>
              <a:xfrm>
                <a:off x="9265338" y="3410210"/>
                <a:ext cx="52004" cy="44706"/>
              </a:xfrm>
              <a:custGeom>
                <a:avLst/>
                <a:gdLst>
                  <a:gd name="connsiteX0" fmla="*/ 35354 w 52004"/>
                  <a:gd name="connsiteY0" fmla="*/ 35924 h 44706"/>
                  <a:gd name="connsiteX1" fmla="*/ 16423 w 52004"/>
                  <a:gd name="connsiteY1" fmla="*/ 35924 h 44706"/>
                  <a:gd name="connsiteX2" fmla="*/ 12887 w 52004"/>
                  <a:gd name="connsiteY2" fmla="*/ 44706 h 44706"/>
                  <a:gd name="connsiteX3" fmla="*/ 0 w 52004"/>
                  <a:gd name="connsiteY3" fmla="*/ 44706 h 44706"/>
                  <a:gd name="connsiteX4" fmla="*/ 19730 w 52004"/>
                  <a:gd name="connsiteY4" fmla="*/ 0 h 44706"/>
                  <a:gd name="connsiteX5" fmla="*/ 32161 w 52004"/>
                  <a:gd name="connsiteY5" fmla="*/ 0 h 44706"/>
                  <a:gd name="connsiteX6" fmla="*/ 52005 w 52004"/>
                  <a:gd name="connsiteY6" fmla="*/ 44706 h 44706"/>
                  <a:gd name="connsiteX7" fmla="*/ 38776 w 52004"/>
                  <a:gd name="connsiteY7" fmla="*/ 44706 h 44706"/>
                  <a:gd name="connsiteX8" fmla="*/ 31591 w 52004"/>
                  <a:gd name="connsiteY8" fmla="*/ 26687 h 44706"/>
                  <a:gd name="connsiteX9" fmla="*/ 25889 w 52004"/>
                  <a:gd name="connsiteY9" fmla="*/ 12431 h 44706"/>
                  <a:gd name="connsiteX10" fmla="*/ 20072 w 52004"/>
                  <a:gd name="connsiteY10" fmla="*/ 26687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04" h="44706">
                    <a:moveTo>
                      <a:pt x="35354" y="35924"/>
                    </a:moveTo>
                    <a:lnTo>
                      <a:pt x="16423" y="35924"/>
                    </a:lnTo>
                    <a:lnTo>
                      <a:pt x="12887" y="44706"/>
                    </a:lnTo>
                    <a:lnTo>
                      <a:pt x="0" y="44706"/>
                    </a:lnTo>
                    <a:lnTo>
                      <a:pt x="19730" y="0"/>
                    </a:lnTo>
                    <a:lnTo>
                      <a:pt x="32161" y="0"/>
                    </a:lnTo>
                    <a:lnTo>
                      <a:pt x="52005" y="44706"/>
                    </a:lnTo>
                    <a:lnTo>
                      <a:pt x="38776" y="44706"/>
                    </a:lnTo>
                    <a:close/>
                    <a:moveTo>
                      <a:pt x="31591" y="26687"/>
                    </a:moveTo>
                    <a:lnTo>
                      <a:pt x="25889" y="12431"/>
                    </a:lnTo>
                    <a:lnTo>
                      <a:pt x="20072" y="266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FBF1E2BB-697B-4E69-BC87-DA82591E094A}"/>
                  </a:ext>
                </a:extLst>
              </p:cNvPr>
              <p:cNvSpPr/>
              <p:nvPr/>
            </p:nvSpPr>
            <p:spPr>
              <a:xfrm>
                <a:off x="9321334" y="3409982"/>
                <a:ext cx="51890" cy="44934"/>
              </a:xfrm>
              <a:custGeom>
                <a:avLst/>
                <a:gdLst>
                  <a:gd name="connsiteX0" fmla="*/ 39802 w 51890"/>
                  <a:gd name="connsiteY0" fmla="*/ 44934 h 44934"/>
                  <a:gd name="connsiteX1" fmla="*/ 39802 w 51890"/>
                  <a:gd name="connsiteY1" fmla="*/ 21213 h 44934"/>
                  <a:gd name="connsiteX2" fmla="*/ 28397 w 51890"/>
                  <a:gd name="connsiteY2" fmla="*/ 40486 h 44934"/>
                  <a:gd name="connsiteX3" fmla="*/ 22809 w 51890"/>
                  <a:gd name="connsiteY3" fmla="*/ 40486 h 44934"/>
                  <a:gd name="connsiteX4" fmla="*/ 11405 w 51890"/>
                  <a:gd name="connsiteY4" fmla="*/ 21897 h 44934"/>
                  <a:gd name="connsiteX5" fmla="*/ 11405 w 51890"/>
                  <a:gd name="connsiteY5" fmla="*/ 44706 h 44934"/>
                  <a:gd name="connsiteX6" fmla="*/ 0 w 51890"/>
                  <a:gd name="connsiteY6" fmla="*/ 44706 h 44934"/>
                  <a:gd name="connsiteX7" fmla="*/ 0 w 51890"/>
                  <a:gd name="connsiteY7" fmla="*/ 0 h 44934"/>
                  <a:gd name="connsiteX8" fmla="*/ 10492 w 51890"/>
                  <a:gd name="connsiteY8" fmla="*/ 0 h 44934"/>
                  <a:gd name="connsiteX9" fmla="*/ 26117 w 51890"/>
                  <a:gd name="connsiteY9" fmla="*/ 25775 h 44934"/>
                  <a:gd name="connsiteX10" fmla="*/ 41399 w 51890"/>
                  <a:gd name="connsiteY10" fmla="*/ 0 h 44934"/>
                  <a:gd name="connsiteX11" fmla="*/ 51891 w 51890"/>
                  <a:gd name="connsiteY11" fmla="*/ 0 h 44934"/>
                  <a:gd name="connsiteX12" fmla="*/ 51891 w 51890"/>
                  <a:gd name="connsiteY12" fmla="*/ 44706 h 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90" h="44934">
                    <a:moveTo>
                      <a:pt x="39802" y="44934"/>
                    </a:moveTo>
                    <a:lnTo>
                      <a:pt x="39802" y="21213"/>
                    </a:lnTo>
                    <a:lnTo>
                      <a:pt x="28397" y="40486"/>
                    </a:lnTo>
                    <a:lnTo>
                      <a:pt x="22809" y="40486"/>
                    </a:lnTo>
                    <a:lnTo>
                      <a:pt x="11405" y="21897"/>
                    </a:lnTo>
                    <a:lnTo>
                      <a:pt x="1140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10492" y="0"/>
                    </a:lnTo>
                    <a:lnTo>
                      <a:pt x="26117" y="25775"/>
                    </a:lnTo>
                    <a:lnTo>
                      <a:pt x="41399" y="0"/>
                    </a:lnTo>
                    <a:lnTo>
                      <a:pt x="51891" y="0"/>
                    </a:lnTo>
                    <a:lnTo>
                      <a:pt x="51891" y="44706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737E5A75-0CB9-4775-B0D3-9A9A15C6D411}"/>
                  </a:ext>
                </a:extLst>
              </p:cNvPr>
              <p:cNvSpPr/>
              <p:nvPr/>
            </p:nvSpPr>
            <p:spPr>
              <a:xfrm>
                <a:off x="9381779" y="3409868"/>
                <a:ext cx="40144" cy="44706"/>
              </a:xfrm>
              <a:custGeom>
                <a:avLst/>
                <a:gdLst>
                  <a:gd name="connsiteX0" fmla="*/ 40144 w 40144"/>
                  <a:gd name="connsiteY0" fmla="*/ 16879 h 44706"/>
                  <a:gd name="connsiteX1" fmla="*/ 20301 w 40144"/>
                  <a:gd name="connsiteY1" fmla="*/ 33301 h 44706"/>
                  <a:gd name="connsiteX2" fmla="*/ 12545 w 40144"/>
                  <a:gd name="connsiteY2" fmla="*/ 33301 h 44706"/>
                  <a:gd name="connsiteX3" fmla="*/ 12545 w 40144"/>
                  <a:gd name="connsiteY3" fmla="*/ 44706 h 44706"/>
                  <a:gd name="connsiteX4" fmla="*/ 0 w 40144"/>
                  <a:gd name="connsiteY4" fmla="*/ 44706 h 44706"/>
                  <a:gd name="connsiteX5" fmla="*/ 0 w 40144"/>
                  <a:gd name="connsiteY5" fmla="*/ 0 h 44706"/>
                  <a:gd name="connsiteX6" fmla="*/ 20301 w 40144"/>
                  <a:gd name="connsiteY6" fmla="*/ 0 h 44706"/>
                  <a:gd name="connsiteX7" fmla="*/ 40144 w 40144"/>
                  <a:gd name="connsiteY7" fmla="*/ 16879 h 44706"/>
                  <a:gd name="connsiteX8" fmla="*/ 27485 w 40144"/>
                  <a:gd name="connsiteY8" fmla="*/ 16879 h 44706"/>
                  <a:gd name="connsiteX9" fmla="*/ 19616 w 40144"/>
                  <a:gd name="connsiteY9" fmla="*/ 10264 h 44706"/>
                  <a:gd name="connsiteX10" fmla="*/ 12545 w 40144"/>
                  <a:gd name="connsiteY10" fmla="*/ 10264 h 44706"/>
                  <a:gd name="connsiteX11" fmla="*/ 12545 w 40144"/>
                  <a:gd name="connsiteY11" fmla="*/ 23379 h 44706"/>
                  <a:gd name="connsiteX12" fmla="*/ 19616 w 40144"/>
                  <a:gd name="connsiteY12" fmla="*/ 23379 h 44706"/>
                  <a:gd name="connsiteX13" fmla="*/ 27485 w 40144"/>
                  <a:gd name="connsiteY13" fmla="*/ 16879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44" h="44706">
                    <a:moveTo>
                      <a:pt x="40144" y="16879"/>
                    </a:moveTo>
                    <a:cubicBezTo>
                      <a:pt x="40144" y="27029"/>
                      <a:pt x="32503" y="33301"/>
                      <a:pt x="20301" y="33301"/>
                    </a:cubicBezTo>
                    <a:lnTo>
                      <a:pt x="12545" y="33301"/>
                    </a:lnTo>
                    <a:lnTo>
                      <a:pt x="1254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20301" y="0"/>
                    </a:lnTo>
                    <a:cubicBezTo>
                      <a:pt x="32959" y="342"/>
                      <a:pt x="40144" y="6729"/>
                      <a:pt x="40144" y="16879"/>
                    </a:cubicBezTo>
                    <a:close/>
                    <a:moveTo>
                      <a:pt x="27485" y="16879"/>
                    </a:moveTo>
                    <a:cubicBezTo>
                      <a:pt x="27485" y="12773"/>
                      <a:pt x="24862" y="10264"/>
                      <a:pt x="19616" y="10264"/>
                    </a:cubicBezTo>
                    <a:lnTo>
                      <a:pt x="12545" y="10264"/>
                    </a:lnTo>
                    <a:lnTo>
                      <a:pt x="12545" y="23379"/>
                    </a:lnTo>
                    <a:lnTo>
                      <a:pt x="19616" y="23379"/>
                    </a:lnTo>
                    <a:cubicBezTo>
                      <a:pt x="24862" y="23379"/>
                      <a:pt x="27485" y="20984"/>
                      <a:pt x="27485" y="168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959381DE-C381-4103-9E4A-FE627F0D0AE2}"/>
                  </a:ext>
                </a:extLst>
              </p:cNvPr>
              <p:cNvSpPr/>
              <p:nvPr/>
            </p:nvSpPr>
            <p:spPr>
              <a:xfrm>
                <a:off x="9271382" y="3152238"/>
                <a:ext cx="99676" cy="99676"/>
              </a:xfrm>
              <a:custGeom>
                <a:avLst/>
                <a:gdLst>
                  <a:gd name="connsiteX0" fmla="*/ 99676 w 99676"/>
                  <a:gd name="connsiteY0" fmla="*/ 49838 h 99676"/>
                  <a:gd name="connsiteX1" fmla="*/ 49838 w 99676"/>
                  <a:gd name="connsiteY1" fmla="*/ 99676 h 99676"/>
                  <a:gd name="connsiteX2" fmla="*/ 0 w 99676"/>
                  <a:gd name="connsiteY2" fmla="*/ 49838 h 99676"/>
                  <a:gd name="connsiteX3" fmla="*/ 49838 w 99676"/>
                  <a:gd name="connsiteY3" fmla="*/ 0 h 99676"/>
                  <a:gd name="connsiteX4" fmla="*/ 99676 w 99676"/>
                  <a:gd name="connsiteY4" fmla="*/ 49838 h 99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76" h="99676">
                    <a:moveTo>
                      <a:pt x="99676" y="49838"/>
                    </a:moveTo>
                    <a:cubicBezTo>
                      <a:pt x="99676" y="77357"/>
                      <a:pt x="77369" y="99676"/>
                      <a:pt x="49838" y="99676"/>
                    </a:cubicBezTo>
                    <a:cubicBezTo>
                      <a:pt x="22319" y="99676"/>
                      <a:pt x="0" y="77357"/>
                      <a:pt x="0" y="49838"/>
                    </a:cubicBezTo>
                    <a:cubicBezTo>
                      <a:pt x="0" y="22319"/>
                      <a:pt x="22319" y="0"/>
                      <a:pt x="49838" y="0"/>
                    </a:cubicBezTo>
                    <a:cubicBezTo>
                      <a:pt x="77369" y="0"/>
                      <a:pt x="99676" y="22319"/>
                      <a:pt x="99676" y="49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F1AC5E40-2E5C-4E90-A710-AAB7DE88A263}"/>
                  </a:ext>
                </a:extLst>
              </p:cNvPr>
              <p:cNvSpPr/>
              <p:nvPr/>
            </p:nvSpPr>
            <p:spPr>
              <a:xfrm>
                <a:off x="9313576" y="3272556"/>
                <a:ext cx="1143" cy="41056"/>
              </a:xfrm>
              <a:custGeom>
                <a:avLst/>
                <a:gdLst>
                  <a:gd name="connsiteX0" fmla="*/ 573 w 1143"/>
                  <a:gd name="connsiteY0" fmla="*/ 41057 h 41056"/>
                  <a:gd name="connsiteX1" fmla="*/ 573 w 1143"/>
                  <a:gd name="connsiteY1" fmla="*/ 0 h 41056"/>
                  <a:gd name="connsiteX2" fmla="*/ 1143 w 1143"/>
                  <a:gd name="connsiteY2" fmla="*/ 20528 h 41056"/>
                  <a:gd name="connsiteX3" fmla="*/ 573 w 1143"/>
                  <a:gd name="connsiteY3" fmla="*/ 41057 h 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" h="41056">
                    <a:moveTo>
                      <a:pt x="573" y="41057"/>
                    </a:moveTo>
                    <a:cubicBezTo>
                      <a:pt x="-191" y="27382"/>
                      <a:pt x="-191" y="13674"/>
                      <a:pt x="573" y="0"/>
                    </a:cubicBezTo>
                    <a:cubicBezTo>
                      <a:pt x="573" y="0"/>
                      <a:pt x="1143" y="9124"/>
                      <a:pt x="1143" y="20528"/>
                    </a:cubicBezTo>
                    <a:cubicBezTo>
                      <a:pt x="1143" y="31933"/>
                      <a:pt x="801" y="41057"/>
                      <a:pt x="573" y="41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435F043F-1D14-4D12-82BD-5012F1BBA5C8}"/>
                  </a:ext>
                </a:extLst>
              </p:cNvPr>
              <p:cNvSpPr/>
              <p:nvPr/>
            </p:nvSpPr>
            <p:spPr>
              <a:xfrm>
                <a:off x="9263513" y="3260923"/>
                <a:ext cx="21896" cy="37865"/>
              </a:xfrm>
              <a:custGeom>
                <a:avLst/>
                <a:gdLst>
                  <a:gd name="connsiteX0" fmla="*/ 21897 w 21896"/>
                  <a:gd name="connsiteY0" fmla="*/ 1 h 37865"/>
                  <a:gd name="connsiteX1" fmla="*/ 11405 w 21896"/>
                  <a:gd name="connsiteY1" fmla="*/ 19161 h 37865"/>
                  <a:gd name="connsiteX2" fmla="*/ 0 w 21896"/>
                  <a:gd name="connsiteY2" fmla="*/ 37864 h 37865"/>
                  <a:gd name="connsiteX3" fmla="*/ 10492 w 21896"/>
                  <a:gd name="connsiteY3" fmla="*/ 18705 h 37865"/>
                  <a:gd name="connsiteX4" fmla="*/ 21897 w 21896"/>
                  <a:gd name="connsiteY4" fmla="*/ 1 h 3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96" h="37865">
                    <a:moveTo>
                      <a:pt x="21897" y="1"/>
                    </a:moveTo>
                    <a:cubicBezTo>
                      <a:pt x="21897" y="1"/>
                      <a:pt x="17449" y="8783"/>
                      <a:pt x="11405" y="19161"/>
                    </a:cubicBezTo>
                    <a:cubicBezTo>
                      <a:pt x="5360" y="29539"/>
                      <a:pt x="0" y="37979"/>
                      <a:pt x="0" y="37864"/>
                    </a:cubicBezTo>
                    <a:cubicBezTo>
                      <a:pt x="3171" y="31307"/>
                      <a:pt x="6672" y="24909"/>
                      <a:pt x="10492" y="18705"/>
                    </a:cubicBezTo>
                    <a:cubicBezTo>
                      <a:pt x="16537" y="8212"/>
                      <a:pt x="21669" y="-113"/>
                      <a:pt x="218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E5F0D4C6-2C41-41FF-825E-3D95CE35DE5B}"/>
                  </a:ext>
                </a:extLst>
              </p:cNvPr>
              <p:cNvSpPr/>
              <p:nvPr/>
            </p:nvSpPr>
            <p:spPr>
              <a:xfrm>
                <a:off x="9232265" y="3242562"/>
                <a:ext cx="23721" cy="19045"/>
              </a:xfrm>
              <a:custGeom>
                <a:avLst/>
                <a:gdLst>
                  <a:gd name="connsiteX0" fmla="*/ 23721 w 23721"/>
                  <a:gd name="connsiteY0" fmla="*/ 0 h 19045"/>
                  <a:gd name="connsiteX1" fmla="*/ 12317 w 23721"/>
                  <a:gd name="connsiteY1" fmla="*/ 9922 h 19045"/>
                  <a:gd name="connsiteX2" fmla="*/ 0 w 23721"/>
                  <a:gd name="connsiteY2" fmla="*/ 19046 h 19045"/>
                  <a:gd name="connsiteX3" fmla="*/ 11405 w 23721"/>
                  <a:gd name="connsiteY3" fmla="*/ 9124 h 19045"/>
                  <a:gd name="connsiteX4" fmla="*/ 23721 w 23721"/>
                  <a:gd name="connsiteY4" fmla="*/ 0 h 1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19045">
                    <a:moveTo>
                      <a:pt x="23721" y="0"/>
                    </a:moveTo>
                    <a:cubicBezTo>
                      <a:pt x="20140" y="3547"/>
                      <a:pt x="16331" y="6865"/>
                      <a:pt x="12317" y="9922"/>
                    </a:cubicBezTo>
                    <a:cubicBezTo>
                      <a:pt x="8428" y="13252"/>
                      <a:pt x="4311" y="16297"/>
                      <a:pt x="0" y="19046"/>
                    </a:cubicBezTo>
                    <a:cubicBezTo>
                      <a:pt x="3581" y="15499"/>
                      <a:pt x="7390" y="12180"/>
                      <a:pt x="11405" y="9124"/>
                    </a:cubicBezTo>
                    <a:cubicBezTo>
                      <a:pt x="15294" y="5793"/>
                      <a:pt x="19411" y="2748"/>
                      <a:pt x="23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905FB017-55F0-4C3C-BDB8-977F17BD543D}"/>
                  </a:ext>
                </a:extLst>
              </p:cNvPr>
              <p:cNvSpPr/>
              <p:nvPr/>
            </p:nvSpPr>
            <p:spPr>
              <a:xfrm>
                <a:off x="9354636" y="3258871"/>
                <a:ext cx="9237" cy="34441"/>
              </a:xfrm>
              <a:custGeom>
                <a:avLst/>
                <a:gdLst>
                  <a:gd name="connsiteX0" fmla="*/ 9238 w 9237"/>
                  <a:gd name="connsiteY0" fmla="*/ 34442 h 34441"/>
                  <a:gd name="connsiteX1" fmla="*/ 7869 w 9237"/>
                  <a:gd name="connsiteY1" fmla="*/ 29310 h 34441"/>
                  <a:gd name="connsiteX2" fmla="*/ 4904 w 9237"/>
                  <a:gd name="connsiteY2" fmla="*/ 17107 h 34441"/>
                  <a:gd name="connsiteX3" fmla="*/ 1368 w 9237"/>
                  <a:gd name="connsiteY3" fmla="*/ 5132 h 34441"/>
                  <a:gd name="connsiteX4" fmla="*/ 0 w 9237"/>
                  <a:gd name="connsiteY4" fmla="*/ 0 h 34441"/>
                  <a:gd name="connsiteX5" fmla="*/ 2053 w 9237"/>
                  <a:gd name="connsiteY5" fmla="*/ 4790 h 34441"/>
                  <a:gd name="connsiteX6" fmla="*/ 5930 w 9237"/>
                  <a:gd name="connsiteY6" fmla="*/ 16879 h 34441"/>
                  <a:gd name="connsiteX7" fmla="*/ 8667 w 9237"/>
                  <a:gd name="connsiteY7" fmla="*/ 29196 h 34441"/>
                  <a:gd name="connsiteX8" fmla="*/ 9238 w 9237"/>
                  <a:gd name="connsiteY8" fmla="*/ 34442 h 3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7" h="34441">
                    <a:moveTo>
                      <a:pt x="9238" y="34442"/>
                    </a:moveTo>
                    <a:cubicBezTo>
                      <a:pt x="8553" y="32800"/>
                      <a:pt x="8097" y="31078"/>
                      <a:pt x="7869" y="29310"/>
                    </a:cubicBezTo>
                    <a:cubicBezTo>
                      <a:pt x="7185" y="26231"/>
                      <a:pt x="6158" y="21897"/>
                      <a:pt x="4904" y="17107"/>
                    </a:cubicBezTo>
                    <a:cubicBezTo>
                      <a:pt x="3649" y="12317"/>
                      <a:pt x="2281" y="8097"/>
                      <a:pt x="1368" y="5132"/>
                    </a:cubicBezTo>
                    <a:cubicBezTo>
                      <a:pt x="718" y="3478"/>
                      <a:pt x="251" y="1756"/>
                      <a:pt x="0" y="0"/>
                    </a:cubicBezTo>
                    <a:cubicBezTo>
                      <a:pt x="810" y="1540"/>
                      <a:pt x="1494" y="3136"/>
                      <a:pt x="2053" y="4790"/>
                    </a:cubicBezTo>
                    <a:cubicBezTo>
                      <a:pt x="3193" y="7869"/>
                      <a:pt x="4676" y="12089"/>
                      <a:pt x="5930" y="16879"/>
                    </a:cubicBezTo>
                    <a:cubicBezTo>
                      <a:pt x="7185" y="21669"/>
                      <a:pt x="8097" y="26002"/>
                      <a:pt x="8667" y="29196"/>
                    </a:cubicBezTo>
                    <a:cubicBezTo>
                      <a:pt x="8998" y="30929"/>
                      <a:pt x="9192" y="32686"/>
                      <a:pt x="9238" y="34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517486B2-268E-4C02-9E38-3BAFBCFF9340}"/>
                  </a:ext>
                </a:extLst>
              </p:cNvPr>
              <p:cNvSpPr/>
              <p:nvPr/>
            </p:nvSpPr>
            <p:spPr>
              <a:xfrm>
                <a:off x="9385999" y="3232412"/>
                <a:ext cx="28739" cy="25090"/>
              </a:xfrm>
              <a:custGeom>
                <a:avLst/>
                <a:gdLst>
                  <a:gd name="connsiteX0" fmla="*/ 28739 w 28739"/>
                  <a:gd name="connsiteY0" fmla="*/ 25090 h 25090"/>
                  <a:gd name="connsiteX1" fmla="*/ 14027 w 28739"/>
                  <a:gd name="connsiteY1" fmla="*/ 12887 h 25090"/>
                  <a:gd name="connsiteX2" fmla="*/ 0 w 28739"/>
                  <a:gd name="connsiteY2" fmla="*/ 0 h 25090"/>
                  <a:gd name="connsiteX3" fmla="*/ 14712 w 28739"/>
                  <a:gd name="connsiteY3" fmla="*/ 12089 h 25090"/>
                  <a:gd name="connsiteX4" fmla="*/ 28739 w 28739"/>
                  <a:gd name="connsiteY4" fmla="*/ 25090 h 2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" h="25090">
                    <a:moveTo>
                      <a:pt x="28739" y="25090"/>
                    </a:moveTo>
                    <a:cubicBezTo>
                      <a:pt x="23585" y="21327"/>
                      <a:pt x="18681" y="17255"/>
                      <a:pt x="14027" y="12887"/>
                    </a:cubicBezTo>
                    <a:cubicBezTo>
                      <a:pt x="9078" y="8896"/>
                      <a:pt x="4391" y="4596"/>
                      <a:pt x="0" y="0"/>
                    </a:cubicBezTo>
                    <a:cubicBezTo>
                      <a:pt x="0" y="0"/>
                      <a:pt x="6729" y="5246"/>
                      <a:pt x="14712" y="12089"/>
                    </a:cubicBezTo>
                    <a:cubicBezTo>
                      <a:pt x="22695" y="18932"/>
                      <a:pt x="28739" y="24862"/>
                      <a:pt x="28739" y="25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2105B1AE-0F83-4CFF-8F4A-4FBFB76B84B4}"/>
                  </a:ext>
                </a:extLst>
              </p:cNvPr>
              <p:cNvSpPr/>
              <p:nvPr/>
            </p:nvSpPr>
            <p:spPr>
              <a:xfrm>
                <a:off x="9392613" y="3203844"/>
                <a:ext cx="41056" cy="4390"/>
              </a:xfrm>
              <a:custGeom>
                <a:avLst/>
                <a:gdLst>
                  <a:gd name="connsiteX0" fmla="*/ 41057 w 41056"/>
                  <a:gd name="connsiteY0" fmla="*/ 4391 h 4390"/>
                  <a:gd name="connsiteX1" fmla="*/ 35126 w 41056"/>
                  <a:gd name="connsiteY1" fmla="*/ 3593 h 4390"/>
                  <a:gd name="connsiteX2" fmla="*/ 20642 w 41056"/>
                  <a:gd name="connsiteY2" fmla="*/ 1426 h 4390"/>
                  <a:gd name="connsiteX3" fmla="*/ 6044 w 41056"/>
                  <a:gd name="connsiteY3" fmla="*/ 171 h 4390"/>
                  <a:gd name="connsiteX4" fmla="*/ 0 w 41056"/>
                  <a:gd name="connsiteY4" fmla="*/ 171 h 4390"/>
                  <a:gd name="connsiteX5" fmla="*/ 6159 w 41056"/>
                  <a:gd name="connsiteY5" fmla="*/ 171 h 4390"/>
                  <a:gd name="connsiteX6" fmla="*/ 20756 w 41056"/>
                  <a:gd name="connsiteY6" fmla="*/ 1083 h 4390"/>
                  <a:gd name="connsiteX7" fmla="*/ 35240 w 41056"/>
                  <a:gd name="connsiteY7" fmla="*/ 3479 h 4390"/>
                  <a:gd name="connsiteX8" fmla="*/ 41057 w 41056"/>
                  <a:gd name="connsiteY8" fmla="*/ 4391 h 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6" h="4390">
                    <a:moveTo>
                      <a:pt x="41057" y="4391"/>
                    </a:moveTo>
                    <a:cubicBezTo>
                      <a:pt x="39061" y="4242"/>
                      <a:pt x="37088" y="3980"/>
                      <a:pt x="35126" y="3593"/>
                    </a:cubicBezTo>
                    <a:cubicBezTo>
                      <a:pt x="31363" y="2908"/>
                      <a:pt x="26345" y="2110"/>
                      <a:pt x="20642" y="1426"/>
                    </a:cubicBezTo>
                    <a:lnTo>
                      <a:pt x="6044" y="171"/>
                    </a:lnTo>
                    <a:lnTo>
                      <a:pt x="0" y="171"/>
                    </a:lnTo>
                    <a:cubicBezTo>
                      <a:pt x="2042" y="-57"/>
                      <a:pt x="4117" y="-57"/>
                      <a:pt x="6159" y="171"/>
                    </a:cubicBezTo>
                    <a:cubicBezTo>
                      <a:pt x="9922" y="171"/>
                      <a:pt x="15054" y="171"/>
                      <a:pt x="20756" y="1083"/>
                    </a:cubicBezTo>
                    <a:cubicBezTo>
                      <a:pt x="26459" y="1996"/>
                      <a:pt x="31591" y="2680"/>
                      <a:pt x="35240" y="3479"/>
                    </a:cubicBezTo>
                    <a:cubicBezTo>
                      <a:pt x="37202" y="3581"/>
                      <a:pt x="39152" y="3889"/>
                      <a:pt x="41057" y="4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6357BE13-00EC-4CF8-9E87-5B126816C96B}"/>
                  </a:ext>
                </a:extLst>
              </p:cNvPr>
              <p:cNvSpPr/>
              <p:nvPr/>
            </p:nvSpPr>
            <p:spPr>
              <a:xfrm>
                <a:off x="9385313" y="3159750"/>
                <a:ext cx="48470" cy="11890"/>
              </a:xfrm>
              <a:custGeom>
                <a:avLst/>
                <a:gdLst>
                  <a:gd name="connsiteX0" fmla="*/ 48470 w 48470"/>
                  <a:gd name="connsiteY0" fmla="*/ 14 h 11890"/>
                  <a:gd name="connsiteX1" fmla="*/ 24407 w 48470"/>
                  <a:gd name="connsiteY1" fmla="*/ 6401 h 11890"/>
                  <a:gd name="connsiteX2" fmla="*/ 1 w 48470"/>
                  <a:gd name="connsiteY2" fmla="*/ 11875 h 11890"/>
                  <a:gd name="connsiteX3" fmla="*/ 24179 w 48470"/>
                  <a:gd name="connsiteY3" fmla="*/ 5489 h 11890"/>
                  <a:gd name="connsiteX4" fmla="*/ 48470 w 48470"/>
                  <a:gd name="connsiteY4" fmla="*/ 14 h 1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70" h="11890">
                    <a:moveTo>
                      <a:pt x="48470" y="14"/>
                    </a:moveTo>
                    <a:cubicBezTo>
                      <a:pt x="40567" y="2546"/>
                      <a:pt x="32527" y="4679"/>
                      <a:pt x="24407" y="6401"/>
                    </a:cubicBezTo>
                    <a:cubicBezTo>
                      <a:pt x="11063" y="9708"/>
                      <a:pt x="115" y="12103"/>
                      <a:pt x="1" y="11875"/>
                    </a:cubicBezTo>
                    <a:cubicBezTo>
                      <a:pt x="-113" y="11647"/>
                      <a:pt x="10721" y="8682"/>
                      <a:pt x="24179" y="5489"/>
                    </a:cubicBezTo>
                    <a:cubicBezTo>
                      <a:pt x="37636" y="2295"/>
                      <a:pt x="48356" y="-214"/>
                      <a:pt x="4847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5D0AF038-2A5B-44EE-9762-805AF6B86423}"/>
                  </a:ext>
                </a:extLst>
              </p:cNvPr>
              <p:cNvSpPr/>
              <p:nvPr/>
            </p:nvSpPr>
            <p:spPr>
              <a:xfrm>
                <a:off x="9353723" y="3103311"/>
                <a:ext cx="23721" cy="36269"/>
              </a:xfrm>
              <a:custGeom>
                <a:avLst/>
                <a:gdLst>
                  <a:gd name="connsiteX0" fmla="*/ 23722 w 23721"/>
                  <a:gd name="connsiteY0" fmla="*/ 1 h 36269"/>
                  <a:gd name="connsiteX1" fmla="*/ 12317 w 23721"/>
                  <a:gd name="connsiteY1" fmla="*/ 18363 h 36269"/>
                  <a:gd name="connsiteX2" fmla="*/ 0 w 23721"/>
                  <a:gd name="connsiteY2" fmla="*/ 36268 h 36269"/>
                  <a:gd name="connsiteX3" fmla="*/ 11405 w 23721"/>
                  <a:gd name="connsiteY3" fmla="*/ 17792 h 36269"/>
                  <a:gd name="connsiteX4" fmla="*/ 23722 w 23721"/>
                  <a:gd name="connsiteY4" fmla="*/ 1 h 3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36269">
                    <a:moveTo>
                      <a:pt x="23722" y="1"/>
                    </a:moveTo>
                    <a:cubicBezTo>
                      <a:pt x="20300" y="6354"/>
                      <a:pt x="16491" y="12478"/>
                      <a:pt x="12317" y="18363"/>
                    </a:cubicBezTo>
                    <a:cubicBezTo>
                      <a:pt x="5702" y="28399"/>
                      <a:pt x="228" y="36382"/>
                      <a:pt x="0" y="36268"/>
                    </a:cubicBezTo>
                    <a:cubicBezTo>
                      <a:pt x="3490" y="29916"/>
                      <a:pt x="7288" y="23757"/>
                      <a:pt x="11405" y="17792"/>
                    </a:cubicBezTo>
                    <a:cubicBezTo>
                      <a:pt x="18019" y="7528"/>
                      <a:pt x="23493" y="-113"/>
                      <a:pt x="237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2C8B5B91-EA55-4330-9625-D6DAD23CF704}"/>
                  </a:ext>
                </a:extLst>
              </p:cNvPr>
              <p:cNvSpPr/>
              <p:nvPr/>
            </p:nvSpPr>
            <p:spPr>
              <a:xfrm>
                <a:off x="9320989" y="3091565"/>
                <a:ext cx="798" cy="46644"/>
              </a:xfrm>
              <a:custGeom>
                <a:avLst/>
                <a:gdLst>
                  <a:gd name="connsiteX0" fmla="*/ 688 w 798"/>
                  <a:gd name="connsiteY0" fmla="*/ 0 h 46644"/>
                  <a:gd name="connsiteX1" fmla="*/ 688 w 798"/>
                  <a:gd name="connsiteY1" fmla="*/ 6843 h 46644"/>
                  <a:gd name="connsiteX2" fmla="*/ 688 w 798"/>
                  <a:gd name="connsiteY2" fmla="*/ 23265 h 46644"/>
                  <a:gd name="connsiteX3" fmla="*/ 688 w 798"/>
                  <a:gd name="connsiteY3" fmla="*/ 39802 h 46644"/>
                  <a:gd name="connsiteX4" fmla="*/ 688 w 798"/>
                  <a:gd name="connsiteY4" fmla="*/ 46645 h 46644"/>
                  <a:gd name="connsiteX5" fmla="*/ 3 w 798"/>
                  <a:gd name="connsiteY5" fmla="*/ 39802 h 46644"/>
                  <a:gd name="connsiteX6" fmla="*/ 3 w 798"/>
                  <a:gd name="connsiteY6" fmla="*/ 23265 h 46644"/>
                  <a:gd name="connsiteX7" fmla="*/ 3 w 798"/>
                  <a:gd name="connsiteY7" fmla="*/ 6843 h 46644"/>
                  <a:gd name="connsiteX8" fmla="*/ 688 w 798"/>
                  <a:gd name="connsiteY8" fmla="*/ 0 h 4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" h="46644">
                    <a:moveTo>
                      <a:pt x="688" y="0"/>
                    </a:moveTo>
                    <a:cubicBezTo>
                      <a:pt x="836" y="2281"/>
                      <a:pt x="836" y="4562"/>
                      <a:pt x="688" y="6843"/>
                    </a:cubicBezTo>
                    <a:cubicBezTo>
                      <a:pt x="688" y="11062"/>
                      <a:pt x="688" y="16879"/>
                      <a:pt x="688" y="23265"/>
                    </a:cubicBezTo>
                    <a:cubicBezTo>
                      <a:pt x="688" y="29652"/>
                      <a:pt x="688" y="35582"/>
                      <a:pt x="688" y="39802"/>
                    </a:cubicBezTo>
                    <a:cubicBezTo>
                      <a:pt x="802" y="42083"/>
                      <a:pt x="802" y="44364"/>
                      <a:pt x="688" y="46645"/>
                    </a:cubicBezTo>
                    <a:cubicBezTo>
                      <a:pt x="266" y="44387"/>
                      <a:pt x="37" y="42094"/>
                      <a:pt x="3" y="39802"/>
                    </a:cubicBezTo>
                    <a:cubicBezTo>
                      <a:pt x="3" y="35582"/>
                      <a:pt x="3" y="29766"/>
                      <a:pt x="3" y="23265"/>
                    </a:cubicBezTo>
                    <a:cubicBezTo>
                      <a:pt x="3" y="16765"/>
                      <a:pt x="3" y="11062"/>
                      <a:pt x="3" y="6843"/>
                    </a:cubicBezTo>
                    <a:cubicBezTo>
                      <a:pt x="-31" y="4539"/>
                      <a:pt x="197" y="2247"/>
                      <a:pt x="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EBED4DD1-C81D-4A27-9F46-4661691AEB2B}"/>
                  </a:ext>
                </a:extLst>
              </p:cNvPr>
              <p:cNvSpPr/>
              <p:nvPr/>
            </p:nvSpPr>
            <p:spPr>
              <a:xfrm>
                <a:off x="9256556" y="3107304"/>
                <a:ext cx="22815" cy="36950"/>
              </a:xfrm>
              <a:custGeom>
                <a:avLst/>
                <a:gdLst>
                  <a:gd name="connsiteX0" fmla="*/ 22809 w 22815"/>
                  <a:gd name="connsiteY0" fmla="*/ 36951 h 36950"/>
                  <a:gd name="connsiteX1" fmla="*/ 11405 w 22815"/>
                  <a:gd name="connsiteY1" fmla="*/ 18818 h 36950"/>
                  <a:gd name="connsiteX2" fmla="*/ 0 w 22815"/>
                  <a:gd name="connsiteY2" fmla="*/ 0 h 36950"/>
                  <a:gd name="connsiteX3" fmla="*/ 11405 w 22815"/>
                  <a:gd name="connsiteY3" fmla="*/ 18247 h 36950"/>
                  <a:gd name="connsiteX4" fmla="*/ 22809 w 22815"/>
                  <a:gd name="connsiteY4" fmla="*/ 36951 h 3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5" h="36950">
                    <a:moveTo>
                      <a:pt x="22809" y="36951"/>
                    </a:moveTo>
                    <a:cubicBezTo>
                      <a:pt x="18658" y="31135"/>
                      <a:pt x="14849" y="25079"/>
                      <a:pt x="11405" y="18818"/>
                    </a:cubicBezTo>
                    <a:cubicBezTo>
                      <a:pt x="7276" y="12750"/>
                      <a:pt x="3467" y="6466"/>
                      <a:pt x="0" y="0"/>
                    </a:cubicBezTo>
                    <a:cubicBezTo>
                      <a:pt x="0" y="0"/>
                      <a:pt x="5474" y="7983"/>
                      <a:pt x="11405" y="18247"/>
                    </a:cubicBezTo>
                    <a:cubicBezTo>
                      <a:pt x="17335" y="28512"/>
                      <a:pt x="23037" y="36837"/>
                      <a:pt x="22809" y="36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3C3222F5-7703-4549-A4C7-8EEC09DFCD01}"/>
                  </a:ext>
                </a:extLst>
              </p:cNvPr>
              <p:cNvSpPr/>
              <p:nvPr/>
            </p:nvSpPr>
            <p:spPr>
              <a:xfrm>
                <a:off x="9219035" y="3155431"/>
                <a:ext cx="35012" cy="10264"/>
              </a:xfrm>
              <a:custGeom>
                <a:avLst/>
                <a:gdLst>
                  <a:gd name="connsiteX0" fmla="*/ 35012 w 35012"/>
                  <a:gd name="connsiteY0" fmla="*/ 10264 h 10264"/>
                  <a:gd name="connsiteX1" fmla="*/ 29766 w 35012"/>
                  <a:gd name="connsiteY1" fmla="*/ 9466 h 10264"/>
                  <a:gd name="connsiteX2" fmla="*/ 17221 w 35012"/>
                  <a:gd name="connsiteY2" fmla="*/ 6273 h 10264"/>
                  <a:gd name="connsiteX3" fmla="*/ 4904 w 35012"/>
                  <a:gd name="connsiteY3" fmla="*/ 2167 h 10264"/>
                  <a:gd name="connsiteX4" fmla="*/ 0 w 35012"/>
                  <a:gd name="connsiteY4" fmla="*/ 0 h 10264"/>
                  <a:gd name="connsiteX5" fmla="*/ 5132 w 35012"/>
                  <a:gd name="connsiteY5" fmla="*/ 1482 h 10264"/>
                  <a:gd name="connsiteX6" fmla="*/ 17449 w 35012"/>
                  <a:gd name="connsiteY6" fmla="*/ 5246 h 10264"/>
                  <a:gd name="connsiteX7" fmla="*/ 29880 w 35012"/>
                  <a:gd name="connsiteY7" fmla="*/ 8781 h 10264"/>
                  <a:gd name="connsiteX8" fmla="*/ 35012 w 35012"/>
                  <a:gd name="connsiteY8" fmla="*/ 10264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12" h="10264">
                    <a:moveTo>
                      <a:pt x="35012" y="10264"/>
                    </a:moveTo>
                    <a:cubicBezTo>
                      <a:pt x="33245" y="10196"/>
                      <a:pt x="31477" y="9922"/>
                      <a:pt x="29766" y="9466"/>
                    </a:cubicBezTo>
                    <a:cubicBezTo>
                      <a:pt x="26459" y="8781"/>
                      <a:pt x="22011" y="7641"/>
                      <a:pt x="17221" y="6273"/>
                    </a:cubicBezTo>
                    <a:cubicBezTo>
                      <a:pt x="12431" y="4904"/>
                      <a:pt x="7983" y="3307"/>
                      <a:pt x="4904" y="2167"/>
                    </a:cubicBezTo>
                    <a:lnTo>
                      <a:pt x="0" y="0"/>
                    </a:lnTo>
                    <a:cubicBezTo>
                      <a:pt x="1768" y="262"/>
                      <a:pt x="3490" y="764"/>
                      <a:pt x="5132" y="1482"/>
                    </a:cubicBezTo>
                    <a:lnTo>
                      <a:pt x="17449" y="5246"/>
                    </a:lnTo>
                    <a:lnTo>
                      <a:pt x="29880" y="8781"/>
                    </a:lnTo>
                    <a:cubicBezTo>
                      <a:pt x="31625" y="9135"/>
                      <a:pt x="33347" y="9637"/>
                      <a:pt x="35012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377B81CA-FE78-4130-A04D-CE2B25EB290D}"/>
                  </a:ext>
                </a:extLst>
              </p:cNvPr>
              <p:cNvSpPr/>
              <p:nvPr/>
            </p:nvSpPr>
            <p:spPr>
              <a:xfrm>
                <a:off x="9211166" y="3204015"/>
                <a:ext cx="31818" cy="3079"/>
              </a:xfrm>
              <a:custGeom>
                <a:avLst/>
                <a:gdLst>
                  <a:gd name="connsiteX0" fmla="*/ 31819 w 31818"/>
                  <a:gd name="connsiteY0" fmla="*/ 0 h 3079"/>
                  <a:gd name="connsiteX1" fmla="*/ 15966 w 31818"/>
                  <a:gd name="connsiteY1" fmla="*/ 2053 h 3079"/>
                  <a:gd name="connsiteX2" fmla="*/ 0 w 31818"/>
                  <a:gd name="connsiteY2" fmla="*/ 3079 h 3079"/>
                  <a:gd name="connsiteX3" fmla="*/ 31819 w 31818"/>
                  <a:gd name="connsiteY3" fmla="*/ 0 h 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18" h="3079">
                    <a:moveTo>
                      <a:pt x="31819" y="0"/>
                    </a:moveTo>
                    <a:cubicBezTo>
                      <a:pt x="26573" y="947"/>
                      <a:pt x="21281" y="1642"/>
                      <a:pt x="15966" y="2053"/>
                    </a:cubicBezTo>
                    <a:cubicBezTo>
                      <a:pt x="10663" y="2669"/>
                      <a:pt x="5338" y="3011"/>
                      <a:pt x="0" y="3079"/>
                    </a:cubicBezTo>
                    <a:cubicBezTo>
                      <a:pt x="10526" y="1368"/>
                      <a:pt x="21156" y="342"/>
                      <a:pt x="31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D8D75106-F1E0-409C-916F-2D1CDE33DDEE}"/>
                  </a:ext>
                </a:extLst>
              </p:cNvPr>
              <p:cNvSpPr/>
              <p:nvPr/>
            </p:nvSpPr>
            <p:spPr>
              <a:xfrm>
                <a:off x="9036334" y="3106505"/>
                <a:ext cx="587906" cy="387756"/>
              </a:xfrm>
              <a:custGeom>
                <a:avLst/>
                <a:gdLst>
                  <a:gd name="connsiteX0" fmla="*/ 587907 w 587906"/>
                  <a:gd name="connsiteY0" fmla="*/ 0 h 387756"/>
                  <a:gd name="connsiteX1" fmla="*/ 585056 w 587906"/>
                  <a:gd name="connsiteY1" fmla="*/ 6843 h 387756"/>
                  <a:gd name="connsiteX2" fmla="*/ 575704 w 587906"/>
                  <a:gd name="connsiteY2" fmla="*/ 25775 h 387756"/>
                  <a:gd name="connsiteX3" fmla="*/ 532937 w 587906"/>
                  <a:gd name="connsiteY3" fmla="*/ 90781 h 387756"/>
                  <a:gd name="connsiteX4" fmla="*/ 337006 w 587906"/>
                  <a:gd name="connsiteY4" fmla="*/ 255235 h 387756"/>
                  <a:gd name="connsiteX5" fmla="*/ 101387 w 587906"/>
                  <a:gd name="connsiteY5" fmla="*/ 356166 h 387756"/>
                  <a:gd name="connsiteX6" fmla="*/ 27485 w 587906"/>
                  <a:gd name="connsiteY6" fmla="*/ 380001 h 387756"/>
                  <a:gd name="connsiteX7" fmla="*/ 7185 w 587906"/>
                  <a:gd name="connsiteY7" fmla="*/ 386046 h 387756"/>
                  <a:gd name="connsiteX8" fmla="*/ 0 w 587906"/>
                  <a:gd name="connsiteY8" fmla="*/ 387756 h 387756"/>
                  <a:gd name="connsiteX9" fmla="*/ 6843 w 587906"/>
                  <a:gd name="connsiteY9" fmla="*/ 384905 h 387756"/>
                  <a:gd name="connsiteX10" fmla="*/ 26687 w 587906"/>
                  <a:gd name="connsiteY10" fmla="*/ 377834 h 387756"/>
                  <a:gd name="connsiteX11" fmla="*/ 100018 w 587906"/>
                  <a:gd name="connsiteY11" fmla="*/ 352174 h 387756"/>
                  <a:gd name="connsiteX12" fmla="*/ 334155 w 587906"/>
                  <a:gd name="connsiteY12" fmla="*/ 249533 h 387756"/>
                  <a:gd name="connsiteX13" fmla="*/ 529743 w 587906"/>
                  <a:gd name="connsiteY13" fmla="*/ 87930 h 387756"/>
                  <a:gd name="connsiteX14" fmla="*/ 573651 w 587906"/>
                  <a:gd name="connsiteY14" fmla="*/ 24292 h 387756"/>
                  <a:gd name="connsiteX15" fmla="*/ 584029 w 587906"/>
                  <a:gd name="connsiteY15" fmla="*/ 5930 h 387756"/>
                  <a:gd name="connsiteX16" fmla="*/ 587907 w 587906"/>
                  <a:gd name="connsiteY16" fmla="*/ 0 h 3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906" h="387756">
                    <a:moveTo>
                      <a:pt x="587907" y="0"/>
                    </a:moveTo>
                    <a:cubicBezTo>
                      <a:pt x="587223" y="2384"/>
                      <a:pt x="586276" y="4676"/>
                      <a:pt x="585056" y="6843"/>
                    </a:cubicBezTo>
                    <a:cubicBezTo>
                      <a:pt x="582889" y="11177"/>
                      <a:pt x="580266" y="18247"/>
                      <a:pt x="575704" y="25775"/>
                    </a:cubicBezTo>
                    <a:cubicBezTo>
                      <a:pt x="563342" y="48629"/>
                      <a:pt x="549040" y="70378"/>
                      <a:pt x="532937" y="90781"/>
                    </a:cubicBezTo>
                    <a:cubicBezTo>
                      <a:pt x="479005" y="157874"/>
                      <a:pt x="412436" y="213745"/>
                      <a:pt x="337006" y="255235"/>
                    </a:cubicBezTo>
                    <a:cubicBezTo>
                      <a:pt x="261815" y="296200"/>
                      <a:pt x="182918" y="330004"/>
                      <a:pt x="101387" y="356166"/>
                    </a:cubicBezTo>
                    <a:cubicBezTo>
                      <a:pt x="70252" y="366658"/>
                      <a:pt x="45048" y="374641"/>
                      <a:pt x="27485" y="380001"/>
                    </a:cubicBezTo>
                    <a:lnTo>
                      <a:pt x="7185" y="386046"/>
                    </a:lnTo>
                    <a:cubicBezTo>
                      <a:pt x="4858" y="386878"/>
                      <a:pt x="2452" y="387448"/>
                      <a:pt x="0" y="387756"/>
                    </a:cubicBezTo>
                    <a:cubicBezTo>
                      <a:pt x="2178" y="386582"/>
                      <a:pt x="4471" y="385624"/>
                      <a:pt x="6843" y="384905"/>
                    </a:cubicBezTo>
                    <a:lnTo>
                      <a:pt x="26687" y="377834"/>
                    </a:lnTo>
                    <a:lnTo>
                      <a:pt x="100018" y="352174"/>
                    </a:lnTo>
                    <a:cubicBezTo>
                      <a:pt x="180888" y="324792"/>
                      <a:pt x="259226" y="290452"/>
                      <a:pt x="334155" y="249533"/>
                    </a:cubicBezTo>
                    <a:cubicBezTo>
                      <a:pt x="408855" y="208328"/>
                      <a:pt x="475195" y="153517"/>
                      <a:pt x="529743" y="87930"/>
                    </a:cubicBezTo>
                    <a:cubicBezTo>
                      <a:pt x="545915" y="67812"/>
                      <a:pt x="560582" y="46542"/>
                      <a:pt x="573651" y="24292"/>
                    </a:cubicBezTo>
                    <a:cubicBezTo>
                      <a:pt x="578441" y="16537"/>
                      <a:pt x="581520" y="10036"/>
                      <a:pt x="584029" y="5930"/>
                    </a:cubicBezTo>
                    <a:cubicBezTo>
                      <a:pt x="585101" y="3821"/>
                      <a:pt x="586402" y="1825"/>
                      <a:pt x="5879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61D48108-093E-4394-92CF-63AEBEEC1CCD}"/>
                  </a:ext>
                </a:extLst>
              </p:cNvPr>
              <p:cNvSpPr/>
              <p:nvPr/>
            </p:nvSpPr>
            <p:spPr>
              <a:xfrm>
                <a:off x="9089251" y="3223643"/>
                <a:ext cx="434030" cy="251117"/>
              </a:xfrm>
              <a:custGeom>
                <a:avLst/>
                <a:gdLst>
                  <a:gd name="connsiteX0" fmla="*/ 428927 w 434030"/>
                  <a:gd name="connsiteY0" fmla="*/ 1242 h 251117"/>
                  <a:gd name="connsiteX1" fmla="*/ 409996 w 434030"/>
                  <a:gd name="connsiteY1" fmla="*/ 6945 h 251117"/>
                  <a:gd name="connsiteX2" fmla="*/ 256033 w 434030"/>
                  <a:gd name="connsiteY2" fmla="*/ 118482 h 251117"/>
                  <a:gd name="connsiteX3" fmla="*/ 0 w 434030"/>
                  <a:gd name="connsiteY3" fmla="*/ 251117 h 251117"/>
                  <a:gd name="connsiteX4" fmla="*/ 149400 w 434030"/>
                  <a:gd name="connsiteY4" fmla="*/ 196945 h 251117"/>
                  <a:gd name="connsiteX5" fmla="*/ 424137 w 434030"/>
                  <a:gd name="connsiteY5" fmla="*/ 27815 h 251117"/>
                  <a:gd name="connsiteX6" fmla="*/ 433147 w 434030"/>
                  <a:gd name="connsiteY6" fmla="*/ 15156 h 251117"/>
                  <a:gd name="connsiteX7" fmla="*/ 428927 w 434030"/>
                  <a:gd name="connsiteY7" fmla="*/ 1242 h 25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030" h="251117">
                    <a:moveTo>
                      <a:pt x="428927" y="1242"/>
                    </a:moveTo>
                    <a:cubicBezTo>
                      <a:pt x="422769" y="-2293"/>
                      <a:pt x="415470" y="2383"/>
                      <a:pt x="409996" y="6945"/>
                    </a:cubicBezTo>
                    <a:cubicBezTo>
                      <a:pt x="362222" y="48799"/>
                      <a:pt x="310684" y="86127"/>
                      <a:pt x="256033" y="118482"/>
                    </a:cubicBezTo>
                    <a:cubicBezTo>
                      <a:pt x="171639" y="165126"/>
                      <a:pt x="73560" y="188962"/>
                      <a:pt x="0" y="251117"/>
                    </a:cubicBezTo>
                    <a:cubicBezTo>
                      <a:pt x="51059" y="236747"/>
                      <a:pt x="100999" y="218637"/>
                      <a:pt x="149400" y="196945"/>
                    </a:cubicBezTo>
                    <a:cubicBezTo>
                      <a:pt x="249533" y="155661"/>
                      <a:pt x="347840" y="104568"/>
                      <a:pt x="424137" y="27815"/>
                    </a:cubicBezTo>
                    <a:cubicBezTo>
                      <a:pt x="428072" y="24337"/>
                      <a:pt x="431151" y="20014"/>
                      <a:pt x="433147" y="15156"/>
                    </a:cubicBezTo>
                    <a:cubicBezTo>
                      <a:pt x="435257" y="10104"/>
                      <a:pt x="433489" y="4265"/>
                      <a:pt x="428927" y="12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1A892E65-3776-4667-AF13-7C1F9D2199B1}"/>
                  </a:ext>
                </a:extLst>
              </p:cNvPr>
              <p:cNvSpPr/>
              <p:nvPr/>
            </p:nvSpPr>
            <p:spPr>
              <a:xfrm>
                <a:off x="9185620" y="3479208"/>
                <a:ext cx="13229" cy="43679"/>
              </a:xfrm>
              <a:custGeom>
                <a:avLst/>
                <a:gdLst>
                  <a:gd name="connsiteX0" fmla="*/ 8668 w 13229"/>
                  <a:gd name="connsiteY0" fmla="*/ 0 h 43679"/>
                  <a:gd name="connsiteX1" fmla="*/ 13229 w 13229"/>
                  <a:gd name="connsiteY1" fmla="*/ 0 h 43679"/>
                  <a:gd name="connsiteX2" fmla="*/ 4562 w 13229"/>
                  <a:gd name="connsiteY2" fmla="*/ 43680 h 43679"/>
                  <a:gd name="connsiteX3" fmla="*/ 0 w 13229"/>
                  <a:gd name="connsiteY3" fmla="*/ 43680 h 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9" h="43679">
                    <a:moveTo>
                      <a:pt x="8668" y="0"/>
                    </a:moveTo>
                    <a:lnTo>
                      <a:pt x="13229" y="0"/>
                    </a:lnTo>
                    <a:lnTo>
                      <a:pt x="4562" y="43680"/>
                    </a:lnTo>
                    <a:lnTo>
                      <a:pt x="0" y="43680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55A54DFE-3AA4-425D-BE00-D645F052FB9F}"/>
                  </a:ext>
                </a:extLst>
              </p:cNvPr>
              <p:cNvSpPr/>
              <p:nvPr/>
            </p:nvSpPr>
            <p:spPr>
              <a:xfrm>
                <a:off x="9203525" y="3489586"/>
                <a:ext cx="34299" cy="33301"/>
              </a:xfrm>
              <a:custGeom>
                <a:avLst/>
                <a:gdLst>
                  <a:gd name="connsiteX0" fmla="*/ 34214 w 34299"/>
                  <a:gd name="connsiteY0" fmla="*/ 10834 h 33301"/>
                  <a:gd name="connsiteX1" fmla="*/ 34214 w 34299"/>
                  <a:gd name="connsiteY1" fmla="*/ 14598 h 33301"/>
                  <a:gd name="connsiteX2" fmla="*/ 30450 w 34299"/>
                  <a:gd name="connsiteY2" fmla="*/ 33301 h 33301"/>
                  <a:gd name="connsiteX3" fmla="*/ 26002 w 34299"/>
                  <a:gd name="connsiteY3" fmla="*/ 33301 h 33301"/>
                  <a:gd name="connsiteX4" fmla="*/ 29766 w 34299"/>
                  <a:gd name="connsiteY4" fmla="*/ 14598 h 33301"/>
                  <a:gd name="connsiteX5" fmla="*/ 29766 w 34299"/>
                  <a:gd name="connsiteY5" fmla="*/ 11519 h 33301"/>
                  <a:gd name="connsiteX6" fmla="*/ 21327 w 34299"/>
                  <a:gd name="connsiteY6" fmla="*/ 4219 h 33301"/>
                  <a:gd name="connsiteX7" fmla="*/ 7869 w 34299"/>
                  <a:gd name="connsiteY7" fmla="*/ 15624 h 33301"/>
                  <a:gd name="connsiteX8" fmla="*/ 4448 w 34299"/>
                  <a:gd name="connsiteY8" fmla="*/ 33187 h 33301"/>
                  <a:gd name="connsiteX9" fmla="*/ 0 w 34299"/>
                  <a:gd name="connsiteY9" fmla="*/ 33187 h 33301"/>
                  <a:gd name="connsiteX10" fmla="*/ 6500 w 34299"/>
                  <a:gd name="connsiteY10" fmla="*/ 342 h 33301"/>
                  <a:gd name="connsiteX11" fmla="*/ 10720 w 34299"/>
                  <a:gd name="connsiteY11" fmla="*/ 342 h 33301"/>
                  <a:gd name="connsiteX12" fmla="*/ 9694 w 34299"/>
                  <a:gd name="connsiteY12" fmla="*/ 5588 h 33301"/>
                  <a:gd name="connsiteX13" fmla="*/ 22581 w 34299"/>
                  <a:gd name="connsiteY13" fmla="*/ 114 h 33301"/>
                  <a:gd name="connsiteX14" fmla="*/ 34122 w 34299"/>
                  <a:gd name="connsiteY14" fmla="*/ 8644 h 33301"/>
                  <a:gd name="connsiteX15" fmla="*/ 34214 w 34299"/>
                  <a:gd name="connsiteY15" fmla="*/ 10834 h 3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9" h="33301">
                    <a:moveTo>
                      <a:pt x="34214" y="10834"/>
                    </a:moveTo>
                    <a:cubicBezTo>
                      <a:pt x="34328" y="12089"/>
                      <a:pt x="34328" y="13343"/>
                      <a:pt x="34214" y="14598"/>
                    </a:cubicBezTo>
                    <a:lnTo>
                      <a:pt x="30450" y="33301"/>
                    </a:lnTo>
                    <a:lnTo>
                      <a:pt x="26002" y="33301"/>
                    </a:lnTo>
                    <a:lnTo>
                      <a:pt x="29766" y="14598"/>
                    </a:lnTo>
                    <a:cubicBezTo>
                      <a:pt x="29869" y="13571"/>
                      <a:pt x="29869" y="12545"/>
                      <a:pt x="29766" y="11519"/>
                    </a:cubicBezTo>
                    <a:cubicBezTo>
                      <a:pt x="29766" y="6843"/>
                      <a:pt x="26915" y="4219"/>
                      <a:pt x="21327" y="4219"/>
                    </a:cubicBezTo>
                    <a:cubicBezTo>
                      <a:pt x="14518" y="3821"/>
                      <a:pt x="8588" y="8838"/>
                      <a:pt x="7869" y="15624"/>
                    </a:cubicBezTo>
                    <a:lnTo>
                      <a:pt x="4448" y="33187"/>
                    </a:lnTo>
                    <a:lnTo>
                      <a:pt x="0" y="33187"/>
                    </a:lnTo>
                    <a:lnTo>
                      <a:pt x="6500" y="342"/>
                    </a:lnTo>
                    <a:lnTo>
                      <a:pt x="10720" y="342"/>
                    </a:lnTo>
                    <a:lnTo>
                      <a:pt x="9694" y="5588"/>
                    </a:lnTo>
                    <a:cubicBezTo>
                      <a:pt x="12933" y="1893"/>
                      <a:pt x="17677" y="-126"/>
                      <a:pt x="22581" y="114"/>
                    </a:cubicBezTo>
                    <a:cubicBezTo>
                      <a:pt x="28124" y="-719"/>
                      <a:pt x="33290" y="3102"/>
                      <a:pt x="34122" y="8644"/>
                    </a:cubicBezTo>
                    <a:cubicBezTo>
                      <a:pt x="34236" y="9375"/>
                      <a:pt x="34259" y="10104"/>
                      <a:pt x="34214" y="10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6163A789-409C-496D-AE41-657A640C8FCE}"/>
                  </a:ext>
                </a:extLst>
              </p:cNvPr>
              <p:cNvSpPr/>
              <p:nvPr/>
            </p:nvSpPr>
            <p:spPr>
              <a:xfrm>
                <a:off x="9242301" y="3489796"/>
                <a:ext cx="30222" cy="33454"/>
              </a:xfrm>
              <a:custGeom>
                <a:avLst/>
                <a:gdLst>
                  <a:gd name="connsiteX0" fmla="*/ 0 w 30222"/>
                  <a:gd name="connsiteY0" fmla="*/ 29441 h 33454"/>
                  <a:gd name="connsiteX1" fmla="*/ 2053 w 30222"/>
                  <a:gd name="connsiteY1" fmla="*/ 25906 h 33454"/>
                  <a:gd name="connsiteX2" fmla="*/ 13457 w 30222"/>
                  <a:gd name="connsiteY2" fmla="*/ 29556 h 33454"/>
                  <a:gd name="connsiteX3" fmla="*/ 23151 w 30222"/>
                  <a:gd name="connsiteY3" fmla="*/ 23625 h 33454"/>
                  <a:gd name="connsiteX4" fmla="*/ 4562 w 30222"/>
                  <a:gd name="connsiteY4" fmla="*/ 10282 h 33454"/>
                  <a:gd name="connsiteX5" fmla="*/ 18818 w 30222"/>
                  <a:gd name="connsiteY5" fmla="*/ 18 h 33454"/>
                  <a:gd name="connsiteX6" fmla="*/ 30222 w 30222"/>
                  <a:gd name="connsiteY6" fmla="*/ 3097 h 33454"/>
                  <a:gd name="connsiteX7" fmla="*/ 28283 w 30222"/>
                  <a:gd name="connsiteY7" fmla="*/ 6632 h 33454"/>
                  <a:gd name="connsiteX8" fmla="*/ 18703 w 30222"/>
                  <a:gd name="connsiteY8" fmla="*/ 3781 h 33454"/>
                  <a:gd name="connsiteX9" fmla="*/ 9238 w 30222"/>
                  <a:gd name="connsiteY9" fmla="*/ 9826 h 33454"/>
                  <a:gd name="connsiteX10" fmla="*/ 27827 w 30222"/>
                  <a:gd name="connsiteY10" fmla="*/ 23169 h 33454"/>
                  <a:gd name="connsiteX11" fmla="*/ 13229 w 30222"/>
                  <a:gd name="connsiteY11" fmla="*/ 33433 h 33454"/>
                  <a:gd name="connsiteX12" fmla="*/ 0 w 30222"/>
                  <a:gd name="connsiteY12" fmla="*/ 29441 h 3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22" h="33454">
                    <a:moveTo>
                      <a:pt x="0" y="29441"/>
                    </a:moveTo>
                    <a:lnTo>
                      <a:pt x="2053" y="25906"/>
                    </a:lnTo>
                    <a:cubicBezTo>
                      <a:pt x="5337" y="28358"/>
                      <a:pt x="9352" y="29647"/>
                      <a:pt x="13457" y="29556"/>
                    </a:cubicBezTo>
                    <a:cubicBezTo>
                      <a:pt x="19730" y="29556"/>
                      <a:pt x="23151" y="27389"/>
                      <a:pt x="23151" y="23625"/>
                    </a:cubicBezTo>
                    <a:cubicBezTo>
                      <a:pt x="23151" y="16212"/>
                      <a:pt x="4562" y="21344"/>
                      <a:pt x="4562" y="10282"/>
                    </a:cubicBezTo>
                    <a:cubicBezTo>
                      <a:pt x="4562" y="4009"/>
                      <a:pt x="10264" y="18"/>
                      <a:pt x="18818" y="18"/>
                    </a:cubicBezTo>
                    <a:cubicBezTo>
                      <a:pt x="22843" y="-154"/>
                      <a:pt x="26824" y="918"/>
                      <a:pt x="30222" y="3097"/>
                    </a:cubicBezTo>
                    <a:lnTo>
                      <a:pt x="28283" y="6632"/>
                    </a:lnTo>
                    <a:cubicBezTo>
                      <a:pt x="25466" y="4705"/>
                      <a:pt x="22113" y="3701"/>
                      <a:pt x="18703" y="3781"/>
                    </a:cubicBezTo>
                    <a:cubicBezTo>
                      <a:pt x="12659" y="3781"/>
                      <a:pt x="9238" y="6176"/>
                      <a:pt x="9238" y="9826"/>
                    </a:cubicBezTo>
                    <a:cubicBezTo>
                      <a:pt x="9238" y="17467"/>
                      <a:pt x="27827" y="12220"/>
                      <a:pt x="27827" y="23169"/>
                    </a:cubicBezTo>
                    <a:cubicBezTo>
                      <a:pt x="27827" y="29669"/>
                      <a:pt x="22011" y="33433"/>
                      <a:pt x="13229" y="33433"/>
                    </a:cubicBezTo>
                    <a:cubicBezTo>
                      <a:pt x="8496" y="33650"/>
                      <a:pt x="3820" y="32247"/>
                      <a:pt x="0" y="2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54313D7B-0D24-4B6E-AAED-E61D4FE3F8A0}"/>
                  </a:ext>
                </a:extLst>
              </p:cNvPr>
              <p:cNvSpPr/>
              <p:nvPr/>
            </p:nvSpPr>
            <p:spPr>
              <a:xfrm>
                <a:off x="9276971" y="3482857"/>
                <a:ext cx="20870" cy="40433"/>
              </a:xfrm>
              <a:custGeom>
                <a:avLst/>
                <a:gdLst>
                  <a:gd name="connsiteX0" fmla="*/ 6500 w 20870"/>
                  <a:gd name="connsiteY0" fmla="*/ 30108 h 40433"/>
                  <a:gd name="connsiteX1" fmla="*/ 6500 w 20870"/>
                  <a:gd name="connsiteY1" fmla="*/ 32161 h 40433"/>
                  <a:gd name="connsiteX2" fmla="*/ 11290 w 20870"/>
                  <a:gd name="connsiteY2" fmla="*/ 36495 h 40433"/>
                  <a:gd name="connsiteX3" fmla="*/ 16308 w 20870"/>
                  <a:gd name="connsiteY3" fmla="*/ 34898 h 40433"/>
                  <a:gd name="connsiteX4" fmla="*/ 17449 w 20870"/>
                  <a:gd name="connsiteY4" fmla="*/ 38205 h 40433"/>
                  <a:gd name="connsiteX5" fmla="*/ 10150 w 20870"/>
                  <a:gd name="connsiteY5" fmla="*/ 40372 h 40433"/>
                  <a:gd name="connsiteX6" fmla="*/ 2098 w 20870"/>
                  <a:gd name="connsiteY6" fmla="*/ 34168 h 40433"/>
                  <a:gd name="connsiteX7" fmla="*/ 2053 w 20870"/>
                  <a:gd name="connsiteY7" fmla="*/ 32845 h 40433"/>
                  <a:gd name="connsiteX8" fmla="*/ 2053 w 20870"/>
                  <a:gd name="connsiteY8" fmla="*/ 30336 h 40433"/>
                  <a:gd name="connsiteX9" fmla="*/ 5816 w 20870"/>
                  <a:gd name="connsiteY9" fmla="*/ 10948 h 40433"/>
                  <a:gd name="connsiteX10" fmla="*/ 0 w 20870"/>
                  <a:gd name="connsiteY10" fmla="*/ 10948 h 40433"/>
                  <a:gd name="connsiteX11" fmla="*/ 684 w 20870"/>
                  <a:gd name="connsiteY11" fmla="*/ 7185 h 40433"/>
                  <a:gd name="connsiteX12" fmla="*/ 6615 w 20870"/>
                  <a:gd name="connsiteY12" fmla="*/ 7185 h 40433"/>
                  <a:gd name="connsiteX13" fmla="*/ 7983 w 20870"/>
                  <a:gd name="connsiteY13" fmla="*/ 0 h 40433"/>
                  <a:gd name="connsiteX14" fmla="*/ 12317 w 20870"/>
                  <a:gd name="connsiteY14" fmla="*/ 0 h 40433"/>
                  <a:gd name="connsiteX15" fmla="*/ 10948 w 20870"/>
                  <a:gd name="connsiteY15" fmla="*/ 7185 h 40433"/>
                  <a:gd name="connsiteX16" fmla="*/ 20870 w 20870"/>
                  <a:gd name="connsiteY16" fmla="*/ 7185 h 40433"/>
                  <a:gd name="connsiteX17" fmla="*/ 20186 w 20870"/>
                  <a:gd name="connsiteY17" fmla="*/ 10948 h 40433"/>
                  <a:gd name="connsiteX18" fmla="*/ 10150 w 20870"/>
                  <a:gd name="connsiteY18" fmla="*/ 10948 h 4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870" h="40433">
                    <a:moveTo>
                      <a:pt x="6500" y="30108"/>
                    </a:moveTo>
                    <a:cubicBezTo>
                      <a:pt x="6455" y="30793"/>
                      <a:pt x="6455" y="31477"/>
                      <a:pt x="6500" y="32161"/>
                    </a:cubicBezTo>
                    <a:cubicBezTo>
                      <a:pt x="6500" y="35012"/>
                      <a:pt x="8097" y="36495"/>
                      <a:pt x="11290" y="36495"/>
                    </a:cubicBezTo>
                    <a:cubicBezTo>
                      <a:pt x="13092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339" y="39745"/>
                      <a:pt x="12762" y="40509"/>
                      <a:pt x="10150" y="40372"/>
                    </a:cubicBezTo>
                    <a:cubicBezTo>
                      <a:pt x="6215" y="40885"/>
                      <a:pt x="2611" y="38103"/>
                      <a:pt x="2098" y="34168"/>
                    </a:cubicBezTo>
                    <a:cubicBezTo>
                      <a:pt x="2041" y="33735"/>
                      <a:pt x="2030" y="33290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615" y="7185"/>
                    </a:lnTo>
                    <a:lnTo>
                      <a:pt x="7983" y="0"/>
                    </a:lnTo>
                    <a:lnTo>
                      <a:pt x="12317" y="0"/>
                    </a:lnTo>
                    <a:lnTo>
                      <a:pt x="10948" y="7185"/>
                    </a:lnTo>
                    <a:lnTo>
                      <a:pt x="20870" y="7185"/>
                    </a:lnTo>
                    <a:lnTo>
                      <a:pt x="20186" y="10948"/>
                    </a:lnTo>
                    <a:lnTo>
                      <a:pt x="10150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68E944D3-FAE7-433F-B328-9CBF248A6B64}"/>
                  </a:ext>
                </a:extLst>
              </p:cNvPr>
              <p:cNvSpPr/>
              <p:nvPr/>
            </p:nvSpPr>
            <p:spPr>
              <a:xfrm>
                <a:off x="9301604" y="3489723"/>
                <a:ext cx="23151" cy="33163"/>
              </a:xfrm>
              <a:custGeom>
                <a:avLst/>
                <a:gdLst>
                  <a:gd name="connsiteX0" fmla="*/ 23151 w 23151"/>
                  <a:gd name="connsiteY0" fmla="*/ 91 h 33163"/>
                  <a:gd name="connsiteX1" fmla="*/ 22353 w 23151"/>
                  <a:gd name="connsiteY1" fmla="*/ 4310 h 33163"/>
                  <a:gd name="connsiteX2" fmla="*/ 21099 w 23151"/>
                  <a:gd name="connsiteY2" fmla="*/ 4310 h 33163"/>
                  <a:gd name="connsiteX3" fmla="*/ 7755 w 23151"/>
                  <a:gd name="connsiteY3" fmla="*/ 16513 h 33163"/>
                  <a:gd name="connsiteX4" fmla="*/ 4448 w 23151"/>
                  <a:gd name="connsiteY4" fmla="*/ 33164 h 33163"/>
                  <a:gd name="connsiteX5" fmla="*/ 0 w 23151"/>
                  <a:gd name="connsiteY5" fmla="*/ 33164 h 33163"/>
                  <a:gd name="connsiteX6" fmla="*/ 6501 w 23151"/>
                  <a:gd name="connsiteY6" fmla="*/ 319 h 33163"/>
                  <a:gd name="connsiteX7" fmla="*/ 10492 w 23151"/>
                  <a:gd name="connsiteY7" fmla="*/ 319 h 33163"/>
                  <a:gd name="connsiteX8" fmla="*/ 9352 w 23151"/>
                  <a:gd name="connsiteY8" fmla="*/ 6249 h 33163"/>
                  <a:gd name="connsiteX9" fmla="*/ 23151 w 23151"/>
                  <a:gd name="connsiteY9" fmla="*/ 91 h 3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63">
                    <a:moveTo>
                      <a:pt x="23151" y="91"/>
                    </a:moveTo>
                    <a:lnTo>
                      <a:pt x="22353" y="4310"/>
                    </a:lnTo>
                    <a:lnTo>
                      <a:pt x="21099" y="4310"/>
                    </a:lnTo>
                    <a:cubicBezTo>
                      <a:pt x="14107" y="4173"/>
                      <a:pt x="8246" y="9545"/>
                      <a:pt x="7755" y="16513"/>
                    </a:cubicBezTo>
                    <a:lnTo>
                      <a:pt x="4448" y="33164"/>
                    </a:lnTo>
                    <a:lnTo>
                      <a:pt x="0" y="33164"/>
                    </a:lnTo>
                    <a:lnTo>
                      <a:pt x="6501" y="319"/>
                    </a:lnTo>
                    <a:lnTo>
                      <a:pt x="10492" y="319"/>
                    </a:lnTo>
                    <a:lnTo>
                      <a:pt x="9352" y="6249"/>
                    </a:lnTo>
                    <a:cubicBezTo>
                      <a:pt x="12500" y="1847"/>
                      <a:pt x="17780" y="-502"/>
                      <a:pt x="2315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E55376DE-2FC3-48EA-9AFB-63752410786F}"/>
                  </a:ext>
                </a:extLst>
              </p:cNvPr>
              <p:cNvSpPr/>
              <p:nvPr/>
            </p:nvSpPr>
            <p:spPr>
              <a:xfrm>
                <a:off x="9328899" y="3490042"/>
                <a:ext cx="33948" cy="33253"/>
              </a:xfrm>
              <a:custGeom>
                <a:avLst/>
                <a:gdLst>
                  <a:gd name="connsiteX0" fmla="*/ 33949 w 33948"/>
                  <a:gd name="connsiteY0" fmla="*/ 0 h 33253"/>
                  <a:gd name="connsiteX1" fmla="*/ 27448 w 33948"/>
                  <a:gd name="connsiteY1" fmla="*/ 32845 h 33253"/>
                  <a:gd name="connsiteX2" fmla="*/ 23114 w 33948"/>
                  <a:gd name="connsiteY2" fmla="*/ 32845 h 33253"/>
                  <a:gd name="connsiteX3" fmla="*/ 24255 w 33948"/>
                  <a:gd name="connsiteY3" fmla="*/ 27599 h 33253"/>
                  <a:gd name="connsiteX4" fmla="*/ 11482 w 33948"/>
                  <a:gd name="connsiteY4" fmla="*/ 33187 h 33253"/>
                  <a:gd name="connsiteX5" fmla="*/ 134 w 33948"/>
                  <a:gd name="connsiteY5" fmla="*/ 24144 h 33253"/>
                  <a:gd name="connsiteX6" fmla="*/ 77 w 33948"/>
                  <a:gd name="connsiteY6" fmla="*/ 22467 h 33253"/>
                  <a:gd name="connsiteX7" fmla="*/ 77 w 33948"/>
                  <a:gd name="connsiteY7" fmla="*/ 18704 h 33253"/>
                  <a:gd name="connsiteX8" fmla="*/ 3840 w 33948"/>
                  <a:gd name="connsiteY8" fmla="*/ 0 h 33253"/>
                  <a:gd name="connsiteX9" fmla="*/ 8288 w 33948"/>
                  <a:gd name="connsiteY9" fmla="*/ 0 h 33253"/>
                  <a:gd name="connsiteX10" fmla="*/ 4525 w 33948"/>
                  <a:gd name="connsiteY10" fmla="*/ 18704 h 33253"/>
                  <a:gd name="connsiteX11" fmla="*/ 4525 w 33948"/>
                  <a:gd name="connsiteY11" fmla="*/ 21669 h 33253"/>
                  <a:gd name="connsiteX12" fmla="*/ 12850 w 33948"/>
                  <a:gd name="connsiteY12" fmla="*/ 29196 h 33253"/>
                  <a:gd name="connsiteX13" fmla="*/ 26193 w 33948"/>
                  <a:gd name="connsiteY13" fmla="*/ 17791 h 33253"/>
                  <a:gd name="connsiteX14" fmla="*/ 29615 w 33948"/>
                  <a:gd name="connsiteY14" fmla="*/ 114 h 3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8" h="33253">
                    <a:moveTo>
                      <a:pt x="33949" y="0"/>
                    </a:moveTo>
                    <a:lnTo>
                      <a:pt x="27448" y="32845"/>
                    </a:lnTo>
                    <a:lnTo>
                      <a:pt x="23114" y="32845"/>
                    </a:lnTo>
                    <a:lnTo>
                      <a:pt x="24255" y="27599"/>
                    </a:lnTo>
                    <a:cubicBezTo>
                      <a:pt x="21073" y="31306"/>
                      <a:pt x="16363" y="33358"/>
                      <a:pt x="11482" y="33187"/>
                    </a:cubicBezTo>
                    <a:cubicBezTo>
                      <a:pt x="5848" y="33826"/>
                      <a:pt x="761" y="29777"/>
                      <a:pt x="134" y="24144"/>
                    </a:cubicBezTo>
                    <a:cubicBezTo>
                      <a:pt x="66" y="23585"/>
                      <a:pt x="54" y="23026"/>
                      <a:pt x="77" y="22467"/>
                    </a:cubicBezTo>
                    <a:cubicBezTo>
                      <a:pt x="-26" y="21212"/>
                      <a:pt x="-26" y="19958"/>
                      <a:pt x="77" y="18704"/>
                    </a:cubicBezTo>
                    <a:lnTo>
                      <a:pt x="3840" y="0"/>
                    </a:lnTo>
                    <a:lnTo>
                      <a:pt x="8288" y="0"/>
                    </a:lnTo>
                    <a:lnTo>
                      <a:pt x="4525" y="18704"/>
                    </a:lnTo>
                    <a:cubicBezTo>
                      <a:pt x="4525" y="19844"/>
                      <a:pt x="4525" y="20756"/>
                      <a:pt x="4525" y="21669"/>
                    </a:cubicBezTo>
                    <a:cubicBezTo>
                      <a:pt x="4525" y="26459"/>
                      <a:pt x="7262" y="29196"/>
                      <a:pt x="12850" y="29196"/>
                    </a:cubicBezTo>
                    <a:cubicBezTo>
                      <a:pt x="19601" y="29481"/>
                      <a:pt x="25418" y="24497"/>
                      <a:pt x="26193" y="17791"/>
                    </a:cubicBezTo>
                    <a:lnTo>
                      <a:pt x="29615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BD70634B-58D3-49F2-B874-998E49D747B9}"/>
                  </a:ext>
                </a:extLst>
              </p:cNvPr>
              <p:cNvSpPr/>
              <p:nvPr/>
            </p:nvSpPr>
            <p:spPr>
              <a:xfrm>
                <a:off x="9368413" y="3489763"/>
                <a:ext cx="32069" cy="33563"/>
              </a:xfrm>
              <a:custGeom>
                <a:avLst/>
                <a:gdLst>
                  <a:gd name="connsiteX0" fmla="*/ 23 w 32069"/>
                  <a:gd name="connsiteY0" fmla="*/ 19552 h 33563"/>
                  <a:gd name="connsiteX1" fmla="*/ 17666 w 32069"/>
                  <a:gd name="connsiteY1" fmla="*/ 62 h 33563"/>
                  <a:gd name="connsiteX2" fmla="*/ 19068 w 32069"/>
                  <a:gd name="connsiteY2" fmla="*/ 51 h 33563"/>
                  <a:gd name="connsiteX3" fmla="*/ 32070 w 32069"/>
                  <a:gd name="connsiteY3" fmla="*/ 6551 h 33563"/>
                  <a:gd name="connsiteX4" fmla="*/ 28306 w 32069"/>
                  <a:gd name="connsiteY4" fmla="*/ 8718 h 33563"/>
                  <a:gd name="connsiteX5" fmla="*/ 18726 w 32069"/>
                  <a:gd name="connsiteY5" fmla="*/ 3928 h 33563"/>
                  <a:gd name="connsiteX6" fmla="*/ 4436 w 32069"/>
                  <a:gd name="connsiteY6" fmla="*/ 18378 h 33563"/>
                  <a:gd name="connsiteX7" fmla="*/ 4470 w 32069"/>
                  <a:gd name="connsiteY7" fmla="*/ 19324 h 33563"/>
                  <a:gd name="connsiteX8" fmla="*/ 13377 w 32069"/>
                  <a:gd name="connsiteY8" fmla="*/ 29543 h 33563"/>
                  <a:gd name="connsiteX9" fmla="*/ 15305 w 32069"/>
                  <a:gd name="connsiteY9" fmla="*/ 29474 h 33563"/>
                  <a:gd name="connsiteX10" fmla="*/ 25683 w 32069"/>
                  <a:gd name="connsiteY10" fmla="*/ 24798 h 33563"/>
                  <a:gd name="connsiteX11" fmla="*/ 28876 w 32069"/>
                  <a:gd name="connsiteY11" fmla="*/ 27193 h 33563"/>
                  <a:gd name="connsiteX12" fmla="*/ 15191 w 32069"/>
                  <a:gd name="connsiteY12" fmla="*/ 33466 h 33563"/>
                  <a:gd name="connsiteX13" fmla="*/ 114 w 32069"/>
                  <a:gd name="connsiteY13" fmla="*/ 21594 h 33563"/>
                  <a:gd name="connsiteX14" fmla="*/ 23 w 32069"/>
                  <a:gd name="connsiteY14" fmla="*/ 19552 h 3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69" h="33563">
                    <a:moveTo>
                      <a:pt x="23" y="19552"/>
                    </a:moveTo>
                    <a:cubicBezTo>
                      <a:pt x="-479" y="9300"/>
                      <a:pt x="7413" y="575"/>
                      <a:pt x="17666" y="62"/>
                    </a:cubicBezTo>
                    <a:cubicBezTo>
                      <a:pt x="18133" y="39"/>
                      <a:pt x="18601" y="39"/>
                      <a:pt x="19068" y="51"/>
                    </a:cubicBezTo>
                    <a:cubicBezTo>
                      <a:pt x="24280" y="-394"/>
                      <a:pt x="29298" y="2115"/>
                      <a:pt x="32070" y="6551"/>
                    </a:cubicBezTo>
                    <a:lnTo>
                      <a:pt x="28306" y="8718"/>
                    </a:lnTo>
                    <a:cubicBezTo>
                      <a:pt x="26242" y="5468"/>
                      <a:pt x="22558" y="3632"/>
                      <a:pt x="18726" y="3928"/>
                    </a:cubicBezTo>
                    <a:cubicBezTo>
                      <a:pt x="10789" y="3974"/>
                      <a:pt x="4391" y="10440"/>
                      <a:pt x="4436" y="18378"/>
                    </a:cubicBezTo>
                    <a:cubicBezTo>
                      <a:pt x="4436" y="18697"/>
                      <a:pt x="4448" y="19005"/>
                      <a:pt x="4470" y="19324"/>
                    </a:cubicBezTo>
                    <a:cubicBezTo>
                      <a:pt x="4106" y="24605"/>
                      <a:pt x="8097" y="29178"/>
                      <a:pt x="13377" y="29543"/>
                    </a:cubicBezTo>
                    <a:cubicBezTo>
                      <a:pt x="14016" y="29577"/>
                      <a:pt x="14666" y="29566"/>
                      <a:pt x="15305" y="29474"/>
                    </a:cubicBezTo>
                    <a:cubicBezTo>
                      <a:pt x="19308" y="29646"/>
                      <a:pt x="23163" y="27912"/>
                      <a:pt x="25683" y="24798"/>
                    </a:cubicBezTo>
                    <a:lnTo>
                      <a:pt x="28876" y="27193"/>
                    </a:lnTo>
                    <a:cubicBezTo>
                      <a:pt x="25557" y="31333"/>
                      <a:pt x="20483" y="33660"/>
                      <a:pt x="15191" y="33466"/>
                    </a:cubicBezTo>
                    <a:cubicBezTo>
                      <a:pt x="7744" y="34356"/>
                      <a:pt x="992" y="29041"/>
                      <a:pt x="114" y="21594"/>
                    </a:cubicBezTo>
                    <a:cubicBezTo>
                      <a:pt x="34" y="20921"/>
                      <a:pt x="0" y="20237"/>
                      <a:pt x="23" y="19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23BB508D-80AB-4061-B0E3-A54D10C50399}"/>
                  </a:ext>
                </a:extLst>
              </p:cNvPr>
              <p:cNvSpPr/>
              <p:nvPr/>
            </p:nvSpPr>
            <p:spPr>
              <a:xfrm>
                <a:off x="9404816" y="3482857"/>
                <a:ext cx="21326" cy="40418"/>
              </a:xfrm>
              <a:custGeom>
                <a:avLst/>
                <a:gdLst>
                  <a:gd name="connsiteX0" fmla="*/ 6501 w 21326"/>
                  <a:gd name="connsiteY0" fmla="*/ 30108 h 40418"/>
                  <a:gd name="connsiteX1" fmla="*/ 6501 w 21326"/>
                  <a:gd name="connsiteY1" fmla="*/ 32161 h 40418"/>
                  <a:gd name="connsiteX2" fmla="*/ 11290 w 21326"/>
                  <a:gd name="connsiteY2" fmla="*/ 36495 h 40418"/>
                  <a:gd name="connsiteX3" fmla="*/ 16308 w 21326"/>
                  <a:gd name="connsiteY3" fmla="*/ 34898 h 40418"/>
                  <a:gd name="connsiteX4" fmla="*/ 17449 w 21326"/>
                  <a:gd name="connsiteY4" fmla="*/ 38205 h 40418"/>
                  <a:gd name="connsiteX5" fmla="*/ 10036 w 21326"/>
                  <a:gd name="connsiteY5" fmla="*/ 40372 h 40418"/>
                  <a:gd name="connsiteX6" fmla="*/ 2087 w 21326"/>
                  <a:gd name="connsiteY6" fmla="*/ 34043 h 40418"/>
                  <a:gd name="connsiteX7" fmla="*/ 2053 w 21326"/>
                  <a:gd name="connsiteY7" fmla="*/ 32845 h 40418"/>
                  <a:gd name="connsiteX8" fmla="*/ 2053 w 21326"/>
                  <a:gd name="connsiteY8" fmla="*/ 30336 h 40418"/>
                  <a:gd name="connsiteX9" fmla="*/ 5816 w 21326"/>
                  <a:gd name="connsiteY9" fmla="*/ 10948 h 40418"/>
                  <a:gd name="connsiteX10" fmla="*/ 0 w 21326"/>
                  <a:gd name="connsiteY10" fmla="*/ 10948 h 40418"/>
                  <a:gd name="connsiteX11" fmla="*/ 684 w 21326"/>
                  <a:gd name="connsiteY11" fmla="*/ 7185 h 40418"/>
                  <a:gd name="connsiteX12" fmla="*/ 6501 w 21326"/>
                  <a:gd name="connsiteY12" fmla="*/ 7185 h 40418"/>
                  <a:gd name="connsiteX13" fmla="*/ 7983 w 21326"/>
                  <a:gd name="connsiteY13" fmla="*/ 0 h 40418"/>
                  <a:gd name="connsiteX14" fmla="*/ 12431 w 21326"/>
                  <a:gd name="connsiteY14" fmla="*/ 0 h 40418"/>
                  <a:gd name="connsiteX15" fmla="*/ 10948 w 21326"/>
                  <a:gd name="connsiteY15" fmla="*/ 7185 h 40418"/>
                  <a:gd name="connsiteX16" fmla="*/ 21327 w 21326"/>
                  <a:gd name="connsiteY16" fmla="*/ 7185 h 40418"/>
                  <a:gd name="connsiteX17" fmla="*/ 20528 w 21326"/>
                  <a:gd name="connsiteY17" fmla="*/ 10948 h 40418"/>
                  <a:gd name="connsiteX18" fmla="*/ 9922 w 21326"/>
                  <a:gd name="connsiteY18" fmla="*/ 10948 h 4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326" h="40418">
                    <a:moveTo>
                      <a:pt x="6501" y="30108"/>
                    </a:moveTo>
                    <a:cubicBezTo>
                      <a:pt x="6455" y="30793"/>
                      <a:pt x="6455" y="31477"/>
                      <a:pt x="6501" y="32161"/>
                    </a:cubicBezTo>
                    <a:cubicBezTo>
                      <a:pt x="6501" y="35012"/>
                      <a:pt x="8097" y="36495"/>
                      <a:pt x="11290" y="36495"/>
                    </a:cubicBezTo>
                    <a:cubicBezTo>
                      <a:pt x="13093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271" y="39688"/>
                      <a:pt x="12670" y="40452"/>
                      <a:pt x="10036" y="40372"/>
                    </a:cubicBezTo>
                    <a:cubicBezTo>
                      <a:pt x="6090" y="40817"/>
                      <a:pt x="2532" y="37989"/>
                      <a:pt x="2087" y="34043"/>
                    </a:cubicBezTo>
                    <a:cubicBezTo>
                      <a:pt x="2041" y="33644"/>
                      <a:pt x="2030" y="33245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501" y="7185"/>
                    </a:lnTo>
                    <a:lnTo>
                      <a:pt x="7983" y="0"/>
                    </a:lnTo>
                    <a:lnTo>
                      <a:pt x="12431" y="0"/>
                    </a:lnTo>
                    <a:lnTo>
                      <a:pt x="10948" y="7185"/>
                    </a:lnTo>
                    <a:lnTo>
                      <a:pt x="21327" y="7185"/>
                    </a:lnTo>
                    <a:lnTo>
                      <a:pt x="20528" y="10948"/>
                    </a:lnTo>
                    <a:lnTo>
                      <a:pt x="9922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E42B5AF0-0C9F-4B4C-A7BE-A31634FB05A3}"/>
                  </a:ext>
                </a:extLst>
              </p:cNvPr>
              <p:cNvSpPr/>
              <p:nvPr/>
            </p:nvSpPr>
            <p:spPr>
              <a:xfrm>
                <a:off x="9428064" y="3489730"/>
                <a:ext cx="33918" cy="33571"/>
              </a:xfrm>
              <a:custGeom>
                <a:avLst/>
                <a:gdLst>
                  <a:gd name="connsiteX0" fmla="*/ 18 w 33918"/>
                  <a:gd name="connsiteY0" fmla="*/ 19586 h 33571"/>
                  <a:gd name="connsiteX1" fmla="*/ 17900 w 33918"/>
                  <a:gd name="connsiteY1" fmla="*/ 95 h 33571"/>
                  <a:gd name="connsiteX2" fmla="*/ 19063 w 33918"/>
                  <a:gd name="connsiteY2" fmla="*/ 84 h 33571"/>
                  <a:gd name="connsiteX3" fmla="*/ 33821 w 33918"/>
                  <a:gd name="connsiteY3" fmla="*/ 11854 h 33571"/>
                  <a:gd name="connsiteX4" fmla="*/ 33889 w 33918"/>
                  <a:gd name="connsiteY4" fmla="*/ 13884 h 33571"/>
                  <a:gd name="connsiteX5" fmla="*/ 16360 w 33918"/>
                  <a:gd name="connsiteY5" fmla="*/ 33477 h 33571"/>
                  <a:gd name="connsiteX6" fmla="*/ 14958 w 33918"/>
                  <a:gd name="connsiteY6" fmla="*/ 33500 h 33571"/>
                  <a:gd name="connsiteX7" fmla="*/ 86 w 33918"/>
                  <a:gd name="connsiteY7" fmla="*/ 21376 h 33571"/>
                  <a:gd name="connsiteX8" fmla="*/ 18 w 33918"/>
                  <a:gd name="connsiteY8" fmla="*/ 19586 h 33571"/>
                  <a:gd name="connsiteX9" fmla="*/ 29556 w 33918"/>
                  <a:gd name="connsiteY9" fmla="*/ 14226 h 33571"/>
                  <a:gd name="connsiteX10" fmla="*/ 20523 w 33918"/>
                  <a:gd name="connsiteY10" fmla="*/ 3916 h 33571"/>
                  <a:gd name="connsiteX11" fmla="*/ 18721 w 33918"/>
                  <a:gd name="connsiteY11" fmla="*/ 3962 h 33571"/>
                  <a:gd name="connsiteX12" fmla="*/ 4431 w 33918"/>
                  <a:gd name="connsiteY12" fmla="*/ 18411 h 33571"/>
                  <a:gd name="connsiteX13" fmla="*/ 4465 w 33918"/>
                  <a:gd name="connsiteY13" fmla="*/ 19358 h 33571"/>
                  <a:gd name="connsiteX14" fmla="*/ 13372 w 33918"/>
                  <a:gd name="connsiteY14" fmla="*/ 29577 h 33571"/>
                  <a:gd name="connsiteX15" fmla="*/ 15300 w 33918"/>
                  <a:gd name="connsiteY15" fmla="*/ 29508 h 33571"/>
                  <a:gd name="connsiteX16" fmla="*/ 29590 w 33918"/>
                  <a:gd name="connsiteY16" fmla="*/ 15058 h 33571"/>
                  <a:gd name="connsiteX17" fmla="*/ 29556 w 33918"/>
                  <a:gd name="connsiteY17" fmla="*/ 14226 h 3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918" h="33571">
                    <a:moveTo>
                      <a:pt x="18" y="19586"/>
                    </a:moveTo>
                    <a:cubicBezTo>
                      <a:pt x="-427" y="9265"/>
                      <a:pt x="7579" y="540"/>
                      <a:pt x="17900" y="95"/>
                    </a:cubicBezTo>
                    <a:cubicBezTo>
                      <a:pt x="18288" y="84"/>
                      <a:pt x="18675" y="73"/>
                      <a:pt x="19063" y="84"/>
                    </a:cubicBezTo>
                    <a:cubicBezTo>
                      <a:pt x="26385" y="-737"/>
                      <a:pt x="32988" y="4532"/>
                      <a:pt x="33821" y="11854"/>
                    </a:cubicBezTo>
                    <a:cubicBezTo>
                      <a:pt x="33889" y="12527"/>
                      <a:pt x="33912" y="13200"/>
                      <a:pt x="33889" y="13884"/>
                    </a:cubicBezTo>
                    <a:cubicBezTo>
                      <a:pt x="34459" y="24136"/>
                      <a:pt x="26613" y="32907"/>
                      <a:pt x="16360" y="33477"/>
                    </a:cubicBezTo>
                    <a:cubicBezTo>
                      <a:pt x="15893" y="33500"/>
                      <a:pt x="15425" y="33511"/>
                      <a:pt x="14958" y="33500"/>
                    </a:cubicBezTo>
                    <a:cubicBezTo>
                      <a:pt x="7499" y="34264"/>
                      <a:pt x="839" y="28835"/>
                      <a:pt x="86" y="21376"/>
                    </a:cubicBezTo>
                    <a:cubicBezTo>
                      <a:pt x="18" y="20784"/>
                      <a:pt x="-5" y="20179"/>
                      <a:pt x="18" y="19586"/>
                    </a:cubicBezTo>
                    <a:close/>
                    <a:moveTo>
                      <a:pt x="29556" y="14226"/>
                    </a:moveTo>
                    <a:cubicBezTo>
                      <a:pt x="29909" y="8889"/>
                      <a:pt x="25860" y="4270"/>
                      <a:pt x="20523" y="3916"/>
                    </a:cubicBezTo>
                    <a:cubicBezTo>
                      <a:pt x="19919" y="3871"/>
                      <a:pt x="19314" y="3893"/>
                      <a:pt x="18721" y="3962"/>
                    </a:cubicBezTo>
                    <a:cubicBezTo>
                      <a:pt x="10784" y="4007"/>
                      <a:pt x="4386" y="10474"/>
                      <a:pt x="4431" y="18411"/>
                    </a:cubicBezTo>
                    <a:cubicBezTo>
                      <a:pt x="4431" y="18731"/>
                      <a:pt x="4443" y="19039"/>
                      <a:pt x="4465" y="19358"/>
                    </a:cubicBezTo>
                    <a:cubicBezTo>
                      <a:pt x="4101" y="24638"/>
                      <a:pt x="8092" y="29212"/>
                      <a:pt x="13372" y="29577"/>
                    </a:cubicBezTo>
                    <a:cubicBezTo>
                      <a:pt x="14011" y="29611"/>
                      <a:pt x="14661" y="29599"/>
                      <a:pt x="15300" y="29508"/>
                    </a:cubicBezTo>
                    <a:cubicBezTo>
                      <a:pt x="23237" y="29462"/>
                      <a:pt x="29635" y="22985"/>
                      <a:pt x="29590" y="15058"/>
                    </a:cubicBezTo>
                    <a:cubicBezTo>
                      <a:pt x="29578" y="14773"/>
                      <a:pt x="29578" y="14500"/>
                      <a:pt x="29556" y="14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EFD7102A-D504-4B51-8017-B0B2F1F70527}"/>
                  </a:ext>
                </a:extLst>
              </p:cNvPr>
              <p:cNvSpPr/>
              <p:nvPr/>
            </p:nvSpPr>
            <p:spPr>
              <a:xfrm>
                <a:off x="9467541" y="3489755"/>
                <a:ext cx="23151" cy="33132"/>
              </a:xfrm>
              <a:custGeom>
                <a:avLst/>
                <a:gdLst>
                  <a:gd name="connsiteX0" fmla="*/ 23151 w 23151"/>
                  <a:gd name="connsiteY0" fmla="*/ 59 h 33132"/>
                  <a:gd name="connsiteX1" fmla="*/ 22353 w 23151"/>
                  <a:gd name="connsiteY1" fmla="*/ 4279 h 33132"/>
                  <a:gd name="connsiteX2" fmla="*/ 21099 w 23151"/>
                  <a:gd name="connsiteY2" fmla="*/ 4279 h 33132"/>
                  <a:gd name="connsiteX3" fmla="*/ 7755 w 23151"/>
                  <a:gd name="connsiteY3" fmla="*/ 16482 h 33132"/>
                  <a:gd name="connsiteX4" fmla="*/ 4448 w 23151"/>
                  <a:gd name="connsiteY4" fmla="*/ 33132 h 33132"/>
                  <a:gd name="connsiteX5" fmla="*/ 0 w 23151"/>
                  <a:gd name="connsiteY5" fmla="*/ 33132 h 33132"/>
                  <a:gd name="connsiteX6" fmla="*/ 6501 w 23151"/>
                  <a:gd name="connsiteY6" fmla="*/ 287 h 33132"/>
                  <a:gd name="connsiteX7" fmla="*/ 10720 w 23151"/>
                  <a:gd name="connsiteY7" fmla="*/ 287 h 33132"/>
                  <a:gd name="connsiteX8" fmla="*/ 9580 w 23151"/>
                  <a:gd name="connsiteY8" fmla="*/ 6217 h 33132"/>
                  <a:gd name="connsiteX9" fmla="*/ 23151 w 23151"/>
                  <a:gd name="connsiteY9" fmla="*/ 59 h 3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32">
                    <a:moveTo>
                      <a:pt x="23151" y="59"/>
                    </a:moveTo>
                    <a:lnTo>
                      <a:pt x="22353" y="4279"/>
                    </a:lnTo>
                    <a:lnTo>
                      <a:pt x="21099" y="4279"/>
                    </a:lnTo>
                    <a:cubicBezTo>
                      <a:pt x="14085" y="4085"/>
                      <a:pt x="8188" y="9479"/>
                      <a:pt x="7755" y="16482"/>
                    </a:cubicBezTo>
                    <a:lnTo>
                      <a:pt x="4448" y="33132"/>
                    </a:lnTo>
                    <a:lnTo>
                      <a:pt x="0" y="33132"/>
                    </a:lnTo>
                    <a:lnTo>
                      <a:pt x="6501" y="287"/>
                    </a:lnTo>
                    <a:lnTo>
                      <a:pt x="10720" y="287"/>
                    </a:lnTo>
                    <a:lnTo>
                      <a:pt x="9580" y="6217"/>
                    </a:lnTo>
                    <a:cubicBezTo>
                      <a:pt x="12716" y="1929"/>
                      <a:pt x="17860" y="-409"/>
                      <a:pt x="2315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51D7E1B6-C94B-460C-AB13-A7BB11A2F1F0}"/>
                  </a:ext>
                </a:extLst>
              </p:cNvPr>
              <p:cNvSpPr/>
              <p:nvPr/>
            </p:nvSpPr>
            <p:spPr>
              <a:xfrm>
                <a:off x="9201700" y="4601876"/>
                <a:ext cx="417750" cy="596004"/>
              </a:xfrm>
              <a:custGeom>
                <a:avLst/>
                <a:gdLst>
                  <a:gd name="connsiteX0" fmla="*/ 201633 w 417750"/>
                  <a:gd name="connsiteY0" fmla="*/ 0 h 596004"/>
                  <a:gd name="connsiteX1" fmla="*/ 417751 w 417750"/>
                  <a:gd name="connsiteY1" fmla="*/ 325259 h 596004"/>
                  <a:gd name="connsiteX2" fmla="*/ 13914 w 417750"/>
                  <a:gd name="connsiteY2" fmla="*/ 596005 h 596004"/>
                  <a:gd name="connsiteX3" fmla="*/ 147005 w 417750"/>
                  <a:gd name="connsiteY3" fmla="*/ 338375 h 596004"/>
                  <a:gd name="connsiteX4" fmla="*/ 0 w 417750"/>
                  <a:gd name="connsiteY4" fmla="*/ 135601 h 5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50" h="596004">
                    <a:moveTo>
                      <a:pt x="201633" y="0"/>
                    </a:moveTo>
                    <a:lnTo>
                      <a:pt x="417751" y="325259"/>
                    </a:lnTo>
                    <a:lnTo>
                      <a:pt x="13914" y="596005"/>
                    </a:lnTo>
                    <a:cubicBezTo>
                      <a:pt x="-9580" y="555860"/>
                      <a:pt x="147005" y="338375"/>
                      <a:pt x="147005" y="338375"/>
                    </a:cubicBezTo>
                    <a:lnTo>
                      <a:pt x="0" y="135601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71CDFFB7-862E-4FB8-8418-7A78F4E41907}"/>
                  </a:ext>
                </a:extLst>
              </p:cNvPr>
              <p:cNvSpPr/>
              <p:nvPr/>
            </p:nvSpPr>
            <p:spPr>
              <a:xfrm>
                <a:off x="9448434" y="4838357"/>
                <a:ext cx="38305" cy="37106"/>
              </a:xfrm>
              <a:custGeom>
                <a:avLst/>
                <a:gdLst>
                  <a:gd name="connsiteX0" fmla="*/ 13291 w 38305"/>
                  <a:gd name="connsiteY0" fmla="*/ 849 h 37106"/>
                  <a:gd name="connsiteX1" fmla="*/ 37355 w 38305"/>
                  <a:gd name="connsiteY1" fmla="*/ 12253 h 37106"/>
                  <a:gd name="connsiteX2" fmla="*/ 25951 w 38305"/>
                  <a:gd name="connsiteY2" fmla="*/ 36203 h 37106"/>
                  <a:gd name="connsiteX3" fmla="*/ 518 w 38305"/>
                  <a:gd name="connsiteY3" fmla="*/ 24228 h 37106"/>
                  <a:gd name="connsiteX4" fmla="*/ 14546 w 38305"/>
                  <a:gd name="connsiteY4" fmla="*/ 621 h 3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05" h="37106">
                    <a:moveTo>
                      <a:pt x="13291" y="849"/>
                    </a:moveTo>
                    <a:cubicBezTo>
                      <a:pt x="23054" y="-2094"/>
                      <a:pt x="33455" y="2833"/>
                      <a:pt x="37355" y="12253"/>
                    </a:cubicBezTo>
                    <a:cubicBezTo>
                      <a:pt x="40526" y="22004"/>
                      <a:pt x="35519" y="32519"/>
                      <a:pt x="25951" y="36203"/>
                    </a:cubicBezTo>
                    <a:cubicBezTo>
                      <a:pt x="15652" y="39317"/>
                      <a:pt x="4670" y="34150"/>
                      <a:pt x="518" y="24228"/>
                    </a:cubicBezTo>
                    <a:cubicBezTo>
                      <a:pt x="-1888" y="13873"/>
                      <a:pt x="4305" y="3460"/>
                      <a:pt x="14546" y="62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BFECEB33-943B-4197-85E0-0945D841678F}"/>
                  </a:ext>
                </a:extLst>
              </p:cNvPr>
              <p:cNvSpPr/>
              <p:nvPr/>
            </p:nvSpPr>
            <p:spPr>
              <a:xfrm>
                <a:off x="9211681" y="4895203"/>
                <a:ext cx="407199" cy="302906"/>
              </a:xfrm>
              <a:custGeom>
                <a:avLst/>
                <a:gdLst>
                  <a:gd name="connsiteX0" fmla="*/ 407199 w 407199"/>
                  <a:gd name="connsiteY0" fmla="*/ 31933 h 302906"/>
                  <a:gd name="connsiteX1" fmla="*/ 384390 w 407199"/>
                  <a:gd name="connsiteY1" fmla="*/ 0 h 302906"/>
                  <a:gd name="connsiteX2" fmla="*/ 6328 w 407199"/>
                  <a:gd name="connsiteY2" fmla="*/ 271658 h 302906"/>
                  <a:gd name="connsiteX3" fmla="*/ 4161 w 407199"/>
                  <a:gd name="connsiteY3" fmla="*/ 302906 h 30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199" h="302906">
                    <a:moveTo>
                      <a:pt x="407199" y="31933"/>
                    </a:moveTo>
                    <a:lnTo>
                      <a:pt x="384390" y="0"/>
                    </a:lnTo>
                    <a:lnTo>
                      <a:pt x="6328" y="271658"/>
                    </a:lnTo>
                    <a:cubicBezTo>
                      <a:pt x="6328" y="271658"/>
                      <a:pt x="-6331" y="291616"/>
                      <a:pt x="4161" y="302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D6070218-15D3-4E85-874F-F8DE6F9FF8C5}"/>
                  </a:ext>
                </a:extLst>
              </p:cNvPr>
              <p:cNvSpPr/>
              <p:nvPr/>
            </p:nvSpPr>
            <p:spPr>
              <a:xfrm>
                <a:off x="9340673" y="4930532"/>
                <a:ext cx="52057" cy="12629"/>
              </a:xfrm>
              <a:custGeom>
                <a:avLst/>
                <a:gdLst>
                  <a:gd name="connsiteX0" fmla="*/ 163 w 52057"/>
                  <a:gd name="connsiteY0" fmla="*/ 12228 h 12629"/>
                  <a:gd name="connsiteX1" fmla="*/ 25937 w 52057"/>
                  <a:gd name="connsiteY1" fmla="*/ 8236 h 12629"/>
                  <a:gd name="connsiteX2" fmla="*/ 51940 w 52057"/>
                  <a:gd name="connsiteY2" fmla="*/ 10860 h 12629"/>
                  <a:gd name="connsiteX3" fmla="*/ 25709 w 52057"/>
                  <a:gd name="connsiteY3" fmla="*/ 25 h 12629"/>
                  <a:gd name="connsiteX4" fmla="*/ 163 w 52057"/>
                  <a:gd name="connsiteY4" fmla="*/ 12228 h 1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57" h="12629">
                    <a:moveTo>
                      <a:pt x="163" y="12228"/>
                    </a:moveTo>
                    <a:cubicBezTo>
                      <a:pt x="1532" y="14167"/>
                      <a:pt x="11567" y="8464"/>
                      <a:pt x="25937" y="8236"/>
                    </a:cubicBezTo>
                    <a:cubicBezTo>
                      <a:pt x="40307" y="8008"/>
                      <a:pt x="50571" y="12912"/>
                      <a:pt x="51940" y="10860"/>
                    </a:cubicBezTo>
                    <a:cubicBezTo>
                      <a:pt x="53308" y="8806"/>
                      <a:pt x="42588" y="-545"/>
                      <a:pt x="25709" y="25"/>
                    </a:cubicBezTo>
                    <a:cubicBezTo>
                      <a:pt x="8830" y="595"/>
                      <a:pt x="-1434" y="10745"/>
                      <a:pt x="163" y="12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321DFCB1-1CFD-4800-8711-09707D81536B}"/>
                  </a:ext>
                </a:extLst>
              </p:cNvPr>
              <p:cNvSpPr/>
              <p:nvPr/>
            </p:nvSpPr>
            <p:spPr>
              <a:xfrm>
                <a:off x="9310182" y="4982864"/>
                <a:ext cx="46391" cy="19614"/>
              </a:xfrm>
              <a:custGeom>
                <a:avLst/>
                <a:gdLst>
                  <a:gd name="connsiteX0" fmla="*/ 90 w 46391"/>
                  <a:gd name="connsiteY0" fmla="*/ 5857 h 19614"/>
                  <a:gd name="connsiteX1" fmla="*/ 24039 w 46391"/>
                  <a:gd name="connsiteY1" fmla="*/ 9506 h 19614"/>
                  <a:gd name="connsiteX2" fmla="*/ 46050 w 46391"/>
                  <a:gd name="connsiteY2" fmla="*/ 19428 h 19614"/>
                  <a:gd name="connsiteX3" fmla="*/ 26320 w 46391"/>
                  <a:gd name="connsiteY3" fmla="*/ 1523 h 19614"/>
                  <a:gd name="connsiteX4" fmla="*/ 90 w 46391"/>
                  <a:gd name="connsiteY4" fmla="*/ 5857 h 1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19614">
                    <a:moveTo>
                      <a:pt x="90" y="5857"/>
                    </a:moveTo>
                    <a:cubicBezTo>
                      <a:pt x="888" y="8023"/>
                      <a:pt x="11494" y="5857"/>
                      <a:pt x="24039" y="9506"/>
                    </a:cubicBezTo>
                    <a:cubicBezTo>
                      <a:pt x="36584" y="13155"/>
                      <a:pt x="44111" y="20911"/>
                      <a:pt x="46050" y="19428"/>
                    </a:cubicBezTo>
                    <a:cubicBezTo>
                      <a:pt x="47989" y="17945"/>
                      <a:pt x="41716" y="6084"/>
                      <a:pt x="26320" y="1523"/>
                    </a:cubicBezTo>
                    <a:cubicBezTo>
                      <a:pt x="10924" y="-3039"/>
                      <a:pt x="-1165" y="3918"/>
                      <a:pt x="90" y="58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1302DCD2-44B9-4163-B04E-DC899DC95C52}"/>
                  </a:ext>
                </a:extLst>
              </p:cNvPr>
              <p:cNvSpPr/>
              <p:nvPr/>
            </p:nvSpPr>
            <p:spPr>
              <a:xfrm>
                <a:off x="9282095" y="5030329"/>
                <a:ext cx="38733" cy="25221"/>
              </a:xfrm>
              <a:custGeom>
                <a:avLst/>
                <a:gdLst>
                  <a:gd name="connsiteX0" fmla="*/ 38213 w 38733"/>
                  <a:gd name="connsiteY0" fmla="*/ 25109 h 25221"/>
                  <a:gd name="connsiteX1" fmla="*/ 24071 w 38733"/>
                  <a:gd name="connsiteY1" fmla="*/ 5265 h 25221"/>
                  <a:gd name="connsiteX2" fmla="*/ 7 w 38733"/>
                  <a:gd name="connsiteY2" fmla="*/ 1958 h 25221"/>
                  <a:gd name="connsiteX3" fmla="*/ 19851 w 38733"/>
                  <a:gd name="connsiteY3" fmla="*/ 12336 h 25221"/>
                  <a:gd name="connsiteX4" fmla="*/ 38213 w 38733"/>
                  <a:gd name="connsiteY4" fmla="*/ 25109 h 2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3" h="25221">
                    <a:moveTo>
                      <a:pt x="38213" y="25109"/>
                    </a:moveTo>
                    <a:cubicBezTo>
                      <a:pt x="40265" y="24311"/>
                      <a:pt x="36388" y="12678"/>
                      <a:pt x="24071" y="5265"/>
                    </a:cubicBezTo>
                    <a:cubicBezTo>
                      <a:pt x="11754" y="-2148"/>
                      <a:pt x="-335" y="-209"/>
                      <a:pt x="7" y="1958"/>
                    </a:cubicBezTo>
                    <a:cubicBezTo>
                      <a:pt x="349" y="4125"/>
                      <a:pt x="9815" y="6177"/>
                      <a:pt x="19851" y="12336"/>
                    </a:cubicBezTo>
                    <a:cubicBezTo>
                      <a:pt x="29887" y="18494"/>
                      <a:pt x="36046" y="26249"/>
                      <a:pt x="38213" y="251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71303ED5-F5F7-42C4-86B2-CC27202878D7}"/>
                  </a:ext>
                </a:extLst>
              </p:cNvPr>
              <p:cNvSpPr/>
              <p:nvPr/>
            </p:nvSpPr>
            <p:spPr>
              <a:xfrm>
                <a:off x="9311802" y="4865298"/>
                <a:ext cx="43974" cy="27630"/>
              </a:xfrm>
              <a:custGeom>
                <a:avLst/>
                <a:gdLst>
                  <a:gd name="connsiteX0" fmla="*/ 295 w 43974"/>
                  <a:gd name="connsiteY0" fmla="*/ 27510 h 27630"/>
                  <a:gd name="connsiteX1" fmla="*/ 21165 w 43974"/>
                  <a:gd name="connsiteY1" fmla="*/ 13254 h 27630"/>
                  <a:gd name="connsiteX2" fmla="*/ 43974 w 43974"/>
                  <a:gd name="connsiteY2" fmla="*/ 1849 h 27630"/>
                  <a:gd name="connsiteX3" fmla="*/ 17174 w 43974"/>
                  <a:gd name="connsiteY3" fmla="*/ 6183 h 27630"/>
                  <a:gd name="connsiteX4" fmla="*/ 295 w 43974"/>
                  <a:gd name="connsiteY4" fmla="*/ 27510 h 2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74" h="27630">
                    <a:moveTo>
                      <a:pt x="295" y="27510"/>
                    </a:moveTo>
                    <a:cubicBezTo>
                      <a:pt x="2347" y="28764"/>
                      <a:pt x="9532" y="19983"/>
                      <a:pt x="21165" y="13254"/>
                    </a:cubicBezTo>
                    <a:cubicBezTo>
                      <a:pt x="32798" y="6525"/>
                      <a:pt x="43974" y="4244"/>
                      <a:pt x="43974" y="1849"/>
                    </a:cubicBezTo>
                    <a:cubicBezTo>
                      <a:pt x="43974" y="-545"/>
                      <a:pt x="30859" y="-1914"/>
                      <a:pt x="17174" y="6183"/>
                    </a:cubicBezTo>
                    <a:cubicBezTo>
                      <a:pt x="3488" y="14280"/>
                      <a:pt x="-1302" y="26711"/>
                      <a:pt x="295" y="275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B2E546E9-2F23-43A4-9B65-3710AEB0F177}"/>
                  </a:ext>
                </a:extLst>
              </p:cNvPr>
              <p:cNvSpPr/>
              <p:nvPr/>
            </p:nvSpPr>
            <p:spPr>
              <a:xfrm>
                <a:off x="9289825" y="4769229"/>
                <a:ext cx="47544" cy="69977"/>
              </a:xfrm>
              <a:custGeom>
                <a:avLst/>
                <a:gdLst>
                  <a:gd name="connsiteX0" fmla="*/ 32 w 47544"/>
                  <a:gd name="connsiteY0" fmla="*/ 69293 h 69977"/>
                  <a:gd name="connsiteX1" fmla="*/ 20219 w 47544"/>
                  <a:gd name="connsiteY1" fmla="*/ 55608 h 69977"/>
                  <a:gd name="connsiteX2" fmla="*/ 36983 w 47544"/>
                  <a:gd name="connsiteY2" fmla="*/ 34966 h 69977"/>
                  <a:gd name="connsiteX3" fmla="*/ 44396 w 47544"/>
                  <a:gd name="connsiteY3" fmla="*/ 21052 h 69977"/>
                  <a:gd name="connsiteX4" fmla="*/ 47362 w 47544"/>
                  <a:gd name="connsiteY4" fmla="*/ 12156 h 69977"/>
                  <a:gd name="connsiteX5" fmla="*/ 41203 w 47544"/>
                  <a:gd name="connsiteY5" fmla="*/ 752 h 69977"/>
                  <a:gd name="connsiteX6" fmla="*/ 29798 w 47544"/>
                  <a:gd name="connsiteY6" fmla="*/ 2006 h 69977"/>
                  <a:gd name="connsiteX7" fmla="*/ 22956 w 47544"/>
                  <a:gd name="connsiteY7" fmla="*/ 8165 h 69977"/>
                  <a:gd name="connsiteX8" fmla="*/ 13262 w 47544"/>
                  <a:gd name="connsiteY8" fmla="*/ 20938 h 69977"/>
                  <a:gd name="connsiteX9" fmla="*/ 2883 w 47544"/>
                  <a:gd name="connsiteY9" fmla="*/ 45686 h 69977"/>
                  <a:gd name="connsiteX10" fmla="*/ 1971 w 47544"/>
                  <a:gd name="connsiteY10" fmla="*/ 69977 h 69977"/>
                  <a:gd name="connsiteX11" fmla="*/ 8472 w 47544"/>
                  <a:gd name="connsiteY11" fmla="*/ 47168 h 69977"/>
                  <a:gd name="connsiteX12" fmla="*/ 19876 w 47544"/>
                  <a:gd name="connsiteY12" fmla="*/ 24930 h 69977"/>
                  <a:gd name="connsiteX13" fmla="*/ 29114 w 47544"/>
                  <a:gd name="connsiteY13" fmla="*/ 13525 h 69977"/>
                  <a:gd name="connsiteX14" fmla="*/ 38580 w 47544"/>
                  <a:gd name="connsiteY14" fmla="*/ 8279 h 69977"/>
                  <a:gd name="connsiteX15" fmla="*/ 39606 w 47544"/>
                  <a:gd name="connsiteY15" fmla="*/ 10788 h 69977"/>
                  <a:gd name="connsiteX16" fmla="*/ 37439 w 47544"/>
                  <a:gd name="connsiteY16" fmla="*/ 17288 h 69977"/>
                  <a:gd name="connsiteX17" fmla="*/ 30939 w 47544"/>
                  <a:gd name="connsiteY17" fmla="*/ 30632 h 69977"/>
                  <a:gd name="connsiteX18" fmla="*/ 16455 w 47544"/>
                  <a:gd name="connsiteY18" fmla="*/ 51160 h 69977"/>
                  <a:gd name="connsiteX19" fmla="*/ 32 w 47544"/>
                  <a:gd name="connsiteY19" fmla="*/ 69293 h 6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544" h="69977">
                    <a:moveTo>
                      <a:pt x="32" y="69293"/>
                    </a:moveTo>
                    <a:cubicBezTo>
                      <a:pt x="603" y="70206"/>
                      <a:pt x="9156" y="66100"/>
                      <a:pt x="20219" y="55608"/>
                    </a:cubicBezTo>
                    <a:cubicBezTo>
                      <a:pt x="26628" y="49438"/>
                      <a:pt x="32262" y="42504"/>
                      <a:pt x="36983" y="34966"/>
                    </a:cubicBezTo>
                    <a:cubicBezTo>
                      <a:pt x="39777" y="30506"/>
                      <a:pt x="42252" y="25853"/>
                      <a:pt x="44396" y="21052"/>
                    </a:cubicBezTo>
                    <a:cubicBezTo>
                      <a:pt x="45879" y="18269"/>
                      <a:pt x="46882" y="15270"/>
                      <a:pt x="47362" y="12156"/>
                    </a:cubicBezTo>
                    <a:cubicBezTo>
                      <a:pt x="48274" y="7378"/>
                      <a:pt x="45696" y="2611"/>
                      <a:pt x="41203" y="752"/>
                    </a:cubicBezTo>
                    <a:cubicBezTo>
                      <a:pt x="37405" y="-583"/>
                      <a:pt x="33208" y="-126"/>
                      <a:pt x="29798" y="2006"/>
                    </a:cubicBezTo>
                    <a:cubicBezTo>
                      <a:pt x="27221" y="3706"/>
                      <a:pt x="24917" y="5781"/>
                      <a:pt x="22956" y="8165"/>
                    </a:cubicBezTo>
                    <a:cubicBezTo>
                      <a:pt x="19352" y="12122"/>
                      <a:pt x="16102" y="16399"/>
                      <a:pt x="13262" y="20938"/>
                    </a:cubicBezTo>
                    <a:cubicBezTo>
                      <a:pt x="8494" y="28579"/>
                      <a:pt x="4982" y="36927"/>
                      <a:pt x="2883" y="45686"/>
                    </a:cubicBezTo>
                    <a:cubicBezTo>
                      <a:pt x="112" y="53498"/>
                      <a:pt x="-207" y="61971"/>
                      <a:pt x="1971" y="69977"/>
                    </a:cubicBezTo>
                    <a:cubicBezTo>
                      <a:pt x="3340" y="69977"/>
                      <a:pt x="3682" y="60854"/>
                      <a:pt x="8472" y="47168"/>
                    </a:cubicBezTo>
                    <a:cubicBezTo>
                      <a:pt x="11266" y="39288"/>
                      <a:pt x="15109" y="31806"/>
                      <a:pt x="19876" y="24930"/>
                    </a:cubicBezTo>
                    <a:cubicBezTo>
                      <a:pt x="22647" y="20892"/>
                      <a:pt x="25738" y="17072"/>
                      <a:pt x="29114" y="13525"/>
                    </a:cubicBezTo>
                    <a:cubicBezTo>
                      <a:pt x="32535" y="9533"/>
                      <a:pt x="36185" y="7138"/>
                      <a:pt x="38580" y="8279"/>
                    </a:cubicBezTo>
                    <a:cubicBezTo>
                      <a:pt x="40975" y="9419"/>
                      <a:pt x="39720" y="8963"/>
                      <a:pt x="39606" y="10788"/>
                    </a:cubicBezTo>
                    <a:cubicBezTo>
                      <a:pt x="39218" y="13046"/>
                      <a:pt x="38489" y="15247"/>
                      <a:pt x="37439" y="17288"/>
                    </a:cubicBezTo>
                    <a:cubicBezTo>
                      <a:pt x="35546" y="21862"/>
                      <a:pt x="33379" y="26321"/>
                      <a:pt x="30939" y="30632"/>
                    </a:cubicBezTo>
                    <a:cubicBezTo>
                      <a:pt x="26765" y="37919"/>
                      <a:pt x="21918" y="44785"/>
                      <a:pt x="16455" y="51160"/>
                    </a:cubicBezTo>
                    <a:cubicBezTo>
                      <a:pt x="6533" y="62679"/>
                      <a:pt x="-538" y="68267"/>
                      <a:pt x="32" y="69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04D8D49A-AD26-428F-8C12-9154A8A6170C}"/>
                  </a:ext>
                </a:extLst>
              </p:cNvPr>
              <p:cNvSpPr/>
              <p:nvPr/>
            </p:nvSpPr>
            <p:spPr>
              <a:xfrm>
                <a:off x="9231048" y="4784434"/>
                <a:ext cx="63371" cy="55245"/>
              </a:xfrm>
              <a:custGeom>
                <a:avLst/>
                <a:gdLst>
                  <a:gd name="connsiteX0" fmla="*/ 63371 w 63371"/>
                  <a:gd name="connsiteY0" fmla="*/ 55228 h 55245"/>
                  <a:gd name="connsiteX1" fmla="*/ 55502 w 63371"/>
                  <a:gd name="connsiteY1" fmla="*/ 32419 h 55245"/>
                  <a:gd name="connsiteX2" fmla="*/ 24595 w 63371"/>
                  <a:gd name="connsiteY2" fmla="*/ 3451 h 55245"/>
                  <a:gd name="connsiteX3" fmla="*/ 4866 w 63371"/>
                  <a:gd name="connsiteY3" fmla="*/ 1855 h 55245"/>
                  <a:gd name="connsiteX4" fmla="*/ 190 w 63371"/>
                  <a:gd name="connsiteY4" fmla="*/ 13259 h 55245"/>
                  <a:gd name="connsiteX5" fmla="*/ 3041 w 63371"/>
                  <a:gd name="connsiteY5" fmla="*/ 22041 h 55245"/>
                  <a:gd name="connsiteX6" fmla="*/ 12164 w 63371"/>
                  <a:gd name="connsiteY6" fmla="*/ 35726 h 55245"/>
                  <a:gd name="connsiteX7" fmla="*/ 34974 w 63371"/>
                  <a:gd name="connsiteY7" fmla="*/ 50781 h 55245"/>
                  <a:gd name="connsiteX8" fmla="*/ 59380 w 63371"/>
                  <a:gd name="connsiteY8" fmla="*/ 51921 h 55245"/>
                  <a:gd name="connsiteX9" fmla="*/ 37141 w 63371"/>
                  <a:gd name="connsiteY9" fmla="*/ 45306 h 55245"/>
                  <a:gd name="connsiteX10" fmla="*/ 17981 w 63371"/>
                  <a:gd name="connsiteY10" fmla="*/ 30708 h 55245"/>
                  <a:gd name="connsiteX11" fmla="*/ 10568 w 63371"/>
                  <a:gd name="connsiteY11" fmla="*/ 19304 h 55245"/>
                  <a:gd name="connsiteX12" fmla="*/ 9427 w 63371"/>
                  <a:gd name="connsiteY12" fmla="*/ 9382 h 55245"/>
                  <a:gd name="connsiteX13" fmla="*/ 20832 w 63371"/>
                  <a:gd name="connsiteY13" fmla="*/ 11320 h 55245"/>
                  <a:gd name="connsiteX14" fmla="*/ 33263 w 63371"/>
                  <a:gd name="connsiteY14" fmla="*/ 18848 h 55245"/>
                  <a:gd name="connsiteX15" fmla="*/ 50712 w 63371"/>
                  <a:gd name="connsiteY15" fmla="*/ 36411 h 55245"/>
                  <a:gd name="connsiteX16" fmla="*/ 63371 w 63371"/>
                  <a:gd name="connsiteY16" fmla="*/ 55228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71" h="55245">
                    <a:moveTo>
                      <a:pt x="63371" y="55228"/>
                    </a:moveTo>
                    <a:cubicBezTo>
                      <a:pt x="63212" y="46983"/>
                      <a:pt x="60452" y="39011"/>
                      <a:pt x="55502" y="32419"/>
                    </a:cubicBezTo>
                    <a:cubicBezTo>
                      <a:pt x="48043" y="20125"/>
                      <a:pt x="37357" y="10100"/>
                      <a:pt x="24595" y="3451"/>
                    </a:cubicBezTo>
                    <a:cubicBezTo>
                      <a:pt x="18745" y="-494"/>
                      <a:pt x="11275" y="-1099"/>
                      <a:pt x="4866" y="1855"/>
                    </a:cubicBezTo>
                    <a:cubicBezTo>
                      <a:pt x="1205" y="4409"/>
                      <a:pt x="-620" y="8869"/>
                      <a:pt x="190" y="13259"/>
                    </a:cubicBezTo>
                    <a:cubicBezTo>
                      <a:pt x="726" y="16304"/>
                      <a:pt x="1684" y="19258"/>
                      <a:pt x="3041" y="22041"/>
                    </a:cubicBezTo>
                    <a:cubicBezTo>
                      <a:pt x="5356" y="27047"/>
                      <a:pt x="8435" y="31666"/>
                      <a:pt x="12164" y="35726"/>
                    </a:cubicBezTo>
                    <a:cubicBezTo>
                      <a:pt x="18460" y="42489"/>
                      <a:pt x="26283" y="47656"/>
                      <a:pt x="34974" y="50781"/>
                    </a:cubicBezTo>
                    <a:cubicBezTo>
                      <a:pt x="42615" y="54453"/>
                      <a:pt x="51431" y="54864"/>
                      <a:pt x="59380" y="51921"/>
                    </a:cubicBezTo>
                    <a:cubicBezTo>
                      <a:pt x="51830" y="50222"/>
                      <a:pt x="44394" y="48009"/>
                      <a:pt x="37141" y="45306"/>
                    </a:cubicBezTo>
                    <a:cubicBezTo>
                      <a:pt x="29785" y="41862"/>
                      <a:pt x="23250" y="36878"/>
                      <a:pt x="17981" y="30708"/>
                    </a:cubicBezTo>
                    <a:cubicBezTo>
                      <a:pt x="15027" y="27241"/>
                      <a:pt x="12541" y="23409"/>
                      <a:pt x="10568" y="19304"/>
                    </a:cubicBezTo>
                    <a:cubicBezTo>
                      <a:pt x="8287" y="14628"/>
                      <a:pt x="7603" y="10066"/>
                      <a:pt x="9427" y="9382"/>
                    </a:cubicBezTo>
                    <a:cubicBezTo>
                      <a:pt x="13328" y="8378"/>
                      <a:pt x="17479" y="9074"/>
                      <a:pt x="20832" y="11320"/>
                    </a:cubicBezTo>
                    <a:cubicBezTo>
                      <a:pt x="25200" y="13442"/>
                      <a:pt x="29363" y="15962"/>
                      <a:pt x="33263" y="18848"/>
                    </a:cubicBezTo>
                    <a:cubicBezTo>
                      <a:pt x="39889" y="23843"/>
                      <a:pt x="45763" y="29750"/>
                      <a:pt x="50712" y="36411"/>
                    </a:cubicBezTo>
                    <a:cubicBezTo>
                      <a:pt x="59151" y="46903"/>
                      <a:pt x="62002" y="55685"/>
                      <a:pt x="63371" y="55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C2E5A606-A801-48F6-B7B3-A18375F00585}"/>
                  </a:ext>
                </a:extLst>
              </p:cNvPr>
              <p:cNvSpPr/>
              <p:nvPr/>
            </p:nvSpPr>
            <p:spPr>
              <a:xfrm>
                <a:off x="10034464" y="4696079"/>
                <a:ext cx="485493" cy="408170"/>
              </a:xfrm>
              <a:custGeom>
                <a:avLst/>
                <a:gdLst>
                  <a:gd name="connsiteX0" fmla="*/ 12317 w 485493"/>
                  <a:gd name="connsiteY0" fmla="*/ 0 h 408170"/>
                  <a:gd name="connsiteX1" fmla="*/ 0 w 485493"/>
                  <a:gd name="connsiteY1" fmla="*/ 390380 h 408170"/>
                  <a:gd name="connsiteX2" fmla="*/ 485494 w 485493"/>
                  <a:gd name="connsiteY2" fmla="*/ 408171 h 408170"/>
                  <a:gd name="connsiteX3" fmla="*/ 236645 w 485493"/>
                  <a:gd name="connsiteY3" fmla="*/ 259911 h 408170"/>
                  <a:gd name="connsiteX4" fmla="*/ 254779 w 485493"/>
                  <a:gd name="connsiteY4" fmla="*/ 10150 h 40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493" h="408170">
                    <a:moveTo>
                      <a:pt x="12317" y="0"/>
                    </a:moveTo>
                    <a:lnTo>
                      <a:pt x="0" y="390380"/>
                    </a:lnTo>
                    <a:lnTo>
                      <a:pt x="485494" y="408171"/>
                    </a:lnTo>
                    <a:cubicBezTo>
                      <a:pt x="484353" y="361640"/>
                      <a:pt x="236645" y="259911"/>
                      <a:pt x="236645" y="259911"/>
                    </a:cubicBezTo>
                    <a:lnTo>
                      <a:pt x="254779" y="1015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2EB10703-6BC2-4D2A-A423-445B4D7EF8E9}"/>
                  </a:ext>
                </a:extLst>
              </p:cNvPr>
              <p:cNvSpPr/>
              <p:nvPr/>
            </p:nvSpPr>
            <p:spPr>
              <a:xfrm>
                <a:off x="10107021" y="4928398"/>
                <a:ext cx="37637" cy="37235"/>
              </a:xfrm>
              <a:custGeom>
                <a:avLst/>
                <a:gdLst>
                  <a:gd name="connsiteX0" fmla="*/ 14803 w 37637"/>
                  <a:gd name="connsiteY0" fmla="*/ 220 h 37235"/>
                  <a:gd name="connsiteX1" fmla="*/ 205 w 37637"/>
                  <a:gd name="connsiteY1" fmla="*/ 22345 h 37235"/>
                  <a:gd name="connsiteX2" fmla="*/ 22102 w 37637"/>
                  <a:gd name="connsiteY2" fmla="*/ 36943 h 37235"/>
                  <a:gd name="connsiteX3" fmla="*/ 37384 w 37637"/>
                  <a:gd name="connsiteY3" fmla="*/ 13450 h 37235"/>
                  <a:gd name="connsiteX4" fmla="*/ 12978 w 37637"/>
                  <a:gd name="connsiteY4" fmla="*/ 791 h 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37" h="37235">
                    <a:moveTo>
                      <a:pt x="14803" y="220"/>
                    </a:moveTo>
                    <a:cubicBezTo>
                      <a:pt x="5029" y="2832"/>
                      <a:pt x="-1232" y="12332"/>
                      <a:pt x="205" y="22345"/>
                    </a:cubicBezTo>
                    <a:cubicBezTo>
                      <a:pt x="2429" y="32279"/>
                      <a:pt x="12077" y="38711"/>
                      <a:pt x="22102" y="36943"/>
                    </a:cubicBezTo>
                    <a:cubicBezTo>
                      <a:pt x="32445" y="34160"/>
                      <a:pt x="39037" y="24033"/>
                      <a:pt x="37384" y="13450"/>
                    </a:cubicBezTo>
                    <a:cubicBezTo>
                      <a:pt x="33917" y="3402"/>
                      <a:pt x="23185" y="-2163"/>
                      <a:pt x="12978" y="7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5591E26E-38A6-4579-83C1-1D87650E1F00}"/>
                  </a:ext>
                </a:extLst>
              </p:cNvPr>
              <p:cNvSpPr/>
              <p:nvPr/>
            </p:nvSpPr>
            <p:spPr>
              <a:xfrm>
                <a:off x="10034464" y="5046884"/>
                <a:ext cx="485797" cy="57136"/>
              </a:xfrm>
              <a:custGeom>
                <a:avLst/>
                <a:gdLst>
                  <a:gd name="connsiteX0" fmla="*/ 0 w 485797"/>
                  <a:gd name="connsiteY0" fmla="*/ 39346 h 57136"/>
                  <a:gd name="connsiteX1" fmla="*/ 2737 w 485797"/>
                  <a:gd name="connsiteY1" fmla="*/ 0 h 57136"/>
                  <a:gd name="connsiteX2" fmla="*/ 467246 w 485797"/>
                  <a:gd name="connsiteY2" fmla="*/ 31819 h 57136"/>
                  <a:gd name="connsiteX3" fmla="*/ 485494 w 485797"/>
                  <a:gd name="connsiteY3" fmla="*/ 57137 h 5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97" h="57136">
                    <a:moveTo>
                      <a:pt x="0" y="39346"/>
                    </a:moveTo>
                    <a:lnTo>
                      <a:pt x="2737" y="0"/>
                    </a:lnTo>
                    <a:lnTo>
                      <a:pt x="467246" y="31819"/>
                    </a:lnTo>
                    <a:cubicBezTo>
                      <a:pt x="467246" y="31819"/>
                      <a:pt x="488573" y="41969"/>
                      <a:pt x="485494" y="571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6DB6BDD0-2C1C-480B-AD46-6B2D7B5790AA}"/>
                  </a:ext>
                </a:extLst>
              </p:cNvPr>
              <p:cNvSpPr/>
              <p:nvPr/>
            </p:nvSpPr>
            <p:spPr>
              <a:xfrm>
                <a:off x="10233837" y="4950783"/>
                <a:ext cx="45165" cy="28432"/>
              </a:xfrm>
              <a:custGeom>
                <a:avLst/>
                <a:gdLst>
                  <a:gd name="connsiteX0" fmla="*/ 45142 w 45165"/>
                  <a:gd name="connsiteY0" fmla="*/ 2241 h 28432"/>
                  <a:gd name="connsiteX1" fmla="*/ 21192 w 45165"/>
                  <a:gd name="connsiteY1" fmla="*/ 12391 h 28432"/>
                  <a:gd name="connsiteX2" fmla="*/ 550 w 45165"/>
                  <a:gd name="connsiteY2" fmla="*/ 28358 h 28432"/>
                  <a:gd name="connsiteX3" fmla="*/ 16972 w 45165"/>
                  <a:gd name="connsiteY3" fmla="*/ 5549 h 28432"/>
                  <a:gd name="connsiteX4" fmla="*/ 45142 w 45165"/>
                  <a:gd name="connsiteY4" fmla="*/ 2241 h 2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65" h="28432">
                    <a:moveTo>
                      <a:pt x="45142" y="2241"/>
                    </a:moveTo>
                    <a:cubicBezTo>
                      <a:pt x="45142" y="4636"/>
                      <a:pt x="33737" y="5206"/>
                      <a:pt x="21192" y="12391"/>
                    </a:cubicBezTo>
                    <a:cubicBezTo>
                      <a:pt x="8647" y="19576"/>
                      <a:pt x="2717" y="29384"/>
                      <a:pt x="550" y="28358"/>
                    </a:cubicBezTo>
                    <a:cubicBezTo>
                      <a:pt x="-1617" y="27331"/>
                      <a:pt x="2374" y="13760"/>
                      <a:pt x="16972" y="5549"/>
                    </a:cubicBezTo>
                    <a:cubicBezTo>
                      <a:pt x="31570" y="-2663"/>
                      <a:pt x="45826" y="74"/>
                      <a:pt x="45142" y="22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532B9D44-E0DC-4EB3-8F4C-75FC76D95F91}"/>
                  </a:ext>
                </a:extLst>
              </p:cNvPr>
              <p:cNvSpPr/>
              <p:nvPr/>
            </p:nvSpPr>
            <p:spPr>
              <a:xfrm>
                <a:off x="10295920" y="4974909"/>
                <a:ext cx="33239" cy="36849"/>
              </a:xfrm>
              <a:custGeom>
                <a:avLst/>
                <a:gdLst>
                  <a:gd name="connsiteX0" fmla="*/ 33239 w 33239"/>
                  <a:gd name="connsiteY0" fmla="*/ 1038 h 36849"/>
                  <a:gd name="connsiteX1" fmla="*/ 14877 w 33239"/>
                  <a:gd name="connsiteY1" fmla="*/ 16777 h 36849"/>
                  <a:gd name="connsiteX2" fmla="*/ 1420 w 33239"/>
                  <a:gd name="connsiteY2" fmla="*/ 36849 h 36849"/>
                  <a:gd name="connsiteX3" fmla="*/ 8719 w 33239"/>
                  <a:gd name="connsiteY3" fmla="*/ 11303 h 36849"/>
                  <a:gd name="connsiteX4" fmla="*/ 33239 w 33239"/>
                  <a:gd name="connsiteY4" fmla="*/ 1038 h 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9" h="36849">
                    <a:moveTo>
                      <a:pt x="33239" y="1038"/>
                    </a:moveTo>
                    <a:cubicBezTo>
                      <a:pt x="33239" y="3319"/>
                      <a:pt x="23317" y="6969"/>
                      <a:pt x="14877" y="16777"/>
                    </a:cubicBezTo>
                    <a:cubicBezTo>
                      <a:pt x="6438" y="26585"/>
                      <a:pt x="3473" y="36963"/>
                      <a:pt x="1420" y="36849"/>
                    </a:cubicBezTo>
                    <a:cubicBezTo>
                      <a:pt x="-633" y="36735"/>
                      <a:pt x="-2001" y="23163"/>
                      <a:pt x="8719" y="11303"/>
                    </a:cubicBezTo>
                    <a:cubicBezTo>
                      <a:pt x="19439" y="-558"/>
                      <a:pt x="33353" y="-1243"/>
                      <a:pt x="33239" y="10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1AB8248C-0575-4A5D-95CC-F35C893B2840}"/>
                  </a:ext>
                </a:extLst>
              </p:cNvPr>
              <p:cNvSpPr/>
              <p:nvPr/>
            </p:nvSpPr>
            <p:spPr>
              <a:xfrm>
                <a:off x="10353334" y="4997950"/>
                <a:ext cx="22891" cy="40266"/>
              </a:xfrm>
              <a:custGeom>
                <a:avLst/>
                <a:gdLst>
                  <a:gd name="connsiteX0" fmla="*/ 2511 w 22891"/>
                  <a:gd name="connsiteY0" fmla="*/ 40267 h 40266"/>
                  <a:gd name="connsiteX1" fmla="*/ 4108 w 22891"/>
                  <a:gd name="connsiteY1" fmla="*/ 15975 h 40266"/>
                  <a:gd name="connsiteX2" fmla="*/ 22811 w 22891"/>
                  <a:gd name="connsiteY2" fmla="*/ 465 h 40266"/>
                  <a:gd name="connsiteX3" fmla="*/ 11407 w 22891"/>
                  <a:gd name="connsiteY3" fmla="*/ 19738 h 40266"/>
                  <a:gd name="connsiteX4" fmla="*/ 2511 w 22891"/>
                  <a:gd name="connsiteY4" fmla="*/ 4026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40266">
                    <a:moveTo>
                      <a:pt x="2511" y="40267"/>
                    </a:moveTo>
                    <a:cubicBezTo>
                      <a:pt x="344" y="40267"/>
                      <a:pt x="-2507" y="28862"/>
                      <a:pt x="4108" y="15975"/>
                    </a:cubicBezTo>
                    <a:cubicBezTo>
                      <a:pt x="10722" y="3088"/>
                      <a:pt x="21899" y="-1588"/>
                      <a:pt x="22811" y="465"/>
                    </a:cubicBezTo>
                    <a:cubicBezTo>
                      <a:pt x="23724" y="2517"/>
                      <a:pt x="16653" y="9132"/>
                      <a:pt x="11407" y="19738"/>
                    </a:cubicBezTo>
                    <a:cubicBezTo>
                      <a:pt x="6161" y="30345"/>
                      <a:pt x="4906" y="40267"/>
                      <a:pt x="2511" y="402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36D037A2-9113-4E84-8078-0D6D62482E8E}"/>
                  </a:ext>
                </a:extLst>
              </p:cNvPr>
              <p:cNvSpPr/>
              <p:nvPr/>
            </p:nvSpPr>
            <p:spPr>
              <a:xfrm>
                <a:off x="10226317" y="4886302"/>
                <a:ext cx="50593" cy="10991"/>
              </a:xfrm>
              <a:custGeom>
                <a:avLst/>
                <a:gdLst>
                  <a:gd name="connsiteX0" fmla="*/ 50494 w 50593"/>
                  <a:gd name="connsiteY0" fmla="*/ 9357 h 10991"/>
                  <a:gd name="connsiteX1" fmla="*/ 25290 w 50593"/>
                  <a:gd name="connsiteY1" fmla="*/ 8216 h 10991"/>
                  <a:gd name="connsiteX2" fmla="*/ 86 w 50593"/>
                  <a:gd name="connsiteY2" fmla="*/ 10383 h 10991"/>
                  <a:gd name="connsiteX3" fmla="*/ 25062 w 50593"/>
                  <a:gd name="connsiteY3" fmla="*/ 5 h 10991"/>
                  <a:gd name="connsiteX4" fmla="*/ 50494 w 50593"/>
                  <a:gd name="connsiteY4" fmla="*/ 9357 h 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93" h="10991">
                    <a:moveTo>
                      <a:pt x="50494" y="9357"/>
                    </a:moveTo>
                    <a:cubicBezTo>
                      <a:pt x="49468" y="11410"/>
                      <a:pt x="39090" y="7760"/>
                      <a:pt x="25290" y="8216"/>
                    </a:cubicBezTo>
                    <a:cubicBezTo>
                      <a:pt x="11491" y="8673"/>
                      <a:pt x="1226" y="12436"/>
                      <a:pt x="86" y="10383"/>
                    </a:cubicBezTo>
                    <a:cubicBezTo>
                      <a:pt x="-1054" y="8330"/>
                      <a:pt x="9210" y="233"/>
                      <a:pt x="25062" y="5"/>
                    </a:cubicBezTo>
                    <a:cubicBezTo>
                      <a:pt x="40915" y="-223"/>
                      <a:pt x="51749" y="7532"/>
                      <a:pt x="50494" y="93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E68CAF2D-40D2-4D23-80FB-8B9C76B71CBB}"/>
                  </a:ext>
                </a:extLst>
              </p:cNvPr>
              <p:cNvSpPr/>
              <p:nvPr/>
            </p:nvSpPr>
            <p:spPr>
              <a:xfrm>
                <a:off x="10194643" y="4796211"/>
                <a:ext cx="72703" cy="43243"/>
              </a:xfrm>
              <a:custGeom>
                <a:avLst/>
                <a:gdLst>
                  <a:gd name="connsiteX0" fmla="*/ 72703 w 72703"/>
                  <a:gd name="connsiteY0" fmla="*/ 41399 h 43243"/>
                  <a:gd name="connsiteX1" fmla="*/ 48412 w 72703"/>
                  <a:gd name="connsiteY1" fmla="*/ 40373 h 43243"/>
                  <a:gd name="connsiteX2" fmla="*/ 23321 w 72703"/>
                  <a:gd name="connsiteY2" fmla="*/ 31591 h 43243"/>
                  <a:gd name="connsiteX3" fmla="*/ 9636 w 72703"/>
                  <a:gd name="connsiteY3" fmla="*/ 23722 h 43243"/>
                  <a:gd name="connsiteX4" fmla="*/ 2451 w 72703"/>
                  <a:gd name="connsiteY4" fmla="*/ 17677 h 43243"/>
                  <a:gd name="connsiteX5" fmla="*/ 1881 w 72703"/>
                  <a:gd name="connsiteY5" fmla="*/ 5018 h 43243"/>
                  <a:gd name="connsiteX6" fmla="*/ 12373 w 72703"/>
                  <a:gd name="connsiteY6" fmla="*/ 0 h 43243"/>
                  <a:gd name="connsiteX7" fmla="*/ 21497 w 72703"/>
                  <a:gd name="connsiteY7" fmla="*/ 1597 h 43243"/>
                  <a:gd name="connsiteX8" fmla="*/ 36437 w 72703"/>
                  <a:gd name="connsiteY8" fmla="*/ 7413 h 43243"/>
                  <a:gd name="connsiteX9" fmla="*/ 58334 w 72703"/>
                  <a:gd name="connsiteY9" fmla="*/ 22924 h 43243"/>
                  <a:gd name="connsiteX10" fmla="*/ 71905 w 72703"/>
                  <a:gd name="connsiteY10" fmla="*/ 43224 h 43243"/>
                  <a:gd name="connsiteX11" fmla="*/ 54456 w 72703"/>
                  <a:gd name="connsiteY11" fmla="*/ 27257 h 43243"/>
                  <a:gd name="connsiteX12" fmla="*/ 33129 w 72703"/>
                  <a:gd name="connsiteY12" fmla="*/ 14256 h 43243"/>
                  <a:gd name="connsiteX13" fmla="*/ 19330 w 72703"/>
                  <a:gd name="connsiteY13" fmla="*/ 9466 h 43243"/>
                  <a:gd name="connsiteX14" fmla="*/ 8496 w 72703"/>
                  <a:gd name="connsiteY14" fmla="*/ 9466 h 43243"/>
                  <a:gd name="connsiteX15" fmla="*/ 8496 w 72703"/>
                  <a:gd name="connsiteY15" fmla="*/ 12203 h 43243"/>
                  <a:gd name="connsiteX16" fmla="*/ 13742 w 72703"/>
                  <a:gd name="connsiteY16" fmla="*/ 16651 h 43243"/>
                  <a:gd name="connsiteX17" fmla="*/ 26287 w 72703"/>
                  <a:gd name="connsiteY17" fmla="*/ 24406 h 43243"/>
                  <a:gd name="connsiteX18" fmla="*/ 49096 w 72703"/>
                  <a:gd name="connsiteY18" fmla="*/ 34328 h 43243"/>
                  <a:gd name="connsiteX19" fmla="*/ 72703 w 72703"/>
                  <a:gd name="connsiteY19" fmla="*/ 41399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03" h="43243">
                    <a:moveTo>
                      <a:pt x="72703" y="41399"/>
                    </a:moveTo>
                    <a:cubicBezTo>
                      <a:pt x="64663" y="43258"/>
                      <a:pt x="56269" y="42904"/>
                      <a:pt x="48412" y="40373"/>
                    </a:cubicBezTo>
                    <a:cubicBezTo>
                      <a:pt x="39721" y="38479"/>
                      <a:pt x="31293" y="35537"/>
                      <a:pt x="23321" y="31591"/>
                    </a:cubicBezTo>
                    <a:cubicBezTo>
                      <a:pt x="18566" y="29310"/>
                      <a:pt x="13992" y="26687"/>
                      <a:pt x="9636" y="23722"/>
                    </a:cubicBezTo>
                    <a:cubicBezTo>
                      <a:pt x="6910" y="22125"/>
                      <a:pt x="4481" y="20084"/>
                      <a:pt x="2451" y="17677"/>
                    </a:cubicBezTo>
                    <a:cubicBezTo>
                      <a:pt x="-594" y="14074"/>
                      <a:pt x="-822" y="8873"/>
                      <a:pt x="1881" y="5018"/>
                    </a:cubicBezTo>
                    <a:cubicBezTo>
                      <a:pt x="4424" y="1825"/>
                      <a:pt x="8290" y="-22"/>
                      <a:pt x="12373" y="0"/>
                    </a:cubicBezTo>
                    <a:cubicBezTo>
                      <a:pt x="15475" y="114"/>
                      <a:pt x="18543" y="650"/>
                      <a:pt x="21497" y="1597"/>
                    </a:cubicBezTo>
                    <a:cubicBezTo>
                      <a:pt x="26651" y="3045"/>
                      <a:pt x="31658" y="4995"/>
                      <a:pt x="36437" y="7413"/>
                    </a:cubicBezTo>
                    <a:cubicBezTo>
                      <a:pt x="44488" y="11416"/>
                      <a:pt x="51878" y="16651"/>
                      <a:pt x="58334" y="22924"/>
                    </a:cubicBezTo>
                    <a:cubicBezTo>
                      <a:pt x="69168" y="33758"/>
                      <a:pt x="72703" y="42767"/>
                      <a:pt x="71905" y="43224"/>
                    </a:cubicBezTo>
                    <a:cubicBezTo>
                      <a:pt x="71107" y="43680"/>
                      <a:pt x="65519" y="36267"/>
                      <a:pt x="54456" y="27257"/>
                    </a:cubicBezTo>
                    <a:cubicBezTo>
                      <a:pt x="47933" y="22034"/>
                      <a:pt x="40770" y="17655"/>
                      <a:pt x="33129" y="14256"/>
                    </a:cubicBezTo>
                    <a:cubicBezTo>
                      <a:pt x="28682" y="12249"/>
                      <a:pt x="24063" y="10652"/>
                      <a:pt x="19330" y="9466"/>
                    </a:cubicBezTo>
                    <a:cubicBezTo>
                      <a:pt x="14312" y="7869"/>
                      <a:pt x="9864" y="7641"/>
                      <a:pt x="8496" y="9466"/>
                    </a:cubicBezTo>
                    <a:cubicBezTo>
                      <a:pt x="7127" y="11291"/>
                      <a:pt x="7925" y="10721"/>
                      <a:pt x="8496" y="12203"/>
                    </a:cubicBezTo>
                    <a:cubicBezTo>
                      <a:pt x="10024" y="13925"/>
                      <a:pt x="11791" y="15431"/>
                      <a:pt x="13742" y="16651"/>
                    </a:cubicBezTo>
                    <a:cubicBezTo>
                      <a:pt x="17961" y="19502"/>
                      <a:pt x="22181" y="22125"/>
                      <a:pt x="26287" y="24406"/>
                    </a:cubicBezTo>
                    <a:cubicBezTo>
                      <a:pt x="33574" y="28386"/>
                      <a:pt x="41215" y="31705"/>
                      <a:pt x="49096" y="34328"/>
                    </a:cubicBezTo>
                    <a:cubicBezTo>
                      <a:pt x="57136" y="36084"/>
                      <a:pt x="65028" y="38457"/>
                      <a:pt x="72703" y="413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8A3B526B-91DC-459F-A208-EA008A9BDF87}"/>
                  </a:ext>
                </a:extLst>
              </p:cNvPr>
              <p:cNvSpPr/>
              <p:nvPr/>
            </p:nvSpPr>
            <p:spPr>
              <a:xfrm>
                <a:off x="10258515" y="4764506"/>
                <a:ext cx="40043" cy="76410"/>
              </a:xfrm>
              <a:custGeom>
                <a:avLst/>
                <a:gdLst>
                  <a:gd name="connsiteX0" fmla="*/ 5638 w 40043"/>
                  <a:gd name="connsiteY0" fmla="*/ 76411 h 76410"/>
                  <a:gd name="connsiteX1" fmla="*/ 164 w 40043"/>
                  <a:gd name="connsiteY1" fmla="*/ 52689 h 76410"/>
                  <a:gd name="connsiteX2" fmla="*/ 4383 w 40043"/>
                  <a:gd name="connsiteY2" fmla="*/ 26117 h 76410"/>
                  <a:gd name="connsiteX3" fmla="*/ 11568 w 40043"/>
                  <a:gd name="connsiteY3" fmla="*/ 11405 h 76410"/>
                  <a:gd name="connsiteX4" fmla="*/ 27535 w 40043"/>
                  <a:gd name="connsiteY4" fmla="*/ 0 h 76410"/>
                  <a:gd name="connsiteX5" fmla="*/ 37456 w 40043"/>
                  <a:gd name="connsiteY5" fmla="*/ 7185 h 76410"/>
                  <a:gd name="connsiteX6" fmla="*/ 39623 w 40043"/>
                  <a:gd name="connsiteY6" fmla="*/ 16195 h 76410"/>
                  <a:gd name="connsiteX7" fmla="*/ 28219 w 40043"/>
                  <a:gd name="connsiteY7" fmla="*/ 57251 h 76410"/>
                  <a:gd name="connsiteX8" fmla="*/ 8033 w 40043"/>
                  <a:gd name="connsiteY8" fmla="*/ 71165 h 76410"/>
                  <a:gd name="connsiteX9" fmla="*/ 23429 w 40043"/>
                  <a:gd name="connsiteY9" fmla="*/ 53830 h 76410"/>
                  <a:gd name="connsiteX10" fmla="*/ 31982 w 40043"/>
                  <a:gd name="connsiteY10" fmla="*/ 31021 h 76410"/>
                  <a:gd name="connsiteX11" fmla="*/ 31982 w 40043"/>
                  <a:gd name="connsiteY11" fmla="*/ 16879 h 76410"/>
                  <a:gd name="connsiteX12" fmla="*/ 27649 w 40043"/>
                  <a:gd name="connsiteY12" fmla="*/ 7983 h 76410"/>
                  <a:gd name="connsiteX13" fmla="*/ 18867 w 40043"/>
                  <a:gd name="connsiteY13" fmla="*/ 15624 h 76410"/>
                  <a:gd name="connsiteX14" fmla="*/ 6778 w 40043"/>
                  <a:gd name="connsiteY14" fmla="*/ 52689 h 76410"/>
                  <a:gd name="connsiteX15" fmla="*/ 5638 w 40043"/>
                  <a:gd name="connsiteY15" fmla="*/ 76411 h 7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43" h="76410">
                    <a:moveTo>
                      <a:pt x="5638" y="76411"/>
                    </a:moveTo>
                    <a:cubicBezTo>
                      <a:pt x="1327" y="69294"/>
                      <a:pt x="-600" y="60980"/>
                      <a:pt x="164" y="52689"/>
                    </a:cubicBezTo>
                    <a:cubicBezTo>
                      <a:pt x="-19" y="43657"/>
                      <a:pt x="1418" y="34659"/>
                      <a:pt x="4383" y="26117"/>
                    </a:cubicBezTo>
                    <a:cubicBezTo>
                      <a:pt x="6288" y="20984"/>
                      <a:pt x="8694" y="16058"/>
                      <a:pt x="11568" y="11405"/>
                    </a:cubicBezTo>
                    <a:cubicBezTo>
                      <a:pt x="14591" y="5132"/>
                      <a:pt x="20612" y="833"/>
                      <a:pt x="27535" y="0"/>
                    </a:cubicBezTo>
                    <a:cubicBezTo>
                      <a:pt x="31960" y="262"/>
                      <a:pt x="35826" y="3068"/>
                      <a:pt x="37456" y="7185"/>
                    </a:cubicBezTo>
                    <a:cubicBezTo>
                      <a:pt x="38608" y="10070"/>
                      <a:pt x="39338" y="13104"/>
                      <a:pt x="39623" y="16195"/>
                    </a:cubicBezTo>
                    <a:cubicBezTo>
                      <a:pt x="41437" y="30849"/>
                      <a:pt x="37331" y="45630"/>
                      <a:pt x="28219" y="57251"/>
                    </a:cubicBezTo>
                    <a:cubicBezTo>
                      <a:pt x="18297" y="69568"/>
                      <a:pt x="8261" y="71963"/>
                      <a:pt x="8033" y="71165"/>
                    </a:cubicBezTo>
                    <a:cubicBezTo>
                      <a:pt x="7805" y="70367"/>
                      <a:pt x="15788" y="65691"/>
                      <a:pt x="23429" y="53830"/>
                    </a:cubicBezTo>
                    <a:cubicBezTo>
                      <a:pt x="27957" y="46964"/>
                      <a:pt x="30876" y="39175"/>
                      <a:pt x="31982" y="31021"/>
                    </a:cubicBezTo>
                    <a:cubicBezTo>
                      <a:pt x="32667" y="26333"/>
                      <a:pt x="32667" y="21566"/>
                      <a:pt x="31982" y="16879"/>
                    </a:cubicBezTo>
                    <a:cubicBezTo>
                      <a:pt x="31412" y="11747"/>
                      <a:pt x="29587" y="7527"/>
                      <a:pt x="27649" y="7983"/>
                    </a:cubicBezTo>
                    <a:cubicBezTo>
                      <a:pt x="25710" y="8439"/>
                      <a:pt x="21034" y="11519"/>
                      <a:pt x="18867" y="15624"/>
                    </a:cubicBezTo>
                    <a:cubicBezTo>
                      <a:pt x="11922" y="26824"/>
                      <a:pt x="7770" y="39540"/>
                      <a:pt x="6778" y="52689"/>
                    </a:cubicBezTo>
                    <a:cubicBezTo>
                      <a:pt x="4725" y="67059"/>
                      <a:pt x="7006" y="76069"/>
                      <a:pt x="5638" y="764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FC740657-BB87-4900-AFEC-96275241911E}"/>
                  </a:ext>
                </a:extLst>
              </p:cNvPr>
              <p:cNvSpPr/>
              <p:nvPr/>
            </p:nvSpPr>
            <p:spPr>
              <a:xfrm>
                <a:off x="8705650" y="3522125"/>
                <a:ext cx="1722278" cy="1370911"/>
              </a:xfrm>
              <a:custGeom>
                <a:avLst/>
                <a:gdLst>
                  <a:gd name="connsiteX0" fmla="*/ 498217 w 1722278"/>
                  <a:gd name="connsiteY0" fmla="*/ 303783 h 1370911"/>
                  <a:gd name="connsiteX1" fmla="*/ 242412 w 1722278"/>
                  <a:gd name="connsiteY1" fmla="*/ 137504 h 1370911"/>
                  <a:gd name="connsiteX2" fmla="*/ 12495 w 1722278"/>
                  <a:gd name="connsiteY2" fmla="*/ 481352 h 1370911"/>
                  <a:gd name="connsiteX3" fmla="*/ 544178 w 1722278"/>
                  <a:gd name="connsiteY3" fmla="*/ 1370911 h 1370911"/>
                  <a:gd name="connsiteX4" fmla="*/ 850847 w 1722278"/>
                  <a:gd name="connsiteY4" fmla="*/ 1178059 h 1370911"/>
                  <a:gd name="connsiteX5" fmla="*/ 576453 w 1722278"/>
                  <a:gd name="connsiteY5" fmla="*/ 702716 h 1370911"/>
                  <a:gd name="connsiteX6" fmla="*/ 1075062 w 1722278"/>
                  <a:gd name="connsiteY6" fmla="*/ 707962 h 1370911"/>
                  <a:gd name="connsiteX7" fmla="*/ 1330639 w 1722278"/>
                  <a:gd name="connsiteY7" fmla="*/ 579090 h 1370911"/>
                  <a:gd name="connsiteX8" fmla="*/ 1304180 w 1722278"/>
                  <a:gd name="connsiteY8" fmla="*/ 1230977 h 1370911"/>
                  <a:gd name="connsiteX9" fmla="*/ 1657723 w 1722278"/>
                  <a:gd name="connsiteY9" fmla="*/ 1211247 h 1370911"/>
                  <a:gd name="connsiteX10" fmla="*/ 1721589 w 1722278"/>
                  <a:gd name="connsiteY10" fmla="*/ 267288 h 1370911"/>
                  <a:gd name="connsiteX11" fmla="*/ 1416059 w 1722278"/>
                  <a:gd name="connsiteY11" fmla="*/ 4982 h 1370911"/>
                  <a:gd name="connsiteX12" fmla="*/ 936154 w 1722278"/>
                  <a:gd name="connsiteY12" fmla="*/ 292834 h 137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278" h="1370911">
                    <a:moveTo>
                      <a:pt x="498217" y="303783"/>
                    </a:moveTo>
                    <a:cubicBezTo>
                      <a:pt x="498217" y="303783"/>
                      <a:pt x="321332" y="136135"/>
                      <a:pt x="242412" y="137504"/>
                    </a:cubicBezTo>
                    <a:cubicBezTo>
                      <a:pt x="163492" y="138872"/>
                      <a:pt x="-54108" y="111387"/>
                      <a:pt x="12495" y="481352"/>
                    </a:cubicBezTo>
                    <a:cubicBezTo>
                      <a:pt x="79098" y="851318"/>
                      <a:pt x="544178" y="1370911"/>
                      <a:pt x="544178" y="1370911"/>
                    </a:cubicBezTo>
                    <a:lnTo>
                      <a:pt x="850847" y="1178059"/>
                    </a:lnTo>
                    <a:lnTo>
                      <a:pt x="576453" y="702716"/>
                    </a:lnTo>
                    <a:cubicBezTo>
                      <a:pt x="576453" y="702716"/>
                      <a:pt x="985992" y="719709"/>
                      <a:pt x="1075062" y="707962"/>
                    </a:cubicBezTo>
                    <a:cubicBezTo>
                      <a:pt x="1164132" y="696215"/>
                      <a:pt x="1330639" y="579090"/>
                      <a:pt x="1330639" y="579090"/>
                    </a:cubicBezTo>
                    <a:lnTo>
                      <a:pt x="1304180" y="1230977"/>
                    </a:lnTo>
                    <a:lnTo>
                      <a:pt x="1657723" y="1211247"/>
                    </a:lnTo>
                    <a:cubicBezTo>
                      <a:pt x="1657723" y="1211247"/>
                      <a:pt x="1707333" y="428207"/>
                      <a:pt x="1721589" y="267288"/>
                    </a:cubicBezTo>
                    <a:cubicBezTo>
                      <a:pt x="1734020" y="127126"/>
                      <a:pt x="1576522" y="-30144"/>
                      <a:pt x="1416059" y="4982"/>
                    </a:cubicBezTo>
                    <a:cubicBezTo>
                      <a:pt x="1311137" y="27792"/>
                      <a:pt x="936154" y="292834"/>
                      <a:pt x="936154" y="2928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717A953A-9D48-4640-827B-06FAEE1B7D3E}"/>
                  </a:ext>
                </a:extLst>
              </p:cNvPr>
              <p:cNvSpPr/>
              <p:nvPr/>
            </p:nvSpPr>
            <p:spPr>
              <a:xfrm>
                <a:off x="10032098" y="3754173"/>
                <a:ext cx="16753" cy="433602"/>
              </a:xfrm>
              <a:custGeom>
                <a:avLst/>
                <a:gdLst>
                  <a:gd name="connsiteX0" fmla="*/ 16394 w 16753"/>
                  <a:gd name="connsiteY0" fmla="*/ 0 h 433602"/>
                  <a:gd name="connsiteX1" fmla="*/ 16394 w 16753"/>
                  <a:gd name="connsiteY1" fmla="*/ 17107 h 433602"/>
                  <a:gd name="connsiteX2" fmla="*/ 13999 w 16753"/>
                  <a:gd name="connsiteY2" fmla="*/ 63524 h 433602"/>
                  <a:gd name="connsiteX3" fmla="*/ 10008 w 16753"/>
                  <a:gd name="connsiteY3" fmla="*/ 216802 h 433602"/>
                  <a:gd name="connsiteX4" fmla="*/ 5902 w 16753"/>
                  <a:gd name="connsiteY4" fmla="*/ 370193 h 433602"/>
                  <a:gd name="connsiteX5" fmla="*/ 2709 w 16753"/>
                  <a:gd name="connsiteY5" fmla="*/ 416610 h 433602"/>
                  <a:gd name="connsiteX6" fmla="*/ 428 w 16753"/>
                  <a:gd name="connsiteY6" fmla="*/ 433603 h 433602"/>
                  <a:gd name="connsiteX7" fmla="*/ 428 w 16753"/>
                  <a:gd name="connsiteY7" fmla="*/ 416496 h 433602"/>
                  <a:gd name="connsiteX8" fmla="*/ 1796 w 16753"/>
                  <a:gd name="connsiteY8" fmla="*/ 370079 h 433602"/>
                  <a:gd name="connsiteX9" fmla="*/ 4191 w 16753"/>
                  <a:gd name="connsiteY9" fmla="*/ 216687 h 433602"/>
                  <a:gd name="connsiteX10" fmla="*/ 10008 w 16753"/>
                  <a:gd name="connsiteY10" fmla="*/ 63295 h 433602"/>
                  <a:gd name="connsiteX11" fmla="*/ 14227 w 16753"/>
                  <a:gd name="connsiteY11" fmla="*/ 16879 h 433602"/>
                  <a:gd name="connsiteX12" fmla="*/ 16394 w 16753"/>
                  <a:gd name="connsiteY12" fmla="*/ 0 h 43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53" h="433602">
                    <a:moveTo>
                      <a:pt x="16394" y="0"/>
                    </a:moveTo>
                    <a:cubicBezTo>
                      <a:pt x="16873" y="5691"/>
                      <a:pt x="16873" y="11416"/>
                      <a:pt x="16394" y="17107"/>
                    </a:cubicBezTo>
                    <a:cubicBezTo>
                      <a:pt x="16394" y="29196"/>
                      <a:pt x="15026" y="44706"/>
                      <a:pt x="13999" y="63524"/>
                    </a:cubicBezTo>
                    <a:cubicBezTo>
                      <a:pt x="12175" y="102641"/>
                      <a:pt x="10920" y="156927"/>
                      <a:pt x="10008" y="216802"/>
                    </a:cubicBezTo>
                    <a:cubicBezTo>
                      <a:pt x="9095" y="276676"/>
                      <a:pt x="7955" y="330848"/>
                      <a:pt x="5902" y="370193"/>
                    </a:cubicBezTo>
                    <a:cubicBezTo>
                      <a:pt x="4875" y="389809"/>
                      <a:pt x="3735" y="405776"/>
                      <a:pt x="2709" y="416610"/>
                    </a:cubicBezTo>
                    <a:cubicBezTo>
                      <a:pt x="2446" y="422335"/>
                      <a:pt x="1682" y="428015"/>
                      <a:pt x="428" y="433603"/>
                    </a:cubicBezTo>
                    <a:cubicBezTo>
                      <a:pt x="-143" y="427912"/>
                      <a:pt x="-143" y="422187"/>
                      <a:pt x="428" y="416496"/>
                    </a:cubicBezTo>
                    <a:cubicBezTo>
                      <a:pt x="428" y="404407"/>
                      <a:pt x="1226" y="388897"/>
                      <a:pt x="1796" y="370079"/>
                    </a:cubicBezTo>
                    <a:cubicBezTo>
                      <a:pt x="2366" y="329707"/>
                      <a:pt x="3279" y="275991"/>
                      <a:pt x="4191" y="216687"/>
                    </a:cubicBezTo>
                    <a:cubicBezTo>
                      <a:pt x="5103" y="157383"/>
                      <a:pt x="7042" y="102641"/>
                      <a:pt x="10008" y="63295"/>
                    </a:cubicBezTo>
                    <a:cubicBezTo>
                      <a:pt x="11376" y="43679"/>
                      <a:pt x="12859" y="27827"/>
                      <a:pt x="14227" y="16879"/>
                    </a:cubicBezTo>
                    <a:cubicBezTo>
                      <a:pt x="14410" y="11199"/>
                      <a:pt x="15128" y="5543"/>
                      <a:pt x="1639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045529CF-368C-4B7A-9C1F-A8209D1BB3A7}"/>
                  </a:ext>
                </a:extLst>
              </p:cNvPr>
              <p:cNvSpPr/>
              <p:nvPr/>
            </p:nvSpPr>
            <p:spPr>
              <a:xfrm>
                <a:off x="9983496" y="3904599"/>
                <a:ext cx="50626" cy="154874"/>
              </a:xfrm>
              <a:custGeom>
                <a:avLst/>
                <a:gdLst>
                  <a:gd name="connsiteX0" fmla="*/ 50626 w 50626"/>
                  <a:gd name="connsiteY0" fmla="*/ 154874 h 154874"/>
                  <a:gd name="connsiteX1" fmla="*/ 35002 w 50626"/>
                  <a:gd name="connsiteY1" fmla="*/ 136057 h 154874"/>
                  <a:gd name="connsiteX2" fmla="*/ 218 w 50626"/>
                  <a:gd name="connsiteY2" fmla="*/ 24406 h 154874"/>
                  <a:gd name="connsiteX3" fmla="*/ 2384 w 50626"/>
                  <a:gd name="connsiteY3" fmla="*/ 0 h 154874"/>
                  <a:gd name="connsiteX4" fmla="*/ 15386 w 50626"/>
                  <a:gd name="connsiteY4" fmla="*/ 80859 h 154874"/>
                  <a:gd name="connsiteX5" fmla="*/ 50626 w 50626"/>
                  <a:gd name="connsiteY5" fmla="*/ 154874 h 15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26" h="154874">
                    <a:moveTo>
                      <a:pt x="50626" y="154874"/>
                    </a:moveTo>
                    <a:cubicBezTo>
                      <a:pt x="44399" y="149526"/>
                      <a:pt x="39119" y="143162"/>
                      <a:pt x="35002" y="136057"/>
                    </a:cubicBezTo>
                    <a:cubicBezTo>
                      <a:pt x="13082" y="102881"/>
                      <a:pt x="1016" y="64162"/>
                      <a:pt x="218" y="24406"/>
                    </a:cubicBezTo>
                    <a:cubicBezTo>
                      <a:pt x="-410" y="16206"/>
                      <a:pt x="320" y="7960"/>
                      <a:pt x="2384" y="0"/>
                    </a:cubicBezTo>
                    <a:cubicBezTo>
                      <a:pt x="3844" y="27337"/>
                      <a:pt x="8201" y="54445"/>
                      <a:pt x="15386" y="80859"/>
                    </a:cubicBezTo>
                    <a:cubicBezTo>
                      <a:pt x="24532" y="106690"/>
                      <a:pt x="36336" y="131495"/>
                      <a:pt x="50626" y="1548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C9E75AED-5381-443C-9CC7-301F38767631}"/>
                  </a:ext>
                </a:extLst>
              </p:cNvPr>
              <p:cNvSpPr/>
              <p:nvPr/>
            </p:nvSpPr>
            <p:spPr>
              <a:xfrm>
                <a:off x="9120842" y="3754173"/>
                <a:ext cx="432456" cy="437366"/>
              </a:xfrm>
              <a:custGeom>
                <a:avLst/>
                <a:gdLst>
                  <a:gd name="connsiteX0" fmla="*/ 432234 w 432456"/>
                  <a:gd name="connsiteY0" fmla="*/ 437366 h 437366"/>
                  <a:gd name="connsiteX1" fmla="*/ 428243 w 432456"/>
                  <a:gd name="connsiteY1" fmla="*/ 412504 h 437366"/>
                  <a:gd name="connsiteX2" fmla="*/ 409653 w 432456"/>
                  <a:gd name="connsiteY2" fmla="*/ 346928 h 437366"/>
                  <a:gd name="connsiteX3" fmla="*/ 358561 w 432456"/>
                  <a:gd name="connsiteY3" fmla="*/ 260025 h 437366"/>
                  <a:gd name="connsiteX4" fmla="*/ 264016 w 432456"/>
                  <a:gd name="connsiteY4" fmla="*/ 181561 h 437366"/>
                  <a:gd name="connsiteX5" fmla="*/ 72761 w 432456"/>
                  <a:gd name="connsiteY5" fmla="*/ 59532 h 437366"/>
                  <a:gd name="connsiteX6" fmla="*/ 18361 w 432456"/>
                  <a:gd name="connsiteY6" fmla="*/ 17335 h 437366"/>
                  <a:gd name="connsiteX7" fmla="*/ 4562 w 432456"/>
                  <a:gd name="connsiteY7" fmla="*/ 4790 h 437366"/>
                  <a:gd name="connsiteX8" fmla="*/ 0 w 432456"/>
                  <a:gd name="connsiteY8" fmla="*/ 0 h 437366"/>
                  <a:gd name="connsiteX9" fmla="*/ 19844 w 432456"/>
                  <a:gd name="connsiteY9" fmla="*/ 15510 h 437366"/>
                  <a:gd name="connsiteX10" fmla="*/ 75156 w 432456"/>
                  <a:gd name="connsiteY10" fmla="*/ 56110 h 437366"/>
                  <a:gd name="connsiteX11" fmla="*/ 266982 w 432456"/>
                  <a:gd name="connsiteY11" fmla="*/ 176429 h 437366"/>
                  <a:gd name="connsiteX12" fmla="*/ 320583 w 432456"/>
                  <a:gd name="connsiteY12" fmla="*/ 213152 h 437366"/>
                  <a:gd name="connsiteX13" fmla="*/ 362780 w 432456"/>
                  <a:gd name="connsiteY13" fmla="*/ 256604 h 437366"/>
                  <a:gd name="connsiteX14" fmla="*/ 413531 w 432456"/>
                  <a:gd name="connsiteY14" fmla="*/ 345331 h 437366"/>
                  <a:gd name="connsiteX15" fmla="*/ 430524 w 432456"/>
                  <a:gd name="connsiteY15" fmla="*/ 412162 h 437366"/>
                  <a:gd name="connsiteX16" fmla="*/ 432234 w 432456"/>
                  <a:gd name="connsiteY16" fmla="*/ 430866 h 437366"/>
                  <a:gd name="connsiteX17" fmla="*/ 432234 w 432456"/>
                  <a:gd name="connsiteY17" fmla="*/ 437366 h 43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2456" h="437366">
                    <a:moveTo>
                      <a:pt x="432234" y="437366"/>
                    </a:moveTo>
                    <a:cubicBezTo>
                      <a:pt x="431664" y="437366"/>
                      <a:pt x="430866" y="428471"/>
                      <a:pt x="428243" y="412504"/>
                    </a:cubicBezTo>
                    <a:cubicBezTo>
                      <a:pt x="424377" y="390049"/>
                      <a:pt x="418149" y="368072"/>
                      <a:pt x="409653" y="346928"/>
                    </a:cubicBezTo>
                    <a:cubicBezTo>
                      <a:pt x="397142" y="315531"/>
                      <a:pt x="379910" y="286221"/>
                      <a:pt x="358561" y="260025"/>
                    </a:cubicBezTo>
                    <a:cubicBezTo>
                      <a:pt x="332364" y="228046"/>
                      <a:pt x="300271" y="201417"/>
                      <a:pt x="264016" y="181561"/>
                    </a:cubicBezTo>
                    <a:cubicBezTo>
                      <a:pt x="187263" y="137083"/>
                      <a:pt x="119748" y="93518"/>
                      <a:pt x="72761" y="59532"/>
                    </a:cubicBezTo>
                    <a:cubicBezTo>
                      <a:pt x="49154" y="42539"/>
                      <a:pt x="30678" y="27941"/>
                      <a:pt x="18361" y="17335"/>
                    </a:cubicBezTo>
                    <a:cubicBezTo>
                      <a:pt x="12203" y="12089"/>
                      <a:pt x="7641" y="7641"/>
                      <a:pt x="4562" y="4790"/>
                    </a:cubicBezTo>
                    <a:cubicBezTo>
                      <a:pt x="2840" y="3399"/>
                      <a:pt x="1311" y="1790"/>
                      <a:pt x="0" y="0"/>
                    </a:cubicBezTo>
                    <a:cubicBezTo>
                      <a:pt x="0" y="0"/>
                      <a:pt x="7185" y="5474"/>
                      <a:pt x="19844" y="15510"/>
                    </a:cubicBezTo>
                    <a:cubicBezTo>
                      <a:pt x="32503" y="25546"/>
                      <a:pt x="51321" y="39574"/>
                      <a:pt x="75156" y="56110"/>
                    </a:cubicBezTo>
                    <a:cubicBezTo>
                      <a:pt x="122713" y="89184"/>
                      <a:pt x="190343" y="132065"/>
                      <a:pt x="266982" y="176429"/>
                    </a:cubicBezTo>
                    <a:cubicBezTo>
                      <a:pt x="285970" y="186944"/>
                      <a:pt x="303921" y="199238"/>
                      <a:pt x="320583" y="213152"/>
                    </a:cubicBezTo>
                    <a:cubicBezTo>
                      <a:pt x="335934" y="226336"/>
                      <a:pt x="350053" y="240877"/>
                      <a:pt x="362780" y="256604"/>
                    </a:cubicBezTo>
                    <a:cubicBezTo>
                      <a:pt x="384255" y="283324"/>
                      <a:pt x="401385" y="313273"/>
                      <a:pt x="413531" y="345331"/>
                    </a:cubicBezTo>
                    <a:cubicBezTo>
                      <a:pt x="421799" y="366863"/>
                      <a:pt x="427501" y="389296"/>
                      <a:pt x="430524" y="412162"/>
                    </a:cubicBezTo>
                    <a:cubicBezTo>
                      <a:pt x="431892" y="420145"/>
                      <a:pt x="431778" y="426532"/>
                      <a:pt x="432234" y="430866"/>
                    </a:cubicBezTo>
                    <a:cubicBezTo>
                      <a:pt x="432531" y="433021"/>
                      <a:pt x="432531" y="435211"/>
                      <a:pt x="432234" y="43736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F786E6F1-CCDE-4A40-8DFB-15E052594B0F}"/>
                  </a:ext>
                </a:extLst>
              </p:cNvPr>
              <p:cNvSpPr/>
              <p:nvPr/>
            </p:nvSpPr>
            <p:spPr>
              <a:xfrm>
                <a:off x="9603041" y="3809599"/>
                <a:ext cx="74801" cy="400187"/>
              </a:xfrm>
              <a:custGeom>
                <a:avLst/>
                <a:gdLst>
                  <a:gd name="connsiteX0" fmla="*/ 74801 w 74801"/>
                  <a:gd name="connsiteY0" fmla="*/ 0 h 400187"/>
                  <a:gd name="connsiteX1" fmla="*/ 68985 w 74801"/>
                  <a:gd name="connsiteY1" fmla="*/ 15054 h 400187"/>
                  <a:gd name="connsiteX2" fmla="*/ 52448 w 74801"/>
                  <a:gd name="connsiteY2" fmla="*/ 55883 h 400187"/>
                  <a:gd name="connsiteX3" fmla="*/ 15041 w 74801"/>
                  <a:gd name="connsiteY3" fmla="*/ 195589 h 400187"/>
                  <a:gd name="connsiteX4" fmla="*/ 5690 w 74801"/>
                  <a:gd name="connsiteY4" fmla="*/ 340085 h 400187"/>
                  <a:gd name="connsiteX5" fmla="*/ 8199 w 74801"/>
                  <a:gd name="connsiteY5" fmla="*/ 383993 h 400187"/>
                  <a:gd name="connsiteX6" fmla="*/ 8883 w 74801"/>
                  <a:gd name="connsiteY6" fmla="*/ 400187 h 400187"/>
                  <a:gd name="connsiteX7" fmla="*/ 5575 w 74801"/>
                  <a:gd name="connsiteY7" fmla="*/ 384677 h 400187"/>
                  <a:gd name="connsiteX8" fmla="*/ 1127 w 74801"/>
                  <a:gd name="connsiteY8" fmla="*/ 340656 h 400187"/>
                  <a:gd name="connsiteX9" fmla="*/ 48571 w 74801"/>
                  <a:gd name="connsiteY9" fmla="*/ 53944 h 400187"/>
                  <a:gd name="connsiteX10" fmla="*/ 66818 w 74801"/>
                  <a:gd name="connsiteY10" fmla="*/ 13686 h 400187"/>
                  <a:gd name="connsiteX11" fmla="*/ 74801 w 74801"/>
                  <a:gd name="connsiteY11" fmla="*/ 0 h 40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01" h="400187">
                    <a:moveTo>
                      <a:pt x="74801" y="0"/>
                    </a:moveTo>
                    <a:cubicBezTo>
                      <a:pt x="73364" y="5201"/>
                      <a:pt x="71414" y="10241"/>
                      <a:pt x="68985" y="15054"/>
                    </a:cubicBezTo>
                    <a:cubicBezTo>
                      <a:pt x="64765" y="24634"/>
                      <a:pt x="59063" y="38548"/>
                      <a:pt x="52448" y="55883"/>
                    </a:cubicBezTo>
                    <a:cubicBezTo>
                      <a:pt x="35524" y="101136"/>
                      <a:pt x="22990" y="147929"/>
                      <a:pt x="15041" y="195589"/>
                    </a:cubicBezTo>
                    <a:cubicBezTo>
                      <a:pt x="7218" y="243329"/>
                      <a:pt x="4081" y="291730"/>
                      <a:pt x="5690" y="340085"/>
                    </a:cubicBezTo>
                    <a:cubicBezTo>
                      <a:pt x="6260" y="358561"/>
                      <a:pt x="7172" y="373615"/>
                      <a:pt x="8199" y="383993"/>
                    </a:cubicBezTo>
                    <a:cubicBezTo>
                      <a:pt x="8951" y="389353"/>
                      <a:pt x="9179" y="394782"/>
                      <a:pt x="8883" y="400187"/>
                    </a:cubicBezTo>
                    <a:cubicBezTo>
                      <a:pt x="7263" y="395147"/>
                      <a:pt x="6157" y="389946"/>
                      <a:pt x="5575" y="384677"/>
                    </a:cubicBezTo>
                    <a:cubicBezTo>
                      <a:pt x="3865" y="374413"/>
                      <a:pt x="2268" y="359359"/>
                      <a:pt x="1127" y="340656"/>
                    </a:cubicBezTo>
                    <a:cubicBezTo>
                      <a:pt x="-4609" y="242747"/>
                      <a:pt x="11597" y="144793"/>
                      <a:pt x="48571" y="53944"/>
                    </a:cubicBezTo>
                    <a:cubicBezTo>
                      <a:pt x="55642" y="36609"/>
                      <a:pt x="61914" y="22923"/>
                      <a:pt x="66818" y="13686"/>
                    </a:cubicBezTo>
                    <a:cubicBezTo>
                      <a:pt x="69019" y="8873"/>
                      <a:pt x="71699" y="4288"/>
                      <a:pt x="748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44DA6DAC-41B5-4012-BFEF-C87935AA10E9}"/>
                  </a:ext>
                </a:extLst>
              </p:cNvPr>
              <p:cNvSpPr/>
              <p:nvPr/>
            </p:nvSpPr>
            <p:spPr>
              <a:xfrm>
                <a:off x="9029149" y="3814959"/>
                <a:ext cx="253182" cy="409539"/>
              </a:xfrm>
              <a:custGeom>
                <a:avLst/>
                <a:gdLst>
                  <a:gd name="connsiteX0" fmla="*/ 0 w 253182"/>
                  <a:gd name="connsiteY0" fmla="*/ 0 h 409539"/>
                  <a:gd name="connsiteX1" fmla="*/ 13686 w 253182"/>
                  <a:gd name="connsiteY1" fmla="*/ 13458 h 409539"/>
                  <a:gd name="connsiteX2" fmla="*/ 49040 w 253182"/>
                  <a:gd name="connsiteY2" fmla="*/ 51891 h 409539"/>
                  <a:gd name="connsiteX3" fmla="*/ 157498 w 253182"/>
                  <a:gd name="connsiteY3" fmla="*/ 186237 h 409539"/>
                  <a:gd name="connsiteX4" fmla="*/ 232768 w 253182"/>
                  <a:gd name="connsiteY4" fmla="*/ 341112 h 409539"/>
                  <a:gd name="connsiteX5" fmla="*/ 248050 w 253182"/>
                  <a:gd name="connsiteY5" fmla="*/ 391064 h 409539"/>
                  <a:gd name="connsiteX6" fmla="*/ 253182 w 253182"/>
                  <a:gd name="connsiteY6" fmla="*/ 409539 h 409539"/>
                  <a:gd name="connsiteX7" fmla="*/ 245883 w 253182"/>
                  <a:gd name="connsiteY7" fmla="*/ 391748 h 409539"/>
                  <a:gd name="connsiteX8" fmla="*/ 228776 w 253182"/>
                  <a:gd name="connsiteY8" fmla="*/ 342366 h 409539"/>
                  <a:gd name="connsiteX9" fmla="*/ 200949 w 253182"/>
                  <a:gd name="connsiteY9" fmla="*/ 270517 h 409539"/>
                  <a:gd name="connsiteX10" fmla="*/ 152594 w 253182"/>
                  <a:gd name="connsiteY10" fmla="*/ 189544 h 409539"/>
                  <a:gd name="connsiteX11" fmla="*/ 46188 w 253182"/>
                  <a:gd name="connsiteY11" fmla="*/ 54628 h 409539"/>
                  <a:gd name="connsiteX12" fmla="*/ 11975 w 253182"/>
                  <a:gd name="connsiteY12" fmla="*/ 15054 h 409539"/>
                  <a:gd name="connsiteX13" fmla="*/ 0 w 253182"/>
                  <a:gd name="connsiteY13" fmla="*/ 0 h 4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182" h="409539">
                    <a:moveTo>
                      <a:pt x="0" y="0"/>
                    </a:moveTo>
                    <a:cubicBezTo>
                      <a:pt x="4892" y="4128"/>
                      <a:pt x="9466" y="8633"/>
                      <a:pt x="13686" y="13458"/>
                    </a:cubicBezTo>
                    <a:cubicBezTo>
                      <a:pt x="22125" y="22467"/>
                      <a:pt x="34328" y="35468"/>
                      <a:pt x="49040" y="51891"/>
                    </a:cubicBezTo>
                    <a:cubicBezTo>
                      <a:pt x="87998" y="94327"/>
                      <a:pt x="124230" y="139205"/>
                      <a:pt x="157498" y="186237"/>
                    </a:cubicBezTo>
                    <a:cubicBezTo>
                      <a:pt x="191654" y="232939"/>
                      <a:pt x="217144" y="285400"/>
                      <a:pt x="232768" y="341112"/>
                    </a:cubicBezTo>
                    <a:cubicBezTo>
                      <a:pt x="239040" y="361412"/>
                      <a:pt x="244173" y="378291"/>
                      <a:pt x="248050" y="391064"/>
                    </a:cubicBezTo>
                    <a:cubicBezTo>
                      <a:pt x="250217" y="397086"/>
                      <a:pt x="251928" y="403267"/>
                      <a:pt x="253182" y="409539"/>
                    </a:cubicBezTo>
                    <a:cubicBezTo>
                      <a:pt x="250228" y="403837"/>
                      <a:pt x="247788" y="397884"/>
                      <a:pt x="245883" y="391748"/>
                    </a:cubicBezTo>
                    <a:cubicBezTo>
                      <a:pt x="241664" y="380343"/>
                      <a:pt x="235847" y="363351"/>
                      <a:pt x="228776" y="342366"/>
                    </a:cubicBezTo>
                    <a:cubicBezTo>
                      <a:pt x="220919" y="317892"/>
                      <a:pt x="211635" y="293897"/>
                      <a:pt x="200949" y="270517"/>
                    </a:cubicBezTo>
                    <a:cubicBezTo>
                      <a:pt x="186967" y="242302"/>
                      <a:pt x="170807" y="215228"/>
                      <a:pt x="152594" y="189544"/>
                    </a:cubicBezTo>
                    <a:cubicBezTo>
                      <a:pt x="119486" y="142763"/>
                      <a:pt x="83972" y="97726"/>
                      <a:pt x="46188" y="54628"/>
                    </a:cubicBezTo>
                    <a:cubicBezTo>
                      <a:pt x="32275" y="38548"/>
                      <a:pt x="20870" y="25204"/>
                      <a:pt x="11975" y="15054"/>
                    </a:cubicBezTo>
                    <a:cubicBezTo>
                      <a:pt x="7561" y="10378"/>
                      <a:pt x="3558" y="5349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53850704-3170-4BEF-ABB0-6430E58E7E37}"/>
                  </a:ext>
                </a:extLst>
              </p:cNvPr>
              <p:cNvSpPr/>
              <p:nvPr/>
            </p:nvSpPr>
            <p:spPr>
              <a:xfrm>
                <a:off x="9435284" y="3647540"/>
                <a:ext cx="324716" cy="357681"/>
              </a:xfrm>
              <a:custGeom>
                <a:avLst/>
                <a:gdLst>
                  <a:gd name="connsiteX0" fmla="*/ 215872 w 324716"/>
                  <a:gd name="connsiteY0" fmla="*/ 0 h 357681"/>
                  <a:gd name="connsiteX1" fmla="*/ 142084 w 324716"/>
                  <a:gd name="connsiteY1" fmla="*/ 43794 h 357681"/>
                  <a:gd name="connsiteX2" fmla="*/ 119275 w 324716"/>
                  <a:gd name="connsiteY2" fmla="*/ 53602 h 357681"/>
                  <a:gd name="connsiteX3" fmla="*/ 15721 w 324716"/>
                  <a:gd name="connsiteY3" fmla="*/ 86789 h 357681"/>
                  <a:gd name="connsiteX4" fmla="*/ 28266 w 324716"/>
                  <a:gd name="connsiteY4" fmla="*/ 121003 h 357681"/>
                  <a:gd name="connsiteX5" fmla="*/ 73885 w 324716"/>
                  <a:gd name="connsiteY5" fmla="*/ 121003 h 357681"/>
                  <a:gd name="connsiteX6" fmla="*/ 29293 w 324716"/>
                  <a:gd name="connsiteY6" fmla="*/ 191141 h 357681"/>
                  <a:gd name="connsiteX7" fmla="*/ 26898 w 324716"/>
                  <a:gd name="connsiteY7" fmla="*/ 203344 h 357681"/>
                  <a:gd name="connsiteX8" fmla="*/ 48224 w 324716"/>
                  <a:gd name="connsiteY8" fmla="*/ 317390 h 357681"/>
                  <a:gd name="connsiteX9" fmla="*/ 67498 w 324716"/>
                  <a:gd name="connsiteY9" fmla="*/ 334725 h 357681"/>
                  <a:gd name="connsiteX10" fmla="*/ 77762 w 324716"/>
                  <a:gd name="connsiteY10" fmla="*/ 326514 h 357681"/>
                  <a:gd name="connsiteX11" fmla="*/ 80955 w 324716"/>
                  <a:gd name="connsiteY11" fmla="*/ 341682 h 357681"/>
                  <a:gd name="connsiteX12" fmla="*/ 120872 w 324716"/>
                  <a:gd name="connsiteY12" fmla="*/ 335295 h 357681"/>
                  <a:gd name="connsiteX13" fmla="*/ 120872 w 324716"/>
                  <a:gd name="connsiteY13" fmla="*/ 334269 h 357681"/>
                  <a:gd name="connsiteX14" fmla="*/ 157823 w 324716"/>
                  <a:gd name="connsiteY14" fmla="*/ 331418 h 357681"/>
                  <a:gd name="connsiteX15" fmla="*/ 192721 w 324716"/>
                  <a:gd name="connsiteY15" fmla="*/ 323548 h 357681"/>
                  <a:gd name="connsiteX16" fmla="*/ 196484 w 324716"/>
                  <a:gd name="connsiteY16" fmla="*/ 220907 h 357681"/>
                  <a:gd name="connsiteX17" fmla="*/ 323987 w 324716"/>
                  <a:gd name="connsiteY17" fmla="*/ 70595 h 35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716" h="357681">
                    <a:moveTo>
                      <a:pt x="215872" y="0"/>
                    </a:moveTo>
                    <a:cubicBezTo>
                      <a:pt x="215872" y="0"/>
                      <a:pt x="164095" y="30450"/>
                      <a:pt x="142084" y="43794"/>
                    </a:cubicBezTo>
                    <a:cubicBezTo>
                      <a:pt x="135013" y="48127"/>
                      <a:pt x="126688" y="49610"/>
                      <a:pt x="119275" y="53602"/>
                    </a:cubicBezTo>
                    <a:cubicBezTo>
                      <a:pt x="83579" y="72989"/>
                      <a:pt x="31003" y="87131"/>
                      <a:pt x="15721" y="86789"/>
                    </a:cubicBezTo>
                    <a:cubicBezTo>
                      <a:pt x="-10966" y="86105"/>
                      <a:pt x="-1614" y="116555"/>
                      <a:pt x="28266" y="121003"/>
                    </a:cubicBezTo>
                    <a:cubicBezTo>
                      <a:pt x="43366" y="123603"/>
                      <a:pt x="58785" y="123603"/>
                      <a:pt x="73885" y="121003"/>
                    </a:cubicBezTo>
                    <a:lnTo>
                      <a:pt x="29293" y="191141"/>
                    </a:lnTo>
                    <a:cubicBezTo>
                      <a:pt x="27034" y="194779"/>
                      <a:pt x="26179" y="199124"/>
                      <a:pt x="26898" y="203344"/>
                    </a:cubicBezTo>
                    <a:lnTo>
                      <a:pt x="48224" y="317390"/>
                    </a:lnTo>
                    <a:cubicBezTo>
                      <a:pt x="49319" y="327221"/>
                      <a:pt x="57610" y="334668"/>
                      <a:pt x="67498" y="334725"/>
                    </a:cubicBezTo>
                    <a:cubicBezTo>
                      <a:pt x="72539" y="335079"/>
                      <a:pt x="76998" y="331509"/>
                      <a:pt x="77762" y="326514"/>
                    </a:cubicBezTo>
                    <a:lnTo>
                      <a:pt x="80955" y="341682"/>
                    </a:lnTo>
                    <a:cubicBezTo>
                      <a:pt x="86316" y="366772"/>
                      <a:pt x="124749" y="360613"/>
                      <a:pt x="120872" y="335295"/>
                    </a:cubicBezTo>
                    <a:cubicBezTo>
                      <a:pt x="120872" y="335295"/>
                      <a:pt x="120872" y="334611"/>
                      <a:pt x="120872" y="334269"/>
                    </a:cubicBezTo>
                    <a:cubicBezTo>
                      <a:pt x="132276" y="346700"/>
                      <a:pt x="144593" y="346814"/>
                      <a:pt x="157823" y="331418"/>
                    </a:cubicBezTo>
                    <a:cubicBezTo>
                      <a:pt x="157823" y="331418"/>
                      <a:pt x="184395" y="349323"/>
                      <a:pt x="192721" y="323548"/>
                    </a:cubicBezTo>
                    <a:cubicBezTo>
                      <a:pt x="199677" y="302222"/>
                      <a:pt x="196484" y="220907"/>
                      <a:pt x="196484" y="220907"/>
                    </a:cubicBezTo>
                    <a:cubicBezTo>
                      <a:pt x="196484" y="220907"/>
                      <a:pt x="335962" y="97053"/>
                      <a:pt x="323987" y="70595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2E121CB1-316E-4FC3-B0AB-F69905CD5955}"/>
                  </a:ext>
                </a:extLst>
              </p:cNvPr>
              <p:cNvSpPr/>
              <p:nvPr/>
            </p:nvSpPr>
            <p:spPr>
              <a:xfrm>
                <a:off x="9499605" y="3797620"/>
                <a:ext cx="40583" cy="176319"/>
              </a:xfrm>
              <a:custGeom>
                <a:avLst/>
                <a:gdLst>
                  <a:gd name="connsiteX0" fmla="*/ 40584 w 40583"/>
                  <a:gd name="connsiteY0" fmla="*/ 4 h 176319"/>
                  <a:gd name="connsiteX1" fmla="*/ 27012 w 40583"/>
                  <a:gd name="connsiteY1" fmla="*/ 24182 h 176319"/>
                  <a:gd name="connsiteX2" fmla="*/ 10590 w 40583"/>
                  <a:gd name="connsiteY2" fmla="*/ 48360 h 176319"/>
                  <a:gd name="connsiteX3" fmla="*/ 6826 w 40583"/>
                  <a:gd name="connsiteY3" fmla="*/ 82573 h 176319"/>
                  <a:gd name="connsiteX4" fmla="*/ 12871 w 40583"/>
                  <a:gd name="connsiteY4" fmla="*/ 148720 h 176319"/>
                  <a:gd name="connsiteX5" fmla="*/ 13555 w 40583"/>
                  <a:gd name="connsiteY5" fmla="*/ 176319 h 176319"/>
                  <a:gd name="connsiteX6" fmla="*/ 8651 w 40583"/>
                  <a:gd name="connsiteY6" fmla="*/ 149176 h 176319"/>
                  <a:gd name="connsiteX7" fmla="*/ 896 w 40583"/>
                  <a:gd name="connsiteY7" fmla="*/ 83144 h 176319"/>
                  <a:gd name="connsiteX8" fmla="*/ 5686 w 40583"/>
                  <a:gd name="connsiteY8" fmla="*/ 45851 h 176319"/>
                  <a:gd name="connsiteX9" fmla="*/ 23819 w 40583"/>
                  <a:gd name="connsiteY9" fmla="*/ 21445 h 176319"/>
                  <a:gd name="connsiteX10" fmla="*/ 40584 w 40583"/>
                  <a:gd name="connsiteY10" fmla="*/ 4 h 17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83" h="176319">
                    <a:moveTo>
                      <a:pt x="40584" y="4"/>
                    </a:moveTo>
                    <a:cubicBezTo>
                      <a:pt x="38257" y="9117"/>
                      <a:pt x="33581" y="17453"/>
                      <a:pt x="27012" y="24182"/>
                    </a:cubicBezTo>
                    <a:cubicBezTo>
                      <a:pt x="20774" y="31686"/>
                      <a:pt x="15266" y="39784"/>
                      <a:pt x="10590" y="48360"/>
                    </a:cubicBezTo>
                    <a:cubicBezTo>
                      <a:pt x="6108" y="59171"/>
                      <a:pt x="4796" y="71043"/>
                      <a:pt x="6826" y="82573"/>
                    </a:cubicBezTo>
                    <a:cubicBezTo>
                      <a:pt x="9449" y="108348"/>
                      <a:pt x="11616" y="131727"/>
                      <a:pt x="12871" y="148720"/>
                    </a:cubicBezTo>
                    <a:cubicBezTo>
                      <a:pt x="14057" y="157867"/>
                      <a:pt x="14285" y="167116"/>
                      <a:pt x="13555" y="176319"/>
                    </a:cubicBezTo>
                    <a:cubicBezTo>
                      <a:pt x="10943" y="167469"/>
                      <a:pt x="9301" y="158380"/>
                      <a:pt x="8651" y="149176"/>
                    </a:cubicBezTo>
                    <a:cubicBezTo>
                      <a:pt x="6370" y="132298"/>
                      <a:pt x="3633" y="109032"/>
                      <a:pt x="896" y="83144"/>
                    </a:cubicBezTo>
                    <a:cubicBezTo>
                      <a:pt x="-1225" y="70507"/>
                      <a:pt x="440" y="57541"/>
                      <a:pt x="5686" y="45851"/>
                    </a:cubicBezTo>
                    <a:cubicBezTo>
                      <a:pt x="10715" y="37012"/>
                      <a:pt x="16805" y="28812"/>
                      <a:pt x="23819" y="21445"/>
                    </a:cubicBezTo>
                    <a:cubicBezTo>
                      <a:pt x="35566" y="8900"/>
                      <a:pt x="40584" y="-224"/>
                      <a:pt x="40584" y="4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C4519C48-0546-42F5-9C0C-B597A93C86E4}"/>
                  </a:ext>
                </a:extLst>
              </p:cNvPr>
              <p:cNvSpPr/>
              <p:nvPr/>
            </p:nvSpPr>
            <p:spPr>
              <a:xfrm>
                <a:off x="9544808" y="3813590"/>
                <a:ext cx="33471" cy="167761"/>
              </a:xfrm>
              <a:custGeom>
                <a:avLst/>
                <a:gdLst>
                  <a:gd name="connsiteX0" fmla="*/ 33472 w 33471"/>
                  <a:gd name="connsiteY0" fmla="*/ 0 h 167761"/>
                  <a:gd name="connsiteX1" fmla="*/ 18304 w 33471"/>
                  <a:gd name="connsiteY1" fmla="*/ 20414 h 167761"/>
                  <a:gd name="connsiteX2" fmla="*/ 6101 w 33471"/>
                  <a:gd name="connsiteY2" fmla="*/ 79718 h 167761"/>
                  <a:gd name="connsiteX3" fmla="*/ 12373 w 33471"/>
                  <a:gd name="connsiteY3" fmla="*/ 167762 h 167761"/>
                  <a:gd name="connsiteX4" fmla="*/ 5758 w 33471"/>
                  <a:gd name="connsiteY4" fmla="*/ 142443 h 167761"/>
                  <a:gd name="connsiteX5" fmla="*/ 170 w 33471"/>
                  <a:gd name="connsiteY5" fmla="*/ 79718 h 167761"/>
                  <a:gd name="connsiteX6" fmla="*/ 14654 w 33471"/>
                  <a:gd name="connsiteY6" fmla="*/ 18247 h 167761"/>
                  <a:gd name="connsiteX7" fmla="*/ 33472 w 33471"/>
                  <a:gd name="connsiteY7" fmla="*/ 0 h 16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71" h="167761">
                    <a:moveTo>
                      <a:pt x="33472" y="0"/>
                    </a:moveTo>
                    <a:cubicBezTo>
                      <a:pt x="27758" y="6295"/>
                      <a:pt x="22683" y="13127"/>
                      <a:pt x="18304" y="20414"/>
                    </a:cubicBezTo>
                    <a:cubicBezTo>
                      <a:pt x="9203" y="38799"/>
                      <a:pt x="5006" y="59235"/>
                      <a:pt x="6101" y="79718"/>
                    </a:cubicBezTo>
                    <a:cubicBezTo>
                      <a:pt x="6101" y="128416"/>
                      <a:pt x="14084" y="167419"/>
                      <a:pt x="12373" y="167762"/>
                    </a:cubicBezTo>
                    <a:cubicBezTo>
                      <a:pt x="8974" y="159676"/>
                      <a:pt x="6739" y="151157"/>
                      <a:pt x="5758" y="142443"/>
                    </a:cubicBezTo>
                    <a:cubicBezTo>
                      <a:pt x="2132" y="121733"/>
                      <a:pt x="261" y="100748"/>
                      <a:pt x="170" y="79718"/>
                    </a:cubicBezTo>
                    <a:cubicBezTo>
                      <a:pt x="-1016" y="58266"/>
                      <a:pt x="4013" y="36917"/>
                      <a:pt x="14654" y="18247"/>
                    </a:cubicBezTo>
                    <a:cubicBezTo>
                      <a:pt x="18794" y="10287"/>
                      <a:pt x="25397" y="3889"/>
                      <a:pt x="33472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81885102-7DC4-4716-9796-C59D28CFCE35}"/>
                  </a:ext>
                </a:extLst>
              </p:cNvPr>
              <p:cNvSpPr/>
              <p:nvPr/>
            </p:nvSpPr>
            <p:spPr>
              <a:xfrm>
                <a:off x="9508256" y="3714484"/>
                <a:ext cx="56224" cy="54513"/>
              </a:xfrm>
              <a:custGeom>
                <a:avLst/>
                <a:gdLst>
                  <a:gd name="connsiteX0" fmla="*/ 56225 w 56224"/>
                  <a:gd name="connsiteY0" fmla="*/ 0 h 54513"/>
                  <a:gd name="connsiteX1" fmla="*/ 30222 w 56224"/>
                  <a:gd name="connsiteY1" fmla="*/ 29424 h 54513"/>
                  <a:gd name="connsiteX2" fmla="*/ 0 w 56224"/>
                  <a:gd name="connsiteY2" fmla="*/ 54514 h 54513"/>
                  <a:gd name="connsiteX3" fmla="*/ 56225 w 56224"/>
                  <a:gd name="connsiteY3" fmla="*/ 0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24" h="54513">
                    <a:moveTo>
                      <a:pt x="56225" y="0"/>
                    </a:moveTo>
                    <a:cubicBezTo>
                      <a:pt x="49040" y="11028"/>
                      <a:pt x="40281" y="20939"/>
                      <a:pt x="30222" y="29424"/>
                    </a:cubicBezTo>
                    <a:cubicBezTo>
                      <a:pt x="21475" y="39266"/>
                      <a:pt x="11279" y="47728"/>
                      <a:pt x="0" y="54514"/>
                    </a:cubicBezTo>
                    <a:cubicBezTo>
                      <a:pt x="15818" y="33553"/>
                      <a:pt x="34784" y="15168"/>
                      <a:pt x="56225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83C051D0-3EB0-4B50-8C6A-7B964EFD48C6}"/>
                  </a:ext>
                </a:extLst>
              </p:cNvPr>
              <p:cNvSpPr/>
              <p:nvPr/>
            </p:nvSpPr>
            <p:spPr>
              <a:xfrm>
                <a:off x="9581223" y="3863543"/>
                <a:ext cx="12338" cy="114273"/>
              </a:xfrm>
              <a:custGeom>
                <a:avLst/>
                <a:gdLst>
                  <a:gd name="connsiteX0" fmla="*/ 12339 w 12338"/>
                  <a:gd name="connsiteY0" fmla="*/ 0 h 114273"/>
                  <a:gd name="connsiteX1" fmla="*/ 9032 w 12338"/>
                  <a:gd name="connsiteY1" fmla="*/ 16537 h 114273"/>
                  <a:gd name="connsiteX2" fmla="*/ 6180 w 12338"/>
                  <a:gd name="connsiteY2" fmla="*/ 56681 h 114273"/>
                  <a:gd name="connsiteX3" fmla="*/ 10970 w 12338"/>
                  <a:gd name="connsiteY3" fmla="*/ 114274 h 114273"/>
                  <a:gd name="connsiteX4" fmla="*/ 5838 w 12338"/>
                  <a:gd name="connsiteY4" fmla="*/ 97851 h 114273"/>
                  <a:gd name="connsiteX5" fmla="*/ 136 w 12338"/>
                  <a:gd name="connsiteY5" fmla="*/ 56909 h 114273"/>
                  <a:gd name="connsiteX6" fmla="*/ 4926 w 12338"/>
                  <a:gd name="connsiteY6" fmla="*/ 15510 h 114273"/>
                  <a:gd name="connsiteX7" fmla="*/ 12339 w 12338"/>
                  <a:gd name="connsiteY7" fmla="*/ 0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38" h="114273">
                    <a:moveTo>
                      <a:pt x="12339" y="0"/>
                    </a:moveTo>
                    <a:cubicBezTo>
                      <a:pt x="11780" y="5611"/>
                      <a:pt x="10674" y="11142"/>
                      <a:pt x="9032" y="16537"/>
                    </a:cubicBezTo>
                    <a:cubicBezTo>
                      <a:pt x="6500" y="29755"/>
                      <a:pt x="5553" y="43235"/>
                      <a:pt x="6180" y="56681"/>
                    </a:cubicBezTo>
                    <a:cubicBezTo>
                      <a:pt x="7777" y="88271"/>
                      <a:pt x="13023" y="113704"/>
                      <a:pt x="10970" y="114274"/>
                    </a:cubicBezTo>
                    <a:cubicBezTo>
                      <a:pt x="8301" y="109142"/>
                      <a:pt x="6568" y="103588"/>
                      <a:pt x="5838" y="97851"/>
                    </a:cubicBezTo>
                    <a:cubicBezTo>
                      <a:pt x="2736" y="84394"/>
                      <a:pt x="820" y="70697"/>
                      <a:pt x="136" y="56909"/>
                    </a:cubicBezTo>
                    <a:cubicBezTo>
                      <a:pt x="-503" y="42938"/>
                      <a:pt x="1117" y="28968"/>
                      <a:pt x="4926" y="15510"/>
                    </a:cubicBezTo>
                    <a:cubicBezTo>
                      <a:pt x="6089" y="9808"/>
                      <a:pt x="8632" y="4482"/>
                      <a:pt x="12339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B961EF15-54C3-49C1-98B3-2234AE724C00}"/>
                  </a:ext>
                </a:extLst>
              </p:cNvPr>
              <p:cNvSpPr/>
              <p:nvPr/>
            </p:nvSpPr>
            <p:spPr>
              <a:xfrm>
                <a:off x="9197366" y="3636591"/>
                <a:ext cx="672529" cy="279754"/>
              </a:xfrm>
              <a:custGeom>
                <a:avLst/>
                <a:gdLst>
                  <a:gd name="connsiteX0" fmla="*/ 0 w 672529"/>
                  <a:gd name="connsiteY0" fmla="*/ 0 h 279754"/>
                  <a:gd name="connsiteX1" fmla="*/ 9238 w 672529"/>
                  <a:gd name="connsiteY1" fmla="*/ 57707 h 279754"/>
                  <a:gd name="connsiteX2" fmla="*/ 666941 w 672529"/>
                  <a:gd name="connsiteY2" fmla="*/ 279755 h 279754"/>
                  <a:gd name="connsiteX3" fmla="*/ 672529 w 672529"/>
                  <a:gd name="connsiteY3" fmla="*/ 252156 h 279754"/>
                  <a:gd name="connsiteX4" fmla="*/ 499408 w 672529"/>
                  <a:gd name="connsiteY4" fmla="*/ 188974 h 279754"/>
                  <a:gd name="connsiteX5" fmla="*/ 576389 w 672529"/>
                  <a:gd name="connsiteY5" fmla="*/ 148716 h 279754"/>
                  <a:gd name="connsiteX6" fmla="*/ 570344 w 672529"/>
                  <a:gd name="connsiteY6" fmla="*/ 123056 h 279754"/>
                  <a:gd name="connsiteX7" fmla="*/ 465764 w 672529"/>
                  <a:gd name="connsiteY7" fmla="*/ 155331 h 279754"/>
                  <a:gd name="connsiteX8" fmla="*/ 0 w 672529"/>
                  <a:gd name="connsiteY8" fmla="*/ 0 h 27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529" h="279754">
                    <a:moveTo>
                      <a:pt x="0" y="0"/>
                    </a:moveTo>
                    <a:lnTo>
                      <a:pt x="9238" y="57707"/>
                    </a:lnTo>
                    <a:lnTo>
                      <a:pt x="666941" y="279755"/>
                    </a:lnTo>
                    <a:lnTo>
                      <a:pt x="672529" y="252156"/>
                    </a:lnTo>
                    <a:lnTo>
                      <a:pt x="499408" y="188974"/>
                    </a:lnTo>
                    <a:lnTo>
                      <a:pt x="576389" y="148716"/>
                    </a:lnTo>
                    <a:lnTo>
                      <a:pt x="570344" y="123056"/>
                    </a:lnTo>
                    <a:lnTo>
                      <a:pt x="465764" y="155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3CE2F495-25B5-4D70-B615-63314507D011}"/>
                  </a:ext>
                </a:extLst>
              </p:cNvPr>
              <p:cNvSpPr/>
              <p:nvPr/>
            </p:nvSpPr>
            <p:spPr>
              <a:xfrm>
                <a:off x="9748588" y="3811880"/>
                <a:ext cx="214700" cy="200721"/>
              </a:xfrm>
              <a:custGeom>
                <a:avLst/>
                <a:gdLst>
                  <a:gd name="connsiteX0" fmla="*/ 61092 w 214700"/>
                  <a:gd name="connsiteY0" fmla="*/ 0 h 200721"/>
                  <a:gd name="connsiteX1" fmla="*/ 1445 w 214700"/>
                  <a:gd name="connsiteY1" fmla="*/ 128530 h 200721"/>
                  <a:gd name="connsiteX2" fmla="*/ 151302 w 214700"/>
                  <a:gd name="connsiteY2" fmla="*/ 200721 h 200721"/>
                  <a:gd name="connsiteX3" fmla="*/ 211632 w 214700"/>
                  <a:gd name="connsiteY3" fmla="*/ 68428 h 20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700" h="200721">
                    <a:moveTo>
                      <a:pt x="61092" y="0"/>
                    </a:moveTo>
                    <a:cubicBezTo>
                      <a:pt x="58240" y="5360"/>
                      <a:pt x="-10758" y="44136"/>
                      <a:pt x="1445" y="128530"/>
                    </a:cubicBezTo>
                    <a:lnTo>
                      <a:pt x="151302" y="200721"/>
                    </a:lnTo>
                    <a:cubicBezTo>
                      <a:pt x="151302" y="200721"/>
                      <a:pt x="231134" y="117011"/>
                      <a:pt x="211632" y="68428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0248CE4D-ADBA-4922-B43C-C67FC1324D86}"/>
                  </a:ext>
                </a:extLst>
              </p:cNvPr>
              <p:cNvSpPr/>
              <p:nvPr/>
            </p:nvSpPr>
            <p:spPr>
              <a:xfrm>
                <a:off x="9746182" y="3810586"/>
                <a:ext cx="219114" cy="204409"/>
              </a:xfrm>
              <a:custGeom>
                <a:avLst/>
                <a:gdLst>
                  <a:gd name="connsiteX0" fmla="*/ 63497 w 219114"/>
                  <a:gd name="connsiteY0" fmla="*/ 1294 h 204409"/>
                  <a:gd name="connsiteX1" fmla="*/ 74104 w 219114"/>
                  <a:gd name="connsiteY1" fmla="*/ 5513 h 204409"/>
                  <a:gd name="connsiteX2" fmla="*/ 104782 w 219114"/>
                  <a:gd name="connsiteY2" fmla="*/ 18629 h 204409"/>
                  <a:gd name="connsiteX3" fmla="*/ 215178 w 219114"/>
                  <a:gd name="connsiteY3" fmla="*/ 67327 h 204409"/>
                  <a:gd name="connsiteX4" fmla="*/ 216091 w 219114"/>
                  <a:gd name="connsiteY4" fmla="*/ 67327 h 204409"/>
                  <a:gd name="connsiteX5" fmla="*/ 216091 w 219114"/>
                  <a:gd name="connsiteY5" fmla="*/ 68353 h 204409"/>
                  <a:gd name="connsiteX6" fmla="*/ 216889 w 219114"/>
                  <a:gd name="connsiteY6" fmla="*/ 103935 h 204409"/>
                  <a:gd name="connsiteX7" fmla="*/ 202862 w 219114"/>
                  <a:gd name="connsiteY7" fmla="*/ 138149 h 204409"/>
                  <a:gd name="connsiteX8" fmla="*/ 155760 w 219114"/>
                  <a:gd name="connsiteY8" fmla="*/ 202813 h 204409"/>
                  <a:gd name="connsiteX9" fmla="*/ 155760 w 219114"/>
                  <a:gd name="connsiteY9" fmla="*/ 202813 h 204409"/>
                  <a:gd name="connsiteX10" fmla="*/ 154278 w 219114"/>
                  <a:gd name="connsiteY10" fmla="*/ 204410 h 204409"/>
                  <a:gd name="connsiteX11" fmla="*/ 152339 w 219114"/>
                  <a:gd name="connsiteY11" fmla="*/ 203498 h 204409"/>
                  <a:gd name="connsiteX12" fmla="*/ 2597 w 219114"/>
                  <a:gd name="connsiteY12" fmla="*/ 130850 h 204409"/>
                  <a:gd name="connsiteX13" fmla="*/ 1342 w 219114"/>
                  <a:gd name="connsiteY13" fmla="*/ 130280 h 204409"/>
                  <a:gd name="connsiteX14" fmla="*/ 1342 w 219114"/>
                  <a:gd name="connsiteY14" fmla="*/ 128911 h 204409"/>
                  <a:gd name="connsiteX15" fmla="*/ 7615 w 219114"/>
                  <a:gd name="connsiteY15" fmla="*/ 67555 h 204409"/>
                  <a:gd name="connsiteX16" fmla="*/ 32477 w 219114"/>
                  <a:gd name="connsiteY16" fmla="*/ 26954 h 204409"/>
                  <a:gd name="connsiteX17" fmla="*/ 55286 w 219114"/>
                  <a:gd name="connsiteY17" fmla="*/ 6426 h 204409"/>
                  <a:gd name="connsiteX18" fmla="*/ 61673 w 219114"/>
                  <a:gd name="connsiteY18" fmla="*/ 1636 h 204409"/>
                  <a:gd name="connsiteX19" fmla="*/ 63839 w 219114"/>
                  <a:gd name="connsiteY19" fmla="*/ 39 h 204409"/>
                  <a:gd name="connsiteX20" fmla="*/ 34986 w 219114"/>
                  <a:gd name="connsiteY20" fmla="*/ 28893 h 204409"/>
                  <a:gd name="connsiteX21" fmla="*/ 12177 w 219114"/>
                  <a:gd name="connsiteY21" fmla="*/ 68923 h 204409"/>
                  <a:gd name="connsiteX22" fmla="*/ 7044 w 219114"/>
                  <a:gd name="connsiteY22" fmla="*/ 128227 h 204409"/>
                  <a:gd name="connsiteX23" fmla="*/ 5562 w 219114"/>
                  <a:gd name="connsiteY23" fmla="*/ 126288 h 204409"/>
                  <a:gd name="connsiteX24" fmla="*/ 155760 w 219114"/>
                  <a:gd name="connsiteY24" fmla="*/ 198137 h 204409"/>
                  <a:gd name="connsiteX25" fmla="*/ 152225 w 219114"/>
                  <a:gd name="connsiteY25" fmla="*/ 198707 h 204409"/>
                  <a:gd name="connsiteX26" fmla="*/ 152225 w 219114"/>
                  <a:gd name="connsiteY26" fmla="*/ 198707 h 204409"/>
                  <a:gd name="connsiteX27" fmla="*/ 198528 w 219114"/>
                  <a:gd name="connsiteY27" fmla="*/ 135298 h 204409"/>
                  <a:gd name="connsiteX28" fmla="*/ 211985 w 219114"/>
                  <a:gd name="connsiteY28" fmla="*/ 69721 h 204409"/>
                  <a:gd name="connsiteX29" fmla="*/ 213354 w 219114"/>
                  <a:gd name="connsiteY29" fmla="*/ 71090 h 204409"/>
                  <a:gd name="connsiteX30" fmla="*/ 105580 w 219114"/>
                  <a:gd name="connsiteY30" fmla="*/ 20682 h 204409"/>
                  <a:gd name="connsiteX31" fmla="*/ 74560 w 219114"/>
                  <a:gd name="connsiteY31" fmla="*/ 7338 h 204409"/>
                  <a:gd name="connsiteX32" fmla="*/ 63497 w 219114"/>
                  <a:gd name="connsiteY32" fmla="*/ 1294 h 2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114" h="204409">
                    <a:moveTo>
                      <a:pt x="63497" y="1294"/>
                    </a:moveTo>
                    <a:cubicBezTo>
                      <a:pt x="67112" y="2503"/>
                      <a:pt x="70648" y="3917"/>
                      <a:pt x="74104" y="5513"/>
                    </a:cubicBezTo>
                    <a:lnTo>
                      <a:pt x="104782" y="18629"/>
                    </a:lnTo>
                    <a:lnTo>
                      <a:pt x="215178" y="67327"/>
                    </a:lnTo>
                    <a:lnTo>
                      <a:pt x="216091" y="67327"/>
                    </a:lnTo>
                    <a:lnTo>
                      <a:pt x="216091" y="68353"/>
                    </a:lnTo>
                    <a:cubicBezTo>
                      <a:pt x="219832" y="79883"/>
                      <a:pt x="220105" y="92257"/>
                      <a:pt x="216889" y="103935"/>
                    </a:cubicBezTo>
                    <a:cubicBezTo>
                      <a:pt x="213753" y="115910"/>
                      <a:pt x="209043" y="127417"/>
                      <a:pt x="202862" y="138149"/>
                    </a:cubicBezTo>
                    <a:cubicBezTo>
                      <a:pt x="189826" y="161517"/>
                      <a:pt x="174008" y="183231"/>
                      <a:pt x="155760" y="202813"/>
                    </a:cubicBezTo>
                    <a:lnTo>
                      <a:pt x="155760" y="202813"/>
                    </a:lnTo>
                    <a:lnTo>
                      <a:pt x="154278" y="204410"/>
                    </a:lnTo>
                    <a:lnTo>
                      <a:pt x="152339" y="203498"/>
                    </a:lnTo>
                    <a:lnTo>
                      <a:pt x="2597" y="130850"/>
                    </a:lnTo>
                    <a:lnTo>
                      <a:pt x="1342" y="130280"/>
                    </a:lnTo>
                    <a:lnTo>
                      <a:pt x="1342" y="128911"/>
                    </a:lnTo>
                    <a:cubicBezTo>
                      <a:pt x="-1703" y="108258"/>
                      <a:pt x="453" y="87170"/>
                      <a:pt x="7615" y="67555"/>
                    </a:cubicBezTo>
                    <a:cubicBezTo>
                      <a:pt x="13283" y="52580"/>
                      <a:pt x="21711" y="38804"/>
                      <a:pt x="32477" y="26954"/>
                    </a:cubicBezTo>
                    <a:cubicBezTo>
                      <a:pt x="39377" y="19370"/>
                      <a:pt x="47018" y="12493"/>
                      <a:pt x="55286" y="6426"/>
                    </a:cubicBezTo>
                    <a:lnTo>
                      <a:pt x="61673" y="1636"/>
                    </a:lnTo>
                    <a:cubicBezTo>
                      <a:pt x="63041" y="610"/>
                      <a:pt x="63725" y="-189"/>
                      <a:pt x="63839" y="39"/>
                    </a:cubicBezTo>
                    <a:cubicBezTo>
                      <a:pt x="63954" y="267"/>
                      <a:pt x="52435" y="9391"/>
                      <a:pt x="34986" y="28893"/>
                    </a:cubicBezTo>
                    <a:cubicBezTo>
                      <a:pt x="25029" y="40754"/>
                      <a:pt x="17308" y="54314"/>
                      <a:pt x="12177" y="68923"/>
                    </a:cubicBezTo>
                    <a:cubicBezTo>
                      <a:pt x="5676" y="87980"/>
                      <a:pt x="3920" y="108337"/>
                      <a:pt x="7044" y="128227"/>
                    </a:cubicBezTo>
                    <a:lnTo>
                      <a:pt x="5562" y="126288"/>
                    </a:lnTo>
                    <a:lnTo>
                      <a:pt x="155760" y="198137"/>
                    </a:lnTo>
                    <a:lnTo>
                      <a:pt x="152225" y="198707"/>
                    </a:lnTo>
                    <a:lnTo>
                      <a:pt x="152225" y="198707"/>
                    </a:lnTo>
                    <a:cubicBezTo>
                      <a:pt x="170062" y="179434"/>
                      <a:pt x="185595" y="158153"/>
                      <a:pt x="198528" y="135298"/>
                    </a:cubicBezTo>
                    <a:cubicBezTo>
                      <a:pt x="210502" y="113857"/>
                      <a:pt x="218942" y="89679"/>
                      <a:pt x="211985" y="69721"/>
                    </a:cubicBezTo>
                    <a:lnTo>
                      <a:pt x="213354" y="71090"/>
                    </a:lnTo>
                    <a:lnTo>
                      <a:pt x="105580" y="20682"/>
                    </a:lnTo>
                    <a:lnTo>
                      <a:pt x="74560" y="7338"/>
                    </a:lnTo>
                    <a:cubicBezTo>
                      <a:pt x="70728" y="5593"/>
                      <a:pt x="67033" y="3563"/>
                      <a:pt x="63497" y="12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D19854A1-CC8D-4292-A809-65BF8F8D06E7}"/>
                  </a:ext>
                </a:extLst>
              </p:cNvPr>
              <p:cNvSpPr/>
              <p:nvPr/>
            </p:nvSpPr>
            <p:spPr>
              <a:xfrm>
                <a:off x="9883902" y="3877684"/>
                <a:ext cx="49891" cy="126819"/>
              </a:xfrm>
              <a:custGeom>
                <a:avLst/>
                <a:gdLst>
                  <a:gd name="connsiteX0" fmla="*/ 49860 w 49891"/>
                  <a:gd name="connsiteY0" fmla="*/ 0 h 126819"/>
                  <a:gd name="connsiteX1" fmla="*/ 34349 w 49891"/>
                  <a:gd name="connsiteY1" fmla="*/ 14370 h 126819"/>
                  <a:gd name="connsiteX2" fmla="*/ 8119 w 49891"/>
                  <a:gd name="connsiteY2" fmla="*/ 106405 h 126819"/>
                  <a:gd name="connsiteX3" fmla="*/ 13707 w 49891"/>
                  <a:gd name="connsiteY3" fmla="*/ 126819 h 126819"/>
                  <a:gd name="connsiteX4" fmla="*/ 4013 w 49891"/>
                  <a:gd name="connsiteY4" fmla="*/ 107546 h 126819"/>
                  <a:gd name="connsiteX5" fmla="*/ 31498 w 49891"/>
                  <a:gd name="connsiteY5" fmla="*/ 11291 h 126819"/>
                  <a:gd name="connsiteX6" fmla="*/ 49860 w 49891"/>
                  <a:gd name="connsiteY6" fmla="*/ 0 h 12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91" h="126819">
                    <a:moveTo>
                      <a:pt x="49860" y="0"/>
                    </a:moveTo>
                    <a:cubicBezTo>
                      <a:pt x="50430" y="798"/>
                      <a:pt x="43359" y="5132"/>
                      <a:pt x="34349" y="14370"/>
                    </a:cubicBezTo>
                    <a:cubicBezTo>
                      <a:pt x="10217" y="38411"/>
                      <a:pt x="284" y="73252"/>
                      <a:pt x="8119" y="106405"/>
                    </a:cubicBezTo>
                    <a:cubicBezTo>
                      <a:pt x="10856" y="119064"/>
                      <a:pt x="14619" y="126363"/>
                      <a:pt x="13707" y="126819"/>
                    </a:cubicBezTo>
                    <a:cubicBezTo>
                      <a:pt x="8894" y="121322"/>
                      <a:pt x="5553" y="114685"/>
                      <a:pt x="4013" y="107546"/>
                    </a:cubicBezTo>
                    <a:cubicBezTo>
                      <a:pt x="-6570" y="72853"/>
                      <a:pt x="4184" y="35172"/>
                      <a:pt x="31498" y="11291"/>
                    </a:cubicBezTo>
                    <a:cubicBezTo>
                      <a:pt x="36585" y="6056"/>
                      <a:pt x="42891" y="2178"/>
                      <a:pt x="498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E39A13A8-309A-4DAC-A165-01B44565978A}"/>
                  </a:ext>
                </a:extLst>
              </p:cNvPr>
              <p:cNvSpPr/>
              <p:nvPr/>
            </p:nvSpPr>
            <p:spPr>
              <a:xfrm>
                <a:off x="9094497" y="3582647"/>
                <a:ext cx="427428" cy="263282"/>
              </a:xfrm>
              <a:custGeom>
                <a:avLst/>
                <a:gdLst>
                  <a:gd name="connsiteX0" fmla="*/ 72077 w 427428"/>
                  <a:gd name="connsiteY0" fmla="*/ 0 h 263282"/>
                  <a:gd name="connsiteX1" fmla="*/ 0 w 427428"/>
                  <a:gd name="connsiteY1" fmla="*/ 131951 h 263282"/>
                  <a:gd name="connsiteX2" fmla="*/ 72077 w 427428"/>
                  <a:gd name="connsiteY2" fmla="*/ 150085 h 263282"/>
                  <a:gd name="connsiteX3" fmla="*/ 89640 w 427428"/>
                  <a:gd name="connsiteY3" fmla="*/ 207108 h 263282"/>
                  <a:gd name="connsiteX4" fmla="*/ 208248 w 427428"/>
                  <a:gd name="connsiteY4" fmla="*/ 262990 h 263282"/>
                  <a:gd name="connsiteX5" fmla="*/ 298230 w 427428"/>
                  <a:gd name="connsiteY5" fmla="*/ 228776 h 263282"/>
                  <a:gd name="connsiteX6" fmla="*/ 329821 w 427428"/>
                  <a:gd name="connsiteY6" fmla="*/ 199466 h 263282"/>
                  <a:gd name="connsiteX7" fmla="*/ 400872 w 427428"/>
                  <a:gd name="connsiteY7" fmla="*/ 213950 h 263282"/>
                  <a:gd name="connsiteX8" fmla="*/ 426646 w 427428"/>
                  <a:gd name="connsiteY8" fmla="*/ 191141 h 263282"/>
                  <a:gd name="connsiteX9" fmla="*/ 344305 w 427428"/>
                  <a:gd name="connsiteY9" fmla="*/ 134118 h 263282"/>
                  <a:gd name="connsiteX10" fmla="*/ 332900 w 427428"/>
                  <a:gd name="connsiteY10" fmla="*/ 91351 h 263282"/>
                  <a:gd name="connsiteX11" fmla="*/ 228434 w 427428"/>
                  <a:gd name="connsiteY11" fmla="*/ 35924 h 263282"/>
                  <a:gd name="connsiteX12" fmla="*/ 72077 w 427428"/>
                  <a:gd name="connsiteY12" fmla="*/ 0 h 26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428" h="263282">
                    <a:moveTo>
                      <a:pt x="72077" y="0"/>
                    </a:moveTo>
                    <a:lnTo>
                      <a:pt x="0" y="131951"/>
                    </a:lnTo>
                    <a:lnTo>
                      <a:pt x="72077" y="150085"/>
                    </a:lnTo>
                    <a:lnTo>
                      <a:pt x="89640" y="207108"/>
                    </a:lnTo>
                    <a:cubicBezTo>
                      <a:pt x="89640" y="207108"/>
                      <a:pt x="193650" y="258998"/>
                      <a:pt x="208248" y="262990"/>
                    </a:cubicBezTo>
                    <a:cubicBezTo>
                      <a:pt x="222846" y="266982"/>
                      <a:pt x="298230" y="228776"/>
                      <a:pt x="298230" y="228776"/>
                    </a:cubicBezTo>
                    <a:cubicBezTo>
                      <a:pt x="298230" y="228776"/>
                      <a:pt x="336094" y="225241"/>
                      <a:pt x="329821" y="199466"/>
                    </a:cubicBezTo>
                    <a:cubicBezTo>
                      <a:pt x="329821" y="199466"/>
                      <a:pt x="382054" y="221477"/>
                      <a:pt x="400872" y="213950"/>
                    </a:cubicBezTo>
                    <a:cubicBezTo>
                      <a:pt x="419689" y="206423"/>
                      <a:pt x="430524" y="201405"/>
                      <a:pt x="426646" y="191141"/>
                    </a:cubicBezTo>
                    <a:cubicBezTo>
                      <a:pt x="422768" y="180877"/>
                      <a:pt x="344305" y="134118"/>
                      <a:pt x="344305" y="134118"/>
                    </a:cubicBezTo>
                    <a:cubicBezTo>
                      <a:pt x="344305" y="134118"/>
                      <a:pt x="342936" y="104580"/>
                      <a:pt x="332900" y="91351"/>
                    </a:cubicBezTo>
                    <a:cubicBezTo>
                      <a:pt x="322864" y="78122"/>
                      <a:pt x="230259" y="37179"/>
                      <a:pt x="228434" y="35924"/>
                    </a:cubicBezTo>
                    <a:cubicBezTo>
                      <a:pt x="226609" y="34670"/>
                      <a:pt x="72077" y="0"/>
                      <a:pt x="72077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7F08B2A4-CA9E-472F-873F-09916197F18A}"/>
                  </a:ext>
                </a:extLst>
              </p:cNvPr>
              <p:cNvSpPr/>
              <p:nvPr/>
            </p:nvSpPr>
            <p:spPr>
              <a:xfrm>
                <a:off x="9379729" y="2133686"/>
                <a:ext cx="74029" cy="348303"/>
              </a:xfrm>
              <a:custGeom>
                <a:avLst/>
                <a:gdLst>
                  <a:gd name="connsiteX0" fmla="*/ 29421 w 74029"/>
                  <a:gd name="connsiteY0" fmla="*/ 347962 h 348303"/>
                  <a:gd name="connsiteX1" fmla="*/ 69223 w 74029"/>
                  <a:gd name="connsiteY1" fmla="*/ 202895 h 348303"/>
                  <a:gd name="connsiteX2" fmla="*/ 59072 w 74029"/>
                  <a:gd name="connsiteY2" fmla="*/ 54635 h 348303"/>
                  <a:gd name="connsiteX3" fmla="*/ 26912 w 74029"/>
                  <a:gd name="connsiteY3" fmla="*/ 7 h 348303"/>
                  <a:gd name="connsiteX4" fmla="*/ 32043 w 74029"/>
                  <a:gd name="connsiteY4" fmla="*/ 49959 h 348303"/>
                  <a:gd name="connsiteX5" fmla="*/ 1251 w 74029"/>
                  <a:gd name="connsiteY5" fmla="*/ 200044 h 348303"/>
                  <a:gd name="connsiteX6" fmla="*/ 29534 w 74029"/>
                  <a:gd name="connsiteY6" fmla="*/ 348304 h 34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29" h="348303">
                    <a:moveTo>
                      <a:pt x="29421" y="347962"/>
                    </a:moveTo>
                    <a:cubicBezTo>
                      <a:pt x="46801" y="300826"/>
                      <a:pt x="60110" y="252300"/>
                      <a:pt x="69223" y="202895"/>
                    </a:cubicBezTo>
                    <a:cubicBezTo>
                      <a:pt x="78118" y="153399"/>
                      <a:pt x="74628" y="102466"/>
                      <a:pt x="59072" y="54635"/>
                    </a:cubicBezTo>
                    <a:cubicBezTo>
                      <a:pt x="56564" y="47450"/>
                      <a:pt x="34552" y="-677"/>
                      <a:pt x="26912" y="7"/>
                    </a:cubicBezTo>
                    <a:cubicBezTo>
                      <a:pt x="21551" y="7"/>
                      <a:pt x="34895" y="45626"/>
                      <a:pt x="32043" y="49959"/>
                    </a:cubicBezTo>
                    <a:cubicBezTo>
                      <a:pt x="6851" y="95726"/>
                      <a:pt x="-3881" y="148050"/>
                      <a:pt x="1251" y="200044"/>
                    </a:cubicBezTo>
                    <a:cubicBezTo>
                      <a:pt x="5129" y="250361"/>
                      <a:pt x="14617" y="300085"/>
                      <a:pt x="29534" y="34830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36D5587F-E202-4DBD-BE7B-35D26A6D302D}"/>
                  </a:ext>
                </a:extLst>
              </p:cNvPr>
              <p:cNvSpPr/>
              <p:nvPr/>
            </p:nvSpPr>
            <p:spPr>
              <a:xfrm>
                <a:off x="8994986" y="2054887"/>
                <a:ext cx="421779" cy="844966"/>
              </a:xfrm>
              <a:custGeom>
                <a:avLst/>
                <a:gdLst>
                  <a:gd name="connsiteX0" fmla="*/ 273545 w 421779"/>
                  <a:gd name="connsiteY0" fmla="*/ 844853 h 844966"/>
                  <a:gd name="connsiteX1" fmla="*/ 415418 w 421779"/>
                  <a:gd name="connsiteY1" fmla="*/ 703550 h 844966"/>
                  <a:gd name="connsiteX2" fmla="*/ 421462 w 421779"/>
                  <a:gd name="connsiteY2" fmla="*/ 235961 h 844966"/>
                  <a:gd name="connsiteX3" fmla="*/ 232716 w 421779"/>
                  <a:gd name="connsiteY3" fmla="*/ 0 h 844966"/>
                  <a:gd name="connsiteX4" fmla="*/ 221312 w 421779"/>
                  <a:gd name="connsiteY4" fmla="*/ 0 h 844966"/>
                  <a:gd name="connsiteX5" fmla="*/ 5765 w 421779"/>
                  <a:gd name="connsiteY5" fmla="*/ 216003 h 844966"/>
                  <a:gd name="connsiteX6" fmla="*/ 1203 w 421779"/>
                  <a:gd name="connsiteY6" fmla="*/ 503741 h 844966"/>
                  <a:gd name="connsiteX7" fmla="*/ 129162 w 421779"/>
                  <a:gd name="connsiteY7" fmla="*/ 638087 h 844966"/>
                  <a:gd name="connsiteX8" fmla="*/ 129162 w 421779"/>
                  <a:gd name="connsiteY8" fmla="*/ 701497 h 844966"/>
                  <a:gd name="connsiteX9" fmla="*/ 271948 w 421779"/>
                  <a:gd name="connsiteY9" fmla="*/ 844967 h 844966"/>
                  <a:gd name="connsiteX10" fmla="*/ 273431 w 421779"/>
                  <a:gd name="connsiteY10" fmla="*/ 844967 h 8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779" h="844966">
                    <a:moveTo>
                      <a:pt x="273545" y="844853"/>
                    </a:moveTo>
                    <a:cubicBezTo>
                      <a:pt x="351393" y="844180"/>
                      <a:pt x="414426" y="781398"/>
                      <a:pt x="415418" y="703550"/>
                    </a:cubicBezTo>
                    <a:lnTo>
                      <a:pt x="421462" y="235961"/>
                    </a:lnTo>
                    <a:cubicBezTo>
                      <a:pt x="427051" y="110511"/>
                      <a:pt x="358509" y="2167"/>
                      <a:pt x="232716" y="0"/>
                    </a:cubicBezTo>
                    <a:lnTo>
                      <a:pt x="221312" y="0"/>
                    </a:lnTo>
                    <a:cubicBezTo>
                      <a:pt x="104130" y="4790"/>
                      <a:pt x="10304" y="98821"/>
                      <a:pt x="5765" y="216003"/>
                    </a:cubicBezTo>
                    <a:cubicBezTo>
                      <a:pt x="1431" y="324917"/>
                      <a:pt x="-1876" y="445464"/>
                      <a:pt x="1203" y="503741"/>
                    </a:cubicBezTo>
                    <a:cubicBezTo>
                      <a:pt x="7704" y="624288"/>
                      <a:pt x="129162" y="638087"/>
                      <a:pt x="129162" y="638087"/>
                    </a:cubicBezTo>
                    <a:cubicBezTo>
                      <a:pt x="129162" y="638087"/>
                      <a:pt x="129162" y="666143"/>
                      <a:pt x="129162" y="701497"/>
                    </a:cubicBezTo>
                    <a:cubicBezTo>
                      <a:pt x="128969" y="780542"/>
                      <a:pt x="192892" y="844784"/>
                      <a:pt x="271948" y="844967"/>
                    </a:cubicBezTo>
                    <a:cubicBezTo>
                      <a:pt x="272439" y="844967"/>
                      <a:pt x="272929" y="844967"/>
                      <a:pt x="273431" y="844967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7785106A-3EC3-4D38-869B-FEB013264F61}"/>
                  </a:ext>
                </a:extLst>
              </p:cNvPr>
              <p:cNvSpPr/>
              <p:nvPr/>
            </p:nvSpPr>
            <p:spPr>
              <a:xfrm>
                <a:off x="9123579" y="2639943"/>
                <a:ext cx="155558" cy="83753"/>
              </a:xfrm>
              <a:custGeom>
                <a:avLst/>
                <a:gdLst>
                  <a:gd name="connsiteX0" fmla="*/ 342 w 155558"/>
                  <a:gd name="connsiteY0" fmla="*/ 52917 h 83753"/>
                  <a:gd name="connsiteX1" fmla="*/ 155559 w 155558"/>
                  <a:gd name="connsiteY1" fmla="*/ 0 h 83753"/>
                  <a:gd name="connsiteX2" fmla="*/ 0 w 155558"/>
                  <a:gd name="connsiteY2" fmla="*/ 83482 h 8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58" h="83753">
                    <a:moveTo>
                      <a:pt x="342" y="52917"/>
                    </a:moveTo>
                    <a:cubicBezTo>
                      <a:pt x="56076" y="50511"/>
                      <a:pt x="109952" y="32138"/>
                      <a:pt x="155559" y="0"/>
                    </a:cubicBezTo>
                    <a:cubicBezTo>
                      <a:pt x="155559" y="0"/>
                      <a:pt x="121345" y="89298"/>
                      <a:pt x="0" y="83482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73020002-73EE-4783-B656-851325E760F8}"/>
                  </a:ext>
                </a:extLst>
              </p:cNvPr>
              <p:cNvSpPr/>
              <p:nvPr/>
            </p:nvSpPr>
            <p:spPr>
              <a:xfrm>
                <a:off x="9033938" y="2345690"/>
                <a:ext cx="34442" cy="32993"/>
              </a:xfrm>
              <a:custGeom>
                <a:avLst/>
                <a:gdLst>
                  <a:gd name="connsiteX0" fmla="*/ 0 w 34442"/>
                  <a:gd name="connsiteY0" fmla="*/ 16323 h 32993"/>
                  <a:gd name="connsiteX1" fmla="*/ 17335 w 34442"/>
                  <a:gd name="connsiteY1" fmla="*/ 32974 h 32993"/>
                  <a:gd name="connsiteX2" fmla="*/ 34419 w 34442"/>
                  <a:gd name="connsiteY2" fmla="*/ 17486 h 32993"/>
                  <a:gd name="connsiteX3" fmla="*/ 34442 w 34442"/>
                  <a:gd name="connsiteY3" fmla="*/ 16779 h 32993"/>
                  <a:gd name="connsiteX4" fmla="*/ 17221 w 34442"/>
                  <a:gd name="connsiteY4" fmla="*/ 14 h 32993"/>
                  <a:gd name="connsiteX5" fmla="*/ 11 w 34442"/>
                  <a:gd name="connsiteY5" fmla="*/ 15855 h 32993"/>
                  <a:gd name="connsiteX6" fmla="*/ 0 w 34442"/>
                  <a:gd name="connsiteY6" fmla="*/ 16323 h 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2" h="32993">
                    <a:moveTo>
                      <a:pt x="0" y="16323"/>
                    </a:moveTo>
                    <a:cubicBezTo>
                      <a:pt x="308" y="25652"/>
                      <a:pt x="7995" y="33042"/>
                      <a:pt x="17335" y="32974"/>
                    </a:cubicBezTo>
                    <a:cubicBezTo>
                      <a:pt x="26333" y="33418"/>
                      <a:pt x="33986" y="26484"/>
                      <a:pt x="34419" y="17486"/>
                    </a:cubicBezTo>
                    <a:cubicBezTo>
                      <a:pt x="34431" y="17247"/>
                      <a:pt x="34442" y="17019"/>
                      <a:pt x="34442" y="16779"/>
                    </a:cubicBezTo>
                    <a:cubicBezTo>
                      <a:pt x="34191" y="7450"/>
                      <a:pt x="26561" y="14"/>
                      <a:pt x="17221" y="14"/>
                    </a:cubicBezTo>
                    <a:cubicBezTo>
                      <a:pt x="8098" y="-362"/>
                      <a:pt x="388" y="6732"/>
                      <a:pt x="11" y="15855"/>
                    </a:cubicBezTo>
                    <a:cubicBezTo>
                      <a:pt x="11" y="16003"/>
                      <a:pt x="0" y="16163"/>
                      <a:pt x="0" y="163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71107B91-D25A-48F1-89A9-BDFAA5C26398}"/>
                  </a:ext>
                </a:extLst>
              </p:cNvPr>
              <p:cNvSpPr/>
              <p:nvPr/>
            </p:nvSpPr>
            <p:spPr>
              <a:xfrm>
                <a:off x="9027938" y="2308024"/>
                <a:ext cx="68510" cy="19849"/>
              </a:xfrm>
              <a:custGeom>
                <a:avLst/>
                <a:gdLst>
                  <a:gd name="connsiteX0" fmla="*/ 412 w 68510"/>
                  <a:gd name="connsiteY0" fmla="*/ 19547 h 19849"/>
                  <a:gd name="connsiteX1" fmla="*/ 33828 w 68510"/>
                  <a:gd name="connsiteY1" fmla="*/ 10879 h 19849"/>
                  <a:gd name="connsiteX2" fmla="*/ 68042 w 68510"/>
                  <a:gd name="connsiteY2" fmla="*/ 16468 h 19849"/>
                  <a:gd name="connsiteX3" fmla="*/ 60515 w 68510"/>
                  <a:gd name="connsiteY3" fmla="*/ 7344 h 19849"/>
                  <a:gd name="connsiteX4" fmla="*/ 32801 w 68510"/>
                  <a:gd name="connsiteY4" fmla="*/ 45 h 19849"/>
                  <a:gd name="connsiteX5" fmla="*/ 6343 w 68510"/>
                  <a:gd name="connsiteY5" fmla="*/ 9853 h 19849"/>
                  <a:gd name="connsiteX6" fmla="*/ 412 w 68510"/>
                  <a:gd name="connsiteY6" fmla="*/ 19547 h 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10" h="19849">
                    <a:moveTo>
                      <a:pt x="412" y="19547"/>
                    </a:moveTo>
                    <a:cubicBezTo>
                      <a:pt x="2579" y="21714"/>
                      <a:pt x="15239" y="11564"/>
                      <a:pt x="33828" y="10879"/>
                    </a:cubicBezTo>
                    <a:cubicBezTo>
                      <a:pt x="52417" y="10195"/>
                      <a:pt x="66331" y="18863"/>
                      <a:pt x="68042" y="16468"/>
                    </a:cubicBezTo>
                    <a:cubicBezTo>
                      <a:pt x="69753" y="14073"/>
                      <a:pt x="66673" y="11450"/>
                      <a:pt x="60515" y="7344"/>
                    </a:cubicBezTo>
                    <a:cubicBezTo>
                      <a:pt x="52223" y="2166"/>
                      <a:pt x="42564" y="-377"/>
                      <a:pt x="32801" y="45"/>
                    </a:cubicBezTo>
                    <a:cubicBezTo>
                      <a:pt x="23165" y="433"/>
                      <a:pt x="13904" y="3866"/>
                      <a:pt x="6343" y="9853"/>
                    </a:cubicBezTo>
                    <a:cubicBezTo>
                      <a:pt x="1097" y="14529"/>
                      <a:pt x="-956" y="18635"/>
                      <a:pt x="412" y="195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94B22034-D9C3-4F2C-8242-19899238EE3F}"/>
                  </a:ext>
                </a:extLst>
              </p:cNvPr>
              <p:cNvSpPr/>
              <p:nvPr/>
            </p:nvSpPr>
            <p:spPr>
              <a:xfrm>
                <a:off x="9209455" y="2341817"/>
                <a:ext cx="34441" cy="32979"/>
              </a:xfrm>
              <a:custGeom>
                <a:avLst/>
                <a:gdLst>
                  <a:gd name="connsiteX0" fmla="*/ 0 w 34441"/>
                  <a:gd name="connsiteY0" fmla="*/ 16319 h 32979"/>
                  <a:gd name="connsiteX1" fmla="*/ 17335 w 34441"/>
                  <a:gd name="connsiteY1" fmla="*/ 32970 h 32979"/>
                  <a:gd name="connsiteX2" fmla="*/ 34431 w 34441"/>
                  <a:gd name="connsiteY2" fmla="*/ 17015 h 32979"/>
                  <a:gd name="connsiteX3" fmla="*/ 34442 w 34441"/>
                  <a:gd name="connsiteY3" fmla="*/ 16661 h 32979"/>
                  <a:gd name="connsiteX4" fmla="*/ 17107 w 34441"/>
                  <a:gd name="connsiteY4" fmla="*/ 10 h 32979"/>
                  <a:gd name="connsiteX5" fmla="*/ 11 w 34441"/>
                  <a:gd name="connsiteY5" fmla="*/ 15965 h 32979"/>
                  <a:gd name="connsiteX6" fmla="*/ 0 w 34441"/>
                  <a:gd name="connsiteY6" fmla="*/ 16319 h 3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1" h="32979">
                    <a:moveTo>
                      <a:pt x="0" y="16319"/>
                    </a:moveTo>
                    <a:cubicBezTo>
                      <a:pt x="308" y="25648"/>
                      <a:pt x="7994" y="33038"/>
                      <a:pt x="17335" y="32970"/>
                    </a:cubicBezTo>
                    <a:cubicBezTo>
                      <a:pt x="26459" y="33289"/>
                      <a:pt x="34123" y="26138"/>
                      <a:pt x="34431" y="17015"/>
                    </a:cubicBezTo>
                    <a:cubicBezTo>
                      <a:pt x="34442" y="16900"/>
                      <a:pt x="34442" y="16775"/>
                      <a:pt x="34442" y="16661"/>
                    </a:cubicBezTo>
                    <a:cubicBezTo>
                      <a:pt x="34134" y="7332"/>
                      <a:pt x="26447" y="-58"/>
                      <a:pt x="17107" y="10"/>
                    </a:cubicBezTo>
                    <a:cubicBezTo>
                      <a:pt x="7983" y="-309"/>
                      <a:pt x="320" y="6842"/>
                      <a:pt x="11" y="15965"/>
                    </a:cubicBezTo>
                    <a:cubicBezTo>
                      <a:pt x="0" y="16079"/>
                      <a:pt x="0" y="16205"/>
                      <a:pt x="0" y="163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39935EE3-1117-48DF-8097-82F26ED1E4D1}"/>
                  </a:ext>
                </a:extLst>
              </p:cNvPr>
              <p:cNvSpPr/>
              <p:nvPr/>
            </p:nvSpPr>
            <p:spPr>
              <a:xfrm>
                <a:off x="9206549" y="2305151"/>
                <a:ext cx="68494" cy="19869"/>
              </a:xfrm>
              <a:custGeom>
                <a:avLst/>
                <a:gdLst>
                  <a:gd name="connsiteX0" fmla="*/ 283 w 68494"/>
                  <a:gd name="connsiteY0" fmla="*/ 19569 h 19869"/>
                  <a:gd name="connsiteX1" fmla="*/ 33812 w 68494"/>
                  <a:gd name="connsiteY1" fmla="*/ 10788 h 19869"/>
                  <a:gd name="connsiteX2" fmla="*/ 68026 w 68494"/>
                  <a:gd name="connsiteY2" fmla="*/ 16376 h 19869"/>
                  <a:gd name="connsiteX3" fmla="*/ 60499 w 68494"/>
                  <a:gd name="connsiteY3" fmla="*/ 7366 h 19869"/>
                  <a:gd name="connsiteX4" fmla="*/ 32786 w 68494"/>
                  <a:gd name="connsiteY4" fmla="*/ 67 h 19869"/>
                  <a:gd name="connsiteX5" fmla="*/ 6327 w 68494"/>
                  <a:gd name="connsiteY5" fmla="*/ 9761 h 19869"/>
                  <a:gd name="connsiteX6" fmla="*/ 283 w 68494"/>
                  <a:gd name="connsiteY6" fmla="*/ 19569 h 1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494" h="19869">
                    <a:moveTo>
                      <a:pt x="283" y="19569"/>
                    </a:moveTo>
                    <a:cubicBezTo>
                      <a:pt x="2564" y="21736"/>
                      <a:pt x="15223" y="11472"/>
                      <a:pt x="33812" y="10788"/>
                    </a:cubicBezTo>
                    <a:cubicBezTo>
                      <a:pt x="52402" y="10103"/>
                      <a:pt x="66316" y="18771"/>
                      <a:pt x="68026" y="16376"/>
                    </a:cubicBezTo>
                    <a:cubicBezTo>
                      <a:pt x="69737" y="13981"/>
                      <a:pt x="66658" y="11358"/>
                      <a:pt x="60499" y="7366"/>
                    </a:cubicBezTo>
                    <a:cubicBezTo>
                      <a:pt x="52254" y="2097"/>
                      <a:pt x="42560" y="-457"/>
                      <a:pt x="32786" y="67"/>
                    </a:cubicBezTo>
                    <a:cubicBezTo>
                      <a:pt x="23149" y="375"/>
                      <a:pt x="13877" y="3774"/>
                      <a:pt x="6327" y="9761"/>
                    </a:cubicBezTo>
                    <a:cubicBezTo>
                      <a:pt x="967" y="14437"/>
                      <a:pt x="-743" y="18771"/>
                      <a:pt x="283" y="195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E75A9499-0A59-446E-BD47-827BEA3F717E}"/>
                  </a:ext>
                </a:extLst>
              </p:cNvPr>
              <p:cNvSpPr/>
              <p:nvPr/>
            </p:nvSpPr>
            <p:spPr>
              <a:xfrm>
                <a:off x="9102463" y="2310114"/>
                <a:ext cx="49508" cy="156544"/>
              </a:xfrm>
              <a:custGeom>
                <a:avLst/>
                <a:gdLst>
                  <a:gd name="connsiteX0" fmla="*/ 47232 w 49508"/>
                  <a:gd name="connsiteY0" fmla="*/ 154883 h 156544"/>
                  <a:gd name="connsiteX1" fmla="*/ 16896 w 49508"/>
                  <a:gd name="connsiteY1" fmla="*/ 150663 h 156544"/>
                  <a:gd name="connsiteX2" fmla="*/ 6632 w 49508"/>
                  <a:gd name="connsiteY2" fmla="*/ 146443 h 156544"/>
                  <a:gd name="connsiteX3" fmla="*/ 9255 w 49508"/>
                  <a:gd name="connsiteY3" fmla="*/ 132302 h 156544"/>
                  <a:gd name="connsiteX4" fmla="*/ 21686 w 49508"/>
                  <a:gd name="connsiteY4" fmla="*/ 95579 h 156544"/>
                  <a:gd name="connsiteX5" fmla="*/ 49285 w 49508"/>
                  <a:gd name="connsiteY5" fmla="*/ 8 h 156544"/>
                  <a:gd name="connsiteX6" fmla="*/ 14045 w 49508"/>
                  <a:gd name="connsiteY6" fmla="*/ 93184 h 156544"/>
                  <a:gd name="connsiteX7" fmla="*/ 2640 w 49508"/>
                  <a:gd name="connsiteY7" fmla="*/ 130021 h 156544"/>
                  <a:gd name="connsiteX8" fmla="*/ 929 w 49508"/>
                  <a:gd name="connsiteY8" fmla="*/ 148724 h 156544"/>
                  <a:gd name="connsiteX9" fmla="*/ 9027 w 49508"/>
                  <a:gd name="connsiteY9" fmla="*/ 155339 h 156544"/>
                  <a:gd name="connsiteX10" fmla="*/ 17124 w 49508"/>
                  <a:gd name="connsiteY10" fmla="*/ 156137 h 156544"/>
                  <a:gd name="connsiteX11" fmla="*/ 47232 w 49508"/>
                  <a:gd name="connsiteY11" fmla="*/ 154883 h 1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08" h="156544">
                    <a:moveTo>
                      <a:pt x="47232" y="154883"/>
                    </a:moveTo>
                    <a:cubicBezTo>
                      <a:pt x="37333" y="152225"/>
                      <a:pt x="27148" y="150811"/>
                      <a:pt x="16896" y="150663"/>
                    </a:cubicBezTo>
                    <a:cubicBezTo>
                      <a:pt x="12106" y="150663"/>
                      <a:pt x="7544" y="149637"/>
                      <a:pt x="6632" y="146443"/>
                    </a:cubicBezTo>
                    <a:cubicBezTo>
                      <a:pt x="6050" y="141574"/>
                      <a:pt x="6962" y="136636"/>
                      <a:pt x="9255" y="132302"/>
                    </a:cubicBezTo>
                    <a:cubicBezTo>
                      <a:pt x="13246" y="120897"/>
                      <a:pt x="17352" y="108466"/>
                      <a:pt x="21686" y="95579"/>
                    </a:cubicBezTo>
                    <a:cubicBezTo>
                      <a:pt x="39021" y="43460"/>
                      <a:pt x="51338" y="693"/>
                      <a:pt x="49285" y="8"/>
                    </a:cubicBezTo>
                    <a:cubicBezTo>
                      <a:pt x="47232" y="-676"/>
                      <a:pt x="31379" y="41065"/>
                      <a:pt x="14045" y="93184"/>
                    </a:cubicBezTo>
                    <a:cubicBezTo>
                      <a:pt x="9939" y="106071"/>
                      <a:pt x="5947" y="118274"/>
                      <a:pt x="2640" y="130021"/>
                    </a:cubicBezTo>
                    <a:cubicBezTo>
                      <a:pt x="-143" y="135849"/>
                      <a:pt x="-747" y="142486"/>
                      <a:pt x="929" y="148724"/>
                    </a:cubicBezTo>
                    <a:cubicBezTo>
                      <a:pt x="2503" y="152032"/>
                      <a:pt x="5468" y="154461"/>
                      <a:pt x="9027" y="155339"/>
                    </a:cubicBezTo>
                    <a:cubicBezTo>
                      <a:pt x="11684" y="155909"/>
                      <a:pt x="14398" y="156183"/>
                      <a:pt x="17124" y="156137"/>
                    </a:cubicBezTo>
                    <a:cubicBezTo>
                      <a:pt x="27171" y="156959"/>
                      <a:pt x="37287" y="156537"/>
                      <a:pt x="47232" y="154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93E45537-195B-4CD2-B4D8-71ABC2A46307}"/>
                  </a:ext>
                </a:extLst>
              </p:cNvPr>
              <p:cNvSpPr/>
              <p:nvPr/>
            </p:nvSpPr>
            <p:spPr>
              <a:xfrm>
                <a:off x="9147640" y="2475595"/>
                <a:ext cx="60593" cy="55102"/>
              </a:xfrm>
              <a:custGeom>
                <a:avLst/>
                <a:gdLst>
                  <a:gd name="connsiteX0" fmla="*/ 57139 w 60593"/>
                  <a:gd name="connsiteY0" fmla="*/ 8 h 55102"/>
                  <a:gd name="connsiteX1" fmla="*/ 38207 w 60593"/>
                  <a:gd name="connsiteY1" fmla="*/ 35020 h 55102"/>
                  <a:gd name="connsiteX2" fmla="*/ 2 w 60593"/>
                  <a:gd name="connsiteY2" fmla="*/ 51556 h 55102"/>
                  <a:gd name="connsiteX3" fmla="*/ 14030 w 60593"/>
                  <a:gd name="connsiteY3" fmla="*/ 55092 h 55102"/>
                  <a:gd name="connsiteX4" fmla="*/ 45962 w 60593"/>
                  <a:gd name="connsiteY4" fmla="*/ 42433 h 55102"/>
                  <a:gd name="connsiteX5" fmla="*/ 60561 w 60593"/>
                  <a:gd name="connsiteY5" fmla="*/ 13123 h 55102"/>
                  <a:gd name="connsiteX6" fmla="*/ 57139 w 60593"/>
                  <a:gd name="connsiteY6" fmla="*/ 8 h 5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93" h="55102">
                    <a:moveTo>
                      <a:pt x="57139" y="8"/>
                    </a:moveTo>
                    <a:cubicBezTo>
                      <a:pt x="54060" y="8"/>
                      <a:pt x="54858" y="20080"/>
                      <a:pt x="38207" y="35020"/>
                    </a:cubicBezTo>
                    <a:cubicBezTo>
                      <a:pt x="21557" y="49960"/>
                      <a:pt x="116" y="48705"/>
                      <a:pt x="2" y="51556"/>
                    </a:cubicBezTo>
                    <a:cubicBezTo>
                      <a:pt x="-112" y="54408"/>
                      <a:pt x="5020" y="55206"/>
                      <a:pt x="14030" y="55092"/>
                    </a:cubicBezTo>
                    <a:cubicBezTo>
                      <a:pt x="25845" y="54818"/>
                      <a:pt x="37169" y="50325"/>
                      <a:pt x="45962" y="42433"/>
                    </a:cubicBezTo>
                    <a:cubicBezTo>
                      <a:pt x="54459" y="34940"/>
                      <a:pt x="59705" y="24425"/>
                      <a:pt x="60561" y="13123"/>
                    </a:cubicBezTo>
                    <a:cubicBezTo>
                      <a:pt x="60903" y="4684"/>
                      <a:pt x="58508" y="-221"/>
                      <a:pt x="57139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E783724C-AD4D-4343-8C1D-96DA2F0B4ED0}"/>
                  </a:ext>
                </a:extLst>
              </p:cNvPr>
              <p:cNvSpPr/>
              <p:nvPr/>
            </p:nvSpPr>
            <p:spPr>
              <a:xfrm>
                <a:off x="9203394" y="2236710"/>
                <a:ext cx="85013" cy="23185"/>
              </a:xfrm>
              <a:custGeom>
                <a:avLst/>
                <a:gdLst>
                  <a:gd name="connsiteX0" fmla="*/ 131 w 85013"/>
                  <a:gd name="connsiteY0" fmla="*/ 15476 h 23185"/>
                  <a:gd name="connsiteX1" fmla="*/ 42442 w 85013"/>
                  <a:gd name="connsiteY1" fmla="*/ 19012 h 23185"/>
                  <a:gd name="connsiteX2" fmla="*/ 84753 w 85013"/>
                  <a:gd name="connsiteY2" fmla="*/ 21293 h 23185"/>
                  <a:gd name="connsiteX3" fmla="*/ 75401 w 85013"/>
                  <a:gd name="connsiteY3" fmla="*/ 9888 h 23185"/>
                  <a:gd name="connsiteX4" fmla="*/ 43696 w 85013"/>
                  <a:gd name="connsiteY4" fmla="*/ 194 h 23185"/>
                  <a:gd name="connsiteX5" fmla="*/ 10852 w 85013"/>
                  <a:gd name="connsiteY5" fmla="*/ 5440 h 23185"/>
                  <a:gd name="connsiteX6" fmla="*/ 131 w 85013"/>
                  <a:gd name="connsiteY6" fmla="*/ 15476 h 2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13" h="23185">
                    <a:moveTo>
                      <a:pt x="131" y="15476"/>
                    </a:moveTo>
                    <a:cubicBezTo>
                      <a:pt x="2070" y="20494"/>
                      <a:pt x="20545" y="17301"/>
                      <a:pt x="42442" y="19012"/>
                    </a:cubicBezTo>
                    <a:cubicBezTo>
                      <a:pt x="64339" y="20722"/>
                      <a:pt x="82130" y="25969"/>
                      <a:pt x="84753" y="21293"/>
                    </a:cubicBezTo>
                    <a:cubicBezTo>
                      <a:pt x="86008" y="19126"/>
                      <a:pt x="82700" y="14450"/>
                      <a:pt x="75401" y="9888"/>
                    </a:cubicBezTo>
                    <a:cubicBezTo>
                      <a:pt x="65753" y="4174"/>
                      <a:pt x="54885" y="856"/>
                      <a:pt x="43696" y="194"/>
                    </a:cubicBezTo>
                    <a:cubicBezTo>
                      <a:pt x="32486" y="-627"/>
                      <a:pt x="21241" y="1164"/>
                      <a:pt x="10852" y="5440"/>
                    </a:cubicBezTo>
                    <a:cubicBezTo>
                      <a:pt x="3096" y="8976"/>
                      <a:pt x="-781" y="13081"/>
                      <a:pt x="131" y="15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DBDF88D7-7C37-443C-B3D7-47AF44400F5D}"/>
                  </a:ext>
                </a:extLst>
              </p:cNvPr>
              <p:cNvSpPr/>
              <p:nvPr/>
            </p:nvSpPr>
            <p:spPr>
              <a:xfrm>
                <a:off x="9032891" y="2254175"/>
                <a:ext cx="63545" cy="22211"/>
              </a:xfrm>
              <a:custGeom>
                <a:avLst/>
                <a:gdLst>
                  <a:gd name="connsiteX0" fmla="*/ 592 w 63545"/>
                  <a:gd name="connsiteY0" fmla="*/ 20592 h 22211"/>
                  <a:gd name="connsiteX1" fmla="*/ 31955 w 63545"/>
                  <a:gd name="connsiteY1" fmla="*/ 18996 h 22211"/>
                  <a:gd name="connsiteX2" fmla="*/ 63203 w 63545"/>
                  <a:gd name="connsiteY2" fmla="*/ 16145 h 22211"/>
                  <a:gd name="connsiteX3" fmla="*/ 56360 w 63545"/>
                  <a:gd name="connsiteY3" fmla="*/ 5995 h 22211"/>
                  <a:gd name="connsiteX4" fmla="*/ 30586 w 63545"/>
                  <a:gd name="connsiteY4" fmla="*/ 178 h 22211"/>
                  <a:gd name="connsiteX5" fmla="*/ 5838 w 63545"/>
                  <a:gd name="connsiteY5" fmla="*/ 9644 h 22211"/>
                  <a:gd name="connsiteX6" fmla="*/ 592 w 63545"/>
                  <a:gd name="connsiteY6" fmla="*/ 20592 h 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545" h="22211">
                    <a:moveTo>
                      <a:pt x="592" y="20592"/>
                    </a:moveTo>
                    <a:cubicBezTo>
                      <a:pt x="4013" y="24698"/>
                      <a:pt x="16558" y="19794"/>
                      <a:pt x="31955" y="18996"/>
                    </a:cubicBezTo>
                    <a:cubicBezTo>
                      <a:pt x="47351" y="18197"/>
                      <a:pt x="60466" y="20592"/>
                      <a:pt x="63203" y="16145"/>
                    </a:cubicBezTo>
                    <a:cubicBezTo>
                      <a:pt x="64458" y="13864"/>
                      <a:pt x="62291" y="9758"/>
                      <a:pt x="56360" y="5995"/>
                    </a:cubicBezTo>
                    <a:cubicBezTo>
                      <a:pt x="48594" y="1387"/>
                      <a:pt x="39573" y="-643"/>
                      <a:pt x="30586" y="178"/>
                    </a:cubicBezTo>
                    <a:cubicBezTo>
                      <a:pt x="21565" y="714"/>
                      <a:pt x="12920" y="4022"/>
                      <a:pt x="5838" y="9644"/>
                    </a:cubicBezTo>
                    <a:cubicBezTo>
                      <a:pt x="592" y="14206"/>
                      <a:pt x="-1005" y="18654"/>
                      <a:pt x="592" y="205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8995DD79-3E42-451D-866D-2F97714F2689}"/>
                  </a:ext>
                </a:extLst>
              </p:cNvPr>
              <p:cNvSpPr/>
              <p:nvPr/>
            </p:nvSpPr>
            <p:spPr>
              <a:xfrm>
                <a:off x="9410176" y="2375038"/>
                <a:ext cx="82687" cy="126455"/>
              </a:xfrm>
              <a:custGeom>
                <a:avLst/>
                <a:gdLst>
                  <a:gd name="connsiteX0" fmla="*/ 0 w 82687"/>
                  <a:gd name="connsiteY0" fmla="*/ 4994 h 126455"/>
                  <a:gd name="connsiteX1" fmla="*/ 82683 w 82687"/>
                  <a:gd name="connsiteY1" fmla="*/ 59623 h 126455"/>
                  <a:gd name="connsiteX2" fmla="*/ 228 w 82687"/>
                  <a:gd name="connsiteY2" fmla="*/ 123602 h 126455"/>
                  <a:gd name="connsiteX3" fmla="*/ 0 w 82687"/>
                  <a:gd name="connsiteY3" fmla="*/ 4994 h 12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87" h="126455">
                    <a:moveTo>
                      <a:pt x="0" y="4994"/>
                    </a:moveTo>
                    <a:cubicBezTo>
                      <a:pt x="2053" y="3968"/>
                      <a:pt x="81999" y="-22947"/>
                      <a:pt x="82683" y="59623"/>
                    </a:cubicBezTo>
                    <a:cubicBezTo>
                      <a:pt x="83368" y="142192"/>
                      <a:pt x="456" y="125997"/>
                      <a:pt x="228" y="123602"/>
                    </a:cubicBezTo>
                    <a:cubicBezTo>
                      <a:pt x="0" y="121207"/>
                      <a:pt x="0" y="4994"/>
                      <a:pt x="0" y="4994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8309F58E-A4B2-4107-9276-FF6AA1185BB7}"/>
                  </a:ext>
                </a:extLst>
              </p:cNvPr>
              <p:cNvSpPr/>
              <p:nvPr/>
            </p:nvSpPr>
            <p:spPr>
              <a:xfrm>
                <a:off x="9435278" y="2401028"/>
                <a:ext cx="36258" cy="72162"/>
              </a:xfrm>
              <a:custGeom>
                <a:avLst/>
                <a:gdLst>
                  <a:gd name="connsiteX0" fmla="*/ 102 w 36258"/>
                  <a:gd name="connsiteY0" fmla="*/ 66021 h 72162"/>
                  <a:gd name="connsiteX1" fmla="*/ 3980 w 36258"/>
                  <a:gd name="connsiteY1" fmla="*/ 68188 h 72162"/>
                  <a:gd name="connsiteX2" fmla="*/ 14700 w 36258"/>
                  <a:gd name="connsiteY2" fmla="*/ 68188 h 72162"/>
                  <a:gd name="connsiteX3" fmla="*/ 30895 w 36258"/>
                  <a:gd name="connsiteY3" fmla="*/ 36027 h 72162"/>
                  <a:gd name="connsiteX4" fmla="*/ 26675 w 36258"/>
                  <a:gd name="connsiteY4" fmla="*/ 15499 h 72162"/>
                  <a:gd name="connsiteX5" fmla="*/ 15271 w 36258"/>
                  <a:gd name="connsiteY5" fmla="*/ 4094 h 72162"/>
                  <a:gd name="connsiteX6" fmla="*/ 6831 w 36258"/>
                  <a:gd name="connsiteY6" fmla="*/ 8086 h 72162"/>
                  <a:gd name="connsiteX7" fmla="*/ 5919 w 36258"/>
                  <a:gd name="connsiteY7" fmla="*/ 12191 h 72162"/>
                  <a:gd name="connsiteX8" fmla="*/ 4664 w 36258"/>
                  <a:gd name="connsiteY8" fmla="*/ 7401 h 72162"/>
                  <a:gd name="connsiteX9" fmla="*/ 7857 w 36258"/>
                  <a:gd name="connsiteY9" fmla="*/ 2269 h 72162"/>
                  <a:gd name="connsiteX10" fmla="*/ 15841 w 36258"/>
                  <a:gd name="connsiteY10" fmla="*/ 103 h 72162"/>
                  <a:gd name="connsiteX11" fmla="*/ 31009 w 36258"/>
                  <a:gd name="connsiteY11" fmla="*/ 12762 h 72162"/>
                  <a:gd name="connsiteX12" fmla="*/ 36255 w 36258"/>
                  <a:gd name="connsiteY12" fmla="*/ 35571 h 72162"/>
                  <a:gd name="connsiteX13" fmla="*/ 15499 w 36258"/>
                  <a:gd name="connsiteY13" fmla="*/ 71495 h 72162"/>
                  <a:gd name="connsiteX14" fmla="*/ 2383 w 36258"/>
                  <a:gd name="connsiteY14" fmla="*/ 69443 h 72162"/>
                  <a:gd name="connsiteX15" fmla="*/ 102 w 36258"/>
                  <a:gd name="connsiteY15" fmla="*/ 66021 h 7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258" h="72162">
                    <a:moveTo>
                      <a:pt x="102" y="66021"/>
                    </a:moveTo>
                    <a:cubicBezTo>
                      <a:pt x="102" y="66021"/>
                      <a:pt x="1585" y="67047"/>
                      <a:pt x="3980" y="68188"/>
                    </a:cubicBezTo>
                    <a:cubicBezTo>
                      <a:pt x="7424" y="69522"/>
                      <a:pt x="11256" y="69522"/>
                      <a:pt x="14700" y="68188"/>
                    </a:cubicBezTo>
                    <a:cubicBezTo>
                      <a:pt x="25546" y="61208"/>
                      <a:pt x="31750" y="48891"/>
                      <a:pt x="30895" y="36027"/>
                    </a:cubicBezTo>
                    <a:cubicBezTo>
                      <a:pt x="31032" y="28956"/>
                      <a:pt x="29595" y="21942"/>
                      <a:pt x="26675" y="15499"/>
                    </a:cubicBezTo>
                    <a:cubicBezTo>
                      <a:pt x="25067" y="10002"/>
                      <a:pt x="20768" y="5702"/>
                      <a:pt x="15271" y="4094"/>
                    </a:cubicBezTo>
                    <a:cubicBezTo>
                      <a:pt x="11872" y="3307"/>
                      <a:pt x="8382" y="4961"/>
                      <a:pt x="6831" y="8086"/>
                    </a:cubicBezTo>
                    <a:cubicBezTo>
                      <a:pt x="5805" y="10481"/>
                      <a:pt x="6261" y="12077"/>
                      <a:pt x="5919" y="12191"/>
                    </a:cubicBezTo>
                    <a:cubicBezTo>
                      <a:pt x="5577" y="12305"/>
                      <a:pt x="4094" y="10823"/>
                      <a:pt x="4664" y="7401"/>
                    </a:cubicBezTo>
                    <a:cubicBezTo>
                      <a:pt x="5166" y="5394"/>
                      <a:pt x="6284" y="3604"/>
                      <a:pt x="7857" y="2269"/>
                    </a:cubicBezTo>
                    <a:cubicBezTo>
                      <a:pt x="10104" y="479"/>
                      <a:pt x="12990" y="-297"/>
                      <a:pt x="15841" y="103"/>
                    </a:cubicBezTo>
                    <a:cubicBezTo>
                      <a:pt x="22763" y="1368"/>
                      <a:pt x="28523" y="6170"/>
                      <a:pt x="31009" y="12762"/>
                    </a:cubicBezTo>
                    <a:cubicBezTo>
                      <a:pt x="34556" y="19832"/>
                      <a:pt x="36346" y="27656"/>
                      <a:pt x="36255" y="35571"/>
                    </a:cubicBezTo>
                    <a:cubicBezTo>
                      <a:pt x="36255" y="52221"/>
                      <a:pt x="27473" y="67960"/>
                      <a:pt x="15499" y="71495"/>
                    </a:cubicBezTo>
                    <a:cubicBezTo>
                      <a:pt x="11039" y="72864"/>
                      <a:pt x="6204" y="72100"/>
                      <a:pt x="2383" y="69443"/>
                    </a:cubicBezTo>
                    <a:cubicBezTo>
                      <a:pt x="216" y="68074"/>
                      <a:pt x="-240" y="66249"/>
                      <a:pt x="102" y="66021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3DB1D0AC-820C-43A0-ABDC-65E2CDABDCF2}"/>
                  </a:ext>
                </a:extLst>
              </p:cNvPr>
              <p:cNvSpPr/>
              <p:nvPr/>
            </p:nvSpPr>
            <p:spPr>
              <a:xfrm>
                <a:off x="9051227" y="2039696"/>
                <a:ext cx="398887" cy="401640"/>
              </a:xfrm>
              <a:custGeom>
                <a:avLst/>
                <a:gdLst>
                  <a:gd name="connsiteX0" fmla="*/ 2670 w 398887"/>
                  <a:gd name="connsiteY0" fmla="*/ 94111 h 401640"/>
                  <a:gd name="connsiteX1" fmla="*/ 62202 w 398887"/>
                  <a:gd name="connsiteY1" fmla="*/ 28534 h 401640"/>
                  <a:gd name="connsiteX2" fmla="*/ 233271 w 398887"/>
                  <a:gd name="connsiteY2" fmla="*/ 5041 h 401640"/>
                  <a:gd name="connsiteX3" fmla="*/ 361914 w 398887"/>
                  <a:gd name="connsiteY3" fmla="*/ 98216 h 401640"/>
                  <a:gd name="connsiteX4" fmla="*/ 398523 w 398887"/>
                  <a:gd name="connsiteY4" fmla="*/ 264039 h 401640"/>
                  <a:gd name="connsiteX5" fmla="*/ 387119 w 398887"/>
                  <a:gd name="connsiteY5" fmla="*/ 314562 h 401640"/>
                  <a:gd name="connsiteX6" fmla="*/ 354502 w 398887"/>
                  <a:gd name="connsiteY6" fmla="*/ 369532 h 401640"/>
                  <a:gd name="connsiteX7" fmla="*/ 345948 w 398887"/>
                  <a:gd name="connsiteY7" fmla="*/ 394736 h 401640"/>
                  <a:gd name="connsiteX8" fmla="*/ 303751 w 398887"/>
                  <a:gd name="connsiteY8" fmla="*/ 380594 h 401640"/>
                  <a:gd name="connsiteX9" fmla="*/ 281968 w 398887"/>
                  <a:gd name="connsiteY9" fmla="*/ 272593 h 401640"/>
                  <a:gd name="connsiteX10" fmla="*/ 287100 w 398887"/>
                  <a:gd name="connsiteY10" fmla="*/ 194015 h 401640"/>
                  <a:gd name="connsiteX11" fmla="*/ 300900 w 398887"/>
                  <a:gd name="connsiteY11" fmla="*/ 153187 h 401640"/>
                  <a:gd name="connsiteX12" fmla="*/ 295084 w 398887"/>
                  <a:gd name="connsiteY12" fmla="*/ 112016 h 401640"/>
                  <a:gd name="connsiteX13" fmla="*/ 288355 w 398887"/>
                  <a:gd name="connsiteY13" fmla="*/ 105173 h 401640"/>
                  <a:gd name="connsiteX14" fmla="*/ 202820 w 398887"/>
                  <a:gd name="connsiteY14" fmla="*/ 88979 h 401640"/>
                  <a:gd name="connsiteX15" fmla="*/ 56157 w 398887"/>
                  <a:gd name="connsiteY15" fmla="*/ 114297 h 401640"/>
                  <a:gd name="connsiteX16" fmla="*/ 19092 w 398887"/>
                  <a:gd name="connsiteY16" fmla="*/ 76776 h 40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887" h="401640">
                    <a:moveTo>
                      <a:pt x="2670" y="94111"/>
                    </a:moveTo>
                    <a:cubicBezTo>
                      <a:pt x="-10788" y="86812"/>
                      <a:pt x="29357" y="43474"/>
                      <a:pt x="62202" y="28534"/>
                    </a:cubicBezTo>
                    <a:cubicBezTo>
                      <a:pt x="111812" y="5725"/>
                      <a:pt x="187652" y="-7960"/>
                      <a:pt x="233271" y="5041"/>
                    </a:cubicBezTo>
                    <a:cubicBezTo>
                      <a:pt x="288469" y="20665"/>
                      <a:pt x="334316" y="48036"/>
                      <a:pt x="361914" y="98216"/>
                    </a:cubicBezTo>
                    <a:cubicBezTo>
                      <a:pt x="388613" y="149263"/>
                      <a:pt x="401249" y="206492"/>
                      <a:pt x="398523" y="264039"/>
                    </a:cubicBezTo>
                    <a:cubicBezTo>
                      <a:pt x="399299" y="281591"/>
                      <a:pt x="395353" y="299040"/>
                      <a:pt x="387119" y="314562"/>
                    </a:cubicBezTo>
                    <a:cubicBezTo>
                      <a:pt x="375714" y="332809"/>
                      <a:pt x="353475" y="344328"/>
                      <a:pt x="354502" y="369532"/>
                    </a:cubicBezTo>
                    <a:cubicBezTo>
                      <a:pt x="355175" y="378747"/>
                      <a:pt x="352084" y="387836"/>
                      <a:pt x="345948" y="394736"/>
                    </a:cubicBezTo>
                    <a:cubicBezTo>
                      <a:pt x="330780" y="410817"/>
                      <a:pt x="312305" y="395762"/>
                      <a:pt x="303751" y="380594"/>
                    </a:cubicBezTo>
                    <a:cubicBezTo>
                      <a:pt x="285618" y="348205"/>
                      <a:pt x="283565" y="309658"/>
                      <a:pt x="281968" y="272593"/>
                    </a:cubicBezTo>
                    <a:cubicBezTo>
                      <a:pt x="279379" y="246294"/>
                      <a:pt x="281113" y="219755"/>
                      <a:pt x="287100" y="194015"/>
                    </a:cubicBezTo>
                    <a:cubicBezTo>
                      <a:pt x="291206" y="180216"/>
                      <a:pt x="297707" y="167214"/>
                      <a:pt x="300900" y="153187"/>
                    </a:cubicBezTo>
                    <a:cubicBezTo>
                      <a:pt x="305097" y="139273"/>
                      <a:pt x="302975" y="124219"/>
                      <a:pt x="295084" y="112016"/>
                    </a:cubicBezTo>
                    <a:cubicBezTo>
                      <a:pt x="293054" y="109530"/>
                      <a:pt x="290807" y="107249"/>
                      <a:pt x="288355" y="105173"/>
                    </a:cubicBezTo>
                    <a:cubicBezTo>
                      <a:pt x="264839" y="84770"/>
                      <a:pt x="232164" y="78578"/>
                      <a:pt x="202820" y="88979"/>
                    </a:cubicBezTo>
                    <a:cubicBezTo>
                      <a:pt x="156290" y="105515"/>
                      <a:pt x="77370" y="130035"/>
                      <a:pt x="56157" y="114297"/>
                    </a:cubicBezTo>
                    <a:cubicBezTo>
                      <a:pt x="41331" y="104500"/>
                      <a:pt x="28706" y="91727"/>
                      <a:pt x="19092" y="767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" name="图形 4">
              <a:extLst>
                <a:ext uri="{FF2B5EF4-FFF2-40B4-BE49-F238E27FC236}">
                  <a16:creationId xmlns:a16="http://schemas.microsoft.com/office/drawing/2014/main" id="{96E8D809-E576-4007-A7EB-D560F67F6A36}"/>
                </a:ext>
              </a:extLst>
            </p:cNvPr>
            <p:cNvGrpSpPr/>
            <p:nvPr/>
          </p:nvGrpSpPr>
          <p:grpSpPr>
            <a:xfrm>
              <a:off x="9897869" y="3746175"/>
              <a:ext cx="1312295" cy="2213512"/>
              <a:chOff x="9897869" y="3746175"/>
              <a:chExt cx="1312295" cy="2213512"/>
            </a:xfrm>
          </p:grpSpPr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1824CE9B-6D41-466E-88A1-7820610454EB}"/>
                  </a:ext>
                </a:extLst>
              </p:cNvPr>
              <p:cNvSpPr/>
              <p:nvPr/>
            </p:nvSpPr>
            <p:spPr>
              <a:xfrm>
                <a:off x="9978696" y="5498046"/>
                <a:ext cx="1230522" cy="461640"/>
              </a:xfrm>
              <a:custGeom>
                <a:avLst/>
                <a:gdLst>
                  <a:gd name="connsiteX0" fmla="*/ 1193719 w 1230522"/>
                  <a:gd name="connsiteY0" fmla="*/ 55316 h 461640"/>
                  <a:gd name="connsiteX1" fmla="*/ 1093473 w 1230522"/>
                  <a:gd name="connsiteY1" fmla="*/ 21102 h 461640"/>
                  <a:gd name="connsiteX2" fmla="*/ 747571 w 1230522"/>
                  <a:gd name="connsiteY2" fmla="*/ 4 h 461640"/>
                  <a:gd name="connsiteX3" fmla="*/ 0 w 1230522"/>
                  <a:gd name="connsiteY3" fmla="*/ 114848 h 461640"/>
                  <a:gd name="connsiteX4" fmla="*/ 69796 w 1230522"/>
                  <a:gd name="connsiteY4" fmla="*/ 219428 h 461640"/>
                  <a:gd name="connsiteX5" fmla="*/ 194448 w 1230522"/>
                  <a:gd name="connsiteY5" fmla="*/ 258660 h 461640"/>
                  <a:gd name="connsiteX6" fmla="*/ 486748 w 1230522"/>
                  <a:gd name="connsiteY6" fmla="*/ 315683 h 461640"/>
                  <a:gd name="connsiteX7" fmla="*/ 535332 w 1230522"/>
                  <a:gd name="connsiteY7" fmla="*/ 342370 h 461640"/>
                  <a:gd name="connsiteX8" fmla="*/ 473405 w 1230522"/>
                  <a:gd name="connsiteY8" fmla="*/ 404411 h 461640"/>
                  <a:gd name="connsiteX9" fmla="*/ 380229 w 1230522"/>
                  <a:gd name="connsiteY9" fmla="*/ 436800 h 461640"/>
                  <a:gd name="connsiteX10" fmla="*/ 926282 w 1230522"/>
                  <a:gd name="connsiteY10" fmla="*/ 413991 h 461640"/>
                  <a:gd name="connsiteX11" fmla="*/ 1117765 w 1230522"/>
                  <a:gd name="connsiteY11" fmla="*/ 335299 h 461640"/>
                  <a:gd name="connsiteX12" fmla="*/ 1229416 w 1230522"/>
                  <a:gd name="connsiteY12" fmla="*/ 166967 h 461640"/>
                  <a:gd name="connsiteX13" fmla="*/ 1193719 w 1230522"/>
                  <a:gd name="connsiteY13" fmla="*/ 55316 h 46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522" h="461640">
                    <a:moveTo>
                      <a:pt x="1193719" y="55316"/>
                    </a:moveTo>
                    <a:cubicBezTo>
                      <a:pt x="1166805" y="31709"/>
                      <a:pt x="1129055" y="25664"/>
                      <a:pt x="1093473" y="21102"/>
                    </a:cubicBezTo>
                    <a:cubicBezTo>
                      <a:pt x="978731" y="6858"/>
                      <a:pt x="863203" y="-190"/>
                      <a:pt x="747571" y="4"/>
                    </a:cubicBezTo>
                    <a:lnTo>
                      <a:pt x="0" y="114848"/>
                    </a:lnTo>
                    <a:cubicBezTo>
                      <a:pt x="912" y="158642"/>
                      <a:pt x="32047" y="197303"/>
                      <a:pt x="69796" y="219428"/>
                    </a:cubicBezTo>
                    <a:cubicBezTo>
                      <a:pt x="107545" y="241553"/>
                      <a:pt x="151453" y="250335"/>
                      <a:pt x="194448" y="258660"/>
                    </a:cubicBezTo>
                    <a:lnTo>
                      <a:pt x="486748" y="315683"/>
                    </a:lnTo>
                    <a:cubicBezTo>
                      <a:pt x="505680" y="319333"/>
                      <a:pt x="527234" y="324921"/>
                      <a:pt x="535332" y="342370"/>
                    </a:cubicBezTo>
                    <a:cubicBezTo>
                      <a:pt x="549930" y="373618"/>
                      <a:pt x="507733" y="401560"/>
                      <a:pt x="473405" y="404411"/>
                    </a:cubicBezTo>
                    <a:cubicBezTo>
                      <a:pt x="439077" y="407262"/>
                      <a:pt x="396538" y="406464"/>
                      <a:pt x="380229" y="436800"/>
                    </a:cubicBezTo>
                    <a:cubicBezTo>
                      <a:pt x="558825" y="481506"/>
                      <a:pt x="748142" y="460978"/>
                      <a:pt x="926282" y="413991"/>
                    </a:cubicBezTo>
                    <a:cubicBezTo>
                      <a:pt x="993455" y="396542"/>
                      <a:pt x="1060742" y="374873"/>
                      <a:pt x="1117765" y="335299"/>
                    </a:cubicBezTo>
                    <a:cubicBezTo>
                      <a:pt x="1174788" y="295725"/>
                      <a:pt x="1220406" y="235851"/>
                      <a:pt x="1229416" y="166967"/>
                    </a:cubicBezTo>
                    <a:cubicBezTo>
                      <a:pt x="1234092" y="126937"/>
                      <a:pt x="1224284" y="82231"/>
                      <a:pt x="1193719" y="55316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6CD4F112-063E-4A97-9ACC-49157E675B19}"/>
                  </a:ext>
                </a:extLst>
              </p:cNvPr>
              <p:cNvSpPr/>
              <p:nvPr/>
            </p:nvSpPr>
            <p:spPr>
              <a:xfrm>
                <a:off x="10528215" y="3892724"/>
                <a:ext cx="409493" cy="698786"/>
              </a:xfrm>
              <a:custGeom>
                <a:avLst/>
                <a:gdLst>
                  <a:gd name="connsiteX0" fmla="*/ 7937 w 409493"/>
                  <a:gd name="connsiteY0" fmla="*/ 138809 h 698786"/>
                  <a:gd name="connsiteX1" fmla="*/ 169997 w 409493"/>
                  <a:gd name="connsiteY1" fmla="*/ 813 h 698786"/>
                  <a:gd name="connsiteX2" fmla="*/ 409493 w 409493"/>
                  <a:gd name="connsiteY2" fmla="*/ 51335 h 698786"/>
                  <a:gd name="connsiteX3" fmla="*/ 407896 w 409493"/>
                  <a:gd name="connsiteY3" fmla="*/ 91366 h 698786"/>
                  <a:gd name="connsiteX4" fmla="*/ 383377 w 409493"/>
                  <a:gd name="connsiteY4" fmla="*/ 587580 h 698786"/>
                  <a:gd name="connsiteX5" fmla="*/ 383377 w 409493"/>
                  <a:gd name="connsiteY5" fmla="*/ 587580 h 698786"/>
                  <a:gd name="connsiteX6" fmla="*/ 231125 w 409493"/>
                  <a:gd name="connsiteY6" fmla="*/ 697976 h 698786"/>
                  <a:gd name="connsiteX7" fmla="*/ 112517 w 409493"/>
                  <a:gd name="connsiteY7" fmla="*/ 596818 h 698786"/>
                  <a:gd name="connsiteX8" fmla="*/ 116395 w 409493"/>
                  <a:gd name="connsiteY8" fmla="*/ 527021 h 698786"/>
                  <a:gd name="connsiteX9" fmla="*/ 4174 w 409493"/>
                  <a:gd name="connsiteY9" fmla="*/ 384692 h 698786"/>
                  <a:gd name="connsiteX10" fmla="*/ 7937 w 409493"/>
                  <a:gd name="connsiteY10" fmla="*/ 138809 h 69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493" h="698786">
                    <a:moveTo>
                      <a:pt x="7937" y="138809"/>
                    </a:moveTo>
                    <a:cubicBezTo>
                      <a:pt x="14096" y="64337"/>
                      <a:pt x="95867" y="-8539"/>
                      <a:pt x="169997" y="813"/>
                    </a:cubicBezTo>
                    <a:lnTo>
                      <a:pt x="409493" y="51335"/>
                    </a:lnTo>
                    <a:lnTo>
                      <a:pt x="407896" y="91366"/>
                    </a:lnTo>
                    <a:lnTo>
                      <a:pt x="383377" y="587580"/>
                    </a:lnTo>
                    <a:lnTo>
                      <a:pt x="383377" y="587580"/>
                    </a:lnTo>
                    <a:cubicBezTo>
                      <a:pt x="383377" y="587580"/>
                      <a:pt x="366156" y="709837"/>
                      <a:pt x="231125" y="697976"/>
                    </a:cubicBezTo>
                    <a:cubicBezTo>
                      <a:pt x="109894" y="687484"/>
                      <a:pt x="112517" y="596932"/>
                      <a:pt x="112517" y="596818"/>
                    </a:cubicBezTo>
                    <a:lnTo>
                      <a:pt x="116395" y="527021"/>
                    </a:lnTo>
                    <a:cubicBezTo>
                      <a:pt x="116395" y="527021"/>
                      <a:pt x="21509" y="509344"/>
                      <a:pt x="4174" y="384692"/>
                    </a:cubicBezTo>
                    <a:cubicBezTo>
                      <a:pt x="-3923" y="322765"/>
                      <a:pt x="1095" y="221720"/>
                      <a:pt x="7937" y="138809"/>
                    </a:cubicBez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C8C758E8-5F17-4C84-A8A6-A186A366C7B6}"/>
                  </a:ext>
                </a:extLst>
              </p:cNvPr>
              <p:cNvSpPr/>
              <p:nvPr/>
            </p:nvSpPr>
            <p:spPr>
              <a:xfrm>
                <a:off x="10476290" y="3746175"/>
                <a:ext cx="583098" cy="665536"/>
              </a:xfrm>
              <a:custGeom>
                <a:avLst/>
                <a:gdLst>
                  <a:gd name="connsiteX0" fmla="*/ 574780 w 583098"/>
                  <a:gd name="connsiteY0" fmla="*/ 181576 h 665536"/>
                  <a:gd name="connsiteX1" fmla="*/ 501334 w 583098"/>
                  <a:gd name="connsiteY1" fmla="*/ 109271 h 665536"/>
                  <a:gd name="connsiteX2" fmla="*/ 358777 w 583098"/>
                  <a:gd name="connsiteY2" fmla="*/ 31035 h 665536"/>
                  <a:gd name="connsiteX3" fmla="*/ 231387 w 583098"/>
                  <a:gd name="connsiteY3" fmla="*/ 3322 h 665536"/>
                  <a:gd name="connsiteX4" fmla="*/ 169803 w 583098"/>
                  <a:gd name="connsiteY4" fmla="*/ 4804 h 665536"/>
                  <a:gd name="connsiteX5" fmla="*/ 132624 w 583098"/>
                  <a:gd name="connsiteY5" fmla="*/ 56467 h 665536"/>
                  <a:gd name="connsiteX6" fmla="*/ 42014 w 583098"/>
                  <a:gd name="connsiteY6" fmla="*/ 83359 h 665536"/>
                  <a:gd name="connsiteX7" fmla="*/ 39790 w 583098"/>
                  <a:gd name="connsiteY7" fmla="*/ 142572 h 665536"/>
                  <a:gd name="connsiteX8" fmla="*/ 5303 w 583098"/>
                  <a:gd name="connsiteY8" fmla="*/ 228665 h 665536"/>
                  <a:gd name="connsiteX9" fmla="*/ 34316 w 583098"/>
                  <a:gd name="connsiteY9" fmla="*/ 260495 h 665536"/>
                  <a:gd name="connsiteX10" fmla="*/ 14586 w 583098"/>
                  <a:gd name="connsiteY10" fmla="*/ 298815 h 665536"/>
                  <a:gd name="connsiteX11" fmla="*/ 54958 w 583098"/>
                  <a:gd name="connsiteY11" fmla="*/ 328467 h 665536"/>
                  <a:gd name="connsiteX12" fmla="*/ 78338 w 583098"/>
                  <a:gd name="connsiteY12" fmla="*/ 424151 h 665536"/>
                  <a:gd name="connsiteX13" fmla="*/ 105138 w 583098"/>
                  <a:gd name="connsiteY13" fmla="*/ 418221 h 665536"/>
                  <a:gd name="connsiteX14" fmla="*/ 150757 w 583098"/>
                  <a:gd name="connsiteY14" fmla="*/ 428599 h 665536"/>
                  <a:gd name="connsiteX15" fmla="*/ 127948 w 583098"/>
                  <a:gd name="connsiteY15" fmla="*/ 511625 h 665536"/>
                  <a:gd name="connsiteX16" fmla="*/ 302666 w 583098"/>
                  <a:gd name="connsiteY16" fmla="*/ 665359 h 665536"/>
                  <a:gd name="connsiteX17" fmla="*/ 516274 w 583098"/>
                  <a:gd name="connsiteY17" fmla="*/ 527477 h 665536"/>
                  <a:gd name="connsiteX18" fmla="*/ 580596 w 583098"/>
                  <a:gd name="connsiteY18" fmla="*/ 269163 h 665536"/>
                  <a:gd name="connsiteX19" fmla="*/ 574780 w 583098"/>
                  <a:gd name="connsiteY19" fmla="*/ 181576 h 66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098" h="665536">
                    <a:moveTo>
                      <a:pt x="574780" y="181576"/>
                    </a:moveTo>
                    <a:cubicBezTo>
                      <a:pt x="561209" y="149415"/>
                      <a:pt x="530530" y="128430"/>
                      <a:pt x="501334" y="109271"/>
                    </a:cubicBezTo>
                    <a:cubicBezTo>
                      <a:pt x="455716" y="79504"/>
                      <a:pt x="410098" y="49282"/>
                      <a:pt x="358777" y="31035"/>
                    </a:cubicBezTo>
                    <a:cubicBezTo>
                      <a:pt x="317299" y="17749"/>
                      <a:pt x="274645" y="8465"/>
                      <a:pt x="231387" y="3322"/>
                    </a:cubicBezTo>
                    <a:cubicBezTo>
                      <a:pt x="211076" y="-1559"/>
                      <a:pt x="189852" y="-1058"/>
                      <a:pt x="169803" y="4804"/>
                    </a:cubicBezTo>
                    <a:cubicBezTo>
                      <a:pt x="148579" y="13529"/>
                      <a:pt x="134163" y="33567"/>
                      <a:pt x="132624" y="56467"/>
                    </a:cubicBezTo>
                    <a:cubicBezTo>
                      <a:pt x="100177" y="38870"/>
                      <a:pt x="59612" y="50913"/>
                      <a:pt x="42014" y="83359"/>
                    </a:cubicBezTo>
                    <a:cubicBezTo>
                      <a:pt x="32092" y="101675"/>
                      <a:pt x="31259" y="123560"/>
                      <a:pt x="39790" y="142572"/>
                    </a:cubicBezTo>
                    <a:cubicBezTo>
                      <a:pt x="6500" y="156828"/>
                      <a:pt x="-8942" y="195364"/>
                      <a:pt x="5303" y="228665"/>
                    </a:cubicBezTo>
                    <a:cubicBezTo>
                      <a:pt x="11119" y="242237"/>
                      <a:pt x="21338" y="253448"/>
                      <a:pt x="34316" y="260495"/>
                    </a:cubicBezTo>
                    <a:cubicBezTo>
                      <a:pt x="20197" y="267715"/>
                      <a:pt x="12260" y="283134"/>
                      <a:pt x="14586" y="298815"/>
                    </a:cubicBezTo>
                    <a:cubicBezTo>
                      <a:pt x="18646" y="317462"/>
                      <a:pt x="35947" y="330166"/>
                      <a:pt x="54958" y="328467"/>
                    </a:cubicBezTo>
                    <a:cubicBezTo>
                      <a:pt x="59817" y="361004"/>
                      <a:pt x="67640" y="393040"/>
                      <a:pt x="78338" y="424151"/>
                    </a:cubicBezTo>
                    <a:cubicBezTo>
                      <a:pt x="82443" y="437267"/>
                      <a:pt x="96585" y="462015"/>
                      <a:pt x="105138" y="418221"/>
                    </a:cubicBezTo>
                    <a:cubicBezTo>
                      <a:pt x="107305" y="406817"/>
                      <a:pt x="142203" y="391648"/>
                      <a:pt x="150757" y="428599"/>
                    </a:cubicBezTo>
                    <a:cubicBezTo>
                      <a:pt x="161135" y="475016"/>
                      <a:pt x="125553" y="503414"/>
                      <a:pt x="127948" y="511625"/>
                    </a:cubicBezTo>
                    <a:cubicBezTo>
                      <a:pt x="149275" y="591457"/>
                      <a:pt x="219755" y="661709"/>
                      <a:pt x="302666" y="665359"/>
                    </a:cubicBezTo>
                    <a:cubicBezTo>
                      <a:pt x="391964" y="669350"/>
                      <a:pt x="473735" y="605713"/>
                      <a:pt x="516274" y="527477"/>
                    </a:cubicBezTo>
                    <a:cubicBezTo>
                      <a:pt x="558813" y="449242"/>
                      <a:pt x="571131" y="358005"/>
                      <a:pt x="580596" y="269163"/>
                    </a:cubicBezTo>
                    <a:cubicBezTo>
                      <a:pt x="583447" y="239511"/>
                      <a:pt x="586185" y="208605"/>
                      <a:pt x="574780" y="1815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F6ECD8D2-C7BC-499D-974F-4903AB643D81}"/>
                  </a:ext>
                </a:extLst>
              </p:cNvPr>
              <p:cNvSpPr/>
              <p:nvPr/>
            </p:nvSpPr>
            <p:spPr>
              <a:xfrm>
                <a:off x="9897869" y="5220348"/>
                <a:ext cx="1284887" cy="528489"/>
              </a:xfrm>
              <a:custGeom>
                <a:avLst/>
                <a:gdLst>
                  <a:gd name="connsiteX0" fmla="*/ 119032 w 1284887"/>
                  <a:gd name="connsiteY0" fmla="*/ 448087 h 528489"/>
                  <a:gd name="connsiteX1" fmla="*/ 50604 w 1284887"/>
                  <a:gd name="connsiteY1" fmla="*/ 412048 h 528489"/>
                  <a:gd name="connsiteX2" fmla="*/ 13996 w 1284887"/>
                  <a:gd name="connsiteY2" fmla="*/ 232197 h 528489"/>
                  <a:gd name="connsiteX3" fmla="*/ 676831 w 1284887"/>
                  <a:gd name="connsiteY3" fmla="*/ 0 h 528489"/>
                  <a:gd name="connsiteX4" fmla="*/ 1281275 w 1284887"/>
                  <a:gd name="connsiteY4" fmla="*/ 167990 h 528489"/>
                  <a:gd name="connsiteX5" fmla="*/ 1195170 w 1284887"/>
                  <a:gd name="connsiteY5" fmla="*/ 438393 h 528489"/>
                  <a:gd name="connsiteX6" fmla="*/ 1026610 w 1284887"/>
                  <a:gd name="connsiteY6" fmla="*/ 438393 h 528489"/>
                  <a:gd name="connsiteX7" fmla="*/ 731345 w 1284887"/>
                  <a:gd name="connsiteY7" fmla="*/ 442955 h 528489"/>
                  <a:gd name="connsiteX8" fmla="*/ 664172 w 1284887"/>
                  <a:gd name="connsiteY8" fmla="*/ 528489 h 5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4887" h="528489">
                    <a:moveTo>
                      <a:pt x="119032" y="448087"/>
                    </a:moveTo>
                    <a:cubicBezTo>
                      <a:pt x="92722" y="444414"/>
                      <a:pt x="68521" y="431664"/>
                      <a:pt x="50604" y="412048"/>
                    </a:cubicBezTo>
                    <a:cubicBezTo>
                      <a:pt x="18102" y="376010"/>
                      <a:pt x="-21587" y="311117"/>
                      <a:pt x="13996" y="232197"/>
                    </a:cubicBezTo>
                    <a:cubicBezTo>
                      <a:pt x="68966" y="109940"/>
                      <a:pt x="676831" y="0"/>
                      <a:pt x="676831" y="0"/>
                    </a:cubicBezTo>
                    <a:lnTo>
                      <a:pt x="1281275" y="167990"/>
                    </a:lnTo>
                    <a:cubicBezTo>
                      <a:pt x="1281275" y="167990"/>
                      <a:pt x="1311840" y="396082"/>
                      <a:pt x="1195170" y="438393"/>
                    </a:cubicBezTo>
                    <a:cubicBezTo>
                      <a:pt x="1118646" y="466334"/>
                      <a:pt x="1026610" y="438393"/>
                      <a:pt x="1026610" y="438393"/>
                    </a:cubicBezTo>
                    <a:cubicBezTo>
                      <a:pt x="1026610" y="438393"/>
                      <a:pt x="838320" y="452078"/>
                      <a:pt x="731345" y="442955"/>
                    </a:cubicBezTo>
                    <a:lnTo>
                      <a:pt x="664172" y="528489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5939AA8A-E5CC-4A19-B99B-CCC6031836E4}"/>
                  </a:ext>
                </a:extLst>
              </p:cNvPr>
              <p:cNvSpPr/>
              <p:nvPr/>
            </p:nvSpPr>
            <p:spPr>
              <a:xfrm>
                <a:off x="10562497" y="5616855"/>
                <a:ext cx="268008" cy="176004"/>
              </a:xfrm>
              <a:custGeom>
                <a:avLst/>
                <a:gdLst>
                  <a:gd name="connsiteX0" fmla="*/ 0 w 268008"/>
                  <a:gd name="connsiteY0" fmla="*/ 131982 h 176004"/>
                  <a:gd name="connsiteX1" fmla="*/ 268008 w 268008"/>
                  <a:gd name="connsiteY1" fmla="*/ 176004 h 176004"/>
                  <a:gd name="connsiteX2" fmla="*/ 262077 w 268008"/>
                  <a:gd name="connsiteY2" fmla="*/ 1856 h 176004"/>
                  <a:gd name="connsiteX3" fmla="*/ 258314 w 268008"/>
                  <a:gd name="connsiteY3" fmla="*/ 1856 h 176004"/>
                  <a:gd name="connsiteX4" fmla="*/ 150655 w 268008"/>
                  <a:gd name="connsiteY4" fmla="*/ 28999 h 176004"/>
                  <a:gd name="connsiteX5" fmla="*/ 134004 w 268008"/>
                  <a:gd name="connsiteY5" fmla="*/ 41886 h 176004"/>
                  <a:gd name="connsiteX6" fmla="*/ 67173 w 268008"/>
                  <a:gd name="connsiteY6" fmla="*/ 47018 h 17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008" h="176004">
                    <a:moveTo>
                      <a:pt x="0" y="131982"/>
                    </a:moveTo>
                    <a:lnTo>
                      <a:pt x="268008" y="176004"/>
                    </a:lnTo>
                    <a:lnTo>
                      <a:pt x="262077" y="1856"/>
                    </a:lnTo>
                    <a:lnTo>
                      <a:pt x="258314" y="1856"/>
                    </a:lnTo>
                    <a:cubicBezTo>
                      <a:pt x="220211" y="-4428"/>
                      <a:pt x="181219" y="5402"/>
                      <a:pt x="150655" y="28999"/>
                    </a:cubicBezTo>
                    <a:lnTo>
                      <a:pt x="134004" y="41886"/>
                    </a:lnTo>
                    <a:lnTo>
                      <a:pt x="67173" y="4701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B138EDA5-ADD9-42F6-B1BB-10534CB04FD9}"/>
                  </a:ext>
                </a:extLst>
              </p:cNvPr>
              <p:cNvSpPr/>
              <p:nvPr/>
            </p:nvSpPr>
            <p:spPr>
              <a:xfrm>
                <a:off x="10731234" y="5614103"/>
                <a:ext cx="387123" cy="198970"/>
              </a:xfrm>
              <a:custGeom>
                <a:avLst/>
                <a:gdLst>
                  <a:gd name="connsiteX0" fmla="*/ 245934 w 387123"/>
                  <a:gd name="connsiteY0" fmla="*/ 36085 h 198970"/>
                  <a:gd name="connsiteX1" fmla="*/ 167584 w 387123"/>
                  <a:gd name="connsiteY1" fmla="*/ 37453 h 198970"/>
                  <a:gd name="connsiteX2" fmla="*/ 93340 w 387123"/>
                  <a:gd name="connsiteY2" fmla="*/ 4608 h 198970"/>
                  <a:gd name="connsiteX3" fmla="*/ 17044 w 387123"/>
                  <a:gd name="connsiteY3" fmla="*/ 17039 h 198970"/>
                  <a:gd name="connsiteX4" fmla="*/ 1647 w 387123"/>
                  <a:gd name="connsiteY4" fmla="*/ 77483 h 198970"/>
                  <a:gd name="connsiteX5" fmla="*/ 70075 w 387123"/>
                  <a:gd name="connsiteY5" fmla="*/ 165527 h 198970"/>
                  <a:gd name="connsiteX6" fmla="*/ 180586 w 387123"/>
                  <a:gd name="connsiteY6" fmla="*/ 195635 h 198970"/>
                  <a:gd name="connsiteX7" fmla="*/ 320178 w 387123"/>
                  <a:gd name="connsiteY7" fmla="*/ 185371 h 198970"/>
                  <a:gd name="connsiteX8" fmla="*/ 382903 w 387123"/>
                  <a:gd name="connsiteY8" fmla="*/ 133936 h 198970"/>
                  <a:gd name="connsiteX9" fmla="*/ 342531 w 387123"/>
                  <a:gd name="connsiteY9" fmla="*/ 39962 h 198970"/>
                  <a:gd name="connsiteX10" fmla="*/ 246048 w 387123"/>
                  <a:gd name="connsiteY10" fmla="*/ 36085 h 19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123" h="198970">
                    <a:moveTo>
                      <a:pt x="245934" y="36085"/>
                    </a:moveTo>
                    <a:cubicBezTo>
                      <a:pt x="223125" y="50910"/>
                      <a:pt x="192903" y="47489"/>
                      <a:pt x="167584" y="37453"/>
                    </a:cubicBezTo>
                    <a:cubicBezTo>
                      <a:pt x="142266" y="27417"/>
                      <a:pt x="119229" y="12477"/>
                      <a:pt x="93340" y="4608"/>
                    </a:cubicBezTo>
                    <a:cubicBezTo>
                      <a:pt x="67452" y="-3261"/>
                      <a:pt x="36317" y="-2235"/>
                      <a:pt x="17044" y="17039"/>
                    </a:cubicBezTo>
                    <a:cubicBezTo>
                      <a:pt x="2594" y="33598"/>
                      <a:pt x="-3120" y="56031"/>
                      <a:pt x="1647" y="77483"/>
                    </a:cubicBezTo>
                    <a:cubicBezTo>
                      <a:pt x="10258" y="115529"/>
                      <a:pt x="35325" y="147792"/>
                      <a:pt x="70075" y="165527"/>
                    </a:cubicBezTo>
                    <a:cubicBezTo>
                      <a:pt x="104540" y="182839"/>
                      <a:pt x="142107" y="193069"/>
                      <a:pt x="180586" y="195635"/>
                    </a:cubicBezTo>
                    <a:cubicBezTo>
                      <a:pt x="227310" y="202375"/>
                      <a:pt x="274947" y="198874"/>
                      <a:pt x="320178" y="185371"/>
                    </a:cubicBezTo>
                    <a:cubicBezTo>
                      <a:pt x="346523" y="176247"/>
                      <a:pt x="372639" y="159938"/>
                      <a:pt x="382903" y="133936"/>
                    </a:cubicBezTo>
                    <a:cubicBezTo>
                      <a:pt x="396589" y="99722"/>
                      <a:pt x="375376" y="57525"/>
                      <a:pt x="342531" y="39962"/>
                    </a:cubicBezTo>
                    <a:cubicBezTo>
                      <a:pt x="313267" y="21874"/>
                      <a:pt x="276670" y="20403"/>
                      <a:pt x="246048" y="36085"/>
                    </a:cubicBezTo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62C5F201-DA4F-4CAC-A728-D3D768D1F750}"/>
                  </a:ext>
                </a:extLst>
              </p:cNvPr>
              <p:cNvSpPr/>
              <p:nvPr/>
            </p:nvSpPr>
            <p:spPr>
              <a:xfrm>
                <a:off x="10729141" y="5611503"/>
                <a:ext cx="391894" cy="204035"/>
              </a:xfrm>
              <a:custGeom>
                <a:avLst/>
                <a:gdLst>
                  <a:gd name="connsiteX0" fmla="*/ 248028 w 391894"/>
                  <a:gd name="connsiteY0" fmla="*/ 38685 h 204035"/>
                  <a:gd name="connsiteX1" fmla="*/ 250195 w 391894"/>
                  <a:gd name="connsiteY1" fmla="*/ 37544 h 204035"/>
                  <a:gd name="connsiteX2" fmla="*/ 257037 w 391894"/>
                  <a:gd name="connsiteY2" fmla="*/ 34465 h 204035"/>
                  <a:gd name="connsiteX3" fmla="*/ 284636 w 391894"/>
                  <a:gd name="connsiteY3" fmla="*/ 27280 h 204035"/>
                  <a:gd name="connsiteX4" fmla="*/ 329343 w 391894"/>
                  <a:gd name="connsiteY4" fmla="*/ 33553 h 204035"/>
                  <a:gd name="connsiteX5" fmla="*/ 354661 w 391894"/>
                  <a:gd name="connsiteY5" fmla="*/ 46668 h 204035"/>
                  <a:gd name="connsiteX6" fmla="*/ 377470 w 391894"/>
                  <a:gd name="connsiteY6" fmla="*/ 69477 h 204035"/>
                  <a:gd name="connsiteX7" fmla="*/ 390813 w 391894"/>
                  <a:gd name="connsiteY7" fmla="*/ 102094 h 204035"/>
                  <a:gd name="connsiteX8" fmla="*/ 386366 w 391894"/>
                  <a:gd name="connsiteY8" fmla="*/ 140300 h 204035"/>
                  <a:gd name="connsiteX9" fmla="*/ 321245 w 391894"/>
                  <a:gd name="connsiteY9" fmla="*/ 191050 h 204035"/>
                  <a:gd name="connsiteX10" fmla="*/ 230009 w 391894"/>
                  <a:gd name="connsiteY10" fmla="*/ 203937 h 204035"/>
                  <a:gd name="connsiteX11" fmla="*/ 131815 w 391894"/>
                  <a:gd name="connsiteY11" fmla="*/ 192533 h 204035"/>
                  <a:gd name="connsiteX12" fmla="*/ 42745 w 391894"/>
                  <a:gd name="connsiteY12" fmla="*/ 150108 h 204035"/>
                  <a:gd name="connsiteX13" fmla="*/ 206 w 391894"/>
                  <a:gd name="connsiteY13" fmla="*/ 69249 h 204035"/>
                  <a:gd name="connsiteX14" fmla="*/ 10128 w 391894"/>
                  <a:gd name="connsiteY14" fmla="*/ 26710 h 204035"/>
                  <a:gd name="connsiteX15" fmla="*/ 43315 w 391894"/>
                  <a:gd name="connsiteY15" fmla="*/ 2532 h 204035"/>
                  <a:gd name="connsiteX16" fmla="*/ 115050 w 391894"/>
                  <a:gd name="connsiteY16" fmla="*/ 11542 h 204035"/>
                  <a:gd name="connsiteX17" fmla="*/ 168766 w 391894"/>
                  <a:gd name="connsiteY17" fmla="*/ 37202 h 204035"/>
                  <a:gd name="connsiteX18" fmla="*/ 211875 w 391894"/>
                  <a:gd name="connsiteY18" fmla="*/ 46896 h 204035"/>
                  <a:gd name="connsiteX19" fmla="*/ 248370 w 391894"/>
                  <a:gd name="connsiteY19" fmla="*/ 38114 h 204035"/>
                  <a:gd name="connsiteX20" fmla="*/ 239816 w 391894"/>
                  <a:gd name="connsiteY20" fmla="*/ 43361 h 204035"/>
                  <a:gd name="connsiteX21" fmla="*/ 211875 w 391894"/>
                  <a:gd name="connsiteY21" fmla="*/ 49177 h 204035"/>
                  <a:gd name="connsiteX22" fmla="*/ 167511 w 391894"/>
                  <a:gd name="connsiteY22" fmla="*/ 40281 h 204035"/>
                  <a:gd name="connsiteX23" fmla="*/ 113339 w 391894"/>
                  <a:gd name="connsiteY23" fmla="*/ 15419 h 204035"/>
                  <a:gd name="connsiteX24" fmla="*/ 44912 w 391894"/>
                  <a:gd name="connsiteY24" fmla="*/ 7322 h 204035"/>
                  <a:gd name="connsiteX25" fmla="*/ 14804 w 391894"/>
                  <a:gd name="connsiteY25" fmla="*/ 30131 h 204035"/>
                  <a:gd name="connsiteX26" fmla="*/ 5908 w 391894"/>
                  <a:gd name="connsiteY26" fmla="*/ 69477 h 204035"/>
                  <a:gd name="connsiteX27" fmla="*/ 46850 w 391894"/>
                  <a:gd name="connsiteY27" fmla="*/ 146344 h 204035"/>
                  <a:gd name="connsiteX28" fmla="*/ 133412 w 391894"/>
                  <a:gd name="connsiteY28" fmla="*/ 187287 h 204035"/>
                  <a:gd name="connsiteX29" fmla="*/ 230237 w 391894"/>
                  <a:gd name="connsiteY29" fmla="*/ 198691 h 204035"/>
                  <a:gd name="connsiteX30" fmla="*/ 319649 w 391894"/>
                  <a:gd name="connsiteY30" fmla="*/ 186488 h 204035"/>
                  <a:gd name="connsiteX31" fmla="*/ 381918 w 391894"/>
                  <a:gd name="connsiteY31" fmla="*/ 138817 h 204035"/>
                  <a:gd name="connsiteX32" fmla="*/ 386480 w 391894"/>
                  <a:gd name="connsiteY32" fmla="*/ 103463 h 204035"/>
                  <a:gd name="connsiteX33" fmla="*/ 374048 w 391894"/>
                  <a:gd name="connsiteY33" fmla="*/ 72328 h 204035"/>
                  <a:gd name="connsiteX34" fmla="*/ 352950 w 391894"/>
                  <a:gd name="connsiteY34" fmla="*/ 50204 h 204035"/>
                  <a:gd name="connsiteX35" fmla="*/ 328658 w 391894"/>
                  <a:gd name="connsiteY35" fmla="*/ 37088 h 204035"/>
                  <a:gd name="connsiteX36" fmla="*/ 285435 w 391894"/>
                  <a:gd name="connsiteY36" fmla="*/ 30017 h 204035"/>
                  <a:gd name="connsiteX37" fmla="*/ 257950 w 391894"/>
                  <a:gd name="connsiteY37" fmla="*/ 36062 h 204035"/>
                  <a:gd name="connsiteX38" fmla="*/ 248028 w 391894"/>
                  <a:gd name="connsiteY38" fmla="*/ 38685 h 20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91894" h="204035">
                    <a:moveTo>
                      <a:pt x="248028" y="38685"/>
                    </a:moveTo>
                    <a:lnTo>
                      <a:pt x="250195" y="37544"/>
                    </a:lnTo>
                    <a:cubicBezTo>
                      <a:pt x="252396" y="36358"/>
                      <a:pt x="254688" y="35332"/>
                      <a:pt x="257037" y="34465"/>
                    </a:cubicBezTo>
                    <a:cubicBezTo>
                      <a:pt x="265876" y="30850"/>
                      <a:pt x="275159" y="28432"/>
                      <a:pt x="284636" y="27280"/>
                    </a:cubicBezTo>
                    <a:cubicBezTo>
                      <a:pt x="299827" y="25592"/>
                      <a:pt x="315201" y="27748"/>
                      <a:pt x="329343" y="33553"/>
                    </a:cubicBezTo>
                    <a:cubicBezTo>
                      <a:pt x="338250" y="36963"/>
                      <a:pt x="346735" y="41365"/>
                      <a:pt x="354661" y="46668"/>
                    </a:cubicBezTo>
                    <a:cubicBezTo>
                      <a:pt x="363533" y="52883"/>
                      <a:pt x="371254" y="60604"/>
                      <a:pt x="377470" y="69477"/>
                    </a:cubicBezTo>
                    <a:cubicBezTo>
                      <a:pt x="384130" y="79308"/>
                      <a:pt x="388669" y="90416"/>
                      <a:pt x="390813" y="102094"/>
                    </a:cubicBezTo>
                    <a:cubicBezTo>
                      <a:pt x="393185" y="114993"/>
                      <a:pt x="391635" y="128291"/>
                      <a:pt x="386366" y="140300"/>
                    </a:cubicBezTo>
                    <a:cubicBezTo>
                      <a:pt x="374961" y="165390"/>
                      <a:pt x="348959" y="181927"/>
                      <a:pt x="321245" y="191050"/>
                    </a:cubicBezTo>
                    <a:cubicBezTo>
                      <a:pt x="291764" y="200402"/>
                      <a:pt x="260926" y="204758"/>
                      <a:pt x="230009" y="203937"/>
                    </a:cubicBezTo>
                    <a:cubicBezTo>
                      <a:pt x="196992" y="203276"/>
                      <a:pt x="164101" y="199467"/>
                      <a:pt x="131815" y="192533"/>
                    </a:cubicBezTo>
                    <a:cubicBezTo>
                      <a:pt x="99004" y="186180"/>
                      <a:pt x="68348" y="171582"/>
                      <a:pt x="42745" y="150108"/>
                    </a:cubicBezTo>
                    <a:cubicBezTo>
                      <a:pt x="18419" y="129853"/>
                      <a:pt x="3114" y="100771"/>
                      <a:pt x="206" y="69249"/>
                    </a:cubicBezTo>
                    <a:cubicBezTo>
                      <a:pt x="-912" y="54389"/>
                      <a:pt x="2544" y="39540"/>
                      <a:pt x="10128" y="26710"/>
                    </a:cubicBezTo>
                    <a:cubicBezTo>
                      <a:pt x="17803" y="14804"/>
                      <a:pt x="29630" y="6193"/>
                      <a:pt x="43315" y="2532"/>
                    </a:cubicBezTo>
                    <a:cubicBezTo>
                      <a:pt x="67550" y="-2817"/>
                      <a:pt x="92891" y="365"/>
                      <a:pt x="115050" y="11542"/>
                    </a:cubicBezTo>
                    <a:cubicBezTo>
                      <a:pt x="135350" y="20665"/>
                      <a:pt x="152571" y="30816"/>
                      <a:pt x="168766" y="37202"/>
                    </a:cubicBezTo>
                    <a:cubicBezTo>
                      <a:pt x="182417" y="43064"/>
                      <a:pt x="197027" y="46349"/>
                      <a:pt x="211875" y="46896"/>
                    </a:cubicBezTo>
                    <a:cubicBezTo>
                      <a:pt x="224603" y="47204"/>
                      <a:pt x="237182" y="44182"/>
                      <a:pt x="248370" y="38114"/>
                    </a:cubicBezTo>
                    <a:cubicBezTo>
                      <a:pt x="245758" y="40236"/>
                      <a:pt x="242884" y="41992"/>
                      <a:pt x="239816" y="43361"/>
                    </a:cubicBezTo>
                    <a:cubicBezTo>
                      <a:pt x="231012" y="47238"/>
                      <a:pt x="221489" y="49223"/>
                      <a:pt x="211875" y="49177"/>
                    </a:cubicBezTo>
                    <a:cubicBezTo>
                      <a:pt x="196661" y="49051"/>
                      <a:pt x="181596" y="46041"/>
                      <a:pt x="167511" y="40281"/>
                    </a:cubicBezTo>
                    <a:cubicBezTo>
                      <a:pt x="150974" y="34009"/>
                      <a:pt x="133297" y="24087"/>
                      <a:pt x="113339" y="15419"/>
                    </a:cubicBezTo>
                    <a:cubicBezTo>
                      <a:pt x="92150" y="4916"/>
                      <a:pt x="67972" y="2053"/>
                      <a:pt x="44912" y="7322"/>
                    </a:cubicBezTo>
                    <a:cubicBezTo>
                      <a:pt x="32310" y="10755"/>
                      <a:pt x="21521" y="18932"/>
                      <a:pt x="14804" y="30131"/>
                    </a:cubicBezTo>
                    <a:cubicBezTo>
                      <a:pt x="7858" y="42015"/>
                      <a:pt x="4745" y="55758"/>
                      <a:pt x="5908" y="69477"/>
                    </a:cubicBezTo>
                    <a:cubicBezTo>
                      <a:pt x="8851" y="99506"/>
                      <a:pt x="23574" y="127150"/>
                      <a:pt x="46850" y="146344"/>
                    </a:cubicBezTo>
                    <a:cubicBezTo>
                      <a:pt x="71770" y="167112"/>
                      <a:pt x="101559" y="181197"/>
                      <a:pt x="133412" y="187287"/>
                    </a:cubicBezTo>
                    <a:cubicBezTo>
                      <a:pt x="165253" y="194175"/>
                      <a:pt x="197676" y="197996"/>
                      <a:pt x="230237" y="198691"/>
                    </a:cubicBezTo>
                    <a:cubicBezTo>
                      <a:pt x="260504" y="199581"/>
                      <a:pt x="290726" y="195464"/>
                      <a:pt x="319649" y="186488"/>
                    </a:cubicBezTo>
                    <a:cubicBezTo>
                      <a:pt x="346677" y="177707"/>
                      <a:pt x="371539" y="161968"/>
                      <a:pt x="381918" y="138817"/>
                    </a:cubicBezTo>
                    <a:cubicBezTo>
                      <a:pt x="386902" y="127743"/>
                      <a:pt x="388487" y="115438"/>
                      <a:pt x="386480" y="103463"/>
                    </a:cubicBezTo>
                    <a:cubicBezTo>
                      <a:pt x="384484" y="92355"/>
                      <a:pt x="380253" y="81760"/>
                      <a:pt x="374048" y="72328"/>
                    </a:cubicBezTo>
                    <a:cubicBezTo>
                      <a:pt x="368381" y="63764"/>
                      <a:pt x="361230" y="56271"/>
                      <a:pt x="352950" y="50204"/>
                    </a:cubicBezTo>
                    <a:cubicBezTo>
                      <a:pt x="345378" y="44912"/>
                      <a:pt x="337234" y="40510"/>
                      <a:pt x="328658" y="37088"/>
                    </a:cubicBezTo>
                    <a:cubicBezTo>
                      <a:pt x="315053" y="31215"/>
                      <a:pt x="300204" y="28785"/>
                      <a:pt x="285435" y="30017"/>
                    </a:cubicBezTo>
                    <a:cubicBezTo>
                      <a:pt x="276060" y="30930"/>
                      <a:pt x="266834" y="32959"/>
                      <a:pt x="257950" y="36062"/>
                    </a:cubicBezTo>
                    <a:cubicBezTo>
                      <a:pt x="254699" y="37122"/>
                      <a:pt x="251381" y="38001"/>
                      <a:pt x="248028" y="386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FAF168C4-957F-487D-83A3-24CB4AE4DBED}"/>
                  </a:ext>
                </a:extLst>
              </p:cNvPr>
              <p:cNvSpPr/>
              <p:nvPr/>
            </p:nvSpPr>
            <p:spPr>
              <a:xfrm>
                <a:off x="10798458" y="5646424"/>
                <a:ext cx="32503" cy="119634"/>
              </a:xfrm>
              <a:custGeom>
                <a:avLst/>
                <a:gdLst>
                  <a:gd name="connsiteX0" fmla="*/ 32503 w 32503"/>
                  <a:gd name="connsiteY0" fmla="*/ 119634 h 119634"/>
                  <a:gd name="connsiteX1" fmla="*/ 13458 w 32503"/>
                  <a:gd name="connsiteY1" fmla="*/ 60559 h 119634"/>
                  <a:gd name="connsiteX2" fmla="*/ 0 w 32503"/>
                  <a:gd name="connsiteY2" fmla="*/ 0 h 119634"/>
                  <a:gd name="connsiteX3" fmla="*/ 19046 w 32503"/>
                  <a:gd name="connsiteY3" fmla="*/ 58962 h 119634"/>
                  <a:gd name="connsiteX4" fmla="*/ 32503 w 32503"/>
                  <a:gd name="connsiteY4" fmla="*/ 119634 h 1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3" h="119634">
                    <a:moveTo>
                      <a:pt x="32503" y="119634"/>
                    </a:moveTo>
                    <a:cubicBezTo>
                      <a:pt x="24337" y="100577"/>
                      <a:pt x="17962" y="80802"/>
                      <a:pt x="13458" y="60559"/>
                    </a:cubicBezTo>
                    <a:cubicBezTo>
                      <a:pt x="7071" y="40840"/>
                      <a:pt x="2555" y="20563"/>
                      <a:pt x="0" y="0"/>
                    </a:cubicBezTo>
                    <a:cubicBezTo>
                      <a:pt x="8211" y="19000"/>
                      <a:pt x="14587" y="38753"/>
                      <a:pt x="19046" y="58962"/>
                    </a:cubicBezTo>
                    <a:cubicBezTo>
                      <a:pt x="25489" y="78703"/>
                      <a:pt x="30006" y="99026"/>
                      <a:pt x="32503" y="1196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1881EC4E-B297-42C8-B6C2-287C7ABC1073}"/>
                  </a:ext>
                </a:extLst>
              </p:cNvPr>
              <p:cNvSpPr/>
              <p:nvPr/>
            </p:nvSpPr>
            <p:spPr>
              <a:xfrm>
                <a:off x="10834041" y="5655890"/>
                <a:ext cx="29081" cy="88727"/>
              </a:xfrm>
              <a:custGeom>
                <a:avLst/>
                <a:gdLst>
                  <a:gd name="connsiteX0" fmla="*/ 29082 w 29081"/>
                  <a:gd name="connsiteY0" fmla="*/ 88728 h 88727"/>
                  <a:gd name="connsiteX1" fmla="*/ 0 w 29081"/>
                  <a:gd name="connsiteY1" fmla="*/ 0 h 88727"/>
                  <a:gd name="connsiteX2" fmla="*/ 18589 w 29081"/>
                  <a:gd name="connsiteY2" fmla="*/ 43109 h 88727"/>
                  <a:gd name="connsiteX3" fmla="*/ 29082 w 29081"/>
                  <a:gd name="connsiteY3" fmla="*/ 88728 h 8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1" h="88727">
                    <a:moveTo>
                      <a:pt x="29082" y="88728"/>
                    </a:moveTo>
                    <a:cubicBezTo>
                      <a:pt x="17187" y="59920"/>
                      <a:pt x="7459" y="30256"/>
                      <a:pt x="0" y="0"/>
                    </a:cubicBezTo>
                    <a:cubicBezTo>
                      <a:pt x="8314" y="13355"/>
                      <a:pt x="14586" y="27895"/>
                      <a:pt x="18589" y="43109"/>
                    </a:cubicBezTo>
                    <a:cubicBezTo>
                      <a:pt x="24303" y="57719"/>
                      <a:pt x="27838" y="73092"/>
                      <a:pt x="29082" y="887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67814B51-A41F-451B-AE43-FC448C6DCFD8}"/>
                  </a:ext>
                </a:extLst>
              </p:cNvPr>
              <p:cNvSpPr/>
              <p:nvPr/>
            </p:nvSpPr>
            <p:spPr>
              <a:xfrm>
                <a:off x="10790247" y="5684941"/>
                <a:ext cx="93061" cy="11265"/>
              </a:xfrm>
              <a:custGeom>
                <a:avLst/>
                <a:gdLst>
                  <a:gd name="connsiteX0" fmla="*/ 93062 w 93061"/>
                  <a:gd name="connsiteY0" fmla="*/ 10750 h 11265"/>
                  <a:gd name="connsiteX1" fmla="*/ 46189 w 93061"/>
                  <a:gd name="connsiteY1" fmla="*/ 8355 h 11265"/>
                  <a:gd name="connsiteX2" fmla="*/ 0 w 93061"/>
                  <a:gd name="connsiteY2" fmla="*/ 30 h 11265"/>
                  <a:gd name="connsiteX3" fmla="*/ 93062 w 93061"/>
                  <a:gd name="connsiteY3" fmla="*/ 10750 h 1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1" h="11265">
                    <a:moveTo>
                      <a:pt x="93062" y="10750"/>
                    </a:moveTo>
                    <a:cubicBezTo>
                      <a:pt x="77403" y="11914"/>
                      <a:pt x="61653" y="11104"/>
                      <a:pt x="46189" y="8355"/>
                    </a:cubicBezTo>
                    <a:cubicBezTo>
                      <a:pt x="30508" y="7500"/>
                      <a:pt x="14997" y="4694"/>
                      <a:pt x="0" y="30"/>
                    </a:cubicBezTo>
                    <a:cubicBezTo>
                      <a:pt x="31352" y="-369"/>
                      <a:pt x="62623" y="3235"/>
                      <a:pt x="93062" y="107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9CA331CB-99E9-4150-9D00-37FA5AF7883F}"/>
                  </a:ext>
                </a:extLst>
              </p:cNvPr>
              <p:cNvSpPr/>
              <p:nvPr/>
            </p:nvSpPr>
            <p:spPr>
              <a:xfrm>
                <a:off x="10829820" y="5723681"/>
                <a:ext cx="39576" cy="6697"/>
              </a:xfrm>
              <a:custGeom>
                <a:avLst/>
                <a:gdLst>
                  <a:gd name="connsiteX0" fmla="*/ 39575 w 39576"/>
                  <a:gd name="connsiteY0" fmla="*/ 4971 h 6697"/>
                  <a:gd name="connsiteX1" fmla="*/ 19617 w 39576"/>
                  <a:gd name="connsiteY1" fmla="*/ 6339 h 6697"/>
                  <a:gd name="connsiteX2" fmla="*/ 1 w 39576"/>
                  <a:gd name="connsiteY2" fmla="*/ 1777 h 6697"/>
                  <a:gd name="connsiteX3" fmla="*/ 20073 w 39576"/>
                  <a:gd name="connsiteY3" fmla="*/ 409 h 6697"/>
                  <a:gd name="connsiteX4" fmla="*/ 39575 w 39576"/>
                  <a:gd name="connsiteY4" fmla="*/ 4971 h 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6" h="6697">
                    <a:moveTo>
                      <a:pt x="39575" y="4971"/>
                    </a:moveTo>
                    <a:cubicBezTo>
                      <a:pt x="39575" y="6567"/>
                      <a:pt x="30452" y="7137"/>
                      <a:pt x="19617" y="6339"/>
                    </a:cubicBezTo>
                    <a:cubicBezTo>
                      <a:pt x="8783" y="5541"/>
                      <a:pt x="-113" y="3374"/>
                      <a:pt x="1" y="1777"/>
                    </a:cubicBezTo>
                    <a:cubicBezTo>
                      <a:pt x="115" y="180"/>
                      <a:pt x="9125" y="-504"/>
                      <a:pt x="20073" y="409"/>
                    </a:cubicBezTo>
                    <a:cubicBezTo>
                      <a:pt x="31022" y="1321"/>
                      <a:pt x="39689" y="3260"/>
                      <a:pt x="39575" y="49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45B03751-A576-4064-82D7-925B78E9A664}"/>
                  </a:ext>
                </a:extLst>
              </p:cNvPr>
              <p:cNvSpPr/>
              <p:nvPr/>
            </p:nvSpPr>
            <p:spPr>
              <a:xfrm>
                <a:off x="10678027" y="5660337"/>
                <a:ext cx="17644" cy="87815"/>
              </a:xfrm>
              <a:custGeom>
                <a:avLst/>
                <a:gdLst>
                  <a:gd name="connsiteX0" fmla="*/ 4333 w 17644"/>
                  <a:gd name="connsiteY0" fmla="*/ 87816 h 87815"/>
                  <a:gd name="connsiteX1" fmla="*/ 17448 w 17644"/>
                  <a:gd name="connsiteY1" fmla="*/ 0 h 87815"/>
                  <a:gd name="connsiteX2" fmla="*/ 7070 w 17644"/>
                  <a:gd name="connsiteY2" fmla="*/ 43338 h 87815"/>
                  <a:gd name="connsiteX3" fmla="*/ 4333 w 17644"/>
                  <a:gd name="connsiteY3" fmla="*/ 87816 h 8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44" h="87815">
                    <a:moveTo>
                      <a:pt x="4333" y="87816"/>
                    </a:moveTo>
                    <a:cubicBezTo>
                      <a:pt x="-4494" y="58050"/>
                      <a:pt x="307" y="25889"/>
                      <a:pt x="17448" y="0"/>
                    </a:cubicBezTo>
                    <a:cubicBezTo>
                      <a:pt x="19045" y="798"/>
                      <a:pt x="10491" y="19160"/>
                      <a:pt x="7070" y="43338"/>
                    </a:cubicBezTo>
                    <a:cubicBezTo>
                      <a:pt x="3648" y="67515"/>
                      <a:pt x="6158" y="87588"/>
                      <a:pt x="4333" y="87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5085BB73-555B-493B-8A5B-E47C1E2827AE}"/>
                  </a:ext>
                </a:extLst>
              </p:cNvPr>
              <p:cNvSpPr/>
              <p:nvPr/>
            </p:nvSpPr>
            <p:spPr>
              <a:xfrm>
                <a:off x="10654489" y="5658399"/>
                <a:ext cx="34239" cy="86902"/>
              </a:xfrm>
              <a:custGeom>
                <a:avLst/>
                <a:gdLst>
                  <a:gd name="connsiteX0" fmla="*/ 956 w 34239"/>
                  <a:gd name="connsiteY0" fmla="*/ 86903 h 86902"/>
                  <a:gd name="connsiteX1" fmla="*/ 7456 w 34239"/>
                  <a:gd name="connsiteY1" fmla="*/ 39574 h 86902"/>
                  <a:gd name="connsiteX2" fmla="*/ 34143 w 34239"/>
                  <a:gd name="connsiteY2" fmla="*/ 0 h 86902"/>
                  <a:gd name="connsiteX3" fmla="*/ 13045 w 34239"/>
                  <a:gd name="connsiteY3" fmla="*/ 41741 h 86902"/>
                  <a:gd name="connsiteX4" fmla="*/ 956 w 34239"/>
                  <a:gd name="connsiteY4" fmla="*/ 86903 h 8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39" h="86902">
                    <a:moveTo>
                      <a:pt x="956" y="86903"/>
                    </a:moveTo>
                    <a:cubicBezTo>
                      <a:pt x="-1485" y="70834"/>
                      <a:pt x="773" y="54400"/>
                      <a:pt x="7456" y="39574"/>
                    </a:cubicBezTo>
                    <a:cubicBezTo>
                      <a:pt x="12292" y="24052"/>
                      <a:pt x="21575" y="10298"/>
                      <a:pt x="34143" y="0"/>
                    </a:cubicBezTo>
                    <a:cubicBezTo>
                      <a:pt x="35512" y="1141"/>
                      <a:pt x="22054" y="17677"/>
                      <a:pt x="13045" y="41741"/>
                    </a:cubicBezTo>
                    <a:cubicBezTo>
                      <a:pt x="4035" y="65804"/>
                      <a:pt x="3351" y="86903"/>
                      <a:pt x="956" y="869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F540ACEF-FC88-4AF9-B14F-6B6B0A11E5BB}"/>
                  </a:ext>
                </a:extLst>
              </p:cNvPr>
              <p:cNvSpPr/>
              <p:nvPr/>
            </p:nvSpPr>
            <p:spPr>
              <a:xfrm>
                <a:off x="9988084" y="5493830"/>
                <a:ext cx="654245" cy="186807"/>
              </a:xfrm>
              <a:custGeom>
                <a:avLst/>
                <a:gdLst>
                  <a:gd name="connsiteX0" fmla="*/ 654245 w 654245"/>
                  <a:gd name="connsiteY0" fmla="*/ 186807 h 186807"/>
                  <a:gd name="connsiteX1" fmla="*/ 647174 w 654245"/>
                  <a:gd name="connsiteY1" fmla="*/ 186123 h 186807"/>
                  <a:gd name="connsiteX2" fmla="*/ 626874 w 654245"/>
                  <a:gd name="connsiteY2" fmla="*/ 182930 h 186807"/>
                  <a:gd name="connsiteX3" fmla="*/ 552516 w 654245"/>
                  <a:gd name="connsiteY3" fmla="*/ 170042 h 186807"/>
                  <a:gd name="connsiteX4" fmla="*/ 307773 w 654245"/>
                  <a:gd name="connsiteY4" fmla="*/ 126021 h 186807"/>
                  <a:gd name="connsiteX5" fmla="*/ 173085 w 654245"/>
                  <a:gd name="connsiteY5" fmla="*/ 100817 h 186807"/>
                  <a:gd name="connsiteX6" fmla="*/ 63829 w 654245"/>
                  <a:gd name="connsiteY6" fmla="*/ 75270 h 186807"/>
                  <a:gd name="connsiteX7" fmla="*/ 6806 w 654245"/>
                  <a:gd name="connsiteY7" fmla="*/ 26687 h 186807"/>
                  <a:gd name="connsiteX8" fmla="*/ 77 w 654245"/>
                  <a:gd name="connsiteY8" fmla="*/ 7185 h 186807"/>
                  <a:gd name="connsiteX9" fmla="*/ 77 w 654245"/>
                  <a:gd name="connsiteY9" fmla="*/ 1824 h 186807"/>
                  <a:gd name="connsiteX10" fmla="*/ 77 w 654245"/>
                  <a:gd name="connsiteY10" fmla="*/ 0 h 186807"/>
                  <a:gd name="connsiteX11" fmla="*/ 9315 w 654245"/>
                  <a:gd name="connsiteY11" fmla="*/ 25660 h 186807"/>
                  <a:gd name="connsiteX12" fmla="*/ 66338 w 654245"/>
                  <a:gd name="connsiteY12" fmla="*/ 71279 h 186807"/>
                  <a:gd name="connsiteX13" fmla="*/ 175024 w 654245"/>
                  <a:gd name="connsiteY13" fmla="*/ 95228 h 186807"/>
                  <a:gd name="connsiteX14" fmla="*/ 309712 w 654245"/>
                  <a:gd name="connsiteY14" fmla="*/ 120090 h 186807"/>
                  <a:gd name="connsiteX15" fmla="*/ 554227 w 654245"/>
                  <a:gd name="connsiteY15" fmla="*/ 166393 h 186807"/>
                  <a:gd name="connsiteX16" fmla="*/ 628242 w 654245"/>
                  <a:gd name="connsiteY16" fmla="*/ 181105 h 186807"/>
                  <a:gd name="connsiteX17" fmla="*/ 648314 w 654245"/>
                  <a:gd name="connsiteY17" fmla="*/ 185325 h 186807"/>
                  <a:gd name="connsiteX18" fmla="*/ 654245 w 654245"/>
                  <a:gd name="connsiteY18" fmla="*/ 186807 h 18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4245" h="186807">
                    <a:moveTo>
                      <a:pt x="654245" y="186807"/>
                    </a:moveTo>
                    <a:cubicBezTo>
                      <a:pt x="651873" y="186807"/>
                      <a:pt x="649501" y="186579"/>
                      <a:pt x="647174" y="186123"/>
                    </a:cubicBezTo>
                    <a:lnTo>
                      <a:pt x="626874" y="182930"/>
                    </a:lnTo>
                    <a:lnTo>
                      <a:pt x="552516" y="170042"/>
                    </a:lnTo>
                    <a:lnTo>
                      <a:pt x="307773" y="126021"/>
                    </a:lnTo>
                    <a:lnTo>
                      <a:pt x="173085" y="100817"/>
                    </a:lnTo>
                    <a:cubicBezTo>
                      <a:pt x="131914" y="92377"/>
                      <a:pt x="93937" y="87701"/>
                      <a:pt x="63829" y="75270"/>
                    </a:cubicBezTo>
                    <a:cubicBezTo>
                      <a:pt x="39582" y="66477"/>
                      <a:pt x="19339" y="49222"/>
                      <a:pt x="6806" y="26687"/>
                    </a:cubicBezTo>
                    <a:cubicBezTo>
                      <a:pt x="3555" y="20585"/>
                      <a:pt x="1275" y="13993"/>
                      <a:pt x="77" y="7185"/>
                    </a:cubicBezTo>
                    <a:cubicBezTo>
                      <a:pt x="-26" y="5394"/>
                      <a:pt x="-26" y="3615"/>
                      <a:pt x="77" y="1824"/>
                    </a:cubicBezTo>
                    <a:cubicBezTo>
                      <a:pt x="77" y="570"/>
                      <a:pt x="77" y="0"/>
                      <a:pt x="77" y="0"/>
                    </a:cubicBezTo>
                    <a:cubicBezTo>
                      <a:pt x="1947" y="8941"/>
                      <a:pt x="5049" y="17586"/>
                      <a:pt x="9315" y="25660"/>
                    </a:cubicBezTo>
                    <a:cubicBezTo>
                      <a:pt x="22419" y="47055"/>
                      <a:pt x="42593" y="63193"/>
                      <a:pt x="66338" y="71279"/>
                    </a:cubicBezTo>
                    <a:cubicBezTo>
                      <a:pt x="95648" y="82683"/>
                      <a:pt x="133739" y="87245"/>
                      <a:pt x="175024" y="95228"/>
                    </a:cubicBezTo>
                    <a:lnTo>
                      <a:pt x="309712" y="120090"/>
                    </a:lnTo>
                    <a:lnTo>
                      <a:pt x="554227" y="166393"/>
                    </a:lnTo>
                    <a:lnTo>
                      <a:pt x="628242" y="181105"/>
                    </a:lnTo>
                    <a:lnTo>
                      <a:pt x="648314" y="185325"/>
                    </a:lnTo>
                    <a:cubicBezTo>
                      <a:pt x="650345" y="185575"/>
                      <a:pt x="652340" y="186077"/>
                      <a:pt x="654245" y="1868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53A73C2F-ECE2-4DB7-AF5A-7A75B4C658AE}"/>
                  </a:ext>
                </a:extLst>
              </p:cNvPr>
              <p:cNvSpPr/>
              <p:nvPr/>
            </p:nvSpPr>
            <p:spPr>
              <a:xfrm>
                <a:off x="10950938" y="5501357"/>
                <a:ext cx="112717" cy="159778"/>
              </a:xfrm>
              <a:custGeom>
                <a:avLst/>
                <a:gdLst>
                  <a:gd name="connsiteX0" fmla="*/ 111423 w 112717"/>
                  <a:gd name="connsiteY0" fmla="*/ 0 h 159778"/>
                  <a:gd name="connsiteX1" fmla="*/ 112563 w 112717"/>
                  <a:gd name="connsiteY1" fmla="*/ 8098 h 159778"/>
                  <a:gd name="connsiteX2" fmla="*/ 111423 w 112717"/>
                  <a:gd name="connsiteY2" fmla="*/ 30907 h 159778"/>
                  <a:gd name="connsiteX3" fmla="*/ 103211 w 112717"/>
                  <a:gd name="connsiteY3" fmla="*/ 63410 h 159778"/>
                  <a:gd name="connsiteX4" fmla="*/ 84052 w 112717"/>
                  <a:gd name="connsiteY4" fmla="*/ 99676 h 159778"/>
                  <a:gd name="connsiteX5" fmla="*/ 56453 w 112717"/>
                  <a:gd name="connsiteY5" fmla="*/ 130241 h 159778"/>
                  <a:gd name="connsiteX6" fmla="*/ 28854 w 112717"/>
                  <a:gd name="connsiteY6" fmla="*/ 149172 h 159778"/>
                  <a:gd name="connsiteX7" fmla="*/ 8097 w 112717"/>
                  <a:gd name="connsiteY7" fmla="*/ 157954 h 159778"/>
                  <a:gd name="connsiteX8" fmla="*/ 0 w 112717"/>
                  <a:gd name="connsiteY8" fmla="*/ 159779 h 159778"/>
                  <a:gd name="connsiteX9" fmla="*/ 26801 w 112717"/>
                  <a:gd name="connsiteY9" fmla="*/ 145523 h 159778"/>
                  <a:gd name="connsiteX10" fmla="*/ 52917 w 112717"/>
                  <a:gd name="connsiteY10" fmla="*/ 126135 h 159778"/>
                  <a:gd name="connsiteX11" fmla="*/ 79148 w 112717"/>
                  <a:gd name="connsiteY11" fmla="*/ 96255 h 159778"/>
                  <a:gd name="connsiteX12" fmla="*/ 98079 w 112717"/>
                  <a:gd name="connsiteY12" fmla="*/ 61471 h 159778"/>
                  <a:gd name="connsiteX13" fmla="*/ 107317 w 112717"/>
                  <a:gd name="connsiteY13" fmla="*/ 30336 h 159778"/>
                  <a:gd name="connsiteX14" fmla="*/ 111423 w 112717"/>
                  <a:gd name="connsiteY14" fmla="*/ 0 h 15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717" h="159778">
                    <a:moveTo>
                      <a:pt x="111423" y="0"/>
                    </a:moveTo>
                    <a:cubicBezTo>
                      <a:pt x="111423" y="0"/>
                      <a:pt x="112221" y="2851"/>
                      <a:pt x="112563" y="8098"/>
                    </a:cubicBezTo>
                    <a:cubicBezTo>
                      <a:pt x="112963" y="15716"/>
                      <a:pt x="112586" y="23368"/>
                      <a:pt x="111423" y="30907"/>
                    </a:cubicBezTo>
                    <a:cubicBezTo>
                      <a:pt x="109849" y="42003"/>
                      <a:pt x="107101" y="52895"/>
                      <a:pt x="103211" y="63410"/>
                    </a:cubicBezTo>
                    <a:cubicBezTo>
                      <a:pt x="98228" y="76194"/>
                      <a:pt x="91795" y="88352"/>
                      <a:pt x="84052" y="99676"/>
                    </a:cubicBezTo>
                    <a:cubicBezTo>
                      <a:pt x="76080" y="110910"/>
                      <a:pt x="66819" y="121163"/>
                      <a:pt x="56453" y="130241"/>
                    </a:cubicBezTo>
                    <a:cubicBezTo>
                      <a:pt x="47956" y="137528"/>
                      <a:pt x="38707" y="143869"/>
                      <a:pt x="28854" y="149172"/>
                    </a:cubicBezTo>
                    <a:cubicBezTo>
                      <a:pt x="22262" y="152822"/>
                      <a:pt x="15305" y="155764"/>
                      <a:pt x="8097" y="157954"/>
                    </a:cubicBezTo>
                    <a:cubicBezTo>
                      <a:pt x="5508" y="158992"/>
                      <a:pt x="2783" y="159608"/>
                      <a:pt x="0" y="159779"/>
                    </a:cubicBezTo>
                    <a:cubicBezTo>
                      <a:pt x="0" y="158638"/>
                      <a:pt x="10834" y="155103"/>
                      <a:pt x="26801" y="145523"/>
                    </a:cubicBezTo>
                    <a:cubicBezTo>
                      <a:pt x="36084" y="139878"/>
                      <a:pt x="44831" y="133388"/>
                      <a:pt x="52917" y="126135"/>
                    </a:cubicBezTo>
                    <a:cubicBezTo>
                      <a:pt x="62657" y="117091"/>
                      <a:pt x="71438" y="107078"/>
                      <a:pt x="79148" y="96255"/>
                    </a:cubicBezTo>
                    <a:cubicBezTo>
                      <a:pt x="86641" y="85341"/>
                      <a:pt x="92982" y="73685"/>
                      <a:pt x="98079" y="61471"/>
                    </a:cubicBezTo>
                    <a:cubicBezTo>
                      <a:pt x="102105" y="51401"/>
                      <a:pt x="105196" y="40977"/>
                      <a:pt x="107317" y="30336"/>
                    </a:cubicBezTo>
                    <a:cubicBezTo>
                      <a:pt x="110739" y="11747"/>
                      <a:pt x="110282" y="0"/>
                      <a:pt x="11142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39A73B17-A6C1-4ACC-952E-B3379F57429E}"/>
                  </a:ext>
                </a:extLst>
              </p:cNvPr>
              <p:cNvSpPr/>
              <p:nvPr/>
            </p:nvSpPr>
            <p:spPr>
              <a:xfrm>
                <a:off x="10131631" y="4938426"/>
                <a:ext cx="369851" cy="391519"/>
              </a:xfrm>
              <a:custGeom>
                <a:avLst/>
                <a:gdLst>
                  <a:gd name="connsiteX0" fmla="*/ 200265 w 369851"/>
                  <a:gd name="connsiteY0" fmla="*/ 0 h 391519"/>
                  <a:gd name="connsiteX1" fmla="*/ 131609 w 369851"/>
                  <a:gd name="connsiteY1" fmla="*/ 149970 h 391519"/>
                  <a:gd name="connsiteX2" fmla="*/ 0 w 369851"/>
                  <a:gd name="connsiteY2" fmla="*/ 391520 h 391519"/>
                  <a:gd name="connsiteX3" fmla="*/ 222504 w 369851"/>
                  <a:gd name="connsiteY3" fmla="*/ 329137 h 391519"/>
                  <a:gd name="connsiteX4" fmla="*/ 369851 w 369851"/>
                  <a:gd name="connsiteY4" fmla="*/ 48242 h 391519"/>
                  <a:gd name="connsiteX5" fmla="*/ 200265 w 369851"/>
                  <a:gd name="connsiteY5" fmla="*/ 0 h 39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" h="391519">
                    <a:moveTo>
                      <a:pt x="200265" y="0"/>
                    </a:moveTo>
                    <a:lnTo>
                      <a:pt x="131609" y="149970"/>
                    </a:lnTo>
                    <a:lnTo>
                      <a:pt x="0" y="391520"/>
                    </a:lnTo>
                    <a:lnTo>
                      <a:pt x="222504" y="329137"/>
                    </a:lnTo>
                    <a:lnTo>
                      <a:pt x="369851" y="48242"/>
                    </a:lnTo>
                    <a:lnTo>
                      <a:pt x="200265" y="0"/>
                    </a:ln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2DDEA3C2-EE4C-41C8-B49D-CD257DF82719}"/>
                  </a:ext>
                </a:extLst>
              </p:cNvPr>
              <p:cNvSpPr/>
              <p:nvPr/>
            </p:nvSpPr>
            <p:spPr>
              <a:xfrm>
                <a:off x="10470348" y="4435483"/>
                <a:ext cx="739816" cy="1093590"/>
              </a:xfrm>
              <a:custGeom>
                <a:avLst/>
                <a:gdLst>
                  <a:gd name="connsiteX0" fmla="*/ 68770 w 739816"/>
                  <a:gd name="connsiteY0" fmla="*/ 457097 h 1093590"/>
                  <a:gd name="connsiteX1" fmla="*/ 108230 w 739816"/>
                  <a:gd name="connsiteY1" fmla="*/ 735483 h 1093590"/>
                  <a:gd name="connsiteX2" fmla="*/ 53145 w 739816"/>
                  <a:gd name="connsiteY2" fmla="*/ 794787 h 1093590"/>
                  <a:gd name="connsiteX3" fmla="*/ 146891 w 739816"/>
                  <a:gd name="connsiteY3" fmla="*/ 1075682 h 1093590"/>
                  <a:gd name="connsiteX4" fmla="*/ 712902 w 739816"/>
                  <a:gd name="connsiteY4" fmla="*/ 1057777 h 1093590"/>
                  <a:gd name="connsiteX5" fmla="*/ 739816 w 739816"/>
                  <a:gd name="connsiteY5" fmla="*/ 946810 h 1093590"/>
                  <a:gd name="connsiteX6" fmla="*/ 709936 w 739816"/>
                  <a:gd name="connsiteY6" fmla="*/ 323093 h 1093590"/>
                  <a:gd name="connsiteX7" fmla="*/ 608321 w 739816"/>
                  <a:gd name="connsiteY7" fmla="*/ 112905 h 1093590"/>
                  <a:gd name="connsiteX8" fmla="*/ 459149 w 739816"/>
                  <a:gd name="connsiteY8" fmla="*/ 0 h 1093590"/>
                  <a:gd name="connsiteX9" fmla="*/ 152366 w 739816"/>
                  <a:gd name="connsiteY9" fmla="*/ 36837 h 1093590"/>
                  <a:gd name="connsiteX10" fmla="*/ 121117 w 739816"/>
                  <a:gd name="connsiteY10" fmla="*/ 83254 h 1093590"/>
                  <a:gd name="connsiteX11" fmla="*/ 0 w 739816"/>
                  <a:gd name="connsiteY11" fmla="*/ 129670 h 10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9816" h="1093590">
                    <a:moveTo>
                      <a:pt x="68770" y="457097"/>
                    </a:moveTo>
                    <a:lnTo>
                      <a:pt x="108230" y="735483"/>
                    </a:lnTo>
                    <a:lnTo>
                      <a:pt x="53145" y="794787"/>
                    </a:lnTo>
                    <a:cubicBezTo>
                      <a:pt x="53145" y="794787"/>
                      <a:pt x="-18019" y="1026756"/>
                      <a:pt x="146891" y="1075682"/>
                    </a:cubicBezTo>
                    <a:cubicBezTo>
                      <a:pt x="311802" y="1124608"/>
                      <a:pt x="712902" y="1057777"/>
                      <a:pt x="712902" y="1057777"/>
                    </a:cubicBezTo>
                    <a:lnTo>
                      <a:pt x="739816" y="946810"/>
                    </a:lnTo>
                    <a:lnTo>
                      <a:pt x="709936" y="323093"/>
                    </a:lnTo>
                    <a:lnTo>
                      <a:pt x="608321" y="112905"/>
                    </a:lnTo>
                    <a:lnTo>
                      <a:pt x="459149" y="0"/>
                    </a:lnTo>
                    <a:lnTo>
                      <a:pt x="152366" y="36837"/>
                    </a:lnTo>
                    <a:lnTo>
                      <a:pt x="121117" y="83254"/>
                    </a:lnTo>
                    <a:lnTo>
                      <a:pt x="0" y="12967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F315760F-40CC-4213-8A94-DB952B74C3E4}"/>
                  </a:ext>
                </a:extLst>
              </p:cNvPr>
              <p:cNvSpPr/>
              <p:nvPr/>
            </p:nvSpPr>
            <p:spPr>
              <a:xfrm>
                <a:off x="10306468" y="4565154"/>
                <a:ext cx="315988" cy="481473"/>
              </a:xfrm>
              <a:custGeom>
                <a:avLst/>
                <a:gdLst>
                  <a:gd name="connsiteX0" fmla="*/ 163880 w 315988"/>
                  <a:gd name="connsiteY0" fmla="*/ 0 h 481473"/>
                  <a:gd name="connsiteX1" fmla="*/ 94654 w 315988"/>
                  <a:gd name="connsiteY1" fmla="*/ 106405 h 481473"/>
                  <a:gd name="connsiteX2" fmla="*/ 110 w 315988"/>
                  <a:gd name="connsiteY2" fmla="*/ 330848 h 481473"/>
                  <a:gd name="connsiteX3" fmla="*/ 195014 w 315988"/>
                  <a:gd name="connsiteY3" fmla="*/ 469071 h 481473"/>
                  <a:gd name="connsiteX4" fmla="*/ 288646 w 315988"/>
                  <a:gd name="connsiteY4" fmla="*/ 316478 h 481473"/>
                  <a:gd name="connsiteX5" fmla="*/ 163880 w 315988"/>
                  <a:gd name="connsiteY5" fmla="*/ 0 h 48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88" h="481473">
                    <a:moveTo>
                      <a:pt x="163880" y="0"/>
                    </a:moveTo>
                    <a:cubicBezTo>
                      <a:pt x="163880" y="0"/>
                      <a:pt x="125104" y="16651"/>
                      <a:pt x="94654" y="106405"/>
                    </a:cubicBezTo>
                    <a:cubicBezTo>
                      <a:pt x="64204" y="196159"/>
                      <a:pt x="-3083" y="323093"/>
                      <a:pt x="110" y="330848"/>
                    </a:cubicBezTo>
                    <a:cubicBezTo>
                      <a:pt x="3303" y="338603"/>
                      <a:pt x="134228" y="531454"/>
                      <a:pt x="195014" y="469071"/>
                    </a:cubicBezTo>
                    <a:cubicBezTo>
                      <a:pt x="204366" y="459491"/>
                      <a:pt x="288646" y="316478"/>
                      <a:pt x="288646" y="316478"/>
                    </a:cubicBezTo>
                    <a:cubicBezTo>
                      <a:pt x="288646" y="316478"/>
                      <a:pt x="403034" y="16879"/>
                      <a:pt x="16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17C1F96D-3919-44B1-8F8D-1B2BA6197CF2}"/>
                  </a:ext>
                </a:extLst>
              </p:cNvPr>
              <p:cNvSpPr/>
              <p:nvPr/>
            </p:nvSpPr>
            <p:spPr>
              <a:xfrm>
                <a:off x="10501825" y="4583743"/>
                <a:ext cx="138797" cy="450367"/>
              </a:xfrm>
              <a:custGeom>
                <a:avLst/>
                <a:gdLst>
                  <a:gd name="connsiteX0" fmla="*/ 67857 w 138797"/>
                  <a:gd name="connsiteY0" fmla="*/ 0 h 450367"/>
                  <a:gd name="connsiteX1" fmla="*/ 72191 w 138797"/>
                  <a:gd name="connsiteY1" fmla="*/ 2851 h 450367"/>
                  <a:gd name="connsiteX2" fmla="*/ 83596 w 138797"/>
                  <a:gd name="connsiteY2" fmla="*/ 12431 h 450367"/>
                  <a:gd name="connsiteX3" fmla="*/ 119634 w 138797"/>
                  <a:gd name="connsiteY3" fmla="*/ 53602 h 450367"/>
                  <a:gd name="connsiteX4" fmla="*/ 135030 w 138797"/>
                  <a:gd name="connsiteY4" fmla="*/ 88614 h 450367"/>
                  <a:gd name="connsiteX5" fmla="*/ 138794 w 138797"/>
                  <a:gd name="connsiteY5" fmla="*/ 132065 h 450367"/>
                  <a:gd name="connsiteX6" fmla="*/ 125108 w 138797"/>
                  <a:gd name="connsiteY6" fmla="*/ 230487 h 450367"/>
                  <a:gd name="connsiteX7" fmla="*/ 45276 w 138797"/>
                  <a:gd name="connsiteY7" fmla="*/ 391292 h 450367"/>
                  <a:gd name="connsiteX8" fmla="*/ 12887 w 138797"/>
                  <a:gd name="connsiteY8" fmla="*/ 435200 h 450367"/>
                  <a:gd name="connsiteX9" fmla="*/ 3535 w 138797"/>
                  <a:gd name="connsiteY9" fmla="*/ 446604 h 450367"/>
                  <a:gd name="connsiteX10" fmla="*/ 0 w 138797"/>
                  <a:gd name="connsiteY10" fmla="*/ 450368 h 450367"/>
                  <a:gd name="connsiteX11" fmla="*/ 11405 w 138797"/>
                  <a:gd name="connsiteY11" fmla="*/ 433717 h 450367"/>
                  <a:gd name="connsiteX12" fmla="*/ 42197 w 138797"/>
                  <a:gd name="connsiteY12" fmla="*/ 388897 h 450367"/>
                  <a:gd name="connsiteX13" fmla="*/ 119862 w 138797"/>
                  <a:gd name="connsiteY13" fmla="*/ 229233 h 450367"/>
                  <a:gd name="connsiteX14" fmla="*/ 133890 w 138797"/>
                  <a:gd name="connsiteY14" fmla="*/ 132408 h 450367"/>
                  <a:gd name="connsiteX15" fmla="*/ 130697 w 138797"/>
                  <a:gd name="connsiteY15" fmla="*/ 89982 h 450367"/>
                  <a:gd name="connsiteX16" fmla="*/ 116669 w 138797"/>
                  <a:gd name="connsiteY16" fmla="*/ 55769 h 450367"/>
                  <a:gd name="connsiteX17" fmla="*/ 82455 w 138797"/>
                  <a:gd name="connsiteY17" fmla="*/ 14028 h 450367"/>
                  <a:gd name="connsiteX18" fmla="*/ 67857 w 138797"/>
                  <a:gd name="connsiteY18" fmla="*/ 0 h 45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797" h="450367">
                    <a:moveTo>
                      <a:pt x="67857" y="0"/>
                    </a:moveTo>
                    <a:cubicBezTo>
                      <a:pt x="69431" y="741"/>
                      <a:pt x="70891" y="1699"/>
                      <a:pt x="72191" y="2851"/>
                    </a:cubicBezTo>
                    <a:cubicBezTo>
                      <a:pt x="74814" y="5018"/>
                      <a:pt x="78692" y="8211"/>
                      <a:pt x="83596" y="12431"/>
                    </a:cubicBezTo>
                    <a:cubicBezTo>
                      <a:pt x="97315" y="24565"/>
                      <a:pt x="109427" y="38399"/>
                      <a:pt x="119634" y="53602"/>
                    </a:cubicBezTo>
                    <a:cubicBezTo>
                      <a:pt x="126910" y="64208"/>
                      <a:pt x="132134" y="76080"/>
                      <a:pt x="135030" y="88614"/>
                    </a:cubicBezTo>
                    <a:cubicBezTo>
                      <a:pt x="137437" y="102972"/>
                      <a:pt x="138691" y="117502"/>
                      <a:pt x="138794" y="132065"/>
                    </a:cubicBezTo>
                    <a:cubicBezTo>
                      <a:pt x="138954" y="165355"/>
                      <a:pt x="134346" y="198497"/>
                      <a:pt x="125108" y="230487"/>
                    </a:cubicBezTo>
                    <a:cubicBezTo>
                      <a:pt x="107534" y="288114"/>
                      <a:pt x="80551" y="342446"/>
                      <a:pt x="45276" y="391292"/>
                    </a:cubicBezTo>
                    <a:cubicBezTo>
                      <a:pt x="32161" y="410223"/>
                      <a:pt x="20870" y="425506"/>
                      <a:pt x="12887" y="435200"/>
                    </a:cubicBezTo>
                    <a:cubicBezTo>
                      <a:pt x="8896" y="440218"/>
                      <a:pt x="5816" y="444095"/>
                      <a:pt x="3535" y="446604"/>
                    </a:cubicBezTo>
                    <a:cubicBezTo>
                      <a:pt x="2543" y="448018"/>
                      <a:pt x="1357" y="449296"/>
                      <a:pt x="0" y="450368"/>
                    </a:cubicBezTo>
                    <a:cubicBezTo>
                      <a:pt x="3364" y="444528"/>
                      <a:pt x="7185" y="438963"/>
                      <a:pt x="11405" y="433717"/>
                    </a:cubicBezTo>
                    <a:cubicBezTo>
                      <a:pt x="18703" y="423111"/>
                      <a:pt x="29538" y="407943"/>
                      <a:pt x="42197" y="388897"/>
                    </a:cubicBezTo>
                    <a:cubicBezTo>
                      <a:pt x="76126" y="339971"/>
                      <a:pt x="102322" y="286119"/>
                      <a:pt x="119862" y="229233"/>
                    </a:cubicBezTo>
                    <a:cubicBezTo>
                      <a:pt x="129032" y="197767"/>
                      <a:pt x="133753" y="165173"/>
                      <a:pt x="133890" y="132408"/>
                    </a:cubicBezTo>
                    <a:cubicBezTo>
                      <a:pt x="133981" y="118197"/>
                      <a:pt x="132909" y="104010"/>
                      <a:pt x="130697" y="89982"/>
                    </a:cubicBezTo>
                    <a:cubicBezTo>
                      <a:pt x="128188" y="77802"/>
                      <a:pt x="123432" y="66204"/>
                      <a:pt x="116669" y="55769"/>
                    </a:cubicBezTo>
                    <a:cubicBezTo>
                      <a:pt x="106895" y="40589"/>
                      <a:pt x="95422" y="26584"/>
                      <a:pt x="82455" y="14028"/>
                    </a:cubicBezTo>
                    <a:cubicBezTo>
                      <a:pt x="77346" y="9614"/>
                      <a:pt x="72476" y="4927"/>
                      <a:pt x="678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07C42D76-A57A-4E17-9837-F6DFB7A8886A}"/>
                  </a:ext>
                </a:extLst>
              </p:cNvPr>
              <p:cNvSpPr/>
              <p:nvPr/>
            </p:nvSpPr>
            <p:spPr>
              <a:xfrm>
                <a:off x="10557728" y="5177239"/>
                <a:ext cx="48221" cy="212467"/>
              </a:xfrm>
              <a:custGeom>
                <a:avLst/>
                <a:gdLst>
                  <a:gd name="connsiteX0" fmla="*/ 48221 w 48221"/>
                  <a:gd name="connsiteY0" fmla="*/ 212468 h 212467"/>
                  <a:gd name="connsiteX1" fmla="*/ 40694 w 48221"/>
                  <a:gd name="connsiteY1" fmla="*/ 207336 h 212467"/>
                  <a:gd name="connsiteX2" fmla="*/ 24385 w 48221"/>
                  <a:gd name="connsiteY2" fmla="*/ 188860 h 212467"/>
                  <a:gd name="connsiteX3" fmla="*/ 94 w 48221"/>
                  <a:gd name="connsiteY3" fmla="*/ 111879 h 212467"/>
                  <a:gd name="connsiteX4" fmla="*/ 9217 w 48221"/>
                  <a:gd name="connsiteY4" fmla="*/ 32047 h 212467"/>
                  <a:gd name="connsiteX5" fmla="*/ 18569 w 48221"/>
                  <a:gd name="connsiteY5" fmla="*/ 0 h 212467"/>
                  <a:gd name="connsiteX6" fmla="*/ 13323 w 48221"/>
                  <a:gd name="connsiteY6" fmla="*/ 32845 h 212467"/>
                  <a:gd name="connsiteX7" fmla="*/ 6024 w 48221"/>
                  <a:gd name="connsiteY7" fmla="*/ 111993 h 212467"/>
                  <a:gd name="connsiteX8" fmla="*/ 27807 w 48221"/>
                  <a:gd name="connsiteY8" fmla="*/ 187035 h 212467"/>
                  <a:gd name="connsiteX9" fmla="*/ 48221 w 48221"/>
                  <a:gd name="connsiteY9" fmla="*/ 212468 h 21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221" h="212467">
                    <a:moveTo>
                      <a:pt x="48221" y="212468"/>
                    </a:moveTo>
                    <a:cubicBezTo>
                      <a:pt x="45404" y="211259"/>
                      <a:pt x="42849" y="209514"/>
                      <a:pt x="40694" y="207336"/>
                    </a:cubicBezTo>
                    <a:cubicBezTo>
                      <a:pt x="34490" y="201896"/>
                      <a:pt x="29015" y="195692"/>
                      <a:pt x="24385" y="188860"/>
                    </a:cubicBezTo>
                    <a:cubicBezTo>
                      <a:pt x="9320" y="165937"/>
                      <a:pt x="915" y="139296"/>
                      <a:pt x="94" y="111879"/>
                    </a:cubicBezTo>
                    <a:cubicBezTo>
                      <a:pt x="-591" y="84976"/>
                      <a:pt x="2477" y="58106"/>
                      <a:pt x="9217" y="32047"/>
                    </a:cubicBezTo>
                    <a:cubicBezTo>
                      <a:pt x="11190" y="21064"/>
                      <a:pt x="14326" y="10321"/>
                      <a:pt x="18569" y="0"/>
                    </a:cubicBezTo>
                    <a:cubicBezTo>
                      <a:pt x="17668" y="11062"/>
                      <a:pt x="15912" y="22045"/>
                      <a:pt x="13323" y="32845"/>
                    </a:cubicBezTo>
                    <a:cubicBezTo>
                      <a:pt x="7883" y="58859"/>
                      <a:pt x="5442" y="85420"/>
                      <a:pt x="6024" y="111993"/>
                    </a:cubicBezTo>
                    <a:cubicBezTo>
                      <a:pt x="6891" y="138441"/>
                      <a:pt x="14384" y="164238"/>
                      <a:pt x="27807" y="187035"/>
                    </a:cubicBezTo>
                    <a:cubicBezTo>
                      <a:pt x="34057" y="195942"/>
                      <a:pt x="40876" y="204439"/>
                      <a:pt x="48221" y="2124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5B0800E3-FCAB-4E32-8F5E-1EC99A96B60D}"/>
                  </a:ext>
                </a:extLst>
              </p:cNvPr>
              <p:cNvSpPr/>
              <p:nvPr/>
            </p:nvSpPr>
            <p:spPr>
              <a:xfrm>
                <a:off x="10580973" y="5158193"/>
                <a:ext cx="34365" cy="136855"/>
              </a:xfrm>
              <a:custGeom>
                <a:avLst/>
                <a:gdLst>
                  <a:gd name="connsiteX0" fmla="*/ 34214 w 34365"/>
                  <a:gd name="connsiteY0" fmla="*/ 136855 h 136855"/>
                  <a:gd name="connsiteX1" fmla="*/ 0 w 34365"/>
                  <a:gd name="connsiteY1" fmla="*/ 0 h 136855"/>
                  <a:gd name="connsiteX2" fmla="*/ 14940 w 34365"/>
                  <a:gd name="connsiteY2" fmla="*/ 68428 h 136855"/>
                  <a:gd name="connsiteX3" fmla="*/ 34214 w 34365"/>
                  <a:gd name="connsiteY3" fmla="*/ 136855 h 13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65" h="136855">
                    <a:moveTo>
                      <a:pt x="34214" y="136855"/>
                    </a:moveTo>
                    <a:cubicBezTo>
                      <a:pt x="12340" y="94510"/>
                      <a:pt x="627" y="47660"/>
                      <a:pt x="0" y="0"/>
                    </a:cubicBezTo>
                    <a:cubicBezTo>
                      <a:pt x="1711" y="0"/>
                      <a:pt x="5360" y="31249"/>
                      <a:pt x="14940" y="68428"/>
                    </a:cubicBezTo>
                    <a:cubicBezTo>
                      <a:pt x="24520" y="105607"/>
                      <a:pt x="35810" y="136171"/>
                      <a:pt x="34214" y="1368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18C0456A-F809-499A-915A-4A78AAD87224}"/>
                  </a:ext>
                </a:extLst>
              </p:cNvPr>
              <p:cNvSpPr/>
              <p:nvPr/>
            </p:nvSpPr>
            <p:spPr>
              <a:xfrm>
                <a:off x="10737102" y="5370431"/>
                <a:ext cx="425277" cy="77719"/>
              </a:xfrm>
              <a:custGeom>
                <a:avLst/>
                <a:gdLst>
                  <a:gd name="connsiteX0" fmla="*/ 425277 w 425277"/>
                  <a:gd name="connsiteY0" fmla="*/ 116 h 77719"/>
                  <a:gd name="connsiteX1" fmla="*/ 411136 w 425277"/>
                  <a:gd name="connsiteY1" fmla="*/ 10494 h 77719"/>
                  <a:gd name="connsiteX2" fmla="*/ 393687 w 425277"/>
                  <a:gd name="connsiteY2" fmla="*/ 21898 h 77719"/>
                  <a:gd name="connsiteX3" fmla="*/ 369509 w 425277"/>
                  <a:gd name="connsiteY3" fmla="*/ 34785 h 77719"/>
                  <a:gd name="connsiteX4" fmla="*/ 339173 w 425277"/>
                  <a:gd name="connsiteY4" fmla="*/ 48129 h 77719"/>
                  <a:gd name="connsiteX5" fmla="*/ 303134 w 425277"/>
                  <a:gd name="connsiteY5" fmla="*/ 60560 h 77719"/>
                  <a:gd name="connsiteX6" fmla="*/ 130126 w 425277"/>
                  <a:gd name="connsiteY6" fmla="*/ 74588 h 77719"/>
                  <a:gd name="connsiteX7" fmla="*/ 92605 w 425277"/>
                  <a:gd name="connsiteY7" fmla="*/ 68087 h 77719"/>
                  <a:gd name="connsiteX8" fmla="*/ 60444 w 425277"/>
                  <a:gd name="connsiteY8" fmla="*/ 59761 h 77719"/>
                  <a:gd name="connsiteX9" fmla="*/ 34670 w 425277"/>
                  <a:gd name="connsiteY9" fmla="*/ 50980 h 77719"/>
                  <a:gd name="connsiteX10" fmla="*/ 15624 w 425277"/>
                  <a:gd name="connsiteY10" fmla="*/ 42997 h 77719"/>
                  <a:gd name="connsiteX11" fmla="*/ 0 w 425277"/>
                  <a:gd name="connsiteY11" fmla="*/ 34900 h 77719"/>
                  <a:gd name="connsiteX12" fmla="*/ 61699 w 425277"/>
                  <a:gd name="connsiteY12" fmla="*/ 55770 h 77719"/>
                  <a:gd name="connsiteX13" fmla="*/ 93632 w 425277"/>
                  <a:gd name="connsiteY13" fmla="*/ 63297 h 77719"/>
                  <a:gd name="connsiteX14" fmla="*/ 130811 w 425277"/>
                  <a:gd name="connsiteY14" fmla="*/ 69113 h 77719"/>
                  <a:gd name="connsiteX15" fmla="*/ 216915 w 425277"/>
                  <a:gd name="connsiteY15" fmla="*/ 70368 h 77719"/>
                  <a:gd name="connsiteX16" fmla="*/ 301651 w 425277"/>
                  <a:gd name="connsiteY16" fmla="*/ 55314 h 77719"/>
                  <a:gd name="connsiteX17" fmla="*/ 337462 w 425277"/>
                  <a:gd name="connsiteY17" fmla="*/ 43909 h 77719"/>
                  <a:gd name="connsiteX18" fmla="*/ 367798 w 425277"/>
                  <a:gd name="connsiteY18" fmla="*/ 31364 h 77719"/>
                  <a:gd name="connsiteX19" fmla="*/ 425277 w 425277"/>
                  <a:gd name="connsiteY19" fmla="*/ 116 h 7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5277" h="77719">
                    <a:moveTo>
                      <a:pt x="425277" y="116"/>
                    </a:moveTo>
                    <a:cubicBezTo>
                      <a:pt x="420875" y="3982"/>
                      <a:pt x="416142" y="7460"/>
                      <a:pt x="411136" y="10494"/>
                    </a:cubicBezTo>
                    <a:cubicBezTo>
                      <a:pt x="405548" y="14633"/>
                      <a:pt x="399720" y="18443"/>
                      <a:pt x="393687" y="21898"/>
                    </a:cubicBezTo>
                    <a:cubicBezTo>
                      <a:pt x="386616" y="25776"/>
                      <a:pt x="378861" y="30680"/>
                      <a:pt x="369509" y="34785"/>
                    </a:cubicBezTo>
                    <a:cubicBezTo>
                      <a:pt x="359633" y="39758"/>
                      <a:pt x="349505" y="44206"/>
                      <a:pt x="339173" y="48129"/>
                    </a:cubicBezTo>
                    <a:cubicBezTo>
                      <a:pt x="327768" y="52805"/>
                      <a:pt x="316364" y="56454"/>
                      <a:pt x="303134" y="60560"/>
                    </a:cubicBezTo>
                    <a:cubicBezTo>
                      <a:pt x="247001" y="76823"/>
                      <a:pt x="188153" y="81590"/>
                      <a:pt x="130126" y="74588"/>
                    </a:cubicBezTo>
                    <a:cubicBezTo>
                      <a:pt x="116897" y="72535"/>
                      <a:pt x="104238" y="70938"/>
                      <a:pt x="92605" y="68087"/>
                    </a:cubicBezTo>
                    <a:cubicBezTo>
                      <a:pt x="81748" y="65886"/>
                      <a:pt x="71005" y="63103"/>
                      <a:pt x="60444" y="59761"/>
                    </a:cubicBezTo>
                    <a:cubicBezTo>
                      <a:pt x="51708" y="57287"/>
                      <a:pt x="43098" y="54356"/>
                      <a:pt x="34670" y="50980"/>
                    </a:cubicBezTo>
                    <a:cubicBezTo>
                      <a:pt x="28192" y="48642"/>
                      <a:pt x="21828" y="45985"/>
                      <a:pt x="15624" y="42997"/>
                    </a:cubicBezTo>
                    <a:cubicBezTo>
                      <a:pt x="10161" y="40819"/>
                      <a:pt x="4927" y="38104"/>
                      <a:pt x="0" y="34900"/>
                    </a:cubicBezTo>
                    <a:cubicBezTo>
                      <a:pt x="0" y="33759"/>
                      <a:pt x="22809" y="44936"/>
                      <a:pt x="61699" y="55770"/>
                    </a:cubicBezTo>
                    <a:cubicBezTo>
                      <a:pt x="71279" y="58393"/>
                      <a:pt x="81999" y="61244"/>
                      <a:pt x="93632" y="63297"/>
                    </a:cubicBezTo>
                    <a:cubicBezTo>
                      <a:pt x="105264" y="65350"/>
                      <a:pt x="117695" y="67289"/>
                      <a:pt x="130811" y="69113"/>
                    </a:cubicBezTo>
                    <a:cubicBezTo>
                      <a:pt x="159425" y="72022"/>
                      <a:pt x="188233" y="72432"/>
                      <a:pt x="216915" y="70368"/>
                    </a:cubicBezTo>
                    <a:cubicBezTo>
                      <a:pt x="245541" y="67825"/>
                      <a:pt x="273904" y="62795"/>
                      <a:pt x="301651" y="55314"/>
                    </a:cubicBezTo>
                    <a:cubicBezTo>
                      <a:pt x="314311" y="51436"/>
                      <a:pt x="326513" y="48015"/>
                      <a:pt x="337462" y="43909"/>
                    </a:cubicBezTo>
                    <a:cubicBezTo>
                      <a:pt x="348410" y="39803"/>
                      <a:pt x="358561" y="35584"/>
                      <a:pt x="367798" y="31364"/>
                    </a:cubicBezTo>
                    <a:cubicBezTo>
                      <a:pt x="404179" y="13687"/>
                      <a:pt x="424593" y="-1481"/>
                      <a:pt x="425277" y="1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" name="图形 4">
              <a:extLst>
                <a:ext uri="{FF2B5EF4-FFF2-40B4-BE49-F238E27FC236}">
                  <a16:creationId xmlns:a16="http://schemas.microsoft.com/office/drawing/2014/main" id="{3D24CAE7-E396-43A4-BFCE-DB0850217019}"/>
                </a:ext>
              </a:extLst>
            </p:cNvPr>
            <p:cNvGrpSpPr/>
            <p:nvPr/>
          </p:nvGrpSpPr>
          <p:grpSpPr>
            <a:xfrm>
              <a:off x="7585705" y="2595446"/>
              <a:ext cx="1149768" cy="2272841"/>
              <a:chOff x="7585705" y="2595446"/>
              <a:chExt cx="1149768" cy="2272841"/>
            </a:xfrm>
          </p:grpSpPr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C217933-E0A8-48BE-89F5-B5B5ADC62B21}"/>
                  </a:ext>
                </a:extLst>
              </p:cNvPr>
              <p:cNvSpPr/>
              <p:nvPr/>
            </p:nvSpPr>
            <p:spPr>
              <a:xfrm>
                <a:off x="7586301" y="4534133"/>
                <a:ext cx="344584" cy="334154"/>
              </a:xfrm>
              <a:custGeom>
                <a:avLst/>
                <a:gdLst>
                  <a:gd name="connsiteX0" fmla="*/ 300221 w 344584"/>
                  <a:gd name="connsiteY0" fmla="*/ 0 h 334154"/>
                  <a:gd name="connsiteX1" fmla="*/ 344585 w 344584"/>
                  <a:gd name="connsiteY1" fmla="*/ 277132 h 334154"/>
                  <a:gd name="connsiteX2" fmla="*/ 52 w 344584"/>
                  <a:gd name="connsiteY2" fmla="*/ 334155 h 334154"/>
                  <a:gd name="connsiteX3" fmla="*/ 163936 w 344584"/>
                  <a:gd name="connsiteY3" fmla="*/ 205283 h 334154"/>
                  <a:gd name="connsiteX4" fmla="*/ 128240 w 344584"/>
                  <a:gd name="connsiteY4" fmla="*/ 28968 h 3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154">
                    <a:moveTo>
                      <a:pt x="300221" y="0"/>
                    </a:moveTo>
                    <a:lnTo>
                      <a:pt x="344585" y="277132"/>
                    </a:lnTo>
                    <a:lnTo>
                      <a:pt x="52" y="334155"/>
                    </a:lnTo>
                    <a:cubicBezTo>
                      <a:pt x="-3369" y="300853"/>
                      <a:pt x="163936" y="205283"/>
                      <a:pt x="163936" y="205283"/>
                    </a:cubicBezTo>
                    <a:lnTo>
                      <a:pt x="128240" y="2896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18BBAD32-90C9-492C-A59D-4F5BD500C3BA}"/>
                  </a:ext>
                </a:extLst>
              </p:cNvPr>
              <p:cNvSpPr/>
              <p:nvPr/>
            </p:nvSpPr>
            <p:spPr>
              <a:xfrm>
                <a:off x="7839304" y="4707407"/>
                <a:ext cx="27267" cy="27001"/>
              </a:xfrm>
              <a:custGeom>
                <a:avLst/>
                <a:gdLst>
                  <a:gd name="connsiteX0" fmla="*/ 14942 w 27267"/>
                  <a:gd name="connsiteY0" fmla="*/ 77 h 27001"/>
                  <a:gd name="connsiteX1" fmla="*/ 27259 w 27267"/>
                  <a:gd name="connsiteY1" fmla="*/ 14560 h 27001"/>
                  <a:gd name="connsiteX2" fmla="*/ 13118 w 27267"/>
                  <a:gd name="connsiteY2" fmla="*/ 26991 h 27001"/>
                  <a:gd name="connsiteX3" fmla="*/ 2 w 27267"/>
                  <a:gd name="connsiteY3" fmla="*/ 11595 h 27001"/>
                  <a:gd name="connsiteX4" fmla="*/ 16311 w 27267"/>
                  <a:gd name="connsiteY4" fmla="*/ 191 h 2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7" h="27001">
                    <a:moveTo>
                      <a:pt x="14942" y="77"/>
                    </a:moveTo>
                    <a:cubicBezTo>
                      <a:pt x="22162" y="1012"/>
                      <a:pt x="27499" y="7284"/>
                      <a:pt x="27259" y="14560"/>
                    </a:cubicBezTo>
                    <a:cubicBezTo>
                      <a:pt x="26598" y="21802"/>
                      <a:pt x="20382" y="27265"/>
                      <a:pt x="13118" y="26991"/>
                    </a:cubicBezTo>
                    <a:cubicBezTo>
                      <a:pt x="5488" y="25897"/>
                      <a:pt x="-134" y="19305"/>
                      <a:pt x="2" y="11595"/>
                    </a:cubicBezTo>
                    <a:cubicBezTo>
                      <a:pt x="1451" y="4000"/>
                      <a:pt x="8681" y="-1064"/>
                      <a:pt x="16311" y="1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B56CA71B-D22F-4C02-9E92-5A73EB720145}"/>
                  </a:ext>
                </a:extLst>
              </p:cNvPr>
              <p:cNvSpPr/>
              <p:nvPr/>
            </p:nvSpPr>
            <p:spPr>
              <a:xfrm>
                <a:off x="7585705" y="4783552"/>
                <a:ext cx="345066" cy="84736"/>
              </a:xfrm>
              <a:custGeom>
                <a:avLst/>
                <a:gdLst>
                  <a:gd name="connsiteX0" fmla="*/ 345067 w 345066"/>
                  <a:gd name="connsiteY0" fmla="*/ 27713 h 84736"/>
                  <a:gd name="connsiteX1" fmla="*/ 339479 w 345066"/>
                  <a:gd name="connsiteY1" fmla="*/ 0 h 84736"/>
                  <a:gd name="connsiteX2" fmla="*/ 11254 w 345066"/>
                  <a:gd name="connsiteY2" fmla="*/ 65006 h 84736"/>
                  <a:gd name="connsiteX3" fmla="*/ 534 w 34506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66" h="84736">
                    <a:moveTo>
                      <a:pt x="345067" y="27713"/>
                    </a:moveTo>
                    <a:lnTo>
                      <a:pt x="339479" y="0"/>
                    </a:lnTo>
                    <a:lnTo>
                      <a:pt x="11254" y="65006"/>
                    </a:lnTo>
                    <a:cubicBezTo>
                      <a:pt x="11254" y="65006"/>
                      <a:pt x="-2888" y="74244"/>
                      <a:pt x="534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AE4C749-42A9-4A88-B605-5F3697EC4F58}"/>
                  </a:ext>
                </a:extLst>
              </p:cNvPr>
              <p:cNvSpPr/>
              <p:nvPr/>
            </p:nvSpPr>
            <p:spPr>
              <a:xfrm>
                <a:off x="7744272" y="4735938"/>
                <a:ext cx="34539" cy="17367"/>
              </a:xfrm>
              <a:custGeom>
                <a:avLst/>
                <a:gdLst>
                  <a:gd name="connsiteX0" fmla="*/ 34 w 34539"/>
                  <a:gd name="connsiteY0" fmla="*/ 2680 h 17367"/>
                  <a:gd name="connsiteX1" fmla="*/ 18053 w 34539"/>
                  <a:gd name="connsiteY1" fmla="*/ 7812 h 17367"/>
                  <a:gd name="connsiteX2" fmla="*/ 34248 w 34539"/>
                  <a:gd name="connsiteY2" fmla="*/ 17278 h 17367"/>
                  <a:gd name="connsiteX3" fmla="*/ 20334 w 34539"/>
                  <a:gd name="connsiteY3" fmla="*/ 2338 h 17367"/>
                  <a:gd name="connsiteX4" fmla="*/ 34 w 34539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39" h="17367">
                    <a:moveTo>
                      <a:pt x="34" y="2680"/>
                    </a:moveTo>
                    <a:cubicBezTo>
                      <a:pt x="34" y="4391"/>
                      <a:pt x="8930" y="3706"/>
                      <a:pt x="18053" y="7812"/>
                    </a:cubicBezTo>
                    <a:cubicBezTo>
                      <a:pt x="27177" y="11918"/>
                      <a:pt x="32765" y="18190"/>
                      <a:pt x="34248" y="17278"/>
                    </a:cubicBezTo>
                    <a:cubicBezTo>
                      <a:pt x="35731" y="16365"/>
                      <a:pt x="31625" y="7013"/>
                      <a:pt x="20334" y="2338"/>
                    </a:cubicBezTo>
                    <a:cubicBezTo>
                      <a:pt x="9044" y="-2338"/>
                      <a:pt x="-650" y="1197"/>
                      <a:pt x="3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EFAE7E44-5576-4A94-97F1-A2B9058893A9}"/>
                  </a:ext>
                </a:extLst>
              </p:cNvPr>
              <p:cNvSpPr/>
              <p:nvPr/>
            </p:nvSpPr>
            <p:spPr>
              <a:xfrm>
                <a:off x="7710659" y="4758504"/>
                <a:ext cx="26634" cy="23691"/>
              </a:xfrm>
              <a:custGeom>
                <a:avLst/>
                <a:gdLst>
                  <a:gd name="connsiteX0" fmla="*/ 4 w 26634"/>
                  <a:gd name="connsiteY0" fmla="*/ 1099 h 23691"/>
                  <a:gd name="connsiteX1" fmla="*/ 14488 w 26634"/>
                  <a:gd name="connsiteY1" fmla="*/ 10564 h 23691"/>
                  <a:gd name="connsiteX2" fmla="*/ 25892 w 26634"/>
                  <a:gd name="connsiteY2" fmla="*/ 23680 h 23691"/>
                  <a:gd name="connsiteX3" fmla="*/ 18365 w 26634"/>
                  <a:gd name="connsiteY3" fmla="*/ 6117 h 23691"/>
                  <a:gd name="connsiteX4" fmla="*/ 4 w 26634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4" h="23691">
                    <a:moveTo>
                      <a:pt x="4" y="1099"/>
                    </a:moveTo>
                    <a:cubicBezTo>
                      <a:pt x="4" y="2809"/>
                      <a:pt x="7645" y="4406"/>
                      <a:pt x="14488" y="10564"/>
                    </a:cubicBezTo>
                    <a:cubicBezTo>
                      <a:pt x="21330" y="16723"/>
                      <a:pt x="24296" y="24022"/>
                      <a:pt x="25892" y="23680"/>
                    </a:cubicBezTo>
                    <a:cubicBezTo>
                      <a:pt x="27489" y="23337"/>
                      <a:pt x="27147" y="13644"/>
                      <a:pt x="18365" y="6117"/>
                    </a:cubicBezTo>
                    <a:cubicBezTo>
                      <a:pt x="9584" y="-1410"/>
                      <a:pt x="-224" y="-498"/>
                      <a:pt x="4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29C9124C-8B07-4387-B9BB-4B6A62A88A19}"/>
                  </a:ext>
                </a:extLst>
              </p:cNvPr>
              <p:cNvSpPr/>
              <p:nvPr/>
            </p:nvSpPr>
            <p:spPr>
              <a:xfrm>
                <a:off x="7679160" y="4779263"/>
                <a:ext cx="19282" cy="26985"/>
              </a:xfrm>
              <a:custGeom>
                <a:avLst/>
                <a:gdLst>
                  <a:gd name="connsiteX0" fmla="*/ 18045 w 19282"/>
                  <a:gd name="connsiteY0" fmla="*/ 26984 h 26985"/>
                  <a:gd name="connsiteX1" fmla="*/ 14738 w 19282"/>
                  <a:gd name="connsiteY1" fmla="*/ 9763 h 26985"/>
                  <a:gd name="connsiteX2" fmla="*/ 26 w 19282"/>
                  <a:gd name="connsiteY2" fmla="*/ 411 h 26985"/>
                  <a:gd name="connsiteX3" fmla="*/ 9834 w 19282"/>
                  <a:gd name="connsiteY3" fmla="*/ 13070 h 26985"/>
                  <a:gd name="connsiteX4" fmla="*/ 18045 w 19282"/>
                  <a:gd name="connsiteY4" fmla="*/ 26984 h 2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2" h="26985">
                    <a:moveTo>
                      <a:pt x="18045" y="26984"/>
                    </a:moveTo>
                    <a:cubicBezTo>
                      <a:pt x="19642" y="26984"/>
                      <a:pt x="20669" y="18202"/>
                      <a:pt x="14738" y="9763"/>
                    </a:cubicBezTo>
                    <a:cubicBezTo>
                      <a:pt x="8808" y="1324"/>
                      <a:pt x="482" y="-1071"/>
                      <a:pt x="26" y="411"/>
                    </a:cubicBezTo>
                    <a:cubicBezTo>
                      <a:pt x="-430" y="1894"/>
                      <a:pt x="5158" y="5999"/>
                      <a:pt x="9834" y="13070"/>
                    </a:cubicBezTo>
                    <a:cubicBezTo>
                      <a:pt x="14510" y="20141"/>
                      <a:pt x="16449" y="27098"/>
                      <a:pt x="18045" y="269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38FC3CFB-4C2A-49D0-9CB3-97BA2B490B5E}"/>
                  </a:ext>
                </a:extLst>
              </p:cNvPr>
              <p:cNvSpPr/>
              <p:nvPr/>
            </p:nvSpPr>
            <p:spPr>
              <a:xfrm>
                <a:off x="7740537" y="4688344"/>
                <a:ext cx="36198" cy="9527"/>
              </a:xfrm>
              <a:custGeom>
                <a:avLst/>
                <a:gdLst>
                  <a:gd name="connsiteX0" fmla="*/ 120 w 36198"/>
                  <a:gd name="connsiteY0" fmla="*/ 9217 h 9527"/>
                  <a:gd name="connsiteX1" fmla="*/ 18025 w 36198"/>
                  <a:gd name="connsiteY1" fmla="*/ 6137 h 9527"/>
                  <a:gd name="connsiteX2" fmla="*/ 36159 w 36198"/>
                  <a:gd name="connsiteY2" fmla="*/ 5339 h 9527"/>
                  <a:gd name="connsiteX3" fmla="*/ 17341 w 36198"/>
                  <a:gd name="connsiteY3" fmla="*/ 207 h 9527"/>
                  <a:gd name="connsiteX4" fmla="*/ 120 w 3619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8" h="9527">
                    <a:moveTo>
                      <a:pt x="120" y="9217"/>
                    </a:moveTo>
                    <a:cubicBezTo>
                      <a:pt x="1032" y="10585"/>
                      <a:pt x="8331" y="7050"/>
                      <a:pt x="18025" y="6137"/>
                    </a:cubicBezTo>
                    <a:cubicBezTo>
                      <a:pt x="27719" y="5225"/>
                      <a:pt x="35474" y="6936"/>
                      <a:pt x="36159" y="5339"/>
                    </a:cubicBezTo>
                    <a:cubicBezTo>
                      <a:pt x="36843" y="3742"/>
                      <a:pt x="28632" y="-1047"/>
                      <a:pt x="17341" y="207"/>
                    </a:cubicBezTo>
                    <a:cubicBezTo>
                      <a:pt x="6050" y="1462"/>
                      <a:pt x="-1020" y="7734"/>
                      <a:pt x="120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821FE8F4-9264-4065-B033-CE98378D386E}"/>
                  </a:ext>
                </a:extLst>
              </p:cNvPr>
              <p:cNvSpPr/>
              <p:nvPr/>
            </p:nvSpPr>
            <p:spPr>
              <a:xfrm>
                <a:off x="7742025" y="4620242"/>
                <a:ext cx="49178" cy="36262"/>
              </a:xfrm>
              <a:custGeom>
                <a:avLst/>
                <a:gdLst>
                  <a:gd name="connsiteX0" fmla="*/ 0 w 49178"/>
                  <a:gd name="connsiteY0" fmla="*/ 35008 h 36262"/>
                  <a:gd name="connsiteX1" fmla="*/ 17221 w 49178"/>
                  <a:gd name="connsiteY1" fmla="*/ 32157 h 36262"/>
                  <a:gd name="connsiteX2" fmla="*/ 34442 w 49178"/>
                  <a:gd name="connsiteY2" fmla="*/ 23604 h 36262"/>
                  <a:gd name="connsiteX3" fmla="*/ 43452 w 49178"/>
                  <a:gd name="connsiteY3" fmla="*/ 16647 h 36262"/>
                  <a:gd name="connsiteX4" fmla="*/ 48013 w 49178"/>
                  <a:gd name="connsiteY4" fmla="*/ 11743 h 36262"/>
                  <a:gd name="connsiteX5" fmla="*/ 47215 w 49178"/>
                  <a:gd name="connsiteY5" fmla="*/ 2733 h 36262"/>
                  <a:gd name="connsiteX6" fmla="*/ 39232 w 49178"/>
                  <a:gd name="connsiteY6" fmla="*/ 110 h 36262"/>
                  <a:gd name="connsiteX7" fmla="*/ 32959 w 49178"/>
                  <a:gd name="connsiteY7" fmla="*/ 2049 h 36262"/>
                  <a:gd name="connsiteX8" fmla="*/ 22809 w 49178"/>
                  <a:gd name="connsiteY8" fmla="*/ 7523 h 36262"/>
                  <a:gd name="connsiteX9" fmla="*/ 8667 w 49178"/>
                  <a:gd name="connsiteY9" fmla="*/ 20524 h 36262"/>
                  <a:gd name="connsiteX10" fmla="*/ 798 w 49178"/>
                  <a:gd name="connsiteY10" fmla="*/ 36263 h 36262"/>
                  <a:gd name="connsiteX11" fmla="*/ 12203 w 49178"/>
                  <a:gd name="connsiteY11" fmla="*/ 23261 h 36262"/>
                  <a:gd name="connsiteX12" fmla="*/ 26231 w 49178"/>
                  <a:gd name="connsiteY12" fmla="*/ 11857 h 36262"/>
                  <a:gd name="connsiteX13" fmla="*/ 35582 w 49178"/>
                  <a:gd name="connsiteY13" fmla="*/ 7181 h 36262"/>
                  <a:gd name="connsiteX14" fmla="*/ 43452 w 49178"/>
                  <a:gd name="connsiteY14" fmla="*/ 6497 h 36262"/>
                  <a:gd name="connsiteX15" fmla="*/ 43452 w 49178"/>
                  <a:gd name="connsiteY15" fmla="*/ 8549 h 36262"/>
                  <a:gd name="connsiteX16" fmla="*/ 40144 w 49178"/>
                  <a:gd name="connsiteY16" fmla="*/ 12085 h 36262"/>
                  <a:gd name="connsiteX17" fmla="*/ 31819 w 49178"/>
                  <a:gd name="connsiteY17" fmla="*/ 18814 h 36262"/>
                  <a:gd name="connsiteX18" fmla="*/ 16195 w 49178"/>
                  <a:gd name="connsiteY18" fmla="*/ 28051 h 36262"/>
                  <a:gd name="connsiteX19" fmla="*/ 0 w 49178"/>
                  <a:gd name="connsiteY19" fmla="*/ 35008 h 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78" h="36262">
                    <a:moveTo>
                      <a:pt x="0" y="35008"/>
                    </a:moveTo>
                    <a:cubicBezTo>
                      <a:pt x="5896" y="35704"/>
                      <a:pt x="11861" y="34723"/>
                      <a:pt x="17221" y="32157"/>
                    </a:cubicBezTo>
                    <a:cubicBezTo>
                      <a:pt x="23288" y="30013"/>
                      <a:pt x="29070" y="27139"/>
                      <a:pt x="34442" y="23604"/>
                    </a:cubicBezTo>
                    <a:cubicBezTo>
                      <a:pt x="37578" y="21471"/>
                      <a:pt x="40589" y="19144"/>
                      <a:pt x="43452" y="16647"/>
                    </a:cubicBezTo>
                    <a:cubicBezTo>
                      <a:pt x="45196" y="15233"/>
                      <a:pt x="46725" y="13579"/>
                      <a:pt x="48013" y="11743"/>
                    </a:cubicBezTo>
                    <a:cubicBezTo>
                      <a:pt x="49827" y="8903"/>
                      <a:pt x="49496" y="5208"/>
                      <a:pt x="47215" y="2733"/>
                    </a:cubicBezTo>
                    <a:cubicBezTo>
                      <a:pt x="45128" y="635"/>
                      <a:pt x="42163" y="-346"/>
                      <a:pt x="39232" y="110"/>
                    </a:cubicBezTo>
                    <a:cubicBezTo>
                      <a:pt x="37053" y="452"/>
                      <a:pt x="34944" y="1102"/>
                      <a:pt x="32959" y="2049"/>
                    </a:cubicBezTo>
                    <a:cubicBezTo>
                      <a:pt x="29424" y="3577"/>
                      <a:pt x="26025" y="5402"/>
                      <a:pt x="22809" y="7523"/>
                    </a:cubicBezTo>
                    <a:cubicBezTo>
                      <a:pt x="17438" y="11081"/>
                      <a:pt x="12659" y="15472"/>
                      <a:pt x="8667" y="20524"/>
                    </a:cubicBezTo>
                    <a:cubicBezTo>
                      <a:pt x="4505" y="24846"/>
                      <a:pt x="1756" y="30343"/>
                      <a:pt x="798" y="36263"/>
                    </a:cubicBezTo>
                    <a:cubicBezTo>
                      <a:pt x="1711" y="36263"/>
                      <a:pt x="4676" y="30788"/>
                      <a:pt x="12203" y="23261"/>
                    </a:cubicBezTo>
                    <a:cubicBezTo>
                      <a:pt x="16423" y="18928"/>
                      <a:pt x="21133" y="15107"/>
                      <a:pt x="26231" y="11857"/>
                    </a:cubicBezTo>
                    <a:cubicBezTo>
                      <a:pt x="29230" y="10078"/>
                      <a:pt x="32355" y="8504"/>
                      <a:pt x="35582" y="7181"/>
                    </a:cubicBezTo>
                    <a:cubicBezTo>
                      <a:pt x="39118" y="5584"/>
                      <a:pt x="42197" y="5128"/>
                      <a:pt x="43452" y="6497"/>
                    </a:cubicBezTo>
                    <a:cubicBezTo>
                      <a:pt x="44706" y="7865"/>
                      <a:pt x="43452" y="7295"/>
                      <a:pt x="43452" y="8549"/>
                    </a:cubicBezTo>
                    <a:cubicBezTo>
                      <a:pt x="42539" y="9895"/>
                      <a:pt x="41422" y="11093"/>
                      <a:pt x="40144" y="12085"/>
                    </a:cubicBezTo>
                    <a:cubicBezTo>
                      <a:pt x="37533" y="14525"/>
                      <a:pt x="34750" y="16772"/>
                      <a:pt x="31819" y="18814"/>
                    </a:cubicBezTo>
                    <a:cubicBezTo>
                      <a:pt x="26915" y="22372"/>
                      <a:pt x="21680" y="25463"/>
                      <a:pt x="16195" y="28051"/>
                    </a:cubicBezTo>
                    <a:cubicBezTo>
                      <a:pt x="10675" y="30058"/>
                      <a:pt x="5258" y="32385"/>
                      <a:pt x="0" y="350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41BC5438-B7F1-4C1C-A50B-248DB6EE7662}"/>
                  </a:ext>
                </a:extLst>
              </p:cNvPr>
              <p:cNvSpPr/>
              <p:nvPr/>
            </p:nvSpPr>
            <p:spPr>
              <a:xfrm>
                <a:off x="7715220" y="4604841"/>
                <a:ext cx="31910" cy="52461"/>
              </a:xfrm>
              <a:custGeom>
                <a:avLst/>
                <a:gdLst>
                  <a:gd name="connsiteX0" fmla="*/ 29429 w 31910"/>
                  <a:gd name="connsiteY0" fmla="*/ 52462 h 52461"/>
                  <a:gd name="connsiteX1" fmla="*/ 31254 w 31910"/>
                  <a:gd name="connsiteY1" fmla="*/ 35127 h 52461"/>
                  <a:gd name="connsiteX2" fmla="*/ 25779 w 31910"/>
                  <a:gd name="connsiteY2" fmla="*/ 16651 h 52461"/>
                  <a:gd name="connsiteX3" fmla="*/ 19621 w 31910"/>
                  <a:gd name="connsiteY3" fmla="*/ 6843 h 52461"/>
                  <a:gd name="connsiteX4" fmla="*/ 7190 w 31910"/>
                  <a:gd name="connsiteY4" fmla="*/ 1 h 52461"/>
                  <a:gd name="connsiteX5" fmla="*/ 803 w 31910"/>
                  <a:gd name="connsiteY5" fmla="*/ 5931 h 52461"/>
                  <a:gd name="connsiteX6" fmla="*/ 5 w 31910"/>
                  <a:gd name="connsiteY6" fmla="*/ 12546 h 52461"/>
                  <a:gd name="connsiteX7" fmla="*/ 1944 w 31910"/>
                  <a:gd name="connsiteY7" fmla="*/ 23950 h 52461"/>
                  <a:gd name="connsiteX8" fmla="*/ 12208 w 31910"/>
                  <a:gd name="connsiteY8" fmla="*/ 40601 h 52461"/>
                  <a:gd name="connsiteX9" fmla="*/ 27832 w 31910"/>
                  <a:gd name="connsiteY9" fmla="*/ 48698 h 52461"/>
                  <a:gd name="connsiteX10" fmla="*/ 15287 w 31910"/>
                  <a:gd name="connsiteY10" fmla="*/ 37294 h 52461"/>
                  <a:gd name="connsiteX11" fmla="*/ 7190 w 31910"/>
                  <a:gd name="connsiteY11" fmla="*/ 21898 h 52461"/>
                  <a:gd name="connsiteX12" fmla="*/ 5821 w 31910"/>
                  <a:gd name="connsiteY12" fmla="*/ 11861 h 52461"/>
                  <a:gd name="connsiteX13" fmla="*/ 8102 w 31910"/>
                  <a:gd name="connsiteY13" fmla="*/ 5133 h 52461"/>
                  <a:gd name="connsiteX14" fmla="*/ 15059 w 31910"/>
                  <a:gd name="connsiteY14" fmla="*/ 9808 h 52461"/>
                  <a:gd name="connsiteX15" fmla="*/ 20875 w 31910"/>
                  <a:gd name="connsiteY15" fmla="*/ 18476 h 52461"/>
                  <a:gd name="connsiteX16" fmla="*/ 27034 w 31910"/>
                  <a:gd name="connsiteY16" fmla="*/ 35127 h 52461"/>
                  <a:gd name="connsiteX17" fmla="*/ 29429 w 31910"/>
                  <a:gd name="connsiteY17" fmla="*/ 52462 h 5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10" h="52461">
                    <a:moveTo>
                      <a:pt x="29429" y="52462"/>
                    </a:moveTo>
                    <a:cubicBezTo>
                      <a:pt x="31915" y="47045"/>
                      <a:pt x="32554" y="40955"/>
                      <a:pt x="31254" y="35127"/>
                    </a:cubicBezTo>
                    <a:cubicBezTo>
                      <a:pt x="30455" y="28706"/>
                      <a:pt x="28608" y="22468"/>
                      <a:pt x="25779" y="16651"/>
                    </a:cubicBezTo>
                    <a:cubicBezTo>
                      <a:pt x="24046" y="13196"/>
                      <a:pt x="21982" y="9911"/>
                      <a:pt x="19621" y="6843"/>
                    </a:cubicBezTo>
                    <a:cubicBezTo>
                      <a:pt x="16952" y="2555"/>
                      <a:pt x="12242" y="-45"/>
                      <a:pt x="7190" y="1"/>
                    </a:cubicBezTo>
                    <a:cubicBezTo>
                      <a:pt x="4076" y="537"/>
                      <a:pt x="1567" y="2863"/>
                      <a:pt x="803" y="5931"/>
                    </a:cubicBezTo>
                    <a:cubicBezTo>
                      <a:pt x="233" y="8087"/>
                      <a:pt x="-41" y="10310"/>
                      <a:pt x="5" y="12546"/>
                    </a:cubicBezTo>
                    <a:cubicBezTo>
                      <a:pt x="119" y="16423"/>
                      <a:pt x="780" y="20255"/>
                      <a:pt x="1944" y="23950"/>
                    </a:cubicBezTo>
                    <a:cubicBezTo>
                      <a:pt x="3951" y="30257"/>
                      <a:pt x="7475" y="35971"/>
                      <a:pt x="12208" y="40601"/>
                    </a:cubicBezTo>
                    <a:cubicBezTo>
                      <a:pt x="20419" y="48356"/>
                      <a:pt x="27832" y="49269"/>
                      <a:pt x="27832" y="48698"/>
                    </a:cubicBezTo>
                    <a:cubicBezTo>
                      <a:pt x="27832" y="48128"/>
                      <a:pt x="21902" y="45391"/>
                      <a:pt x="15287" y="37294"/>
                    </a:cubicBezTo>
                    <a:cubicBezTo>
                      <a:pt x="11512" y="32800"/>
                      <a:pt x="8752" y="27554"/>
                      <a:pt x="7190" y="21898"/>
                    </a:cubicBezTo>
                    <a:cubicBezTo>
                      <a:pt x="6255" y="18636"/>
                      <a:pt x="5799" y="15260"/>
                      <a:pt x="5821" y="11861"/>
                    </a:cubicBezTo>
                    <a:cubicBezTo>
                      <a:pt x="5821" y="8212"/>
                      <a:pt x="6620" y="5019"/>
                      <a:pt x="8102" y="5133"/>
                    </a:cubicBezTo>
                    <a:cubicBezTo>
                      <a:pt x="9585" y="5247"/>
                      <a:pt x="13120" y="7071"/>
                      <a:pt x="15059" y="9808"/>
                    </a:cubicBezTo>
                    <a:cubicBezTo>
                      <a:pt x="17283" y="12500"/>
                      <a:pt x="19233" y="15397"/>
                      <a:pt x="20875" y="18476"/>
                    </a:cubicBezTo>
                    <a:cubicBezTo>
                      <a:pt x="23738" y="23688"/>
                      <a:pt x="25814" y="29299"/>
                      <a:pt x="27034" y="35127"/>
                    </a:cubicBezTo>
                    <a:cubicBezTo>
                      <a:pt x="29201" y="45619"/>
                      <a:pt x="28516" y="52462"/>
                      <a:pt x="29429" y="524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4B45854D-119A-484D-9BD9-17C9BA346751}"/>
                  </a:ext>
                </a:extLst>
              </p:cNvPr>
              <p:cNvSpPr/>
              <p:nvPr/>
            </p:nvSpPr>
            <p:spPr>
              <a:xfrm>
                <a:off x="8390377" y="4521246"/>
                <a:ext cx="344584" cy="334496"/>
              </a:xfrm>
              <a:custGeom>
                <a:avLst/>
                <a:gdLst>
                  <a:gd name="connsiteX0" fmla="*/ 44364 w 344584"/>
                  <a:gd name="connsiteY0" fmla="*/ 0 h 334496"/>
                  <a:gd name="connsiteX1" fmla="*/ 0 w 344584"/>
                  <a:gd name="connsiteY1" fmla="*/ 277474 h 334496"/>
                  <a:gd name="connsiteX2" fmla="*/ 344533 w 344584"/>
                  <a:gd name="connsiteY2" fmla="*/ 334497 h 334496"/>
                  <a:gd name="connsiteX3" fmla="*/ 180649 w 344584"/>
                  <a:gd name="connsiteY3" fmla="*/ 205739 h 334496"/>
                  <a:gd name="connsiteX4" fmla="*/ 216345 w 344584"/>
                  <a:gd name="connsiteY4" fmla="*/ 29310 h 33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496">
                    <a:moveTo>
                      <a:pt x="44364" y="0"/>
                    </a:moveTo>
                    <a:lnTo>
                      <a:pt x="0" y="277474"/>
                    </a:lnTo>
                    <a:lnTo>
                      <a:pt x="344533" y="334497"/>
                    </a:lnTo>
                    <a:cubicBezTo>
                      <a:pt x="347954" y="301195"/>
                      <a:pt x="180649" y="205739"/>
                      <a:pt x="180649" y="205739"/>
                    </a:cubicBezTo>
                    <a:lnTo>
                      <a:pt x="216345" y="2931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DD1F316A-1529-4E9F-8616-F029108BE609}"/>
                  </a:ext>
                </a:extLst>
              </p:cNvPr>
              <p:cNvSpPr/>
              <p:nvPr/>
            </p:nvSpPr>
            <p:spPr>
              <a:xfrm>
                <a:off x="8454583" y="4693952"/>
                <a:ext cx="27264" cy="26998"/>
              </a:xfrm>
              <a:custGeom>
                <a:avLst/>
                <a:gdLst>
                  <a:gd name="connsiteX0" fmla="*/ 12433 w 27264"/>
                  <a:gd name="connsiteY0" fmla="*/ 74 h 26998"/>
                  <a:gd name="connsiteX1" fmla="*/ 2 w 27264"/>
                  <a:gd name="connsiteY1" fmla="*/ 14557 h 26998"/>
                  <a:gd name="connsiteX2" fmla="*/ 14258 w 27264"/>
                  <a:gd name="connsiteY2" fmla="*/ 26988 h 26998"/>
                  <a:gd name="connsiteX3" fmla="*/ 27259 w 27264"/>
                  <a:gd name="connsiteY3" fmla="*/ 11592 h 26998"/>
                  <a:gd name="connsiteX4" fmla="*/ 11065 w 27264"/>
                  <a:gd name="connsiteY4" fmla="*/ 187 h 2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4" h="26998">
                    <a:moveTo>
                      <a:pt x="12433" y="74"/>
                    </a:moveTo>
                    <a:cubicBezTo>
                      <a:pt x="5214" y="1054"/>
                      <a:pt x="-123" y="7281"/>
                      <a:pt x="2" y="14557"/>
                    </a:cubicBezTo>
                    <a:cubicBezTo>
                      <a:pt x="721" y="21822"/>
                      <a:pt x="6970" y="27262"/>
                      <a:pt x="14258" y="26988"/>
                    </a:cubicBezTo>
                    <a:cubicBezTo>
                      <a:pt x="21865" y="25894"/>
                      <a:pt x="27453" y="19279"/>
                      <a:pt x="27259" y="11592"/>
                    </a:cubicBezTo>
                    <a:cubicBezTo>
                      <a:pt x="25868" y="4008"/>
                      <a:pt x="18672" y="-1055"/>
                      <a:pt x="11065" y="187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E1ECFB8E-23B0-4164-A861-F918F828F59A}"/>
                  </a:ext>
                </a:extLst>
              </p:cNvPr>
              <p:cNvSpPr/>
              <p:nvPr/>
            </p:nvSpPr>
            <p:spPr>
              <a:xfrm>
                <a:off x="8390377" y="4771007"/>
                <a:ext cx="345096" cy="84736"/>
              </a:xfrm>
              <a:custGeom>
                <a:avLst/>
                <a:gdLst>
                  <a:gd name="connsiteX0" fmla="*/ 0 w 345096"/>
                  <a:gd name="connsiteY0" fmla="*/ 27713 h 84736"/>
                  <a:gd name="connsiteX1" fmla="*/ 5588 w 345096"/>
                  <a:gd name="connsiteY1" fmla="*/ 0 h 84736"/>
                  <a:gd name="connsiteX2" fmla="*/ 333813 w 345096"/>
                  <a:gd name="connsiteY2" fmla="*/ 65006 h 84736"/>
                  <a:gd name="connsiteX3" fmla="*/ 344533 w 34509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96" h="84736">
                    <a:moveTo>
                      <a:pt x="0" y="27713"/>
                    </a:moveTo>
                    <a:lnTo>
                      <a:pt x="5588" y="0"/>
                    </a:lnTo>
                    <a:lnTo>
                      <a:pt x="333813" y="65006"/>
                    </a:lnTo>
                    <a:cubicBezTo>
                      <a:pt x="333813" y="65006"/>
                      <a:pt x="348068" y="74244"/>
                      <a:pt x="344533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0DBBD9C3-0222-48BA-A1D9-0A455494C557}"/>
                  </a:ext>
                </a:extLst>
              </p:cNvPr>
              <p:cNvSpPr/>
              <p:nvPr/>
            </p:nvSpPr>
            <p:spPr>
              <a:xfrm>
                <a:off x="8542342" y="4723051"/>
                <a:ext cx="34637" cy="17367"/>
              </a:xfrm>
              <a:custGeom>
                <a:avLst/>
                <a:gdLst>
                  <a:gd name="connsiteX0" fmla="*/ 34614 w 34637"/>
                  <a:gd name="connsiteY0" fmla="*/ 2680 h 17367"/>
                  <a:gd name="connsiteX1" fmla="*/ 16481 w 34637"/>
                  <a:gd name="connsiteY1" fmla="*/ 7812 h 17367"/>
                  <a:gd name="connsiteX2" fmla="*/ 286 w 34637"/>
                  <a:gd name="connsiteY2" fmla="*/ 17278 h 17367"/>
                  <a:gd name="connsiteX3" fmla="*/ 14200 w 34637"/>
                  <a:gd name="connsiteY3" fmla="*/ 2338 h 17367"/>
                  <a:gd name="connsiteX4" fmla="*/ 34614 w 34637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7" h="17367">
                    <a:moveTo>
                      <a:pt x="34614" y="2680"/>
                    </a:moveTo>
                    <a:cubicBezTo>
                      <a:pt x="34614" y="4391"/>
                      <a:pt x="25719" y="3706"/>
                      <a:pt x="16481" y="7812"/>
                    </a:cubicBezTo>
                    <a:cubicBezTo>
                      <a:pt x="7243" y="11918"/>
                      <a:pt x="1769" y="18190"/>
                      <a:pt x="286" y="17278"/>
                    </a:cubicBezTo>
                    <a:cubicBezTo>
                      <a:pt x="-1196" y="16365"/>
                      <a:pt x="3024" y="7014"/>
                      <a:pt x="14200" y="2338"/>
                    </a:cubicBezTo>
                    <a:cubicBezTo>
                      <a:pt x="25377" y="-2338"/>
                      <a:pt x="35184" y="1197"/>
                      <a:pt x="3461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303F1B6D-23CC-4BF7-932D-3A1BE4F4703D}"/>
                  </a:ext>
                </a:extLst>
              </p:cNvPr>
              <p:cNvSpPr/>
              <p:nvPr/>
            </p:nvSpPr>
            <p:spPr>
              <a:xfrm>
                <a:off x="8583874" y="4745616"/>
                <a:ext cx="26729" cy="23691"/>
              </a:xfrm>
              <a:custGeom>
                <a:avLst/>
                <a:gdLst>
                  <a:gd name="connsiteX0" fmla="*/ 26726 w 26729"/>
                  <a:gd name="connsiteY0" fmla="*/ 1099 h 23691"/>
                  <a:gd name="connsiteX1" fmla="*/ 12128 w 26729"/>
                  <a:gd name="connsiteY1" fmla="*/ 10564 h 23691"/>
                  <a:gd name="connsiteX2" fmla="*/ 723 w 26729"/>
                  <a:gd name="connsiteY2" fmla="*/ 23680 h 23691"/>
                  <a:gd name="connsiteX3" fmla="*/ 8250 w 26729"/>
                  <a:gd name="connsiteY3" fmla="*/ 6117 h 23691"/>
                  <a:gd name="connsiteX4" fmla="*/ 26726 w 26729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29" h="23691">
                    <a:moveTo>
                      <a:pt x="26726" y="1099"/>
                    </a:moveTo>
                    <a:cubicBezTo>
                      <a:pt x="26726" y="2809"/>
                      <a:pt x="19085" y="4406"/>
                      <a:pt x="12128" y="10564"/>
                    </a:cubicBezTo>
                    <a:cubicBezTo>
                      <a:pt x="5171" y="16723"/>
                      <a:pt x="2320" y="24022"/>
                      <a:pt x="723" y="23680"/>
                    </a:cubicBezTo>
                    <a:cubicBezTo>
                      <a:pt x="-873" y="23338"/>
                      <a:pt x="-417" y="13644"/>
                      <a:pt x="8250" y="6117"/>
                    </a:cubicBezTo>
                    <a:cubicBezTo>
                      <a:pt x="16918" y="-1410"/>
                      <a:pt x="26954" y="-498"/>
                      <a:pt x="26726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521896D4-4E98-4B62-874F-87B45F4D4644}"/>
                  </a:ext>
                </a:extLst>
              </p:cNvPr>
              <p:cNvSpPr/>
              <p:nvPr/>
            </p:nvSpPr>
            <p:spPr>
              <a:xfrm>
                <a:off x="8622741" y="4766367"/>
                <a:ext cx="19374" cy="26994"/>
              </a:xfrm>
              <a:custGeom>
                <a:avLst/>
                <a:gdLst>
                  <a:gd name="connsiteX0" fmla="*/ 1202 w 19374"/>
                  <a:gd name="connsiteY0" fmla="*/ 26993 h 26994"/>
                  <a:gd name="connsiteX1" fmla="*/ 4510 w 19374"/>
                  <a:gd name="connsiteY1" fmla="*/ 9772 h 26994"/>
                  <a:gd name="connsiteX2" fmla="*/ 19336 w 19374"/>
                  <a:gd name="connsiteY2" fmla="*/ 421 h 26994"/>
                  <a:gd name="connsiteX3" fmla="*/ 9414 w 19374"/>
                  <a:gd name="connsiteY3" fmla="*/ 13080 h 26994"/>
                  <a:gd name="connsiteX4" fmla="*/ 1202 w 19374"/>
                  <a:gd name="connsiteY4" fmla="*/ 26993 h 2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4" h="26994">
                    <a:moveTo>
                      <a:pt x="1202" y="26993"/>
                    </a:moveTo>
                    <a:cubicBezTo>
                      <a:pt x="-394" y="26993"/>
                      <a:pt x="-1307" y="18326"/>
                      <a:pt x="4510" y="9772"/>
                    </a:cubicBezTo>
                    <a:cubicBezTo>
                      <a:pt x="10326" y="1219"/>
                      <a:pt x="18765" y="-1062"/>
                      <a:pt x="19336" y="421"/>
                    </a:cubicBezTo>
                    <a:cubicBezTo>
                      <a:pt x="19906" y="1903"/>
                      <a:pt x="14089" y="6123"/>
                      <a:pt x="9414" y="13080"/>
                    </a:cubicBezTo>
                    <a:cubicBezTo>
                      <a:pt x="4738" y="20037"/>
                      <a:pt x="2913" y="27107"/>
                      <a:pt x="1202" y="269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23378285-26BC-48EE-BB07-4FCB3432F82A}"/>
                  </a:ext>
                </a:extLst>
              </p:cNvPr>
              <p:cNvSpPr/>
              <p:nvPr/>
            </p:nvSpPr>
            <p:spPr>
              <a:xfrm>
                <a:off x="8544538" y="4675457"/>
                <a:ext cx="36278" cy="9527"/>
              </a:xfrm>
              <a:custGeom>
                <a:avLst/>
                <a:gdLst>
                  <a:gd name="connsiteX0" fmla="*/ 36067 w 36278"/>
                  <a:gd name="connsiteY0" fmla="*/ 9217 h 9527"/>
                  <a:gd name="connsiteX1" fmla="*/ 18162 w 36278"/>
                  <a:gd name="connsiteY1" fmla="*/ 6138 h 9527"/>
                  <a:gd name="connsiteX2" fmla="*/ 29 w 36278"/>
                  <a:gd name="connsiteY2" fmla="*/ 5339 h 9527"/>
                  <a:gd name="connsiteX3" fmla="*/ 18732 w 36278"/>
                  <a:gd name="connsiteY3" fmla="*/ 207 h 9527"/>
                  <a:gd name="connsiteX4" fmla="*/ 36067 w 3627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78" h="9527">
                    <a:moveTo>
                      <a:pt x="36067" y="9217"/>
                    </a:moveTo>
                    <a:cubicBezTo>
                      <a:pt x="35041" y="10585"/>
                      <a:pt x="27742" y="7050"/>
                      <a:pt x="18162" y="6138"/>
                    </a:cubicBezTo>
                    <a:cubicBezTo>
                      <a:pt x="8582" y="5225"/>
                      <a:pt x="599" y="6936"/>
                      <a:pt x="29" y="5339"/>
                    </a:cubicBezTo>
                    <a:cubicBezTo>
                      <a:pt x="-542" y="3742"/>
                      <a:pt x="7442" y="-1047"/>
                      <a:pt x="18732" y="207"/>
                    </a:cubicBezTo>
                    <a:cubicBezTo>
                      <a:pt x="30023" y="1462"/>
                      <a:pt x="37664" y="8076"/>
                      <a:pt x="36067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9B183AEB-675B-400D-9D51-1B9BB923F151}"/>
                  </a:ext>
                </a:extLst>
              </p:cNvPr>
              <p:cNvSpPr/>
              <p:nvPr/>
            </p:nvSpPr>
            <p:spPr>
              <a:xfrm>
                <a:off x="8529984" y="4607354"/>
                <a:ext cx="49139" cy="36041"/>
              </a:xfrm>
              <a:custGeom>
                <a:avLst/>
                <a:gdLst>
                  <a:gd name="connsiteX0" fmla="*/ 49139 w 49139"/>
                  <a:gd name="connsiteY0" fmla="*/ 35123 h 36041"/>
                  <a:gd name="connsiteX1" fmla="*/ 31918 w 49139"/>
                  <a:gd name="connsiteY1" fmla="*/ 32158 h 36041"/>
                  <a:gd name="connsiteX2" fmla="*/ 14811 w 49139"/>
                  <a:gd name="connsiteY2" fmla="*/ 23604 h 36041"/>
                  <a:gd name="connsiteX3" fmla="*/ 5802 w 49139"/>
                  <a:gd name="connsiteY3" fmla="*/ 16761 h 36041"/>
                  <a:gd name="connsiteX4" fmla="*/ 1240 w 49139"/>
                  <a:gd name="connsiteY4" fmla="*/ 11743 h 36041"/>
                  <a:gd name="connsiteX5" fmla="*/ 1924 w 49139"/>
                  <a:gd name="connsiteY5" fmla="*/ 2734 h 36041"/>
                  <a:gd name="connsiteX6" fmla="*/ 9907 w 49139"/>
                  <a:gd name="connsiteY6" fmla="*/ 111 h 36041"/>
                  <a:gd name="connsiteX7" fmla="*/ 16294 w 49139"/>
                  <a:gd name="connsiteY7" fmla="*/ 2049 h 36041"/>
                  <a:gd name="connsiteX8" fmla="*/ 26330 w 49139"/>
                  <a:gd name="connsiteY8" fmla="*/ 7524 h 36041"/>
                  <a:gd name="connsiteX9" fmla="*/ 40814 w 49139"/>
                  <a:gd name="connsiteY9" fmla="*/ 20297 h 36041"/>
                  <a:gd name="connsiteX10" fmla="*/ 48569 w 49139"/>
                  <a:gd name="connsiteY10" fmla="*/ 36035 h 36041"/>
                  <a:gd name="connsiteX11" fmla="*/ 37164 w 49139"/>
                  <a:gd name="connsiteY11" fmla="*/ 23148 h 36041"/>
                  <a:gd name="connsiteX12" fmla="*/ 23251 w 49139"/>
                  <a:gd name="connsiteY12" fmla="*/ 11743 h 36041"/>
                  <a:gd name="connsiteX13" fmla="*/ 13785 w 49139"/>
                  <a:gd name="connsiteY13" fmla="*/ 7067 h 36041"/>
                  <a:gd name="connsiteX14" fmla="*/ 6030 w 49139"/>
                  <a:gd name="connsiteY14" fmla="*/ 6497 h 36041"/>
                  <a:gd name="connsiteX15" fmla="*/ 6030 w 49139"/>
                  <a:gd name="connsiteY15" fmla="*/ 8436 h 36041"/>
                  <a:gd name="connsiteX16" fmla="*/ 9451 w 49139"/>
                  <a:gd name="connsiteY16" fmla="*/ 12085 h 36041"/>
                  <a:gd name="connsiteX17" fmla="*/ 17663 w 49139"/>
                  <a:gd name="connsiteY17" fmla="*/ 18700 h 36041"/>
                  <a:gd name="connsiteX18" fmla="*/ 33287 w 49139"/>
                  <a:gd name="connsiteY18" fmla="*/ 27938 h 36041"/>
                  <a:gd name="connsiteX19" fmla="*/ 49139 w 49139"/>
                  <a:gd name="connsiteY19" fmla="*/ 35123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39" h="36041">
                    <a:moveTo>
                      <a:pt x="49139" y="35123"/>
                    </a:moveTo>
                    <a:cubicBezTo>
                      <a:pt x="43243" y="35636"/>
                      <a:pt x="37301" y="34621"/>
                      <a:pt x="31918" y="32158"/>
                    </a:cubicBezTo>
                    <a:cubicBezTo>
                      <a:pt x="25897" y="30002"/>
                      <a:pt x="20149" y="27128"/>
                      <a:pt x="14811" y="23604"/>
                    </a:cubicBezTo>
                    <a:cubicBezTo>
                      <a:pt x="11675" y="21494"/>
                      <a:pt x="8676" y="19213"/>
                      <a:pt x="5802" y="16761"/>
                    </a:cubicBezTo>
                    <a:cubicBezTo>
                      <a:pt x="4000" y="15358"/>
                      <a:pt x="2460" y="13671"/>
                      <a:pt x="1240" y="11743"/>
                    </a:cubicBezTo>
                    <a:cubicBezTo>
                      <a:pt x="-642" y="8938"/>
                      <a:pt x="-357" y="5220"/>
                      <a:pt x="1924" y="2734"/>
                    </a:cubicBezTo>
                    <a:cubicBezTo>
                      <a:pt x="4011" y="624"/>
                      <a:pt x="6977" y="-346"/>
                      <a:pt x="9907" y="111"/>
                    </a:cubicBezTo>
                    <a:cubicBezTo>
                      <a:pt x="12120" y="441"/>
                      <a:pt x="14275" y="1092"/>
                      <a:pt x="16294" y="2049"/>
                    </a:cubicBezTo>
                    <a:cubicBezTo>
                      <a:pt x="19807" y="3555"/>
                      <a:pt x="23171" y="5379"/>
                      <a:pt x="26330" y="7524"/>
                    </a:cubicBezTo>
                    <a:cubicBezTo>
                      <a:pt x="31770" y="11025"/>
                      <a:pt x="36651" y="15336"/>
                      <a:pt x="40814" y="20297"/>
                    </a:cubicBezTo>
                    <a:cubicBezTo>
                      <a:pt x="47543" y="29078"/>
                      <a:pt x="49253" y="35807"/>
                      <a:pt x="48569" y="36035"/>
                    </a:cubicBezTo>
                    <a:cubicBezTo>
                      <a:pt x="47885" y="36263"/>
                      <a:pt x="44691" y="30561"/>
                      <a:pt x="37164" y="23148"/>
                    </a:cubicBezTo>
                    <a:cubicBezTo>
                      <a:pt x="33036" y="18757"/>
                      <a:pt x="28360" y="14925"/>
                      <a:pt x="23251" y="11743"/>
                    </a:cubicBezTo>
                    <a:cubicBezTo>
                      <a:pt x="20217" y="9964"/>
                      <a:pt x="17047" y="8390"/>
                      <a:pt x="13785" y="7067"/>
                    </a:cubicBezTo>
                    <a:cubicBezTo>
                      <a:pt x="10250" y="5471"/>
                      <a:pt x="7170" y="5015"/>
                      <a:pt x="6030" y="6497"/>
                    </a:cubicBezTo>
                    <a:cubicBezTo>
                      <a:pt x="4890" y="7980"/>
                      <a:pt x="5460" y="7295"/>
                      <a:pt x="6030" y="8436"/>
                    </a:cubicBezTo>
                    <a:cubicBezTo>
                      <a:pt x="7011" y="9793"/>
                      <a:pt x="8162" y="11025"/>
                      <a:pt x="9451" y="12085"/>
                    </a:cubicBezTo>
                    <a:cubicBezTo>
                      <a:pt x="12052" y="14458"/>
                      <a:pt x="14789" y="16659"/>
                      <a:pt x="17663" y="18700"/>
                    </a:cubicBezTo>
                    <a:cubicBezTo>
                      <a:pt x="22555" y="22270"/>
                      <a:pt x="27790" y="25372"/>
                      <a:pt x="33287" y="27938"/>
                    </a:cubicBezTo>
                    <a:cubicBezTo>
                      <a:pt x="38750" y="29911"/>
                      <a:pt x="44053" y="32306"/>
                      <a:pt x="49139" y="351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4B647BA5-F196-4A29-A085-964E00BEE030}"/>
                  </a:ext>
                </a:extLst>
              </p:cNvPr>
              <p:cNvSpPr/>
              <p:nvPr/>
            </p:nvSpPr>
            <p:spPr>
              <a:xfrm>
                <a:off x="8574140" y="4591953"/>
                <a:ext cx="31803" cy="52577"/>
              </a:xfrm>
              <a:custGeom>
                <a:avLst/>
                <a:gdLst>
                  <a:gd name="connsiteX0" fmla="*/ 2360 w 31803"/>
                  <a:gd name="connsiteY0" fmla="*/ 52577 h 52577"/>
                  <a:gd name="connsiteX1" fmla="*/ 649 w 31803"/>
                  <a:gd name="connsiteY1" fmla="*/ 35128 h 52577"/>
                  <a:gd name="connsiteX2" fmla="*/ 6123 w 31803"/>
                  <a:gd name="connsiteY2" fmla="*/ 16652 h 52577"/>
                  <a:gd name="connsiteX3" fmla="*/ 12168 w 31803"/>
                  <a:gd name="connsiteY3" fmla="*/ 6845 h 52577"/>
                  <a:gd name="connsiteX4" fmla="*/ 24713 w 31803"/>
                  <a:gd name="connsiteY4" fmla="*/ 2 h 52577"/>
                  <a:gd name="connsiteX5" fmla="*/ 31100 w 31803"/>
                  <a:gd name="connsiteY5" fmla="*/ 5932 h 52577"/>
                  <a:gd name="connsiteX6" fmla="*/ 31784 w 31803"/>
                  <a:gd name="connsiteY6" fmla="*/ 12547 h 52577"/>
                  <a:gd name="connsiteX7" fmla="*/ 29845 w 31803"/>
                  <a:gd name="connsiteY7" fmla="*/ 23952 h 52577"/>
                  <a:gd name="connsiteX8" fmla="*/ 19581 w 31803"/>
                  <a:gd name="connsiteY8" fmla="*/ 40602 h 52577"/>
                  <a:gd name="connsiteX9" fmla="*/ 3957 w 31803"/>
                  <a:gd name="connsiteY9" fmla="*/ 48700 h 52577"/>
                  <a:gd name="connsiteX10" fmla="*/ 16502 w 31803"/>
                  <a:gd name="connsiteY10" fmla="*/ 37295 h 52577"/>
                  <a:gd name="connsiteX11" fmla="*/ 24713 w 31803"/>
                  <a:gd name="connsiteY11" fmla="*/ 21899 h 52577"/>
                  <a:gd name="connsiteX12" fmla="*/ 25968 w 31803"/>
                  <a:gd name="connsiteY12" fmla="*/ 11977 h 52577"/>
                  <a:gd name="connsiteX13" fmla="*/ 23686 w 31803"/>
                  <a:gd name="connsiteY13" fmla="*/ 5134 h 52577"/>
                  <a:gd name="connsiteX14" fmla="*/ 16730 w 31803"/>
                  <a:gd name="connsiteY14" fmla="*/ 9810 h 52577"/>
                  <a:gd name="connsiteX15" fmla="*/ 10913 w 31803"/>
                  <a:gd name="connsiteY15" fmla="*/ 18477 h 52577"/>
                  <a:gd name="connsiteX16" fmla="*/ 4755 w 31803"/>
                  <a:gd name="connsiteY16" fmla="*/ 35128 h 52577"/>
                  <a:gd name="connsiteX17" fmla="*/ 2360 w 31803"/>
                  <a:gd name="connsiteY17" fmla="*/ 52577 h 5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803" h="52577">
                    <a:moveTo>
                      <a:pt x="2360" y="52577"/>
                    </a:moveTo>
                    <a:cubicBezTo>
                      <a:pt x="-24" y="47080"/>
                      <a:pt x="-617" y="40979"/>
                      <a:pt x="649" y="35128"/>
                    </a:cubicBezTo>
                    <a:cubicBezTo>
                      <a:pt x="1334" y="28685"/>
                      <a:pt x="3192" y="22423"/>
                      <a:pt x="6123" y="16652"/>
                    </a:cubicBezTo>
                    <a:cubicBezTo>
                      <a:pt x="7823" y="13197"/>
                      <a:pt x="9841" y="9913"/>
                      <a:pt x="12168" y="6845"/>
                    </a:cubicBezTo>
                    <a:cubicBezTo>
                      <a:pt x="14859" y="2511"/>
                      <a:pt x="19615" y="-78"/>
                      <a:pt x="24713" y="2"/>
                    </a:cubicBezTo>
                    <a:cubicBezTo>
                      <a:pt x="27815" y="572"/>
                      <a:pt x="30313" y="2876"/>
                      <a:pt x="31100" y="5932"/>
                    </a:cubicBezTo>
                    <a:cubicBezTo>
                      <a:pt x="31647" y="8088"/>
                      <a:pt x="31875" y="10323"/>
                      <a:pt x="31784" y="12547"/>
                    </a:cubicBezTo>
                    <a:cubicBezTo>
                      <a:pt x="31727" y="16424"/>
                      <a:pt x="31077" y="20268"/>
                      <a:pt x="29845" y="23952"/>
                    </a:cubicBezTo>
                    <a:cubicBezTo>
                      <a:pt x="27838" y="30258"/>
                      <a:pt x="24314" y="35972"/>
                      <a:pt x="19581" y="40602"/>
                    </a:cubicBezTo>
                    <a:cubicBezTo>
                      <a:pt x="11370" y="48357"/>
                      <a:pt x="4071" y="49270"/>
                      <a:pt x="3957" y="48700"/>
                    </a:cubicBezTo>
                    <a:cubicBezTo>
                      <a:pt x="3843" y="48129"/>
                      <a:pt x="10001" y="45392"/>
                      <a:pt x="16502" y="37295"/>
                    </a:cubicBezTo>
                    <a:cubicBezTo>
                      <a:pt x="20311" y="32813"/>
                      <a:pt x="23116" y="27555"/>
                      <a:pt x="24713" y="21899"/>
                    </a:cubicBezTo>
                    <a:cubicBezTo>
                      <a:pt x="25602" y="18671"/>
                      <a:pt x="26024" y="15330"/>
                      <a:pt x="25968" y="11977"/>
                    </a:cubicBezTo>
                    <a:cubicBezTo>
                      <a:pt x="25968" y="8213"/>
                      <a:pt x="25169" y="5020"/>
                      <a:pt x="23686" y="5134"/>
                    </a:cubicBezTo>
                    <a:cubicBezTo>
                      <a:pt x="22204" y="5248"/>
                      <a:pt x="18668" y="7073"/>
                      <a:pt x="16730" y="9810"/>
                    </a:cubicBezTo>
                    <a:cubicBezTo>
                      <a:pt x="14506" y="12501"/>
                      <a:pt x="12556" y="15398"/>
                      <a:pt x="10913" y="18477"/>
                    </a:cubicBezTo>
                    <a:cubicBezTo>
                      <a:pt x="8051" y="23689"/>
                      <a:pt x="5975" y="29300"/>
                      <a:pt x="4755" y="35128"/>
                    </a:cubicBezTo>
                    <a:cubicBezTo>
                      <a:pt x="2588" y="45849"/>
                      <a:pt x="3386" y="52463"/>
                      <a:pt x="2360" y="525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0EA9CF8B-33BB-482C-B675-D03D628CDF4E}"/>
                  </a:ext>
                </a:extLst>
              </p:cNvPr>
              <p:cNvSpPr/>
              <p:nvPr/>
            </p:nvSpPr>
            <p:spPr>
              <a:xfrm>
                <a:off x="7593954" y="3853770"/>
                <a:ext cx="1118042" cy="814937"/>
              </a:xfrm>
              <a:custGeom>
                <a:avLst/>
                <a:gdLst>
                  <a:gd name="connsiteX0" fmla="*/ 360995 w 1118042"/>
                  <a:gd name="connsiteY0" fmla="*/ 31100 h 814937"/>
                  <a:gd name="connsiteX1" fmla="*/ 68581 w 1118042"/>
                  <a:gd name="connsiteY1" fmla="*/ 19695 h 814937"/>
                  <a:gd name="connsiteX2" fmla="*/ 154 w 1118042"/>
                  <a:gd name="connsiteY2" fmla="*/ 123819 h 814937"/>
                  <a:gd name="connsiteX3" fmla="*/ 79986 w 1118042"/>
                  <a:gd name="connsiteY3" fmla="*/ 814938 h 814937"/>
                  <a:gd name="connsiteX4" fmla="*/ 342292 w 1118042"/>
                  <a:gd name="connsiteY4" fmla="*/ 760538 h 814937"/>
                  <a:gd name="connsiteX5" fmla="*/ 279224 w 1118042"/>
                  <a:gd name="connsiteY5" fmla="*/ 286791 h 814937"/>
                  <a:gd name="connsiteX6" fmla="*/ 418018 w 1118042"/>
                  <a:gd name="connsiteY6" fmla="*/ 353165 h 814937"/>
                  <a:gd name="connsiteX7" fmla="*/ 752401 w 1118042"/>
                  <a:gd name="connsiteY7" fmla="*/ 356131 h 814937"/>
                  <a:gd name="connsiteX8" fmla="*/ 828356 w 1118042"/>
                  <a:gd name="connsiteY8" fmla="*/ 335032 h 814937"/>
                  <a:gd name="connsiteX9" fmla="*/ 807257 w 1118042"/>
                  <a:gd name="connsiteY9" fmla="*/ 763617 h 814937"/>
                  <a:gd name="connsiteX10" fmla="*/ 1045271 w 1118042"/>
                  <a:gd name="connsiteY10" fmla="*/ 814938 h 814937"/>
                  <a:gd name="connsiteX11" fmla="*/ 1116094 w 1118042"/>
                  <a:gd name="connsiteY11" fmla="*/ 240032 h 814937"/>
                  <a:gd name="connsiteX12" fmla="*/ 1095794 w 1118042"/>
                  <a:gd name="connsiteY12" fmla="*/ 107282 h 814937"/>
                  <a:gd name="connsiteX13" fmla="*/ 1045271 w 1118042"/>
                  <a:gd name="connsiteY13" fmla="*/ 31100 h 814937"/>
                  <a:gd name="connsiteX14" fmla="*/ 828584 w 1118042"/>
                  <a:gd name="connsiteY14" fmla="*/ 79 h 8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8042" h="814937">
                    <a:moveTo>
                      <a:pt x="360995" y="31100"/>
                    </a:moveTo>
                    <a:cubicBezTo>
                      <a:pt x="360995" y="31100"/>
                      <a:pt x="125604" y="-11211"/>
                      <a:pt x="68581" y="19695"/>
                    </a:cubicBezTo>
                    <a:cubicBezTo>
                      <a:pt x="19656" y="46154"/>
                      <a:pt x="6312" y="83219"/>
                      <a:pt x="154" y="123819"/>
                    </a:cubicBezTo>
                    <a:cubicBezTo>
                      <a:pt x="-4066" y="150962"/>
                      <a:pt x="79986" y="814938"/>
                      <a:pt x="79986" y="814938"/>
                    </a:cubicBezTo>
                    <a:lnTo>
                      <a:pt x="342292" y="760538"/>
                    </a:lnTo>
                    <a:lnTo>
                      <a:pt x="279224" y="286791"/>
                    </a:lnTo>
                    <a:cubicBezTo>
                      <a:pt x="279224" y="286791"/>
                      <a:pt x="330431" y="356131"/>
                      <a:pt x="418018" y="353165"/>
                    </a:cubicBezTo>
                    <a:lnTo>
                      <a:pt x="752401" y="356131"/>
                    </a:lnTo>
                    <a:lnTo>
                      <a:pt x="828356" y="335032"/>
                    </a:lnTo>
                    <a:lnTo>
                      <a:pt x="807257" y="763617"/>
                    </a:lnTo>
                    <a:lnTo>
                      <a:pt x="1045271" y="814938"/>
                    </a:lnTo>
                    <a:lnTo>
                      <a:pt x="1116094" y="240032"/>
                    </a:lnTo>
                    <a:cubicBezTo>
                      <a:pt x="1121842" y="194756"/>
                      <a:pt x="1114817" y="148772"/>
                      <a:pt x="1095794" y="107282"/>
                    </a:cubicBezTo>
                    <a:cubicBezTo>
                      <a:pt x="1081994" y="77516"/>
                      <a:pt x="1064203" y="46268"/>
                      <a:pt x="1045271" y="31100"/>
                    </a:cubicBezTo>
                    <a:cubicBezTo>
                      <a:pt x="1002960" y="-3114"/>
                      <a:pt x="828584" y="79"/>
                      <a:pt x="828584" y="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7666F2FE-29E4-4327-896B-5FA68F8D0515}"/>
                  </a:ext>
                </a:extLst>
              </p:cNvPr>
              <p:cNvSpPr/>
              <p:nvPr/>
            </p:nvSpPr>
            <p:spPr>
              <a:xfrm>
                <a:off x="8130962" y="3936988"/>
                <a:ext cx="11214" cy="270973"/>
              </a:xfrm>
              <a:custGeom>
                <a:avLst/>
                <a:gdLst>
                  <a:gd name="connsiteX0" fmla="*/ 530 w 11214"/>
                  <a:gd name="connsiteY0" fmla="*/ 270973 h 270973"/>
                  <a:gd name="connsiteX1" fmla="*/ 530 w 11214"/>
                  <a:gd name="connsiteY1" fmla="*/ 231285 h 270973"/>
                  <a:gd name="connsiteX2" fmla="*/ 3039 w 11214"/>
                  <a:gd name="connsiteY2" fmla="*/ 135487 h 270973"/>
                  <a:gd name="connsiteX3" fmla="*/ 6689 w 11214"/>
                  <a:gd name="connsiteY3" fmla="*/ 39574 h 270973"/>
                  <a:gd name="connsiteX4" fmla="*/ 9768 w 11214"/>
                  <a:gd name="connsiteY4" fmla="*/ 0 h 270973"/>
                  <a:gd name="connsiteX5" fmla="*/ 10909 w 11214"/>
                  <a:gd name="connsiteY5" fmla="*/ 39688 h 270973"/>
                  <a:gd name="connsiteX6" fmla="*/ 8970 w 11214"/>
                  <a:gd name="connsiteY6" fmla="*/ 135601 h 270973"/>
                  <a:gd name="connsiteX7" fmla="*/ 4750 w 11214"/>
                  <a:gd name="connsiteY7" fmla="*/ 231513 h 270973"/>
                  <a:gd name="connsiteX8" fmla="*/ 530 w 11214"/>
                  <a:gd name="connsiteY8" fmla="*/ 270973 h 27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4" h="270973">
                    <a:moveTo>
                      <a:pt x="530" y="270973"/>
                    </a:moveTo>
                    <a:cubicBezTo>
                      <a:pt x="-177" y="257755"/>
                      <a:pt x="-177" y="244503"/>
                      <a:pt x="530" y="231285"/>
                    </a:cubicBezTo>
                    <a:cubicBezTo>
                      <a:pt x="1215" y="205055"/>
                      <a:pt x="2127" y="171981"/>
                      <a:pt x="3039" y="135487"/>
                    </a:cubicBezTo>
                    <a:cubicBezTo>
                      <a:pt x="3952" y="98992"/>
                      <a:pt x="5434" y="64094"/>
                      <a:pt x="6689" y="39574"/>
                    </a:cubicBezTo>
                    <a:cubicBezTo>
                      <a:pt x="6723" y="26322"/>
                      <a:pt x="7750" y="13093"/>
                      <a:pt x="9768" y="0"/>
                    </a:cubicBezTo>
                    <a:cubicBezTo>
                      <a:pt x="11171" y="13184"/>
                      <a:pt x="11559" y="26447"/>
                      <a:pt x="10909" y="39688"/>
                    </a:cubicBezTo>
                    <a:cubicBezTo>
                      <a:pt x="10909" y="64322"/>
                      <a:pt x="10110" y="98193"/>
                      <a:pt x="8970" y="135601"/>
                    </a:cubicBezTo>
                    <a:cubicBezTo>
                      <a:pt x="7829" y="173008"/>
                      <a:pt x="6347" y="206993"/>
                      <a:pt x="4750" y="231513"/>
                    </a:cubicBezTo>
                    <a:cubicBezTo>
                      <a:pt x="4647" y="244777"/>
                      <a:pt x="3233" y="257995"/>
                      <a:pt x="530" y="27097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E25AA240-2A2F-4CAF-90B8-B7AFA7CD0644}"/>
                  </a:ext>
                </a:extLst>
              </p:cNvPr>
              <p:cNvSpPr/>
              <p:nvPr/>
            </p:nvSpPr>
            <p:spPr>
              <a:xfrm>
                <a:off x="8417241" y="3949959"/>
                <a:ext cx="116076" cy="248195"/>
              </a:xfrm>
              <a:custGeom>
                <a:avLst/>
                <a:gdLst>
                  <a:gd name="connsiteX0" fmla="*/ 116036 w 116076"/>
                  <a:gd name="connsiteY0" fmla="*/ 31 h 248195"/>
                  <a:gd name="connsiteX1" fmla="*/ 89920 w 116076"/>
                  <a:gd name="connsiteY1" fmla="*/ 31508 h 248195"/>
                  <a:gd name="connsiteX2" fmla="*/ 38257 w 116076"/>
                  <a:gd name="connsiteY2" fmla="*/ 114761 h 248195"/>
                  <a:gd name="connsiteX3" fmla="*/ 7692 w 116076"/>
                  <a:gd name="connsiteY3" fmla="*/ 207937 h 248195"/>
                  <a:gd name="connsiteX4" fmla="*/ 394 w 116076"/>
                  <a:gd name="connsiteY4" fmla="*/ 248195 h 248195"/>
                  <a:gd name="connsiteX5" fmla="*/ 394 w 116076"/>
                  <a:gd name="connsiteY5" fmla="*/ 236791 h 248195"/>
                  <a:gd name="connsiteX6" fmla="*/ 3701 w 116076"/>
                  <a:gd name="connsiteY6" fmla="*/ 206911 h 248195"/>
                  <a:gd name="connsiteX7" fmla="*/ 86840 w 116076"/>
                  <a:gd name="connsiteY7" fmla="*/ 28542 h 248195"/>
                  <a:gd name="connsiteX8" fmla="*/ 107939 w 116076"/>
                  <a:gd name="connsiteY8" fmla="*/ 7102 h 248195"/>
                  <a:gd name="connsiteX9" fmla="*/ 116036 w 116076"/>
                  <a:gd name="connsiteY9" fmla="*/ 31 h 24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076" h="248195">
                    <a:moveTo>
                      <a:pt x="116036" y="31"/>
                    </a:moveTo>
                    <a:cubicBezTo>
                      <a:pt x="116834" y="715"/>
                      <a:pt x="105658" y="11435"/>
                      <a:pt x="89920" y="31508"/>
                    </a:cubicBezTo>
                    <a:cubicBezTo>
                      <a:pt x="69562" y="57180"/>
                      <a:pt x="52216" y="85121"/>
                      <a:pt x="38257" y="114761"/>
                    </a:cubicBezTo>
                    <a:cubicBezTo>
                      <a:pt x="24594" y="144573"/>
                      <a:pt x="14341" y="175821"/>
                      <a:pt x="7692" y="207937"/>
                    </a:cubicBezTo>
                    <a:cubicBezTo>
                      <a:pt x="2788" y="232685"/>
                      <a:pt x="1420" y="248309"/>
                      <a:pt x="394" y="248195"/>
                    </a:cubicBezTo>
                    <a:cubicBezTo>
                      <a:pt x="-131" y="244409"/>
                      <a:pt x="-131" y="240577"/>
                      <a:pt x="394" y="236791"/>
                    </a:cubicBezTo>
                    <a:cubicBezTo>
                      <a:pt x="941" y="226777"/>
                      <a:pt x="2047" y="216798"/>
                      <a:pt x="3701" y="206911"/>
                    </a:cubicBezTo>
                    <a:cubicBezTo>
                      <a:pt x="14490" y="140946"/>
                      <a:pt x="43252" y="79224"/>
                      <a:pt x="86840" y="28542"/>
                    </a:cubicBezTo>
                    <a:cubicBezTo>
                      <a:pt x="93421" y="20959"/>
                      <a:pt x="100469" y="13796"/>
                      <a:pt x="107939" y="7102"/>
                    </a:cubicBezTo>
                    <a:cubicBezTo>
                      <a:pt x="112729" y="2198"/>
                      <a:pt x="115808" y="-311"/>
                      <a:pt x="116036" y="3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BE21EA1B-5C14-4EB1-BA3C-9B522FEAC487}"/>
                  </a:ext>
                </a:extLst>
              </p:cNvPr>
              <p:cNvSpPr/>
              <p:nvPr/>
            </p:nvSpPr>
            <p:spPr>
              <a:xfrm>
                <a:off x="8408109" y="3996977"/>
                <a:ext cx="15911" cy="211669"/>
              </a:xfrm>
              <a:custGeom>
                <a:avLst/>
                <a:gdLst>
                  <a:gd name="connsiteX0" fmla="*/ 15912 w 15911"/>
                  <a:gd name="connsiteY0" fmla="*/ 0 h 211669"/>
                  <a:gd name="connsiteX1" fmla="*/ 12148 w 15911"/>
                  <a:gd name="connsiteY1" fmla="*/ 31021 h 211669"/>
                  <a:gd name="connsiteX2" fmla="*/ 6104 w 15911"/>
                  <a:gd name="connsiteY2" fmla="*/ 105606 h 211669"/>
                  <a:gd name="connsiteX3" fmla="*/ 8271 w 15911"/>
                  <a:gd name="connsiteY3" fmla="*/ 180535 h 211669"/>
                  <a:gd name="connsiteX4" fmla="*/ 10323 w 15911"/>
                  <a:gd name="connsiteY4" fmla="*/ 211669 h 211669"/>
                  <a:gd name="connsiteX5" fmla="*/ 4051 w 15911"/>
                  <a:gd name="connsiteY5" fmla="*/ 180991 h 211669"/>
                  <a:gd name="connsiteX6" fmla="*/ 8043 w 15911"/>
                  <a:gd name="connsiteY6" fmla="*/ 30336 h 211669"/>
                  <a:gd name="connsiteX7" fmla="*/ 15912 w 15911"/>
                  <a:gd name="connsiteY7" fmla="*/ 0 h 2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11" h="211669">
                    <a:moveTo>
                      <a:pt x="15912" y="0"/>
                    </a:moveTo>
                    <a:cubicBezTo>
                      <a:pt x="15444" y="10424"/>
                      <a:pt x="14178" y="20791"/>
                      <a:pt x="12148" y="31021"/>
                    </a:cubicBezTo>
                    <a:cubicBezTo>
                      <a:pt x="8864" y="55768"/>
                      <a:pt x="6845" y="80653"/>
                      <a:pt x="6104" y="105606"/>
                    </a:cubicBezTo>
                    <a:cubicBezTo>
                      <a:pt x="5465" y="130605"/>
                      <a:pt x="6195" y="155616"/>
                      <a:pt x="8271" y="180535"/>
                    </a:cubicBezTo>
                    <a:cubicBezTo>
                      <a:pt x="9673" y="190856"/>
                      <a:pt x="10358" y="201257"/>
                      <a:pt x="10323" y="211669"/>
                    </a:cubicBezTo>
                    <a:cubicBezTo>
                      <a:pt x="6948" y="201747"/>
                      <a:pt x="4849" y="191437"/>
                      <a:pt x="4051" y="180991"/>
                    </a:cubicBezTo>
                    <a:cubicBezTo>
                      <a:pt x="-2461" y="130868"/>
                      <a:pt x="-1115" y="80037"/>
                      <a:pt x="8043" y="30336"/>
                    </a:cubicBezTo>
                    <a:cubicBezTo>
                      <a:pt x="9445" y="19947"/>
                      <a:pt x="12080" y="9762"/>
                      <a:pt x="1591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215A59F4-57EB-4117-B9FB-51DEC3FDFCC0}"/>
                  </a:ext>
                </a:extLst>
              </p:cNvPr>
              <p:cNvSpPr/>
              <p:nvPr/>
            </p:nvSpPr>
            <p:spPr>
              <a:xfrm>
                <a:off x="7812068" y="3995152"/>
                <a:ext cx="59627" cy="149172"/>
              </a:xfrm>
              <a:custGeom>
                <a:avLst/>
                <a:gdLst>
                  <a:gd name="connsiteX0" fmla="*/ 96 w 59627"/>
                  <a:gd name="connsiteY0" fmla="*/ 0 h 149172"/>
                  <a:gd name="connsiteX1" fmla="*/ 13895 w 59627"/>
                  <a:gd name="connsiteY1" fmla="*/ 19388 h 149172"/>
                  <a:gd name="connsiteX2" fmla="*/ 39213 w 59627"/>
                  <a:gd name="connsiteY2" fmla="*/ 70822 h 149172"/>
                  <a:gd name="connsiteX3" fmla="*/ 56206 w 59627"/>
                  <a:gd name="connsiteY3" fmla="*/ 125564 h 149172"/>
                  <a:gd name="connsiteX4" fmla="*/ 59628 w 59627"/>
                  <a:gd name="connsiteY4" fmla="*/ 149172 h 149172"/>
                  <a:gd name="connsiteX5" fmla="*/ 33739 w 59627"/>
                  <a:gd name="connsiteY5" fmla="*/ 73104 h 149172"/>
                  <a:gd name="connsiteX6" fmla="*/ 96 w 59627"/>
                  <a:gd name="connsiteY6" fmla="*/ 0 h 14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27" h="149172">
                    <a:moveTo>
                      <a:pt x="96" y="0"/>
                    </a:moveTo>
                    <a:cubicBezTo>
                      <a:pt x="5604" y="5771"/>
                      <a:pt x="10246" y="12294"/>
                      <a:pt x="13895" y="19388"/>
                    </a:cubicBezTo>
                    <a:cubicBezTo>
                      <a:pt x="23646" y="35856"/>
                      <a:pt x="32108" y="53054"/>
                      <a:pt x="39213" y="70822"/>
                    </a:cubicBezTo>
                    <a:cubicBezTo>
                      <a:pt x="46341" y="88580"/>
                      <a:pt x="52021" y="106895"/>
                      <a:pt x="56206" y="125564"/>
                    </a:cubicBezTo>
                    <a:cubicBezTo>
                      <a:pt x="58476" y="133228"/>
                      <a:pt x="59628" y="141178"/>
                      <a:pt x="59628" y="149172"/>
                    </a:cubicBezTo>
                    <a:cubicBezTo>
                      <a:pt x="57803" y="149172"/>
                      <a:pt x="50276" y="114160"/>
                      <a:pt x="33739" y="73104"/>
                    </a:cubicBezTo>
                    <a:cubicBezTo>
                      <a:pt x="17202" y="32047"/>
                      <a:pt x="-1501" y="1026"/>
                      <a:pt x="9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1DD83EF1-C8EF-4A06-8D83-152DECB9DE33}"/>
                  </a:ext>
                </a:extLst>
              </p:cNvPr>
              <p:cNvSpPr/>
              <p:nvPr/>
            </p:nvSpPr>
            <p:spPr>
              <a:xfrm>
                <a:off x="7843692" y="3942691"/>
                <a:ext cx="47704" cy="217488"/>
              </a:xfrm>
              <a:custGeom>
                <a:avLst/>
                <a:gdLst>
                  <a:gd name="connsiteX0" fmla="*/ 62 w 47704"/>
                  <a:gd name="connsiteY0" fmla="*/ 0 h 217488"/>
                  <a:gd name="connsiteX1" fmla="*/ 5879 w 47704"/>
                  <a:gd name="connsiteY1" fmla="*/ 6957 h 217488"/>
                  <a:gd name="connsiteX2" fmla="*/ 18766 w 47704"/>
                  <a:gd name="connsiteY2" fmla="*/ 27827 h 217488"/>
                  <a:gd name="connsiteX3" fmla="*/ 44426 w 47704"/>
                  <a:gd name="connsiteY3" fmla="*/ 185211 h 217488"/>
                  <a:gd name="connsiteX4" fmla="*/ 38838 w 47704"/>
                  <a:gd name="connsiteY4" fmla="*/ 209160 h 217488"/>
                  <a:gd name="connsiteX5" fmla="*/ 35531 w 47704"/>
                  <a:gd name="connsiteY5" fmla="*/ 217486 h 217488"/>
                  <a:gd name="connsiteX6" fmla="*/ 40207 w 47704"/>
                  <a:gd name="connsiteY6" fmla="*/ 184641 h 217488"/>
                  <a:gd name="connsiteX7" fmla="*/ 15002 w 47704"/>
                  <a:gd name="connsiteY7" fmla="*/ 29766 h 217488"/>
                  <a:gd name="connsiteX8" fmla="*/ 62 w 47704"/>
                  <a:gd name="connsiteY8" fmla="*/ 0 h 2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04" h="217488">
                    <a:moveTo>
                      <a:pt x="62" y="0"/>
                    </a:moveTo>
                    <a:cubicBezTo>
                      <a:pt x="62" y="0"/>
                      <a:pt x="2458" y="2281"/>
                      <a:pt x="5879" y="6957"/>
                    </a:cubicBezTo>
                    <a:cubicBezTo>
                      <a:pt x="10680" y="13594"/>
                      <a:pt x="14980" y="20563"/>
                      <a:pt x="18766" y="27827"/>
                    </a:cubicBezTo>
                    <a:cubicBezTo>
                      <a:pt x="44210" y="76103"/>
                      <a:pt x="53219" y="131358"/>
                      <a:pt x="44426" y="185211"/>
                    </a:cubicBezTo>
                    <a:cubicBezTo>
                      <a:pt x="43103" y="193308"/>
                      <a:pt x="41244" y="201314"/>
                      <a:pt x="38838" y="209160"/>
                    </a:cubicBezTo>
                    <a:cubicBezTo>
                      <a:pt x="37127" y="214635"/>
                      <a:pt x="35987" y="217600"/>
                      <a:pt x="35531" y="217486"/>
                    </a:cubicBezTo>
                    <a:cubicBezTo>
                      <a:pt x="35075" y="217372"/>
                      <a:pt x="37812" y="204941"/>
                      <a:pt x="40207" y="184641"/>
                    </a:cubicBezTo>
                    <a:cubicBezTo>
                      <a:pt x="46662" y="131666"/>
                      <a:pt x="37914" y="77962"/>
                      <a:pt x="15002" y="29766"/>
                    </a:cubicBezTo>
                    <a:cubicBezTo>
                      <a:pt x="6221" y="11290"/>
                      <a:pt x="-736" y="684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C6ED2DBB-4022-4282-9163-B52E621A8676}"/>
                  </a:ext>
                </a:extLst>
              </p:cNvPr>
              <p:cNvSpPr/>
              <p:nvPr/>
            </p:nvSpPr>
            <p:spPr>
              <a:xfrm>
                <a:off x="8153174" y="3949647"/>
                <a:ext cx="75485" cy="164796"/>
              </a:xfrm>
              <a:custGeom>
                <a:avLst/>
                <a:gdLst>
                  <a:gd name="connsiteX0" fmla="*/ 3409 w 75485"/>
                  <a:gd name="connsiteY0" fmla="*/ 164797 h 164796"/>
                  <a:gd name="connsiteX1" fmla="*/ 215 w 75485"/>
                  <a:gd name="connsiteY1" fmla="*/ 137197 h 164796"/>
                  <a:gd name="connsiteX2" fmla="*/ 52676 w 75485"/>
                  <a:gd name="connsiteY2" fmla="*/ 16537 h 164796"/>
                  <a:gd name="connsiteX3" fmla="*/ 75486 w 75485"/>
                  <a:gd name="connsiteY3" fmla="*/ 0 h 164796"/>
                  <a:gd name="connsiteX4" fmla="*/ 56098 w 75485"/>
                  <a:gd name="connsiteY4" fmla="*/ 19502 h 164796"/>
                  <a:gd name="connsiteX5" fmla="*/ 20287 w 75485"/>
                  <a:gd name="connsiteY5" fmla="*/ 74016 h 164796"/>
                  <a:gd name="connsiteX6" fmla="*/ 4777 w 75485"/>
                  <a:gd name="connsiteY6" fmla="*/ 137426 h 164796"/>
                  <a:gd name="connsiteX7" fmla="*/ 3409 w 75485"/>
                  <a:gd name="connsiteY7" fmla="*/ 164797 h 1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85" h="164796">
                    <a:moveTo>
                      <a:pt x="3409" y="164797"/>
                    </a:moveTo>
                    <a:cubicBezTo>
                      <a:pt x="580" y="155890"/>
                      <a:pt x="-503" y="146515"/>
                      <a:pt x="215" y="137197"/>
                    </a:cubicBezTo>
                    <a:cubicBezTo>
                      <a:pt x="922" y="91590"/>
                      <a:pt x="19808" y="48150"/>
                      <a:pt x="52676" y="16537"/>
                    </a:cubicBezTo>
                    <a:cubicBezTo>
                      <a:pt x="59200" y="9671"/>
                      <a:pt x="66932" y="4072"/>
                      <a:pt x="75486" y="0"/>
                    </a:cubicBezTo>
                    <a:cubicBezTo>
                      <a:pt x="75486" y="913"/>
                      <a:pt x="67616" y="7185"/>
                      <a:pt x="56098" y="19502"/>
                    </a:cubicBezTo>
                    <a:cubicBezTo>
                      <a:pt x="41181" y="35537"/>
                      <a:pt x="29080" y="53967"/>
                      <a:pt x="20287" y="74016"/>
                    </a:cubicBezTo>
                    <a:cubicBezTo>
                      <a:pt x="11643" y="94145"/>
                      <a:pt x="6408" y="115574"/>
                      <a:pt x="4777" y="137426"/>
                    </a:cubicBezTo>
                    <a:cubicBezTo>
                      <a:pt x="3295" y="153392"/>
                      <a:pt x="4435" y="164112"/>
                      <a:pt x="3409" y="1647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C1F2EF15-4CF1-4EF4-B283-CD6AA4B4A65D}"/>
                  </a:ext>
                </a:extLst>
              </p:cNvPr>
              <p:cNvSpPr/>
              <p:nvPr/>
            </p:nvSpPr>
            <p:spPr>
              <a:xfrm>
                <a:off x="8012064" y="3960254"/>
                <a:ext cx="105481" cy="182473"/>
              </a:xfrm>
              <a:custGeom>
                <a:avLst/>
                <a:gdLst>
                  <a:gd name="connsiteX0" fmla="*/ 104488 w 105481"/>
                  <a:gd name="connsiteY0" fmla="*/ 182474 h 182473"/>
                  <a:gd name="connsiteX1" fmla="*/ 100040 w 105481"/>
                  <a:gd name="connsiteY1" fmla="*/ 150655 h 182473"/>
                  <a:gd name="connsiteX2" fmla="*/ 73924 w 105481"/>
                  <a:gd name="connsiteY2" fmla="*/ 78806 h 182473"/>
                  <a:gd name="connsiteX3" fmla="*/ 25112 w 105481"/>
                  <a:gd name="connsiteY3" fmla="*/ 19958 h 182473"/>
                  <a:gd name="connsiteX4" fmla="*/ 22 w 105481"/>
                  <a:gd name="connsiteY4" fmla="*/ 0 h 182473"/>
                  <a:gd name="connsiteX5" fmla="*/ 7891 w 105481"/>
                  <a:gd name="connsiteY5" fmla="*/ 3535 h 182473"/>
                  <a:gd name="connsiteX6" fmla="*/ 27735 w 105481"/>
                  <a:gd name="connsiteY6" fmla="*/ 16651 h 182473"/>
                  <a:gd name="connsiteX7" fmla="*/ 79056 w 105481"/>
                  <a:gd name="connsiteY7" fmla="*/ 75841 h 182473"/>
                  <a:gd name="connsiteX8" fmla="*/ 104146 w 105481"/>
                  <a:gd name="connsiteY8" fmla="*/ 149970 h 182473"/>
                  <a:gd name="connsiteX9" fmla="*/ 105400 w 105481"/>
                  <a:gd name="connsiteY9" fmla="*/ 173806 h 182473"/>
                  <a:gd name="connsiteX10" fmla="*/ 104488 w 105481"/>
                  <a:gd name="connsiteY10" fmla="*/ 182474 h 18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81" h="182473">
                    <a:moveTo>
                      <a:pt x="104488" y="182474"/>
                    </a:moveTo>
                    <a:cubicBezTo>
                      <a:pt x="103462" y="182474"/>
                      <a:pt x="103462" y="170043"/>
                      <a:pt x="100040" y="150655"/>
                    </a:cubicBezTo>
                    <a:cubicBezTo>
                      <a:pt x="95387" y="125416"/>
                      <a:pt x="86560" y="101136"/>
                      <a:pt x="73924" y="78806"/>
                    </a:cubicBezTo>
                    <a:cubicBezTo>
                      <a:pt x="61082" y="56578"/>
                      <a:pt x="44580" y="36688"/>
                      <a:pt x="25112" y="19958"/>
                    </a:cubicBezTo>
                    <a:cubicBezTo>
                      <a:pt x="10058" y="7185"/>
                      <a:pt x="-548" y="912"/>
                      <a:pt x="22" y="0"/>
                    </a:cubicBezTo>
                    <a:cubicBezTo>
                      <a:pt x="2827" y="730"/>
                      <a:pt x="5485" y="1927"/>
                      <a:pt x="7891" y="3535"/>
                    </a:cubicBezTo>
                    <a:cubicBezTo>
                      <a:pt x="14837" y="7379"/>
                      <a:pt x="21474" y="11769"/>
                      <a:pt x="27735" y="16651"/>
                    </a:cubicBezTo>
                    <a:cubicBezTo>
                      <a:pt x="48526" y="32856"/>
                      <a:pt x="65963" y="52963"/>
                      <a:pt x="79056" y="75841"/>
                    </a:cubicBezTo>
                    <a:cubicBezTo>
                      <a:pt x="92091" y="98718"/>
                      <a:pt x="100611" y="123877"/>
                      <a:pt x="104146" y="149970"/>
                    </a:cubicBezTo>
                    <a:cubicBezTo>
                      <a:pt x="105252" y="157862"/>
                      <a:pt x="105674" y="165834"/>
                      <a:pt x="105400" y="173806"/>
                    </a:cubicBezTo>
                    <a:cubicBezTo>
                      <a:pt x="105172" y="179394"/>
                      <a:pt x="104944" y="182474"/>
                      <a:pt x="104488" y="1824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A58D8093-7878-41D1-95D1-DDB2471BBEBD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9E5746BE-7300-40FF-A8B8-345F359638F4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E8A9B00D-4863-4268-B498-A82588544CB3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ADF70A96-3D5A-4C02-BCFA-0BD39DA19394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D2320AD9-CEDA-446A-8985-0CCC0B5E533A}"/>
                  </a:ext>
                </a:extLst>
              </p:cNvPr>
              <p:cNvSpPr/>
              <p:nvPr/>
            </p:nvSpPr>
            <p:spPr>
              <a:xfrm>
                <a:off x="7642463" y="3128858"/>
                <a:ext cx="916929" cy="875486"/>
              </a:xfrm>
              <a:custGeom>
                <a:avLst/>
                <a:gdLst>
                  <a:gd name="connsiteX0" fmla="*/ 248734 w 916929"/>
                  <a:gd name="connsiteY0" fmla="*/ 41513 h 875486"/>
                  <a:gd name="connsiteX1" fmla="*/ 113019 w 916929"/>
                  <a:gd name="connsiteY1" fmla="*/ 116441 h 875486"/>
                  <a:gd name="connsiteX2" fmla="*/ 0 w 916929"/>
                  <a:gd name="connsiteY2" fmla="*/ 376238 h 875486"/>
                  <a:gd name="connsiteX3" fmla="*/ 197071 w 916929"/>
                  <a:gd name="connsiteY3" fmla="*/ 427559 h 875486"/>
                  <a:gd name="connsiteX4" fmla="*/ 214748 w 916929"/>
                  <a:gd name="connsiteY4" fmla="*/ 748256 h 875486"/>
                  <a:gd name="connsiteX5" fmla="*/ 441244 w 916929"/>
                  <a:gd name="connsiteY5" fmla="*/ 873706 h 875486"/>
                  <a:gd name="connsiteX6" fmla="*/ 778934 w 916929"/>
                  <a:gd name="connsiteY6" fmla="*/ 728640 h 875486"/>
                  <a:gd name="connsiteX7" fmla="*/ 778934 w 916929"/>
                  <a:gd name="connsiteY7" fmla="*/ 364377 h 875486"/>
                  <a:gd name="connsiteX8" fmla="*/ 916930 w 916929"/>
                  <a:gd name="connsiteY8" fmla="*/ 316364 h 875486"/>
                  <a:gd name="connsiteX9" fmla="*/ 879181 w 916929"/>
                  <a:gd name="connsiteY9" fmla="*/ 185097 h 875486"/>
                  <a:gd name="connsiteX10" fmla="*/ 789654 w 916929"/>
                  <a:gd name="connsiteY10" fmla="*/ 81543 h 875486"/>
                  <a:gd name="connsiteX11" fmla="*/ 643219 w 916929"/>
                  <a:gd name="connsiteY11" fmla="*/ 14826 h 875486"/>
                  <a:gd name="connsiteX12" fmla="*/ 352972 w 916929"/>
                  <a:gd name="connsiteY12" fmla="*/ 0 h 87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929" h="875486">
                    <a:moveTo>
                      <a:pt x="248734" y="41513"/>
                    </a:moveTo>
                    <a:cubicBezTo>
                      <a:pt x="248734" y="41513"/>
                      <a:pt x="138224" y="72647"/>
                      <a:pt x="113019" y="116441"/>
                    </a:cubicBezTo>
                    <a:cubicBezTo>
                      <a:pt x="79604" y="174262"/>
                      <a:pt x="0" y="376238"/>
                      <a:pt x="0" y="376238"/>
                    </a:cubicBezTo>
                    <a:lnTo>
                      <a:pt x="197071" y="427559"/>
                    </a:lnTo>
                    <a:lnTo>
                      <a:pt x="214748" y="748256"/>
                    </a:lnTo>
                    <a:cubicBezTo>
                      <a:pt x="214748" y="748256"/>
                      <a:pt x="311003" y="853064"/>
                      <a:pt x="441244" y="873706"/>
                    </a:cubicBezTo>
                    <a:cubicBezTo>
                      <a:pt x="571485" y="894349"/>
                      <a:pt x="778934" y="728640"/>
                      <a:pt x="778934" y="728640"/>
                    </a:cubicBezTo>
                    <a:lnTo>
                      <a:pt x="778934" y="364377"/>
                    </a:lnTo>
                    <a:lnTo>
                      <a:pt x="916930" y="316364"/>
                    </a:lnTo>
                    <a:lnTo>
                      <a:pt x="879181" y="185097"/>
                    </a:lnTo>
                    <a:cubicBezTo>
                      <a:pt x="866031" y="139090"/>
                      <a:pt x="833277" y="101204"/>
                      <a:pt x="789654" y="81543"/>
                    </a:cubicBezTo>
                    <a:lnTo>
                      <a:pt x="643219" y="14826"/>
                    </a:lnTo>
                    <a:lnTo>
                      <a:pt x="352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83411353-8669-4801-B8AE-D71F392F28FF}"/>
                  </a:ext>
                </a:extLst>
              </p:cNvPr>
              <p:cNvSpPr/>
              <p:nvPr/>
            </p:nvSpPr>
            <p:spPr>
              <a:xfrm>
                <a:off x="7828640" y="3408955"/>
                <a:ext cx="20331" cy="312486"/>
              </a:xfrm>
              <a:custGeom>
                <a:avLst/>
                <a:gdLst>
                  <a:gd name="connsiteX0" fmla="*/ 20018 w 20331"/>
                  <a:gd name="connsiteY0" fmla="*/ 312486 h 312486"/>
                  <a:gd name="connsiteX1" fmla="*/ 17851 w 20331"/>
                  <a:gd name="connsiteY1" fmla="*/ 300397 h 312486"/>
                  <a:gd name="connsiteX2" fmla="*/ 14544 w 20331"/>
                  <a:gd name="connsiteY2" fmla="*/ 266868 h 312486"/>
                  <a:gd name="connsiteX3" fmla="*/ 7359 w 20331"/>
                  <a:gd name="connsiteY3" fmla="*/ 156471 h 312486"/>
                  <a:gd name="connsiteX4" fmla="*/ 1771 w 20331"/>
                  <a:gd name="connsiteY4" fmla="*/ 45847 h 312486"/>
                  <a:gd name="connsiteX5" fmla="*/ 402 w 20331"/>
                  <a:gd name="connsiteY5" fmla="*/ 12317 h 312486"/>
                  <a:gd name="connsiteX6" fmla="*/ 402 w 20331"/>
                  <a:gd name="connsiteY6" fmla="*/ 0 h 312486"/>
                  <a:gd name="connsiteX7" fmla="*/ 2455 w 20331"/>
                  <a:gd name="connsiteY7" fmla="*/ 12203 h 312486"/>
                  <a:gd name="connsiteX8" fmla="*/ 5762 w 20331"/>
                  <a:gd name="connsiteY8" fmla="*/ 45619 h 312486"/>
                  <a:gd name="connsiteX9" fmla="*/ 13061 w 20331"/>
                  <a:gd name="connsiteY9" fmla="*/ 156129 h 312486"/>
                  <a:gd name="connsiteX10" fmla="*/ 18535 w 20331"/>
                  <a:gd name="connsiteY10" fmla="*/ 266639 h 312486"/>
                  <a:gd name="connsiteX11" fmla="*/ 19904 w 20331"/>
                  <a:gd name="connsiteY11" fmla="*/ 300169 h 312486"/>
                  <a:gd name="connsiteX12" fmla="*/ 20018 w 20331"/>
                  <a:gd name="connsiteY12" fmla="*/ 312486 h 3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31" h="312486">
                    <a:moveTo>
                      <a:pt x="20018" y="312486"/>
                    </a:moveTo>
                    <a:cubicBezTo>
                      <a:pt x="18752" y="308574"/>
                      <a:pt x="18022" y="304503"/>
                      <a:pt x="17851" y="300397"/>
                    </a:cubicBezTo>
                    <a:cubicBezTo>
                      <a:pt x="16825" y="292414"/>
                      <a:pt x="15684" y="281009"/>
                      <a:pt x="14544" y="266868"/>
                    </a:cubicBezTo>
                    <a:cubicBezTo>
                      <a:pt x="12149" y="238698"/>
                      <a:pt x="9640" y="199581"/>
                      <a:pt x="7359" y="156471"/>
                    </a:cubicBezTo>
                    <a:cubicBezTo>
                      <a:pt x="5078" y="113362"/>
                      <a:pt x="3253" y="75612"/>
                      <a:pt x="1771" y="45847"/>
                    </a:cubicBezTo>
                    <a:cubicBezTo>
                      <a:pt x="1166" y="32697"/>
                      <a:pt x="710" y="21520"/>
                      <a:pt x="402" y="12317"/>
                    </a:cubicBezTo>
                    <a:cubicBezTo>
                      <a:pt x="-134" y="8234"/>
                      <a:pt x="-134" y="4083"/>
                      <a:pt x="402" y="0"/>
                    </a:cubicBezTo>
                    <a:cubicBezTo>
                      <a:pt x="1554" y="3969"/>
                      <a:pt x="2250" y="8075"/>
                      <a:pt x="2455" y="12203"/>
                    </a:cubicBezTo>
                    <a:cubicBezTo>
                      <a:pt x="3481" y="20072"/>
                      <a:pt x="4622" y="31477"/>
                      <a:pt x="5762" y="45619"/>
                    </a:cubicBezTo>
                    <a:cubicBezTo>
                      <a:pt x="8157" y="73902"/>
                      <a:pt x="10666" y="112906"/>
                      <a:pt x="13061" y="156129"/>
                    </a:cubicBezTo>
                    <a:cubicBezTo>
                      <a:pt x="15456" y="199352"/>
                      <a:pt x="17053" y="236874"/>
                      <a:pt x="18535" y="266639"/>
                    </a:cubicBezTo>
                    <a:cubicBezTo>
                      <a:pt x="19140" y="279789"/>
                      <a:pt x="19596" y="290966"/>
                      <a:pt x="19904" y="300169"/>
                    </a:cubicBezTo>
                    <a:cubicBezTo>
                      <a:pt x="20429" y="304252"/>
                      <a:pt x="20474" y="308392"/>
                      <a:pt x="20018" y="3124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B00E6E8C-1E9E-42B6-ABB7-A67634CE692D}"/>
                  </a:ext>
                </a:extLst>
              </p:cNvPr>
              <p:cNvSpPr/>
              <p:nvPr/>
            </p:nvSpPr>
            <p:spPr>
              <a:xfrm>
                <a:off x="8419871" y="3336878"/>
                <a:ext cx="7076" cy="265384"/>
              </a:xfrm>
              <a:custGeom>
                <a:avLst/>
                <a:gdLst>
                  <a:gd name="connsiteX0" fmla="*/ 6203 w 7076"/>
                  <a:gd name="connsiteY0" fmla="*/ 0 h 265384"/>
                  <a:gd name="connsiteX1" fmla="*/ 6773 w 7076"/>
                  <a:gd name="connsiteY1" fmla="*/ 38890 h 265384"/>
                  <a:gd name="connsiteX2" fmla="*/ 6203 w 7076"/>
                  <a:gd name="connsiteY2" fmla="*/ 132636 h 265384"/>
                  <a:gd name="connsiteX3" fmla="*/ 4378 w 7076"/>
                  <a:gd name="connsiteY3" fmla="*/ 226495 h 265384"/>
                  <a:gd name="connsiteX4" fmla="*/ 1527 w 7076"/>
                  <a:gd name="connsiteY4" fmla="*/ 265385 h 265384"/>
                  <a:gd name="connsiteX5" fmla="*/ 158 w 7076"/>
                  <a:gd name="connsiteY5" fmla="*/ 226495 h 265384"/>
                  <a:gd name="connsiteX6" fmla="*/ 158 w 7076"/>
                  <a:gd name="connsiteY6" fmla="*/ 132636 h 265384"/>
                  <a:gd name="connsiteX7" fmla="*/ 2439 w 7076"/>
                  <a:gd name="connsiteY7" fmla="*/ 38776 h 265384"/>
                  <a:gd name="connsiteX8" fmla="*/ 6203 w 7076"/>
                  <a:gd name="connsiteY8" fmla="*/ 0 h 2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6" h="265384">
                    <a:moveTo>
                      <a:pt x="6203" y="0"/>
                    </a:moveTo>
                    <a:cubicBezTo>
                      <a:pt x="7127" y="12944"/>
                      <a:pt x="7320" y="25923"/>
                      <a:pt x="6773" y="38890"/>
                    </a:cubicBezTo>
                    <a:cubicBezTo>
                      <a:pt x="6773" y="64550"/>
                      <a:pt x="6773" y="96939"/>
                      <a:pt x="6203" y="132636"/>
                    </a:cubicBezTo>
                    <a:cubicBezTo>
                      <a:pt x="5632" y="168332"/>
                      <a:pt x="5290" y="202545"/>
                      <a:pt x="4378" y="226495"/>
                    </a:cubicBezTo>
                    <a:cubicBezTo>
                      <a:pt x="4549" y="239519"/>
                      <a:pt x="3591" y="252532"/>
                      <a:pt x="1527" y="265385"/>
                    </a:cubicBezTo>
                    <a:cubicBezTo>
                      <a:pt x="181" y="252464"/>
                      <a:pt x="-275" y="239474"/>
                      <a:pt x="158" y="226495"/>
                    </a:cubicBezTo>
                    <a:cubicBezTo>
                      <a:pt x="158" y="202432"/>
                      <a:pt x="158" y="169472"/>
                      <a:pt x="158" y="132636"/>
                    </a:cubicBezTo>
                    <a:cubicBezTo>
                      <a:pt x="158" y="95799"/>
                      <a:pt x="1299" y="62725"/>
                      <a:pt x="2439" y="38776"/>
                    </a:cubicBezTo>
                    <a:cubicBezTo>
                      <a:pt x="2473" y="25763"/>
                      <a:pt x="3728" y="12773"/>
                      <a:pt x="62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7DD01759-DBEE-46D9-AE74-55B15BB6DB8C}"/>
                  </a:ext>
                </a:extLst>
              </p:cNvPr>
              <p:cNvSpPr/>
              <p:nvPr/>
            </p:nvSpPr>
            <p:spPr>
              <a:xfrm>
                <a:off x="8165022" y="3605229"/>
                <a:ext cx="36836" cy="40144"/>
              </a:xfrm>
              <a:custGeom>
                <a:avLst/>
                <a:gdLst>
                  <a:gd name="connsiteX0" fmla="*/ 17335 w 36836"/>
                  <a:gd name="connsiteY0" fmla="*/ 12089 h 40144"/>
                  <a:gd name="connsiteX1" fmla="*/ 11519 w 36836"/>
                  <a:gd name="connsiteY1" fmla="*/ 21897 h 40144"/>
                  <a:gd name="connsiteX2" fmla="*/ 8553 w 36836"/>
                  <a:gd name="connsiteY2" fmla="*/ 16993 h 40144"/>
                  <a:gd name="connsiteX3" fmla="*/ 0 w 36836"/>
                  <a:gd name="connsiteY3" fmla="*/ 21441 h 40144"/>
                  <a:gd name="connsiteX4" fmla="*/ 8667 w 36836"/>
                  <a:gd name="connsiteY4" fmla="*/ 35582 h 40144"/>
                  <a:gd name="connsiteX5" fmla="*/ 14028 w 36836"/>
                  <a:gd name="connsiteY5" fmla="*/ 35582 h 40144"/>
                  <a:gd name="connsiteX6" fmla="*/ 25432 w 36836"/>
                  <a:gd name="connsiteY6" fmla="*/ 17335 h 40144"/>
                  <a:gd name="connsiteX7" fmla="*/ 25432 w 36836"/>
                  <a:gd name="connsiteY7" fmla="*/ 40144 h 40144"/>
                  <a:gd name="connsiteX8" fmla="*/ 36837 w 36836"/>
                  <a:gd name="connsiteY8" fmla="*/ 40144 h 40144"/>
                  <a:gd name="connsiteX9" fmla="*/ 36837 w 36836"/>
                  <a:gd name="connsiteY9" fmla="*/ 0 h 40144"/>
                  <a:gd name="connsiteX10" fmla="*/ 17335 w 36836"/>
                  <a:gd name="connsiteY10" fmla="*/ 12089 h 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36" h="40144">
                    <a:moveTo>
                      <a:pt x="17335" y="12089"/>
                    </a:moveTo>
                    <a:lnTo>
                      <a:pt x="11519" y="21897"/>
                    </a:lnTo>
                    <a:lnTo>
                      <a:pt x="8553" y="16993"/>
                    </a:lnTo>
                    <a:lnTo>
                      <a:pt x="0" y="21441"/>
                    </a:lnTo>
                    <a:lnTo>
                      <a:pt x="8667" y="35582"/>
                    </a:lnTo>
                    <a:lnTo>
                      <a:pt x="14028" y="35582"/>
                    </a:lnTo>
                    <a:lnTo>
                      <a:pt x="25432" y="17335"/>
                    </a:lnTo>
                    <a:lnTo>
                      <a:pt x="25432" y="40144"/>
                    </a:lnTo>
                    <a:lnTo>
                      <a:pt x="36837" y="40144"/>
                    </a:lnTo>
                    <a:lnTo>
                      <a:pt x="36837" y="0"/>
                    </a:lnTo>
                    <a:cubicBezTo>
                      <a:pt x="30587" y="4425"/>
                      <a:pt x="24075" y="8462"/>
                      <a:pt x="17335" y="12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9EE70C91-AB77-4FFD-B132-CA703DBAE1DC}"/>
                  </a:ext>
                </a:extLst>
              </p:cNvPr>
              <p:cNvSpPr/>
              <p:nvPr/>
            </p:nvSpPr>
            <p:spPr>
              <a:xfrm>
                <a:off x="8209386" y="3602263"/>
                <a:ext cx="34213" cy="42425"/>
              </a:xfrm>
              <a:custGeom>
                <a:avLst/>
                <a:gdLst>
                  <a:gd name="connsiteX0" fmla="*/ 34214 w 34213"/>
                  <a:gd name="connsiteY0" fmla="*/ 33187 h 42425"/>
                  <a:gd name="connsiteX1" fmla="*/ 34214 w 34213"/>
                  <a:gd name="connsiteY1" fmla="*/ 42425 h 42425"/>
                  <a:gd name="connsiteX2" fmla="*/ 0 w 34213"/>
                  <a:gd name="connsiteY2" fmla="*/ 42425 h 42425"/>
                  <a:gd name="connsiteX3" fmla="*/ 0 w 34213"/>
                  <a:gd name="connsiteY3" fmla="*/ 0 h 42425"/>
                  <a:gd name="connsiteX4" fmla="*/ 33187 w 34213"/>
                  <a:gd name="connsiteY4" fmla="*/ 0 h 42425"/>
                  <a:gd name="connsiteX5" fmla="*/ 33187 w 34213"/>
                  <a:gd name="connsiteY5" fmla="*/ 9352 h 42425"/>
                  <a:gd name="connsiteX6" fmla="*/ 11861 w 34213"/>
                  <a:gd name="connsiteY6" fmla="*/ 9352 h 42425"/>
                  <a:gd name="connsiteX7" fmla="*/ 11861 w 34213"/>
                  <a:gd name="connsiteY7" fmla="*/ 16423 h 42425"/>
                  <a:gd name="connsiteX8" fmla="*/ 30678 w 34213"/>
                  <a:gd name="connsiteY8" fmla="*/ 16423 h 42425"/>
                  <a:gd name="connsiteX9" fmla="*/ 30678 w 34213"/>
                  <a:gd name="connsiteY9" fmla="*/ 25432 h 42425"/>
                  <a:gd name="connsiteX10" fmla="*/ 11861 w 34213"/>
                  <a:gd name="connsiteY10" fmla="*/ 25432 h 42425"/>
                  <a:gd name="connsiteX11" fmla="*/ 11861 w 34213"/>
                  <a:gd name="connsiteY11" fmla="*/ 33187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213" h="42425">
                    <a:moveTo>
                      <a:pt x="34214" y="33187"/>
                    </a:moveTo>
                    <a:lnTo>
                      <a:pt x="34214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33187" y="0"/>
                    </a:lnTo>
                    <a:lnTo>
                      <a:pt x="33187" y="9352"/>
                    </a:lnTo>
                    <a:lnTo>
                      <a:pt x="11861" y="9352"/>
                    </a:lnTo>
                    <a:lnTo>
                      <a:pt x="11861" y="16423"/>
                    </a:lnTo>
                    <a:lnTo>
                      <a:pt x="30678" y="16423"/>
                    </a:lnTo>
                    <a:lnTo>
                      <a:pt x="30678" y="25432"/>
                    </a:lnTo>
                    <a:lnTo>
                      <a:pt x="11861" y="25432"/>
                    </a:lnTo>
                    <a:lnTo>
                      <a:pt x="11861" y="331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FB723121-AA5C-4064-B884-955C3ED9191B}"/>
                  </a:ext>
                </a:extLst>
              </p:cNvPr>
              <p:cNvSpPr/>
              <p:nvPr/>
            </p:nvSpPr>
            <p:spPr>
              <a:xfrm>
                <a:off x="8251469" y="3602720"/>
                <a:ext cx="39003" cy="42425"/>
              </a:xfrm>
              <a:custGeom>
                <a:avLst/>
                <a:gdLst>
                  <a:gd name="connsiteX0" fmla="*/ 17335 w 39003"/>
                  <a:gd name="connsiteY0" fmla="*/ 31021 h 42425"/>
                  <a:gd name="connsiteX1" fmla="*/ 11405 w 39003"/>
                  <a:gd name="connsiteY1" fmla="*/ 31021 h 42425"/>
                  <a:gd name="connsiteX2" fmla="*/ 11405 w 39003"/>
                  <a:gd name="connsiteY2" fmla="*/ 42425 h 42425"/>
                  <a:gd name="connsiteX3" fmla="*/ 0 w 39003"/>
                  <a:gd name="connsiteY3" fmla="*/ 42425 h 42425"/>
                  <a:gd name="connsiteX4" fmla="*/ 0 w 39003"/>
                  <a:gd name="connsiteY4" fmla="*/ 0 h 42425"/>
                  <a:gd name="connsiteX5" fmla="*/ 19388 w 39003"/>
                  <a:gd name="connsiteY5" fmla="*/ 0 h 42425"/>
                  <a:gd name="connsiteX6" fmla="*/ 38205 w 39003"/>
                  <a:gd name="connsiteY6" fmla="*/ 15738 h 42425"/>
                  <a:gd name="connsiteX7" fmla="*/ 29880 w 39003"/>
                  <a:gd name="connsiteY7" fmla="*/ 29082 h 42425"/>
                  <a:gd name="connsiteX8" fmla="*/ 39004 w 39003"/>
                  <a:gd name="connsiteY8" fmla="*/ 42425 h 42425"/>
                  <a:gd name="connsiteX9" fmla="*/ 25090 w 39003"/>
                  <a:gd name="connsiteY9" fmla="*/ 42425 h 42425"/>
                  <a:gd name="connsiteX10" fmla="*/ 17335 w 39003"/>
                  <a:gd name="connsiteY10" fmla="*/ 9352 h 42425"/>
                  <a:gd name="connsiteX11" fmla="*/ 11405 w 39003"/>
                  <a:gd name="connsiteY11" fmla="*/ 9352 h 42425"/>
                  <a:gd name="connsiteX12" fmla="*/ 11405 w 39003"/>
                  <a:gd name="connsiteY12" fmla="*/ 21327 h 42425"/>
                  <a:gd name="connsiteX13" fmla="*/ 18019 w 39003"/>
                  <a:gd name="connsiteY13" fmla="*/ 21327 h 42425"/>
                  <a:gd name="connsiteX14" fmla="*/ 25546 w 39003"/>
                  <a:gd name="connsiteY14" fmla="*/ 15168 h 42425"/>
                  <a:gd name="connsiteX15" fmla="*/ 17449 w 39003"/>
                  <a:gd name="connsiteY15" fmla="*/ 9922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03" h="42425">
                    <a:moveTo>
                      <a:pt x="17335" y="31021"/>
                    </a:moveTo>
                    <a:lnTo>
                      <a:pt x="11405" y="31021"/>
                    </a:lnTo>
                    <a:lnTo>
                      <a:pt x="11405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19388" y="0"/>
                    </a:lnTo>
                    <a:cubicBezTo>
                      <a:pt x="30792" y="0"/>
                      <a:pt x="38205" y="6044"/>
                      <a:pt x="38205" y="15738"/>
                    </a:cubicBezTo>
                    <a:cubicBezTo>
                      <a:pt x="38422" y="21475"/>
                      <a:pt x="35126" y="26755"/>
                      <a:pt x="29880" y="29082"/>
                    </a:cubicBezTo>
                    <a:lnTo>
                      <a:pt x="39004" y="42425"/>
                    </a:lnTo>
                    <a:lnTo>
                      <a:pt x="25090" y="42425"/>
                    </a:lnTo>
                    <a:close/>
                    <a:moveTo>
                      <a:pt x="17335" y="9352"/>
                    </a:moveTo>
                    <a:lnTo>
                      <a:pt x="11405" y="9352"/>
                    </a:lnTo>
                    <a:lnTo>
                      <a:pt x="11405" y="21327"/>
                    </a:lnTo>
                    <a:lnTo>
                      <a:pt x="18019" y="21327"/>
                    </a:lnTo>
                    <a:cubicBezTo>
                      <a:pt x="23037" y="21327"/>
                      <a:pt x="25546" y="19045"/>
                      <a:pt x="25546" y="15168"/>
                    </a:cubicBezTo>
                    <a:cubicBezTo>
                      <a:pt x="25546" y="11290"/>
                      <a:pt x="22809" y="9922"/>
                      <a:pt x="17449" y="9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5C7847F9-96B9-42A8-B2CB-8ADBA8AF2F12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68E615A2-5B09-4889-9240-24547AF65025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857B2619-1CFD-466F-9DE4-A1CA05ED6435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287B7B5C-88F6-45DB-BD2F-8B6E7A8A4F33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07FABA69-289C-4FE1-8E91-B5D0D369709B}"/>
                  </a:ext>
                </a:extLst>
              </p:cNvPr>
              <p:cNvSpPr/>
              <p:nvPr/>
            </p:nvSpPr>
            <p:spPr>
              <a:xfrm>
                <a:off x="8059330" y="3664761"/>
                <a:ext cx="32474" cy="33338"/>
              </a:xfrm>
              <a:custGeom>
                <a:avLst/>
                <a:gdLst>
                  <a:gd name="connsiteX0" fmla="*/ 18789 w 32474"/>
                  <a:gd name="connsiteY0" fmla="*/ 26002 h 33338"/>
                  <a:gd name="connsiteX1" fmla="*/ 9643 w 32474"/>
                  <a:gd name="connsiteY1" fmla="*/ 17130 h 33338"/>
                  <a:gd name="connsiteX2" fmla="*/ 9665 w 32474"/>
                  <a:gd name="connsiteY2" fmla="*/ 16308 h 33338"/>
                  <a:gd name="connsiteX3" fmla="*/ 17831 w 32474"/>
                  <a:gd name="connsiteY3" fmla="*/ 6740 h 33338"/>
                  <a:gd name="connsiteX4" fmla="*/ 19017 w 32474"/>
                  <a:gd name="connsiteY4" fmla="*/ 6729 h 33338"/>
                  <a:gd name="connsiteX5" fmla="*/ 27000 w 32474"/>
                  <a:gd name="connsiteY5" fmla="*/ 10606 h 33338"/>
                  <a:gd name="connsiteX6" fmla="*/ 32475 w 32474"/>
                  <a:gd name="connsiteY6" fmla="*/ 4904 h 33338"/>
                  <a:gd name="connsiteX7" fmla="*/ 25632 w 32474"/>
                  <a:gd name="connsiteY7" fmla="*/ 0 h 33338"/>
                  <a:gd name="connsiteX8" fmla="*/ 23579 w 32474"/>
                  <a:gd name="connsiteY8" fmla="*/ 1141 h 33338"/>
                  <a:gd name="connsiteX9" fmla="*/ 21526 w 32474"/>
                  <a:gd name="connsiteY9" fmla="*/ 1939 h 33338"/>
                  <a:gd name="connsiteX10" fmla="*/ 20158 w 32474"/>
                  <a:gd name="connsiteY10" fmla="*/ 2737 h 33338"/>
                  <a:gd name="connsiteX11" fmla="*/ 18219 w 32474"/>
                  <a:gd name="connsiteY11" fmla="*/ 3763 h 33338"/>
                  <a:gd name="connsiteX12" fmla="*/ 17535 w 32474"/>
                  <a:gd name="connsiteY12" fmla="*/ 3763 h 33338"/>
                  <a:gd name="connsiteX13" fmla="*/ 16166 w 32474"/>
                  <a:gd name="connsiteY13" fmla="*/ 3763 h 33338"/>
                  <a:gd name="connsiteX14" fmla="*/ 13543 w 32474"/>
                  <a:gd name="connsiteY14" fmla="*/ 5588 h 33338"/>
                  <a:gd name="connsiteX15" fmla="*/ 8867 w 32474"/>
                  <a:gd name="connsiteY15" fmla="*/ 7869 h 33338"/>
                  <a:gd name="connsiteX16" fmla="*/ 8867 w 32474"/>
                  <a:gd name="connsiteY16" fmla="*/ 7869 h 33338"/>
                  <a:gd name="connsiteX17" fmla="*/ 8297 w 32474"/>
                  <a:gd name="connsiteY17" fmla="*/ 8553 h 33338"/>
                  <a:gd name="connsiteX18" fmla="*/ 86 w 32474"/>
                  <a:gd name="connsiteY18" fmla="*/ 12545 h 33338"/>
                  <a:gd name="connsiteX19" fmla="*/ 86 w 32474"/>
                  <a:gd name="connsiteY19" fmla="*/ 15738 h 33338"/>
                  <a:gd name="connsiteX20" fmla="*/ 17386 w 32474"/>
                  <a:gd name="connsiteY20" fmla="*/ 33336 h 33338"/>
                  <a:gd name="connsiteX21" fmla="*/ 18675 w 32474"/>
                  <a:gd name="connsiteY21" fmla="*/ 33301 h 33338"/>
                  <a:gd name="connsiteX22" fmla="*/ 32475 w 32474"/>
                  <a:gd name="connsiteY22" fmla="*/ 27713 h 33338"/>
                  <a:gd name="connsiteX23" fmla="*/ 26430 w 32474"/>
                  <a:gd name="connsiteY23" fmla="*/ 22239 h 33338"/>
                  <a:gd name="connsiteX24" fmla="*/ 18789 w 32474"/>
                  <a:gd name="connsiteY24" fmla="*/ 26002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74" h="33338">
                    <a:moveTo>
                      <a:pt x="18789" y="26002"/>
                    </a:moveTo>
                    <a:cubicBezTo>
                      <a:pt x="13817" y="26082"/>
                      <a:pt x="9723" y="22113"/>
                      <a:pt x="9643" y="17130"/>
                    </a:cubicBezTo>
                    <a:cubicBezTo>
                      <a:pt x="9631" y="16856"/>
                      <a:pt x="9643" y="16582"/>
                      <a:pt x="9665" y="16308"/>
                    </a:cubicBezTo>
                    <a:cubicBezTo>
                      <a:pt x="9278" y="11416"/>
                      <a:pt x="12939" y="7128"/>
                      <a:pt x="17831" y="6740"/>
                    </a:cubicBezTo>
                    <a:cubicBezTo>
                      <a:pt x="18230" y="6717"/>
                      <a:pt x="18618" y="6706"/>
                      <a:pt x="19017" y="6729"/>
                    </a:cubicBezTo>
                    <a:cubicBezTo>
                      <a:pt x="22131" y="6740"/>
                      <a:pt x="25062" y="8166"/>
                      <a:pt x="27000" y="10606"/>
                    </a:cubicBezTo>
                    <a:lnTo>
                      <a:pt x="32475" y="4904"/>
                    </a:lnTo>
                    <a:cubicBezTo>
                      <a:pt x="30901" y="2452"/>
                      <a:pt x="28460" y="707"/>
                      <a:pt x="25632" y="0"/>
                    </a:cubicBezTo>
                    <a:cubicBezTo>
                      <a:pt x="25632" y="0"/>
                      <a:pt x="24605" y="1711"/>
                      <a:pt x="23579" y="1141"/>
                    </a:cubicBezTo>
                    <a:cubicBezTo>
                      <a:pt x="22553" y="570"/>
                      <a:pt x="22211" y="1141"/>
                      <a:pt x="21526" y="1939"/>
                    </a:cubicBezTo>
                    <a:lnTo>
                      <a:pt x="20158" y="2737"/>
                    </a:lnTo>
                    <a:lnTo>
                      <a:pt x="18219" y="3763"/>
                    </a:lnTo>
                    <a:lnTo>
                      <a:pt x="17535" y="3763"/>
                    </a:lnTo>
                    <a:lnTo>
                      <a:pt x="16166" y="3763"/>
                    </a:lnTo>
                    <a:cubicBezTo>
                      <a:pt x="15333" y="4436"/>
                      <a:pt x="14467" y="5041"/>
                      <a:pt x="13543" y="5588"/>
                    </a:cubicBezTo>
                    <a:cubicBezTo>
                      <a:pt x="12038" y="6466"/>
                      <a:pt x="10475" y="7219"/>
                      <a:pt x="8867" y="7869"/>
                    </a:cubicBezTo>
                    <a:lnTo>
                      <a:pt x="8867" y="7869"/>
                    </a:lnTo>
                    <a:cubicBezTo>
                      <a:pt x="8867" y="7869"/>
                      <a:pt x="8867" y="8439"/>
                      <a:pt x="8297" y="8553"/>
                    </a:cubicBezTo>
                    <a:cubicBezTo>
                      <a:pt x="5640" y="10047"/>
                      <a:pt x="2902" y="11382"/>
                      <a:pt x="86" y="12545"/>
                    </a:cubicBezTo>
                    <a:cubicBezTo>
                      <a:pt x="-29" y="13606"/>
                      <a:pt x="-29" y="14678"/>
                      <a:pt x="86" y="15738"/>
                    </a:cubicBezTo>
                    <a:cubicBezTo>
                      <a:pt x="6" y="25375"/>
                      <a:pt x="7749" y="33256"/>
                      <a:pt x="17386" y="33336"/>
                    </a:cubicBezTo>
                    <a:cubicBezTo>
                      <a:pt x="17808" y="33347"/>
                      <a:pt x="18242" y="33324"/>
                      <a:pt x="18675" y="33301"/>
                    </a:cubicBezTo>
                    <a:cubicBezTo>
                      <a:pt x="23864" y="33530"/>
                      <a:pt x="28905" y="31488"/>
                      <a:pt x="32475" y="27713"/>
                    </a:cubicBezTo>
                    <a:lnTo>
                      <a:pt x="26430" y="22239"/>
                    </a:lnTo>
                    <a:cubicBezTo>
                      <a:pt x="24537" y="24531"/>
                      <a:pt x="21754" y="25900"/>
                      <a:pt x="18789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3658A86D-2EF5-4D33-8A92-751D1D965656}"/>
                  </a:ext>
                </a:extLst>
              </p:cNvPr>
              <p:cNvSpPr/>
              <p:nvPr/>
            </p:nvSpPr>
            <p:spPr>
              <a:xfrm>
                <a:off x="8091805" y="3663734"/>
                <a:ext cx="39231" cy="34213"/>
              </a:xfrm>
              <a:custGeom>
                <a:avLst/>
                <a:gdLst>
                  <a:gd name="connsiteX0" fmla="*/ 26687 w 39231"/>
                  <a:gd name="connsiteY0" fmla="*/ 27599 h 34213"/>
                  <a:gd name="connsiteX1" fmla="*/ 12431 w 39231"/>
                  <a:gd name="connsiteY1" fmla="*/ 27599 h 34213"/>
                  <a:gd name="connsiteX2" fmla="*/ 9694 w 39231"/>
                  <a:gd name="connsiteY2" fmla="*/ 34214 h 34213"/>
                  <a:gd name="connsiteX3" fmla="*/ 0 w 39231"/>
                  <a:gd name="connsiteY3" fmla="*/ 34214 h 34213"/>
                  <a:gd name="connsiteX4" fmla="*/ 14940 w 39231"/>
                  <a:gd name="connsiteY4" fmla="*/ 0 h 34213"/>
                  <a:gd name="connsiteX5" fmla="*/ 24292 w 39231"/>
                  <a:gd name="connsiteY5" fmla="*/ 0 h 34213"/>
                  <a:gd name="connsiteX6" fmla="*/ 39232 w 39231"/>
                  <a:gd name="connsiteY6" fmla="*/ 34214 h 34213"/>
                  <a:gd name="connsiteX7" fmla="*/ 29310 w 39231"/>
                  <a:gd name="connsiteY7" fmla="*/ 34214 h 34213"/>
                  <a:gd name="connsiteX8" fmla="*/ 23836 w 39231"/>
                  <a:gd name="connsiteY8" fmla="*/ 20642 h 34213"/>
                  <a:gd name="connsiteX9" fmla="*/ 19502 w 39231"/>
                  <a:gd name="connsiteY9" fmla="*/ 9238 h 34213"/>
                  <a:gd name="connsiteX10" fmla="*/ 15168 w 39231"/>
                  <a:gd name="connsiteY10" fmla="*/ 20642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31" h="34213">
                    <a:moveTo>
                      <a:pt x="26687" y="27599"/>
                    </a:moveTo>
                    <a:lnTo>
                      <a:pt x="12431" y="27599"/>
                    </a:lnTo>
                    <a:lnTo>
                      <a:pt x="9694" y="34214"/>
                    </a:lnTo>
                    <a:lnTo>
                      <a:pt x="0" y="34214"/>
                    </a:lnTo>
                    <a:lnTo>
                      <a:pt x="14940" y="0"/>
                    </a:lnTo>
                    <a:lnTo>
                      <a:pt x="24292" y="0"/>
                    </a:lnTo>
                    <a:lnTo>
                      <a:pt x="39232" y="34214"/>
                    </a:lnTo>
                    <a:lnTo>
                      <a:pt x="29310" y="34214"/>
                    </a:lnTo>
                    <a:close/>
                    <a:moveTo>
                      <a:pt x="23836" y="20642"/>
                    </a:moveTo>
                    <a:lnTo>
                      <a:pt x="19502" y="9238"/>
                    </a:lnTo>
                    <a:lnTo>
                      <a:pt x="15168" y="20642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2BCCD218-F238-4907-B659-083D494CC027}"/>
                  </a:ext>
                </a:extLst>
              </p:cNvPr>
              <p:cNvSpPr/>
              <p:nvPr/>
            </p:nvSpPr>
            <p:spPr>
              <a:xfrm>
                <a:off x="8133888" y="3663734"/>
                <a:ext cx="38547" cy="34213"/>
              </a:xfrm>
              <a:custGeom>
                <a:avLst/>
                <a:gdLst>
                  <a:gd name="connsiteX0" fmla="*/ 30336 w 38547"/>
                  <a:gd name="connsiteY0" fmla="*/ 34214 h 34213"/>
                  <a:gd name="connsiteX1" fmla="*/ 30336 w 38547"/>
                  <a:gd name="connsiteY1" fmla="*/ 16308 h 34213"/>
                  <a:gd name="connsiteX2" fmla="*/ 21669 w 38547"/>
                  <a:gd name="connsiteY2" fmla="*/ 30906 h 34213"/>
                  <a:gd name="connsiteX3" fmla="*/ 17449 w 38547"/>
                  <a:gd name="connsiteY3" fmla="*/ 30906 h 34213"/>
                  <a:gd name="connsiteX4" fmla="*/ 8782 w 38547"/>
                  <a:gd name="connsiteY4" fmla="*/ 16765 h 34213"/>
                  <a:gd name="connsiteX5" fmla="*/ 8782 w 38547"/>
                  <a:gd name="connsiteY5" fmla="*/ 34214 h 34213"/>
                  <a:gd name="connsiteX6" fmla="*/ 0 w 38547"/>
                  <a:gd name="connsiteY6" fmla="*/ 34214 h 34213"/>
                  <a:gd name="connsiteX7" fmla="*/ 0 w 38547"/>
                  <a:gd name="connsiteY7" fmla="*/ 0 h 34213"/>
                  <a:gd name="connsiteX8" fmla="*/ 7869 w 38547"/>
                  <a:gd name="connsiteY8" fmla="*/ 0 h 34213"/>
                  <a:gd name="connsiteX9" fmla="*/ 19274 w 38547"/>
                  <a:gd name="connsiteY9" fmla="*/ 19502 h 34213"/>
                  <a:gd name="connsiteX10" fmla="*/ 30678 w 38547"/>
                  <a:gd name="connsiteY10" fmla="*/ 0 h 34213"/>
                  <a:gd name="connsiteX11" fmla="*/ 38548 w 38547"/>
                  <a:gd name="connsiteY11" fmla="*/ 0 h 34213"/>
                  <a:gd name="connsiteX12" fmla="*/ 38548 w 38547"/>
                  <a:gd name="connsiteY12" fmla="*/ 34214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47" h="34213">
                    <a:moveTo>
                      <a:pt x="30336" y="34214"/>
                    </a:moveTo>
                    <a:lnTo>
                      <a:pt x="30336" y="16308"/>
                    </a:lnTo>
                    <a:lnTo>
                      <a:pt x="21669" y="30906"/>
                    </a:lnTo>
                    <a:lnTo>
                      <a:pt x="17449" y="30906"/>
                    </a:lnTo>
                    <a:lnTo>
                      <a:pt x="8782" y="16765"/>
                    </a:lnTo>
                    <a:lnTo>
                      <a:pt x="8782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7869" y="0"/>
                    </a:lnTo>
                    <a:lnTo>
                      <a:pt x="19274" y="19502"/>
                    </a:lnTo>
                    <a:lnTo>
                      <a:pt x="30678" y="0"/>
                    </a:lnTo>
                    <a:lnTo>
                      <a:pt x="38548" y="0"/>
                    </a:lnTo>
                    <a:lnTo>
                      <a:pt x="38548" y="342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09DE4112-336A-475E-90D2-BD400BF72DE4}"/>
                  </a:ext>
                </a:extLst>
              </p:cNvPr>
              <p:cNvSpPr/>
              <p:nvPr/>
            </p:nvSpPr>
            <p:spPr>
              <a:xfrm>
                <a:off x="8179848" y="3663734"/>
                <a:ext cx="30336" cy="34213"/>
              </a:xfrm>
              <a:custGeom>
                <a:avLst/>
                <a:gdLst>
                  <a:gd name="connsiteX0" fmla="*/ 30336 w 30336"/>
                  <a:gd name="connsiteY0" fmla="*/ 13001 h 34213"/>
                  <a:gd name="connsiteX1" fmla="*/ 15396 w 30336"/>
                  <a:gd name="connsiteY1" fmla="*/ 25432 h 34213"/>
                  <a:gd name="connsiteX2" fmla="*/ 9466 w 30336"/>
                  <a:gd name="connsiteY2" fmla="*/ 25432 h 34213"/>
                  <a:gd name="connsiteX3" fmla="*/ 9466 w 30336"/>
                  <a:gd name="connsiteY3" fmla="*/ 34214 h 34213"/>
                  <a:gd name="connsiteX4" fmla="*/ 0 w 30336"/>
                  <a:gd name="connsiteY4" fmla="*/ 34214 h 34213"/>
                  <a:gd name="connsiteX5" fmla="*/ 0 w 30336"/>
                  <a:gd name="connsiteY5" fmla="*/ 0 h 34213"/>
                  <a:gd name="connsiteX6" fmla="*/ 15396 w 30336"/>
                  <a:gd name="connsiteY6" fmla="*/ 0 h 34213"/>
                  <a:gd name="connsiteX7" fmla="*/ 30336 w 30336"/>
                  <a:gd name="connsiteY7" fmla="*/ 13001 h 34213"/>
                  <a:gd name="connsiteX8" fmla="*/ 20756 w 30336"/>
                  <a:gd name="connsiteY8" fmla="*/ 13001 h 34213"/>
                  <a:gd name="connsiteX9" fmla="*/ 14826 w 30336"/>
                  <a:gd name="connsiteY9" fmla="*/ 7983 h 34213"/>
                  <a:gd name="connsiteX10" fmla="*/ 9466 w 30336"/>
                  <a:gd name="connsiteY10" fmla="*/ 7983 h 34213"/>
                  <a:gd name="connsiteX11" fmla="*/ 9466 w 30336"/>
                  <a:gd name="connsiteY11" fmla="*/ 17905 h 34213"/>
                  <a:gd name="connsiteX12" fmla="*/ 14598 w 30336"/>
                  <a:gd name="connsiteY12" fmla="*/ 17905 h 34213"/>
                  <a:gd name="connsiteX13" fmla="*/ 20756 w 30336"/>
                  <a:gd name="connsiteY13" fmla="*/ 13001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36" h="34213">
                    <a:moveTo>
                      <a:pt x="30336" y="13001"/>
                    </a:moveTo>
                    <a:cubicBezTo>
                      <a:pt x="30336" y="20642"/>
                      <a:pt x="24634" y="25432"/>
                      <a:pt x="15396" y="25432"/>
                    </a:cubicBezTo>
                    <a:lnTo>
                      <a:pt x="9466" y="25432"/>
                    </a:lnTo>
                    <a:lnTo>
                      <a:pt x="9466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15396" y="0"/>
                    </a:lnTo>
                    <a:cubicBezTo>
                      <a:pt x="24634" y="456"/>
                      <a:pt x="30336" y="5246"/>
                      <a:pt x="30336" y="13001"/>
                    </a:cubicBezTo>
                    <a:close/>
                    <a:moveTo>
                      <a:pt x="20756" y="13001"/>
                    </a:moveTo>
                    <a:cubicBezTo>
                      <a:pt x="20756" y="9808"/>
                      <a:pt x="18818" y="7983"/>
                      <a:pt x="14826" y="7983"/>
                    </a:cubicBezTo>
                    <a:lnTo>
                      <a:pt x="9466" y="7983"/>
                    </a:lnTo>
                    <a:lnTo>
                      <a:pt x="9466" y="17905"/>
                    </a:lnTo>
                    <a:lnTo>
                      <a:pt x="14598" y="17905"/>
                    </a:lnTo>
                    <a:cubicBezTo>
                      <a:pt x="18818" y="17905"/>
                      <a:pt x="20756" y="16081"/>
                      <a:pt x="20756" y="13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023D6CF1-0238-4059-8BFE-315E1A1C9C8F}"/>
                  </a:ext>
                </a:extLst>
              </p:cNvPr>
              <p:cNvSpPr/>
              <p:nvPr/>
            </p:nvSpPr>
            <p:spPr>
              <a:xfrm>
                <a:off x="8096366" y="3469400"/>
                <a:ext cx="75270" cy="75270"/>
              </a:xfrm>
              <a:custGeom>
                <a:avLst/>
                <a:gdLst>
                  <a:gd name="connsiteX0" fmla="*/ 75270 w 75270"/>
                  <a:gd name="connsiteY0" fmla="*/ 37635 h 75270"/>
                  <a:gd name="connsiteX1" fmla="*/ 37635 w 75270"/>
                  <a:gd name="connsiteY1" fmla="*/ 75270 h 75270"/>
                  <a:gd name="connsiteX2" fmla="*/ 0 w 75270"/>
                  <a:gd name="connsiteY2" fmla="*/ 37635 h 75270"/>
                  <a:gd name="connsiteX3" fmla="*/ 37635 w 75270"/>
                  <a:gd name="connsiteY3" fmla="*/ 0 h 75270"/>
                  <a:gd name="connsiteX4" fmla="*/ 75270 w 75270"/>
                  <a:gd name="connsiteY4" fmla="*/ 37635 h 7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0" h="75270">
                    <a:moveTo>
                      <a:pt x="75270" y="37635"/>
                    </a:moveTo>
                    <a:cubicBezTo>
                      <a:pt x="75270" y="58426"/>
                      <a:pt x="58426" y="75270"/>
                      <a:pt x="37635" y="75270"/>
                    </a:cubicBezTo>
                    <a:cubicBezTo>
                      <a:pt x="16845" y="75270"/>
                      <a:pt x="0" y="58426"/>
                      <a:pt x="0" y="37635"/>
                    </a:cubicBezTo>
                    <a:cubicBezTo>
                      <a:pt x="0" y="16844"/>
                      <a:pt x="16845" y="0"/>
                      <a:pt x="37635" y="0"/>
                    </a:cubicBezTo>
                    <a:cubicBezTo>
                      <a:pt x="58426" y="0"/>
                      <a:pt x="75270" y="16844"/>
                      <a:pt x="75270" y="37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E6336BDA-22BA-4062-AF71-A15503A44736}"/>
                  </a:ext>
                </a:extLst>
              </p:cNvPr>
              <p:cNvSpPr/>
              <p:nvPr/>
            </p:nvSpPr>
            <p:spPr>
              <a:xfrm>
                <a:off x="8128302" y="3560180"/>
                <a:ext cx="554" cy="31020"/>
              </a:xfrm>
              <a:custGeom>
                <a:avLst/>
                <a:gdLst>
                  <a:gd name="connsiteX0" fmla="*/ 453 w 554"/>
                  <a:gd name="connsiteY0" fmla="*/ 31021 h 31020"/>
                  <a:gd name="connsiteX1" fmla="*/ 453 w 554"/>
                  <a:gd name="connsiteY1" fmla="*/ 0 h 31020"/>
                  <a:gd name="connsiteX2" fmla="*/ 453 w 554"/>
                  <a:gd name="connsiteY2" fmla="*/ 15510 h 31020"/>
                  <a:gd name="connsiteX3" fmla="*/ 453 w 554"/>
                  <a:gd name="connsiteY3" fmla="*/ 31021 h 3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" h="31020">
                    <a:moveTo>
                      <a:pt x="453" y="31021"/>
                    </a:moveTo>
                    <a:cubicBezTo>
                      <a:pt x="-151" y="20688"/>
                      <a:pt x="-151" y="10333"/>
                      <a:pt x="453" y="0"/>
                    </a:cubicBezTo>
                    <a:cubicBezTo>
                      <a:pt x="453" y="0"/>
                      <a:pt x="453" y="6957"/>
                      <a:pt x="453" y="15510"/>
                    </a:cubicBezTo>
                    <a:cubicBezTo>
                      <a:pt x="453" y="24064"/>
                      <a:pt x="681" y="31021"/>
                      <a:pt x="453" y="31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02E99F50-AE49-43CC-A2A7-6E7EB79644C2}"/>
                  </a:ext>
                </a:extLst>
              </p:cNvPr>
              <p:cNvSpPr/>
              <p:nvPr/>
            </p:nvSpPr>
            <p:spPr>
              <a:xfrm>
                <a:off x="8090550" y="3551399"/>
                <a:ext cx="16536" cy="28511"/>
              </a:xfrm>
              <a:custGeom>
                <a:avLst/>
                <a:gdLst>
                  <a:gd name="connsiteX0" fmla="*/ 16537 w 16536"/>
                  <a:gd name="connsiteY0" fmla="*/ 0 h 28511"/>
                  <a:gd name="connsiteX1" fmla="*/ 8553 w 16536"/>
                  <a:gd name="connsiteY1" fmla="*/ 14484 h 28511"/>
                  <a:gd name="connsiteX2" fmla="*/ 0 w 16536"/>
                  <a:gd name="connsiteY2" fmla="*/ 28512 h 28511"/>
                  <a:gd name="connsiteX3" fmla="*/ 7869 w 16536"/>
                  <a:gd name="connsiteY3" fmla="*/ 14027 h 28511"/>
                  <a:gd name="connsiteX4" fmla="*/ 16537 w 16536"/>
                  <a:gd name="connsiteY4" fmla="*/ 0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6" h="28511">
                    <a:moveTo>
                      <a:pt x="16537" y="0"/>
                    </a:moveTo>
                    <a:cubicBezTo>
                      <a:pt x="16537" y="0"/>
                      <a:pt x="13115" y="6615"/>
                      <a:pt x="8553" y="14484"/>
                    </a:cubicBezTo>
                    <a:cubicBezTo>
                      <a:pt x="5942" y="19296"/>
                      <a:pt x="3079" y="23984"/>
                      <a:pt x="0" y="28512"/>
                    </a:cubicBezTo>
                    <a:cubicBezTo>
                      <a:pt x="0" y="28512"/>
                      <a:pt x="3307" y="22011"/>
                      <a:pt x="7869" y="14027"/>
                    </a:cubicBezTo>
                    <a:cubicBezTo>
                      <a:pt x="10492" y="9192"/>
                      <a:pt x="13389" y="4516"/>
                      <a:pt x="16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83BDA73E-2F04-439F-BE4D-1D060FC4A587}"/>
                  </a:ext>
                </a:extLst>
              </p:cNvPr>
              <p:cNvSpPr/>
              <p:nvPr/>
            </p:nvSpPr>
            <p:spPr>
              <a:xfrm>
                <a:off x="8066714" y="3537485"/>
                <a:ext cx="18133" cy="14369"/>
              </a:xfrm>
              <a:custGeom>
                <a:avLst/>
                <a:gdLst>
                  <a:gd name="connsiteX0" fmla="*/ 18133 w 18133"/>
                  <a:gd name="connsiteY0" fmla="*/ 0 h 14369"/>
                  <a:gd name="connsiteX1" fmla="*/ 9238 w 18133"/>
                  <a:gd name="connsiteY1" fmla="*/ 7527 h 14369"/>
                  <a:gd name="connsiteX2" fmla="*/ 0 w 18133"/>
                  <a:gd name="connsiteY2" fmla="*/ 14370 h 14369"/>
                  <a:gd name="connsiteX3" fmla="*/ 8782 w 18133"/>
                  <a:gd name="connsiteY3" fmla="*/ 6957 h 14369"/>
                  <a:gd name="connsiteX4" fmla="*/ 18133 w 18133"/>
                  <a:gd name="connsiteY4" fmla="*/ 0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14369">
                    <a:moveTo>
                      <a:pt x="18133" y="0"/>
                    </a:moveTo>
                    <a:cubicBezTo>
                      <a:pt x="15339" y="2703"/>
                      <a:pt x="12374" y="5223"/>
                      <a:pt x="9238" y="7527"/>
                    </a:cubicBezTo>
                    <a:cubicBezTo>
                      <a:pt x="6352" y="10070"/>
                      <a:pt x="3273" y="12351"/>
                      <a:pt x="0" y="14370"/>
                    </a:cubicBezTo>
                    <a:cubicBezTo>
                      <a:pt x="2760" y="11701"/>
                      <a:pt x="5691" y="9226"/>
                      <a:pt x="8782" y="6957"/>
                    </a:cubicBezTo>
                    <a:cubicBezTo>
                      <a:pt x="11735" y="4436"/>
                      <a:pt x="14860" y="2110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5472DE4B-183A-45FB-9C75-1C5AF12FBBB9}"/>
                  </a:ext>
                </a:extLst>
              </p:cNvPr>
              <p:cNvSpPr/>
              <p:nvPr/>
            </p:nvSpPr>
            <p:spPr>
              <a:xfrm>
                <a:off x="8159320" y="3549916"/>
                <a:ext cx="6961" cy="26002"/>
              </a:xfrm>
              <a:custGeom>
                <a:avLst/>
                <a:gdLst>
                  <a:gd name="connsiteX0" fmla="*/ 6957 w 6961"/>
                  <a:gd name="connsiteY0" fmla="*/ 26002 h 26002"/>
                  <a:gd name="connsiteX1" fmla="*/ 6044 w 6961"/>
                  <a:gd name="connsiteY1" fmla="*/ 22125 h 26002"/>
                  <a:gd name="connsiteX2" fmla="*/ 3764 w 6961"/>
                  <a:gd name="connsiteY2" fmla="*/ 13001 h 26002"/>
                  <a:gd name="connsiteX3" fmla="*/ 1026 w 6961"/>
                  <a:gd name="connsiteY3" fmla="*/ 3878 h 26002"/>
                  <a:gd name="connsiteX4" fmla="*/ 0 w 6961"/>
                  <a:gd name="connsiteY4" fmla="*/ 0 h 26002"/>
                  <a:gd name="connsiteX5" fmla="*/ 1597 w 6961"/>
                  <a:gd name="connsiteY5" fmla="*/ 3650 h 26002"/>
                  <a:gd name="connsiteX6" fmla="*/ 4448 w 6961"/>
                  <a:gd name="connsiteY6" fmla="*/ 12773 h 26002"/>
                  <a:gd name="connsiteX7" fmla="*/ 6501 w 6961"/>
                  <a:gd name="connsiteY7" fmla="*/ 22011 h 26002"/>
                  <a:gd name="connsiteX8" fmla="*/ 6957 w 6961"/>
                  <a:gd name="connsiteY8" fmla="*/ 26002 h 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1" h="26002">
                    <a:moveTo>
                      <a:pt x="6957" y="26002"/>
                    </a:moveTo>
                    <a:cubicBezTo>
                      <a:pt x="6524" y="24748"/>
                      <a:pt x="6215" y="23448"/>
                      <a:pt x="6044" y="22125"/>
                    </a:cubicBezTo>
                    <a:cubicBezTo>
                      <a:pt x="6044" y="19844"/>
                      <a:pt x="4676" y="16537"/>
                      <a:pt x="3764" y="13001"/>
                    </a:cubicBezTo>
                    <a:cubicBezTo>
                      <a:pt x="2851" y="9466"/>
                      <a:pt x="1825" y="6159"/>
                      <a:pt x="1026" y="3878"/>
                    </a:cubicBezTo>
                    <a:cubicBezTo>
                      <a:pt x="570" y="2623"/>
                      <a:pt x="228" y="1323"/>
                      <a:pt x="0" y="0"/>
                    </a:cubicBezTo>
                    <a:cubicBezTo>
                      <a:pt x="639" y="1163"/>
                      <a:pt x="1175" y="2384"/>
                      <a:pt x="1597" y="3650"/>
                    </a:cubicBezTo>
                    <a:cubicBezTo>
                      <a:pt x="2748" y="6626"/>
                      <a:pt x="3695" y="9671"/>
                      <a:pt x="4448" y="12773"/>
                    </a:cubicBezTo>
                    <a:cubicBezTo>
                      <a:pt x="5337" y="15807"/>
                      <a:pt x="6022" y="18886"/>
                      <a:pt x="6501" y="22011"/>
                    </a:cubicBezTo>
                    <a:cubicBezTo>
                      <a:pt x="6831" y="23311"/>
                      <a:pt x="6991" y="24657"/>
                      <a:pt x="6957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758B8A8A-8CB1-4270-AC0E-9F16B8AB2184}"/>
                  </a:ext>
                </a:extLst>
              </p:cNvPr>
              <p:cNvSpPr/>
              <p:nvPr/>
            </p:nvSpPr>
            <p:spPr>
              <a:xfrm>
                <a:off x="8182471" y="3529844"/>
                <a:ext cx="22010" cy="18931"/>
              </a:xfrm>
              <a:custGeom>
                <a:avLst/>
                <a:gdLst>
                  <a:gd name="connsiteX0" fmla="*/ 22011 w 22010"/>
                  <a:gd name="connsiteY0" fmla="*/ 18932 h 18931"/>
                  <a:gd name="connsiteX1" fmla="*/ 10606 w 22010"/>
                  <a:gd name="connsiteY1" fmla="*/ 9808 h 18931"/>
                  <a:gd name="connsiteX2" fmla="*/ 0 w 22010"/>
                  <a:gd name="connsiteY2" fmla="*/ 0 h 18931"/>
                  <a:gd name="connsiteX3" fmla="*/ 11405 w 22010"/>
                  <a:gd name="connsiteY3" fmla="*/ 9124 h 18931"/>
                  <a:gd name="connsiteX4" fmla="*/ 22011 w 22010"/>
                  <a:gd name="connsiteY4" fmla="*/ 18932 h 1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0" h="18931">
                    <a:moveTo>
                      <a:pt x="22011" y="18932"/>
                    </a:moveTo>
                    <a:cubicBezTo>
                      <a:pt x="18008" y="16149"/>
                      <a:pt x="14199" y="13104"/>
                      <a:pt x="10606" y="9808"/>
                    </a:cubicBezTo>
                    <a:cubicBezTo>
                      <a:pt x="6877" y="6763"/>
                      <a:pt x="3330" y="3490"/>
                      <a:pt x="0" y="0"/>
                    </a:cubicBezTo>
                    <a:cubicBezTo>
                      <a:pt x="3980" y="2817"/>
                      <a:pt x="7778" y="5862"/>
                      <a:pt x="11405" y="9124"/>
                    </a:cubicBezTo>
                    <a:cubicBezTo>
                      <a:pt x="15111" y="12203"/>
                      <a:pt x="18647" y="15476"/>
                      <a:pt x="22011" y="189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33D1D8AF-F262-4403-9A53-798203BB5243}"/>
                  </a:ext>
                </a:extLst>
              </p:cNvPr>
              <p:cNvSpPr/>
              <p:nvPr/>
            </p:nvSpPr>
            <p:spPr>
              <a:xfrm>
                <a:off x="8187261" y="3508284"/>
                <a:ext cx="31818" cy="3313"/>
              </a:xfrm>
              <a:custGeom>
                <a:avLst/>
                <a:gdLst>
                  <a:gd name="connsiteX0" fmla="*/ 31819 w 31818"/>
                  <a:gd name="connsiteY0" fmla="*/ 3313 h 3313"/>
                  <a:gd name="connsiteX1" fmla="*/ 27371 w 31818"/>
                  <a:gd name="connsiteY1" fmla="*/ 2629 h 3313"/>
                  <a:gd name="connsiteX2" fmla="*/ 15967 w 31818"/>
                  <a:gd name="connsiteY2" fmla="*/ 1032 h 3313"/>
                  <a:gd name="connsiteX3" fmla="*/ 4562 w 31818"/>
                  <a:gd name="connsiteY3" fmla="*/ 120 h 3313"/>
                  <a:gd name="connsiteX4" fmla="*/ 0 w 31818"/>
                  <a:gd name="connsiteY4" fmla="*/ 120 h 3313"/>
                  <a:gd name="connsiteX5" fmla="*/ 4676 w 31818"/>
                  <a:gd name="connsiteY5" fmla="*/ 120 h 3313"/>
                  <a:gd name="connsiteX6" fmla="*/ 16081 w 31818"/>
                  <a:gd name="connsiteY6" fmla="*/ 804 h 3313"/>
                  <a:gd name="connsiteX7" fmla="*/ 27485 w 31818"/>
                  <a:gd name="connsiteY7" fmla="*/ 2629 h 3313"/>
                  <a:gd name="connsiteX8" fmla="*/ 31819 w 31818"/>
                  <a:gd name="connsiteY8" fmla="*/ 3313 h 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18" h="3313">
                    <a:moveTo>
                      <a:pt x="31819" y="3313"/>
                    </a:moveTo>
                    <a:lnTo>
                      <a:pt x="27371" y="2629"/>
                    </a:lnTo>
                    <a:lnTo>
                      <a:pt x="15967" y="1032"/>
                    </a:lnTo>
                    <a:lnTo>
                      <a:pt x="4562" y="120"/>
                    </a:lnTo>
                    <a:lnTo>
                      <a:pt x="0" y="120"/>
                    </a:lnTo>
                    <a:cubicBezTo>
                      <a:pt x="1551" y="-40"/>
                      <a:pt x="3125" y="-40"/>
                      <a:pt x="4676" y="120"/>
                    </a:cubicBezTo>
                    <a:cubicBezTo>
                      <a:pt x="7413" y="120"/>
                      <a:pt x="11405" y="120"/>
                      <a:pt x="16081" y="804"/>
                    </a:cubicBezTo>
                    <a:cubicBezTo>
                      <a:pt x="20756" y="1488"/>
                      <a:pt x="24178" y="2058"/>
                      <a:pt x="27485" y="2629"/>
                    </a:cubicBezTo>
                    <a:cubicBezTo>
                      <a:pt x="28956" y="2640"/>
                      <a:pt x="30416" y="2880"/>
                      <a:pt x="31819" y="3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FE5A76AB-5288-4E36-AE20-F84C3B595D48}"/>
                  </a:ext>
                </a:extLst>
              </p:cNvPr>
              <p:cNvSpPr/>
              <p:nvPr/>
            </p:nvSpPr>
            <p:spPr>
              <a:xfrm>
                <a:off x="8182585" y="3474968"/>
                <a:ext cx="36608" cy="8934"/>
              </a:xfrm>
              <a:custGeom>
                <a:avLst/>
                <a:gdLst>
                  <a:gd name="connsiteX0" fmla="*/ 36609 w 36608"/>
                  <a:gd name="connsiteY0" fmla="*/ 20 h 8934"/>
                  <a:gd name="connsiteX1" fmla="*/ 18361 w 36608"/>
                  <a:gd name="connsiteY1" fmla="*/ 4810 h 8934"/>
                  <a:gd name="connsiteX2" fmla="*/ 0 w 36608"/>
                  <a:gd name="connsiteY2" fmla="*/ 8916 h 8934"/>
                  <a:gd name="connsiteX3" fmla="*/ 18247 w 36608"/>
                  <a:gd name="connsiteY3" fmla="*/ 4012 h 8934"/>
                  <a:gd name="connsiteX4" fmla="*/ 36609 w 36608"/>
                  <a:gd name="connsiteY4" fmla="*/ 20 h 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08" h="8934">
                    <a:moveTo>
                      <a:pt x="36609" y="20"/>
                    </a:moveTo>
                    <a:cubicBezTo>
                      <a:pt x="36609" y="20"/>
                      <a:pt x="28512" y="2416"/>
                      <a:pt x="18361" y="4810"/>
                    </a:cubicBezTo>
                    <a:cubicBezTo>
                      <a:pt x="8211" y="7205"/>
                      <a:pt x="0" y="9144"/>
                      <a:pt x="0" y="8916"/>
                    </a:cubicBezTo>
                    <a:cubicBezTo>
                      <a:pt x="0" y="8688"/>
                      <a:pt x="8097" y="6521"/>
                      <a:pt x="18247" y="4012"/>
                    </a:cubicBezTo>
                    <a:cubicBezTo>
                      <a:pt x="28397" y="1503"/>
                      <a:pt x="36495" y="-208"/>
                      <a:pt x="3660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525EC382-004E-44F3-9783-E4BB2BE4D22F}"/>
                  </a:ext>
                </a:extLst>
              </p:cNvPr>
              <p:cNvSpPr/>
              <p:nvPr/>
            </p:nvSpPr>
            <p:spPr>
              <a:xfrm>
                <a:off x="8158521" y="3432335"/>
                <a:ext cx="18133" cy="27256"/>
              </a:xfrm>
              <a:custGeom>
                <a:avLst/>
                <a:gdLst>
                  <a:gd name="connsiteX0" fmla="*/ 18133 w 18133"/>
                  <a:gd name="connsiteY0" fmla="*/ 0 h 27256"/>
                  <a:gd name="connsiteX1" fmla="*/ 9352 w 18133"/>
                  <a:gd name="connsiteY1" fmla="*/ 13799 h 27256"/>
                  <a:gd name="connsiteX2" fmla="*/ 0 w 18133"/>
                  <a:gd name="connsiteY2" fmla="*/ 27257 h 27256"/>
                  <a:gd name="connsiteX3" fmla="*/ 8781 w 18133"/>
                  <a:gd name="connsiteY3" fmla="*/ 13457 h 27256"/>
                  <a:gd name="connsiteX4" fmla="*/ 18133 w 18133"/>
                  <a:gd name="connsiteY4" fmla="*/ 0 h 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27256">
                    <a:moveTo>
                      <a:pt x="18133" y="0"/>
                    </a:moveTo>
                    <a:cubicBezTo>
                      <a:pt x="18133" y="0"/>
                      <a:pt x="14370" y="6273"/>
                      <a:pt x="9352" y="13799"/>
                    </a:cubicBezTo>
                    <a:cubicBezTo>
                      <a:pt x="6523" y="18487"/>
                      <a:pt x="3398" y="22980"/>
                      <a:pt x="0" y="27257"/>
                    </a:cubicBezTo>
                    <a:cubicBezTo>
                      <a:pt x="0" y="27257"/>
                      <a:pt x="3763" y="20984"/>
                      <a:pt x="8781" y="13457"/>
                    </a:cubicBezTo>
                    <a:cubicBezTo>
                      <a:pt x="11610" y="8770"/>
                      <a:pt x="14735" y="4277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CFA3CC32-4E46-4821-93AC-62B7B26F2C71}"/>
                  </a:ext>
                </a:extLst>
              </p:cNvPr>
              <p:cNvSpPr/>
              <p:nvPr/>
            </p:nvSpPr>
            <p:spPr>
              <a:xfrm>
                <a:off x="8133888" y="3423325"/>
                <a:ext cx="681" cy="35240"/>
              </a:xfrm>
              <a:custGeom>
                <a:avLst/>
                <a:gdLst>
                  <a:gd name="connsiteX0" fmla="*/ 570 w 681"/>
                  <a:gd name="connsiteY0" fmla="*/ 0 h 35240"/>
                  <a:gd name="connsiteX1" fmla="*/ 570 w 681"/>
                  <a:gd name="connsiteY1" fmla="*/ 5246 h 35240"/>
                  <a:gd name="connsiteX2" fmla="*/ 570 w 681"/>
                  <a:gd name="connsiteY2" fmla="*/ 17677 h 35240"/>
                  <a:gd name="connsiteX3" fmla="*/ 570 w 681"/>
                  <a:gd name="connsiteY3" fmla="*/ 30108 h 35240"/>
                  <a:gd name="connsiteX4" fmla="*/ 570 w 681"/>
                  <a:gd name="connsiteY4" fmla="*/ 35240 h 35240"/>
                  <a:gd name="connsiteX5" fmla="*/ 0 w 681"/>
                  <a:gd name="connsiteY5" fmla="*/ 30108 h 35240"/>
                  <a:gd name="connsiteX6" fmla="*/ 0 w 681"/>
                  <a:gd name="connsiteY6" fmla="*/ 17677 h 35240"/>
                  <a:gd name="connsiteX7" fmla="*/ 0 w 681"/>
                  <a:gd name="connsiteY7" fmla="*/ 5246 h 35240"/>
                  <a:gd name="connsiteX8" fmla="*/ 570 w 681"/>
                  <a:gd name="connsiteY8" fmla="*/ 0 h 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1" h="35240">
                    <a:moveTo>
                      <a:pt x="570" y="0"/>
                    </a:moveTo>
                    <a:cubicBezTo>
                      <a:pt x="570" y="0"/>
                      <a:pt x="570" y="2053"/>
                      <a:pt x="570" y="5246"/>
                    </a:cubicBezTo>
                    <a:cubicBezTo>
                      <a:pt x="570" y="8439"/>
                      <a:pt x="570" y="12773"/>
                      <a:pt x="570" y="17677"/>
                    </a:cubicBezTo>
                    <a:cubicBezTo>
                      <a:pt x="570" y="22581"/>
                      <a:pt x="570" y="26915"/>
                      <a:pt x="570" y="30108"/>
                    </a:cubicBezTo>
                    <a:cubicBezTo>
                      <a:pt x="719" y="31819"/>
                      <a:pt x="719" y="33530"/>
                      <a:pt x="570" y="35240"/>
                    </a:cubicBezTo>
                    <a:cubicBezTo>
                      <a:pt x="228" y="33553"/>
                      <a:pt x="34" y="31830"/>
                      <a:pt x="0" y="30108"/>
                    </a:cubicBezTo>
                    <a:cubicBezTo>
                      <a:pt x="0" y="26915"/>
                      <a:pt x="0" y="22581"/>
                      <a:pt x="0" y="17677"/>
                    </a:cubicBezTo>
                    <a:cubicBezTo>
                      <a:pt x="0" y="12773"/>
                      <a:pt x="0" y="8439"/>
                      <a:pt x="0" y="5246"/>
                    </a:cubicBezTo>
                    <a:cubicBezTo>
                      <a:pt x="46" y="3490"/>
                      <a:pt x="239" y="1734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C77A5751-9475-43FD-BD46-599A91B28AFA}"/>
                  </a:ext>
                </a:extLst>
              </p:cNvPr>
              <p:cNvSpPr/>
              <p:nvPr/>
            </p:nvSpPr>
            <p:spPr>
              <a:xfrm>
                <a:off x="8085418" y="3435300"/>
                <a:ext cx="16992" cy="27941"/>
              </a:xfrm>
              <a:custGeom>
                <a:avLst/>
                <a:gdLst>
                  <a:gd name="connsiteX0" fmla="*/ 16993 w 16992"/>
                  <a:gd name="connsiteY0" fmla="*/ 27941 h 27941"/>
                  <a:gd name="connsiteX1" fmla="*/ 8211 w 16992"/>
                  <a:gd name="connsiteY1" fmla="*/ 14142 h 27941"/>
                  <a:gd name="connsiteX2" fmla="*/ 0 w 16992"/>
                  <a:gd name="connsiteY2" fmla="*/ 0 h 27941"/>
                  <a:gd name="connsiteX3" fmla="*/ 8782 w 16992"/>
                  <a:gd name="connsiteY3" fmla="*/ 13800 h 27941"/>
                  <a:gd name="connsiteX4" fmla="*/ 16993 w 16992"/>
                  <a:gd name="connsiteY4" fmla="*/ 27941 h 2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2" h="27941">
                    <a:moveTo>
                      <a:pt x="16993" y="27941"/>
                    </a:moveTo>
                    <a:cubicBezTo>
                      <a:pt x="16993" y="27941"/>
                      <a:pt x="12887" y="21897"/>
                      <a:pt x="8211" y="14142"/>
                    </a:cubicBezTo>
                    <a:cubicBezTo>
                      <a:pt x="5189" y="9603"/>
                      <a:pt x="2441" y="4881"/>
                      <a:pt x="0" y="0"/>
                    </a:cubicBezTo>
                    <a:cubicBezTo>
                      <a:pt x="0" y="0"/>
                      <a:pt x="4106" y="6044"/>
                      <a:pt x="8782" y="13800"/>
                    </a:cubicBezTo>
                    <a:cubicBezTo>
                      <a:pt x="11804" y="18339"/>
                      <a:pt x="14552" y="23060"/>
                      <a:pt x="16993" y="27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544AEC31-E411-4347-872B-CD0EA8CE7CBB}"/>
                  </a:ext>
                </a:extLst>
              </p:cNvPr>
              <p:cNvSpPr/>
              <p:nvPr/>
            </p:nvSpPr>
            <p:spPr>
              <a:xfrm>
                <a:off x="8056906" y="3471681"/>
                <a:ext cx="26458" cy="7755"/>
              </a:xfrm>
              <a:custGeom>
                <a:avLst/>
                <a:gdLst>
                  <a:gd name="connsiteX0" fmla="*/ 26459 w 26458"/>
                  <a:gd name="connsiteY0" fmla="*/ 7755 h 7755"/>
                  <a:gd name="connsiteX1" fmla="*/ 22467 w 26458"/>
                  <a:gd name="connsiteY1" fmla="*/ 7071 h 7755"/>
                  <a:gd name="connsiteX2" fmla="*/ 13001 w 26458"/>
                  <a:gd name="connsiteY2" fmla="*/ 4676 h 7755"/>
                  <a:gd name="connsiteX3" fmla="*/ 3649 w 26458"/>
                  <a:gd name="connsiteY3" fmla="*/ 1596 h 7755"/>
                  <a:gd name="connsiteX4" fmla="*/ 0 w 26458"/>
                  <a:gd name="connsiteY4" fmla="*/ 0 h 7755"/>
                  <a:gd name="connsiteX5" fmla="*/ 3878 w 26458"/>
                  <a:gd name="connsiteY5" fmla="*/ 1026 h 7755"/>
                  <a:gd name="connsiteX6" fmla="*/ 13229 w 26458"/>
                  <a:gd name="connsiteY6" fmla="*/ 3878 h 7755"/>
                  <a:gd name="connsiteX7" fmla="*/ 22581 w 26458"/>
                  <a:gd name="connsiteY7" fmla="*/ 6615 h 7755"/>
                  <a:gd name="connsiteX8" fmla="*/ 26459 w 26458"/>
                  <a:gd name="connsiteY8" fmla="*/ 7755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58" h="7755">
                    <a:moveTo>
                      <a:pt x="26459" y="7755"/>
                    </a:moveTo>
                    <a:cubicBezTo>
                      <a:pt x="25102" y="7698"/>
                      <a:pt x="23767" y="7470"/>
                      <a:pt x="22467" y="7071"/>
                    </a:cubicBezTo>
                    <a:cubicBezTo>
                      <a:pt x="19262" y="6466"/>
                      <a:pt x="16103" y="5656"/>
                      <a:pt x="13001" y="4676"/>
                    </a:cubicBezTo>
                    <a:cubicBezTo>
                      <a:pt x="9352" y="3649"/>
                      <a:pt x="6044" y="2509"/>
                      <a:pt x="3649" y="1596"/>
                    </a:cubicBezTo>
                    <a:lnTo>
                      <a:pt x="0" y="0"/>
                    </a:lnTo>
                    <a:lnTo>
                      <a:pt x="3878" y="1026"/>
                    </a:lnTo>
                    <a:lnTo>
                      <a:pt x="13229" y="3878"/>
                    </a:lnTo>
                    <a:lnTo>
                      <a:pt x="22581" y="6615"/>
                    </a:lnTo>
                    <a:cubicBezTo>
                      <a:pt x="23915" y="6854"/>
                      <a:pt x="25216" y="7230"/>
                      <a:pt x="26459" y="7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9A9431AA-847C-4016-9B9A-DC173F077EA8}"/>
                  </a:ext>
                </a:extLst>
              </p:cNvPr>
              <p:cNvSpPr/>
              <p:nvPr/>
            </p:nvSpPr>
            <p:spPr>
              <a:xfrm>
                <a:off x="8050862" y="3508403"/>
                <a:ext cx="24177" cy="2282"/>
              </a:xfrm>
              <a:custGeom>
                <a:avLst/>
                <a:gdLst>
                  <a:gd name="connsiteX0" fmla="*/ 24178 w 24177"/>
                  <a:gd name="connsiteY0" fmla="*/ 0 h 2282"/>
                  <a:gd name="connsiteX1" fmla="*/ 12089 w 24177"/>
                  <a:gd name="connsiteY1" fmla="*/ 1483 h 2282"/>
                  <a:gd name="connsiteX2" fmla="*/ 0 w 24177"/>
                  <a:gd name="connsiteY2" fmla="*/ 2281 h 2282"/>
                  <a:gd name="connsiteX3" fmla="*/ 24178 w 24177"/>
                  <a:gd name="connsiteY3" fmla="*/ 0 h 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7" h="2282">
                    <a:moveTo>
                      <a:pt x="24178" y="0"/>
                    </a:moveTo>
                    <a:cubicBezTo>
                      <a:pt x="20175" y="719"/>
                      <a:pt x="16137" y="1209"/>
                      <a:pt x="12089" y="1483"/>
                    </a:cubicBezTo>
                    <a:cubicBezTo>
                      <a:pt x="8086" y="2030"/>
                      <a:pt x="4049" y="2304"/>
                      <a:pt x="0" y="2281"/>
                    </a:cubicBezTo>
                    <a:cubicBezTo>
                      <a:pt x="7994" y="924"/>
                      <a:pt x="16069" y="160"/>
                      <a:pt x="2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52A24978-6B33-46B6-996E-9D9C9E0AE2D8}"/>
                  </a:ext>
                </a:extLst>
              </p:cNvPr>
              <p:cNvSpPr/>
              <p:nvPr/>
            </p:nvSpPr>
            <p:spPr>
              <a:xfrm>
                <a:off x="7918797" y="3434610"/>
                <a:ext cx="444323" cy="292647"/>
              </a:xfrm>
              <a:custGeom>
                <a:avLst/>
                <a:gdLst>
                  <a:gd name="connsiteX0" fmla="*/ 444323 w 444323"/>
                  <a:gd name="connsiteY0" fmla="*/ 5 h 292647"/>
                  <a:gd name="connsiteX1" fmla="*/ 442270 w 444323"/>
                  <a:gd name="connsiteY1" fmla="*/ 5251 h 292647"/>
                  <a:gd name="connsiteX2" fmla="*/ 435314 w 444323"/>
                  <a:gd name="connsiteY2" fmla="*/ 19621 h 292647"/>
                  <a:gd name="connsiteX3" fmla="*/ 403153 w 444323"/>
                  <a:gd name="connsiteY3" fmla="*/ 69003 h 292647"/>
                  <a:gd name="connsiteX4" fmla="*/ 254893 w 444323"/>
                  <a:gd name="connsiteY4" fmla="*/ 193427 h 292647"/>
                  <a:gd name="connsiteX5" fmla="*/ 76867 w 444323"/>
                  <a:gd name="connsiteY5" fmla="*/ 269268 h 292647"/>
                  <a:gd name="connsiteX6" fmla="*/ 20870 w 444323"/>
                  <a:gd name="connsiteY6" fmla="*/ 287059 h 292647"/>
                  <a:gd name="connsiteX7" fmla="*/ 5474 w 444323"/>
                  <a:gd name="connsiteY7" fmla="*/ 291507 h 292647"/>
                  <a:gd name="connsiteX8" fmla="*/ 0 w 444323"/>
                  <a:gd name="connsiteY8" fmla="*/ 292647 h 292647"/>
                  <a:gd name="connsiteX9" fmla="*/ 5132 w 444323"/>
                  <a:gd name="connsiteY9" fmla="*/ 290366 h 292647"/>
                  <a:gd name="connsiteX10" fmla="*/ 20072 w 444323"/>
                  <a:gd name="connsiteY10" fmla="*/ 284892 h 292647"/>
                  <a:gd name="connsiteX11" fmla="*/ 75384 w 444323"/>
                  <a:gd name="connsiteY11" fmla="*/ 265390 h 292647"/>
                  <a:gd name="connsiteX12" fmla="*/ 252156 w 444323"/>
                  <a:gd name="connsiteY12" fmla="*/ 187953 h 292647"/>
                  <a:gd name="connsiteX13" fmla="*/ 400416 w 444323"/>
                  <a:gd name="connsiteY13" fmla="*/ 66152 h 292647"/>
                  <a:gd name="connsiteX14" fmla="*/ 433717 w 444323"/>
                  <a:gd name="connsiteY14" fmla="*/ 18253 h 292647"/>
                  <a:gd name="connsiteX15" fmla="*/ 444323 w 444323"/>
                  <a:gd name="connsiteY15" fmla="*/ 5 h 2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323" h="292647">
                    <a:moveTo>
                      <a:pt x="444323" y="5"/>
                    </a:moveTo>
                    <a:cubicBezTo>
                      <a:pt x="443901" y="1841"/>
                      <a:pt x="443206" y="3609"/>
                      <a:pt x="442270" y="5251"/>
                    </a:cubicBezTo>
                    <a:cubicBezTo>
                      <a:pt x="440674" y="8559"/>
                      <a:pt x="438735" y="13577"/>
                      <a:pt x="435314" y="19621"/>
                    </a:cubicBezTo>
                    <a:cubicBezTo>
                      <a:pt x="426099" y="37013"/>
                      <a:pt x="415333" y="53539"/>
                      <a:pt x="403153" y="69003"/>
                    </a:cubicBezTo>
                    <a:cubicBezTo>
                      <a:pt x="362404" y="119833"/>
                      <a:pt x="312018" y="162110"/>
                      <a:pt x="254893" y="193427"/>
                    </a:cubicBezTo>
                    <a:cubicBezTo>
                      <a:pt x="198121" y="224357"/>
                      <a:pt x="138509" y="249755"/>
                      <a:pt x="76867" y="269268"/>
                    </a:cubicBezTo>
                    <a:cubicBezTo>
                      <a:pt x="53259" y="277137"/>
                      <a:pt x="34100" y="283067"/>
                      <a:pt x="20870" y="287059"/>
                    </a:cubicBezTo>
                    <a:lnTo>
                      <a:pt x="5474" y="291507"/>
                    </a:lnTo>
                    <a:cubicBezTo>
                      <a:pt x="3741" y="292225"/>
                      <a:pt x="1882" y="292613"/>
                      <a:pt x="0" y="292647"/>
                    </a:cubicBezTo>
                    <a:cubicBezTo>
                      <a:pt x="1642" y="291746"/>
                      <a:pt x="3364" y="290982"/>
                      <a:pt x="5132" y="290366"/>
                    </a:cubicBezTo>
                    <a:lnTo>
                      <a:pt x="20072" y="284892"/>
                    </a:lnTo>
                    <a:lnTo>
                      <a:pt x="75384" y="265390"/>
                    </a:lnTo>
                    <a:cubicBezTo>
                      <a:pt x="136410" y="244668"/>
                      <a:pt x="195555" y="218768"/>
                      <a:pt x="252156" y="187953"/>
                    </a:cubicBezTo>
                    <a:cubicBezTo>
                      <a:pt x="308757" y="156978"/>
                      <a:pt x="359051" y="115671"/>
                      <a:pt x="400416" y="66152"/>
                    </a:cubicBezTo>
                    <a:cubicBezTo>
                      <a:pt x="412687" y="51030"/>
                      <a:pt x="423818" y="35017"/>
                      <a:pt x="433717" y="18253"/>
                    </a:cubicBezTo>
                    <a:cubicBezTo>
                      <a:pt x="440332" y="6962"/>
                      <a:pt x="443867" y="-223"/>
                      <a:pt x="444323" y="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30315725-0E9D-4617-970B-3132179A4630}"/>
                  </a:ext>
                </a:extLst>
              </p:cNvPr>
              <p:cNvSpPr/>
              <p:nvPr/>
            </p:nvSpPr>
            <p:spPr>
              <a:xfrm>
                <a:off x="7958371" y="3523002"/>
                <a:ext cx="328052" cy="189885"/>
              </a:xfrm>
              <a:custGeom>
                <a:avLst/>
                <a:gdLst>
                  <a:gd name="connsiteX0" fmla="*/ 324575 w 328052"/>
                  <a:gd name="connsiteY0" fmla="*/ 911 h 189885"/>
                  <a:gd name="connsiteX1" fmla="*/ 310319 w 328052"/>
                  <a:gd name="connsiteY1" fmla="*/ 5245 h 189885"/>
                  <a:gd name="connsiteX2" fmla="*/ 193878 w 328052"/>
                  <a:gd name="connsiteY2" fmla="*/ 89639 h 189885"/>
                  <a:gd name="connsiteX3" fmla="*/ 0 w 328052"/>
                  <a:gd name="connsiteY3" fmla="*/ 189886 h 189885"/>
                  <a:gd name="connsiteX4" fmla="*/ 112905 w 328052"/>
                  <a:gd name="connsiteY4" fmla="*/ 148943 h 189885"/>
                  <a:gd name="connsiteX5" fmla="*/ 320469 w 328052"/>
                  <a:gd name="connsiteY5" fmla="*/ 21212 h 189885"/>
                  <a:gd name="connsiteX6" fmla="*/ 327312 w 328052"/>
                  <a:gd name="connsiteY6" fmla="*/ 11518 h 189885"/>
                  <a:gd name="connsiteX7" fmla="*/ 324575 w 328052"/>
                  <a:gd name="connsiteY7" fmla="*/ 911 h 18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052" h="189885">
                    <a:moveTo>
                      <a:pt x="324575" y="911"/>
                    </a:moveTo>
                    <a:cubicBezTo>
                      <a:pt x="319899" y="-1712"/>
                      <a:pt x="314425" y="1824"/>
                      <a:pt x="310319" y="5245"/>
                    </a:cubicBezTo>
                    <a:cubicBezTo>
                      <a:pt x="274201" y="36916"/>
                      <a:pt x="235220" y="65165"/>
                      <a:pt x="193878" y="89639"/>
                    </a:cubicBezTo>
                    <a:cubicBezTo>
                      <a:pt x="130127" y="124879"/>
                      <a:pt x="56111" y="142899"/>
                      <a:pt x="0" y="189886"/>
                    </a:cubicBezTo>
                    <a:cubicBezTo>
                      <a:pt x="38582" y="179017"/>
                      <a:pt x="76320" y="165331"/>
                      <a:pt x="112905" y="148943"/>
                    </a:cubicBezTo>
                    <a:cubicBezTo>
                      <a:pt x="188518" y="117808"/>
                      <a:pt x="262876" y="79147"/>
                      <a:pt x="320469" y="21212"/>
                    </a:cubicBezTo>
                    <a:cubicBezTo>
                      <a:pt x="323526" y="18600"/>
                      <a:pt x="325875" y="15270"/>
                      <a:pt x="327312" y="11518"/>
                    </a:cubicBezTo>
                    <a:cubicBezTo>
                      <a:pt x="328943" y="7777"/>
                      <a:pt x="327814" y="3397"/>
                      <a:pt x="324575" y="9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FD61E7B7-03A8-4741-BB21-F516093CDFAC}"/>
                  </a:ext>
                </a:extLst>
              </p:cNvPr>
              <p:cNvSpPr/>
              <p:nvPr/>
            </p:nvSpPr>
            <p:spPr>
              <a:xfrm>
                <a:off x="7897841" y="2595446"/>
                <a:ext cx="471690" cy="411129"/>
              </a:xfrm>
              <a:custGeom>
                <a:avLst/>
                <a:gdLst>
                  <a:gd name="connsiteX0" fmla="*/ 450339 w 471690"/>
                  <a:gd name="connsiteY0" fmla="*/ 179983 h 411129"/>
                  <a:gd name="connsiteX1" fmla="*/ 435627 w 471690"/>
                  <a:gd name="connsiteY1" fmla="*/ 43128 h 411129"/>
                  <a:gd name="connsiteX2" fmla="*/ 341767 w 471690"/>
                  <a:gd name="connsiteY2" fmla="*/ 19 h 411129"/>
                  <a:gd name="connsiteX3" fmla="*/ 244030 w 471690"/>
                  <a:gd name="connsiteY3" fmla="*/ 11423 h 411129"/>
                  <a:gd name="connsiteX4" fmla="*/ 161575 w 471690"/>
                  <a:gd name="connsiteY4" fmla="*/ 10055 h 411129"/>
                  <a:gd name="connsiteX5" fmla="*/ 93945 w 471690"/>
                  <a:gd name="connsiteY5" fmla="*/ 50541 h 411129"/>
                  <a:gd name="connsiteX6" fmla="*/ 83909 w 471690"/>
                  <a:gd name="connsiteY6" fmla="*/ 68903 h 411129"/>
                  <a:gd name="connsiteX7" fmla="*/ 63723 w 471690"/>
                  <a:gd name="connsiteY7" fmla="*/ 75517 h 411129"/>
                  <a:gd name="connsiteX8" fmla="*/ 656 w 471690"/>
                  <a:gd name="connsiteY8" fmla="*/ 165842 h 411129"/>
                  <a:gd name="connsiteX9" fmla="*/ 33159 w 471690"/>
                  <a:gd name="connsiteY9" fmla="*/ 259930 h 411129"/>
                  <a:gd name="connsiteX10" fmla="*/ 26430 w 471690"/>
                  <a:gd name="connsiteY10" fmla="*/ 311364 h 411129"/>
                  <a:gd name="connsiteX11" fmla="*/ 112079 w 471690"/>
                  <a:gd name="connsiteY11" fmla="*/ 410870 h 411129"/>
                  <a:gd name="connsiteX12" fmla="*/ 200350 w 471690"/>
                  <a:gd name="connsiteY12" fmla="*/ 363027 h 41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1690" h="411129">
                    <a:moveTo>
                      <a:pt x="450339" y="179983"/>
                    </a:moveTo>
                    <a:cubicBezTo>
                      <a:pt x="488773" y="161850"/>
                      <a:pt x="470069" y="75859"/>
                      <a:pt x="435627" y="43128"/>
                    </a:cubicBezTo>
                    <a:cubicBezTo>
                      <a:pt x="408940" y="17468"/>
                      <a:pt x="378604" y="-666"/>
                      <a:pt x="341767" y="19"/>
                    </a:cubicBezTo>
                    <a:cubicBezTo>
                      <a:pt x="308922" y="19"/>
                      <a:pt x="276875" y="10169"/>
                      <a:pt x="244030" y="11423"/>
                    </a:cubicBezTo>
                    <a:cubicBezTo>
                      <a:pt x="216545" y="12450"/>
                      <a:pt x="188946" y="7318"/>
                      <a:pt x="161575" y="10055"/>
                    </a:cubicBezTo>
                    <a:cubicBezTo>
                      <a:pt x="134203" y="12792"/>
                      <a:pt x="105122" y="25451"/>
                      <a:pt x="93945" y="50541"/>
                    </a:cubicBezTo>
                    <a:cubicBezTo>
                      <a:pt x="92018" y="57338"/>
                      <a:pt x="88585" y="63611"/>
                      <a:pt x="83909" y="68903"/>
                    </a:cubicBezTo>
                    <a:cubicBezTo>
                      <a:pt x="77888" y="72849"/>
                      <a:pt x="70919" y="75129"/>
                      <a:pt x="63723" y="75517"/>
                    </a:cubicBezTo>
                    <a:cubicBezTo>
                      <a:pt x="22621" y="84960"/>
                      <a:pt x="-4636" y="124010"/>
                      <a:pt x="656" y="165842"/>
                    </a:cubicBezTo>
                    <a:cubicBezTo>
                      <a:pt x="6016" y="198801"/>
                      <a:pt x="31790" y="226514"/>
                      <a:pt x="33159" y="259930"/>
                    </a:cubicBezTo>
                    <a:cubicBezTo>
                      <a:pt x="31881" y="277185"/>
                      <a:pt x="29635" y="294360"/>
                      <a:pt x="26430" y="311364"/>
                    </a:cubicBezTo>
                    <a:cubicBezTo>
                      <a:pt x="22598" y="362491"/>
                      <a:pt x="60940" y="407037"/>
                      <a:pt x="112079" y="410870"/>
                    </a:cubicBezTo>
                    <a:cubicBezTo>
                      <a:pt x="148334" y="413584"/>
                      <a:pt x="182833" y="394880"/>
                      <a:pt x="200350" y="363027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F6ED574B-EBDB-4A7C-B0DC-290997A9CBD7}"/>
                  </a:ext>
                </a:extLst>
              </p:cNvPr>
              <p:cNvSpPr/>
              <p:nvPr/>
            </p:nvSpPr>
            <p:spPr>
              <a:xfrm>
                <a:off x="7982434" y="2686534"/>
                <a:ext cx="367897" cy="626761"/>
              </a:xfrm>
              <a:custGeom>
                <a:avLst/>
                <a:gdLst>
                  <a:gd name="connsiteX0" fmla="*/ 360271 w 367897"/>
                  <a:gd name="connsiteY0" fmla="*/ 124364 h 626761"/>
                  <a:gd name="connsiteX1" fmla="*/ 215091 w 367897"/>
                  <a:gd name="connsiteY1" fmla="*/ 738 h 626761"/>
                  <a:gd name="connsiteX2" fmla="*/ 0 w 367897"/>
                  <a:gd name="connsiteY2" fmla="*/ 46356 h 626761"/>
                  <a:gd name="connsiteX3" fmla="*/ 1482 w 367897"/>
                  <a:gd name="connsiteY3" fmla="*/ 82281 h 626761"/>
                  <a:gd name="connsiteX4" fmla="*/ 23493 w 367897"/>
                  <a:gd name="connsiteY4" fmla="*/ 527060 h 626761"/>
                  <a:gd name="connsiteX5" fmla="*/ 23493 w 367897"/>
                  <a:gd name="connsiteY5" fmla="*/ 527060 h 626761"/>
                  <a:gd name="connsiteX6" fmla="*/ 159778 w 367897"/>
                  <a:gd name="connsiteY6" fmla="*/ 626052 h 626761"/>
                  <a:gd name="connsiteX7" fmla="*/ 266183 w 367897"/>
                  <a:gd name="connsiteY7" fmla="*/ 534816 h 626761"/>
                  <a:gd name="connsiteX8" fmla="*/ 263788 w 367897"/>
                  <a:gd name="connsiteY8" fmla="*/ 452930 h 626761"/>
                  <a:gd name="connsiteX9" fmla="*/ 364263 w 367897"/>
                  <a:gd name="connsiteY9" fmla="*/ 336946 h 626761"/>
                  <a:gd name="connsiteX10" fmla="*/ 360271 w 367897"/>
                  <a:gd name="connsiteY10" fmla="*/ 124364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7897" h="626761">
                    <a:moveTo>
                      <a:pt x="360271" y="124364"/>
                    </a:moveTo>
                    <a:cubicBezTo>
                      <a:pt x="354797" y="57647"/>
                      <a:pt x="281465" y="-7701"/>
                      <a:pt x="215091" y="738"/>
                    </a:cubicBezTo>
                    <a:lnTo>
                      <a:pt x="0" y="46356"/>
                    </a:lnTo>
                    <a:lnTo>
                      <a:pt x="1482" y="82281"/>
                    </a:lnTo>
                    <a:lnTo>
                      <a:pt x="23493" y="527060"/>
                    </a:lnTo>
                    <a:lnTo>
                      <a:pt x="23493" y="527060"/>
                    </a:lnTo>
                    <a:cubicBezTo>
                      <a:pt x="23493" y="527060"/>
                      <a:pt x="38890" y="636545"/>
                      <a:pt x="159778" y="626052"/>
                    </a:cubicBezTo>
                    <a:cubicBezTo>
                      <a:pt x="268464" y="616587"/>
                      <a:pt x="266183" y="534816"/>
                      <a:pt x="266183" y="534816"/>
                    </a:cubicBezTo>
                    <a:lnTo>
                      <a:pt x="263788" y="452930"/>
                    </a:lnTo>
                    <a:cubicBezTo>
                      <a:pt x="263788" y="452930"/>
                      <a:pt x="348753" y="448711"/>
                      <a:pt x="364263" y="336946"/>
                    </a:cubicBezTo>
                    <a:cubicBezTo>
                      <a:pt x="371676" y="281405"/>
                      <a:pt x="366430" y="198494"/>
                      <a:pt x="360271" y="12436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710B0606-99BF-4564-8933-8F0E94070348}"/>
                  </a:ext>
                </a:extLst>
              </p:cNvPr>
              <p:cNvSpPr/>
              <p:nvPr/>
            </p:nvSpPr>
            <p:spPr>
              <a:xfrm>
                <a:off x="8290122" y="2871497"/>
                <a:ext cx="28414" cy="27404"/>
              </a:xfrm>
              <a:custGeom>
                <a:avLst/>
                <a:gdLst>
                  <a:gd name="connsiteX0" fmla="*/ 28406 w 28414"/>
                  <a:gd name="connsiteY0" fmla="*/ 12733 h 27404"/>
                  <a:gd name="connsiteX1" fmla="*/ 14948 w 28414"/>
                  <a:gd name="connsiteY1" fmla="*/ 27331 h 27404"/>
                  <a:gd name="connsiteX2" fmla="*/ 43 w 28414"/>
                  <a:gd name="connsiteY2" fmla="*/ 15230 h 27404"/>
                  <a:gd name="connsiteX3" fmla="*/ 8 w 28414"/>
                  <a:gd name="connsiteY3" fmla="*/ 14786 h 27404"/>
                  <a:gd name="connsiteX4" fmla="*/ 13466 w 28414"/>
                  <a:gd name="connsiteY4" fmla="*/ 74 h 27404"/>
                  <a:gd name="connsiteX5" fmla="*/ 28360 w 28414"/>
                  <a:gd name="connsiteY5" fmla="*/ 12174 h 27404"/>
                  <a:gd name="connsiteX6" fmla="*/ 28406 w 28414"/>
                  <a:gd name="connsiteY6" fmla="*/ 12733 h 2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14" h="27404">
                    <a:moveTo>
                      <a:pt x="28406" y="12733"/>
                    </a:moveTo>
                    <a:cubicBezTo>
                      <a:pt x="28668" y="20454"/>
                      <a:pt x="22669" y="26966"/>
                      <a:pt x="14948" y="27331"/>
                    </a:cubicBezTo>
                    <a:cubicBezTo>
                      <a:pt x="7490" y="28106"/>
                      <a:pt x="818" y="22689"/>
                      <a:pt x="43" y="15230"/>
                    </a:cubicBezTo>
                    <a:cubicBezTo>
                      <a:pt x="31" y="15082"/>
                      <a:pt x="20" y="14934"/>
                      <a:pt x="8" y="14786"/>
                    </a:cubicBezTo>
                    <a:cubicBezTo>
                      <a:pt x="-254" y="7042"/>
                      <a:pt x="5722" y="507"/>
                      <a:pt x="13466" y="74"/>
                    </a:cubicBezTo>
                    <a:cubicBezTo>
                      <a:pt x="20924" y="-702"/>
                      <a:pt x="27585" y="4727"/>
                      <a:pt x="28360" y="12174"/>
                    </a:cubicBezTo>
                    <a:cubicBezTo>
                      <a:pt x="28383" y="12368"/>
                      <a:pt x="28394" y="12550"/>
                      <a:pt x="28406" y="127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F9D44C4A-1E69-45C3-9116-C3E8F5D4B2D5}"/>
                  </a:ext>
                </a:extLst>
              </p:cNvPr>
              <p:cNvSpPr/>
              <p:nvPr/>
            </p:nvSpPr>
            <p:spPr>
              <a:xfrm>
                <a:off x="8267140" y="2848166"/>
                <a:ext cx="57053" cy="15581"/>
              </a:xfrm>
              <a:custGeom>
                <a:avLst/>
                <a:gdLst>
                  <a:gd name="connsiteX0" fmla="*/ 56862 w 57053"/>
                  <a:gd name="connsiteY0" fmla="*/ 14509 h 15581"/>
                  <a:gd name="connsiteX1" fmla="*/ 28693 w 57053"/>
                  <a:gd name="connsiteY1" fmla="*/ 8920 h 15581"/>
                  <a:gd name="connsiteX2" fmla="*/ 523 w 57053"/>
                  <a:gd name="connsiteY2" fmla="*/ 15307 h 15581"/>
                  <a:gd name="connsiteX3" fmla="*/ 6340 w 57053"/>
                  <a:gd name="connsiteY3" fmla="*/ 7438 h 15581"/>
                  <a:gd name="connsiteX4" fmla="*/ 29149 w 57053"/>
                  <a:gd name="connsiteY4" fmla="*/ 25 h 15581"/>
                  <a:gd name="connsiteX5" fmla="*/ 51958 w 57053"/>
                  <a:gd name="connsiteY5" fmla="*/ 6754 h 15581"/>
                  <a:gd name="connsiteX6" fmla="*/ 56862 w 57053"/>
                  <a:gd name="connsiteY6" fmla="*/ 14509 h 1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53" h="15581">
                    <a:moveTo>
                      <a:pt x="56862" y="14509"/>
                    </a:moveTo>
                    <a:cubicBezTo>
                      <a:pt x="55037" y="16333"/>
                      <a:pt x="44089" y="8578"/>
                      <a:pt x="28693" y="8920"/>
                    </a:cubicBezTo>
                    <a:cubicBezTo>
                      <a:pt x="13297" y="9263"/>
                      <a:pt x="2234" y="17132"/>
                      <a:pt x="523" y="15307"/>
                    </a:cubicBezTo>
                    <a:cubicBezTo>
                      <a:pt x="-1187" y="13482"/>
                      <a:pt x="1436" y="11087"/>
                      <a:pt x="6340" y="7438"/>
                    </a:cubicBezTo>
                    <a:cubicBezTo>
                      <a:pt x="12966" y="2602"/>
                      <a:pt x="20949" y="2"/>
                      <a:pt x="29149" y="25"/>
                    </a:cubicBezTo>
                    <a:cubicBezTo>
                      <a:pt x="37281" y="-272"/>
                      <a:pt x="45287" y="2089"/>
                      <a:pt x="51958" y="6754"/>
                    </a:cubicBezTo>
                    <a:cubicBezTo>
                      <a:pt x="55950" y="10289"/>
                      <a:pt x="57660" y="13596"/>
                      <a:pt x="56862" y="145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FCCC5BE3-F8AA-4A2F-AC7F-FCA1F7CD8517}"/>
                  </a:ext>
                </a:extLst>
              </p:cNvPr>
              <p:cNvSpPr/>
              <p:nvPr/>
            </p:nvSpPr>
            <p:spPr>
              <a:xfrm>
                <a:off x="8146762" y="2871271"/>
                <a:ext cx="28526" cy="27629"/>
              </a:xfrm>
              <a:custGeom>
                <a:avLst/>
                <a:gdLst>
                  <a:gd name="connsiteX0" fmla="*/ 28525 w 28526"/>
                  <a:gd name="connsiteY0" fmla="*/ 12958 h 27629"/>
                  <a:gd name="connsiteX1" fmla="*/ 15067 w 28526"/>
                  <a:gd name="connsiteY1" fmla="*/ 27556 h 27629"/>
                  <a:gd name="connsiteX2" fmla="*/ 47 w 28526"/>
                  <a:gd name="connsiteY2" fmla="*/ 15353 h 27629"/>
                  <a:gd name="connsiteX3" fmla="*/ 13 w 28526"/>
                  <a:gd name="connsiteY3" fmla="*/ 15011 h 27629"/>
                  <a:gd name="connsiteX4" fmla="*/ 13470 w 28526"/>
                  <a:gd name="connsiteY4" fmla="*/ 71 h 27629"/>
                  <a:gd name="connsiteX5" fmla="*/ 28479 w 28526"/>
                  <a:gd name="connsiteY5" fmla="*/ 12297 h 27629"/>
                  <a:gd name="connsiteX6" fmla="*/ 28525 w 28526"/>
                  <a:gd name="connsiteY6" fmla="*/ 12958 h 2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26" h="27629">
                    <a:moveTo>
                      <a:pt x="28525" y="12958"/>
                    </a:moveTo>
                    <a:cubicBezTo>
                      <a:pt x="28661" y="20634"/>
                      <a:pt x="22731" y="27066"/>
                      <a:pt x="15067" y="27556"/>
                    </a:cubicBezTo>
                    <a:cubicBezTo>
                      <a:pt x="7551" y="28332"/>
                      <a:pt x="823" y="22869"/>
                      <a:pt x="47" y="15353"/>
                    </a:cubicBezTo>
                    <a:cubicBezTo>
                      <a:pt x="36" y="15239"/>
                      <a:pt x="24" y="15125"/>
                      <a:pt x="13" y="15011"/>
                    </a:cubicBezTo>
                    <a:cubicBezTo>
                      <a:pt x="-318" y="7199"/>
                      <a:pt x="5670" y="562"/>
                      <a:pt x="13470" y="71"/>
                    </a:cubicBezTo>
                    <a:cubicBezTo>
                      <a:pt x="20986" y="-693"/>
                      <a:pt x="27703" y="4781"/>
                      <a:pt x="28479" y="12297"/>
                    </a:cubicBezTo>
                    <a:cubicBezTo>
                      <a:pt x="28490" y="12514"/>
                      <a:pt x="28513" y="12742"/>
                      <a:pt x="28525" y="129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108A0840-FE28-4ACB-A9F3-26535C6B17D1}"/>
                  </a:ext>
                </a:extLst>
              </p:cNvPr>
              <p:cNvSpPr/>
              <p:nvPr/>
            </p:nvSpPr>
            <p:spPr>
              <a:xfrm>
                <a:off x="8118651" y="2848171"/>
                <a:ext cx="56948" cy="15575"/>
              </a:xfrm>
              <a:custGeom>
                <a:avLst/>
                <a:gdLst>
                  <a:gd name="connsiteX0" fmla="*/ 56749 w 56948"/>
                  <a:gd name="connsiteY0" fmla="*/ 14504 h 15575"/>
                  <a:gd name="connsiteX1" fmla="*/ 28694 w 56948"/>
                  <a:gd name="connsiteY1" fmla="*/ 8915 h 15575"/>
                  <a:gd name="connsiteX2" fmla="*/ 524 w 56948"/>
                  <a:gd name="connsiteY2" fmla="*/ 15302 h 15575"/>
                  <a:gd name="connsiteX3" fmla="*/ 6227 w 56948"/>
                  <a:gd name="connsiteY3" fmla="*/ 7433 h 15575"/>
                  <a:gd name="connsiteX4" fmla="*/ 29036 w 56948"/>
                  <a:gd name="connsiteY4" fmla="*/ 20 h 15575"/>
                  <a:gd name="connsiteX5" fmla="*/ 51845 w 56948"/>
                  <a:gd name="connsiteY5" fmla="*/ 6748 h 15575"/>
                  <a:gd name="connsiteX6" fmla="*/ 56749 w 56948"/>
                  <a:gd name="connsiteY6" fmla="*/ 14504 h 1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48" h="15575">
                    <a:moveTo>
                      <a:pt x="56749" y="14504"/>
                    </a:moveTo>
                    <a:cubicBezTo>
                      <a:pt x="55038" y="16328"/>
                      <a:pt x="43976" y="8573"/>
                      <a:pt x="28694" y="8915"/>
                    </a:cubicBezTo>
                    <a:cubicBezTo>
                      <a:pt x="13412" y="9257"/>
                      <a:pt x="2235" y="17127"/>
                      <a:pt x="524" y="15302"/>
                    </a:cubicBezTo>
                    <a:cubicBezTo>
                      <a:pt x="-1186" y="13477"/>
                      <a:pt x="1437" y="11082"/>
                      <a:pt x="6227" y="7433"/>
                    </a:cubicBezTo>
                    <a:cubicBezTo>
                      <a:pt x="12864" y="2643"/>
                      <a:pt x="20848" y="54"/>
                      <a:pt x="29036" y="20"/>
                    </a:cubicBezTo>
                    <a:cubicBezTo>
                      <a:pt x="37168" y="-243"/>
                      <a:pt x="45162" y="2118"/>
                      <a:pt x="51845" y="6748"/>
                    </a:cubicBezTo>
                    <a:cubicBezTo>
                      <a:pt x="55951" y="10284"/>
                      <a:pt x="57547" y="13591"/>
                      <a:pt x="56749" y="145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ECED6FC2-9F2C-4210-B57B-CF25AFEBA61C}"/>
                  </a:ext>
                </a:extLst>
              </p:cNvPr>
              <p:cNvSpPr/>
              <p:nvPr/>
            </p:nvSpPr>
            <p:spPr>
              <a:xfrm>
                <a:off x="8223186" y="2869062"/>
                <a:ext cx="47041" cy="108680"/>
              </a:xfrm>
              <a:custGeom>
                <a:avLst/>
                <a:gdLst>
                  <a:gd name="connsiteX0" fmla="*/ 7755 w 47041"/>
                  <a:gd name="connsiteY0" fmla="*/ 108344 h 108680"/>
                  <a:gd name="connsiteX1" fmla="*/ 32731 w 47041"/>
                  <a:gd name="connsiteY1" fmla="*/ 103782 h 108680"/>
                  <a:gd name="connsiteX2" fmla="*/ 40942 w 47041"/>
                  <a:gd name="connsiteY2" fmla="*/ 100361 h 108680"/>
                  <a:gd name="connsiteX3" fmla="*/ 38205 w 47041"/>
                  <a:gd name="connsiteY3" fmla="*/ 90553 h 108680"/>
                  <a:gd name="connsiteX4" fmla="*/ 26801 w 47041"/>
                  <a:gd name="connsiteY4" fmla="*/ 65576 h 108680"/>
                  <a:gd name="connsiteX5" fmla="*/ 0 w 47041"/>
                  <a:gd name="connsiteY5" fmla="*/ 0 h 108680"/>
                  <a:gd name="connsiteX6" fmla="*/ 32959 w 47041"/>
                  <a:gd name="connsiteY6" fmla="*/ 63410 h 108680"/>
                  <a:gd name="connsiteX7" fmla="*/ 44364 w 47041"/>
                  <a:gd name="connsiteY7" fmla="*/ 88614 h 108680"/>
                  <a:gd name="connsiteX8" fmla="*/ 46531 w 47041"/>
                  <a:gd name="connsiteY8" fmla="*/ 101615 h 108680"/>
                  <a:gd name="connsiteX9" fmla="*/ 40144 w 47041"/>
                  <a:gd name="connsiteY9" fmla="*/ 106633 h 108680"/>
                  <a:gd name="connsiteX10" fmla="*/ 33530 w 47041"/>
                  <a:gd name="connsiteY10" fmla="*/ 107659 h 108680"/>
                  <a:gd name="connsiteX11" fmla="*/ 7755 w 47041"/>
                  <a:gd name="connsiteY11" fmla="*/ 108344 h 10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41" h="108680">
                    <a:moveTo>
                      <a:pt x="7755" y="108344"/>
                    </a:moveTo>
                    <a:cubicBezTo>
                      <a:pt x="15886" y="105915"/>
                      <a:pt x="24269" y="104386"/>
                      <a:pt x="32731" y="103782"/>
                    </a:cubicBezTo>
                    <a:cubicBezTo>
                      <a:pt x="36609" y="103782"/>
                      <a:pt x="40258" y="102641"/>
                      <a:pt x="40942" y="100361"/>
                    </a:cubicBezTo>
                    <a:cubicBezTo>
                      <a:pt x="41627" y="98079"/>
                      <a:pt x="40144" y="94316"/>
                      <a:pt x="38205" y="90553"/>
                    </a:cubicBezTo>
                    <a:lnTo>
                      <a:pt x="26801" y="65576"/>
                    </a:lnTo>
                    <a:cubicBezTo>
                      <a:pt x="15864" y="44592"/>
                      <a:pt x="6900" y="22638"/>
                      <a:pt x="0" y="0"/>
                    </a:cubicBezTo>
                    <a:cubicBezTo>
                      <a:pt x="12841" y="20118"/>
                      <a:pt x="23870" y="41342"/>
                      <a:pt x="32959" y="63410"/>
                    </a:cubicBezTo>
                    <a:lnTo>
                      <a:pt x="44364" y="88614"/>
                    </a:lnTo>
                    <a:cubicBezTo>
                      <a:pt x="46884" y="92446"/>
                      <a:pt x="47671" y="97167"/>
                      <a:pt x="46531" y="101615"/>
                    </a:cubicBezTo>
                    <a:cubicBezTo>
                      <a:pt x="45265" y="104158"/>
                      <a:pt x="42916" y="106006"/>
                      <a:pt x="40144" y="106633"/>
                    </a:cubicBezTo>
                    <a:cubicBezTo>
                      <a:pt x="37966" y="107158"/>
                      <a:pt x="35753" y="107500"/>
                      <a:pt x="33530" y="107659"/>
                    </a:cubicBezTo>
                    <a:cubicBezTo>
                      <a:pt x="24976" y="108731"/>
                      <a:pt x="16343" y="108960"/>
                      <a:pt x="7755" y="1083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F40FA45F-2DA4-4BEA-B15F-4BD616CC80E4}"/>
                  </a:ext>
                </a:extLst>
              </p:cNvPr>
              <p:cNvSpPr/>
              <p:nvPr/>
            </p:nvSpPr>
            <p:spPr>
              <a:xfrm>
                <a:off x="8096252" y="3102514"/>
                <a:ext cx="150768" cy="66603"/>
              </a:xfrm>
              <a:custGeom>
                <a:avLst/>
                <a:gdLst>
                  <a:gd name="connsiteX0" fmla="*/ 149856 w 150768"/>
                  <a:gd name="connsiteY0" fmla="*/ 36951 h 66603"/>
                  <a:gd name="connsiteX1" fmla="*/ 0 w 150768"/>
                  <a:gd name="connsiteY1" fmla="*/ 0 h 66603"/>
                  <a:gd name="connsiteX2" fmla="*/ 150769 w 150768"/>
                  <a:gd name="connsiteY2" fmla="*/ 65234 h 6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768" h="66603">
                    <a:moveTo>
                      <a:pt x="149856" y="36951"/>
                    </a:moveTo>
                    <a:cubicBezTo>
                      <a:pt x="97441" y="38764"/>
                      <a:pt x="45561" y="25968"/>
                      <a:pt x="0" y="0"/>
                    </a:cubicBezTo>
                    <a:cubicBezTo>
                      <a:pt x="0" y="0"/>
                      <a:pt x="39574" y="77779"/>
                      <a:pt x="150769" y="6523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0E5D6A36-6102-4446-AD8D-A17391516B82}"/>
                  </a:ext>
                </a:extLst>
              </p:cNvPr>
              <p:cNvSpPr/>
              <p:nvPr/>
            </p:nvSpPr>
            <p:spPr>
              <a:xfrm>
                <a:off x="8187065" y="2974554"/>
                <a:ext cx="52095" cy="43141"/>
              </a:xfrm>
              <a:custGeom>
                <a:avLst/>
                <a:gdLst>
                  <a:gd name="connsiteX0" fmla="*/ 2363 w 52095"/>
                  <a:gd name="connsiteY0" fmla="*/ 0 h 43141"/>
                  <a:gd name="connsiteX1" fmla="*/ 19698 w 52095"/>
                  <a:gd name="connsiteY1" fmla="*/ 28055 h 43141"/>
                  <a:gd name="connsiteX2" fmla="*/ 52087 w 52095"/>
                  <a:gd name="connsiteY2" fmla="*/ 39460 h 43141"/>
                  <a:gd name="connsiteX3" fmla="*/ 40682 w 52095"/>
                  <a:gd name="connsiteY3" fmla="*/ 43109 h 43141"/>
                  <a:gd name="connsiteX4" fmla="*/ 13653 w 52095"/>
                  <a:gd name="connsiteY4" fmla="*/ 34328 h 43141"/>
                  <a:gd name="connsiteX5" fmla="*/ 196 w 52095"/>
                  <a:gd name="connsiteY5" fmla="*/ 10720 h 43141"/>
                  <a:gd name="connsiteX6" fmla="*/ 2363 w 52095"/>
                  <a:gd name="connsiteY6" fmla="*/ 0 h 4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095" h="43141">
                    <a:moveTo>
                      <a:pt x="2363" y="0"/>
                    </a:moveTo>
                    <a:cubicBezTo>
                      <a:pt x="4758" y="0"/>
                      <a:pt x="5214" y="16537"/>
                      <a:pt x="19698" y="28055"/>
                    </a:cubicBezTo>
                    <a:cubicBezTo>
                      <a:pt x="34182" y="39574"/>
                      <a:pt x="51859" y="37407"/>
                      <a:pt x="52087" y="39460"/>
                    </a:cubicBezTo>
                    <a:cubicBezTo>
                      <a:pt x="52315" y="41513"/>
                      <a:pt x="48209" y="42767"/>
                      <a:pt x="40682" y="43109"/>
                    </a:cubicBezTo>
                    <a:cubicBezTo>
                      <a:pt x="30920" y="43497"/>
                      <a:pt x="21329" y="40384"/>
                      <a:pt x="13653" y="34328"/>
                    </a:cubicBezTo>
                    <a:cubicBezTo>
                      <a:pt x="6263" y="28512"/>
                      <a:pt x="1439" y="20038"/>
                      <a:pt x="196" y="10720"/>
                    </a:cubicBezTo>
                    <a:cubicBezTo>
                      <a:pt x="-602" y="4106"/>
                      <a:pt x="1222" y="0"/>
                      <a:pt x="23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8CEC6689-A093-4A8D-94E8-8E9863122BC7}"/>
                  </a:ext>
                </a:extLst>
              </p:cNvPr>
              <p:cNvSpPr/>
              <p:nvPr/>
            </p:nvSpPr>
            <p:spPr>
              <a:xfrm>
                <a:off x="8106795" y="2814952"/>
                <a:ext cx="59505" cy="26993"/>
              </a:xfrm>
              <a:custGeom>
                <a:avLst/>
                <a:gdLst>
                  <a:gd name="connsiteX0" fmla="*/ 59481 w 59505"/>
                  <a:gd name="connsiteY0" fmla="*/ 9974 h 26993"/>
                  <a:gd name="connsiteX1" fmla="*/ 30057 w 59505"/>
                  <a:gd name="connsiteY1" fmla="*/ 18413 h 26993"/>
                  <a:gd name="connsiteX2" fmla="*/ 406 w 59505"/>
                  <a:gd name="connsiteY2" fmla="*/ 25826 h 26993"/>
                  <a:gd name="connsiteX3" fmla="*/ 5423 w 59505"/>
                  <a:gd name="connsiteY3" fmla="*/ 14422 h 26993"/>
                  <a:gd name="connsiteX4" fmla="*/ 26522 w 59505"/>
                  <a:gd name="connsiteY4" fmla="*/ 1420 h 26993"/>
                  <a:gd name="connsiteX5" fmla="*/ 50472 w 59505"/>
                  <a:gd name="connsiteY5" fmla="*/ 2332 h 26993"/>
                  <a:gd name="connsiteX6" fmla="*/ 59481 w 59505"/>
                  <a:gd name="connsiteY6" fmla="*/ 9974 h 2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05" h="26993">
                    <a:moveTo>
                      <a:pt x="59481" y="9974"/>
                    </a:moveTo>
                    <a:cubicBezTo>
                      <a:pt x="58797" y="14878"/>
                      <a:pt x="45340" y="14193"/>
                      <a:pt x="30057" y="18413"/>
                    </a:cubicBezTo>
                    <a:cubicBezTo>
                      <a:pt x="14775" y="22633"/>
                      <a:pt x="2915" y="29818"/>
                      <a:pt x="406" y="25826"/>
                    </a:cubicBezTo>
                    <a:cubicBezTo>
                      <a:pt x="-735" y="23887"/>
                      <a:pt x="406" y="19097"/>
                      <a:pt x="5423" y="14422"/>
                    </a:cubicBezTo>
                    <a:cubicBezTo>
                      <a:pt x="11046" y="8126"/>
                      <a:pt x="18379" y="3610"/>
                      <a:pt x="26522" y="1420"/>
                    </a:cubicBezTo>
                    <a:cubicBezTo>
                      <a:pt x="34414" y="-747"/>
                      <a:pt x="42774" y="-427"/>
                      <a:pt x="50472" y="2332"/>
                    </a:cubicBezTo>
                    <a:cubicBezTo>
                      <a:pt x="56516" y="4157"/>
                      <a:pt x="59823" y="7579"/>
                      <a:pt x="59481" y="99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DB8D9B0C-8EA9-43A4-B9FC-BED32FC1F94B}"/>
                  </a:ext>
                </a:extLst>
              </p:cNvPr>
              <p:cNvSpPr/>
              <p:nvPr/>
            </p:nvSpPr>
            <p:spPr>
              <a:xfrm>
                <a:off x="8260384" y="2811303"/>
                <a:ext cx="69579" cy="25974"/>
              </a:xfrm>
              <a:custGeom>
                <a:avLst/>
                <a:gdLst>
                  <a:gd name="connsiteX0" fmla="*/ 68865 w 69579"/>
                  <a:gd name="connsiteY0" fmla="*/ 23773 h 25974"/>
                  <a:gd name="connsiteX1" fmla="*/ 34651 w 69579"/>
                  <a:gd name="connsiteY1" fmla="*/ 22974 h 25974"/>
                  <a:gd name="connsiteX2" fmla="*/ 437 w 69579"/>
                  <a:gd name="connsiteY2" fmla="*/ 20807 h 25974"/>
                  <a:gd name="connsiteX3" fmla="*/ 7394 w 69579"/>
                  <a:gd name="connsiteY3" fmla="*/ 8262 h 25974"/>
                  <a:gd name="connsiteX4" fmla="*/ 62022 w 69579"/>
                  <a:gd name="connsiteY4" fmla="*/ 10657 h 25974"/>
                  <a:gd name="connsiteX5" fmla="*/ 68865 w 69579"/>
                  <a:gd name="connsiteY5" fmla="*/ 23773 h 2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79" h="25974">
                    <a:moveTo>
                      <a:pt x="68865" y="23773"/>
                    </a:moveTo>
                    <a:cubicBezTo>
                      <a:pt x="65329" y="28791"/>
                      <a:pt x="51530" y="23773"/>
                      <a:pt x="34651" y="22974"/>
                    </a:cubicBezTo>
                    <a:cubicBezTo>
                      <a:pt x="17772" y="22176"/>
                      <a:pt x="3973" y="26168"/>
                      <a:pt x="437" y="20807"/>
                    </a:cubicBezTo>
                    <a:cubicBezTo>
                      <a:pt x="-1045" y="18184"/>
                      <a:pt x="1235" y="13052"/>
                      <a:pt x="7394" y="8262"/>
                    </a:cubicBezTo>
                    <a:cubicBezTo>
                      <a:pt x="23988" y="-3587"/>
                      <a:pt x="46523" y="-2606"/>
                      <a:pt x="62022" y="10657"/>
                    </a:cubicBezTo>
                    <a:cubicBezTo>
                      <a:pt x="68523" y="15903"/>
                      <a:pt x="70918" y="21264"/>
                      <a:pt x="68865" y="23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6C0FAACF-1BCE-4F8A-923D-8682E11DE68A}"/>
                  </a:ext>
                </a:extLst>
              </p:cNvPr>
              <p:cNvSpPr/>
              <p:nvPr/>
            </p:nvSpPr>
            <p:spPr>
              <a:xfrm>
                <a:off x="8133819" y="2952657"/>
                <a:ext cx="3264" cy="2306"/>
              </a:xfrm>
              <a:custGeom>
                <a:avLst/>
                <a:gdLst>
                  <a:gd name="connsiteX0" fmla="*/ 2578 w 3264"/>
                  <a:gd name="connsiteY0" fmla="*/ 2053 h 2306"/>
                  <a:gd name="connsiteX1" fmla="*/ 411 w 3264"/>
                  <a:gd name="connsiteY1" fmla="*/ 2053 h 2306"/>
                  <a:gd name="connsiteX2" fmla="*/ 411 w 3264"/>
                  <a:gd name="connsiteY2" fmla="*/ 0 h 2306"/>
                  <a:gd name="connsiteX3" fmla="*/ 2578 w 3264"/>
                  <a:gd name="connsiteY3" fmla="*/ 0 h 2306"/>
                  <a:gd name="connsiteX4" fmla="*/ 2578 w 3264"/>
                  <a:gd name="connsiteY4" fmla="*/ 2053 h 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4" h="2306">
                    <a:moveTo>
                      <a:pt x="2578" y="2053"/>
                    </a:moveTo>
                    <a:cubicBezTo>
                      <a:pt x="2578" y="2623"/>
                      <a:pt x="1095" y="2053"/>
                      <a:pt x="411" y="2053"/>
                    </a:cubicBezTo>
                    <a:cubicBezTo>
                      <a:pt x="-137" y="1482"/>
                      <a:pt x="-137" y="570"/>
                      <a:pt x="411" y="0"/>
                    </a:cubicBezTo>
                    <a:cubicBezTo>
                      <a:pt x="411" y="0"/>
                      <a:pt x="1779" y="0"/>
                      <a:pt x="2578" y="0"/>
                    </a:cubicBezTo>
                    <a:cubicBezTo>
                      <a:pt x="3376" y="0"/>
                      <a:pt x="3604" y="1597"/>
                      <a:pt x="2578" y="205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50666755-D7EF-4E9A-AE8A-AD46CFFFCF7B}"/>
                  </a:ext>
                </a:extLst>
              </p:cNvPr>
              <p:cNvSpPr/>
              <p:nvPr/>
            </p:nvSpPr>
            <p:spPr>
              <a:xfrm>
                <a:off x="8159873" y="2949001"/>
                <a:ext cx="2315" cy="6393"/>
              </a:xfrm>
              <a:custGeom>
                <a:avLst/>
                <a:gdLst>
                  <a:gd name="connsiteX0" fmla="*/ 1044 w 2315"/>
                  <a:gd name="connsiteY0" fmla="*/ 6393 h 6393"/>
                  <a:gd name="connsiteX1" fmla="*/ 17 w 2315"/>
                  <a:gd name="connsiteY1" fmla="*/ 3086 h 6393"/>
                  <a:gd name="connsiteX2" fmla="*/ 1272 w 2315"/>
                  <a:gd name="connsiteY2" fmla="*/ 7 h 6393"/>
                  <a:gd name="connsiteX3" fmla="*/ 2298 w 2315"/>
                  <a:gd name="connsiteY3" fmla="*/ 3200 h 6393"/>
                  <a:gd name="connsiteX4" fmla="*/ 1044 w 2315"/>
                  <a:gd name="connsiteY4" fmla="*/ 6393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6393">
                    <a:moveTo>
                      <a:pt x="1044" y="6393"/>
                    </a:moveTo>
                    <a:cubicBezTo>
                      <a:pt x="360" y="6393"/>
                      <a:pt x="-97" y="4911"/>
                      <a:pt x="17" y="3086"/>
                    </a:cubicBezTo>
                    <a:cubicBezTo>
                      <a:pt x="131" y="1261"/>
                      <a:pt x="588" y="-107"/>
                      <a:pt x="1272" y="7"/>
                    </a:cubicBezTo>
                    <a:cubicBezTo>
                      <a:pt x="1956" y="121"/>
                      <a:pt x="2412" y="1489"/>
                      <a:pt x="2298" y="3200"/>
                    </a:cubicBezTo>
                    <a:cubicBezTo>
                      <a:pt x="2184" y="4911"/>
                      <a:pt x="1728" y="6393"/>
                      <a:pt x="1044" y="639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807A1D08-13A4-4688-83B7-409817D91F27}"/>
                  </a:ext>
                </a:extLst>
              </p:cNvPr>
              <p:cNvSpPr/>
              <p:nvPr/>
            </p:nvSpPr>
            <p:spPr>
              <a:xfrm>
                <a:off x="8182796" y="2945690"/>
                <a:ext cx="2429" cy="3899"/>
              </a:xfrm>
              <a:custGeom>
                <a:avLst/>
                <a:gdLst>
                  <a:gd name="connsiteX0" fmla="*/ 1044 w 2429"/>
                  <a:gd name="connsiteY0" fmla="*/ 3888 h 3899"/>
                  <a:gd name="connsiteX1" fmla="*/ 17 w 2429"/>
                  <a:gd name="connsiteY1" fmla="*/ 1835 h 3899"/>
                  <a:gd name="connsiteX2" fmla="*/ 1386 w 2429"/>
                  <a:gd name="connsiteY2" fmla="*/ 11 h 3899"/>
                  <a:gd name="connsiteX3" fmla="*/ 2412 w 2429"/>
                  <a:gd name="connsiteY3" fmla="*/ 2064 h 3899"/>
                  <a:gd name="connsiteX4" fmla="*/ 1044 w 2429"/>
                  <a:gd name="connsiteY4" fmla="*/ 3888 h 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3899">
                    <a:moveTo>
                      <a:pt x="1044" y="3888"/>
                    </a:moveTo>
                    <a:cubicBezTo>
                      <a:pt x="360" y="3888"/>
                      <a:pt x="-97" y="2976"/>
                      <a:pt x="17" y="1835"/>
                    </a:cubicBezTo>
                    <a:cubicBezTo>
                      <a:pt x="132" y="695"/>
                      <a:pt x="702" y="-103"/>
                      <a:pt x="1386" y="11"/>
                    </a:cubicBezTo>
                    <a:cubicBezTo>
                      <a:pt x="2070" y="125"/>
                      <a:pt x="2526" y="923"/>
                      <a:pt x="2412" y="2064"/>
                    </a:cubicBezTo>
                    <a:cubicBezTo>
                      <a:pt x="2298" y="3204"/>
                      <a:pt x="1728" y="4002"/>
                      <a:pt x="1044" y="388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66151448-73B7-4129-BFB9-1DFB9B807B62}"/>
                  </a:ext>
                </a:extLst>
              </p:cNvPr>
              <p:cNvSpPr/>
              <p:nvPr/>
            </p:nvSpPr>
            <p:spPr>
              <a:xfrm>
                <a:off x="8148965" y="2974385"/>
                <a:ext cx="3658" cy="4502"/>
              </a:xfrm>
              <a:custGeom>
                <a:avLst/>
                <a:gdLst>
                  <a:gd name="connsiteX0" fmla="*/ 3398 w 3658"/>
                  <a:gd name="connsiteY0" fmla="*/ 4503 h 4502"/>
                  <a:gd name="connsiteX1" fmla="*/ 889 w 3658"/>
                  <a:gd name="connsiteY1" fmla="*/ 3021 h 4502"/>
                  <a:gd name="connsiteX2" fmla="*/ 204 w 3658"/>
                  <a:gd name="connsiteY2" fmla="*/ 169 h 4502"/>
                  <a:gd name="connsiteX3" fmla="*/ 2827 w 3658"/>
                  <a:gd name="connsiteY3" fmla="*/ 1652 h 4502"/>
                  <a:gd name="connsiteX4" fmla="*/ 3398 w 3658"/>
                  <a:gd name="connsiteY4" fmla="*/ 4503 h 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8" h="4502">
                    <a:moveTo>
                      <a:pt x="3398" y="4503"/>
                    </a:moveTo>
                    <a:cubicBezTo>
                      <a:pt x="2827" y="4503"/>
                      <a:pt x="1687" y="4503"/>
                      <a:pt x="889" y="3021"/>
                    </a:cubicBezTo>
                    <a:cubicBezTo>
                      <a:pt x="90" y="1538"/>
                      <a:pt x="-252" y="625"/>
                      <a:pt x="204" y="169"/>
                    </a:cubicBezTo>
                    <a:cubicBezTo>
                      <a:pt x="661" y="-287"/>
                      <a:pt x="1915" y="169"/>
                      <a:pt x="2827" y="1652"/>
                    </a:cubicBezTo>
                    <a:cubicBezTo>
                      <a:pt x="3740" y="3135"/>
                      <a:pt x="3854" y="4161"/>
                      <a:pt x="3398" y="450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2948424A-0E98-4092-B3DA-56E14F59A66B}"/>
                  </a:ext>
                </a:extLst>
              </p:cNvPr>
              <p:cNvSpPr/>
              <p:nvPr/>
            </p:nvSpPr>
            <p:spPr>
              <a:xfrm>
                <a:off x="8171565" y="2968158"/>
                <a:ext cx="2437" cy="4040"/>
              </a:xfrm>
              <a:custGeom>
                <a:avLst/>
                <a:gdLst>
                  <a:gd name="connsiteX0" fmla="*/ 756 w 2437"/>
                  <a:gd name="connsiteY0" fmla="*/ 4001 h 4040"/>
                  <a:gd name="connsiteX1" fmla="*/ 71 w 2437"/>
                  <a:gd name="connsiteY1" fmla="*/ 1834 h 4040"/>
                  <a:gd name="connsiteX2" fmla="*/ 1668 w 2437"/>
                  <a:gd name="connsiteY2" fmla="*/ 10 h 4040"/>
                  <a:gd name="connsiteX3" fmla="*/ 2352 w 2437"/>
                  <a:gd name="connsiteY3" fmla="*/ 2291 h 4040"/>
                  <a:gd name="connsiteX4" fmla="*/ 756 w 2437"/>
                  <a:gd name="connsiteY4" fmla="*/ 4001 h 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7" h="4040">
                    <a:moveTo>
                      <a:pt x="756" y="4001"/>
                    </a:moveTo>
                    <a:cubicBezTo>
                      <a:pt x="185" y="4001"/>
                      <a:pt x="-157" y="2861"/>
                      <a:pt x="71" y="1834"/>
                    </a:cubicBezTo>
                    <a:cubicBezTo>
                      <a:pt x="300" y="808"/>
                      <a:pt x="984" y="-104"/>
                      <a:pt x="1668" y="10"/>
                    </a:cubicBezTo>
                    <a:cubicBezTo>
                      <a:pt x="2352" y="124"/>
                      <a:pt x="2580" y="1150"/>
                      <a:pt x="2352" y="2291"/>
                    </a:cubicBezTo>
                    <a:cubicBezTo>
                      <a:pt x="2124" y="3431"/>
                      <a:pt x="1440" y="4229"/>
                      <a:pt x="756" y="400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41236F37-4F5A-4A79-B935-2198545505B6}"/>
                  </a:ext>
                </a:extLst>
              </p:cNvPr>
              <p:cNvSpPr/>
              <p:nvPr/>
            </p:nvSpPr>
            <p:spPr>
              <a:xfrm>
                <a:off x="8304753" y="2945367"/>
                <a:ext cx="3942" cy="5009"/>
              </a:xfrm>
              <a:custGeom>
                <a:avLst/>
                <a:gdLst>
                  <a:gd name="connsiteX0" fmla="*/ 3739 w 3942"/>
                  <a:gd name="connsiteY0" fmla="*/ 5009 h 5009"/>
                  <a:gd name="connsiteX1" fmla="*/ 1344 w 3942"/>
                  <a:gd name="connsiteY1" fmla="*/ 3071 h 5009"/>
                  <a:gd name="connsiteX2" fmla="*/ 90 w 3942"/>
                  <a:gd name="connsiteY2" fmla="*/ 219 h 5009"/>
                  <a:gd name="connsiteX3" fmla="*/ 3283 w 3942"/>
                  <a:gd name="connsiteY3" fmla="*/ 1588 h 5009"/>
                  <a:gd name="connsiteX4" fmla="*/ 3739 w 3942"/>
                  <a:gd name="connsiteY4" fmla="*/ 5009 h 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2" h="5009">
                    <a:moveTo>
                      <a:pt x="3739" y="5009"/>
                    </a:moveTo>
                    <a:cubicBezTo>
                      <a:pt x="3055" y="5009"/>
                      <a:pt x="2257" y="4211"/>
                      <a:pt x="1344" y="3071"/>
                    </a:cubicBezTo>
                    <a:cubicBezTo>
                      <a:pt x="432" y="1930"/>
                      <a:pt x="-252" y="790"/>
                      <a:pt x="90" y="219"/>
                    </a:cubicBezTo>
                    <a:cubicBezTo>
                      <a:pt x="432" y="-351"/>
                      <a:pt x="2143" y="219"/>
                      <a:pt x="3283" y="1588"/>
                    </a:cubicBezTo>
                    <a:cubicBezTo>
                      <a:pt x="4423" y="2957"/>
                      <a:pt x="3739" y="4895"/>
                      <a:pt x="3739" y="500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0B28C8F4-71EE-43C5-B410-FEDA0962FA2A}"/>
                  </a:ext>
                </a:extLst>
              </p:cNvPr>
              <p:cNvSpPr/>
              <p:nvPr/>
            </p:nvSpPr>
            <p:spPr>
              <a:xfrm>
                <a:off x="8324230" y="2943735"/>
                <a:ext cx="2534" cy="6098"/>
              </a:xfrm>
              <a:custGeom>
                <a:avLst/>
                <a:gdLst>
                  <a:gd name="connsiteX0" fmla="*/ 0 w 2534"/>
                  <a:gd name="connsiteY0" fmla="*/ 6071 h 6098"/>
                  <a:gd name="connsiteX1" fmla="*/ 0 w 2534"/>
                  <a:gd name="connsiteY1" fmla="*/ 2650 h 6098"/>
                  <a:gd name="connsiteX2" fmla="*/ 2281 w 2534"/>
                  <a:gd name="connsiteY2" fmla="*/ 27 h 6098"/>
                  <a:gd name="connsiteX3" fmla="*/ 2281 w 2534"/>
                  <a:gd name="connsiteY3" fmla="*/ 3448 h 6098"/>
                  <a:gd name="connsiteX4" fmla="*/ 0 w 2534"/>
                  <a:gd name="connsiteY4" fmla="*/ 6071 h 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4" h="6098">
                    <a:moveTo>
                      <a:pt x="0" y="6071"/>
                    </a:moveTo>
                    <a:cubicBezTo>
                      <a:pt x="0" y="6071"/>
                      <a:pt x="0" y="4247"/>
                      <a:pt x="0" y="2650"/>
                    </a:cubicBezTo>
                    <a:cubicBezTo>
                      <a:pt x="0" y="1053"/>
                      <a:pt x="1711" y="-201"/>
                      <a:pt x="2281" y="27"/>
                    </a:cubicBezTo>
                    <a:cubicBezTo>
                      <a:pt x="2851" y="255"/>
                      <a:pt x="2281" y="1851"/>
                      <a:pt x="2281" y="3448"/>
                    </a:cubicBezTo>
                    <a:cubicBezTo>
                      <a:pt x="2281" y="5045"/>
                      <a:pt x="684" y="6299"/>
                      <a:pt x="0" y="607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11655120-B62D-45C4-9032-A169D6418104}"/>
                  </a:ext>
                </a:extLst>
              </p:cNvPr>
              <p:cNvSpPr/>
              <p:nvPr/>
            </p:nvSpPr>
            <p:spPr>
              <a:xfrm>
                <a:off x="8340096" y="2947148"/>
                <a:ext cx="3012" cy="4973"/>
              </a:xfrm>
              <a:custGeom>
                <a:avLst/>
                <a:gdLst>
                  <a:gd name="connsiteX0" fmla="*/ 557 w 3012"/>
                  <a:gd name="connsiteY0" fmla="*/ 4939 h 4973"/>
                  <a:gd name="connsiteX1" fmla="*/ 557 w 3012"/>
                  <a:gd name="connsiteY1" fmla="*/ 2088 h 4973"/>
                  <a:gd name="connsiteX2" fmla="*/ 2496 w 3012"/>
                  <a:gd name="connsiteY2" fmla="*/ 35 h 4973"/>
                  <a:gd name="connsiteX3" fmla="*/ 2496 w 3012"/>
                  <a:gd name="connsiteY3" fmla="*/ 2886 h 4973"/>
                  <a:gd name="connsiteX4" fmla="*/ 557 w 3012"/>
                  <a:gd name="connsiteY4" fmla="*/ 4939 h 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" h="4973">
                    <a:moveTo>
                      <a:pt x="557" y="4939"/>
                    </a:moveTo>
                    <a:cubicBezTo>
                      <a:pt x="-128" y="4939"/>
                      <a:pt x="-242" y="3456"/>
                      <a:pt x="557" y="2088"/>
                    </a:cubicBezTo>
                    <a:cubicBezTo>
                      <a:pt x="1355" y="719"/>
                      <a:pt x="1925" y="-193"/>
                      <a:pt x="2496" y="35"/>
                    </a:cubicBezTo>
                    <a:cubicBezTo>
                      <a:pt x="3066" y="263"/>
                      <a:pt x="3294" y="1518"/>
                      <a:pt x="2496" y="2886"/>
                    </a:cubicBezTo>
                    <a:cubicBezTo>
                      <a:pt x="1697" y="4255"/>
                      <a:pt x="1127" y="5167"/>
                      <a:pt x="557" y="493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0C13BD56-6183-4D91-9EFA-C2B150A7EDE3}"/>
                  </a:ext>
                </a:extLst>
              </p:cNvPr>
              <p:cNvSpPr/>
              <p:nvPr/>
            </p:nvSpPr>
            <p:spPr>
              <a:xfrm>
                <a:off x="8310672" y="2972667"/>
                <a:ext cx="3269" cy="3598"/>
              </a:xfrm>
              <a:custGeom>
                <a:avLst/>
                <a:gdLst>
                  <a:gd name="connsiteX0" fmla="*/ 2838 w 3269"/>
                  <a:gd name="connsiteY0" fmla="*/ 3598 h 3598"/>
                  <a:gd name="connsiteX1" fmla="*/ 557 w 3269"/>
                  <a:gd name="connsiteY1" fmla="*/ 2686 h 3598"/>
                  <a:gd name="connsiteX2" fmla="*/ 557 w 3269"/>
                  <a:gd name="connsiteY2" fmla="*/ 177 h 3598"/>
                  <a:gd name="connsiteX3" fmla="*/ 2838 w 3269"/>
                  <a:gd name="connsiteY3" fmla="*/ 1203 h 3598"/>
                  <a:gd name="connsiteX4" fmla="*/ 2838 w 3269"/>
                  <a:gd name="connsiteY4" fmla="*/ 3598 h 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" h="3598">
                    <a:moveTo>
                      <a:pt x="2838" y="3598"/>
                    </a:moveTo>
                    <a:cubicBezTo>
                      <a:pt x="2267" y="3598"/>
                      <a:pt x="1241" y="3598"/>
                      <a:pt x="557" y="2686"/>
                    </a:cubicBezTo>
                    <a:cubicBezTo>
                      <a:pt x="-128" y="1773"/>
                      <a:pt x="-242" y="633"/>
                      <a:pt x="557" y="177"/>
                    </a:cubicBezTo>
                    <a:cubicBezTo>
                      <a:pt x="1355" y="-279"/>
                      <a:pt x="2154" y="177"/>
                      <a:pt x="2838" y="1203"/>
                    </a:cubicBezTo>
                    <a:cubicBezTo>
                      <a:pt x="3522" y="2230"/>
                      <a:pt x="3294" y="3142"/>
                      <a:pt x="2838" y="359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C57B7AA2-BBF5-4E67-8A20-A659C04288BE}"/>
                  </a:ext>
                </a:extLst>
              </p:cNvPr>
              <p:cNvSpPr/>
              <p:nvPr/>
            </p:nvSpPr>
            <p:spPr>
              <a:xfrm>
                <a:off x="8328450" y="2967815"/>
                <a:ext cx="2409" cy="3443"/>
              </a:xfrm>
              <a:custGeom>
                <a:avLst/>
                <a:gdLst>
                  <a:gd name="connsiteX0" fmla="*/ 1026 w 2409"/>
                  <a:gd name="connsiteY0" fmla="*/ 3432 h 3443"/>
                  <a:gd name="connsiteX1" fmla="*/ 0 w 2409"/>
                  <a:gd name="connsiteY1" fmla="*/ 1608 h 3443"/>
                  <a:gd name="connsiteX2" fmla="*/ 1368 w 2409"/>
                  <a:gd name="connsiteY2" fmla="*/ 11 h 3443"/>
                  <a:gd name="connsiteX3" fmla="*/ 2395 w 2409"/>
                  <a:gd name="connsiteY3" fmla="*/ 1836 h 3443"/>
                  <a:gd name="connsiteX4" fmla="*/ 1026 w 2409"/>
                  <a:gd name="connsiteY4" fmla="*/ 3432 h 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9" h="3443">
                    <a:moveTo>
                      <a:pt x="1026" y="3432"/>
                    </a:moveTo>
                    <a:cubicBezTo>
                      <a:pt x="342" y="3432"/>
                      <a:pt x="0" y="2520"/>
                      <a:pt x="0" y="1608"/>
                    </a:cubicBezTo>
                    <a:cubicBezTo>
                      <a:pt x="0" y="695"/>
                      <a:pt x="798" y="-103"/>
                      <a:pt x="1368" y="11"/>
                    </a:cubicBezTo>
                    <a:cubicBezTo>
                      <a:pt x="1939" y="125"/>
                      <a:pt x="2509" y="923"/>
                      <a:pt x="2395" y="1836"/>
                    </a:cubicBezTo>
                    <a:cubicBezTo>
                      <a:pt x="2281" y="2748"/>
                      <a:pt x="1711" y="3546"/>
                      <a:pt x="1026" y="343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638B5B31-51B4-4A0D-BB64-AF2B05FDD539}"/>
                  </a:ext>
                </a:extLst>
              </p:cNvPr>
              <p:cNvSpPr/>
              <p:nvPr/>
            </p:nvSpPr>
            <p:spPr>
              <a:xfrm>
                <a:off x="8240503" y="2954824"/>
                <a:ext cx="2315" cy="5930"/>
              </a:xfrm>
              <a:custGeom>
                <a:avLst/>
                <a:gdLst>
                  <a:gd name="connsiteX0" fmla="*/ 1044 w 2315"/>
                  <a:gd name="connsiteY0" fmla="*/ 5930 h 5930"/>
                  <a:gd name="connsiteX1" fmla="*/ 17 w 2315"/>
                  <a:gd name="connsiteY1" fmla="*/ 2965 h 5930"/>
                  <a:gd name="connsiteX2" fmla="*/ 1272 w 2315"/>
                  <a:gd name="connsiteY2" fmla="*/ 0 h 5930"/>
                  <a:gd name="connsiteX3" fmla="*/ 2299 w 2315"/>
                  <a:gd name="connsiteY3" fmla="*/ 2965 h 5930"/>
                  <a:gd name="connsiteX4" fmla="*/ 1044 w 2315"/>
                  <a:gd name="connsiteY4" fmla="*/ 5930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5930">
                    <a:moveTo>
                      <a:pt x="1044" y="5930"/>
                    </a:moveTo>
                    <a:cubicBezTo>
                      <a:pt x="360" y="5930"/>
                      <a:pt x="-97" y="4562"/>
                      <a:pt x="17" y="2965"/>
                    </a:cubicBezTo>
                    <a:cubicBezTo>
                      <a:pt x="132" y="1368"/>
                      <a:pt x="588" y="0"/>
                      <a:pt x="1272" y="0"/>
                    </a:cubicBezTo>
                    <a:cubicBezTo>
                      <a:pt x="1956" y="0"/>
                      <a:pt x="2412" y="1368"/>
                      <a:pt x="2299" y="2965"/>
                    </a:cubicBezTo>
                    <a:cubicBezTo>
                      <a:pt x="2184" y="4562"/>
                      <a:pt x="1728" y="5930"/>
                      <a:pt x="1044" y="593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B0FB8B68-898B-4D79-AD3F-F947B594DA02}"/>
                  </a:ext>
                </a:extLst>
              </p:cNvPr>
              <p:cNvSpPr/>
              <p:nvPr/>
            </p:nvSpPr>
            <p:spPr>
              <a:xfrm>
                <a:off x="8279410" y="2947559"/>
                <a:ext cx="2314" cy="1953"/>
              </a:xfrm>
              <a:custGeom>
                <a:avLst/>
                <a:gdLst>
                  <a:gd name="connsiteX0" fmla="*/ 1483 w 2314"/>
                  <a:gd name="connsiteY0" fmla="*/ 1905 h 1953"/>
                  <a:gd name="connsiteX1" fmla="*/ 0 w 2314"/>
                  <a:gd name="connsiteY1" fmla="*/ 1221 h 1953"/>
                  <a:gd name="connsiteX2" fmla="*/ 1289 w 2314"/>
                  <a:gd name="connsiteY2" fmla="*/ 1 h 1953"/>
                  <a:gd name="connsiteX3" fmla="*/ 2281 w 2314"/>
                  <a:gd name="connsiteY3" fmla="*/ 537 h 1953"/>
                  <a:gd name="connsiteX4" fmla="*/ 1483 w 2314"/>
                  <a:gd name="connsiteY4" fmla="*/ 1905 h 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4" h="1953">
                    <a:moveTo>
                      <a:pt x="1483" y="1905"/>
                    </a:moveTo>
                    <a:cubicBezTo>
                      <a:pt x="890" y="2076"/>
                      <a:pt x="262" y="1780"/>
                      <a:pt x="0" y="1221"/>
                    </a:cubicBezTo>
                    <a:cubicBezTo>
                      <a:pt x="23" y="525"/>
                      <a:pt x="593" y="-22"/>
                      <a:pt x="1289" y="1"/>
                    </a:cubicBezTo>
                    <a:cubicBezTo>
                      <a:pt x="1688" y="12"/>
                      <a:pt x="2053" y="217"/>
                      <a:pt x="2281" y="537"/>
                    </a:cubicBezTo>
                    <a:cubicBezTo>
                      <a:pt x="2429" y="1130"/>
                      <a:pt x="2076" y="1734"/>
                      <a:pt x="1483" y="190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57B6875D-F1D6-45E6-B4E0-0F55445D0DA3}"/>
                  </a:ext>
                </a:extLst>
              </p:cNvPr>
              <p:cNvSpPr/>
              <p:nvPr/>
            </p:nvSpPr>
            <p:spPr>
              <a:xfrm>
                <a:off x="8230350" y="2933029"/>
                <a:ext cx="2663" cy="3889"/>
              </a:xfrm>
              <a:custGeom>
                <a:avLst/>
                <a:gdLst>
                  <a:gd name="connsiteX0" fmla="*/ 1845 w 2663"/>
                  <a:gd name="connsiteY0" fmla="*/ 3890 h 3889"/>
                  <a:gd name="connsiteX1" fmla="*/ 134 w 2663"/>
                  <a:gd name="connsiteY1" fmla="*/ 2293 h 3889"/>
                  <a:gd name="connsiteX2" fmla="*/ 818 w 2663"/>
                  <a:gd name="connsiteY2" fmla="*/ 12 h 3889"/>
                  <a:gd name="connsiteX3" fmla="*/ 2529 w 2663"/>
                  <a:gd name="connsiteY3" fmla="*/ 1609 h 3889"/>
                  <a:gd name="connsiteX4" fmla="*/ 1845 w 2663"/>
                  <a:gd name="connsiteY4" fmla="*/ 3890 h 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" h="3889">
                    <a:moveTo>
                      <a:pt x="1845" y="3890"/>
                    </a:moveTo>
                    <a:cubicBezTo>
                      <a:pt x="1275" y="3890"/>
                      <a:pt x="476" y="3320"/>
                      <a:pt x="134" y="2293"/>
                    </a:cubicBezTo>
                    <a:cubicBezTo>
                      <a:pt x="-208" y="1267"/>
                      <a:pt x="134" y="126"/>
                      <a:pt x="818" y="12"/>
                    </a:cubicBezTo>
                    <a:cubicBezTo>
                      <a:pt x="1503" y="-102"/>
                      <a:pt x="2187" y="583"/>
                      <a:pt x="2529" y="1609"/>
                    </a:cubicBezTo>
                    <a:cubicBezTo>
                      <a:pt x="2871" y="2635"/>
                      <a:pt x="2529" y="3776"/>
                      <a:pt x="1845" y="389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6281F6E5-9383-4914-A93C-7508F31446EB}"/>
                  </a:ext>
                </a:extLst>
              </p:cNvPr>
              <p:cNvSpPr/>
              <p:nvPr/>
            </p:nvSpPr>
            <p:spPr>
              <a:xfrm>
                <a:off x="8203798" y="2953684"/>
                <a:ext cx="2412" cy="4457"/>
              </a:xfrm>
              <a:custGeom>
                <a:avLst/>
                <a:gdLst>
                  <a:gd name="connsiteX0" fmla="*/ 1026 w 2412"/>
                  <a:gd name="connsiteY0" fmla="*/ 4448 h 4457"/>
                  <a:gd name="connsiteX1" fmla="*/ 0 w 2412"/>
                  <a:gd name="connsiteY1" fmla="*/ 2167 h 4457"/>
                  <a:gd name="connsiteX2" fmla="*/ 1368 w 2412"/>
                  <a:gd name="connsiteY2" fmla="*/ 0 h 4457"/>
                  <a:gd name="connsiteX3" fmla="*/ 2395 w 2412"/>
                  <a:gd name="connsiteY3" fmla="*/ 2395 h 4457"/>
                  <a:gd name="connsiteX4" fmla="*/ 1026 w 2412"/>
                  <a:gd name="connsiteY4" fmla="*/ 4448 h 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2" h="4457">
                    <a:moveTo>
                      <a:pt x="1026" y="4448"/>
                    </a:moveTo>
                    <a:cubicBezTo>
                      <a:pt x="1026" y="4448"/>
                      <a:pt x="0" y="3421"/>
                      <a:pt x="0" y="2167"/>
                    </a:cubicBezTo>
                    <a:cubicBezTo>
                      <a:pt x="0" y="912"/>
                      <a:pt x="684" y="0"/>
                      <a:pt x="1368" y="0"/>
                    </a:cubicBezTo>
                    <a:cubicBezTo>
                      <a:pt x="2053" y="0"/>
                      <a:pt x="2509" y="1141"/>
                      <a:pt x="2395" y="2395"/>
                    </a:cubicBezTo>
                    <a:cubicBezTo>
                      <a:pt x="2281" y="3649"/>
                      <a:pt x="2053" y="4562"/>
                      <a:pt x="1026" y="444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D0CA4504-0E27-457F-AF3C-EF722754EC0D}"/>
                  </a:ext>
                </a:extLst>
              </p:cNvPr>
              <p:cNvSpPr/>
              <p:nvPr/>
            </p:nvSpPr>
            <p:spPr>
              <a:xfrm>
                <a:off x="8227616" y="2894714"/>
                <a:ext cx="2429" cy="4455"/>
              </a:xfrm>
              <a:custGeom>
                <a:avLst/>
                <a:gdLst>
                  <a:gd name="connsiteX0" fmla="*/ 1044 w 2429"/>
                  <a:gd name="connsiteY0" fmla="*/ 4456 h 4455"/>
                  <a:gd name="connsiteX1" fmla="*/ 17 w 2429"/>
                  <a:gd name="connsiteY1" fmla="*/ 2175 h 4455"/>
                  <a:gd name="connsiteX2" fmla="*/ 1386 w 2429"/>
                  <a:gd name="connsiteY2" fmla="*/ 8 h 4455"/>
                  <a:gd name="connsiteX3" fmla="*/ 2412 w 2429"/>
                  <a:gd name="connsiteY3" fmla="*/ 2289 h 4455"/>
                  <a:gd name="connsiteX4" fmla="*/ 1044 w 2429"/>
                  <a:gd name="connsiteY4" fmla="*/ 4456 h 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4455">
                    <a:moveTo>
                      <a:pt x="1044" y="4456"/>
                    </a:moveTo>
                    <a:cubicBezTo>
                      <a:pt x="360" y="4456"/>
                      <a:pt x="-97" y="3315"/>
                      <a:pt x="17" y="2175"/>
                    </a:cubicBezTo>
                    <a:cubicBezTo>
                      <a:pt x="131" y="1034"/>
                      <a:pt x="702" y="-106"/>
                      <a:pt x="1386" y="8"/>
                    </a:cubicBezTo>
                    <a:cubicBezTo>
                      <a:pt x="2070" y="122"/>
                      <a:pt x="2527" y="1034"/>
                      <a:pt x="2412" y="2289"/>
                    </a:cubicBezTo>
                    <a:cubicBezTo>
                      <a:pt x="2298" y="3543"/>
                      <a:pt x="1842" y="4456"/>
                      <a:pt x="1044" y="445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08535B75-7DE5-4201-A512-DB4B9127688C}"/>
                  </a:ext>
                </a:extLst>
              </p:cNvPr>
              <p:cNvSpPr/>
              <p:nvPr/>
            </p:nvSpPr>
            <p:spPr>
              <a:xfrm>
                <a:off x="7917433" y="2895403"/>
                <a:ext cx="90319" cy="128226"/>
              </a:xfrm>
              <a:custGeom>
                <a:avLst/>
                <a:gdLst>
                  <a:gd name="connsiteX0" fmla="*/ 78915 w 90319"/>
                  <a:gd name="connsiteY0" fmla="*/ 2512 h 128226"/>
                  <a:gd name="connsiteX1" fmla="*/ 451 w 90319"/>
                  <a:gd name="connsiteY1" fmla="*/ 66150 h 128226"/>
                  <a:gd name="connsiteX2" fmla="*/ 90320 w 90319"/>
                  <a:gd name="connsiteY2" fmla="*/ 123173 h 128226"/>
                  <a:gd name="connsiteX3" fmla="*/ 78915 w 90319"/>
                  <a:gd name="connsiteY3" fmla="*/ 2512 h 12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9" h="128226">
                    <a:moveTo>
                      <a:pt x="78915" y="2512"/>
                    </a:moveTo>
                    <a:cubicBezTo>
                      <a:pt x="76748" y="1714"/>
                      <a:pt x="-6848" y="-17788"/>
                      <a:pt x="451" y="66150"/>
                    </a:cubicBezTo>
                    <a:cubicBezTo>
                      <a:pt x="7750" y="150088"/>
                      <a:pt x="90434" y="125340"/>
                      <a:pt x="90320" y="123173"/>
                    </a:cubicBezTo>
                    <a:cubicBezTo>
                      <a:pt x="90206" y="121006"/>
                      <a:pt x="78915" y="2512"/>
                      <a:pt x="78915" y="2512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A0F92BF8-17C8-4FEC-8FCD-26BD2FFAF235}"/>
                  </a:ext>
                </a:extLst>
              </p:cNvPr>
              <p:cNvSpPr/>
              <p:nvPr/>
            </p:nvSpPr>
            <p:spPr>
              <a:xfrm>
                <a:off x="7946540" y="2923330"/>
                <a:ext cx="40353" cy="72842"/>
              </a:xfrm>
              <a:custGeom>
                <a:avLst/>
                <a:gdLst>
                  <a:gd name="connsiteX0" fmla="*/ 40228 w 40353"/>
                  <a:gd name="connsiteY0" fmla="*/ 65024 h 72842"/>
                  <a:gd name="connsiteX1" fmla="*/ 36578 w 40353"/>
                  <a:gd name="connsiteY1" fmla="*/ 67533 h 72842"/>
                  <a:gd name="connsiteX2" fmla="*/ 25174 w 40353"/>
                  <a:gd name="connsiteY2" fmla="*/ 68673 h 72842"/>
                  <a:gd name="connsiteX3" fmla="*/ 5558 w 40353"/>
                  <a:gd name="connsiteY3" fmla="*/ 37767 h 72842"/>
                  <a:gd name="connsiteX4" fmla="*/ 8409 w 40353"/>
                  <a:gd name="connsiteY4" fmla="*/ 16440 h 72842"/>
                  <a:gd name="connsiteX5" fmla="*/ 18445 w 40353"/>
                  <a:gd name="connsiteY5" fmla="*/ 4237 h 72842"/>
                  <a:gd name="connsiteX6" fmla="*/ 27455 w 40353"/>
                  <a:gd name="connsiteY6" fmla="*/ 7545 h 72842"/>
                  <a:gd name="connsiteX7" fmla="*/ 28823 w 40353"/>
                  <a:gd name="connsiteY7" fmla="*/ 11650 h 72842"/>
                  <a:gd name="connsiteX8" fmla="*/ 29508 w 40353"/>
                  <a:gd name="connsiteY8" fmla="*/ 6632 h 72842"/>
                  <a:gd name="connsiteX9" fmla="*/ 25744 w 40353"/>
                  <a:gd name="connsiteY9" fmla="*/ 1614 h 72842"/>
                  <a:gd name="connsiteX10" fmla="*/ 17533 w 40353"/>
                  <a:gd name="connsiteY10" fmla="*/ 246 h 72842"/>
                  <a:gd name="connsiteX11" fmla="*/ 3391 w 40353"/>
                  <a:gd name="connsiteY11" fmla="*/ 14615 h 72842"/>
                  <a:gd name="connsiteX12" fmla="*/ 312 w 40353"/>
                  <a:gd name="connsiteY12" fmla="*/ 38337 h 72842"/>
                  <a:gd name="connsiteX13" fmla="*/ 24832 w 40353"/>
                  <a:gd name="connsiteY13" fmla="*/ 72551 h 72842"/>
                  <a:gd name="connsiteX14" fmla="*/ 37947 w 40353"/>
                  <a:gd name="connsiteY14" fmla="*/ 69129 h 72842"/>
                  <a:gd name="connsiteX15" fmla="*/ 40228 w 40353"/>
                  <a:gd name="connsiteY15" fmla="*/ 65024 h 7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53" h="72842">
                    <a:moveTo>
                      <a:pt x="40228" y="65024"/>
                    </a:moveTo>
                    <a:cubicBezTo>
                      <a:pt x="40228" y="65024"/>
                      <a:pt x="38859" y="66164"/>
                      <a:pt x="36578" y="67533"/>
                    </a:cubicBezTo>
                    <a:cubicBezTo>
                      <a:pt x="33077" y="69392"/>
                      <a:pt x="28983" y="69802"/>
                      <a:pt x="25174" y="68673"/>
                    </a:cubicBezTo>
                    <a:cubicBezTo>
                      <a:pt x="13564" y="62629"/>
                      <a:pt x="6082" y="50836"/>
                      <a:pt x="5558" y="37767"/>
                    </a:cubicBezTo>
                    <a:cubicBezTo>
                      <a:pt x="4953" y="30536"/>
                      <a:pt x="5923" y="23260"/>
                      <a:pt x="8409" y="16440"/>
                    </a:cubicBezTo>
                    <a:cubicBezTo>
                      <a:pt x="9595" y="11000"/>
                      <a:pt x="13336" y="6450"/>
                      <a:pt x="18445" y="4237"/>
                    </a:cubicBezTo>
                    <a:cubicBezTo>
                      <a:pt x="21855" y="3085"/>
                      <a:pt x="25607" y="4454"/>
                      <a:pt x="27455" y="7545"/>
                    </a:cubicBezTo>
                    <a:cubicBezTo>
                      <a:pt x="28709" y="9711"/>
                      <a:pt x="28367" y="11536"/>
                      <a:pt x="28823" y="11650"/>
                    </a:cubicBezTo>
                    <a:cubicBezTo>
                      <a:pt x="29279" y="11764"/>
                      <a:pt x="30534" y="10054"/>
                      <a:pt x="29508" y="6632"/>
                    </a:cubicBezTo>
                    <a:cubicBezTo>
                      <a:pt x="28880" y="4568"/>
                      <a:pt x="27546" y="2800"/>
                      <a:pt x="25744" y="1614"/>
                    </a:cubicBezTo>
                    <a:cubicBezTo>
                      <a:pt x="23281" y="143"/>
                      <a:pt x="20350" y="-347"/>
                      <a:pt x="17533" y="246"/>
                    </a:cubicBezTo>
                    <a:cubicBezTo>
                      <a:pt x="10621" y="2207"/>
                      <a:pt x="5250" y="7670"/>
                      <a:pt x="3391" y="14615"/>
                    </a:cubicBezTo>
                    <a:cubicBezTo>
                      <a:pt x="471" y="22165"/>
                      <a:pt x="-589" y="30297"/>
                      <a:pt x="312" y="38337"/>
                    </a:cubicBezTo>
                    <a:cubicBezTo>
                      <a:pt x="2364" y="55216"/>
                      <a:pt x="12401" y="70270"/>
                      <a:pt x="24832" y="72551"/>
                    </a:cubicBezTo>
                    <a:cubicBezTo>
                      <a:pt x="29496" y="73463"/>
                      <a:pt x="34320" y="72209"/>
                      <a:pt x="37947" y="69129"/>
                    </a:cubicBezTo>
                    <a:cubicBezTo>
                      <a:pt x="40342" y="67077"/>
                      <a:pt x="40570" y="65138"/>
                      <a:pt x="40228" y="6502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86C9B61B-EDF3-4509-B656-750BCBC20AB2}"/>
                  </a:ext>
                </a:extLst>
              </p:cNvPr>
              <p:cNvSpPr/>
              <p:nvPr/>
            </p:nvSpPr>
            <p:spPr>
              <a:xfrm>
                <a:off x="7965555" y="2677556"/>
                <a:ext cx="382754" cy="259590"/>
              </a:xfrm>
              <a:custGeom>
                <a:avLst/>
                <a:gdLst>
                  <a:gd name="connsiteX0" fmla="*/ 374413 w 382754"/>
                  <a:gd name="connsiteY0" fmla="*/ 47237 h 259590"/>
                  <a:gd name="connsiteX1" fmla="*/ 308609 w 382754"/>
                  <a:gd name="connsiteY1" fmla="*/ 4242 h 259590"/>
                  <a:gd name="connsiteX2" fmla="*/ 228092 w 382754"/>
                  <a:gd name="connsiteY2" fmla="*/ 1505 h 259590"/>
                  <a:gd name="connsiteX3" fmla="*/ 0 w 382754"/>
                  <a:gd name="connsiteY3" fmla="*/ 30586 h 259590"/>
                  <a:gd name="connsiteX4" fmla="*/ 0 w 382754"/>
                  <a:gd name="connsiteY4" fmla="*/ 213060 h 259590"/>
                  <a:gd name="connsiteX5" fmla="*/ 20870 w 382754"/>
                  <a:gd name="connsiteY5" fmla="*/ 241914 h 259590"/>
                  <a:gd name="connsiteX6" fmla="*/ 39232 w 382754"/>
                  <a:gd name="connsiteY6" fmla="*/ 259591 h 259590"/>
                  <a:gd name="connsiteX7" fmla="*/ 85535 w 382754"/>
                  <a:gd name="connsiteY7" fmla="*/ 185347 h 259590"/>
                  <a:gd name="connsiteX8" fmla="*/ 140049 w 382754"/>
                  <a:gd name="connsiteY8" fmla="*/ 143036 h 259590"/>
                  <a:gd name="connsiteX9" fmla="*/ 146549 w 382754"/>
                  <a:gd name="connsiteY9" fmla="*/ 73239 h 259590"/>
                  <a:gd name="connsiteX10" fmla="*/ 190229 w 382754"/>
                  <a:gd name="connsiteY10" fmla="*/ 114752 h 259590"/>
                  <a:gd name="connsiteX11" fmla="*/ 214293 w 382754"/>
                  <a:gd name="connsiteY11" fmla="*/ 117946 h 259590"/>
                  <a:gd name="connsiteX12" fmla="*/ 243773 w 382754"/>
                  <a:gd name="connsiteY12" fmla="*/ 72658 h 259590"/>
                  <a:gd name="connsiteX13" fmla="*/ 240979 w 382754"/>
                  <a:gd name="connsiteY13" fmla="*/ 64344 h 259590"/>
                  <a:gd name="connsiteX14" fmla="*/ 316364 w 382754"/>
                  <a:gd name="connsiteY14" fmla="*/ 113840 h 259590"/>
                  <a:gd name="connsiteX15" fmla="*/ 369509 w 382754"/>
                  <a:gd name="connsiteY15" fmla="*/ 109050 h 259590"/>
                  <a:gd name="connsiteX16" fmla="*/ 374413 w 382754"/>
                  <a:gd name="connsiteY16" fmla="*/ 47237 h 25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2754" h="259590">
                    <a:moveTo>
                      <a:pt x="374413" y="47237"/>
                    </a:moveTo>
                    <a:cubicBezTo>
                      <a:pt x="359234" y="24553"/>
                      <a:pt x="335478" y="9032"/>
                      <a:pt x="308609" y="4242"/>
                    </a:cubicBezTo>
                    <a:cubicBezTo>
                      <a:pt x="282013" y="-263"/>
                      <a:pt x="254927" y="-1187"/>
                      <a:pt x="228092" y="1505"/>
                    </a:cubicBezTo>
                    <a:lnTo>
                      <a:pt x="0" y="30586"/>
                    </a:lnTo>
                    <a:lnTo>
                      <a:pt x="0" y="213060"/>
                    </a:lnTo>
                    <a:lnTo>
                      <a:pt x="20870" y="241914"/>
                    </a:lnTo>
                    <a:lnTo>
                      <a:pt x="39232" y="259591"/>
                    </a:lnTo>
                    <a:cubicBezTo>
                      <a:pt x="62041" y="251265"/>
                      <a:pt x="84850" y="220929"/>
                      <a:pt x="85535" y="185347"/>
                    </a:cubicBezTo>
                    <a:cubicBezTo>
                      <a:pt x="109290" y="180466"/>
                      <a:pt x="129431" y="164841"/>
                      <a:pt x="140049" y="143036"/>
                    </a:cubicBezTo>
                    <a:cubicBezTo>
                      <a:pt x="150267" y="121230"/>
                      <a:pt x="152560" y="96550"/>
                      <a:pt x="146549" y="73239"/>
                    </a:cubicBezTo>
                    <a:cubicBezTo>
                      <a:pt x="154829" y="92456"/>
                      <a:pt x="170613" y="107465"/>
                      <a:pt x="190229" y="114752"/>
                    </a:cubicBezTo>
                    <a:cubicBezTo>
                      <a:pt x="197847" y="117843"/>
                      <a:pt x="206127" y="118949"/>
                      <a:pt x="214293" y="117946"/>
                    </a:cubicBezTo>
                    <a:cubicBezTo>
                      <a:pt x="234935" y="113578"/>
                      <a:pt x="248130" y="93312"/>
                      <a:pt x="243773" y="72658"/>
                    </a:cubicBezTo>
                    <a:cubicBezTo>
                      <a:pt x="243158" y="69795"/>
                      <a:pt x="242222" y="67001"/>
                      <a:pt x="240979" y="64344"/>
                    </a:cubicBezTo>
                    <a:cubicBezTo>
                      <a:pt x="260835" y="87746"/>
                      <a:pt x="286997" y="104933"/>
                      <a:pt x="316364" y="113840"/>
                    </a:cubicBezTo>
                    <a:cubicBezTo>
                      <a:pt x="334155" y="119086"/>
                      <a:pt x="355139" y="120683"/>
                      <a:pt x="369509" y="109050"/>
                    </a:cubicBezTo>
                    <a:cubicBezTo>
                      <a:pt x="386616" y="94566"/>
                      <a:pt x="385932" y="66511"/>
                      <a:pt x="374413" y="472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8D8D1865-3997-402D-A5EC-4F7C22D85D63}"/>
                  </a:ext>
                </a:extLst>
              </p:cNvPr>
              <p:cNvSpPr/>
              <p:nvPr/>
            </p:nvSpPr>
            <p:spPr>
              <a:xfrm>
                <a:off x="8319897" y="3446819"/>
                <a:ext cx="314292" cy="466790"/>
              </a:xfrm>
              <a:custGeom>
                <a:avLst/>
                <a:gdLst>
                  <a:gd name="connsiteX0" fmla="*/ 235391 w 314292"/>
                  <a:gd name="connsiteY0" fmla="*/ 0 h 466790"/>
                  <a:gd name="connsiteX1" fmla="*/ 300625 w 314292"/>
                  <a:gd name="connsiteY1" fmla="*/ 248392 h 466790"/>
                  <a:gd name="connsiteX2" fmla="*/ 282036 w 314292"/>
                  <a:gd name="connsiteY2" fmla="*/ 402354 h 466790"/>
                  <a:gd name="connsiteX3" fmla="*/ 273824 w 314292"/>
                  <a:gd name="connsiteY3" fmla="*/ 406916 h 466790"/>
                  <a:gd name="connsiteX4" fmla="*/ 17563 w 314292"/>
                  <a:gd name="connsiteY4" fmla="*/ 466790 h 466790"/>
                  <a:gd name="connsiteX5" fmla="*/ 0 w 314292"/>
                  <a:gd name="connsiteY5" fmla="*/ 363122 h 466790"/>
                  <a:gd name="connsiteX6" fmla="*/ 139136 w 314292"/>
                  <a:gd name="connsiteY6" fmla="*/ 266982 h 466790"/>
                  <a:gd name="connsiteX7" fmla="*/ 104922 w 314292"/>
                  <a:gd name="connsiteY7" fmla="*/ 134346 h 466790"/>
                  <a:gd name="connsiteX8" fmla="*/ 105607 w 314292"/>
                  <a:gd name="connsiteY8" fmla="*/ 44820 h 46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292" h="466790">
                    <a:moveTo>
                      <a:pt x="235391" y="0"/>
                    </a:moveTo>
                    <a:cubicBezTo>
                      <a:pt x="235391" y="0"/>
                      <a:pt x="292414" y="193878"/>
                      <a:pt x="300625" y="248392"/>
                    </a:cubicBezTo>
                    <a:cubicBezTo>
                      <a:pt x="308837" y="302906"/>
                      <a:pt x="334839" y="368597"/>
                      <a:pt x="282036" y="402354"/>
                    </a:cubicBezTo>
                    <a:cubicBezTo>
                      <a:pt x="279401" y="404054"/>
                      <a:pt x="276664" y="405582"/>
                      <a:pt x="273824" y="406916"/>
                    </a:cubicBezTo>
                    <a:cubicBezTo>
                      <a:pt x="209160" y="438849"/>
                      <a:pt x="17563" y="466790"/>
                      <a:pt x="17563" y="466790"/>
                    </a:cubicBezTo>
                    <a:lnTo>
                      <a:pt x="0" y="363122"/>
                    </a:lnTo>
                    <a:lnTo>
                      <a:pt x="139136" y="266982"/>
                    </a:lnTo>
                    <a:lnTo>
                      <a:pt x="104922" y="134346"/>
                    </a:lnTo>
                    <a:lnTo>
                      <a:pt x="105607" y="4482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96FE8539-F375-48F9-AAAC-B165789C48A4}"/>
                  </a:ext>
                </a:extLst>
              </p:cNvPr>
              <p:cNvSpPr/>
              <p:nvPr/>
            </p:nvSpPr>
            <p:spPr>
              <a:xfrm>
                <a:off x="8162009" y="3795115"/>
                <a:ext cx="243401" cy="275057"/>
              </a:xfrm>
              <a:custGeom>
                <a:avLst/>
                <a:gdLst>
                  <a:gd name="connsiteX0" fmla="*/ 174880 w 243401"/>
                  <a:gd name="connsiteY0" fmla="*/ 0 h 275057"/>
                  <a:gd name="connsiteX1" fmla="*/ 106452 w 243401"/>
                  <a:gd name="connsiteY1" fmla="*/ 40144 h 275057"/>
                  <a:gd name="connsiteX2" fmla="*/ 89345 w 243401"/>
                  <a:gd name="connsiteY2" fmla="*/ 47557 h 275057"/>
                  <a:gd name="connsiteX3" fmla="*/ 11680 w 243401"/>
                  <a:gd name="connsiteY3" fmla="*/ 72419 h 275057"/>
                  <a:gd name="connsiteX4" fmla="*/ 21146 w 243401"/>
                  <a:gd name="connsiteY4" fmla="*/ 97965 h 275057"/>
                  <a:gd name="connsiteX5" fmla="*/ 55360 w 243401"/>
                  <a:gd name="connsiteY5" fmla="*/ 97965 h 275057"/>
                  <a:gd name="connsiteX6" fmla="*/ 21944 w 243401"/>
                  <a:gd name="connsiteY6" fmla="*/ 150541 h 275057"/>
                  <a:gd name="connsiteX7" fmla="*/ 20233 w 243401"/>
                  <a:gd name="connsiteY7" fmla="*/ 159664 h 275057"/>
                  <a:gd name="connsiteX8" fmla="*/ 36086 w 243401"/>
                  <a:gd name="connsiteY8" fmla="*/ 245085 h 275057"/>
                  <a:gd name="connsiteX9" fmla="*/ 50570 w 243401"/>
                  <a:gd name="connsiteY9" fmla="*/ 258086 h 275057"/>
                  <a:gd name="connsiteX10" fmla="*/ 58325 w 243401"/>
                  <a:gd name="connsiteY10" fmla="*/ 251928 h 275057"/>
                  <a:gd name="connsiteX11" fmla="*/ 60720 w 243401"/>
                  <a:gd name="connsiteY11" fmla="*/ 263332 h 275057"/>
                  <a:gd name="connsiteX12" fmla="*/ 78933 w 243401"/>
                  <a:gd name="connsiteY12" fmla="*/ 274657 h 275057"/>
                  <a:gd name="connsiteX13" fmla="*/ 90600 w 243401"/>
                  <a:gd name="connsiteY13" fmla="*/ 258542 h 275057"/>
                  <a:gd name="connsiteX14" fmla="*/ 90600 w 243401"/>
                  <a:gd name="connsiteY14" fmla="*/ 257744 h 275057"/>
                  <a:gd name="connsiteX15" fmla="*/ 118313 w 243401"/>
                  <a:gd name="connsiteY15" fmla="*/ 255577 h 275057"/>
                  <a:gd name="connsiteX16" fmla="*/ 144544 w 243401"/>
                  <a:gd name="connsiteY16" fmla="*/ 249761 h 275057"/>
                  <a:gd name="connsiteX17" fmla="*/ 147281 w 243401"/>
                  <a:gd name="connsiteY17" fmla="*/ 173122 h 275057"/>
                  <a:gd name="connsiteX18" fmla="*/ 242851 w 243401"/>
                  <a:gd name="connsiteY18" fmla="*/ 60444 h 27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3401" h="275057">
                    <a:moveTo>
                      <a:pt x="174880" y="0"/>
                    </a:moveTo>
                    <a:cubicBezTo>
                      <a:pt x="174880" y="0"/>
                      <a:pt x="123445" y="30222"/>
                      <a:pt x="106452" y="40144"/>
                    </a:cubicBezTo>
                    <a:cubicBezTo>
                      <a:pt x="101092" y="43452"/>
                      <a:pt x="95048" y="44592"/>
                      <a:pt x="89345" y="47557"/>
                    </a:cubicBezTo>
                    <a:cubicBezTo>
                      <a:pt x="65133" y="60376"/>
                      <a:pt x="38834" y="68793"/>
                      <a:pt x="11680" y="72419"/>
                    </a:cubicBezTo>
                    <a:cubicBezTo>
                      <a:pt x="-8164" y="71849"/>
                      <a:pt x="-1207" y="95228"/>
                      <a:pt x="21146" y="97965"/>
                    </a:cubicBezTo>
                    <a:cubicBezTo>
                      <a:pt x="32471" y="99881"/>
                      <a:pt x="44035" y="99881"/>
                      <a:pt x="55360" y="97965"/>
                    </a:cubicBezTo>
                    <a:lnTo>
                      <a:pt x="21944" y="150541"/>
                    </a:lnTo>
                    <a:cubicBezTo>
                      <a:pt x="20199" y="153232"/>
                      <a:pt x="19583" y="156517"/>
                      <a:pt x="20233" y="159664"/>
                    </a:cubicBezTo>
                    <a:lnTo>
                      <a:pt x="36086" y="245085"/>
                    </a:lnTo>
                    <a:cubicBezTo>
                      <a:pt x="36896" y="252475"/>
                      <a:pt x="43134" y="258075"/>
                      <a:pt x="50570" y="258086"/>
                    </a:cubicBezTo>
                    <a:cubicBezTo>
                      <a:pt x="54345" y="258314"/>
                      <a:pt x="57686" y="255657"/>
                      <a:pt x="58325" y="251928"/>
                    </a:cubicBezTo>
                    <a:lnTo>
                      <a:pt x="60720" y="263332"/>
                    </a:lnTo>
                    <a:cubicBezTo>
                      <a:pt x="62624" y="271486"/>
                      <a:pt x="70779" y="276562"/>
                      <a:pt x="78933" y="274657"/>
                    </a:cubicBezTo>
                    <a:cubicBezTo>
                      <a:pt x="86300" y="272946"/>
                      <a:pt x="91273" y="266069"/>
                      <a:pt x="90600" y="258542"/>
                    </a:cubicBezTo>
                    <a:lnTo>
                      <a:pt x="90600" y="257744"/>
                    </a:lnTo>
                    <a:cubicBezTo>
                      <a:pt x="99153" y="267096"/>
                      <a:pt x="108391" y="267096"/>
                      <a:pt x="118313" y="255577"/>
                    </a:cubicBezTo>
                    <a:cubicBezTo>
                      <a:pt x="118313" y="255577"/>
                      <a:pt x="138157" y="269034"/>
                      <a:pt x="144544" y="249761"/>
                    </a:cubicBezTo>
                    <a:cubicBezTo>
                      <a:pt x="149790" y="233680"/>
                      <a:pt x="147281" y="173122"/>
                      <a:pt x="147281" y="173122"/>
                    </a:cubicBezTo>
                    <a:cubicBezTo>
                      <a:pt x="147281" y="173122"/>
                      <a:pt x="251861" y="80288"/>
                      <a:pt x="242851" y="6044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BEF9CF6B-C5BC-4B59-87A5-3A0E630FDDC4}"/>
                  </a:ext>
                </a:extLst>
              </p:cNvPr>
              <p:cNvSpPr/>
              <p:nvPr/>
            </p:nvSpPr>
            <p:spPr>
              <a:xfrm>
                <a:off x="8210643" y="3915314"/>
                <a:ext cx="30706" cy="132641"/>
              </a:xfrm>
              <a:custGeom>
                <a:avLst/>
                <a:gdLst>
                  <a:gd name="connsiteX0" fmla="*/ 30562 w 30706"/>
                  <a:gd name="connsiteY0" fmla="*/ 6 h 132641"/>
                  <a:gd name="connsiteX1" fmla="*/ 20868 w 30706"/>
                  <a:gd name="connsiteY1" fmla="*/ 18481 h 132641"/>
                  <a:gd name="connsiteX2" fmla="*/ 8779 w 30706"/>
                  <a:gd name="connsiteY2" fmla="*/ 36614 h 132641"/>
                  <a:gd name="connsiteX3" fmla="*/ 6612 w 30706"/>
                  <a:gd name="connsiteY3" fmla="*/ 62275 h 132641"/>
                  <a:gd name="connsiteX4" fmla="*/ 10946 w 30706"/>
                  <a:gd name="connsiteY4" fmla="*/ 132641 h 132641"/>
                  <a:gd name="connsiteX5" fmla="*/ 682 w 30706"/>
                  <a:gd name="connsiteY5" fmla="*/ 62845 h 132641"/>
                  <a:gd name="connsiteX6" fmla="*/ 4445 w 30706"/>
                  <a:gd name="connsiteY6" fmla="*/ 34561 h 132641"/>
                  <a:gd name="connsiteX7" fmla="*/ 18245 w 30706"/>
                  <a:gd name="connsiteY7" fmla="*/ 16200 h 132641"/>
                  <a:gd name="connsiteX8" fmla="*/ 30562 w 30706"/>
                  <a:gd name="connsiteY8" fmla="*/ 6 h 13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6" h="132641">
                    <a:moveTo>
                      <a:pt x="30562" y="6"/>
                    </a:moveTo>
                    <a:cubicBezTo>
                      <a:pt x="31360" y="6"/>
                      <a:pt x="28965" y="8331"/>
                      <a:pt x="20868" y="18481"/>
                    </a:cubicBezTo>
                    <a:cubicBezTo>
                      <a:pt x="16215" y="24092"/>
                      <a:pt x="12166" y="30159"/>
                      <a:pt x="8779" y="36614"/>
                    </a:cubicBezTo>
                    <a:cubicBezTo>
                      <a:pt x="5608" y="44780"/>
                      <a:pt x="4856" y="53687"/>
                      <a:pt x="6612" y="62275"/>
                    </a:cubicBezTo>
                    <a:cubicBezTo>
                      <a:pt x="9988" y="85574"/>
                      <a:pt x="11436" y="109102"/>
                      <a:pt x="10946" y="132641"/>
                    </a:cubicBezTo>
                    <a:cubicBezTo>
                      <a:pt x="5506" y="109718"/>
                      <a:pt x="2073" y="86361"/>
                      <a:pt x="682" y="62845"/>
                    </a:cubicBezTo>
                    <a:cubicBezTo>
                      <a:pt x="-949" y="53254"/>
                      <a:pt x="362" y="43388"/>
                      <a:pt x="4445" y="34561"/>
                    </a:cubicBezTo>
                    <a:cubicBezTo>
                      <a:pt x="8186" y="27844"/>
                      <a:pt x="12828" y="21663"/>
                      <a:pt x="18245" y="16200"/>
                    </a:cubicBezTo>
                    <a:cubicBezTo>
                      <a:pt x="26342" y="6620"/>
                      <a:pt x="29421" y="-223"/>
                      <a:pt x="30562" y="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2E97DBEC-5B82-48A4-A928-9465945E7B23}"/>
                  </a:ext>
                </a:extLst>
              </p:cNvPr>
              <p:cNvSpPr/>
              <p:nvPr/>
            </p:nvSpPr>
            <p:spPr>
              <a:xfrm>
                <a:off x="8243369" y="3927213"/>
                <a:ext cx="26284" cy="125874"/>
              </a:xfrm>
              <a:custGeom>
                <a:avLst/>
                <a:gdLst>
                  <a:gd name="connsiteX0" fmla="*/ 26233 w 26284"/>
                  <a:gd name="connsiteY0" fmla="*/ 82 h 125874"/>
                  <a:gd name="connsiteX1" fmla="*/ 14828 w 26284"/>
                  <a:gd name="connsiteY1" fmla="*/ 15592 h 125874"/>
                  <a:gd name="connsiteX2" fmla="*/ 6047 w 26284"/>
                  <a:gd name="connsiteY2" fmla="*/ 59842 h 125874"/>
                  <a:gd name="connsiteX3" fmla="*/ 9924 w 26284"/>
                  <a:gd name="connsiteY3" fmla="*/ 125874 h 125874"/>
                  <a:gd name="connsiteX4" fmla="*/ 116 w 26284"/>
                  <a:gd name="connsiteY4" fmla="*/ 59842 h 125874"/>
                  <a:gd name="connsiteX5" fmla="*/ 11521 w 26284"/>
                  <a:gd name="connsiteY5" fmla="*/ 13539 h 125874"/>
                  <a:gd name="connsiteX6" fmla="*/ 26233 w 26284"/>
                  <a:gd name="connsiteY6" fmla="*/ 82 h 12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84" h="125874">
                    <a:moveTo>
                      <a:pt x="26233" y="82"/>
                    </a:moveTo>
                    <a:cubicBezTo>
                      <a:pt x="26917" y="766"/>
                      <a:pt x="20759" y="5328"/>
                      <a:pt x="14828" y="15592"/>
                    </a:cubicBezTo>
                    <a:cubicBezTo>
                      <a:pt x="8248" y="29380"/>
                      <a:pt x="5225" y="44594"/>
                      <a:pt x="6047" y="59842"/>
                    </a:cubicBezTo>
                    <a:cubicBezTo>
                      <a:pt x="6047" y="96222"/>
                      <a:pt x="11635" y="125532"/>
                      <a:pt x="9924" y="125874"/>
                    </a:cubicBezTo>
                    <a:cubicBezTo>
                      <a:pt x="2637" y="104651"/>
                      <a:pt x="-682" y="82263"/>
                      <a:pt x="116" y="59842"/>
                    </a:cubicBezTo>
                    <a:cubicBezTo>
                      <a:pt x="-716" y="43624"/>
                      <a:pt x="3252" y="27521"/>
                      <a:pt x="11521" y="13539"/>
                    </a:cubicBezTo>
                    <a:cubicBezTo>
                      <a:pt x="18592" y="2933"/>
                      <a:pt x="26005" y="-602"/>
                      <a:pt x="26233" y="8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777EB7B3-40E1-4C1F-83D6-B51C1B4A03CF}"/>
                  </a:ext>
                </a:extLst>
              </p:cNvPr>
              <p:cNvSpPr/>
              <p:nvPr/>
            </p:nvSpPr>
            <p:spPr>
              <a:xfrm>
                <a:off x="8217430" y="3852978"/>
                <a:ext cx="41916" cy="41349"/>
              </a:xfrm>
              <a:custGeom>
                <a:avLst/>
                <a:gdLst>
                  <a:gd name="connsiteX0" fmla="*/ 41794 w 41916"/>
                  <a:gd name="connsiteY0" fmla="*/ 72 h 41349"/>
                  <a:gd name="connsiteX1" fmla="*/ 22863 w 41916"/>
                  <a:gd name="connsiteY1" fmla="*/ 22881 h 41349"/>
                  <a:gd name="connsiteX2" fmla="*/ 54 w 41916"/>
                  <a:gd name="connsiteY2" fmla="*/ 41243 h 41349"/>
                  <a:gd name="connsiteX3" fmla="*/ 19099 w 41916"/>
                  <a:gd name="connsiteY3" fmla="*/ 18433 h 41349"/>
                  <a:gd name="connsiteX4" fmla="*/ 41794 w 41916"/>
                  <a:gd name="connsiteY4" fmla="*/ 72 h 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6" h="41349">
                    <a:moveTo>
                      <a:pt x="41794" y="72"/>
                    </a:moveTo>
                    <a:cubicBezTo>
                      <a:pt x="43049" y="1212"/>
                      <a:pt x="34495" y="11476"/>
                      <a:pt x="22863" y="22881"/>
                    </a:cubicBezTo>
                    <a:cubicBezTo>
                      <a:pt x="11230" y="34286"/>
                      <a:pt x="852" y="42383"/>
                      <a:pt x="54" y="41243"/>
                    </a:cubicBezTo>
                    <a:cubicBezTo>
                      <a:pt x="-745" y="40102"/>
                      <a:pt x="7466" y="29838"/>
                      <a:pt x="19099" y="18433"/>
                    </a:cubicBezTo>
                    <a:cubicBezTo>
                      <a:pt x="30732" y="7029"/>
                      <a:pt x="40654" y="-840"/>
                      <a:pt x="41794" y="7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E3C149E9-A2F2-4A70-BC75-BE6A728BA68D}"/>
                  </a:ext>
                </a:extLst>
              </p:cNvPr>
              <p:cNvSpPr/>
              <p:nvPr/>
            </p:nvSpPr>
            <p:spPr>
              <a:xfrm>
                <a:off x="8271090" y="3964340"/>
                <a:ext cx="10030" cy="85667"/>
              </a:xfrm>
              <a:custGeom>
                <a:avLst/>
                <a:gdLst>
                  <a:gd name="connsiteX0" fmla="*/ 10031 w 10030"/>
                  <a:gd name="connsiteY0" fmla="*/ 19 h 85667"/>
                  <a:gd name="connsiteX1" fmla="*/ 6039 w 10030"/>
                  <a:gd name="connsiteY1" fmla="*/ 42559 h 85667"/>
                  <a:gd name="connsiteX2" fmla="*/ 8890 w 10030"/>
                  <a:gd name="connsiteY2" fmla="*/ 85668 h 85667"/>
                  <a:gd name="connsiteX3" fmla="*/ 108 w 10030"/>
                  <a:gd name="connsiteY3" fmla="*/ 42672 h 85667"/>
                  <a:gd name="connsiteX4" fmla="*/ 3986 w 10030"/>
                  <a:gd name="connsiteY4" fmla="*/ 11538 h 85667"/>
                  <a:gd name="connsiteX5" fmla="*/ 10031 w 10030"/>
                  <a:gd name="connsiteY5" fmla="*/ 19 h 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0" h="85667">
                    <a:moveTo>
                      <a:pt x="10031" y="19"/>
                    </a:moveTo>
                    <a:cubicBezTo>
                      <a:pt x="7419" y="14047"/>
                      <a:pt x="6084" y="28291"/>
                      <a:pt x="6039" y="42559"/>
                    </a:cubicBezTo>
                    <a:cubicBezTo>
                      <a:pt x="7293" y="66052"/>
                      <a:pt x="10829" y="85440"/>
                      <a:pt x="8890" y="85668"/>
                    </a:cubicBezTo>
                    <a:cubicBezTo>
                      <a:pt x="3097" y="72073"/>
                      <a:pt x="108" y="57453"/>
                      <a:pt x="108" y="42672"/>
                    </a:cubicBezTo>
                    <a:cubicBezTo>
                      <a:pt x="-405" y="32146"/>
                      <a:pt x="907" y="21620"/>
                      <a:pt x="3986" y="11538"/>
                    </a:cubicBezTo>
                    <a:cubicBezTo>
                      <a:pt x="6495" y="3897"/>
                      <a:pt x="9346" y="-323"/>
                      <a:pt x="10031" y="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20B429E5-9A28-4373-A08E-8ED0592B4D95}"/>
                  </a:ext>
                </a:extLst>
              </p:cNvPr>
              <p:cNvSpPr/>
              <p:nvPr/>
            </p:nvSpPr>
            <p:spPr>
              <a:xfrm>
                <a:off x="8456752" y="3713798"/>
                <a:ext cx="76332" cy="60218"/>
              </a:xfrm>
              <a:custGeom>
                <a:avLst/>
                <a:gdLst>
                  <a:gd name="connsiteX0" fmla="*/ 76297 w 76332"/>
                  <a:gd name="connsiteY0" fmla="*/ 60219 h 60218"/>
                  <a:gd name="connsiteX1" fmla="*/ 0 w 76332"/>
                  <a:gd name="connsiteY1" fmla="*/ 1485 h 60218"/>
                  <a:gd name="connsiteX2" fmla="*/ 15510 w 76332"/>
                  <a:gd name="connsiteY2" fmla="*/ 801 h 60218"/>
                  <a:gd name="connsiteX3" fmla="*/ 49724 w 76332"/>
                  <a:gd name="connsiteY3" fmla="*/ 15171 h 60218"/>
                  <a:gd name="connsiteX4" fmla="*/ 72533 w 76332"/>
                  <a:gd name="connsiteY4" fmla="*/ 44822 h 60218"/>
                  <a:gd name="connsiteX5" fmla="*/ 76297 w 76332"/>
                  <a:gd name="connsiteY5" fmla="*/ 60219 h 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2" h="60218">
                    <a:moveTo>
                      <a:pt x="76297" y="60219"/>
                    </a:moveTo>
                    <a:cubicBezTo>
                      <a:pt x="64105" y="27727"/>
                      <a:pt x="34533" y="4952"/>
                      <a:pt x="0" y="1485"/>
                    </a:cubicBezTo>
                    <a:cubicBezTo>
                      <a:pt x="4995" y="-225"/>
                      <a:pt x="10378" y="-465"/>
                      <a:pt x="15510" y="801"/>
                    </a:cubicBezTo>
                    <a:cubicBezTo>
                      <a:pt x="27964" y="2557"/>
                      <a:pt x="39756" y="7507"/>
                      <a:pt x="49724" y="15171"/>
                    </a:cubicBezTo>
                    <a:cubicBezTo>
                      <a:pt x="59714" y="22960"/>
                      <a:pt x="67572" y="33167"/>
                      <a:pt x="72533" y="44822"/>
                    </a:cubicBezTo>
                    <a:cubicBezTo>
                      <a:pt x="75270" y="49476"/>
                      <a:pt x="76571" y="54824"/>
                      <a:pt x="76297" y="602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47941244-D962-4AC8-8185-155BE5192FF1}"/>
                  </a:ext>
                </a:extLst>
              </p:cNvPr>
              <p:cNvSpPr/>
              <p:nvPr/>
            </p:nvSpPr>
            <p:spPr>
              <a:xfrm>
                <a:off x="7973767" y="3828987"/>
                <a:ext cx="545254" cy="226837"/>
              </a:xfrm>
              <a:custGeom>
                <a:avLst/>
                <a:gdLst>
                  <a:gd name="connsiteX0" fmla="*/ 0 w 545254"/>
                  <a:gd name="connsiteY0" fmla="*/ 0 h 226837"/>
                  <a:gd name="connsiteX1" fmla="*/ 7527 w 545254"/>
                  <a:gd name="connsiteY1" fmla="*/ 46759 h 226837"/>
                  <a:gd name="connsiteX2" fmla="*/ 540692 w 545254"/>
                  <a:gd name="connsiteY2" fmla="*/ 226837 h 226837"/>
                  <a:gd name="connsiteX3" fmla="*/ 545254 w 545254"/>
                  <a:gd name="connsiteY3" fmla="*/ 204484 h 226837"/>
                  <a:gd name="connsiteX4" fmla="*/ 404863 w 545254"/>
                  <a:gd name="connsiteY4" fmla="*/ 153278 h 226837"/>
                  <a:gd name="connsiteX5" fmla="*/ 467246 w 545254"/>
                  <a:gd name="connsiteY5" fmla="*/ 120661 h 226837"/>
                  <a:gd name="connsiteX6" fmla="*/ 462343 w 545254"/>
                  <a:gd name="connsiteY6" fmla="*/ 99790 h 226837"/>
                  <a:gd name="connsiteX7" fmla="*/ 377606 w 545254"/>
                  <a:gd name="connsiteY7" fmla="*/ 125907 h 226837"/>
                  <a:gd name="connsiteX8" fmla="*/ 0 w 545254"/>
                  <a:gd name="connsiteY8" fmla="*/ 0 h 22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254" h="226837">
                    <a:moveTo>
                      <a:pt x="0" y="0"/>
                    </a:moveTo>
                    <a:lnTo>
                      <a:pt x="7527" y="46759"/>
                    </a:lnTo>
                    <a:lnTo>
                      <a:pt x="540692" y="226837"/>
                    </a:lnTo>
                    <a:lnTo>
                      <a:pt x="545254" y="204484"/>
                    </a:lnTo>
                    <a:lnTo>
                      <a:pt x="404863" y="153278"/>
                    </a:lnTo>
                    <a:lnTo>
                      <a:pt x="467246" y="120661"/>
                    </a:lnTo>
                    <a:lnTo>
                      <a:pt x="462343" y="99790"/>
                    </a:lnTo>
                    <a:lnTo>
                      <a:pt x="377606" y="125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D79B8D7E-C052-4C76-B59B-69E893561EA5}"/>
                  </a:ext>
                </a:extLst>
              </p:cNvPr>
              <p:cNvSpPr/>
              <p:nvPr/>
            </p:nvSpPr>
            <p:spPr>
              <a:xfrm>
                <a:off x="8420674" y="3971202"/>
                <a:ext cx="173973" cy="162743"/>
              </a:xfrm>
              <a:custGeom>
                <a:avLst/>
                <a:gdLst>
                  <a:gd name="connsiteX0" fmla="*/ 49535 w 173973"/>
                  <a:gd name="connsiteY0" fmla="*/ 0 h 162743"/>
                  <a:gd name="connsiteX1" fmla="*/ 1179 w 173973"/>
                  <a:gd name="connsiteY1" fmla="*/ 104124 h 162743"/>
                  <a:gd name="connsiteX2" fmla="*/ 122638 w 173973"/>
                  <a:gd name="connsiteY2" fmla="*/ 162744 h 162743"/>
                  <a:gd name="connsiteX3" fmla="*/ 171564 w 173973"/>
                  <a:gd name="connsiteY3" fmla="*/ 55426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73" h="162743">
                    <a:moveTo>
                      <a:pt x="49535" y="0"/>
                    </a:moveTo>
                    <a:cubicBezTo>
                      <a:pt x="47140" y="4334"/>
                      <a:pt x="-8743" y="35696"/>
                      <a:pt x="1179" y="104124"/>
                    </a:cubicBezTo>
                    <a:lnTo>
                      <a:pt x="122638" y="162744"/>
                    </a:lnTo>
                    <a:cubicBezTo>
                      <a:pt x="122638" y="162744"/>
                      <a:pt x="187074" y="94316"/>
                      <a:pt x="171564" y="55426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A8D685B4-38E8-4F9E-8602-596BDE3C026F}"/>
                  </a:ext>
                </a:extLst>
              </p:cNvPr>
              <p:cNvSpPr/>
              <p:nvPr/>
            </p:nvSpPr>
            <p:spPr>
              <a:xfrm>
                <a:off x="8418274" y="3971088"/>
                <a:ext cx="178516" cy="165708"/>
              </a:xfrm>
              <a:custGeom>
                <a:avLst/>
                <a:gdLst>
                  <a:gd name="connsiteX0" fmla="*/ 51935 w 178516"/>
                  <a:gd name="connsiteY0" fmla="*/ 114 h 165708"/>
                  <a:gd name="connsiteX1" fmla="*/ 60489 w 178516"/>
                  <a:gd name="connsiteY1" fmla="*/ 3307 h 165708"/>
                  <a:gd name="connsiteX2" fmla="*/ 85351 w 178516"/>
                  <a:gd name="connsiteY2" fmla="*/ 13800 h 165708"/>
                  <a:gd name="connsiteX3" fmla="*/ 175105 w 178516"/>
                  <a:gd name="connsiteY3" fmla="*/ 53145 h 165708"/>
                  <a:gd name="connsiteX4" fmla="*/ 176017 w 178516"/>
                  <a:gd name="connsiteY4" fmla="*/ 53145 h 165708"/>
                  <a:gd name="connsiteX5" fmla="*/ 176017 w 178516"/>
                  <a:gd name="connsiteY5" fmla="*/ 54172 h 165708"/>
                  <a:gd name="connsiteX6" fmla="*/ 176702 w 178516"/>
                  <a:gd name="connsiteY6" fmla="*/ 83254 h 165708"/>
                  <a:gd name="connsiteX7" fmla="*/ 165297 w 178516"/>
                  <a:gd name="connsiteY7" fmla="*/ 111651 h 165708"/>
                  <a:gd name="connsiteX8" fmla="*/ 127092 w 178516"/>
                  <a:gd name="connsiteY8" fmla="*/ 164112 h 165708"/>
                  <a:gd name="connsiteX9" fmla="*/ 127092 w 178516"/>
                  <a:gd name="connsiteY9" fmla="*/ 164112 h 165708"/>
                  <a:gd name="connsiteX10" fmla="*/ 125609 w 178516"/>
                  <a:gd name="connsiteY10" fmla="*/ 165709 h 165708"/>
                  <a:gd name="connsiteX11" fmla="*/ 123670 w 178516"/>
                  <a:gd name="connsiteY11" fmla="*/ 164797 h 165708"/>
                  <a:gd name="connsiteX12" fmla="*/ 2325 w 178516"/>
                  <a:gd name="connsiteY12" fmla="*/ 105835 h 165708"/>
                  <a:gd name="connsiteX13" fmla="*/ 1071 w 178516"/>
                  <a:gd name="connsiteY13" fmla="*/ 105835 h 165708"/>
                  <a:gd name="connsiteX14" fmla="*/ 1071 w 178516"/>
                  <a:gd name="connsiteY14" fmla="*/ 104466 h 165708"/>
                  <a:gd name="connsiteX15" fmla="*/ 6317 w 178516"/>
                  <a:gd name="connsiteY15" fmla="*/ 54514 h 165708"/>
                  <a:gd name="connsiteX16" fmla="*/ 26503 w 178516"/>
                  <a:gd name="connsiteY16" fmla="*/ 21669 h 165708"/>
                  <a:gd name="connsiteX17" fmla="*/ 44865 w 178516"/>
                  <a:gd name="connsiteY17" fmla="*/ 5018 h 165708"/>
                  <a:gd name="connsiteX18" fmla="*/ 51935 w 178516"/>
                  <a:gd name="connsiteY18" fmla="*/ 0 h 165708"/>
                  <a:gd name="connsiteX19" fmla="*/ 29126 w 178516"/>
                  <a:gd name="connsiteY19" fmla="*/ 23493 h 165708"/>
                  <a:gd name="connsiteX20" fmla="*/ 10537 w 178516"/>
                  <a:gd name="connsiteY20" fmla="*/ 55882 h 165708"/>
                  <a:gd name="connsiteX21" fmla="*/ 6317 w 178516"/>
                  <a:gd name="connsiteY21" fmla="*/ 103782 h 165708"/>
                  <a:gd name="connsiteX22" fmla="*/ 4948 w 178516"/>
                  <a:gd name="connsiteY22" fmla="*/ 101843 h 165708"/>
                  <a:gd name="connsiteX23" fmla="*/ 126750 w 178516"/>
                  <a:gd name="connsiteY23" fmla="*/ 160007 h 165708"/>
                  <a:gd name="connsiteX24" fmla="*/ 123214 w 178516"/>
                  <a:gd name="connsiteY24" fmla="*/ 160691 h 165708"/>
                  <a:gd name="connsiteX25" fmla="*/ 123214 w 178516"/>
                  <a:gd name="connsiteY25" fmla="*/ 160691 h 165708"/>
                  <a:gd name="connsiteX26" fmla="*/ 160621 w 178516"/>
                  <a:gd name="connsiteY26" fmla="*/ 109484 h 165708"/>
                  <a:gd name="connsiteX27" fmla="*/ 172026 w 178516"/>
                  <a:gd name="connsiteY27" fmla="*/ 56795 h 165708"/>
                  <a:gd name="connsiteX28" fmla="*/ 173394 w 178516"/>
                  <a:gd name="connsiteY28" fmla="*/ 58164 h 165708"/>
                  <a:gd name="connsiteX29" fmla="*/ 86263 w 178516"/>
                  <a:gd name="connsiteY29" fmla="*/ 17107 h 165708"/>
                  <a:gd name="connsiteX30" fmla="*/ 61287 w 178516"/>
                  <a:gd name="connsiteY30" fmla="*/ 4790 h 165708"/>
                  <a:gd name="connsiteX31" fmla="*/ 51935 w 178516"/>
                  <a:gd name="connsiteY31" fmla="*/ 114 h 16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8516" h="165708">
                    <a:moveTo>
                      <a:pt x="51935" y="114"/>
                    </a:moveTo>
                    <a:cubicBezTo>
                      <a:pt x="54901" y="833"/>
                      <a:pt x="57775" y="1904"/>
                      <a:pt x="60489" y="3307"/>
                    </a:cubicBezTo>
                    <a:lnTo>
                      <a:pt x="85351" y="13800"/>
                    </a:lnTo>
                    <a:cubicBezTo>
                      <a:pt x="106906" y="23038"/>
                      <a:pt x="137926" y="36609"/>
                      <a:pt x="175105" y="53145"/>
                    </a:cubicBezTo>
                    <a:lnTo>
                      <a:pt x="176017" y="53145"/>
                    </a:lnTo>
                    <a:lnTo>
                      <a:pt x="176017" y="54172"/>
                    </a:lnTo>
                    <a:cubicBezTo>
                      <a:pt x="179097" y="63592"/>
                      <a:pt x="179336" y="73708"/>
                      <a:pt x="176702" y="83254"/>
                    </a:cubicBezTo>
                    <a:cubicBezTo>
                      <a:pt x="174147" y="93176"/>
                      <a:pt x="170315" y="102721"/>
                      <a:pt x="165297" y="111651"/>
                    </a:cubicBezTo>
                    <a:cubicBezTo>
                      <a:pt x="154668" y="130571"/>
                      <a:pt x="141838" y="148180"/>
                      <a:pt x="127092" y="164112"/>
                    </a:cubicBezTo>
                    <a:lnTo>
                      <a:pt x="127092" y="164112"/>
                    </a:lnTo>
                    <a:lnTo>
                      <a:pt x="125609" y="165709"/>
                    </a:lnTo>
                    <a:lnTo>
                      <a:pt x="123670" y="164797"/>
                    </a:lnTo>
                    <a:lnTo>
                      <a:pt x="2325" y="105835"/>
                    </a:lnTo>
                    <a:lnTo>
                      <a:pt x="1071" y="105835"/>
                    </a:lnTo>
                    <a:lnTo>
                      <a:pt x="1071" y="104466"/>
                    </a:lnTo>
                    <a:cubicBezTo>
                      <a:pt x="-1393" y="87644"/>
                      <a:pt x="409" y="70458"/>
                      <a:pt x="6317" y="54514"/>
                    </a:cubicBezTo>
                    <a:cubicBezTo>
                      <a:pt x="10913" y="42391"/>
                      <a:pt x="17756" y="31249"/>
                      <a:pt x="26503" y="21669"/>
                    </a:cubicBezTo>
                    <a:cubicBezTo>
                      <a:pt x="32057" y="15522"/>
                      <a:pt x="38204" y="9945"/>
                      <a:pt x="44865" y="5018"/>
                    </a:cubicBezTo>
                    <a:cubicBezTo>
                      <a:pt x="47100" y="3182"/>
                      <a:pt x="49461" y="1506"/>
                      <a:pt x="51935" y="0"/>
                    </a:cubicBezTo>
                    <a:cubicBezTo>
                      <a:pt x="52848" y="1026"/>
                      <a:pt x="42356" y="7641"/>
                      <a:pt x="29126" y="23493"/>
                    </a:cubicBezTo>
                    <a:cubicBezTo>
                      <a:pt x="21006" y="33062"/>
                      <a:pt x="14699" y="44045"/>
                      <a:pt x="10537" y="55882"/>
                    </a:cubicBezTo>
                    <a:cubicBezTo>
                      <a:pt x="5234" y="71267"/>
                      <a:pt x="3785" y="87713"/>
                      <a:pt x="6317" y="103782"/>
                    </a:cubicBezTo>
                    <a:lnTo>
                      <a:pt x="4948" y="101843"/>
                    </a:lnTo>
                    <a:lnTo>
                      <a:pt x="126750" y="160007"/>
                    </a:lnTo>
                    <a:lnTo>
                      <a:pt x="123214" y="160691"/>
                    </a:lnTo>
                    <a:lnTo>
                      <a:pt x="123214" y="160691"/>
                    </a:lnTo>
                    <a:cubicBezTo>
                      <a:pt x="137652" y="145158"/>
                      <a:pt x="150209" y="127971"/>
                      <a:pt x="160621" y="109484"/>
                    </a:cubicBezTo>
                    <a:cubicBezTo>
                      <a:pt x="170315" y="92149"/>
                      <a:pt x="177044" y="72647"/>
                      <a:pt x="172026" y="56795"/>
                    </a:cubicBezTo>
                    <a:lnTo>
                      <a:pt x="173394" y="58164"/>
                    </a:lnTo>
                    <a:cubicBezTo>
                      <a:pt x="137470" y="41627"/>
                      <a:pt x="107476" y="27371"/>
                      <a:pt x="86263" y="17107"/>
                    </a:cubicBezTo>
                    <a:lnTo>
                      <a:pt x="61287" y="4790"/>
                    </a:lnTo>
                    <a:cubicBezTo>
                      <a:pt x="58071" y="3444"/>
                      <a:pt x="54946" y="1882"/>
                      <a:pt x="51935" y="1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0F723DA8-78CF-4F43-9F6A-33BA42284F88}"/>
                  </a:ext>
                </a:extLst>
              </p:cNvPr>
              <p:cNvSpPr/>
              <p:nvPr/>
            </p:nvSpPr>
            <p:spPr>
              <a:xfrm>
                <a:off x="8529954" y="4024461"/>
                <a:ext cx="40882" cy="102869"/>
              </a:xfrm>
              <a:custGeom>
                <a:avLst/>
                <a:gdLst>
                  <a:gd name="connsiteX0" fmla="*/ 40843 w 40882"/>
                  <a:gd name="connsiteY0" fmla="*/ 0 h 102869"/>
                  <a:gd name="connsiteX1" fmla="*/ 28526 w 40882"/>
                  <a:gd name="connsiteY1" fmla="*/ 11975 h 102869"/>
                  <a:gd name="connsiteX2" fmla="*/ 7314 w 40882"/>
                  <a:gd name="connsiteY2" fmla="*/ 86219 h 102869"/>
                  <a:gd name="connsiteX3" fmla="*/ 11533 w 40882"/>
                  <a:gd name="connsiteY3" fmla="*/ 102870 h 102869"/>
                  <a:gd name="connsiteX4" fmla="*/ 3322 w 40882"/>
                  <a:gd name="connsiteY4" fmla="*/ 87245 h 102869"/>
                  <a:gd name="connsiteX5" fmla="*/ 26131 w 40882"/>
                  <a:gd name="connsiteY5" fmla="*/ 8896 h 102869"/>
                  <a:gd name="connsiteX6" fmla="*/ 40843 w 40882"/>
                  <a:gd name="connsiteY6" fmla="*/ 0 h 1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82" h="102869">
                    <a:moveTo>
                      <a:pt x="40843" y="0"/>
                    </a:moveTo>
                    <a:cubicBezTo>
                      <a:pt x="41414" y="913"/>
                      <a:pt x="35711" y="4448"/>
                      <a:pt x="28526" y="11975"/>
                    </a:cubicBezTo>
                    <a:cubicBezTo>
                      <a:pt x="9298" y="31511"/>
                      <a:pt x="1304" y="59475"/>
                      <a:pt x="7314" y="86219"/>
                    </a:cubicBezTo>
                    <a:cubicBezTo>
                      <a:pt x="9013" y="91693"/>
                      <a:pt x="10427" y="97247"/>
                      <a:pt x="11533" y="102870"/>
                    </a:cubicBezTo>
                    <a:cubicBezTo>
                      <a:pt x="7382" y="98536"/>
                      <a:pt x="4542" y="93119"/>
                      <a:pt x="3322" y="87245"/>
                    </a:cubicBezTo>
                    <a:cubicBezTo>
                      <a:pt x="-5459" y="58916"/>
                      <a:pt x="3516" y="28090"/>
                      <a:pt x="26131" y="8896"/>
                    </a:cubicBezTo>
                    <a:cubicBezTo>
                      <a:pt x="30146" y="4665"/>
                      <a:pt x="35232" y="1585"/>
                      <a:pt x="408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D3CA17EF-B3DE-4A8E-8757-FCA94BC9480D}"/>
                  </a:ext>
                </a:extLst>
              </p:cNvPr>
              <p:cNvSpPr/>
              <p:nvPr/>
            </p:nvSpPr>
            <p:spPr>
              <a:xfrm>
                <a:off x="7593346" y="3510114"/>
                <a:ext cx="607263" cy="471405"/>
              </a:xfrm>
              <a:custGeom>
                <a:avLst/>
                <a:gdLst>
                  <a:gd name="connsiteX0" fmla="*/ 606689 w 607263"/>
                  <a:gd name="connsiteY0" fmla="*/ 412504 h 471405"/>
                  <a:gd name="connsiteX1" fmla="*/ 539858 w 607263"/>
                  <a:gd name="connsiteY1" fmla="*/ 366087 h 471405"/>
                  <a:gd name="connsiteX2" fmla="*/ 530620 w 607263"/>
                  <a:gd name="connsiteY2" fmla="*/ 331874 h 471405"/>
                  <a:gd name="connsiteX3" fmla="*/ 445998 w 607263"/>
                  <a:gd name="connsiteY3" fmla="*/ 286940 h 471405"/>
                  <a:gd name="connsiteX4" fmla="*/ 289070 w 607263"/>
                  <a:gd name="connsiteY4" fmla="*/ 240409 h 471405"/>
                  <a:gd name="connsiteX5" fmla="*/ 289070 w 607263"/>
                  <a:gd name="connsiteY5" fmla="*/ 240409 h 471405"/>
                  <a:gd name="connsiteX6" fmla="*/ 184490 w 607263"/>
                  <a:gd name="connsiteY6" fmla="*/ 188974 h 471405"/>
                  <a:gd name="connsiteX7" fmla="*/ 237294 w 607263"/>
                  <a:gd name="connsiteY7" fmla="*/ 44478 h 471405"/>
                  <a:gd name="connsiteX8" fmla="*/ 66225 w 607263"/>
                  <a:gd name="connsiteY8" fmla="*/ 0 h 471405"/>
                  <a:gd name="connsiteX9" fmla="*/ 6693 w 607263"/>
                  <a:gd name="connsiteY9" fmla="*/ 271886 h 471405"/>
                  <a:gd name="connsiteX10" fmla="*/ 243338 w 607263"/>
                  <a:gd name="connsiteY10" fmla="*/ 368483 h 471405"/>
                  <a:gd name="connsiteX11" fmla="*/ 243338 w 607263"/>
                  <a:gd name="connsiteY11" fmla="*/ 368483 h 471405"/>
                  <a:gd name="connsiteX12" fmla="*/ 287246 w 607263"/>
                  <a:gd name="connsiteY12" fmla="*/ 379887 h 471405"/>
                  <a:gd name="connsiteX13" fmla="*/ 287246 w 607263"/>
                  <a:gd name="connsiteY13" fmla="*/ 378975 h 471405"/>
                  <a:gd name="connsiteX14" fmla="*/ 312336 w 607263"/>
                  <a:gd name="connsiteY14" fmla="*/ 384905 h 471405"/>
                  <a:gd name="connsiteX15" fmla="*/ 332408 w 607263"/>
                  <a:gd name="connsiteY15" fmla="*/ 425506 h 471405"/>
                  <a:gd name="connsiteX16" fmla="*/ 428549 w 607263"/>
                  <a:gd name="connsiteY16" fmla="*/ 471124 h 471405"/>
                  <a:gd name="connsiteX17" fmla="*/ 501538 w 607263"/>
                  <a:gd name="connsiteY17" fmla="*/ 443753 h 471405"/>
                  <a:gd name="connsiteX18" fmla="*/ 527084 w 607263"/>
                  <a:gd name="connsiteY18" fmla="*/ 419917 h 471405"/>
                  <a:gd name="connsiteX19" fmla="*/ 584792 w 607263"/>
                  <a:gd name="connsiteY19" fmla="*/ 431322 h 471405"/>
                  <a:gd name="connsiteX20" fmla="*/ 606689 w 607263"/>
                  <a:gd name="connsiteY20" fmla="*/ 412504 h 47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7263" h="471405">
                    <a:moveTo>
                      <a:pt x="606689" y="412504"/>
                    </a:moveTo>
                    <a:cubicBezTo>
                      <a:pt x="603609" y="404293"/>
                      <a:pt x="539858" y="366087"/>
                      <a:pt x="539858" y="366087"/>
                    </a:cubicBezTo>
                    <a:cubicBezTo>
                      <a:pt x="539436" y="354124"/>
                      <a:pt x="536276" y="342423"/>
                      <a:pt x="530620" y="331874"/>
                    </a:cubicBezTo>
                    <a:cubicBezTo>
                      <a:pt x="522523" y="321154"/>
                      <a:pt x="447480" y="287966"/>
                      <a:pt x="445998" y="286940"/>
                    </a:cubicBezTo>
                    <a:cubicBezTo>
                      <a:pt x="444515" y="285913"/>
                      <a:pt x="289070" y="240409"/>
                      <a:pt x="289070" y="240409"/>
                    </a:cubicBezTo>
                    <a:lnTo>
                      <a:pt x="289070" y="240409"/>
                    </a:lnTo>
                    <a:lnTo>
                      <a:pt x="184490" y="188974"/>
                    </a:lnTo>
                    <a:lnTo>
                      <a:pt x="237294" y="44478"/>
                    </a:lnTo>
                    <a:lnTo>
                      <a:pt x="66225" y="0"/>
                    </a:lnTo>
                    <a:cubicBezTo>
                      <a:pt x="66225" y="0"/>
                      <a:pt x="-25012" y="223530"/>
                      <a:pt x="6693" y="271886"/>
                    </a:cubicBezTo>
                    <a:cubicBezTo>
                      <a:pt x="30300" y="307354"/>
                      <a:pt x="170463" y="348980"/>
                      <a:pt x="243338" y="368483"/>
                    </a:cubicBezTo>
                    <a:lnTo>
                      <a:pt x="243338" y="368483"/>
                    </a:lnTo>
                    <a:cubicBezTo>
                      <a:pt x="269683" y="375553"/>
                      <a:pt x="287246" y="379887"/>
                      <a:pt x="287246" y="379887"/>
                    </a:cubicBezTo>
                    <a:lnTo>
                      <a:pt x="287246" y="378975"/>
                    </a:lnTo>
                    <a:lnTo>
                      <a:pt x="312336" y="384905"/>
                    </a:lnTo>
                    <a:lnTo>
                      <a:pt x="332408" y="425506"/>
                    </a:lnTo>
                    <a:cubicBezTo>
                      <a:pt x="332408" y="425506"/>
                      <a:pt x="416688" y="467589"/>
                      <a:pt x="428549" y="471124"/>
                    </a:cubicBezTo>
                    <a:cubicBezTo>
                      <a:pt x="440409" y="474659"/>
                      <a:pt x="501538" y="443753"/>
                      <a:pt x="501538" y="443753"/>
                    </a:cubicBezTo>
                    <a:cubicBezTo>
                      <a:pt x="501538" y="443753"/>
                      <a:pt x="532217" y="440902"/>
                      <a:pt x="527084" y="419917"/>
                    </a:cubicBezTo>
                    <a:cubicBezTo>
                      <a:pt x="527084" y="419917"/>
                      <a:pt x="569395" y="437822"/>
                      <a:pt x="584792" y="431322"/>
                    </a:cubicBezTo>
                    <a:cubicBezTo>
                      <a:pt x="600188" y="424821"/>
                      <a:pt x="609768" y="420716"/>
                      <a:pt x="606689" y="41250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图形 4">
              <a:extLst>
                <a:ext uri="{FF2B5EF4-FFF2-40B4-BE49-F238E27FC236}">
                  <a16:creationId xmlns:a16="http://schemas.microsoft.com/office/drawing/2014/main" id="{63E3CC18-B097-473A-B481-30BD1306D42F}"/>
                </a:ext>
              </a:extLst>
            </p:cNvPr>
            <p:cNvGrpSpPr/>
            <p:nvPr/>
          </p:nvGrpSpPr>
          <p:grpSpPr>
            <a:xfrm>
              <a:off x="6793619" y="4029473"/>
              <a:ext cx="1162478" cy="1854251"/>
              <a:chOff x="6793619" y="4029473"/>
              <a:chExt cx="1162478" cy="1854251"/>
            </a:xfrm>
          </p:grpSpPr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31CFA20F-C15A-4157-817B-C2E2C8D081A3}"/>
                  </a:ext>
                </a:extLst>
              </p:cNvPr>
              <p:cNvSpPr/>
              <p:nvPr/>
            </p:nvSpPr>
            <p:spPr>
              <a:xfrm>
                <a:off x="6868596" y="5562445"/>
                <a:ext cx="1087501" cy="321278"/>
              </a:xfrm>
              <a:custGeom>
                <a:avLst/>
                <a:gdLst>
                  <a:gd name="connsiteX0" fmla="*/ 1030813 w 1087501"/>
                  <a:gd name="connsiteY0" fmla="*/ 129711 h 321278"/>
                  <a:gd name="connsiteX1" fmla="*/ 205918 w 1087501"/>
                  <a:gd name="connsiteY1" fmla="*/ 19999 h 321278"/>
                  <a:gd name="connsiteX2" fmla="*/ 112629 w 1087501"/>
                  <a:gd name="connsiteY2" fmla="*/ 42808 h 321278"/>
                  <a:gd name="connsiteX3" fmla="*/ 36218 w 1087501"/>
                  <a:gd name="connsiteY3" fmla="*/ 48510 h 321278"/>
                  <a:gd name="connsiteX4" fmla="*/ 2004 w 1087501"/>
                  <a:gd name="connsiteY4" fmla="*/ 110095 h 321278"/>
                  <a:gd name="connsiteX5" fmla="*/ 59027 w 1087501"/>
                  <a:gd name="connsiteY5" fmla="*/ 151722 h 321278"/>
                  <a:gd name="connsiteX6" fmla="*/ 239676 w 1087501"/>
                  <a:gd name="connsiteY6" fmla="*/ 211140 h 321278"/>
                  <a:gd name="connsiteX7" fmla="*/ 182653 w 1087501"/>
                  <a:gd name="connsiteY7" fmla="*/ 241818 h 321278"/>
                  <a:gd name="connsiteX8" fmla="*/ 172617 w 1087501"/>
                  <a:gd name="connsiteY8" fmla="*/ 301008 h 321278"/>
                  <a:gd name="connsiteX9" fmla="*/ 240246 w 1087501"/>
                  <a:gd name="connsiteY9" fmla="*/ 320852 h 321278"/>
                  <a:gd name="connsiteX10" fmla="*/ 748663 w 1087501"/>
                  <a:gd name="connsiteY10" fmla="*/ 292797 h 321278"/>
                  <a:gd name="connsiteX11" fmla="*/ 1028190 w 1087501"/>
                  <a:gd name="connsiteY11" fmla="*/ 249801 h 321278"/>
                  <a:gd name="connsiteX12" fmla="*/ 1087494 w 1087501"/>
                  <a:gd name="connsiteY12" fmla="*/ 191638 h 321278"/>
                  <a:gd name="connsiteX13" fmla="*/ 1030813 w 1087501"/>
                  <a:gd name="connsiteY13" fmla="*/ 129711 h 32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7501" h="321278">
                    <a:moveTo>
                      <a:pt x="1030813" y="129711"/>
                    </a:moveTo>
                    <a:cubicBezTo>
                      <a:pt x="773286" y="10499"/>
                      <a:pt x="485650" y="-27764"/>
                      <a:pt x="205918" y="19999"/>
                    </a:cubicBezTo>
                    <a:lnTo>
                      <a:pt x="112629" y="42808"/>
                    </a:lnTo>
                    <a:cubicBezTo>
                      <a:pt x="86854" y="40527"/>
                      <a:pt x="59939" y="38360"/>
                      <a:pt x="36218" y="48510"/>
                    </a:cubicBezTo>
                    <a:cubicBezTo>
                      <a:pt x="12496" y="58660"/>
                      <a:pt x="-6321" y="85461"/>
                      <a:pt x="2004" y="110095"/>
                    </a:cubicBezTo>
                    <a:cubicBezTo>
                      <a:pt x="10329" y="134729"/>
                      <a:pt x="36218" y="144309"/>
                      <a:pt x="59027" y="151722"/>
                    </a:cubicBezTo>
                    <a:lnTo>
                      <a:pt x="239676" y="211140"/>
                    </a:lnTo>
                    <a:cubicBezTo>
                      <a:pt x="218577" y="216888"/>
                      <a:pt x="199072" y="227380"/>
                      <a:pt x="182653" y="241818"/>
                    </a:cubicBezTo>
                    <a:cubicBezTo>
                      <a:pt x="167599" y="257443"/>
                      <a:pt x="160528" y="283103"/>
                      <a:pt x="172617" y="301008"/>
                    </a:cubicBezTo>
                    <a:cubicBezTo>
                      <a:pt x="186416" y="321422"/>
                      <a:pt x="215612" y="322221"/>
                      <a:pt x="240246" y="320852"/>
                    </a:cubicBezTo>
                    <a:lnTo>
                      <a:pt x="748663" y="292797"/>
                    </a:lnTo>
                    <a:cubicBezTo>
                      <a:pt x="843207" y="287665"/>
                      <a:pt x="939234" y="282077"/>
                      <a:pt x="1028190" y="249801"/>
                    </a:cubicBezTo>
                    <a:cubicBezTo>
                      <a:pt x="1055903" y="239651"/>
                      <a:pt x="1086924" y="221062"/>
                      <a:pt x="1087494" y="191638"/>
                    </a:cubicBezTo>
                    <a:cubicBezTo>
                      <a:pt x="1088064" y="162214"/>
                      <a:pt x="1057956" y="142370"/>
                      <a:pt x="1030813" y="129711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940ABBD2-D26E-4BD1-AC10-7EF475CD42EC}"/>
                  </a:ext>
                </a:extLst>
              </p:cNvPr>
              <p:cNvSpPr/>
              <p:nvPr/>
            </p:nvSpPr>
            <p:spPr>
              <a:xfrm>
                <a:off x="6793847" y="5341807"/>
                <a:ext cx="442612" cy="327768"/>
              </a:xfrm>
              <a:custGeom>
                <a:avLst/>
                <a:gdLst>
                  <a:gd name="connsiteX0" fmla="*/ 442613 w 442612"/>
                  <a:gd name="connsiteY0" fmla="*/ 86903 h 327768"/>
                  <a:gd name="connsiteX1" fmla="*/ 300739 w 442612"/>
                  <a:gd name="connsiteY1" fmla="*/ 327768 h 327768"/>
                  <a:gd name="connsiteX2" fmla="*/ 0 w 442612"/>
                  <a:gd name="connsiteY2" fmla="*/ 152594 h 327768"/>
                  <a:gd name="connsiteX3" fmla="*/ 207792 w 442612"/>
                  <a:gd name="connsiteY3" fmla="*/ 158068 h 327768"/>
                  <a:gd name="connsiteX4" fmla="*/ 292642 w 442612"/>
                  <a:gd name="connsiteY4" fmla="*/ 0 h 32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612" h="327768">
                    <a:moveTo>
                      <a:pt x="442613" y="86903"/>
                    </a:moveTo>
                    <a:lnTo>
                      <a:pt x="300739" y="327768"/>
                    </a:lnTo>
                    <a:lnTo>
                      <a:pt x="0" y="152594"/>
                    </a:lnTo>
                    <a:cubicBezTo>
                      <a:pt x="18590" y="124881"/>
                      <a:pt x="207792" y="158068"/>
                      <a:pt x="207792" y="158068"/>
                    </a:cubicBezTo>
                    <a:lnTo>
                      <a:pt x="292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2BF57588-6B73-4AB7-95D1-37B0942A0D0D}"/>
                  </a:ext>
                </a:extLst>
              </p:cNvPr>
              <p:cNvSpPr/>
              <p:nvPr/>
            </p:nvSpPr>
            <p:spPr>
              <a:xfrm>
                <a:off x="7079651" y="5536459"/>
                <a:ext cx="26211" cy="27070"/>
              </a:xfrm>
              <a:custGeom>
                <a:avLst/>
                <a:gdLst>
                  <a:gd name="connsiteX0" fmla="*/ 22577 w 26211"/>
                  <a:gd name="connsiteY0" fmla="*/ 4358 h 27070"/>
                  <a:gd name="connsiteX1" fmla="*/ 22577 w 26211"/>
                  <a:gd name="connsiteY1" fmla="*/ 23290 h 27070"/>
                  <a:gd name="connsiteX2" fmla="*/ 3873 w 26211"/>
                  <a:gd name="connsiteY2" fmla="*/ 23290 h 27070"/>
                  <a:gd name="connsiteX3" fmla="*/ 3873 w 26211"/>
                  <a:gd name="connsiteY3" fmla="*/ 3218 h 27070"/>
                  <a:gd name="connsiteX4" fmla="*/ 23489 w 26211"/>
                  <a:gd name="connsiteY4" fmla="*/ 4928 h 27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1" h="27070">
                    <a:moveTo>
                      <a:pt x="22577" y="4358"/>
                    </a:moveTo>
                    <a:cubicBezTo>
                      <a:pt x="27424" y="9741"/>
                      <a:pt x="27424" y="17907"/>
                      <a:pt x="22577" y="23290"/>
                    </a:cubicBezTo>
                    <a:cubicBezTo>
                      <a:pt x="17361" y="28331"/>
                      <a:pt x="9088" y="28331"/>
                      <a:pt x="3873" y="23290"/>
                    </a:cubicBezTo>
                    <a:cubicBezTo>
                      <a:pt x="-1291" y="17599"/>
                      <a:pt x="-1291" y="8909"/>
                      <a:pt x="3873" y="3218"/>
                    </a:cubicBezTo>
                    <a:cubicBezTo>
                      <a:pt x="9781" y="-1663"/>
                      <a:pt x="18517" y="-911"/>
                      <a:pt x="23489" y="492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6474F69D-9D15-4123-A8BC-E93A117B3126}"/>
                  </a:ext>
                </a:extLst>
              </p:cNvPr>
              <p:cNvSpPr/>
              <p:nvPr/>
            </p:nvSpPr>
            <p:spPr>
              <a:xfrm>
                <a:off x="6793619" y="5485568"/>
                <a:ext cx="314310" cy="184007"/>
              </a:xfrm>
              <a:custGeom>
                <a:avLst/>
                <a:gdLst>
                  <a:gd name="connsiteX0" fmla="*/ 300967 w 314310"/>
                  <a:gd name="connsiteY0" fmla="*/ 184007 h 184007"/>
                  <a:gd name="connsiteX1" fmla="*/ 314311 w 314310"/>
                  <a:gd name="connsiteY1" fmla="*/ 159145 h 184007"/>
                  <a:gd name="connsiteX2" fmla="*/ 20870 w 314310"/>
                  <a:gd name="connsiteY2" fmla="*/ 165 h 184007"/>
                  <a:gd name="connsiteX3" fmla="*/ 0 w 314310"/>
                  <a:gd name="connsiteY3" fmla="*/ 8490 h 18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10" h="184007">
                    <a:moveTo>
                      <a:pt x="300967" y="184007"/>
                    </a:moveTo>
                    <a:lnTo>
                      <a:pt x="314311" y="159145"/>
                    </a:lnTo>
                    <a:lnTo>
                      <a:pt x="20870" y="165"/>
                    </a:lnTo>
                    <a:cubicBezTo>
                      <a:pt x="20870" y="165"/>
                      <a:pt x="3992" y="-1888"/>
                      <a:pt x="0" y="8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80784218-34B0-4150-9D00-914004800C0D}"/>
                  </a:ext>
                </a:extLst>
              </p:cNvPr>
              <p:cNvSpPr/>
              <p:nvPr/>
            </p:nvSpPr>
            <p:spPr>
              <a:xfrm>
                <a:off x="6997584" y="5494763"/>
                <a:ext cx="19254" cy="33282"/>
              </a:xfrm>
              <a:custGeom>
                <a:avLst/>
                <a:gdLst>
                  <a:gd name="connsiteX0" fmla="*/ 63 w 19254"/>
                  <a:gd name="connsiteY0" fmla="*/ 322 h 33282"/>
                  <a:gd name="connsiteX1" fmla="*/ 10669 w 19254"/>
                  <a:gd name="connsiteY1" fmla="*/ 15718 h 33282"/>
                  <a:gd name="connsiteX2" fmla="*/ 17056 w 19254"/>
                  <a:gd name="connsiteY2" fmla="*/ 33281 h 33282"/>
                  <a:gd name="connsiteX3" fmla="*/ 15915 w 19254"/>
                  <a:gd name="connsiteY3" fmla="*/ 13095 h 33282"/>
                  <a:gd name="connsiteX4" fmla="*/ 63 w 19254"/>
                  <a:gd name="connsiteY4" fmla="*/ 322 h 3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4" h="33282">
                    <a:moveTo>
                      <a:pt x="63" y="322"/>
                    </a:moveTo>
                    <a:cubicBezTo>
                      <a:pt x="-735" y="1919"/>
                      <a:pt x="6222" y="6823"/>
                      <a:pt x="10669" y="15718"/>
                    </a:cubicBezTo>
                    <a:cubicBezTo>
                      <a:pt x="15117" y="24614"/>
                      <a:pt x="15345" y="33167"/>
                      <a:pt x="17056" y="33281"/>
                    </a:cubicBezTo>
                    <a:cubicBezTo>
                      <a:pt x="18767" y="33395"/>
                      <a:pt x="21504" y="23815"/>
                      <a:pt x="15915" y="13095"/>
                    </a:cubicBezTo>
                    <a:cubicBezTo>
                      <a:pt x="10327" y="2375"/>
                      <a:pt x="519" y="-1161"/>
                      <a:pt x="63" y="3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6C7F8BB1-F0F1-4C17-98BF-714AE5AA930C}"/>
                  </a:ext>
                </a:extLst>
              </p:cNvPr>
              <p:cNvSpPr/>
              <p:nvPr/>
            </p:nvSpPr>
            <p:spPr>
              <a:xfrm>
                <a:off x="6958359" y="5489525"/>
                <a:ext cx="11480" cy="34128"/>
              </a:xfrm>
              <a:custGeom>
                <a:avLst/>
                <a:gdLst>
                  <a:gd name="connsiteX0" fmla="*/ 171 w 11480"/>
                  <a:gd name="connsiteY0" fmla="*/ 200 h 34128"/>
                  <a:gd name="connsiteX1" fmla="*/ 5189 w 11480"/>
                  <a:gd name="connsiteY1" fmla="*/ 16851 h 34128"/>
                  <a:gd name="connsiteX2" fmla="*/ 5759 w 11480"/>
                  <a:gd name="connsiteY2" fmla="*/ 34072 h 34128"/>
                  <a:gd name="connsiteX3" fmla="*/ 11119 w 11480"/>
                  <a:gd name="connsiteY3" fmla="*/ 15824 h 34128"/>
                  <a:gd name="connsiteX4" fmla="*/ 171 w 11480"/>
                  <a:gd name="connsiteY4" fmla="*/ 200 h 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0" h="34128">
                    <a:moveTo>
                      <a:pt x="171" y="200"/>
                    </a:moveTo>
                    <a:cubicBezTo>
                      <a:pt x="-970" y="1455"/>
                      <a:pt x="3934" y="7727"/>
                      <a:pt x="5189" y="16851"/>
                    </a:cubicBezTo>
                    <a:cubicBezTo>
                      <a:pt x="6443" y="25975"/>
                      <a:pt x="4162" y="33273"/>
                      <a:pt x="5759" y="34072"/>
                    </a:cubicBezTo>
                    <a:cubicBezTo>
                      <a:pt x="7356" y="34870"/>
                      <a:pt x="12944" y="27115"/>
                      <a:pt x="11119" y="15824"/>
                    </a:cubicBezTo>
                    <a:cubicBezTo>
                      <a:pt x="9294" y="4534"/>
                      <a:pt x="969" y="-1168"/>
                      <a:pt x="171" y="2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6EE47EE8-A028-4B26-A8C3-0DE87D9DD792}"/>
                  </a:ext>
                </a:extLst>
              </p:cNvPr>
              <p:cNvSpPr/>
              <p:nvPr/>
            </p:nvSpPr>
            <p:spPr>
              <a:xfrm>
                <a:off x="6918311" y="5485217"/>
                <a:ext cx="8738" cy="32103"/>
              </a:xfrm>
              <a:custGeom>
                <a:avLst/>
                <a:gdLst>
                  <a:gd name="connsiteX0" fmla="*/ 303 w 8738"/>
                  <a:gd name="connsiteY0" fmla="*/ 31992 h 32103"/>
                  <a:gd name="connsiteX1" fmla="*/ 8628 w 8738"/>
                  <a:gd name="connsiteY1" fmla="*/ 16710 h 32103"/>
                  <a:gd name="connsiteX2" fmla="*/ 3268 w 8738"/>
                  <a:gd name="connsiteY2" fmla="*/ 60 h 32103"/>
                  <a:gd name="connsiteX3" fmla="*/ 3268 w 8738"/>
                  <a:gd name="connsiteY3" fmla="*/ 16140 h 32103"/>
                  <a:gd name="connsiteX4" fmla="*/ 303 w 8738"/>
                  <a:gd name="connsiteY4" fmla="*/ 31992 h 3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8" h="32103">
                    <a:moveTo>
                      <a:pt x="303" y="31992"/>
                    </a:moveTo>
                    <a:cubicBezTo>
                      <a:pt x="1443" y="33019"/>
                      <a:pt x="7716" y="26860"/>
                      <a:pt x="8628" y="16710"/>
                    </a:cubicBezTo>
                    <a:cubicBezTo>
                      <a:pt x="9540" y="6560"/>
                      <a:pt x="4522" y="-739"/>
                      <a:pt x="3268" y="60"/>
                    </a:cubicBezTo>
                    <a:cubicBezTo>
                      <a:pt x="2013" y="858"/>
                      <a:pt x="3268" y="7701"/>
                      <a:pt x="3268" y="16140"/>
                    </a:cubicBezTo>
                    <a:cubicBezTo>
                      <a:pt x="3268" y="24580"/>
                      <a:pt x="-1180" y="30852"/>
                      <a:pt x="303" y="319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553BE0E1-B4A7-4C2F-A9EA-7767DD93EE32}"/>
                  </a:ext>
                </a:extLst>
              </p:cNvPr>
              <p:cNvSpPr/>
              <p:nvPr/>
            </p:nvSpPr>
            <p:spPr>
              <a:xfrm>
                <a:off x="7021026" y="5460512"/>
                <a:ext cx="30454" cy="21115"/>
              </a:xfrm>
              <a:custGeom>
                <a:avLst/>
                <a:gdLst>
                  <a:gd name="connsiteX0" fmla="*/ 1 w 30454"/>
                  <a:gd name="connsiteY0" fmla="*/ 701 h 21115"/>
                  <a:gd name="connsiteX1" fmla="*/ 15739 w 30454"/>
                  <a:gd name="connsiteY1" fmla="*/ 9710 h 21115"/>
                  <a:gd name="connsiteX2" fmla="*/ 30109 w 30454"/>
                  <a:gd name="connsiteY2" fmla="*/ 21115 h 21115"/>
                  <a:gd name="connsiteX3" fmla="*/ 18705 w 30454"/>
                  <a:gd name="connsiteY3" fmla="*/ 5149 h 21115"/>
                  <a:gd name="connsiteX4" fmla="*/ 1 w 30454"/>
                  <a:gd name="connsiteY4" fmla="*/ 701 h 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4" h="21115">
                    <a:moveTo>
                      <a:pt x="1" y="701"/>
                    </a:moveTo>
                    <a:cubicBezTo>
                      <a:pt x="1" y="2411"/>
                      <a:pt x="7756" y="4350"/>
                      <a:pt x="15739" y="9710"/>
                    </a:cubicBezTo>
                    <a:cubicBezTo>
                      <a:pt x="23723" y="15071"/>
                      <a:pt x="28627" y="21115"/>
                      <a:pt x="30109" y="21115"/>
                    </a:cubicBezTo>
                    <a:cubicBezTo>
                      <a:pt x="31592" y="21115"/>
                      <a:pt x="28398" y="11421"/>
                      <a:pt x="18705" y="5149"/>
                    </a:cubicBezTo>
                    <a:cubicBezTo>
                      <a:pt x="9011" y="-1124"/>
                      <a:pt x="-113" y="-326"/>
                      <a:pt x="1" y="7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49C16B69-CC92-4C58-913B-B26FBEF92311}"/>
                  </a:ext>
                </a:extLst>
              </p:cNvPr>
              <p:cNvSpPr/>
              <p:nvPr/>
            </p:nvSpPr>
            <p:spPr>
              <a:xfrm>
                <a:off x="7048740" y="5422285"/>
                <a:ext cx="57144" cy="20746"/>
              </a:xfrm>
              <a:custGeom>
                <a:avLst/>
                <a:gdLst>
                  <a:gd name="connsiteX0" fmla="*/ 228 w 57144"/>
                  <a:gd name="connsiteY0" fmla="*/ 7451 h 20746"/>
                  <a:gd name="connsiteX1" fmla="*/ 15396 w 57144"/>
                  <a:gd name="connsiteY1" fmla="*/ 16233 h 20746"/>
                  <a:gd name="connsiteX2" fmla="*/ 33872 w 57144"/>
                  <a:gd name="connsiteY2" fmla="*/ 20567 h 20746"/>
                  <a:gd name="connsiteX3" fmla="*/ 45276 w 57144"/>
                  <a:gd name="connsiteY3" fmla="*/ 20567 h 20746"/>
                  <a:gd name="connsiteX4" fmla="*/ 51891 w 57144"/>
                  <a:gd name="connsiteY4" fmla="*/ 19654 h 20746"/>
                  <a:gd name="connsiteX5" fmla="*/ 57137 w 57144"/>
                  <a:gd name="connsiteY5" fmla="*/ 12241 h 20746"/>
                  <a:gd name="connsiteX6" fmla="*/ 52575 w 57144"/>
                  <a:gd name="connsiteY6" fmla="*/ 5171 h 20746"/>
                  <a:gd name="connsiteX7" fmla="*/ 46531 w 57144"/>
                  <a:gd name="connsiteY7" fmla="*/ 2661 h 20746"/>
                  <a:gd name="connsiteX8" fmla="*/ 35126 w 57144"/>
                  <a:gd name="connsiteY8" fmla="*/ 380 h 20746"/>
                  <a:gd name="connsiteX9" fmla="*/ 15966 w 57144"/>
                  <a:gd name="connsiteY9" fmla="*/ 1407 h 20746"/>
                  <a:gd name="connsiteX10" fmla="*/ 0 w 57144"/>
                  <a:gd name="connsiteY10" fmla="*/ 8478 h 20746"/>
                  <a:gd name="connsiteX11" fmla="*/ 16651 w 57144"/>
                  <a:gd name="connsiteY11" fmla="*/ 5513 h 20746"/>
                  <a:gd name="connsiteX12" fmla="*/ 34442 w 57144"/>
                  <a:gd name="connsiteY12" fmla="*/ 5513 h 20746"/>
                  <a:gd name="connsiteX13" fmla="*/ 44706 w 57144"/>
                  <a:gd name="connsiteY13" fmla="*/ 7908 h 20746"/>
                  <a:gd name="connsiteX14" fmla="*/ 51093 w 57144"/>
                  <a:gd name="connsiteY14" fmla="*/ 12355 h 20746"/>
                  <a:gd name="connsiteX15" fmla="*/ 49724 w 57144"/>
                  <a:gd name="connsiteY15" fmla="*/ 13952 h 20746"/>
                  <a:gd name="connsiteX16" fmla="*/ 44934 w 57144"/>
                  <a:gd name="connsiteY16" fmla="*/ 14522 h 20746"/>
                  <a:gd name="connsiteX17" fmla="*/ 34328 w 57144"/>
                  <a:gd name="connsiteY17" fmla="*/ 14522 h 20746"/>
                  <a:gd name="connsiteX18" fmla="*/ 16537 w 57144"/>
                  <a:gd name="connsiteY18" fmla="*/ 11671 h 20746"/>
                  <a:gd name="connsiteX19" fmla="*/ 228 w 57144"/>
                  <a:gd name="connsiteY19" fmla="*/ 7451 h 2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44" h="20746">
                    <a:moveTo>
                      <a:pt x="228" y="7451"/>
                    </a:moveTo>
                    <a:cubicBezTo>
                      <a:pt x="4416" y="11671"/>
                      <a:pt x="9651" y="14705"/>
                      <a:pt x="15396" y="16233"/>
                    </a:cubicBezTo>
                    <a:cubicBezTo>
                      <a:pt x="21361" y="18411"/>
                      <a:pt x="27563" y="19860"/>
                      <a:pt x="33872" y="20567"/>
                    </a:cubicBezTo>
                    <a:cubicBezTo>
                      <a:pt x="37669" y="20806"/>
                      <a:pt x="41479" y="20806"/>
                      <a:pt x="45276" y="20567"/>
                    </a:cubicBezTo>
                    <a:cubicBezTo>
                      <a:pt x="47515" y="20601"/>
                      <a:pt x="49747" y="20293"/>
                      <a:pt x="51891" y="19654"/>
                    </a:cubicBezTo>
                    <a:cubicBezTo>
                      <a:pt x="55125" y="18673"/>
                      <a:pt x="57284" y="15617"/>
                      <a:pt x="57137" y="12241"/>
                    </a:cubicBezTo>
                    <a:cubicBezTo>
                      <a:pt x="56841" y="9287"/>
                      <a:pt x="55143" y="6653"/>
                      <a:pt x="52575" y="5171"/>
                    </a:cubicBezTo>
                    <a:cubicBezTo>
                      <a:pt x="50688" y="4053"/>
                      <a:pt x="48653" y="3209"/>
                      <a:pt x="46531" y="2661"/>
                    </a:cubicBezTo>
                    <a:cubicBezTo>
                      <a:pt x="42812" y="1532"/>
                      <a:pt x="38992" y="768"/>
                      <a:pt x="35126" y="380"/>
                    </a:cubicBezTo>
                    <a:cubicBezTo>
                      <a:pt x="28727" y="-361"/>
                      <a:pt x="22249" y="-19"/>
                      <a:pt x="15966" y="1407"/>
                    </a:cubicBezTo>
                    <a:cubicBezTo>
                      <a:pt x="10045" y="2068"/>
                      <a:pt x="4472" y="4543"/>
                      <a:pt x="0" y="8478"/>
                    </a:cubicBezTo>
                    <a:cubicBezTo>
                      <a:pt x="0" y="9276"/>
                      <a:pt x="6387" y="6653"/>
                      <a:pt x="16651" y="5513"/>
                    </a:cubicBezTo>
                    <a:cubicBezTo>
                      <a:pt x="22558" y="4783"/>
                      <a:pt x="28534" y="4783"/>
                      <a:pt x="34442" y="5513"/>
                    </a:cubicBezTo>
                    <a:cubicBezTo>
                      <a:pt x="37918" y="6049"/>
                      <a:pt x="41350" y="6847"/>
                      <a:pt x="44706" y="7908"/>
                    </a:cubicBezTo>
                    <a:cubicBezTo>
                      <a:pt x="48355" y="8934"/>
                      <a:pt x="51093" y="10531"/>
                      <a:pt x="51093" y="12355"/>
                    </a:cubicBezTo>
                    <a:cubicBezTo>
                      <a:pt x="51093" y="14180"/>
                      <a:pt x="51093" y="13382"/>
                      <a:pt x="49724" y="13952"/>
                    </a:cubicBezTo>
                    <a:cubicBezTo>
                      <a:pt x="48159" y="14351"/>
                      <a:pt x="46549" y="14545"/>
                      <a:pt x="44934" y="14522"/>
                    </a:cubicBezTo>
                    <a:cubicBezTo>
                      <a:pt x="41402" y="14750"/>
                      <a:pt x="37860" y="14750"/>
                      <a:pt x="34328" y="14522"/>
                    </a:cubicBezTo>
                    <a:cubicBezTo>
                      <a:pt x="28323" y="14112"/>
                      <a:pt x="22368" y="13165"/>
                      <a:pt x="16537" y="11671"/>
                    </a:cubicBezTo>
                    <a:cubicBezTo>
                      <a:pt x="11197" y="9915"/>
                      <a:pt x="5750" y="8501"/>
                      <a:pt x="228" y="74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0760CF1-0B75-4FDF-AB41-1951E2C5F5DB}"/>
                  </a:ext>
                </a:extLst>
              </p:cNvPr>
              <p:cNvSpPr/>
              <p:nvPr/>
            </p:nvSpPr>
            <p:spPr>
              <a:xfrm>
                <a:off x="7043705" y="5377238"/>
                <a:ext cx="27649" cy="55750"/>
              </a:xfrm>
              <a:custGeom>
                <a:avLst/>
                <a:gdLst>
                  <a:gd name="connsiteX0" fmla="*/ 5947 w 27649"/>
                  <a:gd name="connsiteY0" fmla="*/ 55691 h 55750"/>
                  <a:gd name="connsiteX1" fmla="*/ 18378 w 27649"/>
                  <a:gd name="connsiteY1" fmla="*/ 43489 h 55750"/>
                  <a:gd name="connsiteX2" fmla="*/ 26020 w 27649"/>
                  <a:gd name="connsiteY2" fmla="*/ 25811 h 55750"/>
                  <a:gd name="connsiteX3" fmla="*/ 27502 w 27649"/>
                  <a:gd name="connsiteY3" fmla="*/ 14407 h 55750"/>
                  <a:gd name="connsiteX4" fmla="*/ 22370 w 27649"/>
                  <a:gd name="connsiteY4" fmla="*/ 1292 h 55750"/>
                  <a:gd name="connsiteX5" fmla="*/ 13589 w 27649"/>
                  <a:gd name="connsiteY5" fmla="*/ 1292 h 55750"/>
                  <a:gd name="connsiteX6" fmla="*/ 8799 w 27649"/>
                  <a:gd name="connsiteY6" fmla="*/ 5968 h 55750"/>
                  <a:gd name="connsiteX7" fmla="*/ 2868 w 27649"/>
                  <a:gd name="connsiteY7" fmla="*/ 16118 h 55750"/>
                  <a:gd name="connsiteX8" fmla="*/ 245 w 27649"/>
                  <a:gd name="connsiteY8" fmla="*/ 35391 h 55750"/>
                  <a:gd name="connsiteX9" fmla="*/ 7088 w 27649"/>
                  <a:gd name="connsiteY9" fmla="*/ 51472 h 55750"/>
                  <a:gd name="connsiteX10" fmla="*/ 4465 w 27649"/>
                  <a:gd name="connsiteY10" fmla="*/ 35163 h 55750"/>
                  <a:gd name="connsiteX11" fmla="*/ 7886 w 27649"/>
                  <a:gd name="connsiteY11" fmla="*/ 18171 h 55750"/>
                  <a:gd name="connsiteX12" fmla="*/ 13246 w 27649"/>
                  <a:gd name="connsiteY12" fmla="*/ 9617 h 55750"/>
                  <a:gd name="connsiteX13" fmla="*/ 19291 w 27649"/>
                  <a:gd name="connsiteY13" fmla="*/ 5853 h 55750"/>
                  <a:gd name="connsiteX14" fmla="*/ 21686 w 27649"/>
                  <a:gd name="connsiteY14" fmla="*/ 13837 h 55750"/>
                  <a:gd name="connsiteX15" fmla="*/ 20659 w 27649"/>
                  <a:gd name="connsiteY15" fmla="*/ 24215 h 55750"/>
                  <a:gd name="connsiteX16" fmla="*/ 14843 w 27649"/>
                  <a:gd name="connsiteY16" fmla="*/ 40980 h 55750"/>
                  <a:gd name="connsiteX17" fmla="*/ 5947 w 27649"/>
                  <a:gd name="connsiteY17" fmla="*/ 55691 h 5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649" h="55750">
                    <a:moveTo>
                      <a:pt x="5947" y="55691"/>
                    </a:moveTo>
                    <a:cubicBezTo>
                      <a:pt x="5947" y="56262"/>
                      <a:pt x="12334" y="52726"/>
                      <a:pt x="18378" y="43489"/>
                    </a:cubicBezTo>
                    <a:cubicBezTo>
                      <a:pt x="21965" y="38106"/>
                      <a:pt x="24553" y="32118"/>
                      <a:pt x="26020" y="25811"/>
                    </a:cubicBezTo>
                    <a:cubicBezTo>
                      <a:pt x="26885" y="22071"/>
                      <a:pt x="27382" y="18250"/>
                      <a:pt x="27502" y="14407"/>
                    </a:cubicBezTo>
                    <a:cubicBezTo>
                      <a:pt x="28221" y="9434"/>
                      <a:pt x="26272" y="4451"/>
                      <a:pt x="22370" y="1292"/>
                    </a:cubicBezTo>
                    <a:cubicBezTo>
                      <a:pt x="19697" y="-431"/>
                      <a:pt x="16262" y="-431"/>
                      <a:pt x="13589" y="1292"/>
                    </a:cubicBezTo>
                    <a:cubicBezTo>
                      <a:pt x="11776" y="2614"/>
                      <a:pt x="10163" y="4188"/>
                      <a:pt x="8799" y="5968"/>
                    </a:cubicBezTo>
                    <a:cubicBezTo>
                      <a:pt x="6293" y="9013"/>
                      <a:pt x="4290" y="12445"/>
                      <a:pt x="2868" y="16118"/>
                    </a:cubicBezTo>
                    <a:cubicBezTo>
                      <a:pt x="419" y="22230"/>
                      <a:pt x="-484" y="28845"/>
                      <a:pt x="245" y="35391"/>
                    </a:cubicBezTo>
                    <a:cubicBezTo>
                      <a:pt x="1614" y="46796"/>
                      <a:pt x="6632" y="51928"/>
                      <a:pt x="7088" y="51472"/>
                    </a:cubicBezTo>
                    <a:cubicBezTo>
                      <a:pt x="5904" y="46089"/>
                      <a:pt x="5028" y="40649"/>
                      <a:pt x="4465" y="35163"/>
                    </a:cubicBezTo>
                    <a:cubicBezTo>
                      <a:pt x="4361" y="29313"/>
                      <a:pt x="5529" y="23519"/>
                      <a:pt x="7886" y="18171"/>
                    </a:cubicBezTo>
                    <a:cubicBezTo>
                      <a:pt x="9286" y="15091"/>
                      <a:pt x="11089" y="12217"/>
                      <a:pt x="13246" y="9617"/>
                    </a:cubicBezTo>
                    <a:cubicBezTo>
                      <a:pt x="15641" y="6766"/>
                      <a:pt x="18264" y="4827"/>
                      <a:pt x="19291" y="5853"/>
                    </a:cubicBezTo>
                    <a:cubicBezTo>
                      <a:pt x="21182" y="8055"/>
                      <a:pt x="22053" y="10951"/>
                      <a:pt x="21686" y="13837"/>
                    </a:cubicBezTo>
                    <a:cubicBezTo>
                      <a:pt x="21701" y="17327"/>
                      <a:pt x="21356" y="20805"/>
                      <a:pt x="20659" y="24215"/>
                    </a:cubicBezTo>
                    <a:cubicBezTo>
                      <a:pt x="19490" y="30043"/>
                      <a:pt x="17533" y="35677"/>
                      <a:pt x="14843" y="40980"/>
                    </a:cubicBezTo>
                    <a:cubicBezTo>
                      <a:pt x="10281" y="50445"/>
                      <a:pt x="5263" y="55007"/>
                      <a:pt x="5947" y="556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DA1AA01D-B3B5-4C32-BD14-634F29DDC561}"/>
                  </a:ext>
                </a:extLst>
              </p:cNvPr>
              <p:cNvSpPr/>
              <p:nvPr/>
            </p:nvSpPr>
            <p:spPr>
              <a:xfrm>
                <a:off x="7062311" y="4968763"/>
                <a:ext cx="758976" cy="795713"/>
              </a:xfrm>
              <a:custGeom>
                <a:avLst/>
                <a:gdLst>
                  <a:gd name="connsiteX0" fmla="*/ 0 w 758976"/>
                  <a:gd name="connsiteY0" fmla="*/ 118836 h 795713"/>
                  <a:gd name="connsiteX1" fmla="*/ 0 w 758976"/>
                  <a:gd name="connsiteY1" fmla="*/ 295607 h 795713"/>
                  <a:gd name="connsiteX2" fmla="*/ 45618 w 758976"/>
                  <a:gd name="connsiteY2" fmla="*/ 614138 h 795713"/>
                  <a:gd name="connsiteX3" fmla="*/ 331874 w 758976"/>
                  <a:gd name="connsiteY3" fmla="*/ 795699 h 795713"/>
                  <a:gd name="connsiteX4" fmla="*/ 534876 w 758976"/>
                  <a:gd name="connsiteY4" fmla="*/ 795699 h 795713"/>
                  <a:gd name="connsiteX5" fmla="*/ 714042 w 758976"/>
                  <a:gd name="connsiteY5" fmla="*/ 707313 h 795713"/>
                  <a:gd name="connsiteX6" fmla="*/ 738562 w 758976"/>
                  <a:gd name="connsiteY6" fmla="*/ 655992 h 795713"/>
                  <a:gd name="connsiteX7" fmla="*/ 758976 w 758976"/>
                  <a:gd name="connsiteY7" fmla="*/ 441928 h 795713"/>
                  <a:gd name="connsiteX8" fmla="*/ 145637 w 758976"/>
                  <a:gd name="connsiteY8" fmla="*/ 441928 h 795713"/>
                  <a:gd name="connsiteX9" fmla="*/ 69454 w 758976"/>
                  <a:gd name="connsiteY9" fmla="*/ 0 h 79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976" h="795713">
                    <a:moveTo>
                      <a:pt x="0" y="118836"/>
                    </a:moveTo>
                    <a:lnTo>
                      <a:pt x="0" y="295607"/>
                    </a:lnTo>
                    <a:cubicBezTo>
                      <a:pt x="0" y="295607"/>
                      <a:pt x="11405" y="537271"/>
                      <a:pt x="45618" y="614138"/>
                    </a:cubicBezTo>
                    <a:cubicBezTo>
                      <a:pt x="79832" y="691005"/>
                      <a:pt x="204598" y="779390"/>
                      <a:pt x="331874" y="795699"/>
                    </a:cubicBezTo>
                    <a:lnTo>
                      <a:pt x="534876" y="795699"/>
                    </a:lnTo>
                    <a:cubicBezTo>
                      <a:pt x="605276" y="796509"/>
                      <a:pt x="671834" y="763675"/>
                      <a:pt x="714042" y="707313"/>
                    </a:cubicBezTo>
                    <a:cubicBezTo>
                      <a:pt x="725789" y="692157"/>
                      <a:pt x="734148" y="674651"/>
                      <a:pt x="738562" y="655992"/>
                    </a:cubicBezTo>
                    <a:cubicBezTo>
                      <a:pt x="752133" y="586196"/>
                      <a:pt x="758976" y="441928"/>
                      <a:pt x="758976" y="441928"/>
                    </a:cubicBezTo>
                    <a:lnTo>
                      <a:pt x="145637" y="441928"/>
                    </a:lnTo>
                    <a:lnTo>
                      <a:pt x="6945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11C59041-8410-4EA3-912E-8C9297B1A852}"/>
                  </a:ext>
                </a:extLst>
              </p:cNvPr>
              <p:cNvSpPr/>
              <p:nvPr/>
            </p:nvSpPr>
            <p:spPr>
              <a:xfrm>
                <a:off x="7207948" y="5403962"/>
                <a:ext cx="613111" cy="105379"/>
              </a:xfrm>
              <a:custGeom>
                <a:avLst/>
                <a:gdLst>
                  <a:gd name="connsiteX0" fmla="*/ 0 w 613111"/>
                  <a:gd name="connsiteY0" fmla="*/ 6729 h 105379"/>
                  <a:gd name="connsiteX1" fmla="*/ 353543 w 613111"/>
                  <a:gd name="connsiteY1" fmla="*/ 102641 h 105379"/>
                  <a:gd name="connsiteX2" fmla="*/ 613111 w 613111"/>
                  <a:gd name="connsiteY2" fmla="*/ 0 h 10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111" h="105379">
                    <a:moveTo>
                      <a:pt x="0" y="6729"/>
                    </a:moveTo>
                    <a:cubicBezTo>
                      <a:pt x="0" y="6729"/>
                      <a:pt x="99904" y="124652"/>
                      <a:pt x="353543" y="102641"/>
                    </a:cubicBezTo>
                    <a:cubicBezTo>
                      <a:pt x="607181" y="80631"/>
                      <a:pt x="613111" y="0"/>
                      <a:pt x="61311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FC202972-144C-4A7A-BD44-85C0602D6784}"/>
                  </a:ext>
                </a:extLst>
              </p:cNvPr>
              <p:cNvSpPr/>
              <p:nvPr/>
            </p:nvSpPr>
            <p:spPr>
              <a:xfrm>
                <a:off x="7539336" y="5520745"/>
                <a:ext cx="34628" cy="243491"/>
              </a:xfrm>
              <a:custGeom>
                <a:avLst/>
                <a:gdLst>
                  <a:gd name="connsiteX0" fmla="*/ 21585 w 34628"/>
                  <a:gd name="connsiteY0" fmla="*/ 0 h 243491"/>
                  <a:gd name="connsiteX1" fmla="*/ 24778 w 34628"/>
                  <a:gd name="connsiteY1" fmla="*/ 9352 h 243491"/>
                  <a:gd name="connsiteX2" fmla="*/ 30252 w 34628"/>
                  <a:gd name="connsiteY2" fmla="*/ 35468 h 243491"/>
                  <a:gd name="connsiteX3" fmla="*/ 14856 w 34628"/>
                  <a:gd name="connsiteY3" fmla="*/ 210073 h 243491"/>
                  <a:gd name="connsiteX4" fmla="*/ 4820 w 34628"/>
                  <a:gd name="connsiteY4" fmla="*/ 234935 h 243491"/>
                  <a:gd name="connsiteX5" fmla="*/ 30 w 34628"/>
                  <a:gd name="connsiteY5" fmla="*/ 243488 h 243491"/>
                  <a:gd name="connsiteX6" fmla="*/ 11435 w 34628"/>
                  <a:gd name="connsiteY6" fmla="*/ 209274 h 243491"/>
                  <a:gd name="connsiteX7" fmla="*/ 27857 w 34628"/>
                  <a:gd name="connsiteY7" fmla="*/ 123626 h 243491"/>
                  <a:gd name="connsiteX8" fmla="*/ 26717 w 34628"/>
                  <a:gd name="connsiteY8" fmla="*/ 36495 h 243491"/>
                  <a:gd name="connsiteX9" fmla="*/ 21585 w 34628"/>
                  <a:gd name="connsiteY9" fmla="*/ 0 h 24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28" h="243491">
                    <a:moveTo>
                      <a:pt x="21585" y="0"/>
                    </a:moveTo>
                    <a:cubicBezTo>
                      <a:pt x="23159" y="2920"/>
                      <a:pt x="24242" y="6079"/>
                      <a:pt x="24778" y="9352"/>
                    </a:cubicBezTo>
                    <a:cubicBezTo>
                      <a:pt x="27059" y="17951"/>
                      <a:pt x="28884" y="26675"/>
                      <a:pt x="30252" y="35468"/>
                    </a:cubicBezTo>
                    <a:cubicBezTo>
                      <a:pt x="39422" y="94054"/>
                      <a:pt x="34130" y="153996"/>
                      <a:pt x="14856" y="210073"/>
                    </a:cubicBezTo>
                    <a:cubicBezTo>
                      <a:pt x="11982" y="218546"/>
                      <a:pt x="8629" y="226838"/>
                      <a:pt x="4820" y="234935"/>
                    </a:cubicBezTo>
                    <a:cubicBezTo>
                      <a:pt x="2083" y="240637"/>
                      <a:pt x="486" y="243602"/>
                      <a:pt x="30" y="243488"/>
                    </a:cubicBezTo>
                    <a:cubicBezTo>
                      <a:pt x="-426" y="243374"/>
                      <a:pt x="4364" y="230145"/>
                      <a:pt x="11435" y="209274"/>
                    </a:cubicBezTo>
                    <a:cubicBezTo>
                      <a:pt x="19737" y="181345"/>
                      <a:pt x="25234" y="152651"/>
                      <a:pt x="27857" y="123626"/>
                    </a:cubicBezTo>
                    <a:cubicBezTo>
                      <a:pt x="30321" y="94612"/>
                      <a:pt x="29933" y="65428"/>
                      <a:pt x="26717" y="36495"/>
                    </a:cubicBezTo>
                    <a:cubicBezTo>
                      <a:pt x="23523" y="13799"/>
                      <a:pt x="20672" y="228"/>
                      <a:pt x="215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0E37AA6F-75D2-47C5-AB29-2C9E7C4B41A9}"/>
                  </a:ext>
                </a:extLst>
              </p:cNvPr>
              <p:cNvSpPr/>
              <p:nvPr/>
            </p:nvSpPr>
            <p:spPr>
              <a:xfrm>
                <a:off x="7699372" y="5483452"/>
                <a:ext cx="11260" cy="53715"/>
              </a:xfrm>
              <a:custGeom>
                <a:avLst/>
                <a:gdLst>
                  <a:gd name="connsiteX0" fmla="*/ 8097 w 11260"/>
                  <a:gd name="connsiteY0" fmla="*/ 53716 h 53715"/>
                  <a:gd name="connsiteX1" fmla="*/ 3992 w 11260"/>
                  <a:gd name="connsiteY1" fmla="*/ 26915 h 53715"/>
                  <a:gd name="connsiteX2" fmla="*/ 0 w 11260"/>
                  <a:gd name="connsiteY2" fmla="*/ 0 h 53715"/>
                  <a:gd name="connsiteX3" fmla="*/ 9808 w 11260"/>
                  <a:gd name="connsiteY3" fmla="*/ 26002 h 53715"/>
                  <a:gd name="connsiteX4" fmla="*/ 8097 w 11260"/>
                  <a:gd name="connsiteY4" fmla="*/ 53716 h 5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0" h="53715">
                    <a:moveTo>
                      <a:pt x="8097" y="53716"/>
                    </a:moveTo>
                    <a:cubicBezTo>
                      <a:pt x="5725" y="44968"/>
                      <a:pt x="4345" y="35970"/>
                      <a:pt x="3992" y="26915"/>
                    </a:cubicBezTo>
                    <a:cubicBezTo>
                      <a:pt x="1677" y="18122"/>
                      <a:pt x="342" y="9089"/>
                      <a:pt x="0" y="0"/>
                    </a:cubicBezTo>
                    <a:cubicBezTo>
                      <a:pt x="5896" y="7436"/>
                      <a:pt x="9318" y="16525"/>
                      <a:pt x="9808" y="26002"/>
                    </a:cubicBezTo>
                    <a:cubicBezTo>
                      <a:pt x="12214" y="35183"/>
                      <a:pt x="11621" y="44900"/>
                      <a:pt x="8097" y="5371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525B943D-ED3C-4304-BDB9-D765286104DC}"/>
                  </a:ext>
                </a:extLst>
              </p:cNvPr>
              <p:cNvSpPr/>
              <p:nvPr/>
            </p:nvSpPr>
            <p:spPr>
              <a:xfrm>
                <a:off x="7739696" y="5473872"/>
                <a:ext cx="11052" cy="52460"/>
              </a:xfrm>
              <a:custGeom>
                <a:avLst/>
                <a:gdLst>
                  <a:gd name="connsiteX0" fmla="*/ 3926 w 11052"/>
                  <a:gd name="connsiteY0" fmla="*/ 52461 h 52460"/>
                  <a:gd name="connsiteX1" fmla="*/ 4725 w 11052"/>
                  <a:gd name="connsiteY1" fmla="*/ 26002 h 52460"/>
                  <a:gd name="connsiteX2" fmla="*/ 277 w 11052"/>
                  <a:gd name="connsiteY2" fmla="*/ 0 h 52460"/>
                  <a:gd name="connsiteX3" fmla="*/ 10541 w 11052"/>
                  <a:gd name="connsiteY3" fmla="*/ 25660 h 52460"/>
                  <a:gd name="connsiteX4" fmla="*/ 3926 w 11052"/>
                  <a:gd name="connsiteY4" fmla="*/ 52461 h 5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2" h="52460">
                    <a:moveTo>
                      <a:pt x="3926" y="52461"/>
                    </a:moveTo>
                    <a:cubicBezTo>
                      <a:pt x="2330" y="51777"/>
                      <a:pt x="5751" y="40372"/>
                      <a:pt x="4725" y="26002"/>
                    </a:cubicBezTo>
                    <a:cubicBezTo>
                      <a:pt x="3698" y="11633"/>
                      <a:pt x="-1206" y="912"/>
                      <a:pt x="277" y="0"/>
                    </a:cubicBezTo>
                    <a:cubicBezTo>
                      <a:pt x="7154" y="6729"/>
                      <a:pt x="10883" y="16046"/>
                      <a:pt x="10541" y="25660"/>
                    </a:cubicBezTo>
                    <a:cubicBezTo>
                      <a:pt x="12195" y="35126"/>
                      <a:pt x="9800" y="44854"/>
                      <a:pt x="3926" y="5246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DF3EB4B-BF8D-469F-85AD-9D78FECBA8CC}"/>
                  </a:ext>
                </a:extLst>
              </p:cNvPr>
              <p:cNvSpPr/>
              <p:nvPr/>
            </p:nvSpPr>
            <p:spPr>
              <a:xfrm>
                <a:off x="7325879" y="5486188"/>
                <a:ext cx="6599" cy="44822"/>
              </a:xfrm>
              <a:custGeom>
                <a:avLst/>
                <a:gdLst>
                  <a:gd name="connsiteX0" fmla="*/ 1817 w 6599"/>
                  <a:gd name="connsiteY0" fmla="*/ 44821 h 44822"/>
                  <a:gd name="connsiteX1" fmla="*/ 334 w 6599"/>
                  <a:gd name="connsiteY1" fmla="*/ 22012 h 44822"/>
                  <a:gd name="connsiteX2" fmla="*/ 4782 w 6599"/>
                  <a:gd name="connsiteY2" fmla="*/ 1 h 44822"/>
                  <a:gd name="connsiteX3" fmla="*/ 6265 w 6599"/>
                  <a:gd name="connsiteY3" fmla="*/ 22810 h 44822"/>
                  <a:gd name="connsiteX4" fmla="*/ 1817 w 6599"/>
                  <a:gd name="connsiteY4" fmla="*/ 44821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9" h="44822">
                    <a:moveTo>
                      <a:pt x="1817" y="44821"/>
                    </a:moveTo>
                    <a:cubicBezTo>
                      <a:pt x="220" y="44821"/>
                      <a:pt x="-464" y="34671"/>
                      <a:pt x="334" y="22012"/>
                    </a:cubicBezTo>
                    <a:cubicBezTo>
                      <a:pt x="1133" y="9353"/>
                      <a:pt x="3186" y="-113"/>
                      <a:pt x="4782" y="1"/>
                    </a:cubicBezTo>
                    <a:cubicBezTo>
                      <a:pt x="6379" y="115"/>
                      <a:pt x="7063" y="10151"/>
                      <a:pt x="6265" y="22810"/>
                    </a:cubicBezTo>
                    <a:cubicBezTo>
                      <a:pt x="5467" y="35470"/>
                      <a:pt x="3870" y="44935"/>
                      <a:pt x="1817" y="4482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BAA53931-7704-4AB7-8D9F-907AC1D59908}"/>
                  </a:ext>
                </a:extLst>
              </p:cNvPr>
              <p:cNvSpPr/>
              <p:nvPr/>
            </p:nvSpPr>
            <p:spPr>
              <a:xfrm>
                <a:off x="7369599" y="5506253"/>
                <a:ext cx="6656" cy="21742"/>
              </a:xfrm>
              <a:custGeom>
                <a:avLst/>
                <a:gdLst>
                  <a:gd name="connsiteX0" fmla="*/ 1777 w 6656"/>
                  <a:gd name="connsiteY0" fmla="*/ 21677 h 21742"/>
                  <a:gd name="connsiteX1" fmla="*/ 409 w 6656"/>
                  <a:gd name="connsiteY1" fmla="*/ 10273 h 21742"/>
                  <a:gd name="connsiteX2" fmla="*/ 4856 w 6656"/>
                  <a:gd name="connsiteY2" fmla="*/ 9 h 21742"/>
                  <a:gd name="connsiteX3" fmla="*/ 6225 w 6656"/>
                  <a:gd name="connsiteY3" fmla="*/ 11413 h 21742"/>
                  <a:gd name="connsiteX4" fmla="*/ 1777 w 6656"/>
                  <a:gd name="connsiteY4" fmla="*/ 21677 h 2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" h="21742">
                    <a:moveTo>
                      <a:pt x="1777" y="21677"/>
                    </a:moveTo>
                    <a:cubicBezTo>
                      <a:pt x="181" y="21677"/>
                      <a:pt x="-504" y="16431"/>
                      <a:pt x="409" y="10273"/>
                    </a:cubicBezTo>
                    <a:cubicBezTo>
                      <a:pt x="1321" y="4114"/>
                      <a:pt x="3146" y="-220"/>
                      <a:pt x="4856" y="9"/>
                    </a:cubicBezTo>
                    <a:cubicBezTo>
                      <a:pt x="6567" y="237"/>
                      <a:pt x="7137" y="5255"/>
                      <a:pt x="6225" y="11413"/>
                    </a:cubicBezTo>
                    <a:cubicBezTo>
                      <a:pt x="5313" y="17571"/>
                      <a:pt x="3716" y="22362"/>
                      <a:pt x="1777" y="216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F8ABCDA9-5DCC-445E-A7B9-73CF363D3155}"/>
                  </a:ext>
                </a:extLst>
              </p:cNvPr>
              <p:cNvSpPr/>
              <p:nvPr/>
            </p:nvSpPr>
            <p:spPr>
              <a:xfrm>
                <a:off x="7163560" y="5407498"/>
                <a:ext cx="45984" cy="109712"/>
              </a:xfrm>
              <a:custGeom>
                <a:avLst/>
                <a:gdLst>
                  <a:gd name="connsiteX0" fmla="*/ 4472 w 45984"/>
                  <a:gd name="connsiteY0" fmla="*/ 109712 h 109712"/>
                  <a:gd name="connsiteX1" fmla="*/ 252 w 45984"/>
                  <a:gd name="connsiteY1" fmla="*/ 91807 h 109712"/>
                  <a:gd name="connsiteX2" fmla="*/ 31045 w 45984"/>
                  <a:gd name="connsiteY2" fmla="*/ 10606 h 109712"/>
                  <a:gd name="connsiteX3" fmla="*/ 45985 w 45984"/>
                  <a:gd name="connsiteY3" fmla="*/ 0 h 109712"/>
                  <a:gd name="connsiteX4" fmla="*/ 4472 w 45984"/>
                  <a:gd name="connsiteY4" fmla="*/ 109712 h 1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4" h="109712">
                    <a:moveTo>
                      <a:pt x="4472" y="109712"/>
                    </a:moveTo>
                    <a:cubicBezTo>
                      <a:pt x="1729" y="104135"/>
                      <a:pt x="287" y="98023"/>
                      <a:pt x="252" y="91807"/>
                    </a:cubicBezTo>
                    <a:cubicBezTo>
                      <a:pt x="-1862" y="61539"/>
                      <a:pt x="9392" y="31865"/>
                      <a:pt x="31045" y="10606"/>
                    </a:cubicBezTo>
                    <a:cubicBezTo>
                      <a:pt x="35097" y="5919"/>
                      <a:pt x="40222" y="2281"/>
                      <a:pt x="45985" y="0"/>
                    </a:cubicBezTo>
                    <a:cubicBezTo>
                      <a:pt x="15591" y="27964"/>
                      <a:pt x="199" y="68633"/>
                      <a:pt x="4472" y="1097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3783F602-954E-4062-8B41-7A72E61D7704}"/>
                  </a:ext>
                </a:extLst>
              </p:cNvPr>
              <p:cNvSpPr/>
              <p:nvPr/>
            </p:nvSpPr>
            <p:spPr>
              <a:xfrm>
                <a:off x="7129827" y="5396223"/>
                <a:ext cx="75840" cy="15379"/>
              </a:xfrm>
              <a:custGeom>
                <a:avLst/>
                <a:gdLst>
                  <a:gd name="connsiteX0" fmla="*/ 0 w 75840"/>
                  <a:gd name="connsiteY0" fmla="*/ 15380 h 15379"/>
                  <a:gd name="connsiteX1" fmla="*/ 75841 w 75840"/>
                  <a:gd name="connsiteY1" fmla="*/ 9335 h 15379"/>
                  <a:gd name="connsiteX2" fmla="*/ 37407 w 75840"/>
                  <a:gd name="connsiteY2" fmla="*/ 6142 h 15379"/>
                  <a:gd name="connsiteX3" fmla="*/ 0 w 75840"/>
                  <a:gd name="connsiteY3" fmla="*/ 15380 h 1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40" h="15379">
                    <a:moveTo>
                      <a:pt x="0" y="15380"/>
                    </a:moveTo>
                    <a:cubicBezTo>
                      <a:pt x="21394" y="-2628"/>
                      <a:pt x="51865" y="-5057"/>
                      <a:pt x="75841" y="9335"/>
                    </a:cubicBezTo>
                    <a:cubicBezTo>
                      <a:pt x="63150" y="7134"/>
                      <a:pt x="50287" y="6062"/>
                      <a:pt x="37407" y="6142"/>
                    </a:cubicBezTo>
                    <a:cubicBezTo>
                      <a:pt x="24694" y="8138"/>
                      <a:pt x="12178" y="11229"/>
                      <a:pt x="0" y="1538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D339FF20-63B8-41D0-A270-0D93C69C2C49}"/>
                  </a:ext>
                </a:extLst>
              </p:cNvPr>
              <p:cNvSpPr/>
              <p:nvPr/>
            </p:nvSpPr>
            <p:spPr>
              <a:xfrm>
                <a:off x="7620681" y="5568530"/>
                <a:ext cx="176830" cy="192737"/>
              </a:xfrm>
              <a:custGeom>
                <a:avLst/>
                <a:gdLst>
                  <a:gd name="connsiteX0" fmla="*/ 175517 w 176830"/>
                  <a:gd name="connsiteY0" fmla="*/ 72305 h 192737"/>
                  <a:gd name="connsiteX1" fmla="*/ 174148 w 176830"/>
                  <a:gd name="connsiteY1" fmla="*/ 53488 h 192737"/>
                  <a:gd name="connsiteX2" fmla="*/ 162744 w 176830"/>
                  <a:gd name="connsiteY2" fmla="*/ 5246 h 192737"/>
                  <a:gd name="connsiteX3" fmla="*/ 166735 w 176830"/>
                  <a:gd name="connsiteY3" fmla="*/ 5816 h 192737"/>
                  <a:gd name="connsiteX4" fmla="*/ 89298 w 176830"/>
                  <a:gd name="connsiteY4" fmla="*/ 72647 h 192737"/>
                  <a:gd name="connsiteX5" fmla="*/ 3764 w 176830"/>
                  <a:gd name="connsiteY5" fmla="*/ 128074 h 192737"/>
                  <a:gd name="connsiteX6" fmla="*/ 4790 w 176830"/>
                  <a:gd name="connsiteY6" fmla="*/ 125679 h 192737"/>
                  <a:gd name="connsiteX7" fmla="*/ 18818 w 176830"/>
                  <a:gd name="connsiteY7" fmla="*/ 173920 h 192737"/>
                  <a:gd name="connsiteX8" fmla="*/ 21669 w 176830"/>
                  <a:gd name="connsiteY8" fmla="*/ 187720 h 192737"/>
                  <a:gd name="connsiteX9" fmla="*/ 21669 w 176830"/>
                  <a:gd name="connsiteY9" fmla="*/ 192738 h 192737"/>
                  <a:gd name="connsiteX10" fmla="*/ 16195 w 176830"/>
                  <a:gd name="connsiteY10" fmla="*/ 174719 h 192737"/>
                  <a:gd name="connsiteX11" fmla="*/ 0 w 176830"/>
                  <a:gd name="connsiteY11" fmla="*/ 126363 h 192737"/>
                  <a:gd name="connsiteX12" fmla="*/ 0 w 176830"/>
                  <a:gd name="connsiteY12" fmla="*/ 124881 h 192737"/>
                  <a:gd name="connsiteX13" fmla="*/ 1255 w 176830"/>
                  <a:gd name="connsiteY13" fmla="*/ 123968 h 192737"/>
                  <a:gd name="connsiteX14" fmla="*/ 85991 w 176830"/>
                  <a:gd name="connsiteY14" fmla="*/ 67743 h 192737"/>
                  <a:gd name="connsiteX15" fmla="*/ 163314 w 176830"/>
                  <a:gd name="connsiteY15" fmla="*/ 2623 h 192737"/>
                  <a:gd name="connsiteX16" fmla="*/ 165709 w 176830"/>
                  <a:gd name="connsiteY16" fmla="*/ 0 h 192737"/>
                  <a:gd name="connsiteX17" fmla="*/ 167191 w 176830"/>
                  <a:gd name="connsiteY17" fmla="*/ 3307 h 192737"/>
                  <a:gd name="connsiteX18" fmla="*/ 176657 w 176830"/>
                  <a:gd name="connsiteY18" fmla="*/ 53373 h 192737"/>
                  <a:gd name="connsiteX19" fmla="*/ 175517 w 176830"/>
                  <a:gd name="connsiteY19" fmla="*/ 72305 h 19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30" h="192737">
                    <a:moveTo>
                      <a:pt x="175517" y="72305"/>
                    </a:moveTo>
                    <a:cubicBezTo>
                      <a:pt x="174639" y="66067"/>
                      <a:pt x="174182" y="59783"/>
                      <a:pt x="174148" y="53488"/>
                    </a:cubicBezTo>
                    <a:cubicBezTo>
                      <a:pt x="173464" y="36825"/>
                      <a:pt x="169586" y="20448"/>
                      <a:pt x="162744" y="5246"/>
                    </a:cubicBezTo>
                    <a:lnTo>
                      <a:pt x="166735" y="5816"/>
                    </a:lnTo>
                    <a:cubicBezTo>
                      <a:pt x="143493" y="30918"/>
                      <a:pt x="117524" y="53328"/>
                      <a:pt x="89298" y="72647"/>
                    </a:cubicBezTo>
                    <a:cubicBezTo>
                      <a:pt x="57935" y="94772"/>
                      <a:pt x="27713" y="113248"/>
                      <a:pt x="3764" y="128074"/>
                    </a:cubicBezTo>
                    <a:lnTo>
                      <a:pt x="4790" y="125679"/>
                    </a:lnTo>
                    <a:cubicBezTo>
                      <a:pt x="8097" y="142124"/>
                      <a:pt x="12796" y="158262"/>
                      <a:pt x="18818" y="173920"/>
                    </a:cubicBezTo>
                    <a:cubicBezTo>
                      <a:pt x="20118" y="178436"/>
                      <a:pt x="21064" y="183055"/>
                      <a:pt x="21669" y="187720"/>
                    </a:cubicBezTo>
                    <a:cubicBezTo>
                      <a:pt x="21908" y="189385"/>
                      <a:pt x="21908" y="191073"/>
                      <a:pt x="21669" y="192738"/>
                    </a:cubicBezTo>
                    <a:cubicBezTo>
                      <a:pt x="21098" y="192738"/>
                      <a:pt x="19958" y="186009"/>
                      <a:pt x="16195" y="174719"/>
                    </a:cubicBezTo>
                    <a:cubicBezTo>
                      <a:pt x="9078" y="159231"/>
                      <a:pt x="3649" y="143014"/>
                      <a:pt x="0" y="126363"/>
                    </a:cubicBezTo>
                    <a:lnTo>
                      <a:pt x="0" y="124881"/>
                    </a:lnTo>
                    <a:lnTo>
                      <a:pt x="1255" y="123968"/>
                    </a:lnTo>
                    <a:cubicBezTo>
                      <a:pt x="24862" y="108572"/>
                      <a:pt x="54742" y="89754"/>
                      <a:pt x="85991" y="67743"/>
                    </a:cubicBezTo>
                    <a:cubicBezTo>
                      <a:pt x="113852" y="48652"/>
                      <a:pt x="139763" y="26835"/>
                      <a:pt x="163314" y="2623"/>
                    </a:cubicBezTo>
                    <a:lnTo>
                      <a:pt x="165709" y="0"/>
                    </a:lnTo>
                    <a:lnTo>
                      <a:pt x="167191" y="3307"/>
                    </a:lnTo>
                    <a:cubicBezTo>
                      <a:pt x="173829" y="19148"/>
                      <a:pt x="177056" y="36209"/>
                      <a:pt x="176657" y="53373"/>
                    </a:cubicBezTo>
                    <a:cubicBezTo>
                      <a:pt x="177091" y="59703"/>
                      <a:pt x="176714" y="66067"/>
                      <a:pt x="175517" y="723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66FC00F5-2B64-4C19-94AA-7046FD76C124}"/>
                  </a:ext>
                </a:extLst>
              </p:cNvPr>
              <p:cNvSpPr/>
              <p:nvPr/>
            </p:nvSpPr>
            <p:spPr>
              <a:xfrm>
                <a:off x="7198254" y="5610956"/>
                <a:ext cx="200492" cy="109142"/>
              </a:xfrm>
              <a:custGeom>
                <a:avLst/>
                <a:gdLst>
                  <a:gd name="connsiteX0" fmla="*/ 200493 w 200492"/>
                  <a:gd name="connsiteY0" fmla="*/ 109142 h 109142"/>
                  <a:gd name="connsiteX1" fmla="*/ 168902 w 200492"/>
                  <a:gd name="connsiteY1" fmla="*/ 97738 h 109142"/>
                  <a:gd name="connsiteX2" fmla="*/ 96027 w 200492"/>
                  <a:gd name="connsiteY2" fmla="*/ 62269 h 109142"/>
                  <a:gd name="connsiteX3" fmla="*/ 26801 w 200492"/>
                  <a:gd name="connsiteY3" fmla="*/ 20300 h 109142"/>
                  <a:gd name="connsiteX4" fmla="*/ 0 w 200492"/>
                  <a:gd name="connsiteY4" fmla="*/ 0 h 109142"/>
                  <a:gd name="connsiteX5" fmla="*/ 28968 w 200492"/>
                  <a:gd name="connsiteY5" fmla="*/ 16765 h 109142"/>
                  <a:gd name="connsiteX6" fmla="*/ 98992 w 200492"/>
                  <a:gd name="connsiteY6" fmla="*/ 56909 h 109142"/>
                  <a:gd name="connsiteX7" fmla="*/ 170841 w 200492"/>
                  <a:gd name="connsiteY7" fmla="*/ 93632 h 109142"/>
                  <a:gd name="connsiteX8" fmla="*/ 200493 w 200492"/>
                  <a:gd name="connsiteY8" fmla="*/ 109142 h 10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492" h="109142">
                    <a:moveTo>
                      <a:pt x="200493" y="109142"/>
                    </a:moveTo>
                    <a:cubicBezTo>
                      <a:pt x="189579" y="106485"/>
                      <a:pt x="178995" y="102664"/>
                      <a:pt x="168902" y="97738"/>
                    </a:cubicBezTo>
                    <a:cubicBezTo>
                      <a:pt x="149742" y="89640"/>
                      <a:pt x="123854" y="77437"/>
                      <a:pt x="96027" y="62269"/>
                    </a:cubicBezTo>
                    <a:cubicBezTo>
                      <a:pt x="68199" y="47101"/>
                      <a:pt x="43680" y="31705"/>
                      <a:pt x="26801" y="20300"/>
                    </a:cubicBezTo>
                    <a:cubicBezTo>
                      <a:pt x="17148" y="14541"/>
                      <a:pt x="8160" y="7732"/>
                      <a:pt x="0" y="0"/>
                    </a:cubicBezTo>
                    <a:cubicBezTo>
                      <a:pt x="10039" y="4892"/>
                      <a:pt x="19720" y="10504"/>
                      <a:pt x="28968" y="16765"/>
                    </a:cubicBezTo>
                    <a:cubicBezTo>
                      <a:pt x="46759" y="27371"/>
                      <a:pt x="71393" y="41855"/>
                      <a:pt x="98992" y="56909"/>
                    </a:cubicBezTo>
                    <a:cubicBezTo>
                      <a:pt x="126591" y="71963"/>
                      <a:pt x="152251" y="84622"/>
                      <a:pt x="170841" y="93632"/>
                    </a:cubicBezTo>
                    <a:cubicBezTo>
                      <a:pt x="181094" y="98068"/>
                      <a:pt x="191004" y="103246"/>
                      <a:pt x="200493" y="1091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348E84B5-5500-4D91-8EC9-9D2B20B34185}"/>
                  </a:ext>
                </a:extLst>
              </p:cNvPr>
              <p:cNvSpPr/>
              <p:nvPr/>
            </p:nvSpPr>
            <p:spPr>
              <a:xfrm>
                <a:off x="7180438" y="5577882"/>
                <a:ext cx="233485" cy="178824"/>
              </a:xfrm>
              <a:custGeom>
                <a:avLst/>
                <a:gdLst>
                  <a:gd name="connsiteX0" fmla="*/ 172577 w 233485"/>
                  <a:gd name="connsiteY0" fmla="*/ 178824 h 178824"/>
                  <a:gd name="connsiteX1" fmla="*/ 218195 w 233485"/>
                  <a:gd name="connsiteY1" fmla="*/ 139592 h 178824"/>
                  <a:gd name="connsiteX2" fmla="*/ 226293 w 233485"/>
                  <a:gd name="connsiteY2" fmla="*/ 128188 h 178824"/>
                  <a:gd name="connsiteX3" fmla="*/ 225380 w 233485"/>
                  <a:gd name="connsiteY3" fmla="*/ 116213 h 178824"/>
                  <a:gd name="connsiteX4" fmla="*/ 210326 w 233485"/>
                  <a:gd name="connsiteY4" fmla="*/ 110967 h 178824"/>
                  <a:gd name="connsiteX5" fmla="*/ 192877 w 233485"/>
                  <a:gd name="connsiteY5" fmla="*/ 105721 h 178824"/>
                  <a:gd name="connsiteX6" fmla="*/ 22721 w 233485"/>
                  <a:gd name="connsiteY6" fmla="*/ 5588 h 178824"/>
                  <a:gd name="connsiteX7" fmla="*/ 26484 w 233485"/>
                  <a:gd name="connsiteY7" fmla="*/ 5018 h 178824"/>
                  <a:gd name="connsiteX8" fmla="*/ 3675 w 233485"/>
                  <a:gd name="connsiteY8" fmla="*/ 65576 h 178824"/>
                  <a:gd name="connsiteX9" fmla="*/ 253 w 233485"/>
                  <a:gd name="connsiteY9" fmla="*/ 90096 h 178824"/>
                  <a:gd name="connsiteX10" fmla="*/ 253 w 233485"/>
                  <a:gd name="connsiteY10" fmla="*/ 83596 h 178824"/>
                  <a:gd name="connsiteX11" fmla="*/ 1508 w 233485"/>
                  <a:gd name="connsiteY11" fmla="*/ 65120 h 178824"/>
                  <a:gd name="connsiteX12" fmla="*/ 23177 w 233485"/>
                  <a:gd name="connsiteY12" fmla="*/ 2509 h 178824"/>
                  <a:gd name="connsiteX13" fmla="*/ 24659 w 233485"/>
                  <a:gd name="connsiteY13" fmla="*/ 0 h 178824"/>
                  <a:gd name="connsiteX14" fmla="*/ 26940 w 233485"/>
                  <a:gd name="connsiteY14" fmla="*/ 2053 h 178824"/>
                  <a:gd name="connsiteX15" fmla="*/ 121826 w 233485"/>
                  <a:gd name="connsiteY15" fmla="*/ 68770 h 178824"/>
                  <a:gd name="connsiteX16" fmla="*/ 195500 w 233485"/>
                  <a:gd name="connsiteY16" fmla="*/ 100589 h 178824"/>
                  <a:gd name="connsiteX17" fmla="*/ 212721 w 233485"/>
                  <a:gd name="connsiteY17" fmla="*/ 105948 h 178824"/>
                  <a:gd name="connsiteX18" fmla="*/ 221047 w 233485"/>
                  <a:gd name="connsiteY18" fmla="*/ 108344 h 178824"/>
                  <a:gd name="connsiteX19" fmla="*/ 229600 w 233485"/>
                  <a:gd name="connsiteY19" fmla="*/ 112563 h 178824"/>
                  <a:gd name="connsiteX20" fmla="*/ 233477 w 233485"/>
                  <a:gd name="connsiteY20" fmla="*/ 121573 h 178824"/>
                  <a:gd name="connsiteX21" fmla="*/ 231425 w 233485"/>
                  <a:gd name="connsiteY21" fmla="*/ 130127 h 178824"/>
                  <a:gd name="connsiteX22" fmla="*/ 222301 w 233485"/>
                  <a:gd name="connsiteY22" fmla="*/ 142443 h 178824"/>
                  <a:gd name="connsiteX23" fmla="*/ 188087 w 233485"/>
                  <a:gd name="connsiteY23" fmla="*/ 171867 h 178824"/>
                  <a:gd name="connsiteX24" fmla="*/ 176683 w 233485"/>
                  <a:gd name="connsiteY24" fmla="*/ 177570 h 178824"/>
                  <a:gd name="connsiteX25" fmla="*/ 172577 w 233485"/>
                  <a:gd name="connsiteY25" fmla="*/ 178824 h 17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3485" h="178824">
                    <a:moveTo>
                      <a:pt x="172577" y="178824"/>
                    </a:moveTo>
                    <a:cubicBezTo>
                      <a:pt x="190015" y="168594"/>
                      <a:pt x="205468" y="155308"/>
                      <a:pt x="218195" y="139592"/>
                    </a:cubicBezTo>
                    <a:cubicBezTo>
                      <a:pt x="221411" y="136194"/>
                      <a:pt x="224137" y="132350"/>
                      <a:pt x="226293" y="128188"/>
                    </a:cubicBezTo>
                    <a:cubicBezTo>
                      <a:pt x="228756" y="124458"/>
                      <a:pt x="228380" y="119531"/>
                      <a:pt x="225380" y="116213"/>
                    </a:cubicBezTo>
                    <a:cubicBezTo>
                      <a:pt x="220670" y="113692"/>
                      <a:pt x="215584" y="111913"/>
                      <a:pt x="210326" y="110967"/>
                    </a:cubicBezTo>
                    <a:cubicBezTo>
                      <a:pt x="204624" y="109484"/>
                      <a:pt x="198922" y="107659"/>
                      <a:pt x="192877" y="105721"/>
                    </a:cubicBezTo>
                    <a:cubicBezTo>
                      <a:pt x="129433" y="85386"/>
                      <a:pt x="71304" y="51172"/>
                      <a:pt x="22721" y="5588"/>
                    </a:cubicBezTo>
                    <a:lnTo>
                      <a:pt x="26484" y="5018"/>
                    </a:lnTo>
                    <a:cubicBezTo>
                      <a:pt x="15207" y="23619"/>
                      <a:pt x="7474" y="44158"/>
                      <a:pt x="3675" y="65576"/>
                    </a:cubicBezTo>
                    <a:cubicBezTo>
                      <a:pt x="938" y="81087"/>
                      <a:pt x="824" y="90096"/>
                      <a:pt x="253" y="90096"/>
                    </a:cubicBezTo>
                    <a:cubicBezTo>
                      <a:pt x="-317" y="90096"/>
                      <a:pt x="253" y="87815"/>
                      <a:pt x="253" y="83596"/>
                    </a:cubicBezTo>
                    <a:cubicBezTo>
                      <a:pt x="279" y="77414"/>
                      <a:pt x="697" y="71244"/>
                      <a:pt x="1508" y="65120"/>
                    </a:cubicBezTo>
                    <a:cubicBezTo>
                      <a:pt x="4473" y="43007"/>
                      <a:pt x="11841" y="21726"/>
                      <a:pt x="23177" y="2509"/>
                    </a:cubicBezTo>
                    <a:lnTo>
                      <a:pt x="24659" y="0"/>
                    </a:lnTo>
                    <a:lnTo>
                      <a:pt x="26940" y="2053"/>
                    </a:lnTo>
                    <a:cubicBezTo>
                      <a:pt x="55749" y="28055"/>
                      <a:pt x="87613" y="50454"/>
                      <a:pt x="121826" y="68770"/>
                    </a:cubicBezTo>
                    <a:cubicBezTo>
                      <a:pt x="145423" y="81474"/>
                      <a:pt x="170079" y="92115"/>
                      <a:pt x="195500" y="100589"/>
                    </a:cubicBezTo>
                    <a:cubicBezTo>
                      <a:pt x="201317" y="102527"/>
                      <a:pt x="206905" y="104352"/>
                      <a:pt x="212721" y="105948"/>
                    </a:cubicBezTo>
                    <a:lnTo>
                      <a:pt x="221047" y="108344"/>
                    </a:lnTo>
                    <a:cubicBezTo>
                      <a:pt x="224194" y="109039"/>
                      <a:pt x="227125" y="110488"/>
                      <a:pt x="229600" y="112563"/>
                    </a:cubicBezTo>
                    <a:cubicBezTo>
                      <a:pt x="232189" y="114833"/>
                      <a:pt x="233603" y="118140"/>
                      <a:pt x="233477" y="121573"/>
                    </a:cubicBezTo>
                    <a:cubicBezTo>
                      <a:pt x="233421" y="124538"/>
                      <a:pt x="232713" y="127458"/>
                      <a:pt x="231425" y="130127"/>
                    </a:cubicBezTo>
                    <a:cubicBezTo>
                      <a:pt x="229007" y="134654"/>
                      <a:pt x="225928" y="138805"/>
                      <a:pt x="222301" y="142443"/>
                    </a:cubicBezTo>
                    <a:cubicBezTo>
                      <a:pt x="212641" y="154110"/>
                      <a:pt x="201077" y="164066"/>
                      <a:pt x="188087" y="171867"/>
                    </a:cubicBezTo>
                    <a:cubicBezTo>
                      <a:pt x="184415" y="174023"/>
                      <a:pt x="180606" y="175927"/>
                      <a:pt x="176683" y="177570"/>
                    </a:cubicBezTo>
                    <a:cubicBezTo>
                      <a:pt x="175383" y="178174"/>
                      <a:pt x="174003" y="178596"/>
                      <a:pt x="172577" y="17882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E26A1750-3462-4FA9-B218-D845395B6FF8}"/>
                  </a:ext>
                </a:extLst>
              </p:cNvPr>
              <p:cNvSpPr/>
              <p:nvPr/>
            </p:nvSpPr>
            <p:spPr>
              <a:xfrm>
                <a:off x="7627637" y="5588260"/>
                <a:ext cx="162629" cy="128643"/>
              </a:xfrm>
              <a:custGeom>
                <a:avLst/>
                <a:gdLst>
                  <a:gd name="connsiteX0" fmla="*/ 162630 w 162629"/>
                  <a:gd name="connsiteY0" fmla="*/ 0 h 128643"/>
                  <a:gd name="connsiteX1" fmla="*/ 142786 w 162629"/>
                  <a:gd name="connsiteY1" fmla="*/ 22809 h 128643"/>
                  <a:gd name="connsiteX2" fmla="*/ 87929 w 162629"/>
                  <a:gd name="connsiteY2" fmla="*/ 72419 h 128643"/>
                  <a:gd name="connsiteX3" fmla="*/ 27143 w 162629"/>
                  <a:gd name="connsiteY3" fmla="*/ 114616 h 128643"/>
                  <a:gd name="connsiteX4" fmla="*/ 0 w 162629"/>
                  <a:gd name="connsiteY4" fmla="*/ 128644 h 128643"/>
                  <a:gd name="connsiteX5" fmla="*/ 24976 w 162629"/>
                  <a:gd name="connsiteY5" fmla="*/ 111081 h 128643"/>
                  <a:gd name="connsiteX6" fmla="*/ 84280 w 162629"/>
                  <a:gd name="connsiteY6" fmla="*/ 67743 h 128643"/>
                  <a:gd name="connsiteX7" fmla="*/ 139820 w 162629"/>
                  <a:gd name="connsiteY7" fmla="*/ 19730 h 128643"/>
                  <a:gd name="connsiteX8" fmla="*/ 162630 w 162629"/>
                  <a:gd name="connsiteY8" fmla="*/ 0 h 12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29" h="128643">
                    <a:moveTo>
                      <a:pt x="162630" y="0"/>
                    </a:moveTo>
                    <a:cubicBezTo>
                      <a:pt x="156904" y="8325"/>
                      <a:pt x="150244" y="15978"/>
                      <a:pt x="142786" y="22809"/>
                    </a:cubicBezTo>
                    <a:cubicBezTo>
                      <a:pt x="125553" y="40475"/>
                      <a:pt x="107226" y="57046"/>
                      <a:pt x="87929" y="72419"/>
                    </a:cubicBezTo>
                    <a:cubicBezTo>
                      <a:pt x="68587" y="87758"/>
                      <a:pt x="48276" y="101854"/>
                      <a:pt x="27143" y="114616"/>
                    </a:cubicBezTo>
                    <a:cubicBezTo>
                      <a:pt x="18692" y="120375"/>
                      <a:pt x="9580" y="125086"/>
                      <a:pt x="0" y="128644"/>
                    </a:cubicBezTo>
                    <a:cubicBezTo>
                      <a:pt x="7869" y="122166"/>
                      <a:pt x="16217" y="116293"/>
                      <a:pt x="24976" y="111081"/>
                    </a:cubicBezTo>
                    <a:cubicBezTo>
                      <a:pt x="40486" y="100475"/>
                      <a:pt x="61813" y="85535"/>
                      <a:pt x="84280" y="67743"/>
                    </a:cubicBezTo>
                    <a:cubicBezTo>
                      <a:pt x="106747" y="49952"/>
                      <a:pt x="126021" y="32617"/>
                      <a:pt x="139820" y="19730"/>
                    </a:cubicBezTo>
                    <a:cubicBezTo>
                      <a:pt x="146914" y="12579"/>
                      <a:pt x="154532" y="5987"/>
                      <a:pt x="16263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544B898A-D993-466B-8EB6-01E12FA73EF0}"/>
                  </a:ext>
                </a:extLst>
              </p:cNvPr>
              <p:cNvSpPr/>
              <p:nvPr/>
            </p:nvSpPr>
            <p:spPr>
              <a:xfrm>
                <a:off x="6914512" y="4656162"/>
                <a:ext cx="217253" cy="620053"/>
              </a:xfrm>
              <a:custGeom>
                <a:avLst/>
                <a:gdLst>
                  <a:gd name="connsiteX0" fmla="*/ 210069 w 217253"/>
                  <a:gd name="connsiteY0" fmla="*/ 0 h 620053"/>
                  <a:gd name="connsiteX1" fmla="*/ 107427 w 217253"/>
                  <a:gd name="connsiteY1" fmla="*/ 81201 h 620053"/>
                  <a:gd name="connsiteX2" fmla="*/ 4102 w 217253"/>
                  <a:gd name="connsiteY2" fmla="*/ 598742 h 620053"/>
                  <a:gd name="connsiteX3" fmla="*/ 147800 w 217253"/>
                  <a:gd name="connsiteY3" fmla="*/ 608436 h 620053"/>
                  <a:gd name="connsiteX4" fmla="*/ 147800 w 217253"/>
                  <a:gd name="connsiteY4" fmla="*/ 431664 h 620053"/>
                  <a:gd name="connsiteX5" fmla="*/ 217254 w 217253"/>
                  <a:gd name="connsiteY5" fmla="*/ 312828 h 62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253" h="620053">
                    <a:moveTo>
                      <a:pt x="210069" y="0"/>
                    </a:moveTo>
                    <a:cubicBezTo>
                      <a:pt x="210069" y="0"/>
                      <a:pt x="138904" y="26573"/>
                      <a:pt x="107427" y="81201"/>
                    </a:cubicBezTo>
                    <a:cubicBezTo>
                      <a:pt x="75951" y="135829"/>
                      <a:pt x="-20989" y="572853"/>
                      <a:pt x="4102" y="598742"/>
                    </a:cubicBezTo>
                    <a:cubicBezTo>
                      <a:pt x="29192" y="624630"/>
                      <a:pt x="129552" y="625770"/>
                      <a:pt x="147800" y="608436"/>
                    </a:cubicBezTo>
                    <a:lnTo>
                      <a:pt x="147800" y="431664"/>
                    </a:lnTo>
                    <a:lnTo>
                      <a:pt x="217254" y="31282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46A4AC0A-CFFF-428E-9BB9-156D151C53EC}"/>
                  </a:ext>
                </a:extLst>
              </p:cNvPr>
              <p:cNvSpPr/>
              <p:nvPr/>
            </p:nvSpPr>
            <p:spPr>
              <a:xfrm>
                <a:off x="7124580" y="4540748"/>
                <a:ext cx="705943" cy="869942"/>
              </a:xfrm>
              <a:custGeom>
                <a:avLst/>
                <a:gdLst>
                  <a:gd name="connsiteX0" fmla="*/ 660440 w 705943"/>
                  <a:gd name="connsiteY0" fmla="*/ 220451 h 869942"/>
                  <a:gd name="connsiteX1" fmla="*/ 571827 w 705943"/>
                  <a:gd name="connsiteY1" fmla="*/ 64550 h 869942"/>
                  <a:gd name="connsiteX2" fmla="*/ 381028 w 705943"/>
                  <a:gd name="connsiteY2" fmla="*/ 0 h 869942"/>
                  <a:gd name="connsiteX3" fmla="*/ 158410 w 705943"/>
                  <a:gd name="connsiteY3" fmla="*/ 20300 h 869942"/>
                  <a:gd name="connsiteX4" fmla="*/ 0 w 705943"/>
                  <a:gd name="connsiteY4" fmla="*/ 115415 h 869942"/>
                  <a:gd name="connsiteX5" fmla="*/ 7185 w 705943"/>
                  <a:gd name="connsiteY5" fmla="*/ 428015 h 869942"/>
                  <a:gd name="connsiteX6" fmla="*/ 83368 w 705943"/>
                  <a:gd name="connsiteY6" fmla="*/ 869943 h 869942"/>
                  <a:gd name="connsiteX7" fmla="*/ 696479 w 705943"/>
                  <a:gd name="connsiteY7" fmla="*/ 863214 h 869942"/>
                  <a:gd name="connsiteX8" fmla="*/ 697848 w 705943"/>
                  <a:gd name="connsiteY8" fmla="*/ 860705 h 869942"/>
                  <a:gd name="connsiteX9" fmla="*/ 699444 w 705943"/>
                  <a:gd name="connsiteY9" fmla="*/ 801515 h 869942"/>
                  <a:gd name="connsiteX10" fmla="*/ 696479 w 705943"/>
                  <a:gd name="connsiteY10" fmla="*/ 795357 h 86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43" h="869942">
                    <a:moveTo>
                      <a:pt x="660440" y="220451"/>
                    </a:moveTo>
                    <a:cubicBezTo>
                      <a:pt x="660440" y="220451"/>
                      <a:pt x="646869" y="95000"/>
                      <a:pt x="571827" y="64550"/>
                    </a:cubicBezTo>
                    <a:cubicBezTo>
                      <a:pt x="496784" y="34100"/>
                      <a:pt x="381028" y="0"/>
                      <a:pt x="381028" y="0"/>
                    </a:cubicBezTo>
                    <a:lnTo>
                      <a:pt x="158410" y="20300"/>
                    </a:lnTo>
                    <a:lnTo>
                      <a:pt x="0" y="115415"/>
                    </a:lnTo>
                    <a:lnTo>
                      <a:pt x="7185" y="428015"/>
                    </a:lnTo>
                    <a:lnTo>
                      <a:pt x="83368" y="869943"/>
                    </a:lnTo>
                    <a:lnTo>
                      <a:pt x="696479" y="863214"/>
                    </a:lnTo>
                    <a:lnTo>
                      <a:pt x="697848" y="860705"/>
                    </a:lnTo>
                    <a:cubicBezTo>
                      <a:pt x="708043" y="842424"/>
                      <a:pt x="708648" y="820310"/>
                      <a:pt x="699444" y="801515"/>
                    </a:cubicBezTo>
                    <a:lnTo>
                      <a:pt x="696479" y="795357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ABCC9BCD-A08E-4951-B294-88D7731B4C0E}"/>
                  </a:ext>
                </a:extLst>
              </p:cNvPr>
              <p:cNvSpPr/>
              <p:nvPr/>
            </p:nvSpPr>
            <p:spPr>
              <a:xfrm>
                <a:off x="7160733" y="5136524"/>
                <a:ext cx="153391" cy="274166"/>
              </a:xfrm>
              <a:custGeom>
                <a:avLst/>
                <a:gdLst>
                  <a:gd name="connsiteX0" fmla="*/ 46531 w 153391"/>
                  <a:gd name="connsiteY0" fmla="*/ 274167 h 274166"/>
                  <a:gd name="connsiteX1" fmla="*/ 20072 w 153391"/>
                  <a:gd name="connsiteY1" fmla="*/ 240979 h 274166"/>
                  <a:gd name="connsiteX2" fmla="*/ 20870 w 153391"/>
                  <a:gd name="connsiteY2" fmla="*/ 196729 h 274166"/>
                  <a:gd name="connsiteX3" fmla="*/ 22581 w 153391"/>
                  <a:gd name="connsiteY3" fmla="*/ 152594 h 274166"/>
                  <a:gd name="connsiteX4" fmla="*/ 6843 w 153391"/>
                  <a:gd name="connsiteY4" fmla="*/ 103782 h 274166"/>
                  <a:gd name="connsiteX5" fmla="*/ 0 w 153391"/>
                  <a:gd name="connsiteY5" fmla="*/ 0 h 274166"/>
                  <a:gd name="connsiteX6" fmla="*/ 153392 w 153391"/>
                  <a:gd name="connsiteY6" fmla="*/ 214178 h 27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91" h="274166">
                    <a:moveTo>
                      <a:pt x="46531" y="274167"/>
                    </a:moveTo>
                    <a:cubicBezTo>
                      <a:pt x="32635" y="268328"/>
                      <a:pt x="22664" y="255828"/>
                      <a:pt x="20072" y="240979"/>
                    </a:cubicBezTo>
                    <a:cubicBezTo>
                      <a:pt x="17714" y="226302"/>
                      <a:pt x="17984" y="211316"/>
                      <a:pt x="20870" y="196729"/>
                    </a:cubicBezTo>
                    <a:cubicBezTo>
                      <a:pt x="23716" y="182189"/>
                      <a:pt x="24293" y="167306"/>
                      <a:pt x="22581" y="152594"/>
                    </a:cubicBezTo>
                    <a:cubicBezTo>
                      <a:pt x="19502" y="135715"/>
                      <a:pt x="10264" y="120547"/>
                      <a:pt x="6843" y="103782"/>
                    </a:cubicBezTo>
                    <a:cubicBezTo>
                      <a:pt x="570" y="72647"/>
                      <a:pt x="9352" y="30336"/>
                      <a:pt x="0" y="0"/>
                    </a:cubicBezTo>
                    <a:lnTo>
                      <a:pt x="153392" y="21417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259F1022-7657-456A-8ED9-BE7F6E00047A}"/>
                  </a:ext>
                </a:extLst>
              </p:cNvPr>
              <p:cNvSpPr/>
              <p:nvPr/>
            </p:nvSpPr>
            <p:spPr>
              <a:xfrm>
                <a:off x="7183656" y="5239508"/>
                <a:ext cx="36152" cy="67059"/>
              </a:xfrm>
              <a:custGeom>
                <a:avLst/>
                <a:gdLst>
                  <a:gd name="connsiteX0" fmla="*/ 36153 w 36152"/>
                  <a:gd name="connsiteY0" fmla="*/ 0 h 67059"/>
                  <a:gd name="connsiteX1" fmla="*/ 0 w 36152"/>
                  <a:gd name="connsiteY1" fmla="*/ 67059 h 67059"/>
                  <a:gd name="connsiteX2" fmla="*/ 15510 w 36152"/>
                  <a:gd name="connsiteY2" fmla="*/ 32161 h 67059"/>
                  <a:gd name="connsiteX3" fmla="*/ 36153 w 36152"/>
                  <a:gd name="connsiteY3" fmla="*/ 0 h 6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52" h="67059">
                    <a:moveTo>
                      <a:pt x="36153" y="0"/>
                    </a:moveTo>
                    <a:cubicBezTo>
                      <a:pt x="27707" y="24121"/>
                      <a:pt x="15506" y="46747"/>
                      <a:pt x="0" y="67059"/>
                    </a:cubicBezTo>
                    <a:cubicBezTo>
                      <a:pt x="3359" y="54708"/>
                      <a:pt x="8590" y="42938"/>
                      <a:pt x="15510" y="32161"/>
                    </a:cubicBezTo>
                    <a:cubicBezTo>
                      <a:pt x="20694" y="20437"/>
                      <a:pt x="27657" y="9591"/>
                      <a:pt x="361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26BCEC8D-1A8F-4FC6-BE56-DE5E91A97212}"/>
                  </a:ext>
                </a:extLst>
              </p:cNvPr>
              <p:cNvSpPr/>
              <p:nvPr/>
            </p:nvSpPr>
            <p:spPr>
              <a:xfrm>
                <a:off x="7162102" y="4986896"/>
                <a:ext cx="27912" cy="189430"/>
              </a:xfrm>
              <a:custGeom>
                <a:avLst/>
                <a:gdLst>
                  <a:gd name="connsiteX0" fmla="*/ 19616 w 27912"/>
                  <a:gd name="connsiteY0" fmla="*/ 0 h 189430"/>
                  <a:gd name="connsiteX1" fmla="*/ 25546 w 27912"/>
                  <a:gd name="connsiteY1" fmla="*/ 27827 h 189430"/>
                  <a:gd name="connsiteX2" fmla="*/ 26231 w 27912"/>
                  <a:gd name="connsiteY2" fmla="*/ 96255 h 189430"/>
                  <a:gd name="connsiteX3" fmla="*/ 11405 w 27912"/>
                  <a:gd name="connsiteY3" fmla="*/ 163428 h 189430"/>
                  <a:gd name="connsiteX4" fmla="*/ 0 w 27912"/>
                  <a:gd name="connsiteY4" fmla="*/ 189430 h 189430"/>
                  <a:gd name="connsiteX5" fmla="*/ 20528 w 27912"/>
                  <a:gd name="connsiteY5" fmla="*/ 95685 h 189430"/>
                  <a:gd name="connsiteX6" fmla="*/ 19616 w 27912"/>
                  <a:gd name="connsiteY6" fmla="*/ 0 h 1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2" h="189430">
                    <a:moveTo>
                      <a:pt x="19616" y="0"/>
                    </a:moveTo>
                    <a:cubicBezTo>
                      <a:pt x="22887" y="8953"/>
                      <a:pt x="24882" y="18316"/>
                      <a:pt x="25546" y="27827"/>
                    </a:cubicBezTo>
                    <a:cubicBezTo>
                      <a:pt x="28452" y="50534"/>
                      <a:pt x="28683" y="73503"/>
                      <a:pt x="26231" y="96255"/>
                    </a:cubicBezTo>
                    <a:cubicBezTo>
                      <a:pt x="23868" y="119144"/>
                      <a:pt x="18893" y="141679"/>
                      <a:pt x="11405" y="163428"/>
                    </a:cubicBezTo>
                    <a:cubicBezTo>
                      <a:pt x="8866" y="172597"/>
                      <a:pt x="5026" y="181356"/>
                      <a:pt x="0" y="189430"/>
                    </a:cubicBezTo>
                    <a:cubicBezTo>
                      <a:pt x="9337" y="158786"/>
                      <a:pt x="16201" y="127435"/>
                      <a:pt x="20528" y="95685"/>
                    </a:cubicBezTo>
                    <a:cubicBezTo>
                      <a:pt x="22770" y="63820"/>
                      <a:pt x="22465" y="31819"/>
                      <a:pt x="196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5C09E4E-3A98-4D84-B2D4-FB13653696A5}"/>
                  </a:ext>
                </a:extLst>
              </p:cNvPr>
              <p:cNvSpPr/>
              <p:nvPr/>
            </p:nvSpPr>
            <p:spPr>
              <a:xfrm>
                <a:off x="7307396" y="5271783"/>
                <a:ext cx="449797" cy="70084"/>
              </a:xfrm>
              <a:custGeom>
                <a:avLst/>
                <a:gdLst>
                  <a:gd name="connsiteX0" fmla="*/ 449797 w 449797"/>
                  <a:gd name="connsiteY0" fmla="*/ 0 h 70084"/>
                  <a:gd name="connsiteX1" fmla="*/ 434059 w 449797"/>
                  <a:gd name="connsiteY1" fmla="*/ 9352 h 70084"/>
                  <a:gd name="connsiteX2" fmla="*/ 415013 w 449797"/>
                  <a:gd name="connsiteY2" fmla="*/ 19045 h 70084"/>
                  <a:gd name="connsiteX3" fmla="*/ 389011 w 449797"/>
                  <a:gd name="connsiteY3" fmla="*/ 30450 h 70084"/>
                  <a:gd name="connsiteX4" fmla="*/ 318759 w 449797"/>
                  <a:gd name="connsiteY4" fmla="*/ 53259 h 70084"/>
                  <a:gd name="connsiteX5" fmla="*/ 229461 w 449797"/>
                  <a:gd name="connsiteY5" fmla="*/ 68313 h 70084"/>
                  <a:gd name="connsiteX6" fmla="*/ 138224 w 449797"/>
                  <a:gd name="connsiteY6" fmla="*/ 68313 h 70084"/>
                  <a:gd name="connsiteX7" fmla="*/ 65120 w 449797"/>
                  <a:gd name="connsiteY7" fmla="*/ 56909 h 70084"/>
                  <a:gd name="connsiteX8" fmla="*/ 37521 w 449797"/>
                  <a:gd name="connsiteY8" fmla="*/ 49952 h 70084"/>
                  <a:gd name="connsiteX9" fmla="*/ 17107 w 449797"/>
                  <a:gd name="connsiteY9" fmla="*/ 43565 h 70084"/>
                  <a:gd name="connsiteX10" fmla="*/ 0 w 449797"/>
                  <a:gd name="connsiteY10" fmla="*/ 36951 h 70084"/>
                  <a:gd name="connsiteX11" fmla="*/ 17791 w 449797"/>
                  <a:gd name="connsiteY11" fmla="*/ 41398 h 70084"/>
                  <a:gd name="connsiteX12" fmla="*/ 38433 w 449797"/>
                  <a:gd name="connsiteY12" fmla="*/ 46759 h 70084"/>
                  <a:gd name="connsiteX13" fmla="*/ 65919 w 449797"/>
                  <a:gd name="connsiteY13" fmla="*/ 52803 h 70084"/>
                  <a:gd name="connsiteX14" fmla="*/ 138680 w 449797"/>
                  <a:gd name="connsiteY14" fmla="*/ 62497 h 70084"/>
                  <a:gd name="connsiteX15" fmla="*/ 228320 w 449797"/>
                  <a:gd name="connsiteY15" fmla="*/ 61813 h 70084"/>
                  <a:gd name="connsiteX16" fmla="*/ 316934 w 449797"/>
                  <a:gd name="connsiteY16" fmla="*/ 47215 h 70084"/>
                  <a:gd name="connsiteX17" fmla="*/ 386844 w 449797"/>
                  <a:gd name="connsiteY17" fmla="*/ 25432 h 70084"/>
                  <a:gd name="connsiteX18" fmla="*/ 413075 w 449797"/>
                  <a:gd name="connsiteY18" fmla="*/ 14826 h 70084"/>
                  <a:gd name="connsiteX19" fmla="*/ 432462 w 449797"/>
                  <a:gd name="connsiteY19" fmla="*/ 6044 h 70084"/>
                  <a:gd name="connsiteX20" fmla="*/ 449797 w 449797"/>
                  <a:gd name="connsiteY20" fmla="*/ 0 h 7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9797" h="70084">
                    <a:moveTo>
                      <a:pt x="449797" y="0"/>
                    </a:moveTo>
                    <a:cubicBezTo>
                      <a:pt x="444791" y="3501"/>
                      <a:pt x="439522" y="6626"/>
                      <a:pt x="434059" y="9352"/>
                    </a:cubicBezTo>
                    <a:cubicBezTo>
                      <a:pt x="427878" y="12910"/>
                      <a:pt x="421525" y="16149"/>
                      <a:pt x="415013" y="19045"/>
                    </a:cubicBezTo>
                    <a:cubicBezTo>
                      <a:pt x="407372" y="22581"/>
                      <a:pt x="398933" y="26915"/>
                      <a:pt x="389011" y="30450"/>
                    </a:cubicBezTo>
                    <a:cubicBezTo>
                      <a:pt x="366156" y="39699"/>
                      <a:pt x="342685" y="47329"/>
                      <a:pt x="318759" y="53259"/>
                    </a:cubicBezTo>
                    <a:cubicBezTo>
                      <a:pt x="289415" y="60513"/>
                      <a:pt x="259557" y="65542"/>
                      <a:pt x="229461" y="68313"/>
                    </a:cubicBezTo>
                    <a:cubicBezTo>
                      <a:pt x="199090" y="70674"/>
                      <a:pt x="168594" y="70674"/>
                      <a:pt x="138224" y="68313"/>
                    </a:cubicBezTo>
                    <a:cubicBezTo>
                      <a:pt x="113624" y="66226"/>
                      <a:pt x="89195" y="62417"/>
                      <a:pt x="65120" y="56909"/>
                    </a:cubicBezTo>
                    <a:cubicBezTo>
                      <a:pt x="54742" y="54970"/>
                      <a:pt x="45618" y="52119"/>
                      <a:pt x="37521" y="49952"/>
                    </a:cubicBezTo>
                    <a:cubicBezTo>
                      <a:pt x="30599" y="48196"/>
                      <a:pt x="23790" y="46063"/>
                      <a:pt x="17107" y="43565"/>
                    </a:cubicBezTo>
                    <a:cubicBezTo>
                      <a:pt x="11211" y="41900"/>
                      <a:pt x="5486" y="39688"/>
                      <a:pt x="0" y="36951"/>
                    </a:cubicBezTo>
                    <a:cubicBezTo>
                      <a:pt x="6033" y="37977"/>
                      <a:pt x="11986" y="39471"/>
                      <a:pt x="17791" y="41398"/>
                    </a:cubicBezTo>
                    <a:cubicBezTo>
                      <a:pt x="23379" y="42995"/>
                      <a:pt x="30222" y="44934"/>
                      <a:pt x="38433" y="46759"/>
                    </a:cubicBezTo>
                    <a:cubicBezTo>
                      <a:pt x="46645" y="48583"/>
                      <a:pt x="55654" y="51092"/>
                      <a:pt x="65919" y="52803"/>
                    </a:cubicBezTo>
                    <a:cubicBezTo>
                      <a:pt x="89948" y="57513"/>
                      <a:pt x="114251" y="60752"/>
                      <a:pt x="138680" y="62497"/>
                    </a:cubicBezTo>
                    <a:cubicBezTo>
                      <a:pt x="168537" y="64310"/>
                      <a:pt x="198486" y="64082"/>
                      <a:pt x="228320" y="61813"/>
                    </a:cubicBezTo>
                    <a:cubicBezTo>
                      <a:pt x="258166" y="59019"/>
                      <a:pt x="287772" y="54137"/>
                      <a:pt x="316934" y="47215"/>
                    </a:cubicBezTo>
                    <a:cubicBezTo>
                      <a:pt x="340678" y="41478"/>
                      <a:pt x="364035" y="34202"/>
                      <a:pt x="386844" y="25432"/>
                    </a:cubicBezTo>
                    <a:cubicBezTo>
                      <a:pt x="396766" y="22011"/>
                      <a:pt x="405319" y="18019"/>
                      <a:pt x="413075" y="14826"/>
                    </a:cubicBezTo>
                    <a:cubicBezTo>
                      <a:pt x="420830" y="11633"/>
                      <a:pt x="427216" y="8667"/>
                      <a:pt x="432462" y="6044"/>
                    </a:cubicBezTo>
                    <a:cubicBezTo>
                      <a:pt x="438062" y="3558"/>
                      <a:pt x="443867" y="1539"/>
                      <a:pt x="4497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1AFBA6CB-6731-4AB7-BC74-E884B293ECA3}"/>
                  </a:ext>
                </a:extLst>
              </p:cNvPr>
              <p:cNvSpPr/>
              <p:nvPr/>
            </p:nvSpPr>
            <p:spPr>
              <a:xfrm>
                <a:off x="7105877" y="4843768"/>
                <a:ext cx="40258" cy="213836"/>
              </a:xfrm>
              <a:custGeom>
                <a:avLst/>
                <a:gdLst>
                  <a:gd name="connsiteX0" fmla="*/ 40258 w 40258"/>
                  <a:gd name="connsiteY0" fmla="*/ 213836 h 213836"/>
                  <a:gd name="connsiteX1" fmla="*/ 31591 w 40258"/>
                  <a:gd name="connsiteY1" fmla="*/ 183044 h 213836"/>
                  <a:gd name="connsiteX2" fmla="*/ 17335 w 40258"/>
                  <a:gd name="connsiteY2" fmla="*/ 107431 h 213836"/>
                  <a:gd name="connsiteX3" fmla="*/ 4790 w 40258"/>
                  <a:gd name="connsiteY3" fmla="*/ 31591 h 213836"/>
                  <a:gd name="connsiteX4" fmla="*/ 0 w 40258"/>
                  <a:gd name="connsiteY4" fmla="*/ 0 h 213836"/>
                  <a:gd name="connsiteX5" fmla="*/ 8896 w 40258"/>
                  <a:gd name="connsiteY5" fmla="*/ 30678 h 213836"/>
                  <a:gd name="connsiteX6" fmla="*/ 23265 w 40258"/>
                  <a:gd name="connsiteY6" fmla="*/ 106405 h 213836"/>
                  <a:gd name="connsiteX7" fmla="*/ 35696 w 40258"/>
                  <a:gd name="connsiteY7" fmla="*/ 182245 h 213836"/>
                  <a:gd name="connsiteX8" fmla="*/ 40258 w 40258"/>
                  <a:gd name="connsiteY8" fmla="*/ 213836 h 21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58" h="213836">
                    <a:moveTo>
                      <a:pt x="40258" y="213836"/>
                    </a:moveTo>
                    <a:cubicBezTo>
                      <a:pt x="36293" y="203903"/>
                      <a:pt x="33387" y="193582"/>
                      <a:pt x="31591" y="183044"/>
                    </a:cubicBezTo>
                    <a:cubicBezTo>
                      <a:pt x="27143" y="163884"/>
                      <a:pt x="22239" y="137425"/>
                      <a:pt x="17335" y="107431"/>
                    </a:cubicBezTo>
                    <a:cubicBezTo>
                      <a:pt x="12431" y="77437"/>
                      <a:pt x="8325" y="52917"/>
                      <a:pt x="4790" y="31591"/>
                    </a:cubicBezTo>
                    <a:cubicBezTo>
                      <a:pt x="2452" y="21190"/>
                      <a:pt x="851" y="10629"/>
                      <a:pt x="0" y="0"/>
                    </a:cubicBezTo>
                    <a:cubicBezTo>
                      <a:pt x="4089" y="9865"/>
                      <a:pt x="7072" y="20152"/>
                      <a:pt x="8896" y="30678"/>
                    </a:cubicBezTo>
                    <a:cubicBezTo>
                      <a:pt x="13457" y="49952"/>
                      <a:pt x="18475" y="76297"/>
                      <a:pt x="23265" y="106405"/>
                    </a:cubicBezTo>
                    <a:cubicBezTo>
                      <a:pt x="28055" y="136513"/>
                      <a:pt x="32161" y="160919"/>
                      <a:pt x="35696" y="182245"/>
                    </a:cubicBezTo>
                    <a:cubicBezTo>
                      <a:pt x="38116" y="192624"/>
                      <a:pt x="39642" y="203196"/>
                      <a:pt x="40258" y="2138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20C33C04-D76F-4536-BB5B-C2558BFB7350}"/>
                  </a:ext>
                </a:extLst>
              </p:cNvPr>
              <p:cNvSpPr/>
              <p:nvPr/>
            </p:nvSpPr>
            <p:spPr>
              <a:xfrm>
                <a:off x="7505608" y="4522386"/>
                <a:ext cx="42539" cy="29195"/>
              </a:xfrm>
              <a:custGeom>
                <a:avLst/>
                <a:gdLst>
                  <a:gd name="connsiteX0" fmla="*/ 42539 w 42539"/>
                  <a:gd name="connsiteY0" fmla="*/ 0 h 29195"/>
                  <a:gd name="connsiteX1" fmla="*/ 35582 w 42539"/>
                  <a:gd name="connsiteY1" fmla="*/ 29196 h 29195"/>
                  <a:gd name="connsiteX2" fmla="*/ 0 w 42539"/>
                  <a:gd name="connsiteY2" fmla="*/ 18362 h 29195"/>
                  <a:gd name="connsiteX3" fmla="*/ 42539 w 42539"/>
                  <a:gd name="connsiteY3" fmla="*/ 0 h 2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39" h="29195">
                    <a:moveTo>
                      <a:pt x="42539" y="0"/>
                    </a:moveTo>
                    <a:lnTo>
                      <a:pt x="35582" y="29196"/>
                    </a:lnTo>
                    <a:lnTo>
                      <a:pt x="0" y="18362"/>
                    </a:lnTo>
                    <a:lnTo>
                      <a:pt x="42539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DC16134-8A45-4110-86AE-50B3FCCF2342}"/>
                  </a:ext>
                </a:extLst>
              </p:cNvPr>
              <p:cNvSpPr/>
              <p:nvPr/>
            </p:nvSpPr>
            <p:spPr>
              <a:xfrm>
                <a:off x="7234977" y="4108627"/>
                <a:ext cx="385736" cy="444618"/>
              </a:xfrm>
              <a:custGeom>
                <a:avLst/>
                <a:gdLst>
                  <a:gd name="connsiteX0" fmla="*/ 358903 w 385736"/>
                  <a:gd name="connsiteY0" fmla="*/ 56453 h 444618"/>
                  <a:gd name="connsiteX1" fmla="*/ 366658 w 385736"/>
                  <a:gd name="connsiteY1" fmla="*/ 173236 h 444618"/>
                  <a:gd name="connsiteX2" fmla="*/ 385704 w 385736"/>
                  <a:gd name="connsiteY2" fmla="*/ 289221 h 444618"/>
                  <a:gd name="connsiteX3" fmla="*/ 349323 w 385736"/>
                  <a:gd name="connsiteY3" fmla="*/ 397678 h 444618"/>
                  <a:gd name="connsiteX4" fmla="*/ 173236 w 385736"/>
                  <a:gd name="connsiteY4" fmla="*/ 442157 h 444618"/>
                  <a:gd name="connsiteX5" fmla="*/ 0 w 385736"/>
                  <a:gd name="connsiteY5" fmla="*/ 224899 h 444618"/>
                  <a:gd name="connsiteX6" fmla="*/ 166507 w 385736"/>
                  <a:gd name="connsiteY6" fmla="*/ 0 h 44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36" h="444618">
                    <a:moveTo>
                      <a:pt x="358903" y="56453"/>
                    </a:moveTo>
                    <a:cubicBezTo>
                      <a:pt x="353851" y="95514"/>
                      <a:pt x="356485" y="135190"/>
                      <a:pt x="366658" y="173236"/>
                    </a:cubicBezTo>
                    <a:cubicBezTo>
                      <a:pt x="376740" y="211190"/>
                      <a:pt x="383115" y="250035"/>
                      <a:pt x="385704" y="289221"/>
                    </a:cubicBezTo>
                    <a:cubicBezTo>
                      <a:pt x="386388" y="328453"/>
                      <a:pt x="376352" y="369737"/>
                      <a:pt x="349323" y="397678"/>
                    </a:cubicBezTo>
                    <a:cubicBezTo>
                      <a:pt x="322294" y="425620"/>
                      <a:pt x="212468" y="453105"/>
                      <a:pt x="173236" y="442157"/>
                    </a:cubicBezTo>
                    <a:lnTo>
                      <a:pt x="0" y="224899"/>
                    </a:lnTo>
                    <a:lnTo>
                      <a:pt x="166507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4A12B011-35F2-4E7F-A24E-A86383A688C2}"/>
                  </a:ext>
                </a:extLst>
              </p:cNvPr>
              <p:cNvSpPr/>
              <p:nvPr/>
            </p:nvSpPr>
            <p:spPr>
              <a:xfrm>
                <a:off x="7127331" y="4031892"/>
                <a:ext cx="453319" cy="533973"/>
              </a:xfrm>
              <a:custGeom>
                <a:avLst/>
                <a:gdLst>
                  <a:gd name="connsiteX0" fmla="*/ 147106 w 453319"/>
                  <a:gd name="connsiteY0" fmla="*/ 531323 h 533973"/>
                  <a:gd name="connsiteX1" fmla="*/ 38192 w 453319"/>
                  <a:gd name="connsiteY1" fmla="*/ 396976 h 533973"/>
                  <a:gd name="connsiteX2" fmla="*/ 2610 w 453319"/>
                  <a:gd name="connsiteY2" fmla="*/ 200019 h 533973"/>
                  <a:gd name="connsiteX3" fmla="*/ 124411 w 453319"/>
                  <a:gd name="connsiteY3" fmla="*/ 28950 h 533973"/>
                  <a:gd name="connsiteX4" fmla="*/ 332773 w 453319"/>
                  <a:gd name="connsiteY4" fmla="*/ 16177 h 533973"/>
                  <a:gd name="connsiteX5" fmla="*/ 442827 w 453319"/>
                  <a:gd name="connsiteY5" fmla="*/ 111405 h 533973"/>
                  <a:gd name="connsiteX6" fmla="*/ 415114 w 453319"/>
                  <a:gd name="connsiteY6" fmla="*/ 249059 h 533973"/>
                  <a:gd name="connsiteX7" fmla="*/ 373373 w 453319"/>
                  <a:gd name="connsiteY7" fmla="*/ 280079 h 533973"/>
                  <a:gd name="connsiteX8" fmla="*/ 365960 w 453319"/>
                  <a:gd name="connsiteY8" fmla="*/ 368579 h 533973"/>
                  <a:gd name="connsiteX9" fmla="*/ 370066 w 453319"/>
                  <a:gd name="connsiteY9" fmla="*/ 459017 h 533973"/>
                  <a:gd name="connsiteX10" fmla="*/ 295366 w 453319"/>
                  <a:gd name="connsiteY10" fmla="*/ 521857 h 533973"/>
                  <a:gd name="connsiteX11" fmla="*/ 147106 w 453319"/>
                  <a:gd name="connsiteY11" fmla="*/ 531779 h 5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319" h="533973">
                    <a:moveTo>
                      <a:pt x="147106" y="531323"/>
                    </a:moveTo>
                    <a:cubicBezTo>
                      <a:pt x="98466" y="498135"/>
                      <a:pt x="60605" y="451433"/>
                      <a:pt x="38192" y="396976"/>
                    </a:cubicBezTo>
                    <a:cubicBezTo>
                      <a:pt x="12988" y="334479"/>
                      <a:pt x="-7426" y="266850"/>
                      <a:pt x="2610" y="200019"/>
                    </a:cubicBezTo>
                    <a:cubicBezTo>
                      <a:pt x="14582" y="127235"/>
                      <a:pt x="59548" y="64076"/>
                      <a:pt x="124411" y="28950"/>
                    </a:cubicBezTo>
                    <a:cubicBezTo>
                      <a:pt x="188938" y="-4557"/>
                      <a:pt x="264630" y="-9199"/>
                      <a:pt x="332773" y="16177"/>
                    </a:cubicBezTo>
                    <a:cubicBezTo>
                      <a:pt x="379190" y="33283"/>
                      <a:pt x="422641" y="65330"/>
                      <a:pt x="442827" y="111405"/>
                    </a:cubicBezTo>
                    <a:cubicBezTo>
                      <a:pt x="463013" y="157480"/>
                      <a:pt x="454232" y="218494"/>
                      <a:pt x="415114" y="249059"/>
                    </a:cubicBezTo>
                    <a:cubicBezTo>
                      <a:pt x="401314" y="259665"/>
                      <a:pt x="384550" y="266508"/>
                      <a:pt x="373373" y="280079"/>
                    </a:cubicBezTo>
                    <a:cubicBezTo>
                      <a:pt x="354099" y="303687"/>
                      <a:pt x="358547" y="338813"/>
                      <a:pt x="365960" y="368579"/>
                    </a:cubicBezTo>
                    <a:cubicBezTo>
                      <a:pt x="373373" y="398345"/>
                      <a:pt x="382725" y="431076"/>
                      <a:pt x="370066" y="459017"/>
                    </a:cubicBezTo>
                    <a:cubicBezTo>
                      <a:pt x="356129" y="490311"/>
                      <a:pt x="328587" y="513486"/>
                      <a:pt x="295366" y="521857"/>
                    </a:cubicBezTo>
                    <a:cubicBezTo>
                      <a:pt x="246839" y="533341"/>
                      <a:pt x="196739" y="536694"/>
                      <a:pt x="147106" y="531779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39A7E612-2028-4A7A-BC49-A93FFD0B5AC7}"/>
                  </a:ext>
                </a:extLst>
              </p:cNvPr>
              <p:cNvSpPr/>
              <p:nvPr/>
            </p:nvSpPr>
            <p:spPr>
              <a:xfrm>
                <a:off x="7375139" y="4029473"/>
                <a:ext cx="233825" cy="181795"/>
              </a:xfrm>
              <a:custGeom>
                <a:avLst/>
                <a:gdLst>
                  <a:gd name="connsiteX0" fmla="*/ 0 w 233825"/>
                  <a:gd name="connsiteY0" fmla="*/ 2402 h 181795"/>
                  <a:gd name="connsiteX1" fmla="*/ 91237 w 233825"/>
                  <a:gd name="connsiteY1" fmla="*/ 12209 h 181795"/>
                  <a:gd name="connsiteX2" fmla="*/ 186579 w 233825"/>
                  <a:gd name="connsiteY2" fmla="*/ 56345 h 181795"/>
                  <a:gd name="connsiteX3" fmla="*/ 233794 w 233825"/>
                  <a:gd name="connsiteY3" fmla="*/ 146556 h 181795"/>
                  <a:gd name="connsiteX4" fmla="*/ 226837 w 233825"/>
                  <a:gd name="connsiteY4" fmla="*/ 167312 h 181795"/>
                  <a:gd name="connsiteX5" fmla="*/ 188746 w 233825"/>
                  <a:gd name="connsiteY5" fmla="*/ 181796 h 181795"/>
                  <a:gd name="connsiteX6" fmla="*/ 26915 w 233825"/>
                  <a:gd name="connsiteY6" fmla="*/ 12894 h 1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25" h="181795">
                    <a:moveTo>
                      <a:pt x="0" y="2402"/>
                    </a:moveTo>
                    <a:cubicBezTo>
                      <a:pt x="30108" y="-3985"/>
                      <a:pt x="61243" y="3428"/>
                      <a:pt x="91237" y="12209"/>
                    </a:cubicBezTo>
                    <a:cubicBezTo>
                      <a:pt x="125530" y="20751"/>
                      <a:pt x="157874" y="35726"/>
                      <a:pt x="186579" y="56345"/>
                    </a:cubicBezTo>
                    <a:cubicBezTo>
                      <a:pt x="215421" y="77501"/>
                      <a:pt x="232848" y="110802"/>
                      <a:pt x="233794" y="146556"/>
                    </a:cubicBezTo>
                    <a:cubicBezTo>
                      <a:pt x="234136" y="154094"/>
                      <a:pt x="231662" y="161496"/>
                      <a:pt x="226837" y="167312"/>
                    </a:cubicBezTo>
                    <a:cubicBezTo>
                      <a:pt x="217258" y="177120"/>
                      <a:pt x="199694" y="173471"/>
                      <a:pt x="188746" y="181796"/>
                    </a:cubicBezTo>
                    <a:cubicBezTo>
                      <a:pt x="153780" y="109970"/>
                      <a:pt x="97179" y="50905"/>
                      <a:pt x="26915" y="1289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3712EB3E-9154-4007-A468-C53EA0114046}"/>
                  </a:ext>
                </a:extLst>
              </p:cNvPr>
              <p:cNvSpPr/>
              <p:nvPr/>
            </p:nvSpPr>
            <p:spPr>
              <a:xfrm>
                <a:off x="7499247" y="4303304"/>
                <a:ext cx="61904" cy="108482"/>
              </a:xfrm>
              <a:custGeom>
                <a:avLst/>
                <a:gdLst>
                  <a:gd name="connsiteX0" fmla="*/ 59165 w 61904"/>
                  <a:gd name="connsiteY0" fmla="*/ 81315 h 108482"/>
                  <a:gd name="connsiteX1" fmla="*/ 61902 w 61904"/>
                  <a:gd name="connsiteY1" fmla="*/ 88158 h 108482"/>
                  <a:gd name="connsiteX2" fmla="*/ 52094 w 61904"/>
                  <a:gd name="connsiteY2" fmla="*/ 105721 h 108482"/>
                  <a:gd name="connsiteX3" fmla="*/ 22784 w 61904"/>
                  <a:gd name="connsiteY3" fmla="*/ 102071 h 108482"/>
                  <a:gd name="connsiteX4" fmla="*/ 4651 w 61904"/>
                  <a:gd name="connsiteY4" fmla="*/ 70822 h 108482"/>
                  <a:gd name="connsiteX5" fmla="*/ 203 w 61904"/>
                  <a:gd name="connsiteY5" fmla="*/ 35354 h 108482"/>
                  <a:gd name="connsiteX6" fmla="*/ 12748 w 61904"/>
                  <a:gd name="connsiteY6" fmla="*/ 8553 h 108482"/>
                  <a:gd name="connsiteX7" fmla="*/ 30653 w 61904"/>
                  <a:gd name="connsiteY7" fmla="*/ 0 h 108482"/>
                  <a:gd name="connsiteX8" fmla="*/ 37952 w 61904"/>
                  <a:gd name="connsiteY8" fmla="*/ 1026 h 108482"/>
                  <a:gd name="connsiteX9" fmla="*/ 31109 w 61904"/>
                  <a:gd name="connsiteY9" fmla="*/ 2281 h 108482"/>
                  <a:gd name="connsiteX10" fmla="*/ 15713 w 61904"/>
                  <a:gd name="connsiteY10" fmla="*/ 11519 h 108482"/>
                  <a:gd name="connsiteX11" fmla="*/ 5563 w 61904"/>
                  <a:gd name="connsiteY11" fmla="*/ 35811 h 108482"/>
                  <a:gd name="connsiteX12" fmla="*/ 10353 w 61904"/>
                  <a:gd name="connsiteY12" fmla="*/ 69226 h 108482"/>
                  <a:gd name="connsiteX13" fmla="*/ 26091 w 61904"/>
                  <a:gd name="connsiteY13" fmla="*/ 97738 h 108482"/>
                  <a:gd name="connsiteX14" fmla="*/ 50041 w 61904"/>
                  <a:gd name="connsiteY14" fmla="*/ 102071 h 108482"/>
                  <a:gd name="connsiteX15" fmla="*/ 59621 w 61904"/>
                  <a:gd name="connsiteY15" fmla="*/ 88158 h 108482"/>
                  <a:gd name="connsiteX16" fmla="*/ 59165 w 61904"/>
                  <a:gd name="connsiteY16" fmla="*/ 81315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904" h="108482">
                    <a:moveTo>
                      <a:pt x="59165" y="81315"/>
                    </a:moveTo>
                    <a:cubicBezTo>
                      <a:pt x="59165" y="81315"/>
                      <a:pt x="61560" y="83140"/>
                      <a:pt x="61902" y="88158"/>
                    </a:cubicBezTo>
                    <a:cubicBezTo>
                      <a:pt x="62016" y="95343"/>
                      <a:pt x="58275" y="102048"/>
                      <a:pt x="52094" y="105721"/>
                    </a:cubicBezTo>
                    <a:cubicBezTo>
                      <a:pt x="42468" y="110454"/>
                      <a:pt x="30950" y="109016"/>
                      <a:pt x="22784" y="102071"/>
                    </a:cubicBezTo>
                    <a:cubicBezTo>
                      <a:pt x="13512" y="93894"/>
                      <a:pt x="7148" y="82934"/>
                      <a:pt x="4651" y="70822"/>
                    </a:cubicBezTo>
                    <a:cubicBezTo>
                      <a:pt x="921" y="59395"/>
                      <a:pt x="-584" y="47352"/>
                      <a:pt x="203" y="35354"/>
                    </a:cubicBezTo>
                    <a:cubicBezTo>
                      <a:pt x="956" y="25181"/>
                      <a:pt x="5426" y="15647"/>
                      <a:pt x="12748" y="8553"/>
                    </a:cubicBezTo>
                    <a:cubicBezTo>
                      <a:pt x="17561" y="3729"/>
                      <a:pt x="23879" y="707"/>
                      <a:pt x="30653" y="0"/>
                    </a:cubicBezTo>
                    <a:cubicBezTo>
                      <a:pt x="35443" y="0"/>
                      <a:pt x="37952" y="684"/>
                      <a:pt x="37952" y="1026"/>
                    </a:cubicBezTo>
                    <a:cubicBezTo>
                      <a:pt x="37952" y="1368"/>
                      <a:pt x="35329" y="1026"/>
                      <a:pt x="31109" y="2281"/>
                    </a:cubicBezTo>
                    <a:cubicBezTo>
                      <a:pt x="25179" y="3764"/>
                      <a:pt x="19819" y="6980"/>
                      <a:pt x="15713" y="11519"/>
                    </a:cubicBezTo>
                    <a:cubicBezTo>
                      <a:pt x="9600" y="18179"/>
                      <a:pt x="6008" y="26778"/>
                      <a:pt x="5563" y="35811"/>
                    </a:cubicBezTo>
                    <a:cubicBezTo>
                      <a:pt x="5175" y="47147"/>
                      <a:pt x="6795" y="58460"/>
                      <a:pt x="10353" y="69226"/>
                    </a:cubicBezTo>
                    <a:cubicBezTo>
                      <a:pt x="12554" y="80117"/>
                      <a:pt x="18051" y="90074"/>
                      <a:pt x="26091" y="97738"/>
                    </a:cubicBezTo>
                    <a:cubicBezTo>
                      <a:pt x="32569" y="103679"/>
                      <a:pt x="41887" y="105367"/>
                      <a:pt x="50041" y="102071"/>
                    </a:cubicBezTo>
                    <a:cubicBezTo>
                      <a:pt x="55276" y="99231"/>
                      <a:pt x="58845" y="94065"/>
                      <a:pt x="59621" y="88158"/>
                    </a:cubicBezTo>
                    <a:cubicBezTo>
                      <a:pt x="59632" y="85865"/>
                      <a:pt x="59484" y="83584"/>
                      <a:pt x="59165" y="8131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DEA38E61-1673-4D5A-BAEA-291B5B7ECF6B}"/>
                  </a:ext>
                </a:extLst>
              </p:cNvPr>
              <p:cNvSpPr/>
              <p:nvPr/>
            </p:nvSpPr>
            <p:spPr>
              <a:xfrm>
                <a:off x="7216387" y="4153334"/>
                <a:ext cx="353124" cy="274172"/>
              </a:xfrm>
              <a:custGeom>
                <a:avLst/>
                <a:gdLst>
                  <a:gd name="connsiteX0" fmla="*/ 0 w 353124"/>
                  <a:gd name="connsiteY0" fmla="*/ 274167 h 274172"/>
                  <a:gd name="connsiteX1" fmla="*/ 684 w 353124"/>
                  <a:gd name="connsiteY1" fmla="*/ 269149 h 274172"/>
                  <a:gd name="connsiteX2" fmla="*/ 4334 w 353124"/>
                  <a:gd name="connsiteY2" fmla="*/ 255121 h 274172"/>
                  <a:gd name="connsiteX3" fmla="*/ 30792 w 353124"/>
                  <a:gd name="connsiteY3" fmla="*/ 209502 h 274172"/>
                  <a:gd name="connsiteX4" fmla="*/ 92948 w 353124"/>
                  <a:gd name="connsiteY4" fmla="*/ 160805 h 274172"/>
                  <a:gd name="connsiteX5" fmla="*/ 186351 w 353124"/>
                  <a:gd name="connsiteY5" fmla="*/ 135829 h 274172"/>
                  <a:gd name="connsiteX6" fmla="*/ 279869 w 353124"/>
                  <a:gd name="connsiteY6" fmla="*/ 120889 h 274172"/>
                  <a:gd name="connsiteX7" fmla="*/ 335295 w 353124"/>
                  <a:gd name="connsiteY7" fmla="*/ 69340 h 274172"/>
                  <a:gd name="connsiteX8" fmla="*/ 350806 w 353124"/>
                  <a:gd name="connsiteY8" fmla="*/ 19274 h 274172"/>
                  <a:gd name="connsiteX9" fmla="*/ 351490 w 353124"/>
                  <a:gd name="connsiteY9" fmla="*/ 0 h 274172"/>
                  <a:gd name="connsiteX10" fmla="*/ 352402 w 353124"/>
                  <a:gd name="connsiteY10" fmla="*/ 4904 h 274172"/>
                  <a:gd name="connsiteX11" fmla="*/ 353086 w 353124"/>
                  <a:gd name="connsiteY11" fmla="*/ 19502 h 274172"/>
                  <a:gd name="connsiteX12" fmla="*/ 338945 w 353124"/>
                  <a:gd name="connsiteY12" fmla="*/ 70822 h 274172"/>
                  <a:gd name="connsiteX13" fmla="*/ 281922 w 353124"/>
                  <a:gd name="connsiteY13" fmla="*/ 125336 h 274172"/>
                  <a:gd name="connsiteX14" fmla="*/ 186579 w 353124"/>
                  <a:gd name="connsiteY14" fmla="*/ 141189 h 274172"/>
                  <a:gd name="connsiteX15" fmla="*/ 33758 w 353124"/>
                  <a:gd name="connsiteY15" fmla="*/ 211669 h 274172"/>
                  <a:gd name="connsiteX16" fmla="*/ 6273 w 353124"/>
                  <a:gd name="connsiteY16" fmla="*/ 255919 h 274172"/>
                  <a:gd name="connsiteX17" fmla="*/ 0 w 353124"/>
                  <a:gd name="connsiteY17" fmla="*/ 274167 h 2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124" h="274172">
                    <a:moveTo>
                      <a:pt x="0" y="274167"/>
                    </a:moveTo>
                    <a:cubicBezTo>
                      <a:pt x="0" y="274167"/>
                      <a:pt x="0" y="272456"/>
                      <a:pt x="684" y="269149"/>
                    </a:cubicBezTo>
                    <a:cubicBezTo>
                      <a:pt x="1527" y="264382"/>
                      <a:pt x="2747" y="259694"/>
                      <a:pt x="4334" y="255121"/>
                    </a:cubicBezTo>
                    <a:cubicBezTo>
                      <a:pt x="10271" y="238413"/>
                      <a:pt x="19241" y="222949"/>
                      <a:pt x="30792" y="209502"/>
                    </a:cubicBezTo>
                    <a:cubicBezTo>
                      <a:pt x="48002" y="189225"/>
                      <a:pt x="69146" y="172654"/>
                      <a:pt x="92948" y="160805"/>
                    </a:cubicBezTo>
                    <a:cubicBezTo>
                      <a:pt x="121972" y="145979"/>
                      <a:pt x="153802" y="137471"/>
                      <a:pt x="186351" y="135829"/>
                    </a:cubicBezTo>
                    <a:cubicBezTo>
                      <a:pt x="220565" y="133548"/>
                      <a:pt x="253296" y="132978"/>
                      <a:pt x="279869" y="120889"/>
                    </a:cubicBezTo>
                    <a:cubicBezTo>
                      <a:pt x="303431" y="110146"/>
                      <a:pt x="322876" y="92069"/>
                      <a:pt x="335295" y="69340"/>
                    </a:cubicBezTo>
                    <a:cubicBezTo>
                      <a:pt x="343860" y="53898"/>
                      <a:pt x="349141" y="36860"/>
                      <a:pt x="350806" y="19274"/>
                    </a:cubicBezTo>
                    <a:cubicBezTo>
                      <a:pt x="351718" y="6957"/>
                      <a:pt x="350806" y="0"/>
                      <a:pt x="351490" y="0"/>
                    </a:cubicBezTo>
                    <a:cubicBezTo>
                      <a:pt x="351957" y="1596"/>
                      <a:pt x="352254" y="3239"/>
                      <a:pt x="352402" y="4904"/>
                    </a:cubicBezTo>
                    <a:cubicBezTo>
                      <a:pt x="352995" y="9751"/>
                      <a:pt x="353223" y="14620"/>
                      <a:pt x="353086" y="19502"/>
                    </a:cubicBezTo>
                    <a:cubicBezTo>
                      <a:pt x="352288" y="37453"/>
                      <a:pt x="347453" y="54993"/>
                      <a:pt x="338945" y="70822"/>
                    </a:cubicBezTo>
                    <a:cubicBezTo>
                      <a:pt x="326514" y="94818"/>
                      <a:pt x="306453" y="113989"/>
                      <a:pt x="281922" y="125336"/>
                    </a:cubicBezTo>
                    <a:cubicBezTo>
                      <a:pt x="253980" y="138224"/>
                      <a:pt x="220223" y="138794"/>
                      <a:pt x="186579" y="141189"/>
                    </a:cubicBezTo>
                    <a:cubicBezTo>
                      <a:pt x="128325" y="143561"/>
                      <a:pt x="73377" y="168902"/>
                      <a:pt x="33758" y="211669"/>
                    </a:cubicBezTo>
                    <a:cubicBezTo>
                      <a:pt x="22102" y="224716"/>
                      <a:pt x="12804" y="239690"/>
                      <a:pt x="6273" y="255919"/>
                    </a:cubicBezTo>
                    <a:cubicBezTo>
                      <a:pt x="1939" y="267438"/>
                      <a:pt x="684" y="274395"/>
                      <a:pt x="0" y="27416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F75B36D-585E-4E28-843B-257BEB8CDC61}"/>
                  </a:ext>
                </a:extLst>
              </p:cNvPr>
              <p:cNvSpPr/>
              <p:nvPr/>
            </p:nvSpPr>
            <p:spPr>
              <a:xfrm>
                <a:off x="7221063" y="4318107"/>
                <a:ext cx="278272" cy="128955"/>
              </a:xfrm>
              <a:custGeom>
                <a:avLst/>
                <a:gdLst>
                  <a:gd name="connsiteX0" fmla="*/ 278272 w 278272"/>
                  <a:gd name="connsiteY0" fmla="*/ 23 h 128955"/>
                  <a:gd name="connsiteX1" fmla="*/ 271658 w 278272"/>
                  <a:gd name="connsiteY1" fmla="*/ 10743 h 128955"/>
                  <a:gd name="connsiteX2" fmla="*/ 249989 w 278272"/>
                  <a:gd name="connsiteY2" fmla="*/ 37544 h 128955"/>
                  <a:gd name="connsiteX3" fmla="*/ 158752 w 278272"/>
                  <a:gd name="connsiteY3" fmla="*/ 105972 h 128955"/>
                  <a:gd name="connsiteX4" fmla="*/ 97737 w 278272"/>
                  <a:gd name="connsiteY4" fmla="*/ 121482 h 128955"/>
                  <a:gd name="connsiteX5" fmla="*/ 46873 w 278272"/>
                  <a:gd name="connsiteY5" fmla="*/ 126728 h 128955"/>
                  <a:gd name="connsiteX6" fmla="*/ 12659 w 278272"/>
                  <a:gd name="connsiteY6" fmla="*/ 128553 h 128955"/>
                  <a:gd name="connsiteX7" fmla="*/ 0 w 278272"/>
                  <a:gd name="connsiteY7" fmla="*/ 128553 h 128955"/>
                  <a:gd name="connsiteX8" fmla="*/ 12431 w 278272"/>
                  <a:gd name="connsiteY8" fmla="*/ 126500 h 128955"/>
                  <a:gd name="connsiteX9" fmla="*/ 46645 w 278272"/>
                  <a:gd name="connsiteY9" fmla="*/ 122851 h 128955"/>
                  <a:gd name="connsiteX10" fmla="*/ 97053 w 278272"/>
                  <a:gd name="connsiteY10" fmla="*/ 116350 h 128955"/>
                  <a:gd name="connsiteX11" fmla="*/ 156585 w 278272"/>
                  <a:gd name="connsiteY11" fmla="*/ 100726 h 128955"/>
                  <a:gd name="connsiteX12" fmla="*/ 247024 w 278272"/>
                  <a:gd name="connsiteY12" fmla="*/ 35492 h 128955"/>
                  <a:gd name="connsiteX13" fmla="*/ 278272 w 278272"/>
                  <a:gd name="connsiteY13" fmla="*/ 23 h 12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272" h="128955">
                    <a:moveTo>
                      <a:pt x="278272" y="23"/>
                    </a:moveTo>
                    <a:cubicBezTo>
                      <a:pt x="276550" y="3878"/>
                      <a:pt x="274326" y="7482"/>
                      <a:pt x="271658" y="10743"/>
                    </a:cubicBezTo>
                    <a:cubicBezTo>
                      <a:pt x="264895" y="20038"/>
                      <a:pt x="257664" y="28991"/>
                      <a:pt x="249989" y="37544"/>
                    </a:cubicBezTo>
                    <a:cubicBezTo>
                      <a:pt x="224853" y="66649"/>
                      <a:pt x="193730" y="89983"/>
                      <a:pt x="158752" y="105972"/>
                    </a:cubicBezTo>
                    <a:cubicBezTo>
                      <a:pt x="139182" y="113807"/>
                      <a:pt x="118676" y="119030"/>
                      <a:pt x="97737" y="121482"/>
                    </a:cubicBezTo>
                    <a:cubicBezTo>
                      <a:pt x="78692" y="124219"/>
                      <a:pt x="61357" y="125702"/>
                      <a:pt x="46873" y="126728"/>
                    </a:cubicBezTo>
                    <a:cubicBezTo>
                      <a:pt x="32389" y="127755"/>
                      <a:pt x="20642" y="128325"/>
                      <a:pt x="12659" y="128553"/>
                    </a:cubicBezTo>
                    <a:cubicBezTo>
                      <a:pt x="8457" y="129089"/>
                      <a:pt x="4203" y="129089"/>
                      <a:pt x="0" y="128553"/>
                    </a:cubicBezTo>
                    <a:cubicBezTo>
                      <a:pt x="4053" y="127401"/>
                      <a:pt x="8223" y="126717"/>
                      <a:pt x="12431" y="126500"/>
                    </a:cubicBezTo>
                    <a:lnTo>
                      <a:pt x="46645" y="122851"/>
                    </a:lnTo>
                    <a:cubicBezTo>
                      <a:pt x="61015" y="121254"/>
                      <a:pt x="78236" y="119315"/>
                      <a:pt x="97053" y="116350"/>
                    </a:cubicBezTo>
                    <a:cubicBezTo>
                      <a:pt x="117456" y="113568"/>
                      <a:pt x="137448" y="108321"/>
                      <a:pt x="156585" y="100726"/>
                    </a:cubicBezTo>
                    <a:cubicBezTo>
                      <a:pt x="190731" y="85147"/>
                      <a:pt x="221466" y="62977"/>
                      <a:pt x="247024" y="35492"/>
                    </a:cubicBezTo>
                    <a:cubicBezTo>
                      <a:pt x="266868" y="13937"/>
                      <a:pt x="277702" y="-661"/>
                      <a:pt x="278272" y="2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40985C36-5A07-4818-93B1-B8BCDC7FBB51}"/>
                  </a:ext>
                </a:extLst>
              </p:cNvPr>
              <p:cNvSpPr/>
              <p:nvPr/>
            </p:nvSpPr>
            <p:spPr>
              <a:xfrm>
                <a:off x="7186187" y="4036551"/>
                <a:ext cx="236167" cy="360157"/>
              </a:xfrm>
              <a:custGeom>
                <a:avLst/>
                <a:gdLst>
                  <a:gd name="connsiteX0" fmla="*/ 5453 w 236167"/>
                  <a:gd name="connsiteY0" fmla="*/ 360157 h 360157"/>
                  <a:gd name="connsiteX1" fmla="*/ 4198 w 236167"/>
                  <a:gd name="connsiteY1" fmla="*/ 355595 h 360157"/>
                  <a:gd name="connsiteX2" fmla="*/ 2145 w 236167"/>
                  <a:gd name="connsiteY2" fmla="*/ 342138 h 360157"/>
                  <a:gd name="connsiteX3" fmla="*/ 434 w 236167"/>
                  <a:gd name="connsiteY3" fmla="*/ 291844 h 360157"/>
                  <a:gd name="connsiteX4" fmla="*/ 172074 w 236167"/>
                  <a:gd name="connsiteY4" fmla="*/ 24064 h 360157"/>
                  <a:gd name="connsiteX5" fmla="*/ 218376 w 236167"/>
                  <a:gd name="connsiteY5" fmla="*/ 4562 h 360157"/>
                  <a:gd name="connsiteX6" fmla="*/ 231492 w 236167"/>
                  <a:gd name="connsiteY6" fmla="*/ 912 h 360157"/>
                  <a:gd name="connsiteX7" fmla="*/ 236168 w 236167"/>
                  <a:gd name="connsiteY7" fmla="*/ 0 h 360157"/>
                  <a:gd name="connsiteX8" fmla="*/ 219175 w 236167"/>
                  <a:gd name="connsiteY8" fmla="*/ 6729 h 360157"/>
                  <a:gd name="connsiteX9" fmla="*/ 173556 w 236167"/>
                  <a:gd name="connsiteY9" fmla="*/ 27713 h 360157"/>
                  <a:gd name="connsiteX10" fmla="*/ 4654 w 236167"/>
                  <a:gd name="connsiteY10" fmla="*/ 292186 h 360157"/>
                  <a:gd name="connsiteX11" fmla="*/ 4654 w 236167"/>
                  <a:gd name="connsiteY11" fmla="*/ 341910 h 360157"/>
                  <a:gd name="connsiteX12" fmla="*/ 5453 w 236167"/>
                  <a:gd name="connsiteY12" fmla="*/ 360157 h 36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167" h="360157">
                    <a:moveTo>
                      <a:pt x="5453" y="360157"/>
                    </a:moveTo>
                    <a:cubicBezTo>
                      <a:pt x="5453" y="360157"/>
                      <a:pt x="4768" y="358674"/>
                      <a:pt x="4198" y="355595"/>
                    </a:cubicBezTo>
                    <a:cubicBezTo>
                      <a:pt x="3628" y="352516"/>
                      <a:pt x="2715" y="347954"/>
                      <a:pt x="2145" y="342138"/>
                    </a:cubicBezTo>
                    <a:cubicBezTo>
                      <a:pt x="73" y="325453"/>
                      <a:pt x="-499" y="308631"/>
                      <a:pt x="434" y="291844"/>
                    </a:cubicBezTo>
                    <a:cubicBezTo>
                      <a:pt x="5776" y="178356"/>
                      <a:pt x="71189" y="76308"/>
                      <a:pt x="172074" y="24064"/>
                    </a:cubicBezTo>
                    <a:cubicBezTo>
                      <a:pt x="186900" y="16217"/>
                      <a:pt x="202399" y="9682"/>
                      <a:pt x="218376" y="4562"/>
                    </a:cubicBezTo>
                    <a:cubicBezTo>
                      <a:pt x="223965" y="2623"/>
                      <a:pt x="228526" y="1711"/>
                      <a:pt x="231492" y="912"/>
                    </a:cubicBezTo>
                    <a:cubicBezTo>
                      <a:pt x="233009" y="410"/>
                      <a:pt x="234571" y="102"/>
                      <a:pt x="236168" y="0"/>
                    </a:cubicBezTo>
                    <a:cubicBezTo>
                      <a:pt x="230671" y="2646"/>
                      <a:pt x="224991" y="4892"/>
                      <a:pt x="219175" y="6729"/>
                    </a:cubicBezTo>
                    <a:cubicBezTo>
                      <a:pt x="203493" y="12636"/>
                      <a:pt x="188245" y="19639"/>
                      <a:pt x="173556" y="27713"/>
                    </a:cubicBezTo>
                    <a:cubicBezTo>
                      <a:pt x="75728" y="81189"/>
                      <a:pt x="12020" y="180945"/>
                      <a:pt x="4654" y="292186"/>
                    </a:cubicBezTo>
                    <a:cubicBezTo>
                      <a:pt x="3444" y="308734"/>
                      <a:pt x="3444" y="325362"/>
                      <a:pt x="4654" y="341910"/>
                    </a:cubicBezTo>
                    <a:cubicBezTo>
                      <a:pt x="5307" y="347966"/>
                      <a:pt x="5573" y="354067"/>
                      <a:pt x="5453" y="3601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C47F9EA0-11AE-47CF-A45B-87DC37A0E182}"/>
                  </a:ext>
                </a:extLst>
              </p:cNvPr>
              <p:cNvSpPr/>
              <p:nvPr/>
            </p:nvSpPr>
            <p:spPr>
              <a:xfrm>
                <a:off x="7132924" y="4384705"/>
                <a:ext cx="98289" cy="120140"/>
              </a:xfrm>
              <a:custGeom>
                <a:avLst/>
                <a:gdLst>
                  <a:gd name="connsiteX0" fmla="*/ 98290 w 98289"/>
                  <a:gd name="connsiteY0" fmla="*/ 69824 h 120140"/>
                  <a:gd name="connsiteX1" fmla="*/ 89052 w 98289"/>
                  <a:gd name="connsiteY1" fmla="*/ 102555 h 120140"/>
                  <a:gd name="connsiteX2" fmla="*/ 62479 w 98289"/>
                  <a:gd name="connsiteY2" fmla="*/ 120118 h 120140"/>
                  <a:gd name="connsiteX3" fmla="*/ 39670 w 98289"/>
                  <a:gd name="connsiteY3" fmla="*/ 102099 h 120140"/>
                  <a:gd name="connsiteX4" fmla="*/ 16861 w 98289"/>
                  <a:gd name="connsiteY4" fmla="*/ 71307 h 120140"/>
                  <a:gd name="connsiteX5" fmla="*/ 3518 w 98289"/>
                  <a:gd name="connsiteY5" fmla="*/ 17591 h 120140"/>
                  <a:gd name="connsiteX6" fmla="*/ 35108 w 98289"/>
                  <a:gd name="connsiteY6" fmla="*/ 28 h 120140"/>
                  <a:gd name="connsiteX7" fmla="*/ 56321 w 98289"/>
                  <a:gd name="connsiteY7" fmla="*/ 2765 h 120140"/>
                  <a:gd name="connsiteX8" fmla="*/ 79130 w 98289"/>
                  <a:gd name="connsiteY8" fmla="*/ 18275 h 120140"/>
                  <a:gd name="connsiteX9" fmla="*/ 98290 w 98289"/>
                  <a:gd name="connsiteY9" fmla="*/ 69824 h 12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289" h="120140">
                    <a:moveTo>
                      <a:pt x="98290" y="69824"/>
                    </a:moveTo>
                    <a:cubicBezTo>
                      <a:pt x="97327" y="81229"/>
                      <a:pt x="94192" y="92337"/>
                      <a:pt x="89052" y="102555"/>
                    </a:cubicBezTo>
                    <a:cubicBezTo>
                      <a:pt x="84893" y="113515"/>
                      <a:pt x="74192" y="120586"/>
                      <a:pt x="62479" y="120118"/>
                    </a:cubicBezTo>
                    <a:cubicBezTo>
                      <a:pt x="52871" y="117210"/>
                      <a:pt x="44721" y="110778"/>
                      <a:pt x="39670" y="102099"/>
                    </a:cubicBezTo>
                    <a:cubicBezTo>
                      <a:pt x="31915" y="92063"/>
                      <a:pt x="24388" y="81685"/>
                      <a:pt x="16861" y="71307"/>
                    </a:cubicBezTo>
                    <a:cubicBezTo>
                      <a:pt x="5456" y="55454"/>
                      <a:pt x="-5948" y="34812"/>
                      <a:pt x="3518" y="17591"/>
                    </a:cubicBezTo>
                    <a:cubicBezTo>
                      <a:pt x="10104" y="6460"/>
                      <a:pt x="22179" y="-246"/>
                      <a:pt x="35108" y="28"/>
                    </a:cubicBezTo>
                    <a:cubicBezTo>
                      <a:pt x="42278" y="-177"/>
                      <a:pt x="49437" y="746"/>
                      <a:pt x="56321" y="2765"/>
                    </a:cubicBezTo>
                    <a:cubicBezTo>
                      <a:pt x="65407" y="5320"/>
                      <a:pt x="73413" y="10760"/>
                      <a:pt x="79130" y="18275"/>
                    </a:cubicBezTo>
                    <a:cubicBezTo>
                      <a:pt x="90808" y="32999"/>
                      <a:pt x="97517" y="51052"/>
                      <a:pt x="98290" y="698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90AEC89B-AE88-4346-ADF2-F2083E63B31F}"/>
                  </a:ext>
                </a:extLst>
              </p:cNvPr>
              <p:cNvSpPr/>
              <p:nvPr/>
            </p:nvSpPr>
            <p:spPr>
              <a:xfrm>
                <a:off x="7062184" y="4427559"/>
                <a:ext cx="263089" cy="436780"/>
              </a:xfrm>
              <a:custGeom>
                <a:avLst/>
                <a:gdLst>
                  <a:gd name="connsiteX0" fmla="*/ 231298 w 263089"/>
                  <a:gd name="connsiteY0" fmla="*/ 215944 h 436780"/>
                  <a:gd name="connsiteX1" fmla="*/ 155457 w 263089"/>
                  <a:gd name="connsiteY1" fmla="*/ 142499 h 436780"/>
                  <a:gd name="connsiteX2" fmla="*/ 118735 w 263089"/>
                  <a:gd name="connsiteY2" fmla="*/ 84107 h 436780"/>
                  <a:gd name="connsiteX3" fmla="*/ 123296 w 263089"/>
                  <a:gd name="connsiteY3" fmla="*/ 42822 h 436780"/>
                  <a:gd name="connsiteX4" fmla="*/ 122384 w 263089"/>
                  <a:gd name="connsiteY4" fmla="*/ 10547 h 436780"/>
                  <a:gd name="connsiteX5" fmla="*/ 104023 w 263089"/>
                  <a:gd name="connsiteY5" fmla="*/ 169 h 436780"/>
                  <a:gd name="connsiteX6" fmla="*/ 18488 w 263089"/>
                  <a:gd name="connsiteY6" fmla="*/ 62438 h 436780"/>
                  <a:gd name="connsiteX7" fmla="*/ 1837 w 263089"/>
                  <a:gd name="connsiteY7" fmla="*/ 159606 h 436780"/>
                  <a:gd name="connsiteX8" fmla="*/ 1837 w 263089"/>
                  <a:gd name="connsiteY8" fmla="*/ 163939 h 436780"/>
                  <a:gd name="connsiteX9" fmla="*/ 14839 w 263089"/>
                  <a:gd name="connsiteY9" fmla="*/ 219366 h 436780"/>
                  <a:gd name="connsiteX10" fmla="*/ 23620 w 263089"/>
                  <a:gd name="connsiteY10" fmla="*/ 245824 h 436780"/>
                  <a:gd name="connsiteX11" fmla="*/ 31489 w 263089"/>
                  <a:gd name="connsiteY11" fmla="*/ 289732 h 436780"/>
                  <a:gd name="connsiteX12" fmla="*/ 27612 w 263089"/>
                  <a:gd name="connsiteY12" fmla="*/ 335350 h 436780"/>
                  <a:gd name="connsiteX13" fmla="*/ 40499 w 263089"/>
                  <a:gd name="connsiteY13" fmla="*/ 377547 h 436780"/>
                  <a:gd name="connsiteX14" fmla="*/ 80757 w 263089"/>
                  <a:gd name="connsiteY14" fmla="*/ 380171 h 436780"/>
                  <a:gd name="connsiteX15" fmla="*/ 139327 w 263089"/>
                  <a:gd name="connsiteY15" fmla="*/ 436771 h 436780"/>
                  <a:gd name="connsiteX16" fmla="*/ 194803 w 263089"/>
                  <a:gd name="connsiteY16" fmla="*/ 390549 h 436780"/>
                  <a:gd name="connsiteX17" fmla="*/ 233921 w 263089"/>
                  <a:gd name="connsiteY17" fmla="*/ 393058 h 436780"/>
                  <a:gd name="connsiteX18" fmla="*/ 256730 w 263089"/>
                  <a:gd name="connsiteY18" fmla="*/ 357247 h 436780"/>
                  <a:gd name="connsiteX19" fmla="*/ 231298 w 263089"/>
                  <a:gd name="connsiteY19" fmla="*/ 215944 h 43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3089" h="436780">
                    <a:moveTo>
                      <a:pt x="231298" y="215944"/>
                    </a:moveTo>
                    <a:cubicBezTo>
                      <a:pt x="210085" y="187889"/>
                      <a:pt x="180091" y="167589"/>
                      <a:pt x="155457" y="142499"/>
                    </a:cubicBezTo>
                    <a:cubicBezTo>
                      <a:pt x="138674" y="126293"/>
                      <a:pt x="126073" y="106255"/>
                      <a:pt x="118735" y="84107"/>
                    </a:cubicBezTo>
                    <a:cubicBezTo>
                      <a:pt x="115011" y="70262"/>
                      <a:pt x="116640" y="55516"/>
                      <a:pt x="123296" y="42822"/>
                    </a:cubicBezTo>
                    <a:cubicBezTo>
                      <a:pt x="129360" y="32821"/>
                      <a:pt x="129003" y="20196"/>
                      <a:pt x="122384" y="10547"/>
                    </a:cubicBezTo>
                    <a:cubicBezTo>
                      <a:pt x="118326" y="4298"/>
                      <a:pt x="111471" y="420"/>
                      <a:pt x="104023" y="169"/>
                    </a:cubicBezTo>
                    <a:cubicBezTo>
                      <a:pt x="71406" y="-2796"/>
                      <a:pt x="35595" y="33813"/>
                      <a:pt x="18488" y="62438"/>
                    </a:cubicBezTo>
                    <a:cubicBezTo>
                      <a:pt x="2502" y="92147"/>
                      <a:pt x="-3344" y="126270"/>
                      <a:pt x="1837" y="159606"/>
                    </a:cubicBezTo>
                    <a:cubicBezTo>
                      <a:pt x="1837" y="161088"/>
                      <a:pt x="1837" y="162571"/>
                      <a:pt x="1837" y="163939"/>
                    </a:cubicBezTo>
                    <a:cubicBezTo>
                      <a:pt x="3597" y="182928"/>
                      <a:pt x="7973" y="201575"/>
                      <a:pt x="14839" y="219366"/>
                    </a:cubicBezTo>
                    <a:cubicBezTo>
                      <a:pt x="17690" y="228261"/>
                      <a:pt x="20655" y="237043"/>
                      <a:pt x="23620" y="245824"/>
                    </a:cubicBezTo>
                    <a:cubicBezTo>
                      <a:pt x="28412" y="259989"/>
                      <a:pt x="31065" y="274781"/>
                      <a:pt x="31489" y="289732"/>
                    </a:cubicBezTo>
                    <a:cubicBezTo>
                      <a:pt x="31489" y="304786"/>
                      <a:pt x="28182" y="319726"/>
                      <a:pt x="27612" y="335350"/>
                    </a:cubicBezTo>
                    <a:cubicBezTo>
                      <a:pt x="26161" y="350564"/>
                      <a:pt x="30795" y="365744"/>
                      <a:pt x="40499" y="377547"/>
                    </a:cubicBezTo>
                    <a:cubicBezTo>
                      <a:pt x="51004" y="389157"/>
                      <a:pt x="68835" y="390321"/>
                      <a:pt x="80757" y="380171"/>
                    </a:cubicBezTo>
                    <a:cubicBezTo>
                      <a:pt x="81301" y="411978"/>
                      <a:pt x="107524" y="437319"/>
                      <a:pt x="139327" y="436771"/>
                    </a:cubicBezTo>
                    <a:cubicBezTo>
                      <a:pt x="166381" y="436304"/>
                      <a:pt x="189466" y="417076"/>
                      <a:pt x="194803" y="390549"/>
                    </a:cubicBezTo>
                    <a:cubicBezTo>
                      <a:pt x="205421" y="400973"/>
                      <a:pt x="222060" y="402033"/>
                      <a:pt x="233921" y="393058"/>
                    </a:cubicBezTo>
                    <a:cubicBezTo>
                      <a:pt x="245383" y="384071"/>
                      <a:pt x="253434" y="371434"/>
                      <a:pt x="256730" y="357247"/>
                    </a:cubicBezTo>
                    <a:cubicBezTo>
                      <a:pt x="270735" y="308755"/>
                      <a:pt x="261326" y="256510"/>
                      <a:pt x="231298" y="2159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902DA26D-CD24-4879-B55B-56FA9FAA0857}"/>
                  </a:ext>
                </a:extLst>
              </p:cNvPr>
              <p:cNvSpPr/>
              <p:nvPr/>
            </p:nvSpPr>
            <p:spPr>
              <a:xfrm>
                <a:off x="7150013" y="4417645"/>
                <a:ext cx="48018" cy="66423"/>
              </a:xfrm>
              <a:custGeom>
                <a:avLst/>
                <a:gdLst>
                  <a:gd name="connsiteX0" fmla="*/ 45390 w 48018"/>
                  <a:gd name="connsiteY0" fmla="*/ 66422 h 66423"/>
                  <a:gd name="connsiteX1" fmla="*/ 43908 w 48018"/>
                  <a:gd name="connsiteY1" fmla="*/ 53649 h 66423"/>
                  <a:gd name="connsiteX2" fmla="*/ 33530 w 48018"/>
                  <a:gd name="connsiteY2" fmla="*/ 26049 h 66423"/>
                  <a:gd name="connsiteX3" fmla="*/ 11405 w 48018"/>
                  <a:gd name="connsiteY3" fmla="*/ 6547 h 66423"/>
                  <a:gd name="connsiteX4" fmla="*/ 0 w 48018"/>
                  <a:gd name="connsiteY4" fmla="*/ 503 h 66423"/>
                  <a:gd name="connsiteX5" fmla="*/ 13115 w 48018"/>
                  <a:gd name="connsiteY5" fmla="*/ 2670 h 66423"/>
                  <a:gd name="connsiteX6" fmla="*/ 48013 w 48018"/>
                  <a:gd name="connsiteY6" fmla="*/ 53420 h 66423"/>
                  <a:gd name="connsiteX7" fmla="*/ 45390 w 48018"/>
                  <a:gd name="connsiteY7" fmla="*/ 66422 h 6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18" h="66423">
                    <a:moveTo>
                      <a:pt x="45390" y="66422"/>
                    </a:moveTo>
                    <a:cubicBezTo>
                      <a:pt x="44493" y="62225"/>
                      <a:pt x="43996" y="57948"/>
                      <a:pt x="43908" y="53649"/>
                    </a:cubicBezTo>
                    <a:cubicBezTo>
                      <a:pt x="42678" y="43761"/>
                      <a:pt x="39121" y="34295"/>
                      <a:pt x="33530" y="26049"/>
                    </a:cubicBezTo>
                    <a:cubicBezTo>
                      <a:pt x="27759" y="17929"/>
                      <a:pt x="20186" y="11258"/>
                      <a:pt x="11405" y="6547"/>
                    </a:cubicBezTo>
                    <a:cubicBezTo>
                      <a:pt x="4676" y="2784"/>
                      <a:pt x="0" y="1415"/>
                      <a:pt x="0" y="503"/>
                    </a:cubicBezTo>
                    <a:cubicBezTo>
                      <a:pt x="0" y="-410"/>
                      <a:pt x="5246" y="-295"/>
                      <a:pt x="13115" y="2670"/>
                    </a:cubicBezTo>
                    <a:cubicBezTo>
                      <a:pt x="33982" y="10915"/>
                      <a:pt x="47777" y="30988"/>
                      <a:pt x="48013" y="53420"/>
                    </a:cubicBezTo>
                    <a:cubicBezTo>
                      <a:pt x="48127" y="61746"/>
                      <a:pt x="46189" y="66536"/>
                      <a:pt x="45390" y="664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0302007E-FDBE-4C7C-9E22-3A44AA8047E2}"/>
                  </a:ext>
                </a:extLst>
              </p:cNvPr>
              <p:cNvSpPr/>
              <p:nvPr/>
            </p:nvSpPr>
            <p:spPr>
              <a:xfrm>
                <a:off x="7100370" y="4437536"/>
                <a:ext cx="98379" cy="409995"/>
              </a:xfrm>
              <a:custGeom>
                <a:avLst/>
                <a:gdLst>
                  <a:gd name="connsiteX0" fmla="*/ 93892 w 98379"/>
                  <a:gd name="connsiteY0" fmla="*/ 409996 h 409995"/>
                  <a:gd name="connsiteX1" fmla="*/ 95831 w 98379"/>
                  <a:gd name="connsiteY1" fmla="*/ 392319 h 409995"/>
                  <a:gd name="connsiteX2" fmla="*/ 89330 w 98379"/>
                  <a:gd name="connsiteY2" fmla="*/ 345217 h 409995"/>
                  <a:gd name="connsiteX3" fmla="*/ 57854 w 98379"/>
                  <a:gd name="connsiteY3" fmla="*/ 281352 h 409995"/>
                  <a:gd name="connsiteX4" fmla="*/ 13490 w 98379"/>
                  <a:gd name="connsiteY4" fmla="*/ 204827 h 409995"/>
                  <a:gd name="connsiteX5" fmla="*/ 1401 w 98379"/>
                  <a:gd name="connsiteY5" fmla="*/ 117125 h 409995"/>
                  <a:gd name="connsiteX6" fmla="*/ 24210 w 98379"/>
                  <a:gd name="connsiteY6" fmla="*/ 48698 h 409995"/>
                  <a:gd name="connsiteX7" fmla="*/ 55003 w 98379"/>
                  <a:gd name="connsiteY7" fmla="*/ 10835 h 409995"/>
                  <a:gd name="connsiteX8" fmla="*/ 65267 w 98379"/>
                  <a:gd name="connsiteY8" fmla="*/ 2509 h 409995"/>
                  <a:gd name="connsiteX9" fmla="*/ 69144 w 98379"/>
                  <a:gd name="connsiteY9" fmla="*/ 0 h 409995"/>
                  <a:gd name="connsiteX10" fmla="*/ 56599 w 98379"/>
                  <a:gd name="connsiteY10" fmla="*/ 12431 h 409995"/>
                  <a:gd name="connsiteX11" fmla="*/ 27860 w 98379"/>
                  <a:gd name="connsiteY11" fmla="*/ 50865 h 409995"/>
                  <a:gd name="connsiteX12" fmla="*/ 6533 w 98379"/>
                  <a:gd name="connsiteY12" fmla="*/ 118038 h 409995"/>
                  <a:gd name="connsiteX13" fmla="*/ 18622 w 98379"/>
                  <a:gd name="connsiteY13" fmla="*/ 202774 h 409995"/>
                  <a:gd name="connsiteX14" fmla="*/ 62073 w 98379"/>
                  <a:gd name="connsiteY14" fmla="*/ 278728 h 409995"/>
                  <a:gd name="connsiteX15" fmla="*/ 92980 w 98379"/>
                  <a:gd name="connsiteY15" fmla="*/ 344191 h 409995"/>
                  <a:gd name="connsiteX16" fmla="*/ 97770 w 98379"/>
                  <a:gd name="connsiteY16" fmla="*/ 392774 h 409995"/>
                  <a:gd name="connsiteX17" fmla="*/ 95147 w 98379"/>
                  <a:gd name="connsiteY17" fmla="*/ 405890 h 409995"/>
                  <a:gd name="connsiteX18" fmla="*/ 93892 w 98379"/>
                  <a:gd name="connsiteY18" fmla="*/ 409996 h 40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79" h="409995">
                    <a:moveTo>
                      <a:pt x="93892" y="409996"/>
                    </a:moveTo>
                    <a:cubicBezTo>
                      <a:pt x="93892" y="409996"/>
                      <a:pt x="95033" y="403723"/>
                      <a:pt x="95831" y="392319"/>
                    </a:cubicBezTo>
                    <a:cubicBezTo>
                      <a:pt x="96554" y="376352"/>
                      <a:pt x="94352" y="360385"/>
                      <a:pt x="89330" y="345217"/>
                    </a:cubicBezTo>
                    <a:cubicBezTo>
                      <a:pt x="81684" y="322636"/>
                      <a:pt x="71100" y="301173"/>
                      <a:pt x="57854" y="281352"/>
                    </a:cubicBezTo>
                    <a:cubicBezTo>
                      <a:pt x="41035" y="257071"/>
                      <a:pt x="26200" y="231479"/>
                      <a:pt x="13490" y="204827"/>
                    </a:cubicBezTo>
                    <a:cubicBezTo>
                      <a:pt x="1708" y="177193"/>
                      <a:pt x="-2466" y="146914"/>
                      <a:pt x="1401" y="117125"/>
                    </a:cubicBezTo>
                    <a:cubicBezTo>
                      <a:pt x="4333" y="93016"/>
                      <a:pt x="12090" y="69739"/>
                      <a:pt x="24210" y="48698"/>
                    </a:cubicBezTo>
                    <a:cubicBezTo>
                      <a:pt x="32444" y="34556"/>
                      <a:pt x="42834" y="21783"/>
                      <a:pt x="55003" y="10835"/>
                    </a:cubicBezTo>
                    <a:cubicBezTo>
                      <a:pt x="58195" y="7790"/>
                      <a:pt x="61626" y="5007"/>
                      <a:pt x="65267" y="2509"/>
                    </a:cubicBezTo>
                    <a:cubicBezTo>
                      <a:pt x="66435" y="1494"/>
                      <a:pt x="67740" y="650"/>
                      <a:pt x="69144" y="0"/>
                    </a:cubicBezTo>
                    <a:cubicBezTo>
                      <a:pt x="65238" y="4414"/>
                      <a:pt x="61048" y="8565"/>
                      <a:pt x="56599" y="12431"/>
                    </a:cubicBezTo>
                    <a:cubicBezTo>
                      <a:pt x="45261" y="23824"/>
                      <a:pt x="35586" y="36768"/>
                      <a:pt x="27860" y="50865"/>
                    </a:cubicBezTo>
                    <a:cubicBezTo>
                      <a:pt x="16453" y="71655"/>
                      <a:pt x="9210" y="94476"/>
                      <a:pt x="6533" y="118038"/>
                    </a:cubicBezTo>
                    <a:cubicBezTo>
                      <a:pt x="3018" y="146857"/>
                      <a:pt x="7189" y="176087"/>
                      <a:pt x="18622" y="202774"/>
                    </a:cubicBezTo>
                    <a:cubicBezTo>
                      <a:pt x="31224" y="229119"/>
                      <a:pt x="45747" y="254505"/>
                      <a:pt x="62073" y="278728"/>
                    </a:cubicBezTo>
                    <a:cubicBezTo>
                      <a:pt x="75336" y="299029"/>
                      <a:pt x="85737" y="321051"/>
                      <a:pt x="92980" y="344191"/>
                    </a:cubicBezTo>
                    <a:cubicBezTo>
                      <a:pt x="97766" y="359907"/>
                      <a:pt x="99394" y="376420"/>
                      <a:pt x="97770" y="392774"/>
                    </a:cubicBezTo>
                    <a:cubicBezTo>
                      <a:pt x="97291" y="397211"/>
                      <a:pt x="96413" y="401602"/>
                      <a:pt x="95147" y="405890"/>
                    </a:cubicBezTo>
                    <a:cubicBezTo>
                      <a:pt x="94858" y="407293"/>
                      <a:pt x="94439" y="408673"/>
                      <a:pt x="93892" y="40999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B597EA38-2087-4A67-858C-51364126F797}"/>
                  </a:ext>
                </a:extLst>
              </p:cNvPr>
              <p:cNvSpPr/>
              <p:nvPr/>
            </p:nvSpPr>
            <p:spPr>
              <a:xfrm>
                <a:off x="7141697" y="4445862"/>
                <a:ext cx="158740" cy="378404"/>
              </a:xfrm>
              <a:custGeom>
                <a:avLst/>
                <a:gdLst>
                  <a:gd name="connsiteX0" fmla="*/ 137530 w 158740"/>
                  <a:gd name="connsiteY0" fmla="*/ 378405 h 378404"/>
                  <a:gd name="connsiteX1" fmla="*/ 146426 w 158740"/>
                  <a:gd name="connsiteY1" fmla="*/ 363237 h 378404"/>
                  <a:gd name="connsiteX2" fmla="*/ 153839 w 158740"/>
                  <a:gd name="connsiteY2" fmla="*/ 317048 h 378404"/>
                  <a:gd name="connsiteX3" fmla="*/ 127836 w 158740"/>
                  <a:gd name="connsiteY3" fmla="*/ 252840 h 378404"/>
                  <a:gd name="connsiteX4" fmla="*/ 67506 w 158740"/>
                  <a:gd name="connsiteY4" fmla="*/ 190115 h 378404"/>
                  <a:gd name="connsiteX5" fmla="*/ 12080 w 158740"/>
                  <a:gd name="connsiteY5" fmla="*/ 121687 h 378404"/>
                  <a:gd name="connsiteX6" fmla="*/ 675 w 158740"/>
                  <a:gd name="connsiteY6" fmla="*/ 84508 h 378404"/>
                  <a:gd name="connsiteX7" fmla="*/ 2728 w 158740"/>
                  <a:gd name="connsiteY7" fmla="*/ 50294 h 378404"/>
                  <a:gd name="connsiteX8" fmla="*/ 27476 w 158740"/>
                  <a:gd name="connsiteY8" fmla="*/ 8668 h 378404"/>
                  <a:gd name="connsiteX9" fmla="*/ 33748 w 158740"/>
                  <a:gd name="connsiteY9" fmla="*/ 4220 h 378404"/>
                  <a:gd name="connsiteX10" fmla="*/ 38766 w 158740"/>
                  <a:gd name="connsiteY10" fmla="*/ 1597 h 378404"/>
                  <a:gd name="connsiteX11" fmla="*/ 43100 w 158740"/>
                  <a:gd name="connsiteY11" fmla="*/ 0 h 378404"/>
                  <a:gd name="connsiteX12" fmla="*/ 28958 w 158740"/>
                  <a:gd name="connsiteY12" fmla="*/ 10378 h 378404"/>
                  <a:gd name="connsiteX13" fmla="*/ 6833 w 158740"/>
                  <a:gd name="connsiteY13" fmla="*/ 51207 h 378404"/>
                  <a:gd name="connsiteX14" fmla="*/ 5579 w 158740"/>
                  <a:gd name="connsiteY14" fmla="*/ 83596 h 378404"/>
                  <a:gd name="connsiteX15" fmla="*/ 16984 w 158740"/>
                  <a:gd name="connsiteY15" fmla="*/ 118950 h 378404"/>
                  <a:gd name="connsiteX16" fmla="*/ 71954 w 158740"/>
                  <a:gd name="connsiteY16" fmla="*/ 185781 h 378404"/>
                  <a:gd name="connsiteX17" fmla="*/ 132512 w 158740"/>
                  <a:gd name="connsiteY17" fmla="*/ 249647 h 378404"/>
                  <a:gd name="connsiteX18" fmla="*/ 158401 w 158740"/>
                  <a:gd name="connsiteY18" fmla="*/ 316706 h 378404"/>
                  <a:gd name="connsiteX19" fmla="*/ 148821 w 158740"/>
                  <a:gd name="connsiteY19" fmla="*/ 364377 h 378404"/>
                  <a:gd name="connsiteX20" fmla="*/ 141180 w 158740"/>
                  <a:gd name="connsiteY20" fmla="*/ 375211 h 378404"/>
                  <a:gd name="connsiteX21" fmla="*/ 137530 w 158740"/>
                  <a:gd name="connsiteY21" fmla="*/ 378405 h 37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8740" h="378404">
                    <a:moveTo>
                      <a:pt x="137530" y="378405"/>
                    </a:moveTo>
                    <a:cubicBezTo>
                      <a:pt x="137530" y="378405"/>
                      <a:pt x="141522" y="373387"/>
                      <a:pt x="146426" y="363237"/>
                    </a:cubicBezTo>
                    <a:cubicBezTo>
                      <a:pt x="153052" y="348798"/>
                      <a:pt x="155618" y="332832"/>
                      <a:pt x="153839" y="317048"/>
                    </a:cubicBezTo>
                    <a:cubicBezTo>
                      <a:pt x="151330" y="293634"/>
                      <a:pt x="142320" y="271395"/>
                      <a:pt x="127836" y="252840"/>
                    </a:cubicBezTo>
                    <a:cubicBezTo>
                      <a:pt x="109600" y="230202"/>
                      <a:pt x="89414" y="209217"/>
                      <a:pt x="67506" y="190115"/>
                    </a:cubicBezTo>
                    <a:cubicBezTo>
                      <a:pt x="45184" y="170715"/>
                      <a:pt x="26425" y="147553"/>
                      <a:pt x="12080" y="121687"/>
                    </a:cubicBezTo>
                    <a:cubicBezTo>
                      <a:pt x="6214" y="110020"/>
                      <a:pt x="2359" y="97452"/>
                      <a:pt x="675" y="84508"/>
                    </a:cubicBezTo>
                    <a:cubicBezTo>
                      <a:pt x="-683" y="73069"/>
                      <a:pt x="12" y="61482"/>
                      <a:pt x="2728" y="50294"/>
                    </a:cubicBezTo>
                    <a:cubicBezTo>
                      <a:pt x="6166" y="34077"/>
                      <a:pt x="14866" y="19434"/>
                      <a:pt x="27476" y="8668"/>
                    </a:cubicBezTo>
                    <a:cubicBezTo>
                      <a:pt x="29430" y="7003"/>
                      <a:pt x="31530" y="5508"/>
                      <a:pt x="33748" y="4220"/>
                    </a:cubicBezTo>
                    <a:cubicBezTo>
                      <a:pt x="35324" y="3171"/>
                      <a:pt x="37007" y="2292"/>
                      <a:pt x="38766" y="1597"/>
                    </a:cubicBezTo>
                    <a:cubicBezTo>
                      <a:pt x="40118" y="844"/>
                      <a:pt x="41581" y="297"/>
                      <a:pt x="43100" y="0"/>
                    </a:cubicBezTo>
                    <a:cubicBezTo>
                      <a:pt x="43100" y="684"/>
                      <a:pt x="37398" y="2965"/>
                      <a:pt x="28958" y="10378"/>
                    </a:cubicBezTo>
                    <a:cubicBezTo>
                      <a:pt x="17496" y="21338"/>
                      <a:pt x="9758" y="35617"/>
                      <a:pt x="6833" y="51207"/>
                    </a:cubicBezTo>
                    <a:cubicBezTo>
                      <a:pt x="4556" y="61847"/>
                      <a:pt x="4132" y="72807"/>
                      <a:pt x="5579" y="83596"/>
                    </a:cubicBezTo>
                    <a:cubicBezTo>
                      <a:pt x="7383" y="95935"/>
                      <a:pt x="11238" y="107887"/>
                      <a:pt x="16984" y="118950"/>
                    </a:cubicBezTo>
                    <a:cubicBezTo>
                      <a:pt x="31400" y="144177"/>
                      <a:pt x="49987" y="166770"/>
                      <a:pt x="71954" y="185781"/>
                    </a:cubicBezTo>
                    <a:cubicBezTo>
                      <a:pt x="94122" y="205100"/>
                      <a:pt x="114402" y="226484"/>
                      <a:pt x="132512" y="249647"/>
                    </a:cubicBezTo>
                    <a:cubicBezTo>
                      <a:pt x="147406" y="269046"/>
                      <a:pt x="156405" y="292323"/>
                      <a:pt x="158401" y="316706"/>
                    </a:cubicBezTo>
                    <a:cubicBezTo>
                      <a:pt x="159872" y="333185"/>
                      <a:pt x="156542" y="349745"/>
                      <a:pt x="148821" y="364377"/>
                    </a:cubicBezTo>
                    <a:cubicBezTo>
                      <a:pt x="146699" y="368277"/>
                      <a:pt x="144145" y="371904"/>
                      <a:pt x="141180" y="375211"/>
                    </a:cubicBezTo>
                    <a:cubicBezTo>
                      <a:pt x="140108" y="376432"/>
                      <a:pt x="138887" y="377504"/>
                      <a:pt x="137530" y="3784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图形 4">
              <a:extLst>
                <a:ext uri="{FF2B5EF4-FFF2-40B4-BE49-F238E27FC236}">
                  <a16:creationId xmlns:a16="http://schemas.microsoft.com/office/drawing/2014/main" id="{CA3EAC8B-1E2F-4412-862B-FA8D273C77B4}"/>
                </a:ext>
              </a:extLst>
            </p:cNvPr>
            <p:cNvGrpSpPr/>
            <p:nvPr/>
          </p:nvGrpSpPr>
          <p:grpSpPr>
            <a:xfrm>
              <a:off x="8212351" y="4025488"/>
              <a:ext cx="1112518" cy="1652467"/>
              <a:chOff x="8212351" y="4025488"/>
              <a:chExt cx="1112518" cy="1652467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D571CC35-FF45-447B-816F-668F04E35F4B}"/>
                  </a:ext>
                </a:extLst>
              </p:cNvPr>
              <p:cNvSpPr/>
              <p:nvPr/>
            </p:nvSpPr>
            <p:spPr>
              <a:xfrm>
                <a:off x="8354110" y="5376084"/>
                <a:ext cx="881657" cy="301871"/>
              </a:xfrm>
              <a:custGeom>
                <a:avLst/>
                <a:gdLst>
                  <a:gd name="connsiteX0" fmla="*/ 871768 w 881657"/>
                  <a:gd name="connsiteY0" fmla="*/ 81137 h 301871"/>
                  <a:gd name="connsiteX1" fmla="*/ 826834 w 881657"/>
                  <a:gd name="connsiteY1" fmla="*/ 61293 h 301871"/>
                  <a:gd name="connsiteX2" fmla="*/ 401442 w 881657"/>
                  <a:gd name="connsiteY2" fmla="*/ 50 h 301871"/>
                  <a:gd name="connsiteX3" fmla="*/ 0 w 881657"/>
                  <a:gd name="connsiteY3" fmla="*/ 131431 h 301871"/>
                  <a:gd name="connsiteX4" fmla="*/ 14028 w 881657"/>
                  <a:gd name="connsiteY4" fmla="*/ 141467 h 301871"/>
                  <a:gd name="connsiteX5" fmla="*/ 406802 w 881657"/>
                  <a:gd name="connsiteY5" fmla="*/ 175681 h 301871"/>
                  <a:gd name="connsiteX6" fmla="*/ 244401 w 881657"/>
                  <a:gd name="connsiteY6" fmla="*/ 266918 h 301871"/>
                  <a:gd name="connsiteX7" fmla="*/ 612997 w 881657"/>
                  <a:gd name="connsiteY7" fmla="*/ 243767 h 301871"/>
                  <a:gd name="connsiteX8" fmla="*/ 711761 w 881657"/>
                  <a:gd name="connsiteY8" fmla="*/ 188226 h 301871"/>
                  <a:gd name="connsiteX9" fmla="*/ 829457 w 881657"/>
                  <a:gd name="connsiteY9" fmla="*/ 172602 h 301871"/>
                  <a:gd name="connsiteX10" fmla="*/ 871768 w 881657"/>
                  <a:gd name="connsiteY10" fmla="*/ 81137 h 30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1657" h="301871">
                    <a:moveTo>
                      <a:pt x="871768" y="81137"/>
                    </a:moveTo>
                    <a:cubicBezTo>
                      <a:pt x="859165" y="70097"/>
                      <a:pt x="843484" y="63163"/>
                      <a:pt x="826834" y="61293"/>
                    </a:cubicBezTo>
                    <a:cubicBezTo>
                      <a:pt x="686671" y="30045"/>
                      <a:pt x="545026" y="-1432"/>
                      <a:pt x="401442" y="50"/>
                    </a:cubicBezTo>
                    <a:cubicBezTo>
                      <a:pt x="257858" y="1533"/>
                      <a:pt x="110054" y="38484"/>
                      <a:pt x="0" y="131431"/>
                    </a:cubicBezTo>
                    <a:lnTo>
                      <a:pt x="14028" y="141467"/>
                    </a:lnTo>
                    <a:cubicBezTo>
                      <a:pt x="139980" y="185763"/>
                      <a:pt x="275079" y="197521"/>
                      <a:pt x="406802" y="175681"/>
                    </a:cubicBezTo>
                    <a:cubicBezTo>
                      <a:pt x="365654" y="224938"/>
                      <a:pt x="307879" y="257395"/>
                      <a:pt x="244401" y="266918"/>
                    </a:cubicBezTo>
                    <a:cubicBezTo>
                      <a:pt x="363522" y="320679"/>
                      <a:pt x="501540" y="312012"/>
                      <a:pt x="612997" y="243767"/>
                    </a:cubicBezTo>
                    <a:cubicBezTo>
                      <a:pt x="645158" y="223581"/>
                      <a:pt x="675152" y="198148"/>
                      <a:pt x="711761" y="188226"/>
                    </a:cubicBezTo>
                    <a:cubicBezTo>
                      <a:pt x="748370" y="178304"/>
                      <a:pt x="791593" y="185033"/>
                      <a:pt x="829457" y="172602"/>
                    </a:cubicBezTo>
                    <a:cubicBezTo>
                      <a:pt x="867320" y="160171"/>
                      <a:pt x="898226" y="110675"/>
                      <a:pt x="871768" y="81137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9B4E4D64-2256-409E-B4CB-0C686C69B3DF}"/>
                  </a:ext>
                </a:extLst>
              </p:cNvPr>
              <p:cNvSpPr/>
              <p:nvPr/>
            </p:nvSpPr>
            <p:spPr>
              <a:xfrm>
                <a:off x="8230712" y="5242473"/>
                <a:ext cx="1094157" cy="299940"/>
              </a:xfrm>
              <a:custGeom>
                <a:avLst/>
                <a:gdLst>
                  <a:gd name="connsiteX0" fmla="*/ 20985 w 1094157"/>
                  <a:gd name="connsiteY0" fmla="*/ 299941 h 299940"/>
                  <a:gd name="connsiteX1" fmla="*/ 0 w 1094157"/>
                  <a:gd name="connsiteY1" fmla="*/ 171411 h 299940"/>
                  <a:gd name="connsiteX2" fmla="*/ 1053671 w 1094157"/>
                  <a:gd name="connsiteY2" fmla="*/ 0 h 299940"/>
                  <a:gd name="connsiteX3" fmla="*/ 1094157 w 1094157"/>
                  <a:gd name="connsiteY3" fmla="*/ 90324 h 299940"/>
                  <a:gd name="connsiteX4" fmla="*/ 20985 w 1094157"/>
                  <a:gd name="connsiteY4" fmla="*/ 299941 h 29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157" h="299940">
                    <a:moveTo>
                      <a:pt x="20985" y="299941"/>
                    </a:moveTo>
                    <a:lnTo>
                      <a:pt x="0" y="171411"/>
                    </a:lnTo>
                    <a:lnTo>
                      <a:pt x="1053671" y="0"/>
                    </a:lnTo>
                    <a:lnTo>
                      <a:pt x="1094157" y="90324"/>
                    </a:lnTo>
                    <a:lnTo>
                      <a:pt x="20985" y="299941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25A827B-B562-4C8A-90A6-E46FCA0E8A09}"/>
                  </a:ext>
                </a:extLst>
              </p:cNvPr>
              <p:cNvSpPr/>
              <p:nvPr/>
            </p:nvSpPr>
            <p:spPr>
              <a:xfrm>
                <a:off x="8235845" y="5328328"/>
                <a:ext cx="1078190" cy="187761"/>
              </a:xfrm>
              <a:custGeom>
                <a:avLst/>
                <a:gdLst>
                  <a:gd name="connsiteX0" fmla="*/ 1078191 w 1078190"/>
                  <a:gd name="connsiteY0" fmla="*/ 22 h 187761"/>
                  <a:gd name="connsiteX1" fmla="*/ 1066786 w 1078190"/>
                  <a:gd name="connsiteY1" fmla="*/ 1847 h 187761"/>
                  <a:gd name="connsiteX2" fmla="*/ 1035082 w 1078190"/>
                  <a:gd name="connsiteY2" fmla="*/ 5382 h 187761"/>
                  <a:gd name="connsiteX3" fmla="*/ 918527 w 1078190"/>
                  <a:gd name="connsiteY3" fmla="*/ 17813 h 187761"/>
                  <a:gd name="connsiteX4" fmla="*/ 534876 w 1078190"/>
                  <a:gd name="connsiteY4" fmla="*/ 69134 h 187761"/>
                  <a:gd name="connsiteX5" fmla="*/ 326742 w 1078190"/>
                  <a:gd name="connsiteY5" fmla="*/ 114752 h 187761"/>
                  <a:gd name="connsiteX6" fmla="*/ 158410 w 1078190"/>
                  <a:gd name="connsiteY6" fmla="*/ 159458 h 187761"/>
                  <a:gd name="connsiteX7" fmla="*/ 43109 w 1078190"/>
                  <a:gd name="connsiteY7" fmla="*/ 183066 h 187761"/>
                  <a:gd name="connsiteX8" fmla="*/ 11405 w 1078190"/>
                  <a:gd name="connsiteY8" fmla="*/ 187057 h 187761"/>
                  <a:gd name="connsiteX9" fmla="*/ 0 w 1078190"/>
                  <a:gd name="connsiteY9" fmla="*/ 187742 h 187761"/>
                  <a:gd name="connsiteX10" fmla="*/ 11405 w 1078190"/>
                  <a:gd name="connsiteY10" fmla="*/ 185461 h 187761"/>
                  <a:gd name="connsiteX11" fmla="*/ 42881 w 1078190"/>
                  <a:gd name="connsiteY11" fmla="*/ 180101 h 187761"/>
                  <a:gd name="connsiteX12" fmla="*/ 156927 w 1078190"/>
                  <a:gd name="connsiteY12" fmla="*/ 154212 h 187761"/>
                  <a:gd name="connsiteX13" fmla="*/ 324803 w 1078190"/>
                  <a:gd name="connsiteY13" fmla="*/ 107909 h 187761"/>
                  <a:gd name="connsiteX14" fmla="*/ 533393 w 1078190"/>
                  <a:gd name="connsiteY14" fmla="*/ 61607 h 187761"/>
                  <a:gd name="connsiteX15" fmla="*/ 917956 w 1078190"/>
                  <a:gd name="connsiteY15" fmla="*/ 12453 h 187761"/>
                  <a:gd name="connsiteX16" fmla="*/ 1034967 w 1078190"/>
                  <a:gd name="connsiteY16" fmla="*/ 2759 h 187761"/>
                  <a:gd name="connsiteX17" fmla="*/ 1066900 w 1078190"/>
                  <a:gd name="connsiteY17" fmla="*/ 592 h 187761"/>
                  <a:gd name="connsiteX18" fmla="*/ 1078191 w 1078190"/>
                  <a:gd name="connsiteY18" fmla="*/ 22 h 18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8190" h="187761">
                    <a:moveTo>
                      <a:pt x="1078191" y="22"/>
                    </a:moveTo>
                    <a:cubicBezTo>
                      <a:pt x="1074473" y="1060"/>
                      <a:pt x="1070641" y="1675"/>
                      <a:pt x="1066786" y="1847"/>
                    </a:cubicBezTo>
                    <a:lnTo>
                      <a:pt x="1035082" y="5382"/>
                    </a:lnTo>
                    <a:lnTo>
                      <a:pt x="918527" y="17813"/>
                    </a:lnTo>
                    <a:cubicBezTo>
                      <a:pt x="819991" y="28191"/>
                      <a:pt x="683706" y="42561"/>
                      <a:pt x="534876" y="69134"/>
                    </a:cubicBezTo>
                    <a:cubicBezTo>
                      <a:pt x="460404" y="82477"/>
                      <a:pt x="390151" y="98215"/>
                      <a:pt x="326742" y="114752"/>
                    </a:cubicBezTo>
                    <a:cubicBezTo>
                      <a:pt x="263332" y="131289"/>
                      <a:pt x="206651" y="147712"/>
                      <a:pt x="158410" y="159458"/>
                    </a:cubicBezTo>
                    <a:cubicBezTo>
                      <a:pt x="110168" y="171205"/>
                      <a:pt x="70595" y="178960"/>
                      <a:pt x="43109" y="183066"/>
                    </a:cubicBezTo>
                    <a:cubicBezTo>
                      <a:pt x="29424" y="185005"/>
                      <a:pt x="18704" y="186373"/>
                      <a:pt x="11405" y="187057"/>
                    </a:cubicBezTo>
                    <a:cubicBezTo>
                      <a:pt x="7630" y="187605"/>
                      <a:pt x="3809" y="187833"/>
                      <a:pt x="0" y="187742"/>
                    </a:cubicBezTo>
                    <a:cubicBezTo>
                      <a:pt x="3729" y="186658"/>
                      <a:pt x="7550" y="185906"/>
                      <a:pt x="11405" y="185461"/>
                    </a:cubicBezTo>
                    <a:lnTo>
                      <a:pt x="42881" y="180101"/>
                    </a:lnTo>
                    <a:cubicBezTo>
                      <a:pt x="70138" y="175196"/>
                      <a:pt x="109370" y="166757"/>
                      <a:pt x="156927" y="154212"/>
                    </a:cubicBezTo>
                    <a:cubicBezTo>
                      <a:pt x="204484" y="141667"/>
                      <a:pt x="261507" y="125016"/>
                      <a:pt x="324803" y="107909"/>
                    </a:cubicBezTo>
                    <a:cubicBezTo>
                      <a:pt x="388099" y="90802"/>
                      <a:pt x="458807" y="74950"/>
                      <a:pt x="533393" y="61607"/>
                    </a:cubicBezTo>
                    <a:cubicBezTo>
                      <a:pt x="682565" y="35034"/>
                      <a:pt x="819192" y="21463"/>
                      <a:pt x="917956" y="12453"/>
                    </a:cubicBezTo>
                    <a:cubicBezTo>
                      <a:pt x="967338" y="8005"/>
                      <a:pt x="1007368" y="4812"/>
                      <a:pt x="1034967" y="2759"/>
                    </a:cubicBezTo>
                    <a:lnTo>
                      <a:pt x="1066900" y="592"/>
                    </a:lnTo>
                    <a:cubicBezTo>
                      <a:pt x="1070641" y="125"/>
                      <a:pt x="1074416" y="-69"/>
                      <a:pt x="1078191" y="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43F25EC9-428F-4541-895E-09D1F31C2D53}"/>
                  </a:ext>
                </a:extLst>
              </p:cNvPr>
              <p:cNvSpPr/>
              <p:nvPr/>
            </p:nvSpPr>
            <p:spPr>
              <a:xfrm>
                <a:off x="8240406" y="5370493"/>
                <a:ext cx="333128" cy="122310"/>
              </a:xfrm>
              <a:custGeom>
                <a:avLst/>
                <a:gdLst>
                  <a:gd name="connsiteX0" fmla="*/ 255919 w 333128"/>
                  <a:gd name="connsiteY0" fmla="*/ 54 h 122310"/>
                  <a:gd name="connsiteX1" fmla="*/ 273939 w 333128"/>
                  <a:gd name="connsiteY1" fmla="*/ 1536 h 122310"/>
                  <a:gd name="connsiteX2" fmla="*/ 322408 w 333128"/>
                  <a:gd name="connsiteY2" fmla="*/ 8835 h 122310"/>
                  <a:gd name="connsiteX3" fmla="*/ 333128 w 333128"/>
                  <a:gd name="connsiteY3" fmla="*/ 10546 h 122310"/>
                  <a:gd name="connsiteX4" fmla="*/ 322864 w 333128"/>
                  <a:gd name="connsiteY4" fmla="*/ 14309 h 122310"/>
                  <a:gd name="connsiteX5" fmla="*/ 194106 w 333128"/>
                  <a:gd name="connsiteY5" fmla="*/ 59928 h 122310"/>
                  <a:gd name="connsiteX6" fmla="*/ 57251 w 333128"/>
                  <a:gd name="connsiteY6" fmla="*/ 105546 h 122310"/>
                  <a:gd name="connsiteX7" fmla="*/ 15624 w 333128"/>
                  <a:gd name="connsiteY7" fmla="*/ 118547 h 122310"/>
                  <a:gd name="connsiteX8" fmla="*/ 0 w 333128"/>
                  <a:gd name="connsiteY8" fmla="*/ 122311 h 122310"/>
                  <a:gd name="connsiteX9" fmla="*/ 14712 w 333128"/>
                  <a:gd name="connsiteY9" fmla="*/ 115696 h 122310"/>
                  <a:gd name="connsiteX10" fmla="*/ 55540 w 333128"/>
                  <a:gd name="connsiteY10" fmla="*/ 100414 h 122310"/>
                  <a:gd name="connsiteX11" fmla="*/ 191255 w 333128"/>
                  <a:gd name="connsiteY11" fmla="*/ 52515 h 122310"/>
                  <a:gd name="connsiteX12" fmla="*/ 320469 w 333128"/>
                  <a:gd name="connsiteY12" fmla="*/ 9177 h 122310"/>
                  <a:gd name="connsiteX13" fmla="*/ 320469 w 333128"/>
                  <a:gd name="connsiteY13" fmla="*/ 14652 h 122310"/>
                  <a:gd name="connsiteX14" fmla="*/ 272456 w 333128"/>
                  <a:gd name="connsiteY14" fmla="*/ 4958 h 122310"/>
                  <a:gd name="connsiteX15" fmla="*/ 255919 w 333128"/>
                  <a:gd name="connsiteY15" fmla="*/ 54 h 12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128" h="122310">
                    <a:moveTo>
                      <a:pt x="255919" y="54"/>
                    </a:moveTo>
                    <a:cubicBezTo>
                      <a:pt x="261964" y="-175"/>
                      <a:pt x="268008" y="327"/>
                      <a:pt x="273939" y="1536"/>
                    </a:cubicBezTo>
                    <a:cubicBezTo>
                      <a:pt x="285343" y="3133"/>
                      <a:pt x="301994" y="5642"/>
                      <a:pt x="322408" y="8835"/>
                    </a:cubicBezTo>
                    <a:lnTo>
                      <a:pt x="333128" y="10546"/>
                    </a:lnTo>
                    <a:lnTo>
                      <a:pt x="322864" y="14309"/>
                    </a:lnTo>
                    <a:cubicBezTo>
                      <a:pt x="289335" y="26512"/>
                      <a:pt x="243944" y="42478"/>
                      <a:pt x="194106" y="59928"/>
                    </a:cubicBezTo>
                    <a:cubicBezTo>
                      <a:pt x="140961" y="78175"/>
                      <a:pt x="92719" y="94142"/>
                      <a:pt x="57251" y="105546"/>
                    </a:cubicBezTo>
                    <a:cubicBezTo>
                      <a:pt x="39802" y="111134"/>
                      <a:pt x="25546" y="115582"/>
                      <a:pt x="15624" y="118547"/>
                    </a:cubicBezTo>
                    <a:cubicBezTo>
                      <a:pt x="10618" y="120543"/>
                      <a:pt x="5360" y="121809"/>
                      <a:pt x="0" y="122311"/>
                    </a:cubicBezTo>
                    <a:cubicBezTo>
                      <a:pt x="4630" y="119551"/>
                      <a:pt x="9569" y="117327"/>
                      <a:pt x="14712" y="115696"/>
                    </a:cubicBezTo>
                    <a:cubicBezTo>
                      <a:pt x="24292" y="111933"/>
                      <a:pt x="38205" y="106686"/>
                      <a:pt x="55540" y="100414"/>
                    </a:cubicBezTo>
                    <a:cubicBezTo>
                      <a:pt x="89754" y="87755"/>
                      <a:pt x="138110" y="70876"/>
                      <a:pt x="191255" y="52515"/>
                    </a:cubicBezTo>
                    <a:cubicBezTo>
                      <a:pt x="241093" y="35408"/>
                      <a:pt x="286598" y="20125"/>
                      <a:pt x="320469" y="9177"/>
                    </a:cubicBezTo>
                    <a:lnTo>
                      <a:pt x="320469" y="14652"/>
                    </a:lnTo>
                    <a:cubicBezTo>
                      <a:pt x="300169" y="10660"/>
                      <a:pt x="283747" y="7352"/>
                      <a:pt x="272456" y="4958"/>
                    </a:cubicBezTo>
                    <a:cubicBezTo>
                      <a:pt x="266776" y="3954"/>
                      <a:pt x="261222" y="2312"/>
                      <a:pt x="255919" y="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9EE18122-AE86-40D4-8713-5A249BE6324F}"/>
                  </a:ext>
                </a:extLst>
              </p:cNvPr>
              <p:cNvSpPr/>
              <p:nvPr/>
            </p:nvSpPr>
            <p:spPr>
              <a:xfrm>
                <a:off x="8627250" y="5274939"/>
                <a:ext cx="675836" cy="79641"/>
              </a:xfrm>
              <a:custGeom>
                <a:avLst/>
                <a:gdLst>
                  <a:gd name="connsiteX0" fmla="*/ 675837 w 675836"/>
                  <a:gd name="connsiteY0" fmla="*/ 37 h 79641"/>
                  <a:gd name="connsiteX1" fmla="*/ 670591 w 675836"/>
                  <a:gd name="connsiteY1" fmla="*/ 4713 h 79641"/>
                  <a:gd name="connsiteX2" fmla="*/ 653256 w 675836"/>
                  <a:gd name="connsiteY2" fmla="*/ 14977 h 79641"/>
                  <a:gd name="connsiteX3" fmla="*/ 581179 w 675836"/>
                  <a:gd name="connsiteY3" fmla="*/ 31400 h 79641"/>
                  <a:gd name="connsiteX4" fmla="*/ 472036 w 675836"/>
                  <a:gd name="connsiteY4" fmla="*/ 26724 h 79641"/>
                  <a:gd name="connsiteX5" fmla="*/ 340770 w 675836"/>
                  <a:gd name="connsiteY5" fmla="*/ 43717 h 79641"/>
                  <a:gd name="connsiteX6" fmla="*/ 209731 w 675836"/>
                  <a:gd name="connsiteY6" fmla="*/ 71088 h 79641"/>
                  <a:gd name="connsiteX7" fmla="*/ 100589 w 675836"/>
                  <a:gd name="connsiteY7" fmla="*/ 79641 h 79641"/>
                  <a:gd name="connsiteX8" fmla="*/ 26915 w 675836"/>
                  <a:gd name="connsiteY8" fmla="*/ 77018 h 79641"/>
                  <a:gd name="connsiteX9" fmla="*/ 6957 w 675836"/>
                  <a:gd name="connsiteY9" fmla="*/ 74852 h 79641"/>
                  <a:gd name="connsiteX10" fmla="*/ 0 w 675836"/>
                  <a:gd name="connsiteY10" fmla="*/ 73483 h 79641"/>
                  <a:gd name="connsiteX11" fmla="*/ 27029 w 675836"/>
                  <a:gd name="connsiteY11" fmla="*/ 74053 h 79641"/>
                  <a:gd name="connsiteX12" fmla="*/ 100475 w 675836"/>
                  <a:gd name="connsiteY12" fmla="*/ 74053 h 79641"/>
                  <a:gd name="connsiteX13" fmla="*/ 208704 w 675836"/>
                  <a:gd name="connsiteY13" fmla="*/ 63903 h 79641"/>
                  <a:gd name="connsiteX14" fmla="*/ 339059 w 675836"/>
                  <a:gd name="connsiteY14" fmla="*/ 35962 h 79641"/>
                  <a:gd name="connsiteX15" fmla="*/ 472264 w 675836"/>
                  <a:gd name="connsiteY15" fmla="*/ 19425 h 79641"/>
                  <a:gd name="connsiteX16" fmla="*/ 580951 w 675836"/>
                  <a:gd name="connsiteY16" fmla="*/ 25812 h 79641"/>
                  <a:gd name="connsiteX17" fmla="*/ 652001 w 675836"/>
                  <a:gd name="connsiteY17" fmla="*/ 12126 h 79641"/>
                  <a:gd name="connsiteX18" fmla="*/ 675837 w 675836"/>
                  <a:gd name="connsiteY18" fmla="*/ 37 h 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36" h="79641">
                    <a:moveTo>
                      <a:pt x="675837" y="37"/>
                    </a:moveTo>
                    <a:cubicBezTo>
                      <a:pt x="674297" y="1816"/>
                      <a:pt x="672529" y="3390"/>
                      <a:pt x="670591" y="4713"/>
                    </a:cubicBezTo>
                    <a:cubicBezTo>
                      <a:pt x="665116" y="8613"/>
                      <a:pt x="659311" y="12046"/>
                      <a:pt x="653256" y="14977"/>
                    </a:cubicBezTo>
                    <a:cubicBezTo>
                      <a:pt x="630606" y="25310"/>
                      <a:pt x="606075" y="30898"/>
                      <a:pt x="581179" y="31400"/>
                    </a:cubicBezTo>
                    <a:cubicBezTo>
                      <a:pt x="549702" y="33225"/>
                      <a:pt x="512751" y="28207"/>
                      <a:pt x="472036" y="26724"/>
                    </a:cubicBezTo>
                    <a:cubicBezTo>
                      <a:pt x="427718" y="26564"/>
                      <a:pt x="383582" y="32278"/>
                      <a:pt x="340770" y="43717"/>
                    </a:cubicBezTo>
                    <a:cubicBezTo>
                      <a:pt x="295151" y="55121"/>
                      <a:pt x="250673" y="65614"/>
                      <a:pt x="209731" y="71088"/>
                    </a:cubicBezTo>
                    <a:cubicBezTo>
                      <a:pt x="173578" y="76289"/>
                      <a:pt x="137118" y="79151"/>
                      <a:pt x="100589" y="79641"/>
                    </a:cubicBezTo>
                    <a:cubicBezTo>
                      <a:pt x="69454" y="79641"/>
                      <a:pt x="44250" y="78501"/>
                      <a:pt x="26915" y="77018"/>
                    </a:cubicBezTo>
                    <a:cubicBezTo>
                      <a:pt x="18247" y="76334"/>
                      <a:pt x="11519" y="75536"/>
                      <a:pt x="6957" y="74852"/>
                    </a:cubicBezTo>
                    <a:cubicBezTo>
                      <a:pt x="4573" y="74817"/>
                      <a:pt x="2212" y="74350"/>
                      <a:pt x="0" y="73483"/>
                    </a:cubicBezTo>
                    <a:cubicBezTo>
                      <a:pt x="9010" y="73175"/>
                      <a:pt x="18042" y="73357"/>
                      <a:pt x="27029" y="74053"/>
                    </a:cubicBezTo>
                    <a:cubicBezTo>
                      <a:pt x="44364" y="74623"/>
                      <a:pt x="69454" y="75307"/>
                      <a:pt x="100475" y="74053"/>
                    </a:cubicBezTo>
                    <a:cubicBezTo>
                      <a:pt x="136718" y="72776"/>
                      <a:pt x="172860" y="69389"/>
                      <a:pt x="208704" y="63903"/>
                    </a:cubicBezTo>
                    <a:cubicBezTo>
                      <a:pt x="249191" y="58087"/>
                      <a:pt x="292870" y="47024"/>
                      <a:pt x="339059" y="35962"/>
                    </a:cubicBezTo>
                    <a:cubicBezTo>
                      <a:pt x="382499" y="24397"/>
                      <a:pt x="427319" y="18832"/>
                      <a:pt x="472264" y="19425"/>
                    </a:cubicBezTo>
                    <a:cubicBezTo>
                      <a:pt x="513549" y="21364"/>
                      <a:pt x="550158" y="26838"/>
                      <a:pt x="580951" y="25812"/>
                    </a:cubicBezTo>
                    <a:cubicBezTo>
                      <a:pt x="605277" y="25686"/>
                      <a:pt x="629374" y="21044"/>
                      <a:pt x="652001" y="12126"/>
                    </a:cubicBezTo>
                    <a:cubicBezTo>
                      <a:pt x="667854" y="5511"/>
                      <a:pt x="675381" y="-533"/>
                      <a:pt x="675837" y="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95F14566-0323-45C5-9C3D-05A954989F81}"/>
                  </a:ext>
                </a:extLst>
              </p:cNvPr>
              <p:cNvSpPr/>
              <p:nvPr/>
            </p:nvSpPr>
            <p:spPr>
              <a:xfrm>
                <a:off x="8218510" y="5195144"/>
                <a:ext cx="1080129" cy="298572"/>
              </a:xfrm>
              <a:custGeom>
                <a:avLst/>
                <a:gdLst>
                  <a:gd name="connsiteX0" fmla="*/ 0 w 1080129"/>
                  <a:gd name="connsiteY0" fmla="*/ 127960 h 298572"/>
                  <a:gd name="connsiteX1" fmla="*/ 24406 w 1080129"/>
                  <a:gd name="connsiteY1" fmla="*/ 0 h 298572"/>
                  <a:gd name="connsiteX2" fmla="*/ 1073059 w 1080129"/>
                  <a:gd name="connsiteY2" fmla="*/ 199808 h 298572"/>
                  <a:gd name="connsiteX3" fmla="*/ 1080130 w 1080129"/>
                  <a:gd name="connsiteY3" fmla="*/ 298572 h 298572"/>
                  <a:gd name="connsiteX4" fmla="*/ 0 w 1080129"/>
                  <a:gd name="connsiteY4" fmla="*/ 127960 h 29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9" h="298572">
                    <a:moveTo>
                      <a:pt x="0" y="127960"/>
                    </a:moveTo>
                    <a:lnTo>
                      <a:pt x="24406" y="0"/>
                    </a:lnTo>
                    <a:lnTo>
                      <a:pt x="1073059" y="199808"/>
                    </a:lnTo>
                    <a:lnTo>
                      <a:pt x="1080130" y="298572"/>
                    </a:lnTo>
                    <a:lnTo>
                      <a:pt x="0" y="12796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D85BFB82-EA77-4E9C-AC8C-D4FC0291BE99}"/>
                  </a:ext>
                </a:extLst>
              </p:cNvPr>
              <p:cNvSpPr/>
              <p:nvPr/>
            </p:nvSpPr>
            <p:spPr>
              <a:xfrm>
                <a:off x="8212351" y="5292653"/>
                <a:ext cx="1077620" cy="193193"/>
              </a:xfrm>
              <a:custGeom>
                <a:avLst/>
                <a:gdLst>
                  <a:gd name="connsiteX0" fmla="*/ 1077621 w 1077620"/>
                  <a:gd name="connsiteY0" fmla="*/ 193194 h 193193"/>
                  <a:gd name="connsiteX1" fmla="*/ 1066216 w 1077620"/>
                  <a:gd name="connsiteY1" fmla="*/ 191027 h 193193"/>
                  <a:gd name="connsiteX2" fmla="*/ 1035081 w 1077620"/>
                  <a:gd name="connsiteY2" fmla="*/ 183500 h 193193"/>
                  <a:gd name="connsiteX3" fmla="*/ 921035 w 1077620"/>
                  <a:gd name="connsiteY3" fmla="*/ 154875 h 193193"/>
                  <a:gd name="connsiteX4" fmla="*/ 542859 w 1077620"/>
                  <a:gd name="connsiteY4" fmla="*/ 71621 h 193193"/>
                  <a:gd name="connsiteX5" fmla="*/ 331760 w 1077620"/>
                  <a:gd name="connsiteY5" fmla="*/ 43224 h 193193"/>
                  <a:gd name="connsiteX6" fmla="*/ 158296 w 1077620"/>
                  <a:gd name="connsiteY6" fmla="*/ 27599 h 193193"/>
                  <a:gd name="connsiteX7" fmla="*/ 41969 w 1077620"/>
                  <a:gd name="connsiteY7" fmla="*/ 10264 h 193193"/>
                  <a:gd name="connsiteX8" fmla="*/ 10720 w 1077620"/>
                  <a:gd name="connsiteY8" fmla="*/ 3193 h 193193"/>
                  <a:gd name="connsiteX9" fmla="*/ 0 w 1077620"/>
                  <a:gd name="connsiteY9" fmla="*/ 0 h 193193"/>
                  <a:gd name="connsiteX10" fmla="*/ 11405 w 1077620"/>
                  <a:gd name="connsiteY10" fmla="*/ 1711 h 193193"/>
                  <a:gd name="connsiteX11" fmla="*/ 42767 w 1077620"/>
                  <a:gd name="connsiteY11" fmla="*/ 7413 h 193193"/>
                  <a:gd name="connsiteX12" fmla="*/ 159094 w 1077620"/>
                  <a:gd name="connsiteY12" fmla="*/ 22239 h 193193"/>
                  <a:gd name="connsiteX13" fmla="*/ 332786 w 1077620"/>
                  <a:gd name="connsiteY13" fmla="*/ 36153 h 193193"/>
                  <a:gd name="connsiteX14" fmla="*/ 544570 w 1077620"/>
                  <a:gd name="connsiteY14" fmla="*/ 64094 h 193193"/>
                  <a:gd name="connsiteX15" fmla="*/ 922632 w 1077620"/>
                  <a:gd name="connsiteY15" fmla="*/ 149628 h 193193"/>
                  <a:gd name="connsiteX16" fmla="*/ 1035994 w 1077620"/>
                  <a:gd name="connsiteY16" fmla="*/ 180649 h 193193"/>
                  <a:gd name="connsiteX17" fmla="*/ 1066672 w 1077620"/>
                  <a:gd name="connsiteY17" fmla="*/ 189544 h 193193"/>
                  <a:gd name="connsiteX18" fmla="*/ 1077621 w 1077620"/>
                  <a:gd name="connsiteY18" fmla="*/ 193194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7620" h="193193">
                    <a:moveTo>
                      <a:pt x="1077621" y="193194"/>
                    </a:moveTo>
                    <a:cubicBezTo>
                      <a:pt x="1073766" y="192772"/>
                      <a:pt x="1069957" y="192053"/>
                      <a:pt x="1066216" y="191027"/>
                    </a:cubicBezTo>
                    <a:lnTo>
                      <a:pt x="1035081" y="183500"/>
                    </a:lnTo>
                    <a:lnTo>
                      <a:pt x="921035" y="154875"/>
                    </a:lnTo>
                    <a:cubicBezTo>
                      <a:pt x="824781" y="130925"/>
                      <a:pt x="691803" y="97852"/>
                      <a:pt x="542859" y="71621"/>
                    </a:cubicBezTo>
                    <a:cubicBezTo>
                      <a:pt x="468387" y="58734"/>
                      <a:pt x="396994" y="49496"/>
                      <a:pt x="331760" y="43224"/>
                    </a:cubicBezTo>
                    <a:cubicBezTo>
                      <a:pt x="266525" y="36951"/>
                      <a:pt x="207564" y="33073"/>
                      <a:pt x="158296" y="27599"/>
                    </a:cubicBezTo>
                    <a:cubicBezTo>
                      <a:pt x="109028" y="22125"/>
                      <a:pt x="69112" y="16195"/>
                      <a:pt x="41969" y="10264"/>
                    </a:cubicBezTo>
                    <a:cubicBezTo>
                      <a:pt x="28283" y="7413"/>
                      <a:pt x="17791" y="5132"/>
                      <a:pt x="10720" y="3193"/>
                    </a:cubicBezTo>
                    <a:cubicBezTo>
                      <a:pt x="7059" y="2440"/>
                      <a:pt x="3478" y="1368"/>
                      <a:pt x="0" y="0"/>
                    </a:cubicBezTo>
                    <a:cubicBezTo>
                      <a:pt x="3843" y="228"/>
                      <a:pt x="7664" y="798"/>
                      <a:pt x="11405" y="1711"/>
                    </a:cubicBezTo>
                    <a:lnTo>
                      <a:pt x="42767" y="7413"/>
                    </a:lnTo>
                    <a:cubicBezTo>
                      <a:pt x="70138" y="12089"/>
                      <a:pt x="109826" y="17563"/>
                      <a:pt x="159094" y="22239"/>
                    </a:cubicBezTo>
                    <a:cubicBezTo>
                      <a:pt x="208362" y="26915"/>
                      <a:pt x="267324" y="30564"/>
                      <a:pt x="332786" y="36153"/>
                    </a:cubicBezTo>
                    <a:cubicBezTo>
                      <a:pt x="398249" y="41741"/>
                      <a:pt x="469641" y="51093"/>
                      <a:pt x="544570" y="64094"/>
                    </a:cubicBezTo>
                    <a:cubicBezTo>
                      <a:pt x="693856" y="90210"/>
                      <a:pt x="826834" y="124310"/>
                      <a:pt x="922632" y="149628"/>
                    </a:cubicBezTo>
                    <a:cubicBezTo>
                      <a:pt x="970645" y="162401"/>
                      <a:pt x="1009307" y="173122"/>
                      <a:pt x="1035994" y="180649"/>
                    </a:cubicBezTo>
                    <a:lnTo>
                      <a:pt x="1066672" y="189544"/>
                    </a:lnTo>
                    <a:cubicBezTo>
                      <a:pt x="1070436" y="190411"/>
                      <a:pt x="1074097" y="191632"/>
                      <a:pt x="1077621" y="1931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EBA2E9E-2A4E-4268-88DA-1074409E5E75}"/>
                  </a:ext>
                </a:extLst>
              </p:cNvPr>
              <p:cNvSpPr/>
              <p:nvPr/>
            </p:nvSpPr>
            <p:spPr>
              <a:xfrm>
                <a:off x="8224668" y="5245324"/>
                <a:ext cx="351603" cy="36380"/>
              </a:xfrm>
              <a:custGeom>
                <a:avLst/>
                <a:gdLst>
                  <a:gd name="connsiteX0" fmla="*/ 282606 w 351603"/>
                  <a:gd name="connsiteY0" fmla="*/ 0 h 36380"/>
                  <a:gd name="connsiteX1" fmla="*/ 298915 w 351603"/>
                  <a:gd name="connsiteY1" fmla="*/ 7641 h 36380"/>
                  <a:gd name="connsiteX2" fmla="*/ 342024 w 351603"/>
                  <a:gd name="connsiteY2" fmla="*/ 31021 h 36380"/>
                  <a:gd name="connsiteX3" fmla="*/ 351604 w 351603"/>
                  <a:gd name="connsiteY3" fmla="*/ 36381 h 36380"/>
                  <a:gd name="connsiteX4" fmla="*/ 340199 w 351603"/>
                  <a:gd name="connsiteY4" fmla="*/ 36381 h 36380"/>
                  <a:gd name="connsiteX5" fmla="*/ 203344 w 351603"/>
                  <a:gd name="connsiteY5" fmla="*/ 34784 h 36380"/>
                  <a:gd name="connsiteX6" fmla="*/ 59532 w 351603"/>
                  <a:gd name="connsiteY6" fmla="*/ 31021 h 36380"/>
                  <a:gd name="connsiteX7" fmla="*/ 15967 w 351603"/>
                  <a:gd name="connsiteY7" fmla="*/ 29082 h 36380"/>
                  <a:gd name="connsiteX8" fmla="*/ 0 w 351603"/>
                  <a:gd name="connsiteY8" fmla="*/ 27257 h 36380"/>
                  <a:gd name="connsiteX9" fmla="*/ 16081 w 351603"/>
                  <a:gd name="connsiteY9" fmla="*/ 26117 h 36380"/>
                  <a:gd name="connsiteX10" fmla="*/ 59646 w 351603"/>
                  <a:gd name="connsiteY10" fmla="*/ 26117 h 36380"/>
                  <a:gd name="connsiteX11" fmla="*/ 203572 w 351603"/>
                  <a:gd name="connsiteY11" fmla="*/ 27599 h 36380"/>
                  <a:gd name="connsiteX12" fmla="*/ 340427 w 351603"/>
                  <a:gd name="connsiteY12" fmla="*/ 31135 h 36380"/>
                  <a:gd name="connsiteX13" fmla="*/ 338945 w 351603"/>
                  <a:gd name="connsiteY13" fmla="*/ 36381 h 36380"/>
                  <a:gd name="connsiteX14" fmla="*/ 297204 w 351603"/>
                  <a:gd name="connsiteY14" fmla="*/ 10834 h 36380"/>
                  <a:gd name="connsiteX15" fmla="*/ 282606 w 351603"/>
                  <a:gd name="connsiteY15" fmla="*/ 0 h 3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1603" h="36380">
                    <a:moveTo>
                      <a:pt x="282606" y="0"/>
                    </a:moveTo>
                    <a:cubicBezTo>
                      <a:pt x="288308" y="1950"/>
                      <a:pt x="293771" y="4505"/>
                      <a:pt x="298915" y="7641"/>
                    </a:cubicBezTo>
                    <a:cubicBezTo>
                      <a:pt x="309293" y="13001"/>
                      <a:pt x="324005" y="20984"/>
                      <a:pt x="342024" y="31021"/>
                    </a:cubicBezTo>
                    <a:lnTo>
                      <a:pt x="351604" y="36381"/>
                    </a:lnTo>
                    <a:lnTo>
                      <a:pt x="340199" y="36381"/>
                    </a:lnTo>
                    <a:cubicBezTo>
                      <a:pt x="304617" y="36381"/>
                      <a:pt x="256490" y="35810"/>
                      <a:pt x="203344" y="34784"/>
                    </a:cubicBezTo>
                    <a:cubicBezTo>
                      <a:pt x="147233" y="33758"/>
                      <a:pt x="96369" y="32389"/>
                      <a:pt x="59532" y="31021"/>
                    </a:cubicBezTo>
                    <a:cubicBezTo>
                      <a:pt x="41171" y="30336"/>
                      <a:pt x="26231" y="29652"/>
                      <a:pt x="15967" y="29082"/>
                    </a:cubicBezTo>
                    <a:cubicBezTo>
                      <a:pt x="10584" y="29150"/>
                      <a:pt x="5223" y="28534"/>
                      <a:pt x="0" y="27257"/>
                    </a:cubicBezTo>
                    <a:cubicBezTo>
                      <a:pt x="5292" y="26185"/>
                      <a:pt x="10698" y="25797"/>
                      <a:pt x="16081" y="26117"/>
                    </a:cubicBezTo>
                    <a:cubicBezTo>
                      <a:pt x="26345" y="26117"/>
                      <a:pt x="41285" y="26117"/>
                      <a:pt x="59646" y="26117"/>
                    </a:cubicBezTo>
                    <a:cubicBezTo>
                      <a:pt x="96483" y="26117"/>
                      <a:pt x="147348" y="26117"/>
                      <a:pt x="203572" y="27599"/>
                    </a:cubicBezTo>
                    <a:cubicBezTo>
                      <a:pt x="256261" y="28626"/>
                      <a:pt x="304275" y="29880"/>
                      <a:pt x="340427" y="31135"/>
                    </a:cubicBezTo>
                    <a:lnTo>
                      <a:pt x="338945" y="36381"/>
                    </a:lnTo>
                    <a:cubicBezTo>
                      <a:pt x="321268" y="25775"/>
                      <a:pt x="307012" y="16993"/>
                      <a:pt x="297204" y="10834"/>
                    </a:cubicBezTo>
                    <a:cubicBezTo>
                      <a:pt x="291912" y="7846"/>
                      <a:pt x="287008" y="4197"/>
                      <a:pt x="28260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7AA706EF-4983-47DB-BE20-841287C46D79}"/>
                  </a:ext>
                </a:extLst>
              </p:cNvPr>
              <p:cNvSpPr/>
              <p:nvPr/>
            </p:nvSpPr>
            <p:spPr>
              <a:xfrm>
                <a:off x="8637971" y="5269502"/>
                <a:ext cx="659984" cy="169324"/>
              </a:xfrm>
              <a:custGeom>
                <a:avLst/>
                <a:gdLst>
                  <a:gd name="connsiteX0" fmla="*/ 659984 w 659984"/>
                  <a:gd name="connsiteY0" fmla="*/ 162401 h 169324"/>
                  <a:gd name="connsiteX1" fmla="*/ 653484 w 659984"/>
                  <a:gd name="connsiteY1" fmla="*/ 164910 h 169324"/>
                  <a:gd name="connsiteX2" fmla="*/ 633640 w 659984"/>
                  <a:gd name="connsiteY2" fmla="*/ 168788 h 169324"/>
                  <a:gd name="connsiteX3" fmla="*/ 560308 w 659984"/>
                  <a:gd name="connsiteY3" fmla="*/ 159436 h 169324"/>
                  <a:gd name="connsiteX4" fmla="*/ 459377 w 659984"/>
                  <a:gd name="connsiteY4" fmla="*/ 117696 h 169324"/>
                  <a:gd name="connsiteX5" fmla="*/ 330277 w 659984"/>
                  <a:gd name="connsiteY5" fmla="*/ 88614 h 169324"/>
                  <a:gd name="connsiteX6" fmla="*/ 197756 w 659984"/>
                  <a:gd name="connsiteY6" fmla="*/ 69568 h 169324"/>
                  <a:gd name="connsiteX7" fmla="*/ 92491 w 659984"/>
                  <a:gd name="connsiteY7" fmla="*/ 40144 h 169324"/>
                  <a:gd name="connsiteX8" fmla="*/ 24064 w 659984"/>
                  <a:gd name="connsiteY8" fmla="*/ 12431 h 169324"/>
                  <a:gd name="connsiteX9" fmla="*/ 6044 w 659984"/>
                  <a:gd name="connsiteY9" fmla="*/ 3650 h 169324"/>
                  <a:gd name="connsiteX10" fmla="*/ 0 w 659984"/>
                  <a:gd name="connsiteY10" fmla="*/ 0 h 169324"/>
                  <a:gd name="connsiteX11" fmla="*/ 25204 w 659984"/>
                  <a:gd name="connsiteY11" fmla="*/ 9694 h 169324"/>
                  <a:gd name="connsiteX12" fmla="*/ 93632 w 659984"/>
                  <a:gd name="connsiteY12" fmla="*/ 35012 h 169324"/>
                  <a:gd name="connsiteX13" fmla="*/ 198782 w 659984"/>
                  <a:gd name="connsiteY13" fmla="*/ 62611 h 169324"/>
                  <a:gd name="connsiteX14" fmla="*/ 330847 w 659984"/>
                  <a:gd name="connsiteY14" fmla="*/ 81087 h 169324"/>
                  <a:gd name="connsiteX15" fmla="*/ 462000 w 659984"/>
                  <a:gd name="connsiteY15" fmla="*/ 110853 h 169324"/>
                  <a:gd name="connsiteX16" fmla="*/ 561905 w 659984"/>
                  <a:gd name="connsiteY16" fmla="*/ 154076 h 169324"/>
                  <a:gd name="connsiteX17" fmla="*/ 633411 w 659984"/>
                  <a:gd name="connsiteY17" fmla="*/ 165481 h 169324"/>
                  <a:gd name="connsiteX18" fmla="*/ 659984 w 659984"/>
                  <a:gd name="connsiteY18" fmla="*/ 162401 h 169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9984" h="169324">
                    <a:moveTo>
                      <a:pt x="659984" y="162401"/>
                    </a:moveTo>
                    <a:cubicBezTo>
                      <a:pt x="657954" y="163565"/>
                      <a:pt x="655765" y="164409"/>
                      <a:pt x="653484" y="164910"/>
                    </a:cubicBezTo>
                    <a:cubicBezTo>
                      <a:pt x="646994" y="166792"/>
                      <a:pt x="640357" y="168081"/>
                      <a:pt x="633640" y="168788"/>
                    </a:cubicBezTo>
                    <a:cubicBezTo>
                      <a:pt x="608812" y="170693"/>
                      <a:pt x="583858" y="167511"/>
                      <a:pt x="560308" y="159436"/>
                    </a:cubicBezTo>
                    <a:cubicBezTo>
                      <a:pt x="530200" y="150427"/>
                      <a:pt x="497127" y="132978"/>
                      <a:pt x="459377" y="117696"/>
                    </a:cubicBezTo>
                    <a:cubicBezTo>
                      <a:pt x="417807" y="102390"/>
                      <a:pt x="374402" y="92617"/>
                      <a:pt x="330277" y="88614"/>
                    </a:cubicBezTo>
                    <a:cubicBezTo>
                      <a:pt x="283290" y="83253"/>
                      <a:pt x="238014" y="78464"/>
                      <a:pt x="197756" y="69568"/>
                    </a:cubicBezTo>
                    <a:cubicBezTo>
                      <a:pt x="162071" y="62053"/>
                      <a:pt x="126910" y="52222"/>
                      <a:pt x="92491" y="40144"/>
                    </a:cubicBezTo>
                    <a:cubicBezTo>
                      <a:pt x="69215" y="32104"/>
                      <a:pt x="46383" y="22855"/>
                      <a:pt x="24064" y="12431"/>
                    </a:cubicBezTo>
                    <a:cubicBezTo>
                      <a:pt x="16081" y="8781"/>
                      <a:pt x="10036" y="5816"/>
                      <a:pt x="6044" y="3650"/>
                    </a:cubicBezTo>
                    <a:cubicBezTo>
                      <a:pt x="3878" y="2691"/>
                      <a:pt x="1848" y="1471"/>
                      <a:pt x="0" y="0"/>
                    </a:cubicBezTo>
                    <a:cubicBezTo>
                      <a:pt x="8588" y="2714"/>
                      <a:pt x="17004" y="5953"/>
                      <a:pt x="25204" y="9694"/>
                    </a:cubicBezTo>
                    <a:cubicBezTo>
                      <a:pt x="41285" y="16195"/>
                      <a:pt x="64664" y="25432"/>
                      <a:pt x="93632" y="35012"/>
                    </a:cubicBezTo>
                    <a:cubicBezTo>
                      <a:pt x="128096" y="46314"/>
                      <a:pt x="163211" y="55529"/>
                      <a:pt x="198782" y="62611"/>
                    </a:cubicBezTo>
                    <a:cubicBezTo>
                      <a:pt x="238926" y="71051"/>
                      <a:pt x="283632" y="75613"/>
                      <a:pt x="330847" y="81087"/>
                    </a:cubicBezTo>
                    <a:cubicBezTo>
                      <a:pt x="375725" y="84941"/>
                      <a:pt x="419860" y="94955"/>
                      <a:pt x="462000" y="110853"/>
                    </a:cubicBezTo>
                    <a:cubicBezTo>
                      <a:pt x="500206" y="126819"/>
                      <a:pt x="532595" y="145067"/>
                      <a:pt x="561905" y="154076"/>
                    </a:cubicBezTo>
                    <a:cubicBezTo>
                      <a:pt x="584817" y="162322"/>
                      <a:pt x="609074" y="166188"/>
                      <a:pt x="633411" y="165481"/>
                    </a:cubicBezTo>
                    <a:cubicBezTo>
                      <a:pt x="650632" y="164797"/>
                      <a:pt x="659870" y="161717"/>
                      <a:pt x="659984" y="16240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24401327-CD5C-46F6-A9F0-B32370F3E88F}"/>
                  </a:ext>
                </a:extLst>
              </p:cNvPr>
              <p:cNvSpPr/>
              <p:nvPr/>
            </p:nvSpPr>
            <p:spPr>
              <a:xfrm>
                <a:off x="8347838" y="5214988"/>
                <a:ext cx="870171" cy="165366"/>
              </a:xfrm>
              <a:custGeom>
                <a:avLst/>
                <a:gdLst>
                  <a:gd name="connsiteX0" fmla="*/ 870171 w 870171"/>
                  <a:gd name="connsiteY0" fmla="*/ 165367 h 165366"/>
                  <a:gd name="connsiteX1" fmla="*/ 861161 w 870171"/>
                  <a:gd name="connsiteY1" fmla="*/ 164340 h 165366"/>
                  <a:gd name="connsiteX2" fmla="*/ 835729 w 870171"/>
                  <a:gd name="connsiteY2" fmla="*/ 160234 h 165366"/>
                  <a:gd name="connsiteX3" fmla="*/ 742211 w 870171"/>
                  <a:gd name="connsiteY3" fmla="*/ 143926 h 165366"/>
                  <a:gd name="connsiteX4" fmla="*/ 434287 w 870171"/>
                  <a:gd name="connsiteY4" fmla="*/ 85535 h 165366"/>
                  <a:gd name="connsiteX5" fmla="*/ 127047 w 870171"/>
                  <a:gd name="connsiteY5" fmla="*/ 25432 h 165366"/>
                  <a:gd name="connsiteX6" fmla="*/ 33986 w 870171"/>
                  <a:gd name="connsiteY6" fmla="*/ 7299 h 165366"/>
                  <a:gd name="connsiteX7" fmla="*/ 8668 w 870171"/>
                  <a:gd name="connsiteY7" fmla="*/ 2167 h 165366"/>
                  <a:gd name="connsiteX8" fmla="*/ 0 w 870171"/>
                  <a:gd name="connsiteY8" fmla="*/ 0 h 165366"/>
                  <a:gd name="connsiteX9" fmla="*/ 8896 w 870171"/>
                  <a:gd name="connsiteY9" fmla="*/ 1026 h 165366"/>
                  <a:gd name="connsiteX10" fmla="*/ 34328 w 870171"/>
                  <a:gd name="connsiteY10" fmla="*/ 5132 h 165366"/>
                  <a:gd name="connsiteX11" fmla="*/ 127846 w 870171"/>
                  <a:gd name="connsiteY11" fmla="*/ 21441 h 165366"/>
                  <a:gd name="connsiteX12" fmla="*/ 435770 w 870171"/>
                  <a:gd name="connsiteY12" fmla="*/ 79946 h 165366"/>
                  <a:gd name="connsiteX13" fmla="*/ 742896 w 870171"/>
                  <a:gd name="connsiteY13" fmla="*/ 139934 h 165366"/>
                  <a:gd name="connsiteX14" fmla="*/ 836071 w 870171"/>
                  <a:gd name="connsiteY14" fmla="*/ 158068 h 165366"/>
                  <a:gd name="connsiteX15" fmla="*/ 861275 w 870171"/>
                  <a:gd name="connsiteY15" fmla="*/ 163200 h 165366"/>
                  <a:gd name="connsiteX16" fmla="*/ 870171 w 870171"/>
                  <a:gd name="connsiteY16" fmla="*/ 165367 h 16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0171" h="165366">
                    <a:moveTo>
                      <a:pt x="870171" y="165367"/>
                    </a:moveTo>
                    <a:cubicBezTo>
                      <a:pt x="867138" y="165333"/>
                      <a:pt x="864127" y="164990"/>
                      <a:pt x="861161" y="164340"/>
                    </a:cubicBezTo>
                    <a:lnTo>
                      <a:pt x="835729" y="160234"/>
                    </a:lnTo>
                    <a:cubicBezTo>
                      <a:pt x="813604" y="156699"/>
                      <a:pt x="781671" y="151111"/>
                      <a:pt x="742211" y="143926"/>
                    </a:cubicBezTo>
                    <a:cubicBezTo>
                      <a:pt x="663406" y="129784"/>
                      <a:pt x="554720" y="109028"/>
                      <a:pt x="434287" y="85535"/>
                    </a:cubicBezTo>
                    <a:lnTo>
                      <a:pt x="127047" y="25432"/>
                    </a:lnTo>
                    <a:lnTo>
                      <a:pt x="33986" y="7299"/>
                    </a:lnTo>
                    <a:lnTo>
                      <a:pt x="8668" y="2167"/>
                    </a:lnTo>
                    <a:cubicBezTo>
                      <a:pt x="5702" y="1779"/>
                      <a:pt x="2794" y="1060"/>
                      <a:pt x="0" y="0"/>
                    </a:cubicBezTo>
                    <a:cubicBezTo>
                      <a:pt x="2977" y="182"/>
                      <a:pt x="5953" y="524"/>
                      <a:pt x="8896" y="1026"/>
                    </a:cubicBezTo>
                    <a:lnTo>
                      <a:pt x="34328" y="5132"/>
                    </a:lnTo>
                    <a:cubicBezTo>
                      <a:pt x="56453" y="8781"/>
                      <a:pt x="88386" y="14370"/>
                      <a:pt x="127846" y="21441"/>
                    </a:cubicBezTo>
                    <a:cubicBezTo>
                      <a:pt x="206651" y="35696"/>
                      <a:pt x="315451" y="56339"/>
                      <a:pt x="435770" y="79946"/>
                    </a:cubicBezTo>
                    <a:lnTo>
                      <a:pt x="742896" y="139934"/>
                    </a:lnTo>
                    <a:lnTo>
                      <a:pt x="836071" y="158068"/>
                    </a:lnTo>
                    <a:lnTo>
                      <a:pt x="861275" y="163200"/>
                    </a:lnTo>
                    <a:cubicBezTo>
                      <a:pt x="864298" y="163656"/>
                      <a:pt x="867274" y="164386"/>
                      <a:pt x="870171" y="165367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37D6104C-2CB8-484C-A2FA-0984DB7EE723}"/>
                  </a:ext>
                </a:extLst>
              </p:cNvPr>
              <p:cNvSpPr/>
              <p:nvPr/>
            </p:nvSpPr>
            <p:spPr>
              <a:xfrm>
                <a:off x="8582430" y="4137367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8CD6CB47-8F07-4088-B88B-14BEA60D36A7}"/>
                  </a:ext>
                </a:extLst>
              </p:cNvPr>
              <p:cNvSpPr/>
              <p:nvPr/>
            </p:nvSpPr>
            <p:spPr>
              <a:xfrm>
                <a:off x="8582440" y="4132008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FE3360E4-E87D-44D2-83DB-FE11AAF7047F}"/>
                  </a:ext>
                </a:extLst>
              </p:cNvPr>
              <p:cNvSpPr/>
              <p:nvPr/>
            </p:nvSpPr>
            <p:spPr>
              <a:xfrm>
                <a:off x="8539891" y="4412560"/>
                <a:ext cx="530770" cy="921263"/>
              </a:xfrm>
              <a:custGeom>
                <a:avLst/>
                <a:gdLst>
                  <a:gd name="connsiteX0" fmla="*/ 0 w 530770"/>
                  <a:gd name="connsiteY0" fmla="*/ 422540 h 921263"/>
                  <a:gd name="connsiteX1" fmla="*/ 48356 w 530770"/>
                  <a:gd name="connsiteY1" fmla="*/ 787373 h 921263"/>
                  <a:gd name="connsiteX2" fmla="*/ 233566 w 530770"/>
                  <a:gd name="connsiteY2" fmla="*/ 912368 h 921263"/>
                  <a:gd name="connsiteX3" fmla="*/ 329365 w 530770"/>
                  <a:gd name="connsiteY3" fmla="*/ 921264 h 921263"/>
                  <a:gd name="connsiteX4" fmla="*/ 504083 w 530770"/>
                  <a:gd name="connsiteY4" fmla="*/ 759204 h 921263"/>
                  <a:gd name="connsiteX5" fmla="*/ 530770 w 530770"/>
                  <a:gd name="connsiteY5" fmla="*/ 471922 h 921263"/>
                  <a:gd name="connsiteX6" fmla="*/ 417979 w 530770"/>
                  <a:gd name="connsiteY6" fmla="*/ 327654 h 921263"/>
                  <a:gd name="connsiteX7" fmla="*/ 412733 w 530770"/>
                  <a:gd name="connsiteY7" fmla="*/ 104352 h 921263"/>
                  <a:gd name="connsiteX8" fmla="*/ 357192 w 530770"/>
                  <a:gd name="connsiteY8" fmla="*/ 221705 h 921263"/>
                  <a:gd name="connsiteX9" fmla="*/ 329593 w 530770"/>
                  <a:gd name="connsiteY9" fmla="*/ 0 h 921263"/>
                  <a:gd name="connsiteX10" fmla="*/ 200721 w 530770"/>
                  <a:gd name="connsiteY10" fmla="*/ 266639 h 921263"/>
                  <a:gd name="connsiteX11" fmla="*/ 125223 w 530770"/>
                  <a:gd name="connsiteY11" fmla="*/ 359929 h 921263"/>
                  <a:gd name="connsiteX12" fmla="*/ 0 w 530770"/>
                  <a:gd name="connsiteY12" fmla="*/ 422540 h 92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0770" h="921263">
                    <a:moveTo>
                      <a:pt x="0" y="422540"/>
                    </a:moveTo>
                    <a:lnTo>
                      <a:pt x="48356" y="787373"/>
                    </a:lnTo>
                    <a:lnTo>
                      <a:pt x="233566" y="912368"/>
                    </a:lnTo>
                    <a:lnTo>
                      <a:pt x="329365" y="921264"/>
                    </a:lnTo>
                    <a:lnTo>
                      <a:pt x="504083" y="759204"/>
                    </a:lnTo>
                    <a:lnTo>
                      <a:pt x="530770" y="471922"/>
                    </a:lnTo>
                    <a:lnTo>
                      <a:pt x="417979" y="327654"/>
                    </a:lnTo>
                    <a:lnTo>
                      <a:pt x="412733" y="104352"/>
                    </a:lnTo>
                    <a:lnTo>
                      <a:pt x="357192" y="221705"/>
                    </a:lnTo>
                    <a:lnTo>
                      <a:pt x="329593" y="0"/>
                    </a:lnTo>
                    <a:lnTo>
                      <a:pt x="200721" y="266639"/>
                    </a:lnTo>
                    <a:lnTo>
                      <a:pt x="125223" y="359929"/>
                    </a:lnTo>
                    <a:lnTo>
                      <a:pt x="0" y="42254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C794DB4A-BB8D-44F4-8A9A-9854C75AE876}"/>
                  </a:ext>
                </a:extLst>
              </p:cNvPr>
              <p:cNvSpPr/>
              <p:nvPr/>
            </p:nvSpPr>
            <p:spPr>
              <a:xfrm>
                <a:off x="8956615" y="4025488"/>
                <a:ext cx="91807" cy="175972"/>
              </a:xfrm>
              <a:custGeom>
                <a:avLst/>
                <a:gdLst>
                  <a:gd name="connsiteX0" fmla="*/ 85306 w 91807"/>
                  <a:gd name="connsiteY0" fmla="*/ 0 h 175972"/>
                  <a:gd name="connsiteX1" fmla="*/ 0 w 91807"/>
                  <a:gd name="connsiteY1" fmla="*/ 87359 h 175972"/>
                  <a:gd name="connsiteX2" fmla="*/ 22011 w 91807"/>
                  <a:gd name="connsiteY2" fmla="*/ 175973 h 175972"/>
                  <a:gd name="connsiteX3" fmla="*/ 91807 w 91807"/>
                  <a:gd name="connsiteY3" fmla="*/ 104466 h 175972"/>
                  <a:gd name="connsiteX4" fmla="*/ 85306 w 91807"/>
                  <a:gd name="connsiteY4" fmla="*/ 0 h 17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07" h="175972">
                    <a:moveTo>
                      <a:pt x="85306" y="0"/>
                    </a:moveTo>
                    <a:lnTo>
                      <a:pt x="0" y="87359"/>
                    </a:lnTo>
                    <a:lnTo>
                      <a:pt x="22011" y="175973"/>
                    </a:lnTo>
                    <a:lnTo>
                      <a:pt x="91807" y="104466"/>
                    </a:lnTo>
                    <a:lnTo>
                      <a:pt x="85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6B2D80A-A69E-4D42-8F0B-9F2A4941503B}"/>
                  </a:ext>
                </a:extLst>
              </p:cNvPr>
              <p:cNvSpPr/>
              <p:nvPr/>
            </p:nvSpPr>
            <p:spPr>
              <a:xfrm>
                <a:off x="8762509" y="4965455"/>
                <a:ext cx="148520" cy="337899"/>
              </a:xfrm>
              <a:custGeom>
                <a:avLst/>
                <a:gdLst>
                  <a:gd name="connsiteX0" fmla="*/ 42767 w 148520"/>
                  <a:gd name="connsiteY0" fmla="*/ 328111 h 337899"/>
                  <a:gd name="connsiteX1" fmla="*/ 0 w 148520"/>
                  <a:gd name="connsiteY1" fmla="*/ 217942 h 337899"/>
                  <a:gd name="connsiteX2" fmla="*/ 20072 w 148520"/>
                  <a:gd name="connsiteY2" fmla="*/ 131609 h 337899"/>
                  <a:gd name="connsiteX3" fmla="*/ 73104 w 148520"/>
                  <a:gd name="connsiteY3" fmla="*/ 0 h 337899"/>
                  <a:gd name="connsiteX4" fmla="*/ 126363 w 148520"/>
                  <a:gd name="connsiteY4" fmla="*/ 127845 h 337899"/>
                  <a:gd name="connsiteX5" fmla="*/ 145865 w 148520"/>
                  <a:gd name="connsiteY5" fmla="*/ 233224 h 337899"/>
                  <a:gd name="connsiteX6" fmla="*/ 105379 w 148520"/>
                  <a:gd name="connsiteY6" fmla="*/ 299599 h 337899"/>
                  <a:gd name="connsiteX7" fmla="*/ 43338 w 148520"/>
                  <a:gd name="connsiteY7" fmla="*/ 337690 h 33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20" h="337899">
                    <a:moveTo>
                      <a:pt x="42767" y="328111"/>
                    </a:moveTo>
                    <a:cubicBezTo>
                      <a:pt x="22239" y="293897"/>
                      <a:pt x="1141" y="257744"/>
                      <a:pt x="0" y="217942"/>
                    </a:cubicBezTo>
                    <a:cubicBezTo>
                      <a:pt x="935" y="188119"/>
                      <a:pt x="7755" y="158786"/>
                      <a:pt x="20072" y="131609"/>
                    </a:cubicBezTo>
                    <a:cubicBezTo>
                      <a:pt x="36951" y="87359"/>
                      <a:pt x="54628" y="43486"/>
                      <a:pt x="73104" y="0"/>
                    </a:cubicBezTo>
                    <a:cubicBezTo>
                      <a:pt x="90895" y="42653"/>
                      <a:pt x="108652" y="85272"/>
                      <a:pt x="126363" y="127845"/>
                    </a:cubicBezTo>
                    <a:cubicBezTo>
                      <a:pt x="140391" y="161489"/>
                      <a:pt x="154532" y="197870"/>
                      <a:pt x="145865" y="233224"/>
                    </a:cubicBezTo>
                    <a:cubicBezTo>
                      <a:pt x="139592" y="258656"/>
                      <a:pt x="122257" y="279527"/>
                      <a:pt x="105379" y="299599"/>
                    </a:cubicBezTo>
                    <a:cubicBezTo>
                      <a:pt x="88500" y="319671"/>
                      <a:pt x="68542" y="340199"/>
                      <a:pt x="43338" y="337690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4F6ECE6E-BA59-47A8-92C8-C5AF2EA1798B}"/>
                  </a:ext>
                </a:extLst>
              </p:cNvPr>
              <p:cNvSpPr/>
              <p:nvPr/>
            </p:nvSpPr>
            <p:spPr>
              <a:xfrm>
                <a:off x="8659513" y="4749110"/>
                <a:ext cx="328301" cy="581935"/>
              </a:xfrm>
              <a:custGeom>
                <a:avLst/>
                <a:gdLst>
                  <a:gd name="connsiteX0" fmla="*/ 124209 w 328301"/>
                  <a:gd name="connsiteY0" fmla="*/ 568976 h 581935"/>
                  <a:gd name="connsiteX1" fmla="*/ 28068 w 328301"/>
                  <a:gd name="connsiteY1" fmla="*/ 450254 h 581935"/>
                  <a:gd name="connsiteX2" fmla="*/ 1153 w 328301"/>
                  <a:gd name="connsiteY2" fmla="*/ 402925 h 581935"/>
                  <a:gd name="connsiteX3" fmla="*/ 15979 w 328301"/>
                  <a:gd name="connsiteY3" fmla="*/ 335866 h 581935"/>
                  <a:gd name="connsiteX4" fmla="*/ 212252 w 328301"/>
                  <a:gd name="connsiteY4" fmla="*/ 0 h 581935"/>
                  <a:gd name="connsiteX5" fmla="*/ 276574 w 328301"/>
                  <a:gd name="connsiteY5" fmla="*/ 163884 h 581935"/>
                  <a:gd name="connsiteX6" fmla="*/ 327439 w 328301"/>
                  <a:gd name="connsiteY6" fmla="*/ 331076 h 581935"/>
                  <a:gd name="connsiteX7" fmla="*/ 291400 w 328301"/>
                  <a:gd name="connsiteY7" fmla="*/ 443525 h 581935"/>
                  <a:gd name="connsiteX8" fmla="*/ 266652 w 328301"/>
                  <a:gd name="connsiteY8" fmla="*/ 520050 h 581935"/>
                  <a:gd name="connsiteX9" fmla="*/ 212822 w 328301"/>
                  <a:gd name="connsiteY9" fmla="*/ 577073 h 581935"/>
                  <a:gd name="connsiteX10" fmla="*/ 105847 w 328301"/>
                  <a:gd name="connsiteY10" fmla="*/ 559168 h 58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301" h="581935">
                    <a:moveTo>
                      <a:pt x="124209" y="568976"/>
                    </a:moveTo>
                    <a:lnTo>
                      <a:pt x="28068" y="450254"/>
                    </a:lnTo>
                    <a:cubicBezTo>
                      <a:pt x="15409" y="436876"/>
                      <a:pt x="6171" y="420647"/>
                      <a:pt x="1153" y="402925"/>
                    </a:cubicBezTo>
                    <a:cubicBezTo>
                      <a:pt x="-3409" y="380116"/>
                      <a:pt x="6399" y="357306"/>
                      <a:pt x="15979" y="335866"/>
                    </a:cubicBezTo>
                    <a:cubicBezTo>
                      <a:pt x="69239" y="217030"/>
                      <a:pt x="124095" y="96369"/>
                      <a:pt x="212252" y="0"/>
                    </a:cubicBezTo>
                    <a:cubicBezTo>
                      <a:pt x="215217" y="59190"/>
                      <a:pt x="247378" y="112335"/>
                      <a:pt x="276574" y="163884"/>
                    </a:cubicBezTo>
                    <a:cubicBezTo>
                      <a:pt x="305770" y="215433"/>
                      <a:pt x="333597" y="272228"/>
                      <a:pt x="327439" y="331076"/>
                    </a:cubicBezTo>
                    <a:cubicBezTo>
                      <a:pt x="323105" y="370307"/>
                      <a:pt x="303831" y="406004"/>
                      <a:pt x="291400" y="443525"/>
                    </a:cubicBezTo>
                    <a:cubicBezTo>
                      <a:pt x="282961" y="468957"/>
                      <a:pt x="277600" y="495530"/>
                      <a:pt x="266652" y="520050"/>
                    </a:cubicBezTo>
                    <a:cubicBezTo>
                      <a:pt x="256890" y="545391"/>
                      <a:pt x="237559" y="565862"/>
                      <a:pt x="212822" y="577073"/>
                    </a:cubicBezTo>
                    <a:cubicBezTo>
                      <a:pt x="178038" y="590074"/>
                      <a:pt x="139719" y="574564"/>
                      <a:pt x="105847" y="55916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15AAFDC-AD11-46A5-B837-B1FCE0F34C18}"/>
                  </a:ext>
                </a:extLst>
              </p:cNvPr>
              <p:cNvSpPr/>
              <p:nvPr/>
            </p:nvSpPr>
            <p:spPr>
              <a:xfrm>
                <a:off x="8886363" y="5245206"/>
                <a:ext cx="368026" cy="67404"/>
              </a:xfrm>
              <a:custGeom>
                <a:avLst/>
                <a:gdLst>
                  <a:gd name="connsiteX0" fmla="*/ 368027 w 368026"/>
                  <a:gd name="connsiteY0" fmla="*/ 118 h 67404"/>
                  <a:gd name="connsiteX1" fmla="*/ 353657 w 368026"/>
                  <a:gd name="connsiteY1" fmla="*/ 3539 h 67404"/>
                  <a:gd name="connsiteX2" fmla="*/ 314197 w 368026"/>
                  <a:gd name="connsiteY2" fmla="*/ 10838 h 67404"/>
                  <a:gd name="connsiteX3" fmla="*/ 183956 w 368026"/>
                  <a:gd name="connsiteY3" fmla="*/ 33647 h 67404"/>
                  <a:gd name="connsiteX4" fmla="*/ 53830 w 368026"/>
                  <a:gd name="connsiteY4" fmla="*/ 57483 h 67404"/>
                  <a:gd name="connsiteX5" fmla="*/ 14484 w 368026"/>
                  <a:gd name="connsiteY5" fmla="*/ 65124 h 67404"/>
                  <a:gd name="connsiteX6" fmla="*/ 0 w 368026"/>
                  <a:gd name="connsiteY6" fmla="*/ 67405 h 67404"/>
                  <a:gd name="connsiteX7" fmla="*/ 14028 w 368026"/>
                  <a:gd name="connsiteY7" fmla="*/ 62957 h 67404"/>
                  <a:gd name="connsiteX8" fmla="*/ 53031 w 368026"/>
                  <a:gd name="connsiteY8" fmla="*/ 53491 h 67404"/>
                  <a:gd name="connsiteX9" fmla="*/ 182930 w 368026"/>
                  <a:gd name="connsiteY9" fmla="*/ 27945 h 67404"/>
                  <a:gd name="connsiteX10" fmla="*/ 313513 w 368026"/>
                  <a:gd name="connsiteY10" fmla="*/ 6504 h 67404"/>
                  <a:gd name="connsiteX11" fmla="*/ 353314 w 368026"/>
                  <a:gd name="connsiteY11" fmla="*/ 916 h 67404"/>
                  <a:gd name="connsiteX12" fmla="*/ 368027 w 368026"/>
                  <a:gd name="connsiteY12" fmla="*/ 118 h 6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026" h="67404">
                    <a:moveTo>
                      <a:pt x="368027" y="118"/>
                    </a:moveTo>
                    <a:cubicBezTo>
                      <a:pt x="363351" y="1692"/>
                      <a:pt x="358538" y="2843"/>
                      <a:pt x="353657" y="3539"/>
                    </a:cubicBezTo>
                    <a:lnTo>
                      <a:pt x="314197" y="10838"/>
                    </a:lnTo>
                    <a:lnTo>
                      <a:pt x="183956" y="33647"/>
                    </a:lnTo>
                    <a:cubicBezTo>
                      <a:pt x="133092" y="42657"/>
                      <a:pt x="87131" y="51096"/>
                      <a:pt x="53830" y="57483"/>
                    </a:cubicBezTo>
                    <a:lnTo>
                      <a:pt x="14484" y="65124"/>
                    </a:lnTo>
                    <a:cubicBezTo>
                      <a:pt x="9740" y="66333"/>
                      <a:pt x="4893" y="67097"/>
                      <a:pt x="0" y="67405"/>
                    </a:cubicBezTo>
                    <a:cubicBezTo>
                      <a:pt x="4493" y="65409"/>
                      <a:pt x="9204" y="63915"/>
                      <a:pt x="14028" y="62957"/>
                    </a:cubicBezTo>
                    <a:cubicBezTo>
                      <a:pt x="23151" y="60448"/>
                      <a:pt x="36837" y="57255"/>
                      <a:pt x="53031" y="53491"/>
                    </a:cubicBezTo>
                    <a:cubicBezTo>
                      <a:pt x="86105" y="46078"/>
                      <a:pt x="132065" y="37069"/>
                      <a:pt x="182930" y="27945"/>
                    </a:cubicBezTo>
                    <a:cubicBezTo>
                      <a:pt x="233794" y="18821"/>
                      <a:pt x="280097" y="11522"/>
                      <a:pt x="313513" y="6504"/>
                    </a:cubicBezTo>
                    <a:cubicBezTo>
                      <a:pt x="330277" y="3995"/>
                      <a:pt x="343849" y="2171"/>
                      <a:pt x="353314" y="916"/>
                    </a:cubicBezTo>
                    <a:cubicBezTo>
                      <a:pt x="358173" y="84"/>
                      <a:pt x="363111" y="-179"/>
                      <a:pt x="368027" y="118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3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数据预估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7781B25-7C82-44B0-A08D-8EACB4B3144F}"/>
              </a:ext>
            </a:extLst>
          </p:cNvPr>
          <p:cNvSpPr txBox="1"/>
          <p:nvPr/>
        </p:nvSpPr>
        <p:spPr>
          <a:xfrm>
            <a:off x="660400" y="2983702"/>
            <a:ext cx="4584269" cy="2881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69750" algn="ctr">
              <a:lnSpc>
                <a:spcPct val="110000"/>
              </a:lnSpc>
              <a:spcAft>
                <a:spcPts val="6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41265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从</a:t>
            </a:r>
            <a:r>
              <a:rPr lang="en-US" altLang="zh-CN" dirty="0"/>
              <a:t>20XX</a:t>
            </a:r>
            <a:r>
              <a:rPr lang="zh-CN" altLang="en-US" dirty="0"/>
              <a:t>年中国露营消费者露营的目的来看，喜欢大自然、体验新生活是消费者露营的主要目的，分别占比</a:t>
            </a:r>
            <a:r>
              <a:rPr lang="en-US" altLang="zh-CN" dirty="0"/>
              <a:t>71.2%</a:t>
            </a:r>
            <a:r>
              <a:rPr lang="zh-CN" altLang="en-US" dirty="0"/>
              <a:t>、</a:t>
            </a:r>
            <a:r>
              <a:rPr lang="en-US" altLang="zh-CN" dirty="0"/>
              <a:t>67.4%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1265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其次是促进家人或朋友关系发展、远离城市的喧嚣、学习新技能，分别占比</a:t>
            </a:r>
            <a:r>
              <a:rPr lang="en-US" altLang="zh-CN" dirty="0"/>
              <a:t>44.7%</a:t>
            </a:r>
            <a:r>
              <a:rPr lang="zh-CN" altLang="en-US" dirty="0"/>
              <a:t>、</a:t>
            </a:r>
            <a:r>
              <a:rPr lang="en-US" altLang="zh-CN" dirty="0"/>
              <a:t>39.5%</a:t>
            </a:r>
            <a:r>
              <a:rPr lang="zh-CN" altLang="en-US" dirty="0"/>
              <a:t>、</a:t>
            </a:r>
            <a:r>
              <a:rPr lang="en-US" altLang="zh-CN" dirty="0"/>
              <a:t>36%</a:t>
            </a:r>
            <a:r>
              <a:rPr lang="zh-CN" altLang="en-US" dirty="0"/>
              <a:t>。</a:t>
            </a:r>
            <a:endParaRPr lang="en-US" altLang="zh-CN" dirty="0"/>
          </a:p>
          <a:p>
            <a:pPr marL="41265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此外，减压、教育孩子、交新朋友也是消费者露营的目的，占比分别为</a:t>
            </a:r>
            <a:r>
              <a:rPr lang="en-US" altLang="zh-CN" dirty="0"/>
              <a:t>27.1%</a:t>
            </a:r>
            <a:r>
              <a:rPr lang="zh-CN" altLang="en-US" dirty="0"/>
              <a:t>、</a:t>
            </a:r>
            <a:r>
              <a:rPr lang="en-US" altLang="zh-CN" dirty="0"/>
              <a:t>18.7%</a:t>
            </a:r>
            <a:r>
              <a:rPr lang="zh-CN" altLang="en-US" dirty="0"/>
              <a:t>、</a:t>
            </a:r>
            <a:r>
              <a:rPr lang="en-US" altLang="zh-CN" dirty="0"/>
              <a:t>11.5%</a:t>
            </a:r>
            <a:r>
              <a:rPr lang="zh-CN" altLang="en-US" dirty="0"/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BB6E1C-B49D-4B51-999F-A8B94B5B9A92}"/>
              </a:ext>
            </a:extLst>
          </p:cNvPr>
          <p:cNvSpPr/>
          <p:nvPr/>
        </p:nvSpPr>
        <p:spPr>
          <a:xfrm>
            <a:off x="8341039" y="0"/>
            <a:ext cx="38509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D5C4C62-9AA2-4682-98AC-CF65343F1E79}"/>
              </a:ext>
            </a:extLst>
          </p:cNvPr>
          <p:cNvSpPr/>
          <p:nvPr/>
        </p:nvSpPr>
        <p:spPr>
          <a:xfrm>
            <a:off x="5638804" y="1287420"/>
            <a:ext cx="5713410" cy="4913356"/>
          </a:xfrm>
          <a:prstGeom prst="roundRect">
            <a:avLst>
              <a:gd name="adj" fmla="val 1985"/>
            </a:avLst>
          </a:prstGeom>
          <a:solidFill>
            <a:schemeClr val="bg1"/>
          </a:solidFill>
          <a:ln>
            <a:noFill/>
          </a:ln>
          <a:effectLst>
            <a:outerShdw blurRad="431800" dist="177800" dir="5400000" sx="98000" sy="98000" algn="t" rotWithShape="0">
              <a:schemeClr val="accent1">
                <a:lumMod val="50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1596F7D-40C7-46DF-A0A4-66AB3687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368340"/>
              </p:ext>
            </p:extLst>
          </p:nvPr>
        </p:nvGraphicFramePr>
        <p:xfrm>
          <a:off x="5887080" y="1408504"/>
          <a:ext cx="5465134" cy="460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B9B2AA72-4383-4B60-BF81-E2C3FE97897C}"/>
              </a:ext>
            </a:extLst>
          </p:cNvPr>
          <p:cNvSpPr txBox="1"/>
          <p:nvPr/>
        </p:nvSpPr>
        <p:spPr>
          <a:xfrm>
            <a:off x="839786" y="1479573"/>
            <a:ext cx="3959232" cy="108266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中国露营消费者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露营的目的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ABB8614-7FAE-4D5C-B328-1E0B481A64FF}"/>
              </a:ext>
            </a:extLst>
          </p:cNvPr>
          <p:cNvSpPr/>
          <p:nvPr/>
        </p:nvSpPr>
        <p:spPr>
          <a:xfrm>
            <a:off x="955388" y="2619588"/>
            <a:ext cx="1435823" cy="601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54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风险评估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D063EF0-9D9C-4A2D-901F-79EEFB13F8AD}"/>
              </a:ext>
            </a:extLst>
          </p:cNvPr>
          <p:cNvSpPr/>
          <p:nvPr/>
        </p:nvSpPr>
        <p:spPr>
          <a:xfrm>
            <a:off x="4352095" y="1321277"/>
            <a:ext cx="3487810" cy="46218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635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: 圆角 22">
            <a:extLst>
              <a:ext uri="{FF2B5EF4-FFF2-40B4-BE49-F238E27FC236}">
                <a16:creationId xmlns:a16="http://schemas.microsoft.com/office/drawing/2014/main" id="{C11A1154-3472-4D55-85CC-A89A798E0423}"/>
              </a:ext>
            </a:extLst>
          </p:cNvPr>
          <p:cNvSpPr/>
          <p:nvPr/>
        </p:nvSpPr>
        <p:spPr>
          <a:xfrm>
            <a:off x="694000" y="1321277"/>
            <a:ext cx="3487810" cy="4621846"/>
          </a:xfrm>
          <a:custGeom>
            <a:avLst/>
            <a:gdLst>
              <a:gd name="connsiteX0" fmla="*/ 0 w 3487810"/>
              <a:gd name="connsiteY0" fmla="*/ 0 h 4621846"/>
              <a:gd name="connsiteX1" fmla="*/ 0 w 3487810"/>
              <a:gd name="connsiteY1" fmla="*/ 0 h 4621846"/>
              <a:gd name="connsiteX2" fmla="*/ 3487810 w 3487810"/>
              <a:gd name="connsiteY2" fmla="*/ 0 h 4621846"/>
              <a:gd name="connsiteX3" fmla="*/ 3487810 w 3487810"/>
              <a:gd name="connsiteY3" fmla="*/ 0 h 4621846"/>
              <a:gd name="connsiteX4" fmla="*/ 3487810 w 3487810"/>
              <a:gd name="connsiteY4" fmla="*/ 4621846 h 4621846"/>
              <a:gd name="connsiteX5" fmla="*/ 3487810 w 3487810"/>
              <a:gd name="connsiteY5" fmla="*/ 4621846 h 4621846"/>
              <a:gd name="connsiteX6" fmla="*/ 0 w 3487810"/>
              <a:gd name="connsiteY6" fmla="*/ 4621846 h 4621846"/>
              <a:gd name="connsiteX7" fmla="*/ 0 w 3487810"/>
              <a:gd name="connsiteY7" fmla="*/ 4621846 h 4621846"/>
              <a:gd name="connsiteX8" fmla="*/ 0 w 3487810"/>
              <a:gd name="connsiteY8" fmla="*/ 0 h 4621846"/>
              <a:gd name="connsiteX0" fmla="*/ 695325 w 4183135"/>
              <a:gd name="connsiteY0" fmla="*/ 1615442 h 6237288"/>
              <a:gd name="connsiteX1" fmla="*/ 0 w 4183135"/>
              <a:gd name="connsiteY1" fmla="*/ 0 h 6237288"/>
              <a:gd name="connsiteX2" fmla="*/ 695325 w 4183135"/>
              <a:gd name="connsiteY2" fmla="*/ 1615442 h 6237288"/>
              <a:gd name="connsiteX3" fmla="*/ 4183135 w 4183135"/>
              <a:gd name="connsiteY3" fmla="*/ 1615442 h 6237288"/>
              <a:gd name="connsiteX4" fmla="*/ 4183135 w 4183135"/>
              <a:gd name="connsiteY4" fmla="*/ 1615442 h 6237288"/>
              <a:gd name="connsiteX5" fmla="*/ 4183135 w 4183135"/>
              <a:gd name="connsiteY5" fmla="*/ 6237288 h 6237288"/>
              <a:gd name="connsiteX6" fmla="*/ 4183135 w 4183135"/>
              <a:gd name="connsiteY6" fmla="*/ 6237288 h 6237288"/>
              <a:gd name="connsiteX7" fmla="*/ 695325 w 4183135"/>
              <a:gd name="connsiteY7" fmla="*/ 6237288 h 6237288"/>
              <a:gd name="connsiteX8" fmla="*/ 695325 w 4183135"/>
              <a:gd name="connsiteY8" fmla="*/ 6237288 h 6237288"/>
              <a:gd name="connsiteX9" fmla="*/ 695325 w 4183135"/>
              <a:gd name="connsiteY9" fmla="*/ 1615442 h 6237288"/>
              <a:gd name="connsiteX0" fmla="*/ 0 w 3487810"/>
              <a:gd name="connsiteY0" fmla="*/ 0 h 4621846"/>
              <a:gd name="connsiteX1" fmla="*/ 0 w 3487810"/>
              <a:gd name="connsiteY1" fmla="*/ 0 h 4621846"/>
              <a:gd name="connsiteX2" fmla="*/ 3487810 w 3487810"/>
              <a:gd name="connsiteY2" fmla="*/ 0 h 4621846"/>
              <a:gd name="connsiteX3" fmla="*/ 3487810 w 3487810"/>
              <a:gd name="connsiteY3" fmla="*/ 0 h 4621846"/>
              <a:gd name="connsiteX4" fmla="*/ 3487810 w 3487810"/>
              <a:gd name="connsiteY4" fmla="*/ 4621846 h 4621846"/>
              <a:gd name="connsiteX5" fmla="*/ 3487810 w 3487810"/>
              <a:gd name="connsiteY5" fmla="*/ 4621846 h 4621846"/>
              <a:gd name="connsiteX6" fmla="*/ 0 w 3487810"/>
              <a:gd name="connsiteY6" fmla="*/ 4621846 h 4621846"/>
              <a:gd name="connsiteX7" fmla="*/ 0 w 3487810"/>
              <a:gd name="connsiteY7" fmla="*/ 4621846 h 4621846"/>
              <a:gd name="connsiteX8" fmla="*/ 0 w 3487810"/>
              <a:gd name="connsiteY8" fmla="*/ 0 h 462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810" h="4621846">
                <a:moveTo>
                  <a:pt x="0" y="0"/>
                </a:moveTo>
                <a:lnTo>
                  <a:pt x="0" y="0"/>
                </a:lnTo>
                <a:lnTo>
                  <a:pt x="3487810" y="0"/>
                </a:lnTo>
                <a:lnTo>
                  <a:pt x="3487810" y="0"/>
                </a:lnTo>
                <a:lnTo>
                  <a:pt x="3487810" y="4621846"/>
                </a:lnTo>
                <a:lnTo>
                  <a:pt x="3487810" y="4621846"/>
                </a:lnTo>
                <a:lnTo>
                  <a:pt x="0" y="4621846"/>
                </a:lnTo>
                <a:lnTo>
                  <a:pt x="0" y="46218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635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C2E245-7F2F-422E-A6CA-AF66DCC47D70}"/>
              </a:ext>
            </a:extLst>
          </p:cNvPr>
          <p:cNvSpPr/>
          <p:nvPr/>
        </p:nvSpPr>
        <p:spPr>
          <a:xfrm>
            <a:off x="925726" y="2771955"/>
            <a:ext cx="3024359" cy="30228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很多露营爱好者认为能否使用明火是露营“是否有灵魂”的关键所在，这给靠近森林、草地的营地增加了安全隐患和火灾风险。前段时间，在北京市区一些公园里，有露营者直接支起烧烤架开始生炭、烤串，现场烟熏火燎。有的公园内有大量杨柳絮，一旦起风或用火不当，极易发生火情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655E7B-F639-4299-83AA-8BC73DE8162C}"/>
              </a:ext>
            </a:extLst>
          </p:cNvPr>
          <p:cNvSpPr/>
          <p:nvPr/>
        </p:nvSpPr>
        <p:spPr>
          <a:xfrm>
            <a:off x="925726" y="1603004"/>
            <a:ext cx="2954655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露营使用明火导致的</a:t>
            </a:r>
            <a:endParaRPr lang="en-US" altLang="zh-CN" sz="24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消防安全隐患较大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ECCEDEB-27ED-4E5B-B31D-A421C4A26309}"/>
              </a:ext>
            </a:extLst>
          </p:cNvPr>
          <p:cNvCxnSpPr>
            <a:cxnSpLocks/>
          </p:cNvCxnSpPr>
          <p:nvPr/>
        </p:nvCxnSpPr>
        <p:spPr>
          <a:xfrm>
            <a:off x="1034140" y="2592968"/>
            <a:ext cx="280753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1C74BE9C-E268-48F3-9A6F-96700B71DBBA}"/>
              </a:ext>
            </a:extLst>
          </p:cNvPr>
          <p:cNvSpPr/>
          <p:nvPr/>
        </p:nvSpPr>
        <p:spPr>
          <a:xfrm>
            <a:off x="4583821" y="2771955"/>
            <a:ext cx="3024359" cy="2727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露营过程中需要考虑到吃喝拉撒等方方面面，会产生大量的生活垃圾，如果处置不好，就会影响周边绿地、山林或水质等，造成一定程度的环境污染。今年以来，网络上不断有网友吐槽，反映一些低素质的人露营走后留下一地垃圾，造成新的环境污染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EF3A35-35CB-46CF-9B2A-DD141DF5F976}"/>
              </a:ext>
            </a:extLst>
          </p:cNvPr>
          <p:cNvSpPr/>
          <p:nvPr/>
        </p:nvSpPr>
        <p:spPr>
          <a:xfrm>
            <a:off x="4583821" y="1603004"/>
            <a:ext cx="3086229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露营中产生的垃圾</a:t>
            </a:r>
            <a:endParaRPr lang="en-US" altLang="zh-CN" sz="24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易造成生态环境污染</a:t>
            </a:r>
            <a:endParaRPr lang="ja-JP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E9AB2C2-B57B-486B-B6CB-56E0D1B26E87}"/>
              </a:ext>
            </a:extLst>
          </p:cNvPr>
          <p:cNvCxnSpPr>
            <a:cxnSpLocks/>
          </p:cNvCxnSpPr>
          <p:nvPr/>
        </p:nvCxnSpPr>
        <p:spPr>
          <a:xfrm>
            <a:off x="4686338" y="2592968"/>
            <a:ext cx="280753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52D4431-AD7C-46B2-B54B-FCC70DDDA04D}"/>
              </a:ext>
            </a:extLst>
          </p:cNvPr>
          <p:cNvSpPr/>
          <p:nvPr/>
        </p:nvSpPr>
        <p:spPr>
          <a:xfrm>
            <a:off x="8010190" y="1321277"/>
            <a:ext cx="3487810" cy="46218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635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854712-25F2-4222-832F-2D8F9D3254AA}"/>
              </a:ext>
            </a:extLst>
          </p:cNvPr>
          <p:cNvSpPr/>
          <p:nvPr/>
        </p:nvSpPr>
        <p:spPr>
          <a:xfrm>
            <a:off x="8241915" y="2771955"/>
            <a:ext cx="3024359" cy="24318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海南维特律师事务所律师李利君表示，露营过程中可能发生人身损害的风险，此外，露营时野炊生火一旦造成火灾事故，极有可能触犯失火罪、放火罪等刑事犯罪，造成他人人身损害或造成财产损失的，还应依法承担侵权损害赔偿责任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6B0871-04CA-44E8-827F-4E8D5CBF4073}"/>
              </a:ext>
            </a:extLst>
          </p:cNvPr>
          <p:cNvSpPr/>
          <p:nvPr/>
        </p:nvSpPr>
        <p:spPr>
          <a:xfrm>
            <a:off x="8241915" y="1603004"/>
            <a:ext cx="3024359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露营过程中产生的</a:t>
            </a:r>
            <a:endParaRPr lang="en-US" altLang="zh-CN" sz="24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法律风险也不容忽视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C99061B-A30D-4A81-AD00-60C534DBD424}"/>
              </a:ext>
            </a:extLst>
          </p:cNvPr>
          <p:cNvCxnSpPr>
            <a:cxnSpLocks/>
          </p:cNvCxnSpPr>
          <p:nvPr/>
        </p:nvCxnSpPr>
        <p:spPr>
          <a:xfrm>
            <a:off x="8350330" y="2592968"/>
            <a:ext cx="280753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C9F13D77-B22E-4075-BC5B-4B40455BB1EA}"/>
              </a:ext>
            </a:extLst>
          </p:cNvPr>
          <p:cNvSpPr/>
          <p:nvPr/>
        </p:nvSpPr>
        <p:spPr>
          <a:xfrm>
            <a:off x="694000" y="5897403"/>
            <a:ext cx="3487810" cy="45719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2B60054-8C05-4A9F-B3F9-CE8116EE2566}"/>
              </a:ext>
            </a:extLst>
          </p:cNvPr>
          <p:cNvSpPr/>
          <p:nvPr/>
        </p:nvSpPr>
        <p:spPr>
          <a:xfrm>
            <a:off x="4352095" y="5897403"/>
            <a:ext cx="3487810" cy="45719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6FC6687-6177-485E-8677-A5BE7F79E42A}"/>
              </a:ext>
            </a:extLst>
          </p:cNvPr>
          <p:cNvSpPr/>
          <p:nvPr/>
        </p:nvSpPr>
        <p:spPr>
          <a:xfrm>
            <a:off x="8010190" y="5897403"/>
            <a:ext cx="3487810" cy="45719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05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95465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风险控制方案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D790260-D12D-44FC-8E3C-41D036458A0F}"/>
              </a:ext>
            </a:extLst>
          </p:cNvPr>
          <p:cNvGrpSpPr/>
          <p:nvPr/>
        </p:nvGrpSpPr>
        <p:grpSpPr>
          <a:xfrm>
            <a:off x="943867" y="3158061"/>
            <a:ext cx="1229824" cy="1052333"/>
            <a:chOff x="2138951" y="7016946"/>
            <a:chExt cx="2905173" cy="248589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357BE00-117E-40F3-B8C1-DE9D2FB00257}"/>
                </a:ext>
              </a:extLst>
            </p:cNvPr>
            <p:cNvSpPr/>
            <p:nvPr/>
          </p:nvSpPr>
          <p:spPr>
            <a:xfrm>
              <a:off x="2138951" y="8546010"/>
              <a:ext cx="2905173" cy="95683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30" dirty="0">
                  <a:solidFill>
                    <a:schemeClr val="bg1"/>
                  </a:solidFill>
                  <a:latin typeface="+mj-ea"/>
                  <a:ea typeface="+mj-ea"/>
                </a:rPr>
                <a:t>广告投放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CE595EB-7C01-4D19-8881-57D93A01F3D4}"/>
                </a:ext>
              </a:extLst>
            </p:cNvPr>
            <p:cNvGrpSpPr/>
            <p:nvPr/>
          </p:nvGrpSpPr>
          <p:grpSpPr>
            <a:xfrm flipV="1">
              <a:off x="2943584" y="7016946"/>
              <a:ext cx="1295909" cy="1317507"/>
              <a:chOff x="-4251416" y="5738019"/>
              <a:chExt cx="4572000" cy="4648200"/>
            </a:xfr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E698B268-17C2-4A1A-8885-D26BF3E67B4F}"/>
                  </a:ext>
                </a:extLst>
              </p:cNvPr>
              <p:cNvSpPr/>
              <p:nvPr/>
            </p:nvSpPr>
            <p:spPr>
              <a:xfrm>
                <a:off x="-4251416" y="8100219"/>
                <a:ext cx="2743200" cy="2286000"/>
              </a:xfrm>
              <a:custGeom>
                <a:avLst/>
                <a:gdLst>
                  <a:gd name="connsiteX0" fmla="*/ 2667000 w 2743200"/>
                  <a:gd name="connsiteY0" fmla="*/ 1676400 h 2286000"/>
                  <a:gd name="connsiteX1" fmla="*/ 2514600 w 2743200"/>
                  <a:gd name="connsiteY1" fmla="*/ 1676400 h 2286000"/>
                  <a:gd name="connsiteX2" fmla="*/ 2514600 w 2743200"/>
                  <a:gd name="connsiteY2" fmla="*/ 929640 h 2286000"/>
                  <a:gd name="connsiteX3" fmla="*/ 2438400 w 2743200"/>
                  <a:gd name="connsiteY3" fmla="*/ 853440 h 2286000"/>
                  <a:gd name="connsiteX4" fmla="*/ 2362200 w 2743200"/>
                  <a:gd name="connsiteY4" fmla="*/ 929640 h 2286000"/>
                  <a:gd name="connsiteX5" fmla="*/ 2362200 w 2743200"/>
                  <a:gd name="connsiteY5" fmla="*/ 1676400 h 2286000"/>
                  <a:gd name="connsiteX6" fmla="*/ 381000 w 2743200"/>
                  <a:gd name="connsiteY6" fmla="*/ 1676400 h 2286000"/>
                  <a:gd name="connsiteX7" fmla="*/ 381000 w 2743200"/>
                  <a:gd name="connsiteY7" fmla="*/ 152400 h 2286000"/>
                  <a:gd name="connsiteX8" fmla="*/ 1014984 w 2743200"/>
                  <a:gd name="connsiteY8" fmla="*/ 152400 h 2286000"/>
                  <a:gd name="connsiteX9" fmla="*/ 1091184 w 2743200"/>
                  <a:gd name="connsiteY9" fmla="*/ 76200 h 2286000"/>
                  <a:gd name="connsiteX10" fmla="*/ 1014984 w 2743200"/>
                  <a:gd name="connsiteY10" fmla="*/ 0 h 2286000"/>
                  <a:gd name="connsiteX11" fmla="*/ 304800 w 2743200"/>
                  <a:gd name="connsiteY11" fmla="*/ 0 h 2286000"/>
                  <a:gd name="connsiteX12" fmla="*/ 228600 w 2743200"/>
                  <a:gd name="connsiteY12" fmla="*/ 76200 h 2286000"/>
                  <a:gd name="connsiteX13" fmla="*/ 228600 w 2743200"/>
                  <a:gd name="connsiteY13" fmla="*/ 1676400 h 2286000"/>
                  <a:gd name="connsiteX14" fmla="*/ 76200 w 2743200"/>
                  <a:gd name="connsiteY14" fmla="*/ 1676400 h 2286000"/>
                  <a:gd name="connsiteX15" fmla="*/ 0 w 2743200"/>
                  <a:gd name="connsiteY15" fmla="*/ 1752600 h 2286000"/>
                  <a:gd name="connsiteX16" fmla="*/ 0 w 2743200"/>
                  <a:gd name="connsiteY16" fmla="*/ 1905000 h 2286000"/>
                  <a:gd name="connsiteX17" fmla="*/ 381000 w 2743200"/>
                  <a:gd name="connsiteY17" fmla="*/ 2286000 h 2286000"/>
                  <a:gd name="connsiteX18" fmla="*/ 2362200 w 2743200"/>
                  <a:gd name="connsiteY18" fmla="*/ 2286000 h 2286000"/>
                  <a:gd name="connsiteX19" fmla="*/ 2743200 w 2743200"/>
                  <a:gd name="connsiteY19" fmla="*/ 1905000 h 2286000"/>
                  <a:gd name="connsiteX20" fmla="*/ 2743200 w 2743200"/>
                  <a:gd name="connsiteY20" fmla="*/ 1752600 h 2286000"/>
                  <a:gd name="connsiteX21" fmla="*/ 2667000 w 2743200"/>
                  <a:gd name="connsiteY21" fmla="*/ 1676400 h 2286000"/>
                  <a:gd name="connsiteX22" fmla="*/ 2590800 w 2743200"/>
                  <a:gd name="connsiteY22" fmla="*/ 1905000 h 2286000"/>
                  <a:gd name="connsiteX23" fmla="*/ 2362200 w 2743200"/>
                  <a:gd name="connsiteY23" fmla="*/ 2133600 h 2286000"/>
                  <a:gd name="connsiteX24" fmla="*/ 2209800 w 2743200"/>
                  <a:gd name="connsiteY24" fmla="*/ 2133600 h 2286000"/>
                  <a:gd name="connsiteX25" fmla="*/ 2209800 w 2743200"/>
                  <a:gd name="connsiteY25" fmla="*/ 2057400 h 2286000"/>
                  <a:gd name="connsiteX26" fmla="*/ 2133600 w 2743200"/>
                  <a:gd name="connsiteY26" fmla="*/ 1981200 h 2286000"/>
                  <a:gd name="connsiteX27" fmla="*/ 2057400 w 2743200"/>
                  <a:gd name="connsiteY27" fmla="*/ 2057400 h 2286000"/>
                  <a:gd name="connsiteX28" fmla="*/ 2057400 w 2743200"/>
                  <a:gd name="connsiteY28" fmla="*/ 2133600 h 2286000"/>
                  <a:gd name="connsiteX29" fmla="*/ 685800 w 2743200"/>
                  <a:gd name="connsiteY29" fmla="*/ 2133600 h 2286000"/>
                  <a:gd name="connsiteX30" fmla="*/ 685800 w 2743200"/>
                  <a:gd name="connsiteY30" fmla="*/ 2057400 h 2286000"/>
                  <a:gd name="connsiteX31" fmla="*/ 609600 w 2743200"/>
                  <a:gd name="connsiteY31" fmla="*/ 1981200 h 2286000"/>
                  <a:gd name="connsiteX32" fmla="*/ 533400 w 2743200"/>
                  <a:gd name="connsiteY32" fmla="*/ 2057400 h 2286000"/>
                  <a:gd name="connsiteX33" fmla="*/ 533400 w 2743200"/>
                  <a:gd name="connsiteY33" fmla="*/ 2133600 h 2286000"/>
                  <a:gd name="connsiteX34" fmla="*/ 381000 w 2743200"/>
                  <a:gd name="connsiteY34" fmla="*/ 2133600 h 2286000"/>
                  <a:gd name="connsiteX35" fmla="*/ 152400 w 2743200"/>
                  <a:gd name="connsiteY35" fmla="*/ 1905000 h 2286000"/>
                  <a:gd name="connsiteX36" fmla="*/ 152400 w 2743200"/>
                  <a:gd name="connsiteY36" fmla="*/ 1828800 h 2286000"/>
                  <a:gd name="connsiteX37" fmla="*/ 2590800 w 2743200"/>
                  <a:gd name="connsiteY37" fmla="*/ 182880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743200" h="2286000">
                    <a:moveTo>
                      <a:pt x="2667000" y="1676400"/>
                    </a:moveTo>
                    <a:lnTo>
                      <a:pt x="2514600" y="1676400"/>
                    </a:lnTo>
                    <a:lnTo>
                      <a:pt x="2514600" y="929640"/>
                    </a:lnTo>
                    <a:cubicBezTo>
                      <a:pt x="2514600" y="887556"/>
                      <a:pt x="2480484" y="853440"/>
                      <a:pt x="2438400" y="853440"/>
                    </a:cubicBezTo>
                    <a:cubicBezTo>
                      <a:pt x="2396316" y="853440"/>
                      <a:pt x="2362200" y="887556"/>
                      <a:pt x="2362200" y="929640"/>
                    </a:cubicBezTo>
                    <a:lnTo>
                      <a:pt x="2362200" y="1676400"/>
                    </a:lnTo>
                    <a:lnTo>
                      <a:pt x="381000" y="1676400"/>
                    </a:lnTo>
                    <a:lnTo>
                      <a:pt x="381000" y="152400"/>
                    </a:lnTo>
                    <a:lnTo>
                      <a:pt x="1014984" y="152400"/>
                    </a:lnTo>
                    <a:cubicBezTo>
                      <a:pt x="1057068" y="152400"/>
                      <a:pt x="1091184" y="118284"/>
                      <a:pt x="1091184" y="76200"/>
                    </a:cubicBezTo>
                    <a:cubicBezTo>
                      <a:pt x="1091184" y="34116"/>
                      <a:pt x="1057068" y="0"/>
                      <a:pt x="1014984" y="0"/>
                    </a:cubicBezTo>
                    <a:lnTo>
                      <a:pt x="304800" y="0"/>
                    </a:lnTo>
                    <a:cubicBezTo>
                      <a:pt x="262716" y="0"/>
                      <a:pt x="228600" y="34116"/>
                      <a:pt x="228600" y="76200"/>
                    </a:cubicBezTo>
                    <a:lnTo>
                      <a:pt x="228600" y="1676400"/>
                    </a:lnTo>
                    <a:lnTo>
                      <a:pt x="76200" y="1676400"/>
                    </a:lnTo>
                    <a:cubicBezTo>
                      <a:pt x="34116" y="1676400"/>
                      <a:pt x="0" y="1710516"/>
                      <a:pt x="0" y="1752600"/>
                    </a:cubicBezTo>
                    <a:lnTo>
                      <a:pt x="0" y="1905000"/>
                    </a:lnTo>
                    <a:cubicBezTo>
                      <a:pt x="0" y="2115421"/>
                      <a:pt x="170580" y="2286000"/>
                      <a:pt x="381000" y="2286000"/>
                    </a:cubicBezTo>
                    <a:lnTo>
                      <a:pt x="2362200" y="2286000"/>
                    </a:lnTo>
                    <a:cubicBezTo>
                      <a:pt x="2572621" y="2286000"/>
                      <a:pt x="2743200" y="2115421"/>
                      <a:pt x="2743200" y="1905000"/>
                    </a:cubicBezTo>
                    <a:lnTo>
                      <a:pt x="2743200" y="1752600"/>
                    </a:lnTo>
                    <a:cubicBezTo>
                      <a:pt x="2743200" y="1710516"/>
                      <a:pt x="2709084" y="1676400"/>
                      <a:pt x="2667000" y="1676400"/>
                    </a:cubicBezTo>
                    <a:close/>
                    <a:moveTo>
                      <a:pt x="2590800" y="1905000"/>
                    </a:moveTo>
                    <a:cubicBezTo>
                      <a:pt x="2590800" y="2031252"/>
                      <a:pt x="2488452" y="2133600"/>
                      <a:pt x="2362200" y="2133600"/>
                    </a:cubicBezTo>
                    <a:lnTo>
                      <a:pt x="2209800" y="2133600"/>
                    </a:lnTo>
                    <a:lnTo>
                      <a:pt x="2209800" y="2057400"/>
                    </a:lnTo>
                    <a:cubicBezTo>
                      <a:pt x="2209800" y="2015316"/>
                      <a:pt x="2175684" y="1981200"/>
                      <a:pt x="2133600" y="1981200"/>
                    </a:cubicBezTo>
                    <a:cubicBezTo>
                      <a:pt x="2091516" y="1981200"/>
                      <a:pt x="2057400" y="2015316"/>
                      <a:pt x="2057400" y="2057400"/>
                    </a:cubicBezTo>
                    <a:lnTo>
                      <a:pt x="2057400" y="2133600"/>
                    </a:lnTo>
                    <a:lnTo>
                      <a:pt x="685800" y="2133600"/>
                    </a:lnTo>
                    <a:lnTo>
                      <a:pt x="685800" y="2057400"/>
                    </a:lnTo>
                    <a:cubicBezTo>
                      <a:pt x="685800" y="2015316"/>
                      <a:pt x="651684" y="1981200"/>
                      <a:pt x="609600" y="1981200"/>
                    </a:cubicBezTo>
                    <a:cubicBezTo>
                      <a:pt x="567516" y="1981200"/>
                      <a:pt x="533400" y="2015316"/>
                      <a:pt x="533400" y="2057400"/>
                    </a:cubicBezTo>
                    <a:lnTo>
                      <a:pt x="533400" y="2133600"/>
                    </a:lnTo>
                    <a:lnTo>
                      <a:pt x="381000" y="2133600"/>
                    </a:lnTo>
                    <a:cubicBezTo>
                      <a:pt x="254748" y="2133600"/>
                      <a:pt x="152400" y="2031252"/>
                      <a:pt x="152400" y="1905000"/>
                    </a:cubicBezTo>
                    <a:lnTo>
                      <a:pt x="152400" y="1828800"/>
                    </a:lnTo>
                    <a:lnTo>
                      <a:pt x="2590800" y="18288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C24EE8EA-B05D-442A-813B-4E3DBFFEFE13}"/>
                  </a:ext>
                </a:extLst>
              </p:cNvPr>
              <p:cNvSpPr/>
              <p:nvPr/>
            </p:nvSpPr>
            <p:spPr>
              <a:xfrm>
                <a:off x="-670016" y="6119019"/>
                <a:ext cx="609600" cy="762000"/>
              </a:xfrm>
              <a:custGeom>
                <a:avLst/>
                <a:gdLst>
                  <a:gd name="connsiteX0" fmla="*/ 381000 w 609600"/>
                  <a:gd name="connsiteY0" fmla="*/ 152400 h 762000"/>
                  <a:gd name="connsiteX1" fmla="*/ 533400 w 609600"/>
                  <a:gd name="connsiteY1" fmla="*/ 152400 h 762000"/>
                  <a:gd name="connsiteX2" fmla="*/ 609600 w 609600"/>
                  <a:gd name="connsiteY2" fmla="*/ 76200 h 762000"/>
                  <a:gd name="connsiteX3" fmla="*/ 533400 w 609600"/>
                  <a:gd name="connsiteY3" fmla="*/ 0 h 762000"/>
                  <a:gd name="connsiteX4" fmla="*/ 381000 w 609600"/>
                  <a:gd name="connsiteY4" fmla="*/ 0 h 762000"/>
                  <a:gd name="connsiteX5" fmla="*/ 152400 w 609600"/>
                  <a:gd name="connsiteY5" fmla="*/ 228600 h 762000"/>
                  <a:gd name="connsiteX6" fmla="*/ 152400 w 609600"/>
                  <a:gd name="connsiteY6" fmla="*/ 304800 h 762000"/>
                  <a:gd name="connsiteX7" fmla="*/ 76200 w 609600"/>
                  <a:gd name="connsiteY7" fmla="*/ 304800 h 762000"/>
                  <a:gd name="connsiteX8" fmla="*/ 0 w 609600"/>
                  <a:gd name="connsiteY8" fmla="*/ 381000 h 762000"/>
                  <a:gd name="connsiteX9" fmla="*/ 76200 w 609600"/>
                  <a:gd name="connsiteY9" fmla="*/ 457200 h 762000"/>
                  <a:gd name="connsiteX10" fmla="*/ 152400 w 609600"/>
                  <a:gd name="connsiteY10" fmla="*/ 457200 h 762000"/>
                  <a:gd name="connsiteX11" fmla="*/ 152400 w 609600"/>
                  <a:gd name="connsiteY11" fmla="*/ 685800 h 762000"/>
                  <a:gd name="connsiteX12" fmla="*/ 228600 w 609600"/>
                  <a:gd name="connsiteY12" fmla="*/ 762000 h 762000"/>
                  <a:gd name="connsiteX13" fmla="*/ 304800 w 609600"/>
                  <a:gd name="connsiteY13" fmla="*/ 685800 h 762000"/>
                  <a:gd name="connsiteX14" fmla="*/ 304800 w 609600"/>
                  <a:gd name="connsiteY14" fmla="*/ 457200 h 762000"/>
                  <a:gd name="connsiteX15" fmla="*/ 381000 w 609600"/>
                  <a:gd name="connsiteY15" fmla="*/ 457200 h 762000"/>
                  <a:gd name="connsiteX16" fmla="*/ 457200 w 609600"/>
                  <a:gd name="connsiteY16" fmla="*/ 381000 h 762000"/>
                  <a:gd name="connsiteX17" fmla="*/ 381000 w 609600"/>
                  <a:gd name="connsiteY17" fmla="*/ 304800 h 762000"/>
                  <a:gd name="connsiteX18" fmla="*/ 304800 w 609600"/>
                  <a:gd name="connsiteY18" fmla="*/ 304800 h 762000"/>
                  <a:gd name="connsiteX19" fmla="*/ 304800 w 609600"/>
                  <a:gd name="connsiteY19" fmla="*/ 228600 h 762000"/>
                  <a:gd name="connsiteX20" fmla="*/ 381000 w 609600"/>
                  <a:gd name="connsiteY20" fmla="*/ 1524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9600" h="762000">
                    <a:moveTo>
                      <a:pt x="381000" y="152400"/>
                    </a:moveTo>
                    <a:lnTo>
                      <a:pt x="533400" y="152400"/>
                    </a:lnTo>
                    <a:cubicBezTo>
                      <a:pt x="575484" y="152400"/>
                      <a:pt x="609600" y="118284"/>
                      <a:pt x="609600" y="76200"/>
                    </a:cubicBezTo>
                    <a:cubicBezTo>
                      <a:pt x="609600" y="34116"/>
                      <a:pt x="575484" y="0"/>
                      <a:pt x="533400" y="0"/>
                    </a:cubicBezTo>
                    <a:lnTo>
                      <a:pt x="381000" y="0"/>
                    </a:lnTo>
                    <a:cubicBezTo>
                      <a:pt x="254748" y="0"/>
                      <a:pt x="152400" y="102348"/>
                      <a:pt x="152400" y="228600"/>
                    </a:cubicBezTo>
                    <a:lnTo>
                      <a:pt x="152400" y="304800"/>
                    </a:lnTo>
                    <a:lnTo>
                      <a:pt x="76200" y="304800"/>
                    </a:lnTo>
                    <a:cubicBezTo>
                      <a:pt x="34116" y="304800"/>
                      <a:pt x="0" y="338916"/>
                      <a:pt x="0" y="381000"/>
                    </a:cubicBezTo>
                    <a:cubicBezTo>
                      <a:pt x="0" y="423084"/>
                      <a:pt x="34116" y="457200"/>
                      <a:pt x="76200" y="457200"/>
                    </a:cubicBezTo>
                    <a:lnTo>
                      <a:pt x="152400" y="457200"/>
                    </a:lnTo>
                    <a:lnTo>
                      <a:pt x="152400" y="685800"/>
                    </a:lnTo>
                    <a:cubicBezTo>
                      <a:pt x="152400" y="727884"/>
                      <a:pt x="186516" y="762000"/>
                      <a:pt x="228600" y="762000"/>
                    </a:cubicBezTo>
                    <a:cubicBezTo>
                      <a:pt x="270684" y="762000"/>
                      <a:pt x="304800" y="727884"/>
                      <a:pt x="304800" y="685800"/>
                    </a:cubicBezTo>
                    <a:lnTo>
                      <a:pt x="304800" y="457200"/>
                    </a:lnTo>
                    <a:lnTo>
                      <a:pt x="381000" y="457200"/>
                    </a:lnTo>
                    <a:cubicBezTo>
                      <a:pt x="423084" y="457200"/>
                      <a:pt x="457200" y="423084"/>
                      <a:pt x="457200" y="381000"/>
                    </a:cubicBezTo>
                    <a:cubicBezTo>
                      <a:pt x="457200" y="338916"/>
                      <a:pt x="423084" y="304800"/>
                      <a:pt x="381000" y="304800"/>
                    </a:cubicBezTo>
                    <a:lnTo>
                      <a:pt x="304800" y="304800"/>
                    </a:lnTo>
                    <a:lnTo>
                      <a:pt x="304800" y="228600"/>
                    </a:lnTo>
                    <a:cubicBezTo>
                      <a:pt x="304800" y="186516"/>
                      <a:pt x="338916" y="152400"/>
                      <a:pt x="3810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E2A68D87-4A89-4A1A-892B-2146BAEF3BEA}"/>
                  </a:ext>
                </a:extLst>
              </p:cNvPr>
              <p:cNvSpPr/>
              <p:nvPr/>
            </p:nvSpPr>
            <p:spPr>
              <a:xfrm>
                <a:off x="-1051016" y="5814219"/>
                <a:ext cx="1371600" cy="1371600"/>
              </a:xfrm>
              <a:custGeom>
                <a:avLst/>
                <a:gdLst>
                  <a:gd name="connsiteX0" fmla="*/ 1143000 w 1371600"/>
                  <a:gd name="connsiteY0" fmla="*/ 0 h 1371600"/>
                  <a:gd name="connsiteX1" fmla="*/ 228600 w 1371600"/>
                  <a:gd name="connsiteY1" fmla="*/ 0 h 1371600"/>
                  <a:gd name="connsiteX2" fmla="*/ 0 w 1371600"/>
                  <a:gd name="connsiteY2" fmla="*/ 228600 h 1371600"/>
                  <a:gd name="connsiteX3" fmla="*/ 0 w 1371600"/>
                  <a:gd name="connsiteY3" fmla="*/ 381000 h 1371600"/>
                  <a:gd name="connsiteX4" fmla="*/ 76200 w 1371600"/>
                  <a:gd name="connsiteY4" fmla="*/ 457200 h 1371600"/>
                  <a:gd name="connsiteX5" fmla="*/ 152400 w 1371600"/>
                  <a:gd name="connsiteY5" fmla="*/ 381000 h 1371600"/>
                  <a:gd name="connsiteX6" fmla="*/ 152400 w 1371600"/>
                  <a:gd name="connsiteY6" fmla="*/ 228600 h 1371600"/>
                  <a:gd name="connsiteX7" fmla="*/ 228600 w 1371600"/>
                  <a:gd name="connsiteY7" fmla="*/ 152400 h 1371600"/>
                  <a:gd name="connsiteX8" fmla="*/ 1143000 w 1371600"/>
                  <a:gd name="connsiteY8" fmla="*/ 152400 h 1371600"/>
                  <a:gd name="connsiteX9" fmla="*/ 1219200 w 1371600"/>
                  <a:gd name="connsiteY9" fmla="*/ 228600 h 1371600"/>
                  <a:gd name="connsiteX10" fmla="*/ 1219200 w 1371600"/>
                  <a:gd name="connsiteY10" fmla="*/ 1143000 h 1371600"/>
                  <a:gd name="connsiteX11" fmla="*/ 1143000 w 1371600"/>
                  <a:gd name="connsiteY11" fmla="*/ 1219200 h 1371600"/>
                  <a:gd name="connsiteX12" fmla="*/ 228600 w 1371600"/>
                  <a:gd name="connsiteY12" fmla="*/ 1219200 h 1371600"/>
                  <a:gd name="connsiteX13" fmla="*/ 152400 w 1371600"/>
                  <a:gd name="connsiteY13" fmla="*/ 1143000 h 1371600"/>
                  <a:gd name="connsiteX14" fmla="*/ 152400 w 1371600"/>
                  <a:gd name="connsiteY14" fmla="*/ 685800 h 1371600"/>
                  <a:gd name="connsiteX15" fmla="*/ 76200 w 1371600"/>
                  <a:gd name="connsiteY15" fmla="*/ 609600 h 1371600"/>
                  <a:gd name="connsiteX16" fmla="*/ 0 w 1371600"/>
                  <a:gd name="connsiteY16" fmla="*/ 685800 h 1371600"/>
                  <a:gd name="connsiteX17" fmla="*/ 0 w 1371600"/>
                  <a:gd name="connsiteY17" fmla="*/ 1143000 h 1371600"/>
                  <a:gd name="connsiteX18" fmla="*/ 228600 w 1371600"/>
                  <a:gd name="connsiteY18" fmla="*/ 1371600 h 1371600"/>
                  <a:gd name="connsiteX19" fmla="*/ 1143000 w 1371600"/>
                  <a:gd name="connsiteY19" fmla="*/ 1371600 h 1371600"/>
                  <a:gd name="connsiteX20" fmla="*/ 1371600 w 1371600"/>
                  <a:gd name="connsiteY20" fmla="*/ 1143000 h 1371600"/>
                  <a:gd name="connsiteX21" fmla="*/ 1371600 w 1371600"/>
                  <a:gd name="connsiteY21" fmla="*/ 228600 h 1371600"/>
                  <a:gd name="connsiteX22" fmla="*/ 1143000 w 1371600"/>
                  <a:gd name="connsiteY22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71600" h="1371600">
                    <a:moveTo>
                      <a:pt x="1143000" y="0"/>
                    </a:moveTo>
                    <a:lnTo>
                      <a:pt x="228600" y="0"/>
                    </a:lnTo>
                    <a:cubicBezTo>
                      <a:pt x="102348" y="0"/>
                      <a:pt x="0" y="102348"/>
                      <a:pt x="0" y="228600"/>
                    </a:cubicBezTo>
                    <a:lnTo>
                      <a:pt x="0" y="381000"/>
                    </a:lnTo>
                    <a:cubicBezTo>
                      <a:pt x="0" y="423084"/>
                      <a:pt x="34116" y="457200"/>
                      <a:pt x="76200" y="457200"/>
                    </a:cubicBezTo>
                    <a:cubicBezTo>
                      <a:pt x="118284" y="457200"/>
                      <a:pt x="152400" y="423084"/>
                      <a:pt x="152400" y="381000"/>
                    </a:cubicBezTo>
                    <a:lnTo>
                      <a:pt x="152400" y="228600"/>
                    </a:lnTo>
                    <a:cubicBezTo>
                      <a:pt x="152400" y="186516"/>
                      <a:pt x="186516" y="152400"/>
                      <a:pt x="228600" y="152400"/>
                    </a:cubicBezTo>
                    <a:lnTo>
                      <a:pt x="1143000" y="152400"/>
                    </a:lnTo>
                    <a:cubicBezTo>
                      <a:pt x="1185084" y="152400"/>
                      <a:pt x="1219200" y="186516"/>
                      <a:pt x="1219200" y="228600"/>
                    </a:cubicBezTo>
                    <a:lnTo>
                      <a:pt x="1219200" y="1143000"/>
                    </a:lnTo>
                    <a:cubicBezTo>
                      <a:pt x="1219200" y="1185084"/>
                      <a:pt x="1185084" y="1219200"/>
                      <a:pt x="1143000" y="1219200"/>
                    </a:cubicBezTo>
                    <a:lnTo>
                      <a:pt x="228600" y="1219200"/>
                    </a:lnTo>
                    <a:cubicBezTo>
                      <a:pt x="186516" y="1219200"/>
                      <a:pt x="152400" y="1185084"/>
                      <a:pt x="152400" y="1143000"/>
                    </a:cubicBezTo>
                    <a:lnTo>
                      <a:pt x="152400" y="685800"/>
                    </a:lnTo>
                    <a:cubicBezTo>
                      <a:pt x="152400" y="643716"/>
                      <a:pt x="118284" y="609600"/>
                      <a:pt x="76200" y="609600"/>
                    </a:cubicBezTo>
                    <a:cubicBezTo>
                      <a:pt x="34116" y="609600"/>
                      <a:pt x="0" y="643716"/>
                      <a:pt x="0" y="685800"/>
                    </a:cubicBezTo>
                    <a:lnTo>
                      <a:pt x="0" y="1143000"/>
                    </a:lnTo>
                    <a:cubicBezTo>
                      <a:pt x="0" y="1269252"/>
                      <a:pt x="102348" y="1371600"/>
                      <a:pt x="228600" y="1371600"/>
                    </a:cubicBezTo>
                    <a:lnTo>
                      <a:pt x="1143000" y="1371600"/>
                    </a:lnTo>
                    <a:cubicBezTo>
                      <a:pt x="1269252" y="1371600"/>
                      <a:pt x="1371600" y="1269252"/>
                      <a:pt x="1371600" y="1143000"/>
                    </a:cubicBezTo>
                    <a:lnTo>
                      <a:pt x="1371600" y="228600"/>
                    </a:lnTo>
                    <a:cubicBezTo>
                      <a:pt x="1371600" y="102348"/>
                      <a:pt x="1269252" y="0"/>
                      <a:pt x="1143000" y="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3CFC3BDE-D4F2-47AE-8122-B63B456B7188}"/>
                  </a:ext>
                </a:extLst>
              </p:cNvPr>
              <p:cNvSpPr/>
              <p:nvPr/>
            </p:nvSpPr>
            <p:spPr>
              <a:xfrm>
                <a:off x="-670016" y="8557419"/>
                <a:ext cx="609600" cy="609600"/>
              </a:xfrm>
              <a:custGeom>
                <a:avLst/>
                <a:gdLst>
                  <a:gd name="connsiteX0" fmla="*/ 0 w 609600"/>
                  <a:gd name="connsiteY0" fmla="*/ 304800 h 609600"/>
                  <a:gd name="connsiteX1" fmla="*/ 304800 w 609600"/>
                  <a:gd name="connsiteY1" fmla="*/ 609600 h 609600"/>
                  <a:gd name="connsiteX2" fmla="*/ 609600 w 609600"/>
                  <a:gd name="connsiteY2" fmla="*/ 304800 h 609600"/>
                  <a:gd name="connsiteX3" fmla="*/ 304800 w 609600"/>
                  <a:gd name="connsiteY3" fmla="*/ 0 h 609600"/>
                  <a:gd name="connsiteX4" fmla="*/ 0 w 609600"/>
                  <a:gd name="connsiteY4" fmla="*/ 304800 h 609600"/>
                  <a:gd name="connsiteX5" fmla="*/ 457200 w 609600"/>
                  <a:gd name="connsiteY5" fmla="*/ 304800 h 609600"/>
                  <a:gd name="connsiteX6" fmla="*/ 304800 w 609600"/>
                  <a:gd name="connsiteY6" fmla="*/ 457200 h 609600"/>
                  <a:gd name="connsiteX7" fmla="*/ 152400 w 609600"/>
                  <a:gd name="connsiteY7" fmla="*/ 304800 h 609600"/>
                  <a:gd name="connsiteX8" fmla="*/ 304800 w 609600"/>
                  <a:gd name="connsiteY8" fmla="*/ 152400 h 609600"/>
                  <a:gd name="connsiteX9" fmla="*/ 457200 w 609600"/>
                  <a:gd name="connsiteY9" fmla="*/ 3048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9600" h="609600">
                    <a:moveTo>
                      <a:pt x="0" y="304800"/>
                    </a:moveTo>
                    <a:cubicBezTo>
                      <a:pt x="0" y="473137"/>
                      <a:pt x="136463" y="609600"/>
                      <a:pt x="304800" y="609600"/>
                    </a:cubicBezTo>
                    <a:cubicBezTo>
                      <a:pt x="473137" y="609600"/>
                      <a:pt x="609600" y="473137"/>
                      <a:pt x="609600" y="304800"/>
                    </a:cubicBezTo>
                    <a:cubicBezTo>
                      <a:pt x="609600" y="136463"/>
                      <a:pt x="473137" y="0"/>
                      <a:pt x="304800" y="0"/>
                    </a:cubicBezTo>
                    <a:cubicBezTo>
                      <a:pt x="136463" y="0"/>
                      <a:pt x="0" y="136463"/>
                      <a:pt x="0" y="304800"/>
                    </a:cubicBezTo>
                    <a:close/>
                    <a:moveTo>
                      <a:pt x="457200" y="304800"/>
                    </a:moveTo>
                    <a:cubicBezTo>
                      <a:pt x="457200" y="388968"/>
                      <a:pt x="388968" y="457200"/>
                      <a:pt x="304800" y="457200"/>
                    </a:cubicBezTo>
                    <a:cubicBezTo>
                      <a:pt x="220632" y="457200"/>
                      <a:pt x="152400" y="388968"/>
                      <a:pt x="152400" y="304800"/>
                    </a:cubicBezTo>
                    <a:cubicBezTo>
                      <a:pt x="152400" y="220632"/>
                      <a:pt x="220632" y="152400"/>
                      <a:pt x="304800" y="152400"/>
                    </a:cubicBezTo>
                    <a:cubicBezTo>
                      <a:pt x="388968" y="152400"/>
                      <a:pt x="457200" y="220632"/>
                      <a:pt x="457200" y="3048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558C4639-02E4-4D36-9ED4-03F66C97342C}"/>
                  </a:ext>
                </a:extLst>
              </p:cNvPr>
              <p:cNvSpPr/>
              <p:nvPr/>
            </p:nvSpPr>
            <p:spPr>
              <a:xfrm>
                <a:off x="-1051016" y="8176419"/>
                <a:ext cx="1371600" cy="1371600"/>
              </a:xfrm>
              <a:custGeom>
                <a:avLst/>
                <a:gdLst>
                  <a:gd name="connsiteX0" fmla="*/ 1143000 w 1371600"/>
                  <a:gd name="connsiteY0" fmla="*/ 0 h 1371600"/>
                  <a:gd name="connsiteX1" fmla="*/ 228600 w 1371600"/>
                  <a:gd name="connsiteY1" fmla="*/ 0 h 1371600"/>
                  <a:gd name="connsiteX2" fmla="*/ 0 w 1371600"/>
                  <a:gd name="connsiteY2" fmla="*/ 228600 h 1371600"/>
                  <a:gd name="connsiteX3" fmla="*/ 0 w 1371600"/>
                  <a:gd name="connsiteY3" fmla="*/ 1143000 h 1371600"/>
                  <a:gd name="connsiteX4" fmla="*/ 228600 w 1371600"/>
                  <a:gd name="connsiteY4" fmla="*/ 1371600 h 1371600"/>
                  <a:gd name="connsiteX5" fmla="*/ 1143000 w 1371600"/>
                  <a:gd name="connsiteY5" fmla="*/ 1371600 h 1371600"/>
                  <a:gd name="connsiteX6" fmla="*/ 1371600 w 1371600"/>
                  <a:gd name="connsiteY6" fmla="*/ 1143000 h 1371600"/>
                  <a:gd name="connsiteX7" fmla="*/ 1371600 w 1371600"/>
                  <a:gd name="connsiteY7" fmla="*/ 990600 h 1371600"/>
                  <a:gd name="connsiteX8" fmla="*/ 1295400 w 1371600"/>
                  <a:gd name="connsiteY8" fmla="*/ 914400 h 1371600"/>
                  <a:gd name="connsiteX9" fmla="*/ 1219200 w 1371600"/>
                  <a:gd name="connsiteY9" fmla="*/ 990600 h 1371600"/>
                  <a:gd name="connsiteX10" fmla="*/ 1219200 w 1371600"/>
                  <a:gd name="connsiteY10" fmla="*/ 1143000 h 1371600"/>
                  <a:gd name="connsiteX11" fmla="*/ 1143000 w 1371600"/>
                  <a:gd name="connsiteY11" fmla="*/ 1219200 h 1371600"/>
                  <a:gd name="connsiteX12" fmla="*/ 228600 w 1371600"/>
                  <a:gd name="connsiteY12" fmla="*/ 1219200 h 1371600"/>
                  <a:gd name="connsiteX13" fmla="*/ 152400 w 1371600"/>
                  <a:gd name="connsiteY13" fmla="*/ 1143000 h 1371600"/>
                  <a:gd name="connsiteX14" fmla="*/ 152400 w 1371600"/>
                  <a:gd name="connsiteY14" fmla="*/ 228600 h 1371600"/>
                  <a:gd name="connsiteX15" fmla="*/ 228600 w 1371600"/>
                  <a:gd name="connsiteY15" fmla="*/ 152400 h 1371600"/>
                  <a:gd name="connsiteX16" fmla="*/ 1143000 w 1371600"/>
                  <a:gd name="connsiteY16" fmla="*/ 152400 h 1371600"/>
                  <a:gd name="connsiteX17" fmla="*/ 1219200 w 1371600"/>
                  <a:gd name="connsiteY17" fmla="*/ 228600 h 1371600"/>
                  <a:gd name="connsiteX18" fmla="*/ 1219200 w 1371600"/>
                  <a:gd name="connsiteY18" fmla="*/ 685800 h 1371600"/>
                  <a:gd name="connsiteX19" fmla="*/ 1295400 w 1371600"/>
                  <a:gd name="connsiteY19" fmla="*/ 762000 h 1371600"/>
                  <a:gd name="connsiteX20" fmla="*/ 1371600 w 1371600"/>
                  <a:gd name="connsiteY20" fmla="*/ 685800 h 1371600"/>
                  <a:gd name="connsiteX21" fmla="*/ 1371600 w 1371600"/>
                  <a:gd name="connsiteY21" fmla="*/ 228600 h 1371600"/>
                  <a:gd name="connsiteX22" fmla="*/ 1143000 w 1371600"/>
                  <a:gd name="connsiteY22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71600" h="1371600">
                    <a:moveTo>
                      <a:pt x="1143000" y="0"/>
                    </a:moveTo>
                    <a:lnTo>
                      <a:pt x="228600" y="0"/>
                    </a:lnTo>
                    <a:cubicBezTo>
                      <a:pt x="102348" y="0"/>
                      <a:pt x="0" y="102348"/>
                      <a:pt x="0" y="228600"/>
                    </a:cubicBezTo>
                    <a:lnTo>
                      <a:pt x="0" y="1143000"/>
                    </a:lnTo>
                    <a:cubicBezTo>
                      <a:pt x="0" y="1269252"/>
                      <a:pt x="102348" y="1371600"/>
                      <a:pt x="228600" y="1371600"/>
                    </a:cubicBezTo>
                    <a:lnTo>
                      <a:pt x="1143000" y="1371600"/>
                    </a:lnTo>
                    <a:cubicBezTo>
                      <a:pt x="1269252" y="1371600"/>
                      <a:pt x="1371600" y="1269252"/>
                      <a:pt x="1371600" y="1143000"/>
                    </a:cubicBezTo>
                    <a:lnTo>
                      <a:pt x="1371600" y="990600"/>
                    </a:lnTo>
                    <a:cubicBezTo>
                      <a:pt x="1371600" y="948516"/>
                      <a:pt x="1337484" y="914400"/>
                      <a:pt x="1295400" y="914400"/>
                    </a:cubicBezTo>
                    <a:cubicBezTo>
                      <a:pt x="1253316" y="914400"/>
                      <a:pt x="1219200" y="948516"/>
                      <a:pt x="1219200" y="990600"/>
                    </a:cubicBezTo>
                    <a:lnTo>
                      <a:pt x="1219200" y="1143000"/>
                    </a:lnTo>
                    <a:cubicBezTo>
                      <a:pt x="1219200" y="1185084"/>
                      <a:pt x="1185084" y="1219200"/>
                      <a:pt x="1143000" y="1219200"/>
                    </a:cubicBezTo>
                    <a:lnTo>
                      <a:pt x="228600" y="1219200"/>
                    </a:lnTo>
                    <a:cubicBezTo>
                      <a:pt x="186516" y="1219200"/>
                      <a:pt x="152400" y="1185084"/>
                      <a:pt x="152400" y="1143000"/>
                    </a:cubicBezTo>
                    <a:lnTo>
                      <a:pt x="152400" y="228600"/>
                    </a:lnTo>
                    <a:cubicBezTo>
                      <a:pt x="152400" y="186516"/>
                      <a:pt x="186516" y="152400"/>
                      <a:pt x="228600" y="152400"/>
                    </a:cubicBezTo>
                    <a:lnTo>
                      <a:pt x="1143000" y="152400"/>
                    </a:lnTo>
                    <a:cubicBezTo>
                      <a:pt x="1185084" y="152400"/>
                      <a:pt x="1219200" y="186516"/>
                      <a:pt x="1219200" y="228600"/>
                    </a:cubicBezTo>
                    <a:lnTo>
                      <a:pt x="1219200" y="685800"/>
                    </a:lnTo>
                    <a:cubicBezTo>
                      <a:pt x="1219200" y="727884"/>
                      <a:pt x="1253316" y="762000"/>
                      <a:pt x="1295400" y="762000"/>
                    </a:cubicBezTo>
                    <a:cubicBezTo>
                      <a:pt x="1337484" y="762000"/>
                      <a:pt x="1371600" y="727884"/>
                      <a:pt x="1371600" y="685800"/>
                    </a:cubicBezTo>
                    <a:lnTo>
                      <a:pt x="1371600" y="228600"/>
                    </a:lnTo>
                    <a:cubicBezTo>
                      <a:pt x="1371600" y="102348"/>
                      <a:pt x="1269252" y="0"/>
                      <a:pt x="1143000" y="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AAFF5857-83F6-4AC0-BA92-C397550FBE3D}"/>
                  </a:ext>
                </a:extLst>
              </p:cNvPr>
              <p:cNvSpPr/>
              <p:nvPr/>
            </p:nvSpPr>
            <p:spPr>
              <a:xfrm>
                <a:off x="-2575016" y="6119233"/>
                <a:ext cx="533400" cy="533400"/>
              </a:xfrm>
              <a:custGeom>
                <a:avLst/>
                <a:gdLst>
                  <a:gd name="connsiteX0" fmla="*/ 35814 w 533400"/>
                  <a:gd name="connsiteY0" fmla="*/ 597956 h 533400"/>
                  <a:gd name="connsiteX1" fmla="*/ 76200 w 533400"/>
                  <a:gd name="connsiteY1" fmla="*/ 609386 h 533400"/>
                  <a:gd name="connsiteX2" fmla="*/ 110490 w 533400"/>
                  <a:gd name="connsiteY2" fmla="*/ 601004 h 533400"/>
                  <a:gd name="connsiteX3" fmla="*/ 567690 w 533400"/>
                  <a:gd name="connsiteY3" fmla="*/ 372404 h 533400"/>
                  <a:gd name="connsiteX4" fmla="*/ 600764 w 533400"/>
                  <a:gd name="connsiteY4" fmla="*/ 269842 h 533400"/>
                  <a:gd name="connsiteX5" fmla="*/ 567690 w 533400"/>
                  <a:gd name="connsiteY5" fmla="*/ 236768 h 533400"/>
                  <a:gd name="connsiteX6" fmla="*/ 110490 w 533400"/>
                  <a:gd name="connsiteY6" fmla="*/ 8168 h 533400"/>
                  <a:gd name="connsiteX7" fmla="*/ 8151 w 533400"/>
                  <a:gd name="connsiteY7" fmla="*/ 41926 h 533400"/>
                  <a:gd name="connsiteX8" fmla="*/ 0 w 533400"/>
                  <a:gd name="connsiteY8" fmla="*/ 75986 h 533400"/>
                  <a:gd name="connsiteX9" fmla="*/ 0 w 533400"/>
                  <a:gd name="connsiteY9" fmla="*/ 533186 h 533400"/>
                  <a:gd name="connsiteX10" fmla="*/ 35814 w 533400"/>
                  <a:gd name="connsiteY10" fmla="*/ 597956 h 533400"/>
                  <a:gd name="connsiteX11" fmla="*/ 152400 w 533400"/>
                  <a:gd name="connsiteY11" fmla="*/ 199430 h 533400"/>
                  <a:gd name="connsiteX12" fmla="*/ 362712 w 533400"/>
                  <a:gd name="connsiteY12" fmla="*/ 304586 h 533400"/>
                  <a:gd name="connsiteX13" fmla="*/ 152400 w 533400"/>
                  <a:gd name="connsiteY13" fmla="*/ 409742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400" h="533400">
                    <a:moveTo>
                      <a:pt x="35814" y="597956"/>
                    </a:moveTo>
                    <a:cubicBezTo>
                      <a:pt x="47941" y="605471"/>
                      <a:pt x="61934" y="609432"/>
                      <a:pt x="76200" y="609386"/>
                    </a:cubicBezTo>
                    <a:cubicBezTo>
                      <a:pt x="88129" y="609314"/>
                      <a:pt x="99874" y="606443"/>
                      <a:pt x="110490" y="601004"/>
                    </a:cubicBezTo>
                    <a:lnTo>
                      <a:pt x="567690" y="372404"/>
                    </a:lnTo>
                    <a:cubicBezTo>
                      <a:pt x="605145" y="353215"/>
                      <a:pt x="619953" y="307297"/>
                      <a:pt x="600764" y="269842"/>
                    </a:cubicBezTo>
                    <a:cubicBezTo>
                      <a:pt x="593479" y="255622"/>
                      <a:pt x="581910" y="244053"/>
                      <a:pt x="567690" y="236768"/>
                    </a:cubicBezTo>
                    <a:lnTo>
                      <a:pt x="110490" y="8168"/>
                    </a:lnTo>
                    <a:cubicBezTo>
                      <a:pt x="72908" y="-10770"/>
                      <a:pt x="27089" y="4344"/>
                      <a:pt x="8151" y="41926"/>
                    </a:cubicBezTo>
                    <a:cubicBezTo>
                      <a:pt x="2827" y="52493"/>
                      <a:pt x="36" y="64154"/>
                      <a:pt x="0" y="75986"/>
                    </a:cubicBezTo>
                    <a:lnTo>
                      <a:pt x="0" y="533186"/>
                    </a:lnTo>
                    <a:cubicBezTo>
                      <a:pt x="-52" y="559513"/>
                      <a:pt x="13489" y="584003"/>
                      <a:pt x="35814" y="597956"/>
                    </a:cubicBezTo>
                    <a:close/>
                    <a:moveTo>
                      <a:pt x="152400" y="199430"/>
                    </a:moveTo>
                    <a:lnTo>
                      <a:pt x="362712" y="304586"/>
                    </a:lnTo>
                    <a:lnTo>
                      <a:pt x="152400" y="409742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846E8B7C-F256-4F76-9B74-8B31942C662D}"/>
                  </a:ext>
                </a:extLst>
              </p:cNvPr>
              <p:cNvSpPr/>
              <p:nvPr/>
            </p:nvSpPr>
            <p:spPr>
              <a:xfrm>
                <a:off x="-3032216" y="5738019"/>
                <a:ext cx="1371600" cy="1371600"/>
              </a:xfrm>
              <a:custGeom>
                <a:avLst/>
                <a:gdLst>
                  <a:gd name="connsiteX0" fmla="*/ 685800 w 1371600"/>
                  <a:gd name="connsiteY0" fmla="*/ 1371600 h 1371600"/>
                  <a:gd name="connsiteX1" fmla="*/ 1371600 w 1371600"/>
                  <a:gd name="connsiteY1" fmla="*/ 685800 h 1371600"/>
                  <a:gd name="connsiteX2" fmla="*/ 685800 w 1371600"/>
                  <a:gd name="connsiteY2" fmla="*/ 0 h 1371600"/>
                  <a:gd name="connsiteX3" fmla="*/ 0 w 1371600"/>
                  <a:gd name="connsiteY3" fmla="*/ 685800 h 1371600"/>
                  <a:gd name="connsiteX4" fmla="*/ 685800 w 1371600"/>
                  <a:gd name="connsiteY4" fmla="*/ 1371600 h 1371600"/>
                  <a:gd name="connsiteX5" fmla="*/ 685800 w 1371600"/>
                  <a:gd name="connsiteY5" fmla="*/ 152400 h 1371600"/>
                  <a:gd name="connsiteX6" fmla="*/ 1219200 w 1371600"/>
                  <a:gd name="connsiteY6" fmla="*/ 685800 h 1371600"/>
                  <a:gd name="connsiteX7" fmla="*/ 685800 w 1371600"/>
                  <a:gd name="connsiteY7" fmla="*/ 1219200 h 1371600"/>
                  <a:gd name="connsiteX8" fmla="*/ 152400 w 1371600"/>
                  <a:gd name="connsiteY8" fmla="*/ 685800 h 1371600"/>
                  <a:gd name="connsiteX9" fmla="*/ 685800 w 1371600"/>
                  <a:gd name="connsiteY9" fmla="*/ 1524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1600" h="1371600">
                    <a:moveTo>
                      <a:pt x="685800" y="1371600"/>
                    </a:moveTo>
                    <a:cubicBezTo>
                      <a:pt x="1064557" y="1371600"/>
                      <a:pt x="1371600" y="1064557"/>
                      <a:pt x="1371600" y="685800"/>
                    </a:cubicBezTo>
                    <a:cubicBezTo>
                      <a:pt x="1371600" y="307043"/>
                      <a:pt x="1064557" y="0"/>
                      <a:pt x="685800" y="0"/>
                    </a:cubicBezTo>
                    <a:cubicBezTo>
                      <a:pt x="307043" y="0"/>
                      <a:pt x="0" y="307043"/>
                      <a:pt x="0" y="685800"/>
                    </a:cubicBezTo>
                    <a:cubicBezTo>
                      <a:pt x="0" y="1064557"/>
                      <a:pt x="307043" y="1371600"/>
                      <a:pt x="685800" y="1371600"/>
                    </a:cubicBezTo>
                    <a:close/>
                    <a:moveTo>
                      <a:pt x="685800" y="152400"/>
                    </a:moveTo>
                    <a:cubicBezTo>
                      <a:pt x="980389" y="152400"/>
                      <a:pt x="1219200" y="391211"/>
                      <a:pt x="1219200" y="685800"/>
                    </a:cubicBezTo>
                    <a:cubicBezTo>
                      <a:pt x="1219200" y="980389"/>
                      <a:pt x="980389" y="1219200"/>
                      <a:pt x="685800" y="1219200"/>
                    </a:cubicBezTo>
                    <a:cubicBezTo>
                      <a:pt x="391211" y="1219200"/>
                      <a:pt x="152400" y="980389"/>
                      <a:pt x="152400" y="685800"/>
                    </a:cubicBezTo>
                    <a:cubicBezTo>
                      <a:pt x="152400" y="391211"/>
                      <a:pt x="391211" y="152400"/>
                      <a:pt x="6858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CFE102E0-CC94-4F33-84CC-B88583ADE45D}"/>
                  </a:ext>
                </a:extLst>
              </p:cNvPr>
              <p:cNvSpPr/>
              <p:nvPr/>
            </p:nvSpPr>
            <p:spPr>
              <a:xfrm>
                <a:off x="-1660620" y="6957215"/>
                <a:ext cx="381000" cy="457200"/>
              </a:xfrm>
              <a:custGeom>
                <a:avLst/>
                <a:gdLst>
                  <a:gd name="connsiteX0" fmla="*/ 76204 w 381000"/>
                  <a:gd name="connsiteY0" fmla="*/ 457204 h 457200"/>
                  <a:gd name="connsiteX1" fmla="*/ 137164 w 381000"/>
                  <a:gd name="connsiteY1" fmla="*/ 426724 h 457200"/>
                  <a:gd name="connsiteX2" fmla="*/ 365764 w 381000"/>
                  <a:gd name="connsiteY2" fmla="*/ 121924 h 457200"/>
                  <a:gd name="connsiteX3" fmla="*/ 350524 w 381000"/>
                  <a:gd name="connsiteY3" fmla="*/ 15244 h 457200"/>
                  <a:gd name="connsiteX4" fmla="*/ 243844 w 381000"/>
                  <a:gd name="connsiteY4" fmla="*/ 30485 h 457200"/>
                  <a:gd name="connsiteX5" fmla="*/ 15245 w 381000"/>
                  <a:gd name="connsiteY5" fmla="*/ 335284 h 457200"/>
                  <a:gd name="connsiteX6" fmla="*/ 30485 w 381000"/>
                  <a:gd name="connsiteY6" fmla="*/ 441964 h 457200"/>
                  <a:gd name="connsiteX7" fmla="*/ 76204 w 381000"/>
                  <a:gd name="connsiteY7" fmla="*/ 457204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457200">
                    <a:moveTo>
                      <a:pt x="76204" y="457204"/>
                    </a:moveTo>
                    <a:cubicBezTo>
                      <a:pt x="100189" y="457204"/>
                      <a:pt x="122774" y="445912"/>
                      <a:pt x="137164" y="426724"/>
                    </a:cubicBezTo>
                    <a:lnTo>
                      <a:pt x="365764" y="121924"/>
                    </a:lnTo>
                    <a:cubicBezTo>
                      <a:pt x="391015" y="88257"/>
                      <a:pt x="384192" y="40495"/>
                      <a:pt x="350524" y="15244"/>
                    </a:cubicBezTo>
                    <a:cubicBezTo>
                      <a:pt x="316857" y="-10006"/>
                      <a:pt x="269095" y="-3183"/>
                      <a:pt x="243844" y="30485"/>
                    </a:cubicBezTo>
                    <a:lnTo>
                      <a:pt x="15245" y="335284"/>
                    </a:lnTo>
                    <a:cubicBezTo>
                      <a:pt x="-10006" y="368952"/>
                      <a:pt x="-3183" y="416714"/>
                      <a:pt x="30485" y="441964"/>
                    </a:cubicBezTo>
                    <a:cubicBezTo>
                      <a:pt x="43674" y="451857"/>
                      <a:pt x="59717" y="457204"/>
                      <a:pt x="76204" y="457204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7ABF3E46-DBDA-4734-ACB4-10C05FE023B5}"/>
                  </a:ext>
                </a:extLst>
              </p:cNvPr>
              <p:cNvSpPr/>
              <p:nvPr/>
            </p:nvSpPr>
            <p:spPr>
              <a:xfrm>
                <a:off x="-1432020" y="7338214"/>
                <a:ext cx="457200" cy="381000"/>
              </a:xfrm>
              <a:custGeom>
                <a:avLst/>
                <a:gdLst>
                  <a:gd name="connsiteX0" fmla="*/ 15245 w 457200"/>
                  <a:gd name="connsiteY0" fmla="*/ 350525 h 381000"/>
                  <a:gd name="connsiteX1" fmla="*/ 76204 w 457200"/>
                  <a:gd name="connsiteY1" fmla="*/ 381005 h 381000"/>
                  <a:gd name="connsiteX2" fmla="*/ 121924 w 457200"/>
                  <a:gd name="connsiteY2" fmla="*/ 365764 h 381000"/>
                  <a:gd name="connsiteX3" fmla="*/ 426724 w 457200"/>
                  <a:gd name="connsiteY3" fmla="*/ 137164 h 381000"/>
                  <a:gd name="connsiteX4" fmla="*/ 441964 w 457200"/>
                  <a:gd name="connsiteY4" fmla="*/ 30484 h 381000"/>
                  <a:gd name="connsiteX5" fmla="*/ 335284 w 457200"/>
                  <a:gd name="connsiteY5" fmla="*/ 15244 h 381000"/>
                  <a:gd name="connsiteX6" fmla="*/ 30485 w 457200"/>
                  <a:gd name="connsiteY6" fmla="*/ 243845 h 381000"/>
                  <a:gd name="connsiteX7" fmla="*/ 15245 w 457200"/>
                  <a:gd name="connsiteY7" fmla="*/ 350525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200" h="381000">
                    <a:moveTo>
                      <a:pt x="15245" y="350525"/>
                    </a:moveTo>
                    <a:cubicBezTo>
                      <a:pt x="29635" y="369712"/>
                      <a:pt x="52220" y="381005"/>
                      <a:pt x="76204" y="381005"/>
                    </a:cubicBezTo>
                    <a:cubicBezTo>
                      <a:pt x="92692" y="381005"/>
                      <a:pt x="108734" y="375657"/>
                      <a:pt x="121924" y="365764"/>
                    </a:cubicBezTo>
                    <a:lnTo>
                      <a:pt x="426724" y="137164"/>
                    </a:lnTo>
                    <a:cubicBezTo>
                      <a:pt x="460392" y="111914"/>
                      <a:pt x="467215" y="64152"/>
                      <a:pt x="441964" y="30484"/>
                    </a:cubicBezTo>
                    <a:cubicBezTo>
                      <a:pt x="416714" y="-3183"/>
                      <a:pt x="368952" y="-10006"/>
                      <a:pt x="335284" y="15244"/>
                    </a:cubicBezTo>
                    <a:lnTo>
                      <a:pt x="30485" y="243845"/>
                    </a:lnTo>
                    <a:cubicBezTo>
                      <a:pt x="-3183" y="269095"/>
                      <a:pt x="-10006" y="316857"/>
                      <a:pt x="15245" y="350525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6CA15802-B670-4CD3-9078-6C6D62FB174E}"/>
                  </a:ext>
                </a:extLst>
              </p:cNvPr>
              <p:cNvSpPr/>
              <p:nvPr/>
            </p:nvSpPr>
            <p:spPr>
              <a:xfrm>
                <a:off x="-1211422" y="7793612"/>
                <a:ext cx="533400" cy="228600"/>
              </a:xfrm>
              <a:custGeom>
                <a:avLst/>
                <a:gdLst>
                  <a:gd name="connsiteX0" fmla="*/ 541406 w 533400"/>
                  <a:gd name="connsiteY0" fmla="*/ 62767 h 228600"/>
                  <a:gd name="connsiteX1" fmla="*/ 452955 w 533400"/>
                  <a:gd name="connsiteY1" fmla="*/ 1209 h 228600"/>
                  <a:gd name="connsiteX2" fmla="*/ 449966 w 533400"/>
                  <a:gd name="connsiteY2" fmla="*/ 1807 h 228600"/>
                  <a:gd name="connsiteX3" fmla="*/ 68966 w 533400"/>
                  <a:gd name="connsiteY3" fmla="*/ 78007 h 228600"/>
                  <a:gd name="connsiteX4" fmla="*/ 386 w 533400"/>
                  <a:gd name="connsiteY4" fmla="*/ 161827 h 228600"/>
                  <a:gd name="connsiteX5" fmla="*/ 84206 w 533400"/>
                  <a:gd name="connsiteY5" fmla="*/ 230407 h 228600"/>
                  <a:gd name="connsiteX6" fmla="*/ 99446 w 533400"/>
                  <a:gd name="connsiteY6" fmla="*/ 230407 h 228600"/>
                  <a:gd name="connsiteX7" fmla="*/ 480446 w 533400"/>
                  <a:gd name="connsiteY7" fmla="*/ 154207 h 228600"/>
                  <a:gd name="connsiteX8" fmla="*/ 542004 w 533400"/>
                  <a:gd name="connsiteY8" fmla="*/ 65756 h 228600"/>
                  <a:gd name="connsiteX9" fmla="*/ 541406 w 533400"/>
                  <a:gd name="connsiteY9" fmla="*/ 6276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3400" h="228600">
                    <a:moveTo>
                      <a:pt x="541406" y="62767"/>
                    </a:moveTo>
                    <a:cubicBezTo>
                      <a:pt x="533980" y="21343"/>
                      <a:pt x="494379" y="-6218"/>
                      <a:pt x="452955" y="1209"/>
                    </a:cubicBezTo>
                    <a:cubicBezTo>
                      <a:pt x="451955" y="1388"/>
                      <a:pt x="450958" y="1587"/>
                      <a:pt x="449966" y="1807"/>
                    </a:cubicBezTo>
                    <a:lnTo>
                      <a:pt x="68966" y="78007"/>
                    </a:lnTo>
                    <a:cubicBezTo>
                      <a:pt x="26882" y="82215"/>
                      <a:pt x="-3822" y="119743"/>
                      <a:pt x="386" y="161827"/>
                    </a:cubicBezTo>
                    <a:cubicBezTo>
                      <a:pt x="4594" y="203911"/>
                      <a:pt x="42122" y="234615"/>
                      <a:pt x="84206" y="230407"/>
                    </a:cubicBezTo>
                    <a:lnTo>
                      <a:pt x="99446" y="230407"/>
                    </a:lnTo>
                    <a:lnTo>
                      <a:pt x="480446" y="154207"/>
                    </a:lnTo>
                    <a:cubicBezTo>
                      <a:pt x="521870" y="146781"/>
                      <a:pt x="549430" y="107180"/>
                      <a:pt x="542004" y="65756"/>
                    </a:cubicBezTo>
                    <a:cubicBezTo>
                      <a:pt x="541825" y="64756"/>
                      <a:pt x="541625" y="63759"/>
                      <a:pt x="541406" y="62767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298C2065-0923-496F-9381-5972E0A9F0C9}"/>
                  </a:ext>
                </a:extLst>
              </p:cNvPr>
              <p:cNvSpPr/>
              <p:nvPr/>
            </p:nvSpPr>
            <p:spPr>
              <a:xfrm>
                <a:off x="-4251416" y="6500019"/>
                <a:ext cx="1066800" cy="1371600"/>
              </a:xfrm>
              <a:custGeom>
                <a:avLst/>
                <a:gdLst>
                  <a:gd name="connsiteX0" fmla="*/ 76200 w 1066800"/>
                  <a:gd name="connsiteY0" fmla="*/ 1371600 h 1371600"/>
                  <a:gd name="connsiteX1" fmla="*/ 990600 w 1066800"/>
                  <a:gd name="connsiteY1" fmla="*/ 1371600 h 1371600"/>
                  <a:gd name="connsiteX2" fmla="*/ 1066800 w 1066800"/>
                  <a:gd name="connsiteY2" fmla="*/ 1295400 h 1371600"/>
                  <a:gd name="connsiteX3" fmla="*/ 1066800 w 1066800"/>
                  <a:gd name="connsiteY3" fmla="*/ 76200 h 1371600"/>
                  <a:gd name="connsiteX4" fmla="*/ 990600 w 1066800"/>
                  <a:gd name="connsiteY4" fmla="*/ 0 h 1371600"/>
                  <a:gd name="connsiteX5" fmla="*/ 76200 w 1066800"/>
                  <a:gd name="connsiteY5" fmla="*/ 0 h 1371600"/>
                  <a:gd name="connsiteX6" fmla="*/ 0 w 1066800"/>
                  <a:gd name="connsiteY6" fmla="*/ 76200 h 1371600"/>
                  <a:gd name="connsiteX7" fmla="*/ 0 w 1066800"/>
                  <a:gd name="connsiteY7" fmla="*/ 1295400 h 1371600"/>
                  <a:gd name="connsiteX8" fmla="*/ 76200 w 1066800"/>
                  <a:gd name="connsiteY8" fmla="*/ 1371600 h 1371600"/>
                  <a:gd name="connsiteX9" fmla="*/ 152400 w 1066800"/>
                  <a:gd name="connsiteY9" fmla="*/ 152400 h 1371600"/>
                  <a:gd name="connsiteX10" fmla="*/ 914400 w 1066800"/>
                  <a:gd name="connsiteY10" fmla="*/ 152400 h 1371600"/>
                  <a:gd name="connsiteX11" fmla="*/ 914400 w 1066800"/>
                  <a:gd name="connsiteY11" fmla="*/ 1219200 h 1371600"/>
                  <a:gd name="connsiteX12" fmla="*/ 152400 w 1066800"/>
                  <a:gd name="connsiteY12" fmla="*/ 12192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6800" h="1371600">
                    <a:moveTo>
                      <a:pt x="76200" y="1371600"/>
                    </a:moveTo>
                    <a:lnTo>
                      <a:pt x="990600" y="1371600"/>
                    </a:lnTo>
                    <a:cubicBezTo>
                      <a:pt x="1032684" y="1371600"/>
                      <a:pt x="1066800" y="1337484"/>
                      <a:pt x="1066800" y="1295400"/>
                    </a:cubicBezTo>
                    <a:lnTo>
                      <a:pt x="1066800" y="76200"/>
                    </a:lnTo>
                    <a:cubicBezTo>
                      <a:pt x="1066800" y="34116"/>
                      <a:pt x="1032684" y="0"/>
                      <a:pt x="990600" y="0"/>
                    </a:cubicBezTo>
                    <a:lnTo>
                      <a:pt x="76200" y="0"/>
                    </a:lnTo>
                    <a:cubicBezTo>
                      <a:pt x="34116" y="0"/>
                      <a:pt x="0" y="34116"/>
                      <a:pt x="0" y="76200"/>
                    </a:cubicBezTo>
                    <a:lnTo>
                      <a:pt x="0" y="1295400"/>
                    </a:lnTo>
                    <a:cubicBezTo>
                      <a:pt x="0" y="1337484"/>
                      <a:pt x="34116" y="1371600"/>
                      <a:pt x="76200" y="1371600"/>
                    </a:cubicBezTo>
                    <a:close/>
                    <a:moveTo>
                      <a:pt x="152400" y="152400"/>
                    </a:moveTo>
                    <a:lnTo>
                      <a:pt x="914400" y="152400"/>
                    </a:lnTo>
                    <a:lnTo>
                      <a:pt x="914400" y="1219200"/>
                    </a:lnTo>
                    <a:lnTo>
                      <a:pt x="152400" y="1219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5A41A5AB-2F02-4280-A23A-FEE6069176B9}"/>
                  </a:ext>
                </a:extLst>
              </p:cNvPr>
              <p:cNvSpPr/>
              <p:nvPr/>
            </p:nvSpPr>
            <p:spPr>
              <a:xfrm>
                <a:off x="-3794216" y="6804819"/>
                <a:ext cx="304800" cy="152400"/>
              </a:xfrm>
              <a:custGeom>
                <a:avLst/>
                <a:gdLst>
                  <a:gd name="connsiteX0" fmla="*/ 228600 w 304800"/>
                  <a:gd name="connsiteY0" fmla="*/ 0 h 152400"/>
                  <a:gd name="connsiteX1" fmla="*/ 76200 w 304800"/>
                  <a:gd name="connsiteY1" fmla="*/ 0 h 152400"/>
                  <a:gd name="connsiteX2" fmla="*/ 0 w 304800"/>
                  <a:gd name="connsiteY2" fmla="*/ 76200 h 152400"/>
                  <a:gd name="connsiteX3" fmla="*/ 76200 w 304800"/>
                  <a:gd name="connsiteY3" fmla="*/ 152400 h 152400"/>
                  <a:gd name="connsiteX4" fmla="*/ 228600 w 304800"/>
                  <a:gd name="connsiteY4" fmla="*/ 152400 h 152400"/>
                  <a:gd name="connsiteX5" fmla="*/ 304800 w 304800"/>
                  <a:gd name="connsiteY5" fmla="*/ 76200 h 152400"/>
                  <a:gd name="connsiteX6" fmla="*/ 228600 w 304800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228600" y="0"/>
                    </a:moveTo>
                    <a:lnTo>
                      <a:pt x="76200" y="0"/>
                    </a:lnTo>
                    <a:cubicBezTo>
                      <a:pt x="34116" y="0"/>
                      <a:pt x="0" y="34116"/>
                      <a:pt x="0" y="76200"/>
                    </a:cubicBezTo>
                    <a:cubicBezTo>
                      <a:pt x="0" y="118284"/>
                      <a:pt x="34116" y="152400"/>
                      <a:pt x="76200" y="152400"/>
                    </a:cubicBezTo>
                    <a:lnTo>
                      <a:pt x="228600" y="152400"/>
                    </a:lnTo>
                    <a:cubicBezTo>
                      <a:pt x="270684" y="152400"/>
                      <a:pt x="304800" y="118284"/>
                      <a:pt x="304800" y="76200"/>
                    </a:cubicBezTo>
                    <a:cubicBezTo>
                      <a:pt x="304800" y="34116"/>
                      <a:pt x="270684" y="0"/>
                      <a:pt x="228600" y="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CDD9DA1-0EBB-402B-A315-27BD0CBB1C5E}"/>
                  </a:ext>
                </a:extLst>
              </p:cNvPr>
              <p:cNvSpPr/>
              <p:nvPr/>
            </p:nvSpPr>
            <p:spPr>
              <a:xfrm>
                <a:off x="-3946616" y="7109619"/>
                <a:ext cx="457200" cy="152400"/>
              </a:xfrm>
              <a:custGeom>
                <a:avLst/>
                <a:gdLst>
                  <a:gd name="connsiteX0" fmla="*/ 381000 w 457200"/>
                  <a:gd name="connsiteY0" fmla="*/ 0 h 152400"/>
                  <a:gd name="connsiteX1" fmla="*/ 76200 w 457200"/>
                  <a:gd name="connsiteY1" fmla="*/ 0 h 152400"/>
                  <a:gd name="connsiteX2" fmla="*/ 0 w 457200"/>
                  <a:gd name="connsiteY2" fmla="*/ 76200 h 152400"/>
                  <a:gd name="connsiteX3" fmla="*/ 76200 w 457200"/>
                  <a:gd name="connsiteY3" fmla="*/ 152400 h 152400"/>
                  <a:gd name="connsiteX4" fmla="*/ 381000 w 457200"/>
                  <a:gd name="connsiteY4" fmla="*/ 152400 h 152400"/>
                  <a:gd name="connsiteX5" fmla="*/ 457200 w 457200"/>
                  <a:gd name="connsiteY5" fmla="*/ 76200 h 152400"/>
                  <a:gd name="connsiteX6" fmla="*/ 381000 w 457200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152400">
                    <a:moveTo>
                      <a:pt x="381000" y="0"/>
                    </a:moveTo>
                    <a:lnTo>
                      <a:pt x="76200" y="0"/>
                    </a:lnTo>
                    <a:cubicBezTo>
                      <a:pt x="34116" y="0"/>
                      <a:pt x="0" y="34116"/>
                      <a:pt x="0" y="76200"/>
                    </a:cubicBezTo>
                    <a:cubicBezTo>
                      <a:pt x="0" y="118284"/>
                      <a:pt x="34116" y="152400"/>
                      <a:pt x="76200" y="152400"/>
                    </a:cubicBezTo>
                    <a:lnTo>
                      <a:pt x="381000" y="152400"/>
                    </a:lnTo>
                    <a:cubicBezTo>
                      <a:pt x="423084" y="152400"/>
                      <a:pt x="457200" y="118284"/>
                      <a:pt x="457200" y="76200"/>
                    </a:cubicBezTo>
                    <a:cubicBezTo>
                      <a:pt x="457200" y="34116"/>
                      <a:pt x="423084" y="0"/>
                      <a:pt x="381000" y="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A042D8D4-9745-47B1-A3E1-A4508BD524CF}"/>
                  </a:ext>
                </a:extLst>
              </p:cNvPr>
              <p:cNvSpPr/>
              <p:nvPr/>
            </p:nvSpPr>
            <p:spPr>
              <a:xfrm>
                <a:off x="-3946616" y="7414419"/>
                <a:ext cx="457200" cy="152400"/>
              </a:xfrm>
              <a:custGeom>
                <a:avLst/>
                <a:gdLst>
                  <a:gd name="connsiteX0" fmla="*/ 381000 w 457200"/>
                  <a:gd name="connsiteY0" fmla="*/ 0 h 152400"/>
                  <a:gd name="connsiteX1" fmla="*/ 76200 w 457200"/>
                  <a:gd name="connsiteY1" fmla="*/ 0 h 152400"/>
                  <a:gd name="connsiteX2" fmla="*/ 0 w 457200"/>
                  <a:gd name="connsiteY2" fmla="*/ 76200 h 152400"/>
                  <a:gd name="connsiteX3" fmla="*/ 76200 w 457200"/>
                  <a:gd name="connsiteY3" fmla="*/ 152400 h 152400"/>
                  <a:gd name="connsiteX4" fmla="*/ 381000 w 457200"/>
                  <a:gd name="connsiteY4" fmla="*/ 152400 h 152400"/>
                  <a:gd name="connsiteX5" fmla="*/ 457200 w 457200"/>
                  <a:gd name="connsiteY5" fmla="*/ 76200 h 152400"/>
                  <a:gd name="connsiteX6" fmla="*/ 381000 w 457200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152400">
                    <a:moveTo>
                      <a:pt x="381000" y="0"/>
                    </a:moveTo>
                    <a:lnTo>
                      <a:pt x="76200" y="0"/>
                    </a:lnTo>
                    <a:cubicBezTo>
                      <a:pt x="34116" y="0"/>
                      <a:pt x="0" y="34116"/>
                      <a:pt x="0" y="76200"/>
                    </a:cubicBezTo>
                    <a:cubicBezTo>
                      <a:pt x="0" y="118284"/>
                      <a:pt x="34116" y="152400"/>
                      <a:pt x="76200" y="152400"/>
                    </a:cubicBezTo>
                    <a:lnTo>
                      <a:pt x="381000" y="152400"/>
                    </a:lnTo>
                    <a:cubicBezTo>
                      <a:pt x="423084" y="152400"/>
                      <a:pt x="457200" y="118284"/>
                      <a:pt x="457200" y="76200"/>
                    </a:cubicBezTo>
                    <a:cubicBezTo>
                      <a:pt x="457200" y="34116"/>
                      <a:pt x="423084" y="0"/>
                      <a:pt x="381000" y="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9A5CD8AF-8314-4A27-A3FA-9F9AFF7C708E}"/>
                  </a:ext>
                </a:extLst>
              </p:cNvPr>
              <p:cNvSpPr/>
              <p:nvPr/>
            </p:nvSpPr>
            <p:spPr>
              <a:xfrm>
                <a:off x="-3715467" y="7414624"/>
                <a:ext cx="2438400" cy="2209800"/>
              </a:xfrm>
              <a:custGeom>
                <a:avLst/>
                <a:gdLst>
                  <a:gd name="connsiteX0" fmla="*/ 2063995 w 2438400"/>
                  <a:gd name="connsiteY0" fmla="*/ 434135 h 2209800"/>
                  <a:gd name="connsiteX1" fmla="*/ 1959601 w 2438400"/>
                  <a:gd name="connsiteY1" fmla="*/ 405941 h 2209800"/>
                  <a:gd name="connsiteX2" fmla="*/ 1931407 w 2438400"/>
                  <a:gd name="connsiteY2" fmla="*/ 510335 h 2209800"/>
                  <a:gd name="connsiteX3" fmla="*/ 2267449 w 2438400"/>
                  <a:gd name="connsiteY3" fmla="*/ 1091741 h 2209800"/>
                  <a:gd name="connsiteX4" fmla="*/ 1048249 w 2438400"/>
                  <a:gd name="connsiteY4" fmla="*/ 1548941 h 2209800"/>
                  <a:gd name="connsiteX5" fmla="*/ 1042915 w 2438400"/>
                  <a:gd name="connsiteY5" fmla="*/ 1548941 h 2209800"/>
                  <a:gd name="connsiteX6" fmla="*/ 1036819 w 2438400"/>
                  <a:gd name="connsiteY6" fmla="*/ 1548941 h 2209800"/>
                  <a:gd name="connsiteX7" fmla="*/ 838699 w 2438400"/>
                  <a:gd name="connsiteY7" fmla="*/ 1663241 h 2209800"/>
                  <a:gd name="connsiteX8" fmla="*/ 706873 w 2438400"/>
                  <a:gd name="connsiteY8" fmla="*/ 1739441 h 2209800"/>
                  <a:gd name="connsiteX9" fmla="*/ 591049 w 2438400"/>
                  <a:gd name="connsiteY9" fmla="*/ 1754681 h 2209800"/>
                  <a:gd name="connsiteX10" fmla="*/ 498847 w 2438400"/>
                  <a:gd name="connsiteY10" fmla="*/ 1683815 h 2209800"/>
                  <a:gd name="connsiteX11" fmla="*/ 346447 w 2438400"/>
                  <a:gd name="connsiteY11" fmla="*/ 1420163 h 2209800"/>
                  <a:gd name="connsiteX12" fmla="*/ 403597 w 2438400"/>
                  <a:gd name="connsiteY12" fmla="*/ 1218995 h 2209800"/>
                  <a:gd name="connsiteX13" fmla="*/ 667249 w 2438400"/>
                  <a:gd name="connsiteY13" fmla="*/ 1066595 h 2209800"/>
                  <a:gd name="connsiteX14" fmla="*/ 857749 w 2438400"/>
                  <a:gd name="connsiteY14" fmla="*/ 1396541 h 2209800"/>
                  <a:gd name="connsiteX15" fmla="*/ 924043 w 2438400"/>
                  <a:gd name="connsiteY15" fmla="*/ 1434641 h 2209800"/>
                  <a:gd name="connsiteX16" fmla="*/ 1000546 w 2438400"/>
                  <a:gd name="connsiteY16" fmla="*/ 1358745 h 2209800"/>
                  <a:gd name="connsiteX17" fmla="*/ 990337 w 2438400"/>
                  <a:gd name="connsiteY17" fmla="*/ 1320341 h 2209800"/>
                  <a:gd name="connsiteX18" fmla="*/ 793741 w 2438400"/>
                  <a:gd name="connsiteY18" fmla="*/ 980489 h 2209800"/>
                  <a:gd name="connsiteX19" fmla="*/ 1750051 w 2438400"/>
                  <a:gd name="connsiteY19" fmla="*/ 191819 h 2209800"/>
                  <a:gd name="connsiteX20" fmla="*/ 1781293 w 2438400"/>
                  <a:gd name="connsiteY20" fmla="*/ 245921 h 2209800"/>
                  <a:gd name="connsiteX21" fmla="*/ 1885687 w 2438400"/>
                  <a:gd name="connsiteY21" fmla="*/ 274115 h 2209800"/>
                  <a:gd name="connsiteX22" fmla="*/ 1913881 w 2438400"/>
                  <a:gd name="connsiteY22" fmla="*/ 169721 h 2209800"/>
                  <a:gd name="connsiteX23" fmla="*/ 1837681 w 2438400"/>
                  <a:gd name="connsiteY23" fmla="*/ 37895 h 2209800"/>
                  <a:gd name="connsiteX24" fmla="*/ 1785103 w 2438400"/>
                  <a:gd name="connsiteY24" fmla="*/ 1319 h 2209800"/>
                  <a:gd name="connsiteX25" fmla="*/ 1722619 w 2438400"/>
                  <a:gd name="connsiteY25" fmla="*/ 17321 h 2209800"/>
                  <a:gd name="connsiteX26" fmla="*/ 655819 w 2438400"/>
                  <a:gd name="connsiteY26" fmla="*/ 896669 h 2209800"/>
                  <a:gd name="connsiteX27" fmla="*/ 331207 w 2438400"/>
                  <a:gd name="connsiteY27" fmla="*/ 1084121 h 2209800"/>
                  <a:gd name="connsiteX28" fmla="*/ 190999 w 2438400"/>
                  <a:gd name="connsiteY28" fmla="*/ 1429307 h 2209800"/>
                  <a:gd name="connsiteX29" fmla="*/ 114799 w 2438400"/>
                  <a:gd name="connsiteY29" fmla="*/ 1472741 h 2209800"/>
                  <a:gd name="connsiteX30" fmla="*/ 30400 w 2438400"/>
                  <a:gd name="connsiteY30" fmla="*/ 1784819 h 2209800"/>
                  <a:gd name="connsiteX31" fmla="*/ 169663 w 2438400"/>
                  <a:gd name="connsiteY31" fmla="*/ 1891841 h 2209800"/>
                  <a:gd name="connsiteX32" fmla="*/ 229099 w 2438400"/>
                  <a:gd name="connsiteY32" fmla="*/ 1899461 h 2209800"/>
                  <a:gd name="connsiteX33" fmla="*/ 343399 w 2438400"/>
                  <a:gd name="connsiteY33" fmla="*/ 1868981 h 2209800"/>
                  <a:gd name="connsiteX34" fmla="*/ 419599 w 2438400"/>
                  <a:gd name="connsiteY34" fmla="*/ 1825547 h 2209800"/>
                  <a:gd name="connsiteX35" fmla="*/ 552949 w 2438400"/>
                  <a:gd name="connsiteY35" fmla="*/ 1904795 h 2209800"/>
                  <a:gd name="connsiteX36" fmla="*/ 632959 w 2438400"/>
                  <a:gd name="connsiteY36" fmla="*/ 1915463 h 2209800"/>
                  <a:gd name="connsiteX37" fmla="*/ 785359 w 2438400"/>
                  <a:gd name="connsiteY37" fmla="*/ 1874315 h 2209800"/>
                  <a:gd name="connsiteX38" fmla="*/ 851653 w 2438400"/>
                  <a:gd name="connsiteY38" fmla="*/ 1836215 h 2209800"/>
                  <a:gd name="connsiteX39" fmla="*/ 1004053 w 2438400"/>
                  <a:gd name="connsiteY39" fmla="*/ 2100629 h 2209800"/>
                  <a:gd name="connsiteX40" fmla="*/ 1315711 w 2438400"/>
                  <a:gd name="connsiteY40" fmla="*/ 2184449 h 2209800"/>
                  <a:gd name="connsiteX41" fmla="*/ 1399658 w 2438400"/>
                  <a:gd name="connsiteY41" fmla="*/ 1872249 h 2209800"/>
                  <a:gd name="connsiteX42" fmla="*/ 1399531 w 2438400"/>
                  <a:gd name="connsiteY42" fmla="*/ 1872029 h 2209800"/>
                  <a:gd name="connsiteX43" fmla="*/ 1260847 w 2438400"/>
                  <a:gd name="connsiteY43" fmla="*/ 1630475 h 2209800"/>
                  <a:gd name="connsiteX44" fmla="*/ 2403847 w 2438400"/>
                  <a:gd name="connsiteY44" fmla="*/ 1201469 h 2209800"/>
                  <a:gd name="connsiteX45" fmla="*/ 2448805 w 2438400"/>
                  <a:gd name="connsiteY45" fmla="*/ 1155749 h 2209800"/>
                  <a:gd name="connsiteX46" fmla="*/ 2443471 w 2438400"/>
                  <a:gd name="connsiteY46" fmla="*/ 1092503 h 2209800"/>
                  <a:gd name="connsiteX47" fmla="*/ 264151 w 2438400"/>
                  <a:gd name="connsiteY47" fmla="*/ 1736393 h 2209800"/>
                  <a:gd name="connsiteX48" fmla="*/ 206239 w 2438400"/>
                  <a:gd name="connsiteY48" fmla="*/ 1744013 h 2209800"/>
                  <a:gd name="connsiteX49" fmla="*/ 159757 w 2438400"/>
                  <a:gd name="connsiteY49" fmla="*/ 1708961 h 2209800"/>
                  <a:gd name="connsiteX50" fmla="*/ 152137 w 2438400"/>
                  <a:gd name="connsiteY50" fmla="*/ 1651049 h 2209800"/>
                  <a:gd name="connsiteX51" fmla="*/ 187951 w 2438400"/>
                  <a:gd name="connsiteY51" fmla="*/ 1604567 h 2209800"/>
                  <a:gd name="connsiteX52" fmla="*/ 254245 w 2438400"/>
                  <a:gd name="connsiteY52" fmla="*/ 1566467 h 2209800"/>
                  <a:gd name="connsiteX53" fmla="*/ 330445 w 2438400"/>
                  <a:gd name="connsiteY53" fmla="*/ 1698293 h 2209800"/>
                  <a:gd name="connsiteX54" fmla="*/ 1266943 w 2438400"/>
                  <a:gd name="connsiteY54" fmla="*/ 1949753 h 2209800"/>
                  <a:gd name="connsiteX55" fmla="*/ 1274563 w 2438400"/>
                  <a:gd name="connsiteY55" fmla="*/ 2007665 h 2209800"/>
                  <a:gd name="connsiteX56" fmla="*/ 1238749 w 2438400"/>
                  <a:gd name="connsiteY56" fmla="*/ 2053385 h 2209800"/>
                  <a:gd name="connsiteX57" fmla="*/ 1135117 w 2438400"/>
                  <a:gd name="connsiteY57" fmla="*/ 2025953 h 2209800"/>
                  <a:gd name="connsiteX58" fmla="*/ 982717 w 2438400"/>
                  <a:gd name="connsiteY58" fmla="*/ 1761539 h 2209800"/>
                  <a:gd name="connsiteX59" fmla="*/ 1109209 w 2438400"/>
                  <a:gd name="connsiteY59" fmla="*/ 1689149 h 2209800"/>
                  <a:gd name="connsiteX60" fmla="*/ 1115305 w 2438400"/>
                  <a:gd name="connsiteY60" fmla="*/ 1689149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438400" h="2209800">
                    <a:moveTo>
                      <a:pt x="2063995" y="434135"/>
                    </a:moveTo>
                    <a:cubicBezTo>
                      <a:pt x="2042953" y="397522"/>
                      <a:pt x="1996214" y="384899"/>
                      <a:pt x="1959601" y="405941"/>
                    </a:cubicBezTo>
                    <a:cubicBezTo>
                      <a:pt x="1922988" y="426983"/>
                      <a:pt x="1910365" y="473722"/>
                      <a:pt x="1931407" y="510335"/>
                    </a:cubicBezTo>
                    <a:lnTo>
                      <a:pt x="2267449" y="1091741"/>
                    </a:lnTo>
                    <a:lnTo>
                      <a:pt x="1048249" y="1548941"/>
                    </a:lnTo>
                    <a:cubicBezTo>
                      <a:pt x="1048249" y="1548941"/>
                      <a:pt x="1048249" y="1548941"/>
                      <a:pt x="1042915" y="1548941"/>
                    </a:cubicBezTo>
                    <a:lnTo>
                      <a:pt x="1036819" y="1548941"/>
                    </a:lnTo>
                    <a:lnTo>
                      <a:pt x="838699" y="1663241"/>
                    </a:lnTo>
                    <a:lnTo>
                      <a:pt x="706873" y="1739441"/>
                    </a:lnTo>
                    <a:cubicBezTo>
                      <a:pt x="671822" y="1759705"/>
                      <a:pt x="630149" y="1765188"/>
                      <a:pt x="591049" y="1754681"/>
                    </a:cubicBezTo>
                    <a:cubicBezTo>
                      <a:pt x="552156" y="1744175"/>
                      <a:pt x="519006" y="1718695"/>
                      <a:pt x="498847" y="1683815"/>
                    </a:cubicBezTo>
                    <a:lnTo>
                      <a:pt x="346447" y="1420163"/>
                    </a:lnTo>
                    <a:cubicBezTo>
                      <a:pt x="309226" y="1348553"/>
                      <a:pt x="334286" y="1260341"/>
                      <a:pt x="403597" y="1218995"/>
                    </a:cubicBezTo>
                    <a:lnTo>
                      <a:pt x="667249" y="1066595"/>
                    </a:lnTo>
                    <a:lnTo>
                      <a:pt x="857749" y="1396541"/>
                    </a:lnTo>
                    <a:cubicBezTo>
                      <a:pt x="871415" y="1420212"/>
                      <a:pt x="896711" y="1434750"/>
                      <a:pt x="924043" y="1434641"/>
                    </a:cubicBezTo>
                    <a:cubicBezTo>
                      <a:pt x="966127" y="1434809"/>
                      <a:pt x="1000378" y="1400829"/>
                      <a:pt x="1000546" y="1358745"/>
                    </a:cubicBezTo>
                    <a:cubicBezTo>
                      <a:pt x="1000599" y="1345266"/>
                      <a:pt x="997077" y="1332014"/>
                      <a:pt x="990337" y="1320341"/>
                    </a:cubicBezTo>
                    <a:lnTo>
                      <a:pt x="793741" y="980489"/>
                    </a:lnTo>
                    <a:lnTo>
                      <a:pt x="1750051" y="191819"/>
                    </a:lnTo>
                    <a:lnTo>
                      <a:pt x="1781293" y="245921"/>
                    </a:lnTo>
                    <a:cubicBezTo>
                      <a:pt x="1802335" y="282534"/>
                      <a:pt x="1849074" y="295157"/>
                      <a:pt x="1885687" y="274115"/>
                    </a:cubicBezTo>
                    <a:cubicBezTo>
                      <a:pt x="1922300" y="253073"/>
                      <a:pt x="1934923" y="206334"/>
                      <a:pt x="1913881" y="169721"/>
                    </a:cubicBezTo>
                    <a:lnTo>
                      <a:pt x="1837681" y="37895"/>
                    </a:lnTo>
                    <a:cubicBezTo>
                      <a:pt x="1826379" y="18572"/>
                      <a:pt x="1807151" y="5196"/>
                      <a:pt x="1785103" y="1319"/>
                    </a:cubicBezTo>
                    <a:cubicBezTo>
                      <a:pt x="1762933" y="-2860"/>
                      <a:pt x="1740051" y="3000"/>
                      <a:pt x="1722619" y="17321"/>
                    </a:cubicBezTo>
                    <a:lnTo>
                      <a:pt x="655819" y="896669"/>
                    </a:lnTo>
                    <a:lnTo>
                      <a:pt x="331207" y="1084121"/>
                    </a:lnTo>
                    <a:cubicBezTo>
                      <a:pt x="211402" y="1153903"/>
                      <a:pt x="153787" y="1295748"/>
                      <a:pt x="190999" y="1429307"/>
                    </a:cubicBezTo>
                    <a:lnTo>
                      <a:pt x="114799" y="1472741"/>
                    </a:lnTo>
                    <a:cubicBezTo>
                      <a:pt x="5315" y="1535613"/>
                      <a:pt x="-32472" y="1675335"/>
                      <a:pt x="30400" y="1784819"/>
                    </a:cubicBezTo>
                    <a:cubicBezTo>
                      <a:pt x="60718" y="1837614"/>
                      <a:pt x="110843" y="1876135"/>
                      <a:pt x="169663" y="1891841"/>
                    </a:cubicBezTo>
                    <a:cubicBezTo>
                      <a:pt x="189055" y="1896978"/>
                      <a:pt x="209038" y="1899540"/>
                      <a:pt x="229099" y="1899461"/>
                    </a:cubicBezTo>
                    <a:cubicBezTo>
                      <a:pt x="269186" y="1899295"/>
                      <a:pt x="308552" y="1888798"/>
                      <a:pt x="343399" y="1868981"/>
                    </a:cubicBezTo>
                    <a:lnTo>
                      <a:pt x="419599" y="1825547"/>
                    </a:lnTo>
                    <a:cubicBezTo>
                      <a:pt x="456203" y="1863361"/>
                      <a:pt x="502238" y="1890718"/>
                      <a:pt x="552949" y="1904795"/>
                    </a:cubicBezTo>
                    <a:cubicBezTo>
                      <a:pt x="578988" y="1912079"/>
                      <a:pt x="605921" y="1915670"/>
                      <a:pt x="632959" y="1915463"/>
                    </a:cubicBezTo>
                    <a:cubicBezTo>
                      <a:pt x="686520" y="1915587"/>
                      <a:pt x="739139" y="1901380"/>
                      <a:pt x="785359" y="1874315"/>
                    </a:cubicBezTo>
                    <a:lnTo>
                      <a:pt x="851653" y="1836215"/>
                    </a:lnTo>
                    <a:lnTo>
                      <a:pt x="1004053" y="2100629"/>
                    </a:lnTo>
                    <a:cubicBezTo>
                      <a:pt x="1067111" y="2209652"/>
                      <a:pt x="1206472" y="2247132"/>
                      <a:pt x="1315711" y="2184449"/>
                    </a:cubicBezTo>
                    <a:cubicBezTo>
                      <a:pt x="1425104" y="2121419"/>
                      <a:pt x="1462688" y="1981642"/>
                      <a:pt x="1399658" y="1872249"/>
                    </a:cubicBezTo>
                    <a:cubicBezTo>
                      <a:pt x="1399616" y="1872176"/>
                      <a:pt x="1399573" y="1872102"/>
                      <a:pt x="1399531" y="1872029"/>
                    </a:cubicBezTo>
                    <a:lnTo>
                      <a:pt x="1260847" y="1630475"/>
                    </a:lnTo>
                    <a:lnTo>
                      <a:pt x="2403847" y="1201469"/>
                    </a:lnTo>
                    <a:cubicBezTo>
                      <a:pt x="2424828" y="1193583"/>
                      <a:pt x="2441273" y="1176860"/>
                      <a:pt x="2448805" y="1155749"/>
                    </a:cubicBezTo>
                    <a:cubicBezTo>
                      <a:pt x="2456310" y="1134895"/>
                      <a:pt x="2454362" y="1111806"/>
                      <a:pt x="2443471" y="1092503"/>
                    </a:cubicBezTo>
                    <a:close/>
                    <a:moveTo>
                      <a:pt x="264151" y="1736393"/>
                    </a:moveTo>
                    <a:cubicBezTo>
                      <a:pt x="246626" y="1746525"/>
                      <a:pt x="225789" y="1749267"/>
                      <a:pt x="206239" y="1744013"/>
                    </a:cubicBezTo>
                    <a:cubicBezTo>
                      <a:pt x="186716" y="1738942"/>
                      <a:pt x="170001" y="1726337"/>
                      <a:pt x="159757" y="1708961"/>
                    </a:cubicBezTo>
                    <a:cubicBezTo>
                      <a:pt x="149625" y="1691436"/>
                      <a:pt x="146884" y="1670599"/>
                      <a:pt x="152137" y="1651049"/>
                    </a:cubicBezTo>
                    <a:cubicBezTo>
                      <a:pt x="157391" y="1631396"/>
                      <a:pt x="170287" y="1614659"/>
                      <a:pt x="187951" y="1604567"/>
                    </a:cubicBezTo>
                    <a:lnTo>
                      <a:pt x="254245" y="1566467"/>
                    </a:lnTo>
                    <a:lnTo>
                      <a:pt x="330445" y="1698293"/>
                    </a:lnTo>
                    <a:close/>
                    <a:moveTo>
                      <a:pt x="1266943" y="1949753"/>
                    </a:moveTo>
                    <a:cubicBezTo>
                      <a:pt x="1277075" y="1967279"/>
                      <a:pt x="1279816" y="1988115"/>
                      <a:pt x="1274563" y="2007665"/>
                    </a:cubicBezTo>
                    <a:cubicBezTo>
                      <a:pt x="1269128" y="2027035"/>
                      <a:pt x="1256254" y="2043470"/>
                      <a:pt x="1238749" y="2053385"/>
                    </a:cubicBezTo>
                    <a:cubicBezTo>
                      <a:pt x="1202526" y="2074194"/>
                      <a:pt x="1156302" y="2061958"/>
                      <a:pt x="1135117" y="2025953"/>
                    </a:cubicBezTo>
                    <a:lnTo>
                      <a:pt x="982717" y="1761539"/>
                    </a:lnTo>
                    <a:lnTo>
                      <a:pt x="1109209" y="1689149"/>
                    </a:lnTo>
                    <a:lnTo>
                      <a:pt x="1115305" y="1689149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sz="76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9753DB50-EA0B-4EB6-BB05-DCE6E46B9D3B}"/>
              </a:ext>
            </a:extLst>
          </p:cNvPr>
          <p:cNvSpPr/>
          <p:nvPr/>
        </p:nvSpPr>
        <p:spPr>
          <a:xfrm>
            <a:off x="10083727" y="3805347"/>
            <a:ext cx="1229824" cy="40504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2030" dirty="0">
                <a:solidFill>
                  <a:schemeClr val="bg1"/>
                </a:solidFill>
                <a:latin typeface="+mj-ea"/>
                <a:ea typeface="+mj-ea"/>
              </a:rPr>
              <a:t>销售成交</a:t>
            </a: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75BD99FE-83DD-4593-A026-883440E04C15}"/>
              </a:ext>
            </a:extLst>
          </p:cNvPr>
          <p:cNvSpPr/>
          <p:nvPr/>
        </p:nvSpPr>
        <p:spPr>
          <a:xfrm flipV="1">
            <a:off x="10387734" y="3157249"/>
            <a:ext cx="622215" cy="622214"/>
          </a:xfrm>
          <a:custGeom>
            <a:avLst/>
            <a:gdLst>
              <a:gd name="connsiteX0" fmla="*/ 298144 w 622215"/>
              <a:gd name="connsiteY0" fmla="*/ 246293 h 622214"/>
              <a:gd name="connsiteX1" fmla="*/ 324069 w 622215"/>
              <a:gd name="connsiteY1" fmla="*/ 246293 h 622214"/>
              <a:gd name="connsiteX2" fmla="*/ 324069 w 622215"/>
              <a:gd name="connsiteY2" fmla="*/ 220367 h 622214"/>
              <a:gd name="connsiteX3" fmla="*/ 337032 w 622215"/>
              <a:gd name="connsiteY3" fmla="*/ 220367 h 622214"/>
              <a:gd name="connsiteX4" fmla="*/ 375921 w 622215"/>
              <a:gd name="connsiteY4" fmla="*/ 181479 h 622214"/>
              <a:gd name="connsiteX5" fmla="*/ 337032 w 622215"/>
              <a:gd name="connsiteY5" fmla="*/ 142591 h 622214"/>
              <a:gd name="connsiteX6" fmla="*/ 285180 w 622215"/>
              <a:gd name="connsiteY6" fmla="*/ 142591 h 622214"/>
              <a:gd name="connsiteX7" fmla="*/ 285180 w 622215"/>
              <a:gd name="connsiteY7" fmla="*/ 142591 h 622214"/>
              <a:gd name="connsiteX8" fmla="*/ 276015 w 622215"/>
              <a:gd name="connsiteY8" fmla="*/ 138795 h 622214"/>
              <a:gd name="connsiteX9" fmla="*/ 272218 w 622215"/>
              <a:gd name="connsiteY9" fmla="*/ 129628 h 622214"/>
              <a:gd name="connsiteX10" fmla="*/ 285181 w 622215"/>
              <a:gd name="connsiteY10" fmla="*/ 116665 h 622214"/>
              <a:gd name="connsiteX11" fmla="*/ 337033 w 622215"/>
              <a:gd name="connsiteY11" fmla="*/ 116665 h 622214"/>
              <a:gd name="connsiteX12" fmla="*/ 337033 w 622215"/>
              <a:gd name="connsiteY12" fmla="*/ 90740 h 622214"/>
              <a:gd name="connsiteX13" fmla="*/ 324069 w 622215"/>
              <a:gd name="connsiteY13" fmla="*/ 90740 h 622214"/>
              <a:gd name="connsiteX14" fmla="*/ 324069 w 622215"/>
              <a:gd name="connsiteY14" fmla="*/ 64814 h 622214"/>
              <a:gd name="connsiteX15" fmla="*/ 298144 w 622215"/>
              <a:gd name="connsiteY15" fmla="*/ 64814 h 622214"/>
              <a:gd name="connsiteX16" fmla="*/ 298144 w 622215"/>
              <a:gd name="connsiteY16" fmla="*/ 90740 h 622214"/>
              <a:gd name="connsiteX17" fmla="*/ 285181 w 622215"/>
              <a:gd name="connsiteY17" fmla="*/ 90740 h 622214"/>
              <a:gd name="connsiteX18" fmla="*/ 246293 w 622215"/>
              <a:gd name="connsiteY18" fmla="*/ 129628 h 622214"/>
              <a:gd name="connsiteX19" fmla="*/ 285181 w 622215"/>
              <a:gd name="connsiteY19" fmla="*/ 168517 h 622214"/>
              <a:gd name="connsiteX20" fmla="*/ 337033 w 622215"/>
              <a:gd name="connsiteY20" fmla="*/ 168517 h 622214"/>
              <a:gd name="connsiteX21" fmla="*/ 337033 w 622215"/>
              <a:gd name="connsiteY21" fmla="*/ 168516 h 622214"/>
              <a:gd name="connsiteX22" fmla="*/ 346198 w 622215"/>
              <a:gd name="connsiteY22" fmla="*/ 172313 h 622214"/>
              <a:gd name="connsiteX23" fmla="*/ 349995 w 622215"/>
              <a:gd name="connsiteY23" fmla="*/ 181479 h 622214"/>
              <a:gd name="connsiteX24" fmla="*/ 337032 w 622215"/>
              <a:gd name="connsiteY24" fmla="*/ 194442 h 622214"/>
              <a:gd name="connsiteX25" fmla="*/ 285180 w 622215"/>
              <a:gd name="connsiteY25" fmla="*/ 194442 h 622214"/>
              <a:gd name="connsiteX26" fmla="*/ 272217 w 622215"/>
              <a:gd name="connsiteY26" fmla="*/ 181479 h 622214"/>
              <a:gd name="connsiteX27" fmla="*/ 246292 w 622215"/>
              <a:gd name="connsiteY27" fmla="*/ 181479 h 622214"/>
              <a:gd name="connsiteX28" fmla="*/ 285180 w 622215"/>
              <a:gd name="connsiteY28" fmla="*/ 220367 h 622214"/>
              <a:gd name="connsiteX29" fmla="*/ 298144 w 622215"/>
              <a:gd name="connsiteY29" fmla="*/ 220367 h 622214"/>
              <a:gd name="connsiteX30" fmla="*/ 326117 w 622215"/>
              <a:gd name="connsiteY30" fmla="*/ 283872 h 622214"/>
              <a:gd name="connsiteX31" fmla="*/ 288793 w 622215"/>
              <a:gd name="connsiteY31" fmla="*/ 282751 h 622214"/>
              <a:gd name="connsiteX32" fmla="*/ 241027 w 622215"/>
              <a:gd name="connsiteY32" fmla="*/ 263884 h 622214"/>
              <a:gd name="connsiteX33" fmla="*/ 202897 w 622215"/>
              <a:gd name="connsiteY33" fmla="*/ 85003 h 622214"/>
              <a:gd name="connsiteX34" fmla="*/ 334013 w 622215"/>
              <a:gd name="connsiteY34" fmla="*/ 28006 h 622214"/>
              <a:gd name="connsiteX35" fmla="*/ 365925 w 622215"/>
              <a:gd name="connsiteY35" fmla="*/ 40611 h 622214"/>
              <a:gd name="connsiteX36" fmla="*/ 365182 w 622215"/>
              <a:gd name="connsiteY36" fmla="*/ 41112 h 622214"/>
              <a:gd name="connsiteX37" fmla="*/ 349995 w 622215"/>
              <a:gd name="connsiteY37" fmla="*/ 77776 h 622214"/>
              <a:gd name="connsiteX38" fmla="*/ 401846 w 622215"/>
              <a:gd name="connsiteY38" fmla="*/ 129628 h 622214"/>
              <a:gd name="connsiteX39" fmla="*/ 436444 w 622215"/>
              <a:gd name="connsiteY39" fmla="*/ 129628 h 622214"/>
              <a:gd name="connsiteX40" fmla="*/ 439285 w 622215"/>
              <a:gd name="connsiteY40" fmla="*/ 174681 h 622214"/>
              <a:gd name="connsiteX41" fmla="*/ 419909 w 622215"/>
              <a:gd name="connsiteY41" fmla="*/ 225754 h 622214"/>
              <a:gd name="connsiteX42" fmla="*/ 326117 w 622215"/>
              <a:gd name="connsiteY42" fmla="*/ 283872 h 622214"/>
              <a:gd name="connsiteX43" fmla="*/ 181478 w 622215"/>
              <a:gd name="connsiteY43" fmla="*/ 349995 h 622214"/>
              <a:gd name="connsiteX44" fmla="*/ 181478 w 622215"/>
              <a:gd name="connsiteY44" fmla="*/ 311107 h 622214"/>
              <a:gd name="connsiteX45" fmla="*/ 194441 w 622215"/>
              <a:gd name="connsiteY45" fmla="*/ 298144 h 622214"/>
              <a:gd name="connsiteX46" fmla="*/ 220367 w 622215"/>
              <a:gd name="connsiteY46" fmla="*/ 298144 h 622214"/>
              <a:gd name="connsiteX47" fmla="*/ 220367 w 622215"/>
              <a:gd name="connsiteY47" fmla="*/ 349995 h 622214"/>
              <a:gd name="connsiteX48" fmla="*/ 295527 w 622215"/>
              <a:gd name="connsiteY48" fmla="*/ 388884 h 622214"/>
              <a:gd name="connsiteX49" fmla="*/ 294069 w 622215"/>
              <a:gd name="connsiteY49" fmla="*/ 381663 h 622214"/>
              <a:gd name="connsiteX50" fmla="*/ 246293 w 622215"/>
              <a:gd name="connsiteY50" fmla="*/ 349995 h 622214"/>
              <a:gd name="connsiteX51" fmla="*/ 246292 w 622215"/>
              <a:gd name="connsiteY51" fmla="*/ 349995 h 622214"/>
              <a:gd name="connsiteX52" fmla="*/ 246292 w 622215"/>
              <a:gd name="connsiteY52" fmla="*/ 298144 h 622214"/>
              <a:gd name="connsiteX53" fmla="*/ 246293 w 622215"/>
              <a:gd name="connsiteY53" fmla="*/ 298144 h 622214"/>
              <a:gd name="connsiteX54" fmla="*/ 246293 w 622215"/>
              <a:gd name="connsiteY54" fmla="*/ 295994 h 622214"/>
              <a:gd name="connsiteX55" fmla="*/ 250561 w 622215"/>
              <a:gd name="connsiteY55" fmla="*/ 298873 h 622214"/>
              <a:gd name="connsiteX56" fmla="*/ 311107 w 622215"/>
              <a:gd name="connsiteY56" fmla="*/ 311107 h 622214"/>
              <a:gd name="connsiteX57" fmla="*/ 311107 w 622215"/>
              <a:gd name="connsiteY57" fmla="*/ 388884 h 622214"/>
              <a:gd name="connsiteX58" fmla="*/ 388884 w 622215"/>
              <a:gd name="connsiteY58" fmla="*/ 518511 h 622214"/>
              <a:gd name="connsiteX59" fmla="*/ 466661 w 622215"/>
              <a:gd name="connsiteY59" fmla="*/ 518511 h 622214"/>
              <a:gd name="connsiteX60" fmla="*/ 466661 w 622215"/>
              <a:gd name="connsiteY60" fmla="*/ 492586 h 622214"/>
              <a:gd name="connsiteX61" fmla="*/ 388884 w 622215"/>
              <a:gd name="connsiteY61" fmla="*/ 492586 h 622214"/>
              <a:gd name="connsiteX62" fmla="*/ 388884 w 622215"/>
              <a:gd name="connsiteY62" fmla="*/ 570362 h 622214"/>
              <a:gd name="connsiteX63" fmla="*/ 466661 w 622215"/>
              <a:gd name="connsiteY63" fmla="*/ 570362 h 622214"/>
              <a:gd name="connsiteX64" fmla="*/ 466661 w 622215"/>
              <a:gd name="connsiteY64" fmla="*/ 544437 h 622214"/>
              <a:gd name="connsiteX65" fmla="*/ 388884 w 622215"/>
              <a:gd name="connsiteY65" fmla="*/ 544437 h 622214"/>
              <a:gd name="connsiteX66" fmla="*/ 194441 w 622215"/>
              <a:gd name="connsiteY66" fmla="*/ 622214 h 622214"/>
              <a:gd name="connsiteX67" fmla="*/ 479623 w 622215"/>
              <a:gd name="connsiteY67" fmla="*/ 622214 h 622214"/>
              <a:gd name="connsiteX68" fmla="*/ 518512 w 622215"/>
              <a:gd name="connsiteY68" fmla="*/ 583325 h 622214"/>
              <a:gd name="connsiteX69" fmla="*/ 518512 w 622215"/>
              <a:gd name="connsiteY69" fmla="*/ 298144 h 622214"/>
              <a:gd name="connsiteX70" fmla="*/ 492585 w 622215"/>
              <a:gd name="connsiteY70" fmla="*/ 298144 h 622214"/>
              <a:gd name="connsiteX71" fmla="*/ 492585 w 622215"/>
              <a:gd name="connsiteY71" fmla="*/ 583325 h 622214"/>
              <a:gd name="connsiteX72" fmla="*/ 479622 w 622215"/>
              <a:gd name="connsiteY72" fmla="*/ 596289 h 622214"/>
              <a:gd name="connsiteX73" fmla="*/ 194441 w 622215"/>
              <a:gd name="connsiteY73" fmla="*/ 596289 h 622214"/>
              <a:gd name="connsiteX74" fmla="*/ 181478 w 622215"/>
              <a:gd name="connsiteY74" fmla="*/ 583325 h 622214"/>
              <a:gd name="connsiteX75" fmla="*/ 181478 w 622215"/>
              <a:gd name="connsiteY75" fmla="*/ 453697 h 622214"/>
              <a:gd name="connsiteX76" fmla="*/ 246292 w 622215"/>
              <a:gd name="connsiteY76" fmla="*/ 453697 h 622214"/>
              <a:gd name="connsiteX77" fmla="*/ 294069 w 622215"/>
              <a:gd name="connsiteY77" fmla="*/ 422028 h 622214"/>
              <a:gd name="connsiteX78" fmla="*/ 295527 w 622215"/>
              <a:gd name="connsiteY78" fmla="*/ 414809 h 622214"/>
              <a:gd name="connsiteX79" fmla="*/ 324070 w 622215"/>
              <a:gd name="connsiteY79" fmla="*/ 414809 h 622214"/>
              <a:gd name="connsiteX80" fmla="*/ 337034 w 622215"/>
              <a:gd name="connsiteY80" fmla="*/ 401846 h 622214"/>
              <a:gd name="connsiteX81" fmla="*/ 337034 w 622215"/>
              <a:gd name="connsiteY81" fmla="*/ 307503 h 622214"/>
              <a:gd name="connsiteX82" fmla="*/ 353351 w 622215"/>
              <a:gd name="connsiteY82" fmla="*/ 305235 h 622214"/>
              <a:gd name="connsiteX83" fmla="*/ 408327 w 622215"/>
              <a:gd name="connsiteY83" fmla="*/ 276980 h 622214"/>
              <a:gd name="connsiteX84" fmla="*/ 412354 w 622215"/>
              <a:gd name="connsiteY84" fmla="*/ 272218 h 622214"/>
              <a:gd name="connsiteX85" fmla="*/ 492587 w 622215"/>
              <a:gd name="connsiteY85" fmla="*/ 272218 h 622214"/>
              <a:gd name="connsiteX86" fmla="*/ 556716 w 622215"/>
              <a:gd name="connsiteY86" fmla="*/ 245608 h 622214"/>
              <a:gd name="connsiteX87" fmla="*/ 564999 w 622215"/>
              <a:gd name="connsiteY87" fmla="*/ 233330 h 622214"/>
              <a:gd name="connsiteX88" fmla="*/ 609252 w 622215"/>
              <a:gd name="connsiteY88" fmla="*/ 233330 h 622214"/>
              <a:gd name="connsiteX89" fmla="*/ 622215 w 622215"/>
              <a:gd name="connsiteY89" fmla="*/ 220367 h 622214"/>
              <a:gd name="connsiteX90" fmla="*/ 622215 w 622215"/>
              <a:gd name="connsiteY90" fmla="*/ 207404 h 622214"/>
              <a:gd name="connsiteX91" fmla="*/ 578067 w 622215"/>
              <a:gd name="connsiteY91" fmla="*/ 207404 h 622214"/>
              <a:gd name="connsiteX92" fmla="*/ 583327 w 622215"/>
              <a:gd name="connsiteY92" fmla="*/ 181479 h 622214"/>
              <a:gd name="connsiteX93" fmla="*/ 557400 w 622215"/>
              <a:gd name="connsiteY93" fmla="*/ 181479 h 622214"/>
              <a:gd name="connsiteX94" fmla="*/ 492587 w 622215"/>
              <a:gd name="connsiteY94" fmla="*/ 246292 h 622214"/>
              <a:gd name="connsiteX95" fmla="*/ 434282 w 622215"/>
              <a:gd name="connsiteY95" fmla="*/ 246292 h 622214"/>
              <a:gd name="connsiteX96" fmla="*/ 446862 w 622215"/>
              <a:gd name="connsiteY96" fmla="*/ 231418 h 622214"/>
              <a:gd name="connsiteX97" fmla="*/ 465501 w 622215"/>
              <a:gd name="connsiteY97" fmla="*/ 174732 h 622214"/>
              <a:gd name="connsiteX98" fmla="*/ 462052 w 622215"/>
              <a:gd name="connsiteY98" fmla="*/ 129628 h 622214"/>
              <a:gd name="connsiteX99" fmla="*/ 518512 w 622215"/>
              <a:gd name="connsiteY99" fmla="*/ 129628 h 622214"/>
              <a:gd name="connsiteX100" fmla="*/ 518512 w 622215"/>
              <a:gd name="connsiteY100" fmla="*/ 103701 h 622214"/>
              <a:gd name="connsiteX101" fmla="*/ 401846 w 622215"/>
              <a:gd name="connsiteY101" fmla="*/ 103701 h 622214"/>
              <a:gd name="connsiteX102" fmla="*/ 375921 w 622215"/>
              <a:gd name="connsiteY102" fmla="*/ 77776 h 622214"/>
              <a:gd name="connsiteX103" fmla="*/ 401846 w 622215"/>
              <a:gd name="connsiteY103" fmla="*/ 51851 h 622214"/>
              <a:gd name="connsiteX104" fmla="*/ 492586 w 622215"/>
              <a:gd name="connsiteY104" fmla="*/ 51851 h 622214"/>
              <a:gd name="connsiteX105" fmla="*/ 557400 w 622215"/>
              <a:gd name="connsiteY105" fmla="*/ 116665 h 622214"/>
              <a:gd name="connsiteX106" fmla="*/ 583325 w 622215"/>
              <a:gd name="connsiteY106" fmla="*/ 116665 h 622214"/>
              <a:gd name="connsiteX107" fmla="*/ 578065 w 622215"/>
              <a:gd name="connsiteY107" fmla="*/ 90739 h 622214"/>
              <a:gd name="connsiteX108" fmla="*/ 622214 w 622215"/>
              <a:gd name="connsiteY108" fmla="*/ 90739 h 622214"/>
              <a:gd name="connsiteX109" fmla="*/ 622214 w 622215"/>
              <a:gd name="connsiteY109" fmla="*/ 77777 h 622214"/>
              <a:gd name="connsiteX110" fmla="*/ 609251 w 622215"/>
              <a:gd name="connsiteY110" fmla="*/ 64814 h 622214"/>
              <a:gd name="connsiteX111" fmla="*/ 564997 w 622215"/>
              <a:gd name="connsiteY111" fmla="*/ 64814 h 622214"/>
              <a:gd name="connsiteX112" fmla="*/ 556714 w 622215"/>
              <a:gd name="connsiteY112" fmla="*/ 52536 h 622214"/>
              <a:gd name="connsiteX113" fmla="*/ 492585 w 622215"/>
              <a:gd name="connsiteY113" fmla="*/ 25925 h 622214"/>
              <a:gd name="connsiteX114" fmla="*/ 401845 w 622215"/>
              <a:gd name="connsiteY114" fmla="*/ 25925 h 622214"/>
              <a:gd name="connsiteX115" fmla="*/ 394455 w 622215"/>
              <a:gd name="connsiteY115" fmla="*/ 27417 h 622214"/>
              <a:gd name="connsiteX116" fmla="*/ 395934 w 622215"/>
              <a:gd name="connsiteY116" fmla="*/ 25147 h 622214"/>
              <a:gd name="connsiteX117" fmla="*/ 311161 w 622215"/>
              <a:gd name="connsiteY117" fmla="*/ 0 h 622214"/>
              <a:gd name="connsiteX118" fmla="*/ 155581 w 622215"/>
              <a:gd name="connsiteY118" fmla="*/ 155527 h 622214"/>
              <a:gd name="connsiteX119" fmla="*/ 201122 w 622215"/>
              <a:gd name="connsiteY119" fmla="*/ 265528 h 622214"/>
              <a:gd name="connsiteX120" fmla="*/ 211043 w 622215"/>
              <a:gd name="connsiteY120" fmla="*/ 272219 h 622214"/>
              <a:gd name="connsiteX121" fmla="*/ 194441 w 622215"/>
              <a:gd name="connsiteY121" fmla="*/ 272219 h 622214"/>
              <a:gd name="connsiteX122" fmla="*/ 155553 w 622215"/>
              <a:gd name="connsiteY122" fmla="*/ 311107 h 622214"/>
              <a:gd name="connsiteX123" fmla="*/ 155553 w 622215"/>
              <a:gd name="connsiteY123" fmla="*/ 349995 h 622214"/>
              <a:gd name="connsiteX124" fmla="*/ 129628 w 622215"/>
              <a:gd name="connsiteY124" fmla="*/ 349995 h 622214"/>
              <a:gd name="connsiteX125" fmla="*/ 65499 w 622215"/>
              <a:gd name="connsiteY125" fmla="*/ 376606 h 622214"/>
              <a:gd name="connsiteX126" fmla="*/ 57216 w 622215"/>
              <a:gd name="connsiteY126" fmla="*/ 388884 h 622214"/>
              <a:gd name="connsiteX127" fmla="*/ 12963 w 622215"/>
              <a:gd name="connsiteY127" fmla="*/ 388884 h 622214"/>
              <a:gd name="connsiteX128" fmla="*/ 0 w 622215"/>
              <a:gd name="connsiteY128" fmla="*/ 401847 h 622214"/>
              <a:gd name="connsiteX129" fmla="*/ 0 w 622215"/>
              <a:gd name="connsiteY129" fmla="*/ 414810 h 622214"/>
              <a:gd name="connsiteX130" fmla="*/ 44148 w 622215"/>
              <a:gd name="connsiteY130" fmla="*/ 414810 h 622214"/>
              <a:gd name="connsiteX131" fmla="*/ 38888 w 622215"/>
              <a:gd name="connsiteY131" fmla="*/ 440735 h 622214"/>
              <a:gd name="connsiteX132" fmla="*/ 64813 w 622215"/>
              <a:gd name="connsiteY132" fmla="*/ 440735 h 622214"/>
              <a:gd name="connsiteX133" fmla="*/ 129627 w 622215"/>
              <a:gd name="connsiteY133" fmla="*/ 375921 h 622214"/>
              <a:gd name="connsiteX134" fmla="*/ 246292 w 622215"/>
              <a:gd name="connsiteY134" fmla="*/ 375921 h 622214"/>
              <a:gd name="connsiteX135" fmla="*/ 272217 w 622215"/>
              <a:gd name="connsiteY135" fmla="*/ 401847 h 622214"/>
              <a:gd name="connsiteX136" fmla="*/ 246292 w 622215"/>
              <a:gd name="connsiteY136" fmla="*/ 427772 h 622214"/>
              <a:gd name="connsiteX137" fmla="*/ 129627 w 622215"/>
              <a:gd name="connsiteY137" fmla="*/ 427772 h 622214"/>
              <a:gd name="connsiteX138" fmla="*/ 129627 w 622215"/>
              <a:gd name="connsiteY138" fmla="*/ 453697 h 622214"/>
              <a:gd name="connsiteX139" fmla="*/ 155553 w 622215"/>
              <a:gd name="connsiteY139" fmla="*/ 453697 h 622214"/>
              <a:gd name="connsiteX140" fmla="*/ 155553 w 622215"/>
              <a:gd name="connsiteY140" fmla="*/ 570364 h 622214"/>
              <a:gd name="connsiteX141" fmla="*/ 129628 w 622215"/>
              <a:gd name="connsiteY141" fmla="*/ 570364 h 622214"/>
              <a:gd name="connsiteX142" fmla="*/ 129628 w 622215"/>
              <a:gd name="connsiteY142" fmla="*/ 570362 h 622214"/>
              <a:gd name="connsiteX143" fmla="*/ 64813 w 622215"/>
              <a:gd name="connsiteY143" fmla="*/ 505549 h 622214"/>
              <a:gd name="connsiteX144" fmla="*/ 38888 w 622215"/>
              <a:gd name="connsiteY144" fmla="*/ 505549 h 622214"/>
              <a:gd name="connsiteX145" fmla="*/ 44148 w 622215"/>
              <a:gd name="connsiteY145" fmla="*/ 531475 h 622214"/>
              <a:gd name="connsiteX146" fmla="*/ 0 w 622215"/>
              <a:gd name="connsiteY146" fmla="*/ 531475 h 622214"/>
              <a:gd name="connsiteX147" fmla="*/ 0 w 622215"/>
              <a:gd name="connsiteY147" fmla="*/ 544437 h 622214"/>
              <a:gd name="connsiteX148" fmla="*/ 12963 w 622215"/>
              <a:gd name="connsiteY148" fmla="*/ 557400 h 622214"/>
              <a:gd name="connsiteX149" fmla="*/ 57216 w 622215"/>
              <a:gd name="connsiteY149" fmla="*/ 557400 h 622214"/>
              <a:gd name="connsiteX150" fmla="*/ 65499 w 622215"/>
              <a:gd name="connsiteY150" fmla="*/ 569677 h 622214"/>
              <a:gd name="connsiteX151" fmla="*/ 129628 w 622215"/>
              <a:gd name="connsiteY151" fmla="*/ 596289 h 622214"/>
              <a:gd name="connsiteX152" fmla="*/ 160923 w 622215"/>
              <a:gd name="connsiteY152" fmla="*/ 596289 h 622214"/>
              <a:gd name="connsiteX153" fmla="*/ 166943 w 622215"/>
              <a:gd name="connsiteY153" fmla="*/ 610823 h 622214"/>
              <a:gd name="connsiteX154" fmla="*/ 194441 w 622215"/>
              <a:gd name="connsiteY154" fmla="*/ 622214 h 62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622215" h="622214">
                <a:moveTo>
                  <a:pt x="298144" y="246293"/>
                </a:moveTo>
                <a:lnTo>
                  <a:pt x="324069" y="246293"/>
                </a:lnTo>
                <a:lnTo>
                  <a:pt x="324069" y="220367"/>
                </a:lnTo>
                <a:lnTo>
                  <a:pt x="337032" y="220367"/>
                </a:lnTo>
                <a:cubicBezTo>
                  <a:pt x="358510" y="220367"/>
                  <a:pt x="375921" y="202956"/>
                  <a:pt x="375921" y="181479"/>
                </a:cubicBezTo>
                <a:cubicBezTo>
                  <a:pt x="375921" y="160002"/>
                  <a:pt x="358510" y="142591"/>
                  <a:pt x="337032" y="142591"/>
                </a:cubicBezTo>
                <a:lnTo>
                  <a:pt x="285180" y="142591"/>
                </a:lnTo>
                <a:lnTo>
                  <a:pt x="285180" y="142591"/>
                </a:lnTo>
                <a:lnTo>
                  <a:pt x="276015" y="138795"/>
                </a:lnTo>
                <a:cubicBezTo>
                  <a:pt x="273669" y="136449"/>
                  <a:pt x="272218" y="133208"/>
                  <a:pt x="272218" y="129628"/>
                </a:cubicBezTo>
                <a:cubicBezTo>
                  <a:pt x="272218" y="122469"/>
                  <a:pt x="278022" y="116665"/>
                  <a:pt x="285181" y="116665"/>
                </a:cubicBezTo>
                <a:lnTo>
                  <a:pt x="337033" y="116665"/>
                </a:lnTo>
                <a:lnTo>
                  <a:pt x="337033" y="90740"/>
                </a:lnTo>
                <a:lnTo>
                  <a:pt x="324069" y="90740"/>
                </a:lnTo>
                <a:lnTo>
                  <a:pt x="324069" y="64814"/>
                </a:lnTo>
                <a:lnTo>
                  <a:pt x="298144" y="64814"/>
                </a:lnTo>
                <a:lnTo>
                  <a:pt x="298144" y="90740"/>
                </a:lnTo>
                <a:lnTo>
                  <a:pt x="285181" y="90740"/>
                </a:lnTo>
                <a:cubicBezTo>
                  <a:pt x="263704" y="90740"/>
                  <a:pt x="246293" y="108151"/>
                  <a:pt x="246293" y="129628"/>
                </a:cubicBezTo>
                <a:cubicBezTo>
                  <a:pt x="246293" y="151106"/>
                  <a:pt x="263704" y="168517"/>
                  <a:pt x="285181" y="168517"/>
                </a:cubicBezTo>
                <a:lnTo>
                  <a:pt x="337033" y="168517"/>
                </a:lnTo>
                <a:lnTo>
                  <a:pt x="337033" y="168516"/>
                </a:lnTo>
                <a:lnTo>
                  <a:pt x="346198" y="172313"/>
                </a:lnTo>
                <a:cubicBezTo>
                  <a:pt x="348544" y="174659"/>
                  <a:pt x="349995" y="177899"/>
                  <a:pt x="349995" y="181479"/>
                </a:cubicBezTo>
                <a:cubicBezTo>
                  <a:pt x="349995" y="188638"/>
                  <a:pt x="344191" y="194442"/>
                  <a:pt x="337032" y="194442"/>
                </a:cubicBezTo>
                <a:lnTo>
                  <a:pt x="285180" y="194442"/>
                </a:lnTo>
                <a:cubicBezTo>
                  <a:pt x="278021" y="194442"/>
                  <a:pt x="272217" y="188638"/>
                  <a:pt x="272217" y="181479"/>
                </a:cubicBezTo>
                <a:lnTo>
                  <a:pt x="246292" y="181479"/>
                </a:lnTo>
                <a:cubicBezTo>
                  <a:pt x="246292" y="202956"/>
                  <a:pt x="263703" y="220367"/>
                  <a:pt x="285180" y="220367"/>
                </a:cubicBezTo>
                <a:lnTo>
                  <a:pt x="298144" y="220367"/>
                </a:lnTo>
                <a:close/>
                <a:moveTo>
                  <a:pt x="326117" y="283872"/>
                </a:moveTo>
                <a:cubicBezTo>
                  <a:pt x="313776" y="285293"/>
                  <a:pt x="301200" y="284948"/>
                  <a:pt x="288793" y="282751"/>
                </a:cubicBezTo>
                <a:cubicBezTo>
                  <a:pt x="272251" y="279822"/>
                  <a:pt x="256009" y="273601"/>
                  <a:pt x="241027" y="263884"/>
                </a:cubicBezTo>
                <a:cubicBezTo>
                  <a:pt x="181101" y="225017"/>
                  <a:pt x="164030" y="144930"/>
                  <a:pt x="202897" y="85003"/>
                </a:cubicBezTo>
                <a:cubicBezTo>
                  <a:pt x="232048" y="40058"/>
                  <a:pt x="284385" y="19219"/>
                  <a:pt x="334013" y="28006"/>
                </a:cubicBezTo>
                <a:lnTo>
                  <a:pt x="365925" y="40611"/>
                </a:lnTo>
                <a:lnTo>
                  <a:pt x="365182" y="41112"/>
                </a:lnTo>
                <a:cubicBezTo>
                  <a:pt x="355799" y="50495"/>
                  <a:pt x="349995" y="63458"/>
                  <a:pt x="349995" y="77776"/>
                </a:cubicBezTo>
                <a:cubicBezTo>
                  <a:pt x="349995" y="106413"/>
                  <a:pt x="373210" y="129628"/>
                  <a:pt x="401846" y="129628"/>
                </a:cubicBezTo>
                <a:lnTo>
                  <a:pt x="436444" y="129628"/>
                </a:lnTo>
                <a:lnTo>
                  <a:pt x="439285" y="174681"/>
                </a:lnTo>
                <a:cubicBezTo>
                  <a:pt x="436567" y="192690"/>
                  <a:pt x="430046" y="210125"/>
                  <a:pt x="419909" y="225754"/>
                </a:cubicBezTo>
                <a:cubicBezTo>
                  <a:pt x="398046" y="259462"/>
                  <a:pt x="363140" y="279612"/>
                  <a:pt x="326117" y="283872"/>
                </a:cubicBezTo>
                <a:close/>
                <a:moveTo>
                  <a:pt x="181478" y="349995"/>
                </a:moveTo>
                <a:lnTo>
                  <a:pt x="181478" y="311107"/>
                </a:lnTo>
                <a:cubicBezTo>
                  <a:pt x="181478" y="303948"/>
                  <a:pt x="187282" y="298144"/>
                  <a:pt x="194441" y="298144"/>
                </a:cubicBezTo>
                <a:lnTo>
                  <a:pt x="220367" y="298144"/>
                </a:lnTo>
                <a:lnTo>
                  <a:pt x="220367" y="349995"/>
                </a:lnTo>
                <a:close/>
                <a:moveTo>
                  <a:pt x="295527" y="388884"/>
                </a:moveTo>
                <a:lnTo>
                  <a:pt x="294069" y="381663"/>
                </a:lnTo>
                <a:cubicBezTo>
                  <a:pt x="286198" y="363053"/>
                  <a:pt x="267771" y="349995"/>
                  <a:pt x="246293" y="349995"/>
                </a:cubicBezTo>
                <a:lnTo>
                  <a:pt x="246292" y="349995"/>
                </a:lnTo>
                <a:lnTo>
                  <a:pt x="246292" y="298144"/>
                </a:lnTo>
                <a:lnTo>
                  <a:pt x="246293" y="298144"/>
                </a:lnTo>
                <a:lnTo>
                  <a:pt x="246293" y="295994"/>
                </a:lnTo>
                <a:lnTo>
                  <a:pt x="250561" y="298873"/>
                </a:lnTo>
                <a:cubicBezTo>
                  <a:pt x="269169" y="306747"/>
                  <a:pt x="289630" y="311103"/>
                  <a:pt x="311107" y="311107"/>
                </a:cubicBezTo>
                <a:lnTo>
                  <a:pt x="311107" y="388884"/>
                </a:lnTo>
                <a:close/>
                <a:moveTo>
                  <a:pt x="388884" y="518511"/>
                </a:moveTo>
                <a:lnTo>
                  <a:pt x="466661" y="518511"/>
                </a:lnTo>
                <a:lnTo>
                  <a:pt x="466661" y="492586"/>
                </a:lnTo>
                <a:lnTo>
                  <a:pt x="388884" y="492586"/>
                </a:lnTo>
                <a:close/>
                <a:moveTo>
                  <a:pt x="388884" y="570362"/>
                </a:moveTo>
                <a:lnTo>
                  <a:pt x="466661" y="570362"/>
                </a:lnTo>
                <a:lnTo>
                  <a:pt x="466661" y="544437"/>
                </a:lnTo>
                <a:lnTo>
                  <a:pt x="388884" y="544437"/>
                </a:lnTo>
                <a:close/>
                <a:moveTo>
                  <a:pt x="194441" y="622214"/>
                </a:moveTo>
                <a:lnTo>
                  <a:pt x="479623" y="622214"/>
                </a:lnTo>
                <a:cubicBezTo>
                  <a:pt x="501101" y="622214"/>
                  <a:pt x="518512" y="604803"/>
                  <a:pt x="518512" y="583325"/>
                </a:cubicBezTo>
                <a:lnTo>
                  <a:pt x="518512" y="298144"/>
                </a:lnTo>
                <a:lnTo>
                  <a:pt x="492585" y="298144"/>
                </a:lnTo>
                <a:lnTo>
                  <a:pt x="492585" y="583325"/>
                </a:lnTo>
                <a:cubicBezTo>
                  <a:pt x="492585" y="590485"/>
                  <a:pt x="486781" y="596289"/>
                  <a:pt x="479622" y="596289"/>
                </a:cubicBezTo>
                <a:lnTo>
                  <a:pt x="194441" y="596289"/>
                </a:lnTo>
                <a:cubicBezTo>
                  <a:pt x="187282" y="596289"/>
                  <a:pt x="181478" y="590485"/>
                  <a:pt x="181478" y="583325"/>
                </a:cubicBezTo>
                <a:lnTo>
                  <a:pt x="181478" y="453697"/>
                </a:lnTo>
                <a:lnTo>
                  <a:pt x="246292" y="453697"/>
                </a:lnTo>
                <a:cubicBezTo>
                  <a:pt x="267770" y="453697"/>
                  <a:pt x="286198" y="440638"/>
                  <a:pt x="294069" y="422028"/>
                </a:cubicBezTo>
                <a:lnTo>
                  <a:pt x="295527" y="414809"/>
                </a:lnTo>
                <a:lnTo>
                  <a:pt x="324070" y="414809"/>
                </a:lnTo>
                <a:cubicBezTo>
                  <a:pt x="331230" y="414809"/>
                  <a:pt x="337034" y="409005"/>
                  <a:pt x="337034" y="401846"/>
                </a:cubicBezTo>
                <a:lnTo>
                  <a:pt x="337034" y="307503"/>
                </a:lnTo>
                <a:lnTo>
                  <a:pt x="353351" y="305235"/>
                </a:lnTo>
                <a:cubicBezTo>
                  <a:pt x="374032" y="299388"/>
                  <a:pt x="392549" y="289626"/>
                  <a:pt x="408327" y="276980"/>
                </a:cubicBezTo>
                <a:lnTo>
                  <a:pt x="412354" y="272218"/>
                </a:lnTo>
                <a:lnTo>
                  <a:pt x="492587" y="272218"/>
                </a:lnTo>
                <a:cubicBezTo>
                  <a:pt x="517630" y="272186"/>
                  <a:pt x="540299" y="262023"/>
                  <a:pt x="556716" y="245608"/>
                </a:cubicBezTo>
                <a:lnTo>
                  <a:pt x="564999" y="233330"/>
                </a:lnTo>
                <a:lnTo>
                  <a:pt x="609252" y="233330"/>
                </a:lnTo>
                <a:cubicBezTo>
                  <a:pt x="616411" y="233330"/>
                  <a:pt x="622215" y="227526"/>
                  <a:pt x="622215" y="220367"/>
                </a:cubicBezTo>
                <a:lnTo>
                  <a:pt x="622215" y="207404"/>
                </a:lnTo>
                <a:lnTo>
                  <a:pt x="578067" y="207404"/>
                </a:lnTo>
                <a:lnTo>
                  <a:pt x="583327" y="181479"/>
                </a:lnTo>
                <a:lnTo>
                  <a:pt x="557400" y="181479"/>
                </a:lnTo>
                <a:cubicBezTo>
                  <a:pt x="557358" y="217257"/>
                  <a:pt x="528364" y="246250"/>
                  <a:pt x="492587" y="246292"/>
                </a:cubicBezTo>
                <a:lnTo>
                  <a:pt x="434282" y="246292"/>
                </a:lnTo>
                <a:lnTo>
                  <a:pt x="446862" y="231418"/>
                </a:lnTo>
                <a:cubicBezTo>
                  <a:pt x="456583" y="214034"/>
                  <a:pt x="462988" y="194795"/>
                  <a:pt x="465501" y="174732"/>
                </a:cubicBezTo>
                <a:lnTo>
                  <a:pt x="462052" y="129628"/>
                </a:lnTo>
                <a:lnTo>
                  <a:pt x="518512" y="129628"/>
                </a:lnTo>
                <a:lnTo>
                  <a:pt x="518512" y="103701"/>
                </a:lnTo>
                <a:lnTo>
                  <a:pt x="401846" y="103701"/>
                </a:lnTo>
                <a:cubicBezTo>
                  <a:pt x="387528" y="103701"/>
                  <a:pt x="375921" y="92095"/>
                  <a:pt x="375921" y="77776"/>
                </a:cubicBezTo>
                <a:cubicBezTo>
                  <a:pt x="375921" y="63458"/>
                  <a:pt x="387528" y="51851"/>
                  <a:pt x="401846" y="51851"/>
                </a:cubicBezTo>
                <a:lnTo>
                  <a:pt x="492586" y="51851"/>
                </a:lnTo>
                <a:cubicBezTo>
                  <a:pt x="528365" y="51894"/>
                  <a:pt x="557357" y="80887"/>
                  <a:pt x="557400" y="116665"/>
                </a:cubicBezTo>
                <a:lnTo>
                  <a:pt x="583325" y="116665"/>
                </a:lnTo>
                <a:lnTo>
                  <a:pt x="578065" y="90739"/>
                </a:lnTo>
                <a:lnTo>
                  <a:pt x="622214" y="90739"/>
                </a:lnTo>
                <a:lnTo>
                  <a:pt x="622214" y="77777"/>
                </a:lnTo>
                <a:cubicBezTo>
                  <a:pt x="622214" y="70618"/>
                  <a:pt x="616410" y="64814"/>
                  <a:pt x="609251" y="64814"/>
                </a:cubicBezTo>
                <a:lnTo>
                  <a:pt x="564997" y="64814"/>
                </a:lnTo>
                <a:lnTo>
                  <a:pt x="556714" y="52536"/>
                </a:lnTo>
                <a:cubicBezTo>
                  <a:pt x="540298" y="36120"/>
                  <a:pt x="517629" y="25957"/>
                  <a:pt x="492585" y="25925"/>
                </a:cubicBezTo>
                <a:lnTo>
                  <a:pt x="401845" y="25925"/>
                </a:lnTo>
                <a:lnTo>
                  <a:pt x="394455" y="27417"/>
                </a:lnTo>
                <a:lnTo>
                  <a:pt x="395934" y="25147"/>
                </a:lnTo>
                <a:cubicBezTo>
                  <a:pt x="370705" y="8741"/>
                  <a:pt x="341257" y="5"/>
                  <a:pt x="311161" y="0"/>
                </a:cubicBezTo>
                <a:cubicBezTo>
                  <a:pt x="225251" y="-15"/>
                  <a:pt x="155596" y="69616"/>
                  <a:pt x="155581" y="155527"/>
                </a:cubicBezTo>
                <a:cubicBezTo>
                  <a:pt x="155574" y="198482"/>
                  <a:pt x="172978" y="237373"/>
                  <a:pt x="201122" y="265528"/>
                </a:cubicBezTo>
                <a:lnTo>
                  <a:pt x="211043" y="272219"/>
                </a:lnTo>
                <a:lnTo>
                  <a:pt x="194441" y="272219"/>
                </a:lnTo>
                <a:cubicBezTo>
                  <a:pt x="172964" y="272219"/>
                  <a:pt x="155553" y="289630"/>
                  <a:pt x="155553" y="311107"/>
                </a:cubicBezTo>
                <a:lnTo>
                  <a:pt x="155553" y="349995"/>
                </a:lnTo>
                <a:lnTo>
                  <a:pt x="129628" y="349995"/>
                </a:lnTo>
                <a:cubicBezTo>
                  <a:pt x="104584" y="350027"/>
                  <a:pt x="81915" y="360190"/>
                  <a:pt x="65499" y="376606"/>
                </a:cubicBezTo>
                <a:lnTo>
                  <a:pt x="57216" y="388884"/>
                </a:lnTo>
                <a:lnTo>
                  <a:pt x="12963" y="388884"/>
                </a:lnTo>
                <a:cubicBezTo>
                  <a:pt x="5804" y="388884"/>
                  <a:pt x="0" y="394688"/>
                  <a:pt x="0" y="401847"/>
                </a:cubicBezTo>
                <a:lnTo>
                  <a:pt x="0" y="414810"/>
                </a:lnTo>
                <a:lnTo>
                  <a:pt x="44148" y="414810"/>
                </a:lnTo>
                <a:lnTo>
                  <a:pt x="38888" y="440735"/>
                </a:lnTo>
                <a:lnTo>
                  <a:pt x="64813" y="440735"/>
                </a:lnTo>
                <a:cubicBezTo>
                  <a:pt x="64856" y="404956"/>
                  <a:pt x="93850" y="375964"/>
                  <a:pt x="129627" y="375921"/>
                </a:cubicBezTo>
                <a:lnTo>
                  <a:pt x="246292" y="375921"/>
                </a:lnTo>
                <a:cubicBezTo>
                  <a:pt x="260610" y="375921"/>
                  <a:pt x="272217" y="387528"/>
                  <a:pt x="272217" y="401847"/>
                </a:cubicBezTo>
                <a:cubicBezTo>
                  <a:pt x="272217" y="416165"/>
                  <a:pt x="260610" y="427772"/>
                  <a:pt x="246292" y="427772"/>
                </a:cubicBezTo>
                <a:lnTo>
                  <a:pt x="129627" y="427772"/>
                </a:lnTo>
                <a:lnTo>
                  <a:pt x="129627" y="453697"/>
                </a:lnTo>
                <a:lnTo>
                  <a:pt x="155553" y="453697"/>
                </a:lnTo>
                <a:lnTo>
                  <a:pt x="155553" y="570364"/>
                </a:lnTo>
                <a:lnTo>
                  <a:pt x="129628" y="570364"/>
                </a:lnTo>
                <a:lnTo>
                  <a:pt x="129628" y="570362"/>
                </a:lnTo>
                <a:cubicBezTo>
                  <a:pt x="93850" y="570320"/>
                  <a:pt x="64857" y="541328"/>
                  <a:pt x="64813" y="505549"/>
                </a:cubicBezTo>
                <a:lnTo>
                  <a:pt x="38888" y="505549"/>
                </a:lnTo>
                <a:lnTo>
                  <a:pt x="44148" y="531475"/>
                </a:lnTo>
                <a:lnTo>
                  <a:pt x="0" y="531475"/>
                </a:lnTo>
                <a:lnTo>
                  <a:pt x="0" y="544437"/>
                </a:lnTo>
                <a:cubicBezTo>
                  <a:pt x="0" y="551596"/>
                  <a:pt x="5804" y="557400"/>
                  <a:pt x="12963" y="557400"/>
                </a:cubicBezTo>
                <a:lnTo>
                  <a:pt x="57216" y="557400"/>
                </a:lnTo>
                <a:lnTo>
                  <a:pt x="65499" y="569677"/>
                </a:lnTo>
                <a:cubicBezTo>
                  <a:pt x="81915" y="586093"/>
                  <a:pt x="104584" y="596256"/>
                  <a:pt x="129628" y="596289"/>
                </a:cubicBezTo>
                <a:lnTo>
                  <a:pt x="160923" y="596289"/>
                </a:lnTo>
                <a:lnTo>
                  <a:pt x="166943" y="610823"/>
                </a:lnTo>
                <a:cubicBezTo>
                  <a:pt x="173981" y="617861"/>
                  <a:pt x="183703" y="622214"/>
                  <a:pt x="194441" y="622214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B25AD47-2BA2-46EC-B11C-314877845B7B}"/>
              </a:ext>
            </a:extLst>
          </p:cNvPr>
          <p:cNvSpPr/>
          <p:nvPr/>
        </p:nvSpPr>
        <p:spPr bwMode="auto">
          <a:xfrm rot="2889919">
            <a:off x="5871342" y="2851152"/>
            <a:ext cx="1347536" cy="2695071"/>
          </a:xfrm>
          <a:custGeom>
            <a:avLst/>
            <a:gdLst>
              <a:gd name="connsiteX0" fmla="*/ 1 w 4831054"/>
              <a:gd name="connsiteY0" fmla="*/ 0 h 9662109"/>
              <a:gd name="connsiteX1" fmla="*/ 4831054 w 4831054"/>
              <a:gd name="connsiteY1" fmla="*/ 4831423 h 9662109"/>
              <a:gd name="connsiteX2" fmla="*/ 0 w 4831054"/>
              <a:gd name="connsiteY2" fmla="*/ 9662109 h 9662109"/>
              <a:gd name="connsiteX3" fmla="*/ 0 w 4831054"/>
              <a:gd name="connsiteY3" fmla="*/ 8191848 h 9662109"/>
              <a:gd name="connsiteX4" fmla="*/ 186495 w 4831054"/>
              <a:gd name="connsiteY4" fmla="*/ 8190443 h 9662109"/>
              <a:gd name="connsiteX5" fmla="*/ 2508047 w 4831054"/>
              <a:gd name="connsiteY5" fmla="*/ 7074885 h 9662109"/>
              <a:gd name="connsiteX6" fmla="*/ 2245257 w 4831054"/>
              <a:gd name="connsiteY6" fmla="*/ 2322930 h 9662109"/>
              <a:gd name="connsiteX7" fmla="*/ 137782 w 4831054"/>
              <a:gd name="connsiteY7" fmla="*/ 1467728 h 9662109"/>
              <a:gd name="connsiteX8" fmla="*/ 0 w 4831054"/>
              <a:gd name="connsiteY8" fmla="*/ 1468767 h 96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1054" h="9662109">
                <a:moveTo>
                  <a:pt x="1" y="0"/>
                </a:moveTo>
                <a:cubicBezTo>
                  <a:pt x="2668400" y="1"/>
                  <a:pt x="4831054" y="2163226"/>
                  <a:pt x="4831054" y="4831423"/>
                </a:cubicBezTo>
                <a:cubicBezTo>
                  <a:pt x="4831054" y="7499619"/>
                  <a:pt x="2668400" y="9662109"/>
                  <a:pt x="0" y="9662109"/>
                </a:cubicBezTo>
                <a:lnTo>
                  <a:pt x="0" y="8191848"/>
                </a:lnTo>
                <a:lnTo>
                  <a:pt x="186495" y="8190443"/>
                </a:lnTo>
                <a:cubicBezTo>
                  <a:pt x="1046430" y="8142887"/>
                  <a:pt x="1888222" y="7767277"/>
                  <a:pt x="2508047" y="7074885"/>
                </a:cubicBezTo>
                <a:cubicBezTo>
                  <a:pt x="3747696" y="5690101"/>
                  <a:pt x="3630041" y="3562579"/>
                  <a:pt x="2245257" y="2322930"/>
                </a:cubicBezTo>
                <a:cubicBezTo>
                  <a:pt x="1639414" y="1780584"/>
                  <a:pt x="891406" y="1498033"/>
                  <a:pt x="137782" y="1467728"/>
                </a:cubicBezTo>
                <a:lnTo>
                  <a:pt x="0" y="146876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300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>
            <a:noFill/>
            <a:prstDash val="solid"/>
            <a:round/>
          </a:ln>
        </p:spPr>
        <p:txBody>
          <a:bodyPr vert="horz" wrap="square" lIns="38709" tIns="19354" rIns="38709" bIns="19354" numCol="1" anchor="t" anchorCtr="0" compatLnSpc="1">
            <a:noAutofit/>
          </a:bodyPr>
          <a:lstStyle/>
          <a:p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7EE652CA-C2EC-40DF-B26C-BD3F8F15EC06}"/>
              </a:ext>
            </a:extLst>
          </p:cNvPr>
          <p:cNvSpPr/>
          <p:nvPr/>
        </p:nvSpPr>
        <p:spPr>
          <a:xfrm>
            <a:off x="4610770" y="2211451"/>
            <a:ext cx="2970460" cy="2970460"/>
          </a:xfrm>
          <a:prstGeom prst="arc">
            <a:avLst>
              <a:gd name="adj1" fmla="val 16200000"/>
              <a:gd name="adj2" fmla="val 7087541"/>
            </a:avLst>
          </a:prstGeom>
          <a:noFill/>
          <a:ln w="381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5916FC8E-5D4E-4FFE-88D5-8E38994273B0}"/>
              </a:ext>
            </a:extLst>
          </p:cNvPr>
          <p:cNvSpPr/>
          <p:nvPr/>
        </p:nvSpPr>
        <p:spPr>
          <a:xfrm flipH="1">
            <a:off x="4610770" y="2211451"/>
            <a:ext cx="2970460" cy="2970460"/>
          </a:xfrm>
          <a:prstGeom prst="arc">
            <a:avLst>
              <a:gd name="adj1" fmla="val 16200000"/>
              <a:gd name="adj2" fmla="val 7087541"/>
            </a:avLst>
          </a:prstGeom>
          <a:noFill/>
          <a:ln w="381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7B7EBCB-2153-42A5-9787-3939D431F0B5}"/>
              </a:ext>
            </a:extLst>
          </p:cNvPr>
          <p:cNvSpPr/>
          <p:nvPr/>
        </p:nvSpPr>
        <p:spPr>
          <a:xfrm>
            <a:off x="5156255" y="3154523"/>
            <a:ext cx="1879489" cy="10310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3050" spc="254" dirty="0">
                <a:latin typeface="+mj-ea"/>
                <a:ea typeface="+mj-ea"/>
              </a:rPr>
              <a:t>风险</a:t>
            </a:r>
            <a:endParaRPr lang="en-US" altLang="zh-CN" sz="3050" spc="254" dirty="0">
              <a:latin typeface="+mj-ea"/>
              <a:ea typeface="+mj-ea"/>
            </a:endParaRPr>
          </a:p>
          <a:p>
            <a:pPr algn="ctr"/>
            <a:r>
              <a:rPr lang="zh-CN" altLang="en-US" sz="3050" spc="254" dirty="0">
                <a:latin typeface="+mj-ea"/>
                <a:ea typeface="+mj-ea"/>
              </a:rPr>
              <a:t>控制方案</a:t>
            </a: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5B5E2B8A-6B97-482E-9606-6A38D291D047}"/>
              </a:ext>
            </a:extLst>
          </p:cNvPr>
          <p:cNvSpPr/>
          <p:nvPr/>
        </p:nvSpPr>
        <p:spPr>
          <a:xfrm>
            <a:off x="3799309" y="3294479"/>
            <a:ext cx="791326" cy="804405"/>
          </a:xfrm>
          <a:custGeom>
            <a:avLst/>
            <a:gdLst>
              <a:gd name="connsiteX0" fmla="*/ 0 w 2836985"/>
              <a:gd name="connsiteY0" fmla="*/ 1570892 h 2883877"/>
              <a:gd name="connsiteX1" fmla="*/ 726831 w 2836985"/>
              <a:gd name="connsiteY1" fmla="*/ 1570892 h 2883877"/>
              <a:gd name="connsiteX2" fmla="*/ 1055077 w 2836985"/>
              <a:gd name="connsiteY2" fmla="*/ 0 h 2883877"/>
              <a:gd name="connsiteX3" fmla="*/ 1781908 w 2836985"/>
              <a:gd name="connsiteY3" fmla="*/ 2883877 h 2883877"/>
              <a:gd name="connsiteX4" fmla="*/ 1992924 w 2836985"/>
              <a:gd name="connsiteY4" fmla="*/ 1312985 h 2883877"/>
              <a:gd name="connsiteX5" fmla="*/ 2836985 w 2836985"/>
              <a:gd name="connsiteY5" fmla="*/ 1312985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985" h="2883877">
                <a:moveTo>
                  <a:pt x="0" y="1570892"/>
                </a:moveTo>
                <a:lnTo>
                  <a:pt x="726831" y="1570892"/>
                </a:lnTo>
                <a:lnTo>
                  <a:pt x="1055077" y="0"/>
                </a:lnTo>
                <a:lnTo>
                  <a:pt x="1781908" y="2883877"/>
                </a:lnTo>
                <a:lnTo>
                  <a:pt x="1992924" y="1312985"/>
                </a:lnTo>
                <a:lnTo>
                  <a:pt x="2836985" y="1312985"/>
                </a:lnTo>
              </a:path>
            </a:pathLst>
          </a:custGeom>
          <a:noFill/>
          <a:ln>
            <a:gradFill flip="none" rotWithShape="1">
              <a:gsLst>
                <a:gs pos="455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97B93BCE-8E0F-4F5B-9249-8D35858C6F9E}"/>
              </a:ext>
            </a:extLst>
          </p:cNvPr>
          <p:cNvSpPr/>
          <p:nvPr/>
        </p:nvSpPr>
        <p:spPr>
          <a:xfrm>
            <a:off x="7601365" y="3294479"/>
            <a:ext cx="791326" cy="804405"/>
          </a:xfrm>
          <a:custGeom>
            <a:avLst/>
            <a:gdLst>
              <a:gd name="connsiteX0" fmla="*/ 0 w 2836985"/>
              <a:gd name="connsiteY0" fmla="*/ 1570892 h 2883877"/>
              <a:gd name="connsiteX1" fmla="*/ 726831 w 2836985"/>
              <a:gd name="connsiteY1" fmla="*/ 1570892 h 2883877"/>
              <a:gd name="connsiteX2" fmla="*/ 1055077 w 2836985"/>
              <a:gd name="connsiteY2" fmla="*/ 0 h 2883877"/>
              <a:gd name="connsiteX3" fmla="*/ 1781908 w 2836985"/>
              <a:gd name="connsiteY3" fmla="*/ 2883877 h 2883877"/>
              <a:gd name="connsiteX4" fmla="*/ 1992924 w 2836985"/>
              <a:gd name="connsiteY4" fmla="*/ 1312985 h 2883877"/>
              <a:gd name="connsiteX5" fmla="*/ 2836985 w 2836985"/>
              <a:gd name="connsiteY5" fmla="*/ 1312985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985" h="2883877">
                <a:moveTo>
                  <a:pt x="0" y="1570892"/>
                </a:moveTo>
                <a:lnTo>
                  <a:pt x="726831" y="1570892"/>
                </a:lnTo>
                <a:lnTo>
                  <a:pt x="1055077" y="0"/>
                </a:lnTo>
                <a:lnTo>
                  <a:pt x="1781908" y="2883877"/>
                </a:lnTo>
                <a:lnTo>
                  <a:pt x="1992924" y="1312985"/>
                </a:lnTo>
                <a:lnTo>
                  <a:pt x="2836985" y="1312985"/>
                </a:lnTo>
              </a:path>
            </a:pathLst>
          </a:custGeom>
          <a:noFill/>
          <a:ln>
            <a:gradFill flip="none" rotWithShape="1">
              <a:gsLst>
                <a:gs pos="455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5DC6B01E-CFD2-41A2-A1B4-D6BD4E27EBAA}"/>
              </a:ext>
            </a:extLst>
          </p:cNvPr>
          <p:cNvSpPr/>
          <p:nvPr/>
        </p:nvSpPr>
        <p:spPr bwMode="auto">
          <a:xfrm rot="2889919">
            <a:off x="4972558" y="1847140"/>
            <a:ext cx="1347536" cy="2695071"/>
          </a:xfrm>
          <a:custGeom>
            <a:avLst/>
            <a:gdLst>
              <a:gd name="connsiteX0" fmla="*/ 1254992 w 4831054"/>
              <a:gd name="connsiteY0" fmla="*/ 1582730 h 9662107"/>
              <a:gd name="connsiteX1" fmla="*/ 4831053 w 4831054"/>
              <a:gd name="connsiteY1" fmla="*/ 0 h 9662107"/>
              <a:gd name="connsiteX2" fmla="*/ 4831054 w 4831054"/>
              <a:gd name="connsiteY2" fmla="*/ 1468765 h 9662107"/>
              <a:gd name="connsiteX3" fmla="*/ 4645907 w 4831054"/>
              <a:gd name="connsiteY3" fmla="*/ 1470160 h 9662107"/>
              <a:gd name="connsiteX4" fmla="*/ 2324355 w 4831054"/>
              <a:gd name="connsiteY4" fmla="*/ 2585718 h 9662107"/>
              <a:gd name="connsiteX5" fmla="*/ 2587145 w 4831054"/>
              <a:gd name="connsiteY5" fmla="*/ 7337673 h 9662107"/>
              <a:gd name="connsiteX6" fmla="*/ 4694620 w 4831054"/>
              <a:gd name="connsiteY6" fmla="*/ 8192874 h 9662107"/>
              <a:gd name="connsiteX7" fmla="*/ 4831054 w 4831054"/>
              <a:gd name="connsiteY7" fmla="*/ 8191846 h 9662107"/>
              <a:gd name="connsiteX8" fmla="*/ 4831054 w 4831054"/>
              <a:gd name="connsiteY8" fmla="*/ 9662107 h 9662107"/>
              <a:gd name="connsiteX9" fmla="*/ 0 w 4831054"/>
              <a:gd name="connsiteY9" fmla="*/ 4831053 h 9662107"/>
              <a:gd name="connsiteX10" fmla="*/ 1254992 w 4831054"/>
              <a:gd name="connsiteY10" fmla="*/ 1582730 h 96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1054" h="9662107">
                <a:moveTo>
                  <a:pt x="1254992" y="1582730"/>
                </a:moveTo>
                <a:cubicBezTo>
                  <a:pt x="2138715" y="610415"/>
                  <a:pt x="3413573" y="0"/>
                  <a:pt x="4831053" y="0"/>
                </a:cubicBezTo>
                <a:lnTo>
                  <a:pt x="4831054" y="1468765"/>
                </a:lnTo>
                <a:lnTo>
                  <a:pt x="4645907" y="1470160"/>
                </a:lnTo>
                <a:cubicBezTo>
                  <a:pt x="3785972" y="1517715"/>
                  <a:pt x="2944179" y="1893325"/>
                  <a:pt x="2324355" y="2585718"/>
                </a:cubicBezTo>
                <a:cubicBezTo>
                  <a:pt x="1084706" y="3970502"/>
                  <a:pt x="1202361" y="6098024"/>
                  <a:pt x="2587145" y="7337673"/>
                </a:cubicBezTo>
                <a:cubicBezTo>
                  <a:pt x="3192988" y="7880019"/>
                  <a:pt x="3940996" y="8162569"/>
                  <a:pt x="4694620" y="8192874"/>
                </a:cubicBezTo>
                <a:lnTo>
                  <a:pt x="4831054" y="8191846"/>
                </a:lnTo>
                <a:lnTo>
                  <a:pt x="4831054" y="9662107"/>
                </a:lnTo>
                <a:cubicBezTo>
                  <a:pt x="2162856" y="9662107"/>
                  <a:pt x="0" y="7499250"/>
                  <a:pt x="0" y="4831053"/>
                </a:cubicBezTo>
                <a:cubicBezTo>
                  <a:pt x="0" y="3580336"/>
                  <a:pt x="475237" y="2440655"/>
                  <a:pt x="1254992" y="15827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73000">
                <a:schemeClr val="accent1">
                  <a:alpha val="0"/>
                </a:schemeClr>
              </a:gs>
            </a:gsLst>
            <a:lin ang="5400000" scaled="1"/>
            <a:tileRect/>
          </a:gradFill>
          <a:ln w="9525">
            <a:noFill/>
            <a:prstDash val="solid"/>
            <a:round/>
          </a:ln>
        </p:spPr>
        <p:txBody>
          <a:bodyPr vert="horz" wrap="square" lIns="38709" tIns="19354" rIns="38709" bIns="19354" numCol="1" anchor="t" anchorCtr="0" compatLnSpc="1">
            <a:noAutofit/>
          </a:bodyPr>
          <a:lstStyle/>
          <a:p>
            <a:endParaRPr lang="zh-CN" altLang="en-US" sz="760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CEEC72F6-5852-4010-BDB1-39459F33DAF0}"/>
              </a:ext>
            </a:extLst>
          </p:cNvPr>
          <p:cNvSpPr/>
          <p:nvPr/>
        </p:nvSpPr>
        <p:spPr>
          <a:xfrm>
            <a:off x="8392691" y="1414632"/>
            <a:ext cx="3489422" cy="44351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635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85ACA103-BDF0-4EE7-893D-3250D4D08A7F}"/>
              </a:ext>
            </a:extLst>
          </p:cNvPr>
          <p:cNvSpPr/>
          <p:nvPr/>
        </p:nvSpPr>
        <p:spPr>
          <a:xfrm>
            <a:off x="319077" y="1414632"/>
            <a:ext cx="3489422" cy="44351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635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6D335E4D-2360-410D-8131-019BF733D2A8}"/>
              </a:ext>
            </a:extLst>
          </p:cNvPr>
          <p:cNvSpPr txBox="1"/>
          <p:nvPr/>
        </p:nvSpPr>
        <p:spPr>
          <a:xfrm>
            <a:off x="8701029" y="1796524"/>
            <a:ext cx="2872747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400" b="1" i="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提升服务水平</a:t>
            </a:r>
            <a:endParaRPr lang="zh-CN" altLang="en-US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3A37844-BCB6-41D6-8A17-F93EAAC7F911}"/>
              </a:ext>
            </a:extLst>
          </p:cNvPr>
          <p:cNvSpPr txBox="1"/>
          <p:nvPr/>
        </p:nvSpPr>
        <p:spPr>
          <a:xfrm>
            <a:off x="8563996" y="2563521"/>
            <a:ext cx="3039462" cy="243188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对缺乏资质的露营场所，应及时予以处理，责令整改；</a:t>
            </a:r>
            <a:endParaRPr lang="en-US" altLang="zh-CN" dirty="0"/>
          </a:p>
          <a:p>
            <a:r>
              <a:rPr lang="zh-CN" altLang="en-US" dirty="0"/>
              <a:t>加强对露营设备和设施在设计、制造和销售环节的监管；</a:t>
            </a:r>
            <a:endParaRPr lang="en-US" altLang="zh-CN" dirty="0"/>
          </a:p>
          <a:p>
            <a:r>
              <a:rPr lang="zh-CN" altLang="en-US" dirty="0"/>
              <a:t>加强执法管理，对有损环境卫生的不文明行为以及违规用火等行为，加大处罚力度，提升大众的露营文明素养。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CE590DB-2780-4475-9DA7-B74AF5DDD416}"/>
              </a:ext>
            </a:extLst>
          </p:cNvPr>
          <p:cNvSpPr txBox="1"/>
          <p:nvPr/>
        </p:nvSpPr>
        <p:spPr>
          <a:xfrm>
            <a:off x="558898" y="2563521"/>
            <a:ext cx="3009780" cy="272735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要适度开放公园绿地等露营空间，加强空间管理和维护工作，建设水、电和厕所等相关基础设施，搭建消防等应急处置的必要设施等。</a:t>
            </a:r>
            <a:endParaRPr lang="en-US" altLang="zh-CN" dirty="0"/>
          </a:p>
          <a:p>
            <a:r>
              <a:rPr lang="zh-CN" altLang="en-US" dirty="0"/>
              <a:t>进一步完善露营地配套设施建设，让服务消费、安全保障、环境治理、医疗卫生等成为精致露营的“标配”。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3F1706F-852D-4090-BA79-D490467BD686}"/>
              </a:ext>
            </a:extLst>
          </p:cNvPr>
          <p:cNvSpPr txBox="1"/>
          <p:nvPr/>
        </p:nvSpPr>
        <p:spPr>
          <a:xfrm>
            <a:off x="733773" y="1793885"/>
            <a:ext cx="266003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defRPr sz="2400" b="1" i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加强基础设施建设</a:t>
            </a:r>
          </a:p>
        </p:txBody>
      </p:sp>
    </p:spTree>
    <p:extLst>
      <p:ext uri="{BB962C8B-B14F-4D97-AF65-F5344CB8AC3E}">
        <p14:creationId xmlns:p14="http://schemas.microsoft.com/office/powerpoint/2010/main" val="83740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169DBD7A-8FB8-4B74-A9D0-D02E900FACEA}"/>
              </a:ext>
            </a:extLst>
          </p:cNvPr>
          <p:cNvSpPr txBox="1"/>
          <p:nvPr/>
        </p:nvSpPr>
        <p:spPr>
          <a:xfrm>
            <a:off x="1250351" y="489441"/>
            <a:ext cx="4015843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露营，何时兴起 ？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8E0A54B-0ECE-4C0A-A298-69827028F3F2}"/>
              </a:ext>
            </a:extLst>
          </p:cNvPr>
          <p:cNvCxnSpPr/>
          <p:nvPr/>
        </p:nvCxnSpPr>
        <p:spPr>
          <a:xfrm>
            <a:off x="660400" y="1475509"/>
            <a:ext cx="0" cy="4457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30DBDD58-D2B0-4A53-BDB6-D954DE3BE208}"/>
              </a:ext>
            </a:extLst>
          </p:cNvPr>
          <p:cNvSpPr/>
          <p:nvPr/>
        </p:nvSpPr>
        <p:spPr>
          <a:xfrm>
            <a:off x="550239" y="1742590"/>
            <a:ext cx="220322" cy="2203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DD960C3-CD44-4C67-8BC2-B1A20027B3A0}"/>
              </a:ext>
            </a:extLst>
          </p:cNvPr>
          <p:cNvSpPr/>
          <p:nvPr/>
        </p:nvSpPr>
        <p:spPr>
          <a:xfrm>
            <a:off x="550239" y="2508654"/>
            <a:ext cx="220322" cy="2203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38D381D-DD75-40BF-A084-3760AFD3C96B}"/>
              </a:ext>
            </a:extLst>
          </p:cNvPr>
          <p:cNvSpPr/>
          <p:nvPr/>
        </p:nvSpPr>
        <p:spPr>
          <a:xfrm>
            <a:off x="548736" y="3805959"/>
            <a:ext cx="220322" cy="2203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8DD2432-F11E-4ABC-A425-1A6D0B4D8D3A}"/>
              </a:ext>
            </a:extLst>
          </p:cNvPr>
          <p:cNvSpPr/>
          <p:nvPr/>
        </p:nvSpPr>
        <p:spPr>
          <a:xfrm>
            <a:off x="538576" y="5103264"/>
            <a:ext cx="220322" cy="2203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4" name="图片 43">
            <a:hlinkClick r:id="rId2"/>
            <a:extLst>
              <a:ext uri="{FF2B5EF4-FFF2-40B4-BE49-F238E27FC236}">
                <a16:creationId xmlns:a16="http://schemas.microsoft.com/office/drawing/2014/main" id="{90412859-37E1-45C2-AA8E-9737C2ACB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72" y="685585"/>
            <a:ext cx="2207751" cy="291423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06C89E6D-90B0-42DB-9B10-DC0E51B477EA}"/>
              </a:ext>
            </a:extLst>
          </p:cNvPr>
          <p:cNvSpPr txBox="1"/>
          <p:nvPr/>
        </p:nvSpPr>
        <p:spPr>
          <a:xfrm>
            <a:off x="758898" y="1676654"/>
            <a:ext cx="5287804" cy="364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露营的大范围兴起，可以追溯到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2020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年。</a:t>
            </a:r>
            <a:endParaRPr lang="zh-CN" altLang="en-US" dirty="0">
              <a:latin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8A6FD14-8A39-4E39-A96F-188FCABE05C0}"/>
              </a:ext>
            </a:extLst>
          </p:cNvPr>
          <p:cNvSpPr txBox="1"/>
          <p:nvPr/>
        </p:nvSpPr>
        <p:spPr>
          <a:xfrm>
            <a:off x="758898" y="2401799"/>
            <a:ext cx="5287804" cy="955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因为疫情，长途旅游不能再像以前一样说走就走。这时，原本小众的露营出现在大众视野，让足不出“市”的短途旅游成为可能。</a:t>
            </a:r>
            <a:endParaRPr lang="zh-CN" altLang="en-US" dirty="0">
              <a:latin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9584FE3-ACFE-4B0C-9F99-DF258EF5AE55}"/>
              </a:ext>
            </a:extLst>
          </p:cNvPr>
          <p:cNvSpPr txBox="1"/>
          <p:nvPr/>
        </p:nvSpPr>
        <p:spPr>
          <a:xfrm>
            <a:off x="758898" y="3717875"/>
            <a:ext cx="5287804" cy="955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区别于以往属于小众群体“野岭深处的帐篷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房车式、追求自然”的传统户外露营，精致露营是随着社交平台兴起的注重“装备审美与风格”的全新近郊露营方式。</a:t>
            </a:r>
            <a:endParaRPr lang="zh-CN" altLang="en-US" dirty="0">
              <a:latin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CC7C432-4404-459A-A435-9229C5BFB576}"/>
              </a:ext>
            </a:extLst>
          </p:cNvPr>
          <p:cNvSpPr txBox="1"/>
          <p:nvPr/>
        </p:nvSpPr>
        <p:spPr>
          <a:xfrm>
            <a:off x="758898" y="5033950"/>
            <a:ext cx="5287805" cy="659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现实生活中，在公园、绿地等处搭起的大天幕、月亮椅、咖啡壶、星星挂灯、野炊餐具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...</a:t>
            </a:r>
            <a:r>
              <a:rPr lang="zh-CN" altLang="en-US" dirty="0">
                <a:latin typeface="+mn-ea"/>
              </a:rPr>
              <a:t>这些都是精致露营的标配。</a:t>
            </a:r>
          </a:p>
        </p:txBody>
      </p:sp>
      <p:grpSp>
        <p:nvGrpSpPr>
          <p:cNvPr id="548" name="组合 547">
            <a:extLst>
              <a:ext uri="{FF2B5EF4-FFF2-40B4-BE49-F238E27FC236}">
                <a16:creationId xmlns:a16="http://schemas.microsoft.com/office/drawing/2014/main" id="{CF97CD97-6D25-4F4C-8365-A6181B026C58}"/>
              </a:ext>
            </a:extLst>
          </p:cNvPr>
          <p:cNvGrpSpPr/>
          <p:nvPr/>
        </p:nvGrpSpPr>
        <p:grpSpPr>
          <a:xfrm>
            <a:off x="6360157" y="1235980"/>
            <a:ext cx="4917444" cy="4863978"/>
            <a:chOff x="6360157" y="1235980"/>
            <a:chExt cx="4917444" cy="4863978"/>
          </a:xfrm>
        </p:grpSpPr>
        <p:grpSp>
          <p:nvGrpSpPr>
            <p:cNvPr id="5" name="图形 2">
              <a:extLst>
                <a:ext uri="{FF2B5EF4-FFF2-40B4-BE49-F238E27FC236}">
                  <a16:creationId xmlns:a16="http://schemas.microsoft.com/office/drawing/2014/main" id="{64B5BECA-2B44-4E0F-A068-43CB5CD9054B}"/>
                </a:ext>
              </a:extLst>
            </p:cNvPr>
            <p:cNvGrpSpPr/>
            <p:nvPr/>
          </p:nvGrpSpPr>
          <p:grpSpPr>
            <a:xfrm>
              <a:off x="6409830" y="1235980"/>
              <a:ext cx="4818100" cy="2306144"/>
              <a:chOff x="4123467" y="1429665"/>
              <a:chExt cx="3945064" cy="1888273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A1DB2F4F-DD36-4F04-9E6E-19B2D76E5BAB}"/>
                  </a:ext>
                </a:extLst>
              </p:cNvPr>
              <p:cNvSpPr/>
              <p:nvPr/>
            </p:nvSpPr>
            <p:spPr>
              <a:xfrm>
                <a:off x="4123943" y="2712624"/>
                <a:ext cx="3944588" cy="605313"/>
              </a:xfrm>
              <a:custGeom>
                <a:avLst/>
                <a:gdLst>
                  <a:gd name="connsiteX0" fmla="*/ 3944588 w 3944588"/>
                  <a:gd name="connsiteY0" fmla="*/ 605314 h 605313"/>
                  <a:gd name="connsiteX1" fmla="*/ 2778443 w 3944588"/>
                  <a:gd name="connsiteY1" fmla="*/ 0 h 605313"/>
                  <a:gd name="connsiteX2" fmla="*/ 1524000 w 3944588"/>
                  <a:gd name="connsiteY2" fmla="*/ 358807 h 605313"/>
                  <a:gd name="connsiteX3" fmla="*/ 0 w 3944588"/>
                  <a:gd name="connsiteY3" fmla="*/ 605314 h 60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588" h="605313">
                    <a:moveTo>
                      <a:pt x="3944588" y="605314"/>
                    </a:moveTo>
                    <a:cubicBezTo>
                      <a:pt x="3944588" y="605314"/>
                      <a:pt x="3224784" y="0"/>
                      <a:pt x="2778443" y="0"/>
                    </a:cubicBezTo>
                    <a:cubicBezTo>
                      <a:pt x="2242376" y="0"/>
                      <a:pt x="1721168" y="269748"/>
                      <a:pt x="1524000" y="358807"/>
                    </a:cubicBezTo>
                    <a:cubicBezTo>
                      <a:pt x="1004983" y="592836"/>
                      <a:pt x="0" y="605314"/>
                      <a:pt x="0" y="605314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C0AB6D08-66AE-4863-90B1-20A7B10E5C50}"/>
                  </a:ext>
                </a:extLst>
              </p:cNvPr>
              <p:cNvSpPr/>
              <p:nvPr/>
            </p:nvSpPr>
            <p:spPr>
              <a:xfrm>
                <a:off x="4123467" y="2965513"/>
                <a:ext cx="3120199" cy="352425"/>
              </a:xfrm>
              <a:custGeom>
                <a:avLst/>
                <a:gdLst>
                  <a:gd name="connsiteX0" fmla="*/ 0 w 3120199"/>
                  <a:gd name="connsiteY0" fmla="*/ 352425 h 352425"/>
                  <a:gd name="connsiteX1" fmla="*/ 870394 w 3120199"/>
                  <a:gd name="connsiteY1" fmla="*/ 0 h 352425"/>
                  <a:gd name="connsiteX2" fmla="*/ 2090833 w 3120199"/>
                  <a:gd name="connsiteY2" fmla="*/ 192405 h 352425"/>
                  <a:gd name="connsiteX3" fmla="*/ 3120200 w 3120199"/>
                  <a:gd name="connsiteY3" fmla="*/ 352139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199" h="352425">
                    <a:moveTo>
                      <a:pt x="0" y="352425"/>
                    </a:moveTo>
                    <a:cubicBezTo>
                      <a:pt x="0" y="352425"/>
                      <a:pt x="408718" y="0"/>
                      <a:pt x="870394" y="0"/>
                    </a:cubicBezTo>
                    <a:cubicBezTo>
                      <a:pt x="1192721" y="0"/>
                      <a:pt x="1655255" y="72962"/>
                      <a:pt x="2090833" y="192405"/>
                    </a:cubicBezTo>
                    <a:cubicBezTo>
                      <a:pt x="2256758" y="237935"/>
                      <a:pt x="3120200" y="352139"/>
                      <a:pt x="3120200" y="352139"/>
                    </a:cubicBezTo>
                    <a:close/>
                  </a:path>
                </a:pathLst>
              </a:custGeom>
              <a:solidFill>
                <a:srgbClr val="C7C7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C9526656-F2EC-4F9C-B50F-A2758041812E}"/>
                  </a:ext>
                </a:extLst>
              </p:cNvPr>
              <p:cNvSpPr/>
              <p:nvPr/>
            </p:nvSpPr>
            <p:spPr>
              <a:xfrm>
                <a:off x="7137463" y="2089404"/>
                <a:ext cx="910399" cy="246507"/>
              </a:xfrm>
              <a:custGeom>
                <a:avLst/>
                <a:gdLst>
                  <a:gd name="connsiteX0" fmla="*/ 910400 w 910399"/>
                  <a:gd name="connsiteY0" fmla="*/ 246507 h 246507"/>
                  <a:gd name="connsiteX1" fmla="*/ 0 w 910399"/>
                  <a:gd name="connsiteY1" fmla="*/ 246507 h 246507"/>
                  <a:gd name="connsiteX2" fmla="*/ 229171 w 910399"/>
                  <a:gd name="connsiteY2" fmla="*/ 0 h 246507"/>
                  <a:gd name="connsiteX3" fmla="*/ 411671 w 910399"/>
                  <a:gd name="connsiteY3" fmla="*/ 170117 h 246507"/>
                  <a:gd name="connsiteX4" fmla="*/ 582359 w 910399"/>
                  <a:gd name="connsiteY4" fmla="*/ 77629 h 246507"/>
                  <a:gd name="connsiteX5" fmla="*/ 726281 w 910399"/>
                  <a:gd name="connsiteY5" fmla="*/ 199834 h 246507"/>
                  <a:gd name="connsiteX6" fmla="*/ 910400 w 910399"/>
                  <a:gd name="connsiteY6" fmla="*/ 246507 h 24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399" h="246507">
                    <a:moveTo>
                      <a:pt x="910400" y="246507"/>
                    </a:moveTo>
                    <a:lnTo>
                      <a:pt x="0" y="246507"/>
                    </a:lnTo>
                    <a:cubicBezTo>
                      <a:pt x="0" y="246507"/>
                      <a:pt x="90297" y="0"/>
                      <a:pt x="229171" y="0"/>
                    </a:cubicBezTo>
                    <a:cubicBezTo>
                      <a:pt x="368046" y="0"/>
                      <a:pt x="411671" y="170117"/>
                      <a:pt x="411671" y="170117"/>
                    </a:cubicBezTo>
                    <a:cubicBezTo>
                      <a:pt x="411671" y="170117"/>
                      <a:pt x="505396" y="77629"/>
                      <a:pt x="582359" y="77629"/>
                    </a:cubicBezTo>
                    <a:cubicBezTo>
                      <a:pt x="659321" y="77629"/>
                      <a:pt x="726281" y="199834"/>
                      <a:pt x="726281" y="199834"/>
                    </a:cubicBezTo>
                    <a:cubicBezTo>
                      <a:pt x="726281" y="199834"/>
                      <a:pt x="834962" y="134112"/>
                      <a:pt x="910400" y="24650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0A128CAF-DB5D-4DA5-807D-659FD9917729}"/>
                  </a:ext>
                </a:extLst>
              </p:cNvPr>
              <p:cNvSpPr/>
              <p:nvPr/>
            </p:nvSpPr>
            <p:spPr>
              <a:xfrm>
                <a:off x="6827519" y="1587150"/>
                <a:ext cx="425386" cy="137731"/>
              </a:xfrm>
              <a:custGeom>
                <a:avLst/>
                <a:gdLst>
                  <a:gd name="connsiteX0" fmla="*/ 425387 w 425386"/>
                  <a:gd name="connsiteY0" fmla="*/ 137731 h 137731"/>
                  <a:gd name="connsiteX1" fmla="*/ 0 w 425386"/>
                  <a:gd name="connsiteY1" fmla="*/ 137731 h 137731"/>
                  <a:gd name="connsiteX2" fmla="*/ 169926 w 425386"/>
                  <a:gd name="connsiteY2" fmla="*/ 0 h 137731"/>
                  <a:gd name="connsiteX3" fmla="*/ 266986 w 425386"/>
                  <a:gd name="connsiteY3" fmla="*/ 91821 h 137731"/>
                  <a:gd name="connsiteX4" fmla="*/ 368808 w 425386"/>
                  <a:gd name="connsiteY4" fmla="*/ 56674 h 137731"/>
                  <a:gd name="connsiteX5" fmla="*/ 425387 w 425386"/>
                  <a:gd name="connsiteY5" fmla="*/ 137731 h 13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86" h="137731">
                    <a:moveTo>
                      <a:pt x="425387" y="137731"/>
                    </a:moveTo>
                    <a:lnTo>
                      <a:pt x="0" y="137731"/>
                    </a:lnTo>
                    <a:cubicBezTo>
                      <a:pt x="0" y="137731"/>
                      <a:pt x="95250" y="0"/>
                      <a:pt x="169926" y="0"/>
                    </a:cubicBezTo>
                    <a:cubicBezTo>
                      <a:pt x="244602" y="0"/>
                      <a:pt x="266986" y="91821"/>
                      <a:pt x="266986" y="91821"/>
                    </a:cubicBezTo>
                    <a:cubicBezTo>
                      <a:pt x="266986" y="91821"/>
                      <a:pt x="319850" y="48958"/>
                      <a:pt x="368808" y="56674"/>
                    </a:cubicBezTo>
                    <a:cubicBezTo>
                      <a:pt x="417767" y="64389"/>
                      <a:pt x="425387" y="137731"/>
                      <a:pt x="425387" y="137731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D29394E4-BB69-4744-A5E9-BA7E093ED2E2}"/>
                  </a:ext>
                </a:extLst>
              </p:cNvPr>
              <p:cNvSpPr/>
              <p:nvPr/>
            </p:nvSpPr>
            <p:spPr>
              <a:xfrm>
                <a:off x="4144137" y="1958704"/>
                <a:ext cx="828675" cy="270145"/>
              </a:xfrm>
              <a:custGeom>
                <a:avLst/>
                <a:gdLst>
                  <a:gd name="connsiteX0" fmla="*/ 828675 w 828675"/>
                  <a:gd name="connsiteY0" fmla="*/ 270145 h 270145"/>
                  <a:gd name="connsiteX1" fmla="*/ 0 w 828675"/>
                  <a:gd name="connsiteY1" fmla="*/ 270145 h 270145"/>
                  <a:gd name="connsiteX2" fmla="*/ 234886 w 828675"/>
                  <a:gd name="connsiteY2" fmla="*/ 874 h 270145"/>
                  <a:gd name="connsiteX3" fmla="*/ 414338 w 828675"/>
                  <a:gd name="connsiteY3" fmla="*/ 189088 h 270145"/>
                  <a:gd name="connsiteX4" fmla="*/ 554260 w 828675"/>
                  <a:gd name="connsiteY4" fmla="*/ 116983 h 270145"/>
                  <a:gd name="connsiteX5" fmla="*/ 663321 w 828675"/>
                  <a:gd name="connsiteY5" fmla="*/ 212233 h 270145"/>
                  <a:gd name="connsiteX6" fmla="*/ 828675 w 828675"/>
                  <a:gd name="connsiteY6" fmla="*/ 270145 h 27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675" h="270145">
                    <a:moveTo>
                      <a:pt x="828675" y="270145"/>
                    </a:moveTo>
                    <a:lnTo>
                      <a:pt x="0" y="270145"/>
                    </a:lnTo>
                    <a:cubicBezTo>
                      <a:pt x="0" y="270145"/>
                      <a:pt x="113538" y="16685"/>
                      <a:pt x="234886" y="874"/>
                    </a:cubicBezTo>
                    <a:cubicBezTo>
                      <a:pt x="356235" y="-14938"/>
                      <a:pt x="414338" y="189088"/>
                      <a:pt x="414338" y="189088"/>
                    </a:cubicBezTo>
                    <a:cubicBezTo>
                      <a:pt x="414338" y="189088"/>
                      <a:pt x="492633" y="116983"/>
                      <a:pt x="554260" y="116983"/>
                    </a:cubicBezTo>
                    <a:cubicBezTo>
                      <a:pt x="615886" y="116983"/>
                      <a:pt x="663321" y="212233"/>
                      <a:pt x="663321" y="212233"/>
                    </a:cubicBezTo>
                    <a:cubicBezTo>
                      <a:pt x="663321" y="212233"/>
                      <a:pt x="786479" y="146892"/>
                      <a:pt x="828675" y="270145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1FAD211B-D567-4038-8421-4701A89E1564}"/>
                  </a:ext>
                </a:extLst>
              </p:cNvPr>
              <p:cNvSpPr/>
              <p:nvPr/>
            </p:nvSpPr>
            <p:spPr>
              <a:xfrm>
                <a:off x="5272658" y="1429665"/>
                <a:ext cx="559689" cy="186346"/>
              </a:xfrm>
              <a:custGeom>
                <a:avLst/>
                <a:gdLst>
                  <a:gd name="connsiteX0" fmla="*/ 559689 w 559689"/>
                  <a:gd name="connsiteY0" fmla="*/ 186346 h 186346"/>
                  <a:gd name="connsiteX1" fmla="*/ 0 w 559689"/>
                  <a:gd name="connsiteY1" fmla="*/ 186346 h 186346"/>
                  <a:gd name="connsiteX2" fmla="*/ 200025 w 559689"/>
                  <a:gd name="connsiteY2" fmla="*/ 37 h 186346"/>
                  <a:gd name="connsiteX3" fmla="*/ 359188 w 559689"/>
                  <a:gd name="connsiteY3" fmla="*/ 139007 h 186346"/>
                  <a:gd name="connsiteX4" fmla="*/ 559689 w 559689"/>
                  <a:gd name="connsiteY4" fmla="*/ 186346 h 18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689" h="186346">
                    <a:moveTo>
                      <a:pt x="559689" y="186346"/>
                    </a:moveTo>
                    <a:lnTo>
                      <a:pt x="0" y="186346"/>
                    </a:lnTo>
                    <a:cubicBezTo>
                      <a:pt x="0" y="186346"/>
                      <a:pt x="96107" y="2704"/>
                      <a:pt x="200025" y="37"/>
                    </a:cubicBezTo>
                    <a:cubicBezTo>
                      <a:pt x="303943" y="-2630"/>
                      <a:pt x="359188" y="139007"/>
                      <a:pt x="359188" y="139007"/>
                    </a:cubicBezTo>
                    <a:cubicBezTo>
                      <a:pt x="359188" y="139007"/>
                      <a:pt x="521875" y="8610"/>
                      <a:pt x="559689" y="186346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3D3F07C4-FBA9-468F-969A-FE1A9FC83FBF}"/>
                  </a:ext>
                </a:extLst>
              </p:cNvPr>
              <p:cNvSpPr/>
              <p:nvPr/>
            </p:nvSpPr>
            <p:spPr>
              <a:xfrm>
                <a:off x="5766530" y="1998414"/>
                <a:ext cx="377856" cy="125660"/>
              </a:xfrm>
              <a:custGeom>
                <a:avLst/>
                <a:gdLst>
                  <a:gd name="connsiteX0" fmla="*/ 377857 w 377856"/>
                  <a:gd name="connsiteY0" fmla="*/ 125660 h 125660"/>
                  <a:gd name="connsiteX1" fmla="*/ 0 w 377856"/>
                  <a:gd name="connsiteY1" fmla="*/ 125660 h 125660"/>
                  <a:gd name="connsiteX2" fmla="*/ 135350 w 377856"/>
                  <a:gd name="connsiteY2" fmla="*/ 25 h 125660"/>
                  <a:gd name="connsiteX3" fmla="*/ 242792 w 377856"/>
                  <a:gd name="connsiteY3" fmla="*/ 93751 h 125660"/>
                  <a:gd name="connsiteX4" fmla="*/ 377857 w 377856"/>
                  <a:gd name="connsiteY4" fmla="*/ 125660 h 12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856" h="125660">
                    <a:moveTo>
                      <a:pt x="377857" y="125660"/>
                    </a:moveTo>
                    <a:lnTo>
                      <a:pt x="0" y="125660"/>
                    </a:lnTo>
                    <a:cubicBezTo>
                      <a:pt x="0" y="125660"/>
                      <a:pt x="64960" y="1835"/>
                      <a:pt x="135350" y="25"/>
                    </a:cubicBezTo>
                    <a:cubicBezTo>
                      <a:pt x="205740" y="-1784"/>
                      <a:pt x="242792" y="93751"/>
                      <a:pt x="242792" y="93751"/>
                    </a:cubicBezTo>
                    <a:cubicBezTo>
                      <a:pt x="242792" y="93751"/>
                      <a:pt x="352330" y="5550"/>
                      <a:pt x="377857" y="125660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DC79F5E2-ADD5-4B9C-A087-19723A810B21}"/>
                  </a:ext>
                </a:extLst>
              </p:cNvPr>
              <p:cNvSpPr/>
              <p:nvPr/>
            </p:nvSpPr>
            <p:spPr>
              <a:xfrm>
                <a:off x="6680358" y="2389511"/>
                <a:ext cx="377666" cy="125660"/>
              </a:xfrm>
              <a:custGeom>
                <a:avLst/>
                <a:gdLst>
                  <a:gd name="connsiteX0" fmla="*/ 377666 w 377666"/>
                  <a:gd name="connsiteY0" fmla="*/ 125660 h 125660"/>
                  <a:gd name="connsiteX1" fmla="*/ 0 w 377666"/>
                  <a:gd name="connsiteY1" fmla="*/ 125660 h 125660"/>
                  <a:gd name="connsiteX2" fmla="*/ 135350 w 377666"/>
                  <a:gd name="connsiteY2" fmla="*/ 25 h 125660"/>
                  <a:gd name="connsiteX3" fmla="*/ 242792 w 377666"/>
                  <a:gd name="connsiteY3" fmla="*/ 93752 h 125660"/>
                  <a:gd name="connsiteX4" fmla="*/ 377666 w 377666"/>
                  <a:gd name="connsiteY4" fmla="*/ 125660 h 12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666" h="125660">
                    <a:moveTo>
                      <a:pt x="377666" y="125660"/>
                    </a:moveTo>
                    <a:lnTo>
                      <a:pt x="0" y="125660"/>
                    </a:lnTo>
                    <a:cubicBezTo>
                      <a:pt x="0" y="125660"/>
                      <a:pt x="64961" y="1835"/>
                      <a:pt x="135350" y="25"/>
                    </a:cubicBezTo>
                    <a:cubicBezTo>
                      <a:pt x="205740" y="-1784"/>
                      <a:pt x="242792" y="93752"/>
                      <a:pt x="242792" y="93752"/>
                    </a:cubicBezTo>
                    <a:cubicBezTo>
                      <a:pt x="242792" y="93752"/>
                      <a:pt x="352234" y="5836"/>
                      <a:pt x="377666" y="125660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图形 2">
              <a:extLst>
                <a:ext uri="{FF2B5EF4-FFF2-40B4-BE49-F238E27FC236}">
                  <a16:creationId xmlns:a16="http://schemas.microsoft.com/office/drawing/2014/main" id="{5AA05518-517E-43BE-8FB5-A5D097DBA2A4}"/>
                </a:ext>
              </a:extLst>
            </p:cNvPr>
            <p:cNvGrpSpPr/>
            <p:nvPr/>
          </p:nvGrpSpPr>
          <p:grpSpPr>
            <a:xfrm>
              <a:off x="6417211" y="2062540"/>
              <a:ext cx="2720917" cy="1483888"/>
              <a:chOff x="4129511" y="2106453"/>
              <a:chExt cx="2227889" cy="1215009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3EF93F35-5542-41D3-88F6-B2506EF5272E}"/>
                  </a:ext>
                </a:extLst>
              </p:cNvPr>
              <p:cNvSpPr/>
              <p:nvPr/>
            </p:nvSpPr>
            <p:spPr>
              <a:xfrm>
                <a:off x="5926103" y="2164651"/>
                <a:ext cx="424834" cy="1001839"/>
              </a:xfrm>
              <a:custGeom>
                <a:avLst/>
                <a:gdLst>
                  <a:gd name="connsiteX0" fmla="*/ 424215 w 424834"/>
                  <a:gd name="connsiteY0" fmla="*/ 983742 h 1001839"/>
                  <a:gd name="connsiteX1" fmla="*/ 212474 w 424834"/>
                  <a:gd name="connsiteY1" fmla="*/ 1001840 h 1001839"/>
                  <a:gd name="connsiteX2" fmla="*/ 638 w 424834"/>
                  <a:gd name="connsiteY2" fmla="*/ 983742 h 1001839"/>
                  <a:gd name="connsiteX3" fmla="*/ 212474 w 424834"/>
                  <a:gd name="connsiteY3" fmla="*/ 0 h 1001839"/>
                  <a:gd name="connsiteX4" fmla="*/ 424215 w 424834"/>
                  <a:gd name="connsiteY4" fmla="*/ 983742 h 10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834" h="1001839">
                    <a:moveTo>
                      <a:pt x="424215" y="983742"/>
                    </a:moveTo>
                    <a:cubicBezTo>
                      <a:pt x="411641" y="996220"/>
                      <a:pt x="265623" y="1001840"/>
                      <a:pt x="212474" y="1001840"/>
                    </a:cubicBezTo>
                    <a:cubicBezTo>
                      <a:pt x="159324" y="1001840"/>
                      <a:pt x="13211" y="996220"/>
                      <a:pt x="638" y="983742"/>
                    </a:cubicBezTo>
                    <a:cubicBezTo>
                      <a:pt x="-11935" y="971264"/>
                      <a:pt x="165039" y="0"/>
                      <a:pt x="212474" y="0"/>
                    </a:cubicBezTo>
                    <a:cubicBezTo>
                      <a:pt x="259908" y="0"/>
                      <a:pt x="436597" y="971169"/>
                      <a:pt x="424215" y="9837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ADA58910-4A46-42F7-A1A0-604D585F6D0B}"/>
                  </a:ext>
                </a:extLst>
              </p:cNvPr>
              <p:cNvSpPr/>
              <p:nvPr/>
            </p:nvSpPr>
            <p:spPr>
              <a:xfrm>
                <a:off x="5936662" y="2164956"/>
                <a:ext cx="420739" cy="1155315"/>
              </a:xfrm>
              <a:custGeom>
                <a:avLst/>
                <a:gdLst>
                  <a:gd name="connsiteX0" fmla="*/ 416513 w 420739"/>
                  <a:gd name="connsiteY0" fmla="*/ 735977 h 1155315"/>
                  <a:gd name="connsiteX1" fmla="*/ 217821 w 420739"/>
                  <a:gd name="connsiteY1" fmla="*/ 820083 h 1155315"/>
                  <a:gd name="connsiteX2" fmla="*/ 217821 w 420739"/>
                  <a:gd name="connsiteY2" fmla="*/ 801795 h 1155315"/>
                  <a:gd name="connsiteX3" fmla="*/ 314786 w 420739"/>
                  <a:gd name="connsiteY3" fmla="*/ 745217 h 1155315"/>
                  <a:gd name="connsiteX4" fmla="*/ 419561 w 420739"/>
                  <a:gd name="connsiteY4" fmla="*/ 683114 h 1155315"/>
                  <a:gd name="connsiteX5" fmla="*/ 418037 w 420739"/>
                  <a:gd name="connsiteY5" fmla="*/ 679685 h 1155315"/>
                  <a:gd name="connsiteX6" fmla="*/ 315929 w 420739"/>
                  <a:gd name="connsiteY6" fmla="*/ 736073 h 1155315"/>
                  <a:gd name="connsiteX7" fmla="*/ 218202 w 420739"/>
                  <a:gd name="connsiteY7" fmla="*/ 795223 h 1155315"/>
                  <a:gd name="connsiteX8" fmla="*/ 217535 w 420739"/>
                  <a:gd name="connsiteY8" fmla="*/ 655586 h 1155315"/>
                  <a:gd name="connsiteX9" fmla="*/ 369935 w 420739"/>
                  <a:gd name="connsiteY9" fmla="*/ 578148 h 1155315"/>
                  <a:gd name="connsiteX10" fmla="*/ 368602 w 420739"/>
                  <a:gd name="connsiteY10" fmla="*/ 574910 h 1155315"/>
                  <a:gd name="connsiteX11" fmla="*/ 217535 w 420739"/>
                  <a:gd name="connsiteY11" fmla="*/ 649395 h 1155315"/>
                  <a:gd name="connsiteX12" fmla="*/ 217059 w 420739"/>
                  <a:gd name="connsiteY12" fmla="*/ 576815 h 1155315"/>
                  <a:gd name="connsiteX13" fmla="*/ 212297 w 420739"/>
                  <a:gd name="connsiteY13" fmla="*/ 202768 h 1155315"/>
                  <a:gd name="connsiteX14" fmla="*/ 308309 w 420739"/>
                  <a:gd name="connsiteY14" fmla="*/ 156572 h 1155315"/>
                  <a:gd name="connsiteX15" fmla="*/ 306689 w 420739"/>
                  <a:gd name="connsiteY15" fmla="*/ 152762 h 1155315"/>
                  <a:gd name="connsiteX16" fmla="*/ 212011 w 420739"/>
                  <a:gd name="connsiteY16" fmla="*/ 194100 h 1155315"/>
                  <a:gd name="connsiteX17" fmla="*/ 203915 w 420739"/>
                  <a:gd name="connsiteY17" fmla="*/ 1314 h 1155315"/>
                  <a:gd name="connsiteX18" fmla="*/ 201848 w 420739"/>
                  <a:gd name="connsiteY18" fmla="*/ 47 h 1155315"/>
                  <a:gd name="connsiteX19" fmla="*/ 200581 w 420739"/>
                  <a:gd name="connsiteY19" fmla="*/ 1314 h 1155315"/>
                  <a:gd name="connsiteX20" fmla="*/ 198009 w 420739"/>
                  <a:gd name="connsiteY20" fmla="*/ 359645 h 1155315"/>
                  <a:gd name="connsiteX21" fmla="*/ 96758 w 420739"/>
                  <a:gd name="connsiteY21" fmla="*/ 284778 h 1155315"/>
                  <a:gd name="connsiteX22" fmla="*/ 95425 w 420739"/>
                  <a:gd name="connsiteY22" fmla="*/ 286969 h 1155315"/>
                  <a:gd name="connsiteX23" fmla="*/ 198200 w 420739"/>
                  <a:gd name="connsiteY23" fmla="*/ 369551 h 1155315"/>
                  <a:gd name="connsiteX24" fmla="*/ 198200 w 420739"/>
                  <a:gd name="connsiteY24" fmla="*/ 389839 h 1155315"/>
                  <a:gd name="connsiteX25" fmla="*/ 90472 w 420739"/>
                  <a:gd name="connsiteY25" fmla="*/ 342976 h 1155315"/>
                  <a:gd name="connsiteX26" fmla="*/ 87995 w 420739"/>
                  <a:gd name="connsiteY26" fmla="*/ 347167 h 1155315"/>
                  <a:gd name="connsiteX27" fmla="*/ 198390 w 420739"/>
                  <a:gd name="connsiteY27" fmla="*/ 399269 h 1155315"/>
                  <a:gd name="connsiteX28" fmla="*/ 200962 w 420739"/>
                  <a:gd name="connsiteY28" fmla="*/ 576815 h 1155315"/>
                  <a:gd name="connsiteX29" fmla="*/ 206772 w 420739"/>
                  <a:gd name="connsiteY29" fmla="*/ 886663 h 1155315"/>
                  <a:gd name="connsiteX30" fmla="*/ 3414 w 420739"/>
                  <a:gd name="connsiteY30" fmla="*/ 787793 h 1155315"/>
                  <a:gd name="connsiteX31" fmla="*/ 1127 w 420739"/>
                  <a:gd name="connsiteY31" fmla="*/ 791699 h 1155315"/>
                  <a:gd name="connsiteX32" fmla="*/ 206963 w 420739"/>
                  <a:gd name="connsiteY32" fmla="*/ 894664 h 1155315"/>
                  <a:gd name="connsiteX33" fmla="*/ 211630 w 420739"/>
                  <a:gd name="connsiteY33" fmla="*/ 1151839 h 1155315"/>
                  <a:gd name="connsiteX34" fmla="*/ 216297 w 420739"/>
                  <a:gd name="connsiteY34" fmla="*/ 1155268 h 1155315"/>
                  <a:gd name="connsiteX35" fmla="*/ 219726 w 420739"/>
                  <a:gd name="connsiteY35" fmla="*/ 1151839 h 1155315"/>
                  <a:gd name="connsiteX36" fmla="*/ 218107 w 420739"/>
                  <a:gd name="connsiteY36" fmla="*/ 823322 h 1155315"/>
                  <a:gd name="connsiteX37" fmla="*/ 419275 w 420739"/>
                  <a:gd name="connsiteY37" fmla="*/ 741502 h 1155315"/>
                  <a:gd name="connsiteX38" fmla="*/ 416513 w 420739"/>
                  <a:gd name="connsiteY38" fmla="*/ 735977 h 115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20739" h="1155315">
                    <a:moveTo>
                      <a:pt x="416513" y="735977"/>
                    </a:moveTo>
                    <a:cubicBezTo>
                      <a:pt x="380413" y="749693"/>
                      <a:pt x="246682" y="804176"/>
                      <a:pt x="217821" y="820083"/>
                    </a:cubicBezTo>
                    <a:cubicBezTo>
                      <a:pt x="217821" y="813987"/>
                      <a:pt x="217821" y="807891"/>
                      <a:pt x="217821" y="801795"/>
                    </a:cubicBezTo>
                    <a:cubicBezTo>
                      <a:pt x="250082" y="782745"/>
                      <a:pt x="282401" y="763886"/>
                      <a:pt x="314786" y="745217"/>
                    </a:cubicBezTo>
                    <a:cubicBezTo>
                      <a:pt x="349552" y="725024"/>
                      <a:pt x="386795" y="707117"/>
                      <a:pt x="419561" y="683114"/>
                    </a:cubicBezTo>
                    <a:cubicBezTo>
                      <a:pt x="421085" y="681971"/>
                      <a:pt x="420228" y="678732"/>
                      <a:pt x="418037" y="679685"/>
                    </a:cubicBezTo>
                    <a:cubicBezTo>
                      <a:pt x="382785" y="696191"/>
                      <a:pt x="348676" y="715022"/>
                      <a:pt x="315929" y="736073"/>
                    </a:cubicBezTo>
                    <a:cubicBezTo>
                      <a:pt x="283067" y="755123"/>
                      <a:pt x="250587" y="775220"/>
                      <a:pt x="218202" y="795223"/>
                    </a:cubicBezTo>
                    <a:cubicBezTo>
                      <a:pt x="218202" y="748741"/>
                      <a:pt x="218202" y="702164"/>
                      <a:pt x="217535" y="655586"/>
                    </a:cubicBezTo>
                    <a:cubicBezTo>
                      <a:pt x="270275" y="633784"/>
                      <a:pt x="321234" y="607895"/>
                      <a:pt x="369935" y="578148"/>
                    </a:cubicBezTo>
                    <a:cubicBezTo>
                      <a:pt x="371650" y="577196"/>
                      <a:pt x="370507" y="574052"/>
                      <a:pt x="368602" y="574910"/>
                    </a:cubicBezTo>
                    <a:cubicBezTo>
                      <a:pt x="316424" y="595865"/>
                      <a:pt x="265923" y="620763"/>
                      <a:pt x="217535" y="649395"/>
                    </a:cubicBezTo>
                    <a:cubicBezTo>
                      <a:pt x="217535" y="625202"/>
                      <a:pt x="217535" y="601008"/>
                      <a:pt x="217059" y="576815"/>
                    </a:cubicBezTo>
                    <a:cubicBezTo>
                      <a:pt x="215726" y="452132"/>
                      <a:pt x="215440" y="327450"/>
                      <a:pt x="212297" y="202768"/>
                    </a:cubicBezTo>
                    <a:cubicBezTo>
                      <a:pt x="244015" y="186766"/>
                      <a:pt x="276590" y="172669"/>
                      <a:pt x="308309" y="156572"/>
                    </a:cubicBezTo>
                    <a:cubicBezTo>
                      <a:pt x="310404" y="155524"/>
                      <a:pt x="308975" y="151904"/>
                      <a:pt x="306689" y="152762"/>
                    </a:cubicBezTo>
                    <a:cubicBezTo>
                      <a:pt x="274590" y="165335"/>
                      <a:pt x="243539" y="180194"/>
                      <a:pt x="212011" y="194100"/>
                    </a:cubicBezTo>
                    <a:cubicBezTo>
                      <a:pt x="210297" y="129806"/>
                      <a:pt x="207820" y="65513"/>
                      <a:pt x="203915" y="1314"/>
                    </a:cubicBezTo>
                    <a:cubicBezTo>
                      <a:pt x="203696" y="390"/>
                      <a:pt x="202772" y="-172"/>
                      <a:pt x="201848" y="47"/>
                    </a:cubicBezTo>
                    <a:cubicBezTo>
                      <a:pt x="201219" y="200"/>
                      <a:pt x="200733" y="685"/>
                      <a:pt x="200581" y="1314"/>
                    </a:cubicBezTo>
                    <a:cubicBezTo>
                      <a:pt x="196199" y="120662"/>
                      <a:pt x="196581" y="240201"/>
                      <a:pt x="198009" y="359645"/>
                    </a:cubicBezTo>
                    <a:cubicBezTo>
                      <a:pt x="165148" y="333451"/>
                      <a:pt x="130191" y="310210"/>
                      <a:pt x="96758" y="284778"/>
                    </a:cubicBezTo>
                    <a:cubicBezTo>
                      <a:pt x="95425" y="283826"/>
                      <a:pt x="94187" y="286016"/>
                      <a:pt x="95425" y="286969"/>
                    </a:cubicBezTo>
                    <a:cubicBezTo>
                      <a:pt x="130382" y="313544"/>
                      <a:pt x="163148" y="343071"/>
                      <a:pt x="198200" y="369551"/>
                    </a:cubicBezTo>
                    <a:cubicBezTo>
                      <a:pt x="198200" y="376313"/>
                      <a:pt x="198200" y="383076"/>
                      <a:pt x="198200" y="389839"/>
                    </a:cubicBezTo>
                    <a:cubicBezTo>
                      <a:pt x="162576" y="373551"/>
                      <a:pt x="126476" y="358406"/>
                      <a:pt x="90472" y="342976"/>
                    </a:cubicBezTo>
                    <a:cubicBezTo>
                      <a:pt x="87710" y="341738"/>
                      <a:pt x="85138" y="345833"/>
                      <a:pt x="87995" y="347167"/>
                    </a:cubicBezTo>
                    <a:cubicBezTo>
                      <a:pt x="124667" y="364788"/>
                      <a:pt x="161243" y="382695"/>
                      <a:pt x="198390" y="399269"/>
                    </a:cubicBezTo>
                    <a:cubicBezTo>
                      <a:pt x="199219" y="458390"/>
                      <a:pt x="200076" y="517569"/>
                      <a:pt x="200962" y="576815"/>
                    </a:cubicBezTo>
                    <a:cubicBezTo>
                      <a:pt x="202295" y="680066"/>
                      <a:pt x="204581" y="783412"/>
                      <a:pt x="206772" y="886663"/>
                    </a:cubicBezTo>
                    <a:cubicBezTo>
                      <a:pt x="139526" y="852497"/>
                      <a:pt x="71736" y="819540"/>
                      <a:pt x="3414" y="787793"/>
                    </a:cubicBezTo>
                    <a:cubicBezTo>
                      <a:pt x="842" y="786555"/>
                      <a:pt x="-1444" y="790175"/>
                      <a:pt x="1127" y="791699"/>
                    </a:cubicBezTo>
                    <a:cubicBezTo>
                      <a:pt x="67850" y="829675"/>
                      <a:pt x="136563" y="864041"/>
                      <a:pt x="206963" y="894664"/>
                    </a:cubicBezTo>
                    <a:cubicBezTo>
                      <a:pt x="208772" y="980389"/>
                      <a:pt x="210582" y="1066114"/>
                      <a:pt x="211630" y="1151839"/>
                    </a:cubicBezTo>
                    <a:cubicBezTo>
                      <a:pt x="211973" y="1154077"/>
                      <a:pt x="214068" y="1155611"/>
                      <a:pt x="216297" y="1155268"/>
                    </a:cubicBezTo>
                    <a:cubicBezTo>
                      <a:pt x="218069" y="1154992"/>
                      <a:pt x="219450" y="1153611"/>
                      <a:pt x="219726" y="1151839"/>
                    </a:cubicBezTo>
                    <a:cubicBezTo>
                      <a:pt x="218583" y="1042301"/>
                      <a:pt x="218393" y="932764"/>
                      <a:pt x="218107" y="823322"/>
                    </a:cubicBezTo>
                    <a:cubicBezTo>
                      <a:pt x="253540" y="814559"/>
                      <a:pt x="387462" y="757218"/>
                      <a:pt x="419275" y="741502"/>
                    </a:cubicBezTo>
                    <a:cubicBezTo>
                      <a:pt x="422418" y="740168"/>
                      <a:pt x="420037" y="734644"/>
                      <a:pt x="416513" y="735977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1FC38527-F590-4DA8-9CEC-BD2AADAADAFC}"/>
                  </a:ext>
                </a:extLst>
              </p:cNvPr>
              <p:cNvSpPr/>
              <p:nvPr/>
            </p:nvSpPr>
            <p:spPr>
              <a:xfrm>
                <a:off x="4129511" y="2191607"/>
                <a:ext cx="415003" cy="978884"/>
              </a:xfrm>
              <a:custGeom>
                <a:avLst/>
                <a:gdLst>
                  <a:gd name="connsiteX0" fmla="*/ 414389 w 415003"/>
                  <a:gd name="connsiteY0" fmla="*/ 961168 h 978884"/>
                  <a:gd name="connsiteX1" fmla="*/ 207506 w 415003"/>
                  <a:gd name="connsiteY1" fmla="*/ 978884 h 978884"/>
                  <a:gd name="connsiteX2" fmla="*/ 623 w 415003"/>
                  <a:gd name="connsiteY2" fmla="*/ 961168 h 978884"/>
                  <a:gd name="connsiteX3" fmla="*/ 207506 w 415003"/>
                  <a:gd name="connsiteY3" fmla="*/ 0 h 978884"/>
                  <a:gd name="connsiteX4" fmla="*/ 414389 w 415003"/>
                  <a:gd name="connsiteY4" fmla="*/ 961168 h 97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003" h="978884">
                    <a:moveTo>
                      <a:pt x="414389" y="961168"/>
                    </a:moveTo>
                    <a:cubicBezTo>
                      <a:pt x="402102" y="973360"/>
                      <a:pt x="259418" y="978884"/>
                      <a:pt x="207506" y="978884"/>
                    </a:cubicBezTo>
                    <a:cubicBezTo>
                      <a:pt x="155595" y="978884"/>
                      <a:pt x="12911" y="972979"/>
                      <a:pt x="623" y="961168"/>
                    </a:cubicBezTo>
                    <a:cubicBezTo>
                      <a:pt x="-11664" y="949357"/>
                      <a:pt x="161215" y="0"/>
                      <a:pt x="207506" y="0"/>
                    </a:cubicBezTo>
                    <a:cubicBezTo>
                      <a:pt x="253798" y="0"/>
                      <a:pt x="426581" y="948500"/>
                      <a:pt x="414389" y="96116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C7971C1D-C9F0-429D-B03A-4E5AAEBE5225}"/>
                  </a:ext>
                </a:extLst>
              </p:cNvPr>
              <p:cNvSpPr/>
              <p:nvPr/>
            </p:nvSpPr>
            <p:spPr>
              <a:xfrm>
                <a:off x="4140053" y="2191512"/>
                <a:ext cx="410784" cy="1129142"/>
              </a:xfrm>
              <a:custGeom>
                <a:avLst/>
                <a:gdLst>
                  <a:gd name="connsiteX0" fmla="*/ 406705 w 410784"/>
                  <a:gd name="connsiteY0" fmla="*/ 719138 h 1129142"/>
                  <a:gd name="connsiteX1" fmla="*/ 212585 w 410784"/>
                  <a:gd name="connsiteY1" fmla="*/ 801338 h 1129142"/>
                  <a:gd name="connsiteX2" fmla="*/ 212585 w 410784"/>
                  <a:gd name="connsiteY2" fmla="*/ 783526 h 1129142"/>
                  <a:gd name="connsiteX3" fmla="*/ 307835 w 410784"/>
                  <a:gd name="connsiteY3" fmla="*/ 728186 h 1129142"/>
                  <a:gd name="connsiteX4" fmla="*/ 409753 w 410784"/>
                  <a:gd name="connsiteY4" fmla="*/ 667607 h 1129142"/>
                  <a:gd name="connsiteX5" fmla="*/ 408324 w 410784"/>
                  <a:gd name="connsiteY5" fmla="*/ 664178 h 1129142"/>
                  <a:gd name="connsiteX6" fmla="*/ 308121 w 410784"/>
                  <a:gd name="connsiteY6" fmla="*/ 719328 h 1129142"/>
                  <a:gd name="connsiteX7" fmla="*/ 212871 w 410784"/>
                  <a:gd name="connsiteY7" fmla="*/ 777050 h 1129142"/>
                  <a:gd name="connsiteX8" fmla="*/ 212300 w 410784"/>
                  <a:gd name="connsiteY8" fmla="*/ 640747 h 1129142"/>
                  <a:gd name="connsiteX9" fmla="*/ 361175 w 410784"/>
                  <a:gd name="connsiteY9" fmla="*/ 565023 h 1129142"/>
                  <a:gd name="connsiteX10" fmla="*/ 359842 w 410784"/>
                  <a:gd name="connsiteY10" fmla="*/ 561880 h 1129142"/>
                  <a:gd name="connsiteX11" fmla="*/ 212300 w 410784"/>
                  <a:gd name="connsiteY11" fmla="*/ 634651 h 1129142"/>
                  <a:gd name="connsiteX12" fmla="*/ 211728 w 410784"/>
                  <a:gd name="connsiteY12" fmla="*/ 563689 h 1129142"/>
                  <a:gd name="connsiteX13" fmla="*/ 207156 w 410784"/>
                  <a:gd name="connsiteY13" fmla="*/ 198406 h 1129142"/>
                  <a:gd name="connsiteX14" fmla="*/ 300977 w 410784"/>
                  <a:gd name="connsiteY14" fmla="*/ 153352 h 1129142"/>
                  <a:gd name="connsiteX15" fmla="*/ 299358 w 410784"/>
                  <a:gd name="connsiteY15" fmla="*/ 149542 h 1129142"/>
                  <a:gd name="connsiteX16" fmla="*/ 206870 w 410784"/>
                  <a:gd name="connsiteY16" fmla="*/ 189929 h 1129142"/>
                  <a:gd name="connsiteX17" fmla="*/ 198965 w 410784"/>
                  <a:gd name="connsiteY17" fmla="*/ 1619 h 1129142"/>
                  <a:gd name="connsiteX18" fmla="*/ 197345 w 410784"/>
                  <a:gd name="connsiteY18" fmla="*/ 0 h 1129142"/>
                  <a:gd name="connsiteX19" fmla="*/ 195726 w 410784"/>
                  <a:gd name="connsiteY19" fmla="*/ 1619 h 1129142"/>
                  <a:gd name="connsiteX20" fmla="*/ 193250 w 410784"/>
                  <a:gd name="connsiteY20" fmla="*/ 351663 h 1129142"/>
                  <a:gd name="connsiteX21" fmla="*/ 94285 w 410784"/>
                  <a:gd name="connsiteY21" fmla="*/ 278511 h 1129142"/>
                  <a:gd name="connsiteX22" fmla="*/ 93047 w 410784"/>
                  <a:gd name="connsiteY22" fmla="*/ 280702 h 1129142"/>
                  <a:gd name="connsiteX23" fmla="*/ 193345 w 410784"/>
                  <a:gd name="connsiteY23" fmla="*/ 361283 h 1129142"/>
                  <a:gd name="connsiteX24" fmla="*/ 193345 w 410784"/>
                  <a:gd name="connsiteY24" fmla="*/ 381095 h 1129142"/>
                  <a:gd name="connsiteX25" fmla="*/ 88570 w 410784"/>
                  <a:gd name="connsiteY25" fmla="*/ 335375 h 1129142"/>
                  <a:gd name="connsiteX26" fmla="*/ 86189 w 410784"/>
                  <a:gd name="connsiteY26" fmla="*/ 339471 h 1129142"/>
                  <a:gd name="connsiteX27" fmla="*/ 193916 w 410784"/>
                  <a:gd name="connsiteY27" fmla="*/ 390334 h 1129142"/>
                  <a:gd name="connsiteX28" fmla="*/ 196488 w 410784"/>
                  <a:gd name="connsiteY28" fmla="*/ 563689 h 1129142"/>
                  <a:gd name="connsiteX29" fmla="*/ 202203 w 410784"/>
                  <a:gd name="connsiteY29" fmla="*/ 866394 h 1129142"/>
                  <a:gd name="connsiteX30" fmla="*/ 3321 w 410784"/>
                  <a:gd name="connsiteY30" fmla="*/ 769525 h 1129142"/>
                  <a:gd name="connsiteX31" fmla="*/ 1130 w 410784"/>
                  <a:gd name="connsiteY31" fmla="*/ 773335 h 1129142"/>
                  <a:gd name="connsiteX32" fmla="*/ 201917 w 410784"/>
                  <a:gd name="connsiteY32" fmla="*/ 874205 h 1129142"/>
                  <a:gd name="connsiteX33" fmla="*/ 206585 w 410784"/>
                  <a:gd name="connsiteY33" fmla="*/ 1125760 h 1129142"/>
                  <a:gd name="connsiteX34" fmla="*/ 211153 w 410784"/>
                  <a:gd name="connsiteY34" fmla="*/ 1129093 h 1129142"/>
                  <a:gd name="connsiteX35" fmla="*/ 214490 w 410784"/>
                  <a:gd name="connsiteY35" fmla="*/ 1125760 h 1129142"/>
                  <a:gd name="connsiteX36" fmla="*/ 212871 w 410784"/>
                  <a:gd name="connsiteY36" fmla="*/ 804958 h 1129142"/>
                  <a:gd name="connsiteX37" fmla="*/ 409467 w 410784"/>
                  <a:gd name="connsiteY37" fmla="*/ 724948 h 1129142"/>
                  <a:gd name="connsiteX38" fmla="*/ 406705 w 410784"/>
                  <a:gd name="connsiteY38" fmla="*/ 719138 h 112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0784" h="1129142">
                    <a:moveTo>
                      <a:pt x="406705" y="719138"/>
                    </a:moveTo>
                    <a:cubicBezTo>
                      <a:pt x="371462" y="732663"/>
                      <a:pt x="240779" y="785813"/>
                      <a:pt x="212585" y="801338"/>
                    </a:cubicBezTo>
                    <a:cubicBezTo>
                      <a:pt x="212585" y="795338"/>
                      <a:pt x="212585" y="789432"/>
                      <a:pt x="212585" y="783526"/>
                    </a:cubicBezTo>
                    <a:cubicBezTo>
                      <a:pt x="244335" y="764924"/>
                      <a:pt x="276086" y="746474"/>
                      <a:pt x="307835" y="728186"/>
                    </a:cubicBezTo>
                    <a:cubicBezTo>
                      <a:pt x="341744" y="708470"/>
                      <a:pt x="378130" y="690848"/>
                      <a:pt x="409753" y="667607"/>
                    </a:cubicBezTo>
                    <a:cubicBezTo>
                      <a:pt x="411277" y="666464"/>
                      <a:pt x="410420" y="663321"/>
                      <a:pt x="408324" y="664178"/>
                    </a:cubicBezTo>
                    <a:cubicBezTo>
                      <a:pt x="373729" y="680304"/>
                      <a:pt x="340254" y="698725"/>
                      <a:pt x="308121" y="719328"/>
                    </a:cubicBezTo>
                    <a:cubicBezTo>
                      <a:pt x="276022" y="738378"/>
                      <a:pt x="244304" y="757428"/>
                      <a:pt x="212871" y="777050"/>
                    </a:cubicBezTo>
                    <a:cubicBezTo>
                      <a:pt x="212871" y="731587"/>
                      <a:pt x="212681" y="686152"/>
                      <a:pt x="212300" y="640747"/>
                    </a:cubicBezTo>
                    <a:cubicBezTo>
                      <a:pt x="263793" y="619363"/>
                      <a:pt x="313565" y="594046"/>
                      <a:pt x="361175" y="565023"/>
                    </a:cubicBezTo>
                    <a:cubicBezTo>
                      <a:pt x="362795" y="564071"/>
                      <a:pt x="361747" y="561118"/>
                      <a:pt x="359842" y="561880"/>
                    </a:cubicBezTo>
                    <a:cubicBezTo>
                      <a:pt x="308876" y="582339"/>
                      <a:pt x="259552" y="606666"/>
                      <a:pt x="212300" y="634651"/>
                    </a:cubicBezTo>
                    <a:cubicBezTo>
                      <a:pt x="212300" y="610934"/>
                      <a:pt x="212300" y="587026"/>
                      <a:pt x="211728" y="563689"/>
                    </a:cubicBezTo>
                    <a:cubicBezTo>
                      <a:pt x="210490" y="441960"/>
                      <a:pt x="210204" y="320135"/>
                      <a:pt x="207156" y="198406"/>
                    </a:cubicBezTo>
                    <a:cubicBezTo>
                      <a:pt x="238112" y="182785"/>
                      <a:pt x="270021" y="168974"/>
                      <a:pt x="300977" y="153352"/>
                    </a:cubicBezTo>
                    <a:cubicBezTo>
                      <a:pt x="302978" y="152305"/>
                      <a:pt x="301549" y="148780"/>
                      <a:pt x="299358" y="149542"/>
                    </a:cubicBezTo>
                    <a:cubicBezTo>
                      <a:pt x="267926" y="161830"/>
                      <a:pt x="237731" y="176403"/>
                      <a:pt x="206870" y="189929"/>
                    </a:cubicBezTo>
                    <a:cubicBezTo>
                      <a:pt x="205251" y="127159"/>
                      <a:pt x="202775" y="64389"/>
                      <a:pt x="198965" y="1619"/>
                    </a:cubicBezTo>
                    <a:cubicBezTo>
                      <a:pt x="198965" y="724"/>
                      <a:pt x="198240" y="0"/>
                      <a:pt x="197345" y="0"/>
                    </a:cubicBezTo>
                    <a:cubicBezTo>
                      <a:pt x="196451" y="0"/>
                      <a:pt x="195726" y="724"/>
                      <a:pt x="195726" y="1619"/>
                    </a:cubicBezTo>
                    <a:cubicBezTo>
                      <a:pt x="191440" y="118205"/>
                      <a:pt x="191726" y="234982"/>
                      <a:pt x="193250" y="351663"/>
                    </a:cubicBezTo>
                    <a:cubicBezTo>
                      <a:pt x="161150" y="326041"/>
                      <a:pt x="126575" y="303371"/>
                      <a:pt x="94285" y="278511"/>
                    </a:cubicBezTo>
                    <a:cubicBezTo>
                      <a:pt x="93047" y="277559"/>
                      <a:pt x="91808" y="279749"/>
                      <a:pt x="93047" y="280702"/>
                    </a:cubicBezTo>
                    <a:cubicBezTo>
                      <a:pt x="127146" y="306610"/>
                      <a:pt x="159150" y="335471"/>
                      <a:pt x="193345" y="361283"/>
                    </a:cubicBezTo>
                    <a:lnTo>
                      <a:pt x="193345" y="381095"/>
                    </a:lnTo>
                    <a:cubicBezTo>
                      <a:pt x="158483" y="365188"/>
                      <a:pt x="123241" y="350425"/>
                      <a:pt x="88570" y="335375"/>
                    </a:cubicBezTo>
                    <a:cubicBezTo>
                      <a:pt x="85808" y="334137"/>
                      <a:pt x="83331" y="338138"/>
                      <a:pt x="86189" y="339471"/>
                    </a:cubicBezTo>
                    <a:cubicBezTo>
                      <a:pt x="122003" y="356616"/>
                      <a:pt x="157626" y="374142"/>
                      <a:pt x="193916" y="390334"/>
                    </a:cubicBezTo>
                    <a:cubicBezTo>
                      <a:pt x="194805" y="448123"/>
                      <a:pt x="195662" y="505901"/>
                      <a:pt x="196488" y="563689"/>
                    </a:cubicBezTo>
                    <a:cubicBezTo>
                      <a:pt x="197822" y="664655"/>
                      <a:pt x="200012" y="765524"/>
                      <a:pt x="202203" y="866394"/>
                    </a:cubicBezTo>
                    <a:cubicBezTo>
                      <a:pt x="136100" y="833247"/>
                      <a:pt x="69806" y="800957"/>
                      <a:pt x="3321" y="769525"/>
                    </a:cubicBezTo>
                    <a:cubicBezTo>
                      <a:pt x="845" y="768287"/>
                      <a:pt x="-1441" y="771906"/>
                      <a:pt x="1130" y="773335"/>
                    </a:cubicBezTo>
                    <a:cubicBezTo>
                      <a:pt x="66194" y="810549"/>
                      <a:pt x="133220" y="844220"/>
                      <a:pt x="201917" y="874205"/>
                    </a:cubicBezTo>
                    <a:cubicBezTo>
                      <a:pt x="203727" y="958025"/>
                      <a:pt x="205442" y="1041845"/>
                      <a:pt x="206585" y="1125760"/>
                    </a:cubicBezTo>
                    <a:cubicBezTo>
                      <a:pt x="206925" y="1127941"/>
                      <a:pt x="208970" y="1129437"/>
                      <a:pt x="211153" y="1129093"/>
                    </a:cubicBezTo>
                    <a:cubicBezTo>
                      <a:pt x="212873" y="1128827"/>
                      <a:pt x="214223" y="1127484"/>
                      <a:pt x="214490" y="1125760"/>
                    </a:cubicBezTo>
                    <a:cubicBezTo>
                      <a:pt x="212871" y="1018413"/>
                      <a:pt x="212871" y="911828"/>
                      <a:pt x="212871" y="804958"/>
                    </a:cubicBezTo>
                    <a:cubicBezTo>
                      <a:pt x="247542" y="796385"/>
                      <a:pt x="378320" y="740378"/>
                      <a:pt x="409467" y="724948"/>
                    </a:cubicBezTo>
                    <a:cubicBezTo>
                      <a:pt x="412325" y="723138"/>
                      <a:pt x="410134" y="717899"/>
                      <a:pt x="406705" y="719138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5BBEDFB2-6A27-4EF7-8143-724A775717BF}"/>
                  </a:ext>
                </a:extLst>
              </p:cNvPr>
              <p:cNvSpPr/>
              <p:nvPr/>
            </p:nvSpPr>
            <p:spPr>
              <a:xfrm>
                <a:off x="5539579" y="2106453"/>
                <a:ext cx="446213" cy="1052226"/>
              </a:xfrm>
              <a:custGeom>
                <a:avLst/>
                <a:gdLst>
                  <a:gd name="connsiteX0" fmla="*/ 445550 w 446213"/>
                  <a:gd name="connsiteY0" fmla="*/ 1033177 h 1052226"/>
                  <a:gd name="connsiteX1" fmla="*/ 223046 w 446213"/>
                  <a:gd name="connsiteY1" fmla="*/ 1052227 h 1052226"/>
                  <a:gd name="connsiteX2" fmla="*/ 637 w 446213"/>
                  <a:gd name="connsiteY2" fmla="*/ 1033177 h 1052226"/>
                  <a:gd name="connsiteX3" fmla="*/ 223046 w 446213"/>
                  <a:gd name="connsiteY3" fmla="*/ 0 h 1052226"/>
                  <a:gd name="connsiteX4" fmla="*/ 445550 w 446213"/>
                  <a:gd name="connsiteY4" fmla="*/ 1033177 h 105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13" h="1052226">
                    <a:moveTo>
                      <a:pt x="445550" y="1033177"/>
                    </a:moveTo>
                    <a:cubicBezTo>
                      <a:pt x="432405" y="1046416"/>
                      <a:pt x="278862" y="1052227"/>
                      <a:pt x="223046" y="1052227"/>
                    </a:cubicBezTo>
                    <a:cubicBezTo>
                      <a:pt x="167229" y="1052227"/>
                      <a:pt x="13496" y="1046416"/>
                      <a:pt x="637" y="1033177"/>
                    </a:cubicBezTo>
                    <a:cubicBezTo>
                      <a:pt x="-12222" y="1019937"/>
                      <a:pt x="173325" y="0"/>
                      <a:pt x="223046" y="0"/>
                    </a:cubicBezTo>
                    <a:cubicBezTo>
                      <a:pt x="272766" y="0"/>
                      <a:pt x="458694" y="1020032"/>
                      <a:pt x="445550" y="1033177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A3EE035-7ABA-4F69-89F9-682F8AA5A49A}"/>
                  </a:ext>
                </a:extLst>
              </p:cNvPr>
              <p:cNvSpPr/>
              <p:nvPr/>
            </p:nvSpPr>
            <p:spPr>
              <a:xfrm>
                <a:off x="5550650" y="2106958"/>
                <a:ext cx="441851" cy="1214123"/>
              </a:xfrm>
              <a:custGeom>
                <a:avLst/>
                <a:gdLst>
                  <a:gd name="connsiteX0" fmla="*/ 437526 w 441851"/>
                  <a:gd name="connsiteY0" fmla="*/ 772735 h 1214123"/>
                  <a:gd name="connsiteX1" fmla="*/ 228833 w 441851"/>
                  <a:gd name="connsiteY1" fmla="*/ 861127 h 1214123"/>
                  <a:gd name="connsiteX2" fmla="*/ 228833 w 441851"/>
                  <a:gd name="connsiteY2" fmla="*/ 842077 h 1214123"/>
                  <a:gd name="connsiteX3" fmla="*/ 330751 w 441851"/>
                  <a:gd name="connsiteY3" fmla="*/ 782641 h 1214123"/>
                  <a:gd name="connsiteX4" fmla="*/ 440384 w 441851"/>
                  <a:gd name="connsiteY4" fmla="*/ 717395 h 1214123"/>
                  <a:gd name="connsiteX5" fmla="*/ 438764 w 441851"/>
                  <a:gd name="connsiteY5" fmla="*/ 713775 h 1214123"/>
                  <a:gd name="connsiteX6" fmla="*/ 331513 w 441851"/>
                  <a:gd name="connsiteY6" fmla="*/ 773021 h 1214123"/>
                  <a:gd name="connsiteX7" fmla="*/ 228833 w 441851"/>
                  <a:gd name="connsiteY7" fmla="*/ 835124 h 1214123"/>
                  <a:gd name="connsiteX8" fmla="*/ 228167 w 441851"/>
                  <a:gd name="connsiteY8" fmla="*/ 688534 h 1214123"/>
                  <a:gd name="connsiteX9" fmla="*/ 388282 w 441851"/>
                  <a:gd name="connsiteY9" fmla="*/ 607191 h 1214123"/>
                  <a:gd name="connsiteX10" fmla="*/ 386853 w 441851"/>
                  <a:gd name="connsiteY10" fmla="*/ 603762 h 1214123"/>
                  <a:gd name="connsiteX11" fmla="*/ 228167 w 441851"/>
                  <a:gd name="connsiteY11" fmla="*/ 681962 h 1214123"/>
                  <a:gd name="connsiteX12" fmla="*/ 227595 w 441851"/>
                  <a:gd name="connsiteY12" fmla="*/ 605762 h 1214123"/>
                  <a:gd name="connsiteX13" fmla="*/ 222642 w 441851"/>
                  <a:gd name="connsiteY13" fmla="*/ 212951 h 1214123"/>
                  <a:gd name="connsiteX14" fmla="*/ 323512 w 441851"/>
                  <a:gd name="connsiteY14" fmla="*/ 164469 h 1214123"/>
                  <a:gd name="connsiteX15" fmla="*/ 321797 w 441851"/>
                  <a:gd name="connsiteY15" fmla="*/ 160468 h 1214123"/>
                  <a:gd name="connsiteX16" fmla="*/ 222356 w 441851"/>
                  <a:gd name="connsiteY16" fmla="*/ 203807 h 1214123"/>
                  <a:gd name="connsiteX17" fmla="*/ 213879 w 441851"/>
                  <a:gd name="connsiteY17" fmla="*/ 1401 h 1214123"/>
                  <a:gd name="connsiteX18" fmla="*/ 211707 w 441851"/>
                  <a:gd name="connsiteY18" fmla="*/ 48 h 1214123"/>
                  <a:gd name="connsiteX19" fmla="*/ 210355 w 441851"/>
                  <a:gd name="connsiteY19" fmla="*/ 1401 h 1214123"/>
                  <a:gd name="connsiteX20" fmla="*/ 207688 w 441851"/>
                  <a:gd name="connsiteY20" fmla="*/ 377733 h 1214123"/>
                  <a:gd name="connsiteX21" fmla="*/ 101294 w 441851"/>
                  <a:gd name="connsiteY21" fmla="*/ 299152 h 1214123"/>
                  <a:gd name="connsiteX22" fmla="*/ 99960 w 441851"/>
                  <a:gd name="connsiteY22" fmla="*/ 301438 h 1214123"/>
                  <a:gd name="connsiteX23" fmla="*/ 207783 w 441851"/>
                  <a:gd name="connsiteY23" fmla="*/ 388116 h 1214123"/>
                  <a:gd name="connsiteX24" fmla="*/ 207783 w 441851"/>
                  <a:gd name="connsiteY24" fmla="*/ 409452 h 1214123"/>
                  <a:gd name="connsiteX25" fmla="*/ 94626 w 441851"/>
                  <a:gd name="connsiteY25" fmla="*/ 360207 h 1214123"/>
                  <a:gd name="connsiteX26" fmla="*/ 92054 w 441851"/>
                  <a:gd name="connsiteY26" fmla="*/ 364589 h 1214123"/>
                  <a:gd name="connsiteX27" fmla="*/ 207974 w 441851"/>
                  <a:gd name="connsiteY27" fmla="*/ 419358 h 1214123"/>
                  <a:gd name="connsiteX28" fmla="*/ 210641 w 441851"/>
                  <a:gd name="connsiteY28" fmla="*/ 605762 h 1214123"/>
                  <a:gd name="connsiteX29" fmla="*/ 216832 w 441851"/>
                  <a:gd name="connsiteY29" fmla="*/ 931326 h 1214123"/>
                  <a:gd name="connsiteX30" fmla="*/ 3567 w 441851"/>
                  <a:gd name="connsiteY30" fmla="*/ 826742 h 1214123"/>
                  <a:gd name="connsiteX31" fmla="*/ 1186 w 441851"/>
                  <a:gd name="connsiteY31" fmla="*/ 830838 h 1214123"/>
                  <a:gd name="connsiteX32" fmla="*/ 217118 w 441851"/>
                  <a:gd name="connsiteY32" fmla="*/ 939327 h 1214123"/>
                  <a:gd name="connsiteX33" fmla="*/ 222071 w 441851"/>
                  <a:gd name="connsiteY33" fmla="*/ 1209837 h 1214123"/>
                  <a:gd name="connsiteX34" fmla="*/ 226357 w 441851"/>
                  <a:gd name="connsiteY34" fmla="*/ 1214124 h 1214123"/>
                  <a:gd name="connsiteX35" fmla="*/ 230643 w 441851"/>
                  <a:gd name="connsiteY35" fmla="*/ 1209837 h 1214123"/>
                  <a:gd name="connsiteX36" fmla="*/ 228833 w 441851"/>
                  <a:gd name="connsiteY36" fmla="*/ 864842 h 1214123"/>
                  <a:gd name="connsiteX37" fmla="*/ 440193 w 441851"/>
                  <a:gd name="connsiteY37" fmla="*/ 779117 h 1214123"/>
                  <a:gd name="connsiteX38" fmla="*/ 437526 w 441851"/>
                  <a:gd name="connsiteY38" fmla="*/ 772735 h 121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41851" h="1214123">
                    <a:moveTo>
                      <a:pt x="437526" y="772735"/>
                    </a:moveTo>
                    <a:cubicBezTo>
                      <a:pt x="399426" y="787213"/>
                      <a:pt x="259123" y="844458"/>
                      <a:pt x="228833" y="861127"/>
                    </a:cubicBezTo>
                    <a:cubicBezTo>
                      <a:pt x="228833" y="854745"/>
                      <a:pt x="228833" y="848364"/>
                      <a:pt x="228833" y="842077"/>
                    </a:cubicBezTo>
                    <a:cubicBezTo>
                      <a:pt x="262742" y="822075"/>
                      <a:pt x="296747" y="802358"/>
                      <a:pt x="330751" y="782641"/>
                    </a:cubicBezTo>
                    <a:cubicBezTo>
                      <a:pt x="367136" y="761400"/>
                      <a:pt x="406379" y="742446"/>
                      <a:pt x="440384" y="717395"/>
                    </a:cubicBezTo>
                    <a:cubicBezTo>
                      <a:pt x="442003" y="716252"/>
                      <a:pt x="441050" y="712823"/>
                      <a:pt x="438764" y="713775"/>
                    </a:cubicBezTo>
                    <a:cubicBezTo>
                      <a:pt x="401331" y="729396"/>
                      <a:pt x="366470" y="752542"/>
                      <a:pt x="331513" y="773021"/>
                    </a:cubicBezTo>
                    <a:cubicBezTo>
                      <a:pt x="296556" y="793500"/>
                      <a:pt x="262838" y="814169"/>
                      <a:pt x="228833" y="835124"/>
                    </a:cubicBezTo>
                    <a:cubicBezTo>
                      <a:pt x="228833" y="786261"/>
                      <a:pt x="228833" y="737397"/>
                      <a:pt x="228167" y="688534"/>
                    </a:cubicBezTo>
                    <a:cubicBezTo>
                      <a:pt x="283545" y="665560"/>
                      <a:pt x="337076" y="638366"/>
                      <a:pt x="388282" y="607191"/>
                    </a:cubicBezTo>
                    <a:cubicBezTo>
                      <a:pt x="389996" y="606143"/>
                      <a:pt x="388853" y="602904"/>
                      <a:pt x="386853" y="603762"/>
                    </a:cubicBezTo>
                    <a:cubicBezTo>
                      <a:pt x="332046" y="625755"/>
                      <a:pt x="279002" y="651901"/>
                      <a:pt x="228167" y="681962"/>
                    </a:cubicBezTo>
                    <a:cubicBezTo>
                      <a:pt x="228167" y="656530"/>
                      <a:pt x="228167" y="631098"/>
                      <a:pt x="227595" y="605762"/>
                    </a:cubicBezTo>
                    <a:cubicBezTo>
                      <a:pt x="226166" y="474888"/>
                      <a:pt x="225976" y="343920"/>
                      <a:pt x="222642" y="212951"/>
                    </a:cubicBezTo>
                    <a:cubicBezTo>
                      <a:pt x="255884" y="196187"/>
                      <a:pt x="290174" y="181328"/>
                      <a:pt x="323512" y="164469"/>
                    </a:cubicBezTo>
                    <a:cubicBezTo>
                      <a:pt x="325703" y="163326"/>
                      <a:pt x="324179" y="159516"/>
                      <a:pt x="321797" y="160468"/>
                    </a:cubicBezTo>
                    <a:cubicBezTo>
                      <a:pt x="288079" y="173613"/>
                      <a:pt x="255122" y="189043"/>
                      <a:pt x="222356" y="203807"/>
                    </a:cubicBezTo>
                    <a:cubicBezTo>
                      <a:pt x="220547" y="136275"/>
                      <a:pt x="217975" y="68838"/>
                      <a:pt x="213879" y="1401"/>
                    </a:cubicBezTo>
                    <a:cubicBezTo>
                      <a:pt x="213651" y="429"/>
                      <a:pt x="212679" y="-181"/>
                      <a:pt x="211707" y="48"/>
                    </a:cubicBezTo>
                    <a:cubicBezTo>
                      <a:pt x="211031" y="210"/>
                      <a:pt x="210507" y="734"/>
                      <a:pt x="210355" y="1401"/>
                    </a:cubicBezTo>
                    <a:cubicBezTo>
                      <a:pt x="205688" y="126750"/>
                      <a:pt x="206069" y="252289"/>
                      <a:pt x="207688" y="377733"/>
                    </a:cubicBezTo>
                    <a:cubicBezTo>
                      <a:pt x="173207" y="350206"/>
                      <a:pt x="136346" y="325822"/>
                      <a:pt x="101294" y="299152"/>
                    </a:cubicBezTo>
                    <a:cubicBezTo>
                      <a:pt x="99960" y="298104"/>
                      <a:pt x="98627" y="300390"/>
                      <a:pt x="99960" y="301438"/>
                    </a:cubicBezTo>
                    <a:cubicBezTo>
                      <a:pt x="136631" y="329346"/>
                      <a:pt x="171017" y="360303"/>
                      <a:pt x="207783" y="388116"/>
                    </a:cubicBezTo>
                    <a:lnTo>
                      <a:pt x="207783" y="409452"/>
                    </a:lnTo>
                    <a:cubicBezTo>
                      <a:pt x="170350" y="392307"/>
                      <a:pt x="132440" y="376400"/>
                      <a:pt x="94626" y="360207"/>
                    </a:cubicBezTo>
                    <a:cubicBezTo>
                      <a:pt x="91673" y="358969"/>
                      <a:pt x="89006" y="363160"/>
                      <a:pt x="92054" y="364589"/>
                    </a:cubicBezTo>
                    <a:cubicBezTo>
                      <a:pt x="130154" y="383067"/>
                      <a:pt x="168921" y="401927"/>
                      <a:pt x="207974" y="419358"/>
                    </a:cubicBezTo>
                    <a:cubicBezTo>
                      <a:pt x="208831" y="481556"/>
                      <a:pt x="209879" y="543183"/>
                      <a:pt x="210641" y="605762"/>
                    </a:cubicBezTo>
                    <a:cubicBezTo>
                      <a:pt x="212069" y="714347"/>
                      <a:pt x="214451" y="822837"/>
                      <a:pt x="216832" y="931326"/>
                    </a:cubicBezTo>
                    <a:cubicBezTo>
                      <a:pt x="146280" y="895512"/>
                      <a:pt x="75195" y="860651"/>
                      <a:pt x="3567" y="826742"/>
                    </a:cubicBezTo>
                    <a:cubicBezTo>
                      <a:pt x="805" y="825408"/>
                      <a:pt x="-1481" y="829314"/>
                      <a:pt x="1186" y="830838"/>
                    </a:cubicBezTo>
                    <a:cubicBezTo>
                      <a:pt x="71147" y="870871"/>
                      <a:pt x="143232" y="907095"/>
                      <a:pt x="217118" y="939327"/>
                    </a:cubicBezTo>
                    <a:cubicBezTo>
                      <a:pt x="219118" y="1029434"/>
                      <a:pt x="220928" y="1119636"/>
                      <a:pt x="222071" y="1209837"/>
                    </a:cubicBezTo>
                    <a:cubicBezTo>
                      <a:pt x="222071" y="1212209"/>
                      <a:pt x="223985" y="1214124"/>
                      <a:pt x="226357" y="1214124"/>
                    </a:cubicBezTo>
                    <a:cubicBezTo>
                      <a:pt x="228729" y="1214124"/>
                      <a:pt x="230643" y="1212209"/>
                      <a:pt x="230643" y="1209837"/>
                    </a:cubicBezTo>
                    <a:cubicBezTo>
                      <a:pt x="229310" y="1094775"/>
                      <a:pt x="229119" y="979809"/>
                      <a:pt x="228833" y="864842"/>
                    </a:cubicBezTo>
                    <a:cubicBezTo>
                      <a:pt x="266076" y="855317"/>
                      <a:pt x="406760" y="795309"/>
                      <a:pt x="440193" y="779117"/>
                    </a:cubicBezTo>
                    <a:cubicBezTo>
                      <a:pt x="443622" y="777307"/>
                      <a:pt x="441241" y="771402"/>
                      <a:pt x="437526" y="77273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A7AA2EEE-D772-4BAB-A5B0-B2BA0F21AA38}"/>
                  </a:ext>
                </a:extLst>
              </p:cNvPr>
              <p:cNvSpPr/>
              <p:nvPr/>
            </p:nvSpPr>
            <p:spPr>
              <a:xfrm>
                <a:off x="4656039" y="2106453"/>
                <a:ext cx="446232" cy="1052226"/>
              </a:xfrm>
              <a:custGeom>
                <a:avLst/>
                <a:gdLst>
                  <a:gd name="connsiteX0" fmla="*/ 445550 w 446232"/>
                  <a:gd name="connsiteY0" fmla="*/ 1033177 h 1052226"/>
                  <a:gd name="connsiteX1" fmla="*/ 223046 w 446232"/>
                  <a:gd name="connsiteY1" fmla="*/ 1052227 h 1052226"/>
                  <a:gd name="connsiteX2" fmla="*/ 638 w 446232"/>
                  <a:gd name="connsiteY2" fmla="*/ 1033177 h 1052226"/>
                  <a:gd name="connsiteX3" fmla="*/ 223046 w 446232"/>
                  <a:gd name="connsiteY3" fmla="*/ 0 h 1052226"/>
                  <a:gd name="connsiteX4" fmla="*/ 445550 w 446232"/>
                  <a:gd name="connsiteY4" fmla="*/ 1033177 h 105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32" h="1052226">
                    <a:moveTo>
                      <a:pt x="445550" y="1033177"/>
                    </a:moveTo>
                    <a:cubicBezTo>
                      <a:pt x="432406" y="1046416"/>
                      <a:pt x="278863" y="1052227"/>
                      <a:pt x="223046" y="1052227"/>
                    </a:cubicBezTo>
                    <a:cubicBezTo>
                      <a:pt x="167230" y="1052227"/>
                      <a:pt x="13496" y="1046416"/>
                      <a:pt x="638" y="1033177"/>
                    </a:cubicBezTo>
                    <a:cubicBezTo>
                      <a:pt x="-12221" y="1019937"/>
                      <a:pt x="173135" y="0"/>
                      <a:pt x="223046" y="0"/>
                    </a:cubicBezTo>
                    <a:cubicBezTo>
                      <a:pt x="272957" y="0"/>
                      <a:pt x="458885" y="1020032"/>
                      <a:pt x="445550" y="1033177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1F500C06-474B-4052-BCC8-5D8661D43492}"/>
                  </a:ext>
                </a:extLst>
              </p:cNvPr>
              <p:cNvSpPr/>
              <p:nvPr/>
            </p:nvSpPr>
            <p:spPr>
              <a:xfrm>
                <a:off x="4666940" y="2106958"/>
                <a:ext cx="441969" cy="1214504"/>
              </a:xfrm>
              <a:custGeom>
                <a:avLst/>
                <a:gdLst>
                  <a:gd name="connsiteX0" fmla="*/ 437698 w 441969"/>
                  <a:gd name="connsiteY0" fmla="*/ 772735 h 1214504"/>
                  <a:gd name="connsiteX1" fmla="*/ 229005 w 441969"/>
                  <a:gd name="connsiteY1" fmla="*/ 861127 h 1214504"/>
                  <a:gd name="connsiteX2" fmla="*/ 229005 w 441969"/>
                  <a:gd name="connsiteY2" fmla="*/ 842077 h 1214504"/>
                  <a:gd name="connsiteX3" fmla="*/ 330922 w 441969"/>
                  <a:gd name="connsiteY3" fmla="*/ 782641 h 1214504"/>
                  <a:gd name="connsiteX4" fmla="*/ 440555 w 441969"/>
                  <a:gd name="connsiteY4" fmla="*/ 717395 h 1214504"/>
                  <a:gd name="connsiteX5" fmla="*/ 438936 w 441969"/>
                  <a:gd name="connsiteY5" fmla="*/ 713775 h 1214504"/>
                  <a:gd name="connsiteX6" fmla="*/ 331684 w 441969"/>
                  <a:gd name="connsiteY6" fmla="*/ 773021 h 1214504"/>
                  <a:gd name="connsiteX7" fmla="*/ 229005 w 441969"/>
                  <a:gd name="connsiteY7" fmla="*/ 835124 h 1214504"/>
                  <a:gd name="connsiteX8" fmla="*/ 228338 w 441969"/>
                  <a:gd name="connsiteY8" fmla="*/ 688534 h 1214504"/>
                  <a:gd name="connsiteX9" fmla="*/ 388453 w 441969"/>
                  <a:gd name="connsiteY9" fmla="*/ 607191 h 1214504"/>
                  <a:gd name="connsiteX10" fmla="*/ 387025 w 441969"/>
                  <a:gd name="connsiteY10" fmla="*/ 603762 h 1214504"/>
                  <a:gd name="connsiteX11" fmla="*/ 228338 w 441969"/>
                  <a:gd name="connsiteY11" fmla="*/ 681962 h 1214504"/>
                  <a:gd name="connsiteX12" fmla="*/ 227767 w 441969"/>
                  <a:gd name="connsiteY12" fmla="*/ 605762 h 1214504"/>
                  <a:gd name="connsiteX13" fmla="*/ 222814 w 441969"/>
                  <a:gd name="connsiteY13" fmla="*/ 212951 h 1214504"/>
                  <a:gd name="connsiteX14" fmla="*/ 323683 w 441969"/>
                  <a:gd name="connsiteY14" fmla="*/ 164469 h 1214504"/>
                  <a:gd name="connsiteX15" fmla="*/ 321969 w 441969"/>
                  <a:gd name="connsiteY15" fmla="*/ 160468 h 1214504"/>
                  <a:gd name="connsiteX16" fmla="*/ 222528 w 441969"/>
                  <a:gd name="connsiteY16" fmla="*/ 203807 h 1214504"/>
                  <a:gd name="connsiteX17" fmla="*/ 214051 w 441969"/>
                  <a:gd name="connsiteY17" fmla="*/ 1401 h 1214504"/>
                  <a:gd name="connsiteX18" fmla="*/ 211879 w 441969"/>
                  <a:gd name="connsiteY18" fmla="*/ 48 h 1214504"/>
                  <a:gd name="connsiteX19" fmla="*/ 210526 w 441969"/>
                  <a:gd name="connsiteY19" fmla="*/ 1401 h 1214504"/>
                  <a:gd name="connsiteX20" fmla="*/ 207859 w 441969"/>
                  <a:gd name="connsiteY20" fmla="*/ 377733 h 1214504"/>
                  <a:gd name="connsiteX21" fmla="*/ 101465 w 441969"/>
                  <a:gd name="connsiteY21" fmla="*/ 299152 h 1214504"/>
                  <a:gd name="connsiteX22" fmla="*/ 100132 w 441969"/>
                  <a:gd name="connsiteY22" fmla="*/ 301438 h 1214504"/>
                  <a:gd name="connsiteX23" fmla="*/ 207955 w 441969"/>
                  <a:gd name="connsiteY23" fmla="*/ 388116 h 1214504"/>
                  <a:gd name="connsiteX24" fmla="*/ 207955 w 441969"/>
                  <a:gd name="connsiteY24" fmla="*/ 409452 h 1214504"/>
                  <a:gd name="connsiteX25" fmla="*/ 94798 w 441969"/>
                  <a:gd name="connsiteY25" fmla="*/ 360207 h 1214504"/>
                  <a:gd name="connsiteX26" fmla="*/ 92226 w 441969"/>
                  <a:gd name="connsiteY26" fmla="*/ 364589 h 1214504"/>
                  <a:gd name="connsiteX27" fmla="*/ 208145 w 441969"/>
                  <a:gd name="connsiteY27" fmla="*/ 419358 h 1214504"/>
                  <a:gd name="connsiteX28" fmla="*/ 210812 w 441969"/>
                  <a:gd name="connsiteY28" fmla="*/ 605762 h 1214504"/>
                  <a:gd name="connsiteX29" fmla="*/ 217003 w 441969"/>
                  <a:gd name="connsiteY29" fmla="*/ 931326 h 1214504"/>
                  <a:gd name="connsiteX30" fmla="*/ 3548 w 441969"/>
                  <a:gd name="connsiteY30" fmla="*/ 827123 h 1214504"/>
                  <a:gd name="connsiteX31" fmla="*/ 1167 w 441969"/>
                  <a:gd name="connsiteY31" fmla="*/ 831219 h 1214504"/>
                  <a:gd name="connsiteX32" fmla="*/ 217194 w 441969"/>
                  <a:gd name="connsiteY32" fmla="*/ 939708 h 1214504"/>
                  <a:gd name="connsiteX33" fmla="*/ 222052 w 441969"/>
                  <a:gd name="connsiteY33" fmla="*/ 1210218 h 1214504"/>
                  <a:gd name="connsiteX34" fmla="*/ 226338 w 441969"/>
                  <a:gd name="connsiteY34" fmla="*/ 1214505 h 1214504"/>
                  <a:gd name="connsiteX35" fmla="*/ 230624 w 441969"/>
                  <a:gd name="connsiteY35" fmla="*/ 1210218 h 1214504"/>
                  <a:gd name="connsiteX36" fmla="*/ 228814 w 441969"/>
                  <a:gd name="connsiteY36" fmla="*/ 865223 h 1214504"/>
                  <a:gd name="connsiteX37" fmla="*/ 440174 w 441969"/>
                  <a:gd name="connsiteY37" fmla="*/ 779498 h 1214504"/>
                  <a:gd name="connsiteX38" fmla="*/ 437698 w 441969"/>
                  <a:gd name="connsiteY38" fmla="*/ 772735 h 12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41969" h="1214504">
                    <a:moveTo>
                      <a:pt x="437698" y="772735"/>
                    </a:moveTo>
                    <a:cubicBezTo>
                      <a:pt x="399598" y="787213"/>
                      <a:pt x="259390" y="844458"/>
                      <a:pt x="229005" y="861127"/>
                    </a:cubicBezTo>
                    <a:cubicBezTo>
                      <a:pt x="229005" y="854745"/>
                      <a:pt x="229005" y="848364"/>
                      <a:pt x="229005" y="842077"/>
                    </a:cubicBezTo>
                    <a:cubicBezTo>
                      <a:pt x="262914" y="822075"/>
                      <a:pt x="296918" y="802358"/>
                      <a:pt x="330922" y="782641"/>
                    </a:cubicBezTo>
                    <a:cubicBezTo>
                      <a:pt x="367308" y="761400"/>
                      <a:pt x="406551" y="742446"/>
                      <a:pt x="440555" y="717395"/>
                    </a:cubicBezTo>
                    <a:cubicBezTo>
                      <a:pt x="442174" y="716252"/>
                      <a:pt x="441222" y="712823"/>
                      <a:pt x="438936" y="713775"/>
                    </a:cubicBezTo>
                    <a:cubicBezTo>
                      <a:pt x="401503" y="729396"/>
                      <a:pt x="366641" y="752542"/>
                      <a:pt x="331684" y="773021"/>
                    </a:cubicBezTo>
                    <a:cubicBezTo>
                      <a:pt x="296728" y="793500"/>
                      <a:pt x="263009" y="814169"/>
                      <a:pt x="229005" y="835124"/>
                    </a:cubicBezTo>
                    <a:cubicBezTo>
                      <a:pt x="229005" y="786261"/>
                      <a:pt x="229005" y="737397"/>
                      <a:pt x="228338" y="688534"/>
                    </a:cubicBezTo>
                    <a:cubicBezTo>
                      <a:pt x="283716" y="665560"/>
                      <a:pt x="337247" y="638366"/>
                      <a:pt x="388453" y="607191"/>
                    </a:cubicBezTo>
                    <a:cubicBezTo>
                      <a:pt x="390168" y="606143"/>
                      <a:pt x="389025" y="602904"/>
                      <a:pt x="387025" y="603762"/>
                    </a:cubicBezTo>
                    <a:cubicBezTo>
                      <a:pt x="332218" y="625755"/>
                      <a:pt x="279173" y="651901"/>
                      <a:pt x="228338" y="681962"/>
                    </a:cubicBezTo>
                    <a:cubicBezTo>
                      <a:pt x="228338" y="656530"/>
                      <a:pt x="228338" y="631098"/>
                      <a:pt x="227767" y="605762"/>
                    </a:cubicBezTo>
                    <a:cubicBezTo>
                      <a:pt x="226433" y="474888"/>
                      <a:pt x="226147" y="343920"/>
                      <a:pt x="222814" y="212951"/>
                    </a:cubicBezTo>
                    <a:cubicBezTo>
                      <a:pt x="256151" y="196187"/>
                      <a:pt x="290441" y="181328"/>
                      <a:pt x="323683" y="164469"/>
                    </a:cubicBezTo>
                    <a:cubicBezTo>
                      <a:pt x="325874" y="163326"/>
                      <a:pt x="324350" y="159516"/>
                      <a:pt x="321969" y="160468"/>
                    </a:cubicBezTo>
                    <a:cubicBezTo>
                      <a:pt x="288250" y="173613"/>
                      <a:pt x="255294" y="189043"/>
                      <a:pt x="222528" y="203807"/>
                    </a:cubicBezTo>
                    <a:cubicBezTo>
                      <a:pt x="220718" y="136275"/>
                      <a:pt x="218146" y="68838"/>
                      <a:pt x="214051" y="1401"/>
                    </a:cubicBezTo>
                    <a:cubicBezTo>
                      <a:pt x="213822" y="429"/>
                      <a:pt x="212850" y="-181"/>
                      <a:pt x="211879" y="48"/>
                    </a:cubicBezTo>
                    <a:cubicBezTo>
                      <a:pt x="211203" y="210"/>
                      <a:pt x="210679" y="734"/>
                      <a:pt x="210526" y="1401"/>
                    </a:cubicBezTo>
                    <a:cubicBezTo>
                      <a:pt x="205859" y="126750"/>
                      <a:pt x="206240" y="252289"/>
                      <a:pt x="207859" y="377733"/>
                    </a:cubicBezTo>
                    <a:cubicBezTo>
                      <a:pt x="173379" y="350206"/>
                      <a:pt x="136612" y="325822"/>
                      <a:pt x="101465" y="299152"/>
                    </a:cubicBezTo>
                    <a:cubicBezTo>
                      <a:pt x="100132" y="298104"/>
                      <a:pt x="98798" y="300390"/>
                      <a:pt x="100132" y="301438"/>
                    </a:cubicBezTo>
                    <a:cubicBezTo>
                      <a:pt x="136803" y="329346"/>
                      <a:pt x="171188" y="360303"/>
                      <a:pt x="207955" y="388116"/>
                    </a:cubicBezTo>
                    <a:lnTo>
                      <a:pt x="207955" y="409452"/>
                    </a:lnTo>
                    <a:cubicBezTo>
                      <a:pt x="170521" y="392307"/>
                      <a:pt x="132612" y="376400"/>
                      <a:pt x="94798" y="360207"/>
                    </a:cubicBezTo>
                    <a:cubicBezTo>
                      <a:pt x="91845" y="358969"/>
                      <a:pt x="89178" y="363160"/>
                      <a:pt x="92226" y="364589"/>
                    </a:cubicBezTo>
                    <a:cubicBezTo>
                      <a:pt x="130326" y="383067"/>
                      <a:pt x="169093" y="401927"/>
                      <a:pt x="208145" y="419358"/>
                    </a:cubicBezTo>
                    <a:cubicBezTo>
                      <a:pt x="209002" y="481556"/>
                      <a:pt x="210050" y="543183"/>
                      <a:pt x="210812" y="605762"/>
                    </a:cubicBezTo>
                    <a:cubicBezTo>
                      <a:pt x="212241" y="714347"/>
                      <a:pt x="214622" y="822837"/>
                      <a:pt x="217003" y="931326"/>
                    </a:cubicBezTo>
                    <a:cubicBezTo>
                      <a:pt x="146328" y="895636"/>
                      <a:pt x="75176" y="860908"/>
                      <a:pt x="3548" y="827123"/>
                    </a:cubicBezTo>
                    <a:cubicBezTo>
                      <a:pt x="881" y="825789"/>
                      <a:pt x="-1500" y="829695"/>
                      <a:pt x="1167" y="831219"/>
                    </a:cubicBezTo>
                    <a:cubicBezTo>
                      <a:pt x="71157" y="871281"/>
                      <a:pt x="143270" y="907495"/>
                      <a:pt x="217194" y="939708"/>
                    </a:cubicBezTo>
                    <a:cubicBezTo>
                      <a:pt x="219099" y="1029815"/>
                      <a:pt x="220909" y="1120017"/>
                      <a:pt x="222052" y="1210218"/>
                    </a:cubicBezTo>
                    <a:cubicBezTo>
                      <a:pt x="222052" y="1212590"/>
                      <a:pt x="223966" y="1214505"/>
                      <a:pt x="226338" y="1214505"/>
                    </a:cubicBezTo>
                    <a:cubicBezTo>
                      <a:pt x="228710" y="1214505"/>
                      <a:pt x="230624" y="1212590"/>
                      <a:pt x="230624" y="1210218"/>
                    </a:cubicBezTo>
                    <a:cubicBezTo>
                      <a:pt x="229386" y="1095156"/>
                      <a:pt x="229195" y="980190"/>
                      <a:pt x="228814" y="865223"/>
                    </a:cubicBezTo>
                    <a:cubicBezTo>
                      <a:pt x="266057" y="855698"/>
                      <a:pt x="406741" y="795690"/>
                      <a:pt x="440174" y="779498"/>
                    </a:cubicBezTo>
                    <a:cubicBezTo>
                      <a:pt x="443794" y="777307"/>
                      <a:pt x="441412" y="771402"/>
                      <a:pt x="437698" y="77273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DC353B9E-B385-4EB7-BCB0-A7155A242602}"/>
                  </a:ext>
                </a:extLst>
              </p:cNvPr>
              <p:cNvSpPr/>
              <p:nvPr/>
            </p:nvSpPr>
            <p:spPr>
              <a:xfrm>
                <a:off x="5330293" y="2472213"/>
                <a:ext cx="311823" cy="735329"/>
              </a:xfrm>
              <a:custGeom>
                <a:avLst/>
                <a:gdLst>
                  <a:gd name="connsiteX0" fmla="*/ 468 w 311823"/>
                  <a:gd name="connsiteY0" fmla="*/ 722090 h 735329"/>
                  <a:gd name="connsiteX1" fmla="*/ 155916 w 311823"/>
                  <a:gd name="connsiteY1" fmla="*/ 735330 h 735329"/>
                  <a:gd name="connsiteX2" fmla="*/ 311364 w 311823"/>
                  <a:gd name="connsiteY2" fmla="*/ 722090 h 735329"/>
                  <a:gd name="connsiteX3" fmla="*/ 156106 w 311823"/>
                  <a:gd name="connsiteY3" fmla="*/ 0 h 735329"/>
                  <a:gd name="connsiteX4" fmla="*/ 468 w 311823"/>
                  <a:gd name="connsiteY4" fmla="*/ 722090 h 73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823" h="735329">
                    <a:moveTo>
                      <a:pt x="468" y="722090"/>
                    </a:moveTo>
                    <a:cubicBezTo>
                      <a:pt x="9993" y="731615"/>
                      <a:pt x="116958" y="735330"/>
                      <a:pt x="155916" y="735330"/>
                    </a:cubicBezTo>
                    <a:cubicBezTo>
                      <a:pt x="194873" y="735330"/>
                      <a:pt x="302220" y="731234"/>
                      <a:pt x="311364" y="722090"/>
                    </a:cubicBezTo>
                    <a:cubicBezTo>
                      <a:pt x="320508" y="712946"/>
                      <a:pt x="190682" y="0"/>
                      <a:pt x="156106" y="0"/>
                    </a:cubicBezTo>
                    <a:cubicBezTo>
                      <a:pt x="121530" y="0"/>
                      <a:pt x="-8772" y="712851"/>
                      <a:pt x="468" y="72209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4A9F5DC-655B-4F95-B0B7-6E5DA3EDC719}"/>
                  </a:ext>
                </a:extLst>
              </p:cNvPr>
              <p:cNvSpPr/>
              <p:nvPr/>
            </p:nvSpPr>
            <p:spPr>
              <a:xfrm>
                <a:off x="5325606" y="2471832"/>
                <a:ext cx="308594" cy="849249"/>
              </a:xfrm>
              <a:custGeom>
                <a:avLst/>
                <a:gdLst>
                  <a:gd name="connsiteX0" fmla="*/ 2964 w 308594"/>
                  <a:gd name="connsiteY0" fmla="*/ 540830 h 849249"/>
                  <a:gd name="connsiteX1" fmla="*/ 148887 w 308594"/>
                  <a:gd name="connsiteY1" fmla="*/ 602552 h 849249"/>
                  <a:gd name="connsiteX2" fmla="*/ 148887 w 308594"/>
                  <a:gd name="connsiteY2" fmla="*/ 589121 h 849249"/>
                  <a:gd name="connsiteX3" fmla="*/ 77736 w 308594"/>
                  <a:gd name="connsiteY3" fmla="*/ 547592 h 849249"/>
                  <a:gd name="connsiteX4" fmla="*/ 1059 w 308594"/>
                  <a:gd name="connsiteY4" fmla="*/ 502063 h 849249"/>
                  <a:gd name="connsiteX5" fmla="*/ 2202 w 308594"/>
                  <a:gd name="connsiteY5" fmla="*/ 499491 h 849249"/>
                  <a:gd name="connsiteX6" fmla="*/ 77164 w 308594"/>
                  <a:gd name="connsiteY6" fmla="*/ 540925 h 849249"/>
                  <a:gd name="connsiteX7" fmla="*/ 148887 w 308594"/>
                  <a:gd name="connsiteY7" fmla="*/ 584359 h 849249"/>
                  <a:gd name="connsiteX8" fmla="*/ 149364 w 308594"/>
                  <a:gd name="connsiteY8" fmla="*/ 481870 h 849249"/>
                  <a:gd name="connsiteX9" fmla="*/ 37540 w 308594"/>
                  <a:gd name="connsiteY9" fmla="*/ 424720 h 849249"/>
                  <a:gd name="connsiteX10" fmla="*/ 38493 w 308594"/>
                  <a:gd name="connsiteY10" fmla="*/ 422339 h 849249"/>
                  <a:gd name="connsiteX11" fmla="*/ 149364 w 308594"/>
                  <a:gd name="connsiteY11" fmla="*/ 476917 h 849249"/>
                  <a:gd name="connsiteX12" fmla="*/ 149364 w 308594"/>
                  <a:gd name="connsiteY12" fmla="*/ 423672 h 849249"/>
                  <a:gd name="connsiteX13" fmla="*/ 152888 w 308594"/>
                  <a:gd name="connsiteY13" fmla="*/ 149162 h 849249"/>
                  <a:gd name="connsiteX14" fmla="*/ 82403 w 308594"/>
                  <a:gd name="connsiteY14" fmla="*/ 115253 h 849249"/>
                  <a:gd name="connsiteX15" fmla="*/ 83546 w 308594"/>
                  <a:gd name="connsiteY15" fmla="*/ 112395 h 849249"/>
                  <a:gd name="connsiteX16" fmla="*/ 153078 w 308594"/>
                  <a:gd name="connsiteY16" fmla="*/ 142780 h 849249"/>
                  <a:gd name="connsiteX17" fmla="*/ 158984 w 308594"/>
                  <a:gd name="connsiteY17" fmla="*/ 1238 h 849249"/>
                  <a:gd name="connsiteX18" fmla="*/ 160222 w 308594"/>
                  <a:gd name="connsiteY18" fmla="*/ 0 h 849249"/>
                  <a:gd name="connsiteX19" fmla="*/ 161461 w 308594"/>
                  <a:gd name="connsiteY19" fmla="*/ 1238 h 849249"/>
                  <a:gd name="connsiteX20" fmla="*/ 163365 w 308594"/>
                  <a:gd name="connsiteY20" fmla="*/ 264319 h 849249"/>
                  <a:gd name="connsiteX21" fmla="*/ 237661 w 308594"/>
                  <a:gd name="connsiteY21" fmla="*/ 209360 h 849249"/>
                  <a:gd name="connsiteX22" fmla="*/ 238613 w 308594"/>
                  <a:gd name="connsiteY22" fmla="*/ 210979 h 849249"/>
                  <a:gd name="connsiteX23" fmla="*/ 163270 w 308594"/>
                  <a:gd name="connsiteY23" fmla="*/ 271558 h 849249"/>
                  <a:gd name="connsiteX24" fmla="*/ 163270 w 308594"/>
                  <a:gd name="connsiteY24" fmla="*/ 286417 h 849249"/>
                  <a:gd name="connsiteX25" fmla="*/ 242328 w 308594"/>
                  <a:gd name="connsiteY25" fmla="*/ 252032 h 849249"/>
                  <a:gd name="connsiteX26" fmla="*/ 244137 w 308594"/>
                  <a:gd name="connsiteY26" fmla="*/ 255079 h 849249"/>
                  <a:gd name="connsiteX27" fmla="*/ 163175 w 308594"/>
                  <a:gd name="connsiteY27" fmla="*/ 293180 h 849249"/>
                  <a:gd name="connsiteX28" fmla="*/ 161270 w 308594"/>
                  <a:gd name="connsiteY28" fmla="*/ 423482 h 849249"/>
                  <a:gd name="connsiteX29" fmla="*/ 156984 w 308594"/>
                  <a:gd name="connsiteY29" fmla="*/ 651034 h 849249"/>
                  <a:gd name="connsiteX30" fmla="*/ 306050 w 308594"/>
                  <a:gd name="connsiteY30" fmla="*/ 578168 h 849249"/>
                  <a:gd name="connsiteX31" fmla="*/ 307764 w 308594"/>
                  <a:gd name="connsiteY31" fmla="*/ 581025 h 849249"/>
                  <a:gd name="connsiteX32" fmla="*/ 156793 w 308594"/>
                  <a:gd name="connsiteY32" fmla="*/ 657225 h 849249"/>
                  <a:gd name="connsiteX33" fmla="*/ 153364 w 308594"/>
                  <a:gd name="connsiteY33" fmla="*/ 846296 h 849249"/>
                  <a:gd name="connsiteX34" fmla="*/ 150411 w 308594"/>
                  <a:gd name="connsiteY34" fmla="*/ 849249 h 849249"/>
                  <a:gd name="connsiteX35" fmla="*/ 147459 w 308594"/>
                  <a:gd name="connsiteY35" fmla="*/ 846296 h 849249"/>
                  <a:gd name="connsiteX36" fmla="*/ 148697 w 308594"/>
                  <a:gd name="connsiteY36" fmla="*/ 605123 h 849249"/>
                  <a:gd name="connsiteX37" fmla="*/ 964 w 308594"/>
                  <a:gd name="connsiteY37" fmla="*/ 545116 h 849249"/>
                  <a:gd name="connsiteX38" fmla="*/ 2964 w 308594"/>
                  <a:gd name="connsiteY38" fmla="*/ 540830 h 8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08594" h="849249">
                    <a:moveTo>
                      <a:pt x="2964" y="540830"/>
                    </a:moveTo>
                    <a:cubicBezTo>
                      <a:pt x="29539" y="550926"/>
                      <a:pt x="127647" y="590836"/>
                      <a:pt x="148887" y="602552"/>
                    </a:cubicBezTo>
                    <a:lnTo>
                      <a:pt x="148887" y="589121"/>
                    </a:lnTo>
                    <a:cubicBezTo>
                      <a:pt x="125265" y="575215"/>
                      <a:pt x="101262" y="561404"/>
                      <a:pt x="77736" y="547592"/>
                    </a:cubicBezTo>
                    <a:cubicBezTo>
                      <a:pt x="51409" y="533752"/>
                      <a:pt x="25815" y="518560"/>
                      <a:pt x="1059" y="502063"/>
                    </a:cubicBezTo>
                    <a:cubicBezTo>
                      <a:pt x="-84" y="501206"/>
                      <a:pt x="1059" y="498824"/>
                      <a:pt x="2202" y="499491"/>
                    </a:cubicBezTo>
                    <a:cubicBezTo>
                      <a:pt x="28110" y="511569"/>
                      <a:pt x="53152" y="525418"/>
                      <a:pt x="77164" y="540925"/>
                    </a:cubicBezTo>
                    <a:cubicBezTo>
                      <a:pt x="101262" y="555022"/>
                      <a:pt x="124789" y="569500"/>
                      <a:pt x="148887" y="584359"/>
                    </a:cubicBezTo>
                    <a:cubicBezTo>
                      <a:pt x="148887" y="550164"/>
                      <a:pt x="148887" y="515969"/>
                      <a:pt x="149364" y="481870"/>
                    </a:cubicBezTo>
                    <a:cubicBezTo>
                      <a:pt x="110692" y="465677"/>
                      <a:pt x="73316" y="446580"/>
                      <a:pt x="37540" y="424720"/>
                    </a:cubicBezTo>
                    <a:cubicBezTo>
                      <a:pt x="36302" y="423958"/>
                      <a:pt x="37064" y="421672"/>
                      <a:pt x="38493" y="422339"/>
                    </a:cubicBezTo>
                    <a:cubicBezTo>
                      <a:pt x="76783" y="437693"/>
                      <a:pt x="113845" y="455943"/>
                      <a:pt x="149364" y="476917"/>
                    </a:cubicBezTo>
                    <a:cubicBezTo>
                      <a:pt x="149364" y="459200"/>
                      <a:pt x="149364" y="441389"/>
                      <a:pt x="149364" y="423672"/>
                    </a:cubicBezTo>
                    <a:cubicBezTo>
                      <a:pt x="150411" y="332232"/>
                      <a:pt x="150602" y="240602"/>
                      <a:pt x="152888" y="149162"/>
                    </a:cubicBezTo>
                    <a:cubicBezTo>
                      <a:pt x="129647" y="137350"/>
                      <a:pt x="105263" y="127064"/>
                      <a:pt x="82403" y="115253"/>
                    </a:cubicBezTo>
                    <a:cubicBezTo>
                      <a:pt x="80879" y="114491"/>
                      <a:pt x="81927" y="111824"/>
                      <a:pt x="83546" y="112395"/>
                    </a:cubicBezTo>
                    <a:cubicBezTo>
                      <a:pt x="107168" y="121920"/>
                      <a:pt x="129933" y="132588"/>
                      <a:pt x="153078" y="142780"/>
                    </a:cubicBezTo>
                    <a:cubicBezTo>
                      <a:pt x="154317" y="95155"/>
                      <a:pt x="156126" y="48387"/>
                      <a:pt x="158984" y="1238"/>
                    </a:cubicBezTo>
                    <a:cubicBezTo>
                      <a:pt x="158984" y="552"/>
                      <a:pt x="159536" y="0"/>
                      <a:pt x="160222" y="0"/>
                    </a:cubicBezTo>
                    <a:cubicBezTo>
                      <a:pt x="160908" y="0"/>
                      <a:pt x="161461" y="552"/>
                      <a:pt x="161461" y="1238"/>
                    </a:cubicBezTo>
                    <a:cubicBezTo>
                      <a:pt x="164699" y="88868"/>
                      <a:pt x="164413" y="176594"/>
                      <a:pt x="163365" y="264319"/>
                    </a:cubicBezTo>
                    <a:cubicBezTo>
                      <a:pt x="187464" y="245269"/>
                      <a:pt x="213181" y="228029"/>
                      <a:pt x="237661" y="209360"/>
                    </a:cubicBezTo>
                    <a:cubicBezTo>
                      <a:pt x="238613" y="208598"/>
                      <a:pt x="239565" y="210217"/>
                      <a:pt x="238613" y="210979"/>
                    </a:cubicBezTo>
                    <a:cubicBezTo>
                      <a:pt x="212991" y="230505"/>
                      <a:pt x="188988" y="252127"/>
                      <a:pt x="163270" y="271558"/>
                    </a:cubicBezTo>
                    <a:cubicBezTo>
                      <a:pt x="163270" y="276511"/>
                      <a:pt x="163270" y="281083"/>
                      <a:pt x="163270" y="286417"/>
                    </a:cubicBezTo>
                    <a:cubicBezTo>
                      <a:pt x="189369" y="274511"/>
                      <a:pt x="215943" y="263366"/>
                      <a:pt x="242328" y="252032"/>
                    </a:cubicBezTo>
                    <a:cubicBezTo>
                      <a:pt x="244423" y="251174"/>
                      <a:pt x="246233" y="254127"/>
                      <a:pt x="244137" y="255079"/>
                    </a:cubicBezTo>
                    <a:cubicBezTo>
                      <a:pt x="217182" y="268034"/>
                      <a:pt x="190416" y="281178"/>
                      <a:pt x="163175" y="293180"/>
                    </a:cubicBezTo>
                    <a:cubicBezTo>
                      <a:pt x="162508" y="336614"/>
                      <a:pt x="161746" y="380048"/>
                      <a:pt x="161270" y="423482"/>
                    </a:cubicBezTo>
                    <a:cubicBezTo>
                      <a:pt x="160222" y="499682"/>
                      <a:pt x="158603" y="575120"/>
                      <a:pt x="156984" y="651034"/>
                    </a:cubicBezTo>
                    <a:cubicBezTo>
                      <a:pt x="206323" y="626078"/>
                      <a:pt x="256015" y="601790"/>
                      <a:pt x="306050" y="578168"/>
                    </a:cubicBezTo>
                    <a:cubicBezTo>
                      <a:pt x="307955" y="577215"/>
                      <a:pt x="309669" y="579977"/>
                      <a:pt x="307764" y="581025"/>
                    </a:cubicBezTo>
                    <a:cubicBezTo>
                      <a:pt x="258863" y="609152"/>
                      <a:pt x="208466" y="634584"/>
                      <a:pt x="156793" y="657225"/>
                    </a:cubicBezTo>
                    <a:cubicBezTo>
                      <a:pt x="155460" y="720281"/>
                      <a:pt x="154317" y="783307"/>
                      <a:pt x="153364" y="846296"/>
                    </a:cubicBezTo>
                    <a:cubicBezTo>
                      <a:pt x="153364" y="847925"/>
                      <a:pt x="152040" y="849249"/>
                      <a:pt x="150411" y="849249"/>
                    </a:cubicBezTo>
                    <a:cubicBezTo>
                      <a:pt x="148783" y="849249"/>
                      <a:pt x="147459" y="847925"/>
                      <a:pt x="147459" y="846296"/>
                    </a:cubicBezTo>
                    <a:cubicBezTo>
                      <a:pt x="148316" y="765905"/>
                      <a:pt x="148411" y="685514"/>
                      <a:pt x="148697" y="605123"/>
                    </a:cubicBezTo>
                    <a:cubicBezTo>
                      <a:pt x="122598" y="598742"/>
                      <a:pt x="24300" y="556641"/>
                      <a:pt x="964" y="545116"/>
                    </a:cubicBezTo>
                    <a:cubicBezTo>
                      <a:pt x="-1131" y="543973"/>
                      <a:pt x="488" y="539782"/>
                      <a:pt x="2964" y="54083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32D56A6E-43E8-4EA8-9996-55B1C8362CBC}"/>
                  </a:ext>
                </a:extLst>
              </p:cNvPr>
              <p:cNvSpPr/>
              <p:nvPr/>
            </p:nvSpPr>
            <p:spPr>
              <a:xfrm>
                <a:off x="4545060" y="2472213"/>
                <a:ext cx="311919" cy="735329"/>
              </a:xfrm>
              <a:custGeom>
                <a:avLst/>
                <a:gdLst>
                  <a:gd name="connsiteX0" fmla="*/ 460 w 311919"/>
                  <a:gd name="connsiteY0" fmla="*/ 722090 h 735329"/>
                  <a:gd name="connsiteX1" fmla="*/ 156003 w 311919"/>
                  <a:gd name="connsiteY1" fmla="*/ 735330 h 735329"/>
                  <a:gd name="connsiteX2" fmla="*/ 311451 w 311919"/>
                  <a:gd name="connsiteY2" fmla="*/ 722090 h 735329"/>
                  <a:gd name="connsiteX3" fmla="*/ 156003 w 311919"/>
                  <a:gd name="connsiteY3" fmla="*/ 0 h 735329"/>
                  <a:gd name="connsiteX4" fmla="*/ 460 w 311919"/>
                  <a:gd name="connsiteY4" fmla="*/ 722090 h 73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919" h="735329">
                    <a:moveTo>
                      <a:pt x="460" y="722090"/>
                    </a:moveTo>
                    <a:cubicBezTo>
                      <a:pt x="9985" y="731615"/>
                      <a:pt x="116950" y="735330"/>
                      <a:pt x="156003" y="735330"/>
                    </a:cubicBezTo>
                    <a:cubicBezTo>
                      <a:pt x="195055" y="735330"/>
                      <a:pt x="302212" y="731234"/>
                      <a:pt x="311451" y="722090"/>
                    </a:cubicBezTo>
                    <a:cubicBezTo>
                      <a:pt x="320690" y="712946"/>
                      <a:pt x="190769" y="0"/>
                      <a:pt x="156003" y="0"/>
                    </a:cubicBezTo>
                    <a:cubicBezTo>
                      <a:pt x="121237" y="0"/>
                      <a:pt x="-8684" y="712851"/>
                      <a:pt x="460" y="72209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B404D5DE-5577-4DCA-97A6-3FB23D303267}"/>
                  </a:ext>
                </a:extLst>
              </p:cNvPr>
              <p:cNvSpPr/>
              <p:nvPr/>
            </p:nvSpPr>
            <p:spPr>
              <a:xfrm>
                <a:off x="4540326" y="2472174"/>
                <a:ext cx="308686" cy="848469"/>
              </a:xfrm>
              <a:custGeom>
                <a:avLst/>
                <a:gdLst>
                  <a:gd name="connsiteX0" fmla="*/ 3099 w 308686"/>
                  <a:gd name="connsiteY0" fmla="*/ 540488 h 848469"/>
                  <a:gd name="connsiteX1" fmla="*/ 148927 w 308686"/>
                  <a:gd name="connsiteY1" fmla="*/ 602210 h 848469"/>
                  <a:gd name="connsiteX2" fmla="*/ 148927 w 308686"/>
                  <a:gd name="connsiteY2" fmla="*/ 588780 h 848469"/>
                  <a:gd name="connsiteX3" fmla="*/ 77775 w 308686"/>
                  <a:gd name="connsiteY3" fmla="*/ 547251 h 848469"/>
                  <a:gd name="connsiteX4" fmla="*/ 1575 w 308686"/>
                  <a:gd name="connsiteY4" fmla="*/ 501721 h 848469"/>
                  <a:gd name="connsiteX5" fmla="*/ 2623 w 308686"/>
                  <a:gd name="connsiteY5" fmla="*/ 499150 h 848469"/>
                  <a:gd name="connsiteX6" fmla="*/ 77584 w 308686"/>
                  <a:gd name="connsiteY6" fmla="*/ 540583 h 848469"/>
                  <a:gd name="connsiteX7" fmla="*/ 149403 w 308686"/>
                  <a:gd name="connsiteY7" fmla="*/ 584017 h 848469"/>
                  <a:gd name="connsiteX8" fmla="*/ 149403 w 308686"/>
                  <a:gd name="connsiteY8" fmla="*/ 481528 h 848469"/>
                  <a:gd name="connsiteX9" fmla="*/ 37579 w 308686"/>
                  <a:gd name="connsiteY9" fmla="*/ 424378 h 848469"/>
                  <a:gd name="connsiteX10" fmla="*/ 38627 w 308686"/>
                  <a:gd name="connsiteY10" fmla="*/ 421997 h 848469"/>
                  <a:gd name="connsiteX11" fmla="*/ 149498 w 308686"/>
                  <a:gd name="connsiteY11" fmla="*/ 476575 h 848469"/>
                  <a:gd name="connsiteX12" fmla="*/ 149498 w 308686"/>
                  <a:gd name="connsiteY12" fmla="*/ 423331 h 848469"/>
                  <a:gd name="connsiteX13" fmla="*/ 152927 w 308686"/>
                  <a:gd name="connsiteY13" fmla="*/ 148820 h 848469"/>
                  <a:gd name="connsiteX14" fmla="*/ 82442 w 308686"/>
                  <a:gd name="connsiteY14" fmla="*/ 114911 h 848469"/>
                  <a:gd name="connsiteX15" fmla="*/ 82216 w 308686"/>
                  <a:gd name="connsiteY15" fmla="*/ 112635 h 848469"/>
                  <a:gd name="connsiteX16" fmla="*/ 83680 w 308686"/>
                  <a:gd name="connsiteY16" fmla="*/ 112054 h 848469"/>
                  <a:gd name="connsiteX17" fmla="*/ 153118 w 308686"/>
                  <a:gd name="connsiteY17" fmla="*/ 142438 h 848469"/>
                  <a:gd name="connsiteX18" fmla="*/ 159118 w 308686"/>
                  <a:gd name="connsiteY18" fmla="*/ 897 h 848469"/>
                  <a:gd name="connsiteX19" fmla="*/ 160652 w 308686"/>
                  <a:gd name="connsiteY19" fmla="*/ 49 h 848469"/>
                  <a:gd name="connsiteX20" fmla="*/ 161500 w 308686"/>
                  <a:gd name="connsiteY20" fmla="*/ 897 h 848469"/>
                  <a:gd name="connsiteX21" fmla="*/ 163405 w 308686"/>
                  <a:gd name="connsiteY21" fmla="*/ 263977 h 848469"/>
                  <a:gd name="connsiteX22" fmla="*/ 237795 w 308686"/>
                  <a:gd name="connsiteY22" fmla="*/ 209018 h 848469"/>
                  <a:gd name="connsiteX23" fmla="*/ 238747 w 308686"/>
                  <a:gd name="connsiteY23" fmla="*/ 210637 h 848469"/>
                  <a:gd name="connsiteX24" fmla="*/ 163309 w 308686"/>
                  <a:gd name="connsiteY24" fmla="*/ 271216 h 848469"/>
                  <a:gd name="connsiteX25" fmla="*/ 163309 w 308686"/>
                  <a:gd name="connsiteY25" fmla="*/ 286075 h 848469"/>
                  <a:gd name="connsiteX26" fmla="*/ 242462 w 308686"/>
                  <a:gd name="connsiteY26" fmla="*/ 251690 h 848469"/>
                  <a:gd name="connsiteX27" fmla="*/ 244177 w 308686"/>
                  <a:gd name="connsiteY27" fmla="*/ 254738 h 848469"/>
                  <a:gd name="connsiteX28" fmla="*/ 163214 w 308686"/>
                  <a:gd name="connsiteY28" fmla="*/ 292838 h 848469"/>
                  <a:gd name="connsiteX29" fmla="*/ 161309 w 308686"/>
                  <a:gd name="connsiteY29" fmla="*/ 423140 h 848469"/>
                  <a:gd name="connsiteX30" fmla="*/ 157023 w 308686"/>
                  <a:gd name="connsiteY30" fmla="*/ 650692 h 848469"/>
                  <a:gd name="connsiteX31" fmla="*/ 306184 w 308686"/>
                  <a:gd name="connsiteY31" fmla="*/ 577826 h 848469"/>
                  <a:gd name="connsiteX32" fmla="*/ 307899 w 308686"/>
                  <a:gd name="connsiteY32" fmla="*/ 580684 h 848469"/>
                  <a:gd name="connsiteX33" fmla="*/ 156928 w 308686"/>
                  <a:gd name="connsiteY33" fmla="*/ 656884 h 848469"/>
                  <a:gd name="connsiteX34" fmla="*/ 153499 w 308686"/>
                  <a:gd name="connsiteY34" fmla="*/ 845955 h 848469"/>
                  <a:gd name="connsiteX35" fmla="*/ 149965 w 308686"/>
                  <a:gd name="connsiteY35" fmla="*/ 848422 h 848469"/>
                  <a:gd name="connsiteX36" fmla="*/ 147498 w 308686"/>
                  <a:gd name="connsiteY36" fmla="*/ 845955 h 848469"/>
                  <a:gd name="connsiteX37" fmla="*/ 148736 w 308686"/>
                  <a:gd name="connsiteY37" fmla="*/ 604782 h 848469"/>
                  <a:gd name="connsiteX38" fmla="*/ 1003 w 308686"/>
                  <a:gd name="connsiteY38" fmla="*/ 544774 h 848469"/>
                  <a:gd name="connsiteX39" fmla="*/ 3099 w 308686"/>
                  <a:gd name="connsiteY39" fmla="*/ 540488 h 84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8686" h="848469">
                    <a:moveTo>
                      <a:pt x="3099" y="540488"/>
                    </a:moveTo>
                    <a:cubicBezTo>
                      <a:pt x="29578" y="550585"/>
                      <a:pt x="127781" y="590494"/>
                      <a:pt x="148927" y="602210"/>
                    </a:cubicBezTo>
                    <a:cubicBezTo>
                      <a:pt x="148927" y="597733"/>
                      <a:pt x="148927" y="593257"/>
                      <a:pt x="148927" y="588780"/>
                    </a:cubicBezTo>
                    <a:lnTo>
                      <a:pt x="77775" y="547251"/>
                    </a:lnTo>
                    <a:cubicBezTo>
                      <a:pt x="51606" y="533402"/>
                      <a:pt x="26172" y="518200"/>
                      <a:pt x="1575" y="501721"/>
                    </a:cubicBezTo>
                    <a:cubicBezTo>
                      <a:pt x="432" y="500864"/>
                      <a:pt x="1003" y="498483"/>
                      <a:pt x="2623" y="499150"/>
                    </a:cubicBezTo>
                    <a:cubicBezTo>
                      <a:pt x="28537" y="511208"/>
                      <a:pt x="53585" y="525058"/>
                      <a:pt x="77584" y="540583"/>
                    </a:cubicBezTo>
                    <a:cubicBezTo>
                      <a:pt x="101778" y="554680"/>
                      <a:pt x="125209" y="569158"/>
                      <a:pt x="149403" y="584017"/>
                    </a:cubicBezTo>
                    <a:cubicBezTo>
                      <a:pt x="149403" y="549851"/>
                      <a:pt x="149403" y="515694"/>
                      <a:pt x="149403" y="481528"/>
                    </a:cubicBezTo>
                    <a:cubicBezTo>
                      <a:pt x="110744" y="465317"/>
                      <a:pt x="73363" y="446219"/>
                      <a:pt x="37579" y="424378"/>
                    </a:cubicBezTo>
                    <a:cubicBezTo>
                      <a:pt x="36341" y="423616"/>
                      <a:pt x="37579" y="421330"/>
                      <a:pt x="38627" y="421997"/>
                    </a:cubicBezTo>
                    <a:cubicBezTo>
                      <a:pt x="76905" y="437370"/>
                      <a:pt x="113968" y="455620"/>
                      <a:pt x="149498" y="476575"/>
                    </a:cubicBezTo>
                    <a:cubicBezTo>
                      <a:pt x="149498" y="458859"/>
                      <a:pt x="149498" y="441047"/>
                      <a:pt x="149498" y="423331"/>
                    </a:cubicBezTo>
                    <a:cubicBezTo>
                      <a:pt x="150451" y="331891"/>
                      <a:pt x="150641" y="240260"/>
                      <a:pt x="152927" y="148820"/>
                    </a:cubicBezTo>
                    <a:cubicBezTo>
                      <a:pt x="129686" y="137009"/>
                      <a:pt x="105302" y="126722"/>
                      <a:pt x="82442" y="114911"/>
                    </a:cubicBezTo>
                    <a:cubicBezTo>
                      <a:pt x="81751" y="114340"/>
                      <a:pt x="81650" y="113320"/>
                      <a:pt x="82216" y="112635"/>
                    </a:cubicBezTo>
                    <a:cubicBezTo>
                      <a:pt x="82572" y="112196"/>
                      <a:pt x="83125" y="111977"/>
                      <a:pt x="83680" y="112054"/>
                    </a:cubicBezTo>
                    <a:cubicBezTo>
                      <a:pt x="107207" y="121579"/>
                      <a:pt x="129972" y="132247"/>
                      <a:pt x="153118" y="142438"/>
                    </a:cubicBezTo>
                    <a:cubicBezTo>
                      <a:pt x="154356" y="94813"/>
                      <a:pt x="156166" y="48046"/>
                      <a:pt x="159118" y="897"/>
                    </a:cubicBezTo>
                    <a:cubicBezTo>
                      <a:pt x="159309" y="240"/>
                      <a:pt x="159995" y="-141"/>
                      <a:pt x="160652" y="49"/>
                    </a:cubicBezTo>
                    <a:cubicBezTo>
                      <a:pt x="161061" y="163"/>
                      <a:pt x="161385" y="487"/>
                      <a:pt x="161500" y="897"/>
                    </a:cubicBezTo>
                    <a:cubicBezTo>
                      <a:pt x="164738" y="88527"/>
                      <a:pt x="164548" y="176252"/>
                      <a:pt x="163405" y="263977"/>
                    </a:cubicBezTo>
                    <a:cubicBezTo>
                      <a:pt x="187503" y="244927"/>
                      <a:pt x="213220" y="227687"/>
                      <a:pt x="237795" y="209018"/>
                    </a:cubicBezTo>
                    <a:cubicBezTo>
                      <a:pt x="238747" y="208256"/>
                      <a:pt x="239605" y="209875"/>
                      <a:pt x="238747" y="210637"/>
                    </a:cubicBezTo>
                    <a:cubicBezTo>
                      <a:pt x="213030" y="230164"/>
                      <a:pt x="189027" y="251785"/>
                      <a:pt x="163309" y="271216"/>
                    </a:cubicBezTo>
                    <a:cubicBezTo>
                      <a:pt x="163309" y="276169"/>
                      <a:pt x="163309" y="280741"/>
                      <a:pt x="163309" y="286075"/>
                    </a:cubicBezTo>
                    <a:cubicBezTo>
                      <a:pt x="189503" y="274169"/>
                      <a:pt x="215983" y="263025"/>
                      <a:pt x="242462" y="251690"/>
                    </a:cubicBezTo>
                    <a:cubicBezTo>
                      <a:pt x="244462" y="250833"/>
                      <a:pt x="246367" y="253786"/>
                      <a:pt x="244177" y="254738"/>
                    </a:cubicBezTo>
                    <a:cubicBezTo>
                      <a:pt x="217316" y="267692"/>
                      <a:pt x="190456" y="280837"/>
                      <a:pt x="163214" y="292838"/>
                    </a:cubicBezTo>
                    <a:cubicBezTo>
                      <a:pt x="162643" y="336272"/>
                      <a:pt x="161881" y="379706"/>
                      <a:pt x="161309" y="423140"/>
                    </a:cubicBezTo>
                    <a:cubicBezTo>
                      <a:pt x="160357" y="499340"/>
                      <a:pt x="158642" y="574778"/>
                      <a:pt x="157023" y="650692"/>
                    </a:cubicBezTo>
                    <a:cubicBezTo>
                      <a:pt x="206362" y="625737"/>
                      <a:pt x="256083" y="601448"/>
                      <a:pt x="306184" y="577826"/>
                    </a:cubicBezTo>
                    <a:cubicBezTo>
                      <a:pt x="308089" y="576874"/>
                      <a:pt x="309709" y="579636"/>
                      <a:pt x="307899" y="580684"/>
                    </a:cubicBezTo>
                    <a:cubicBezTo>
                      <a:pt x="258978" y="608773"/>
                      <a:pt x="208582" y="634205"/>
                      <a:pt x="156928" y="656884"/>
                    </a:cubicBezTo>
                    <a:cubicBezTo>
                      <a:pt x="155594" y="719939"/>
                      <a:pt x="154261" y="782899"/>
                      <a:pt x="153499" y="845955"/>
                    </a:cubicBezTo>
                    <a:cubicBezTo>
                      <a:pt x="153203" y="847612"/>
                      <a:pt x="151622" y="848717"/>
                      <a:pt x="149965" y="848422"/>
                    </a:cubicBezTo>
                    <a:cubicBezTo>
                      <a:pt x="148707" y="848193"/>
                      <a:pt x="147726" y="847212"/>
                      <a:pt x="147498" y="845955"/>
                    </a:cubicBezTo>
                    <a:cubicBezTo>
                      <a:pt x="148355" y="765564"/>
                      <a:pt x="148546" y="685173"/>
                      <a:pt x="148736" y="604782"/>
                    </a:cubicBezTo>
                    <a:cubicBezTo>
                      <a:pt x="122733" y="598400"/>
                      <a:pt x="24340" y="556300"/>
                      <a:pt x="1003" y="544774"/>
                    </a:cubicBezTo>
                    <a:cubicBezTo>
                      <a:pt x="-1187" y="543631"/>
                      <a:pt x="527" y="539440"/>
                      <a:pt x="3099" y="540488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4A08B45-6678-470E-9633-C40CC185C5D5}"/>
                </a:ext>
              </a:extLst>
            </p:cNvPr>
            <p:cNvSpPr/>
            <p:nvPr/>
          </p:nvSpPr>
          <p:spPr>
            <a:xfrm>
              <a:off x="6360157" y="3540147"/>
              <a:ext cx="4917444" cy="11633"/>
            </a:xfrm>
            <a:custGeom>
              <a:avLst/>
              <a:gdLst>
                <a:gd name="connsiteX0" fmla="*/ 0 w 4026407"/>
                <a:gd name="connsiteY0" fmla="*/ 4763 h 9525"/>
                <a:gd name="connsiteX1" fmla="*/ 503301 w 4026407"/>
                <a:gd name="connsiteY1" fmla="*/ 2476 h 9525"/>
                <a:gd name="connsiteX2" fmla="*/ 1006602 w 4026407"/>
                <a:gd name="connsiteY2" fmla="*/ 1619 h 9525"/>
                <a:gd name="connsiteX3" fmla="*/ 2013204 w 4026407"/>
                <a:gd name="connsiteY3" fmla="*/ 0 h 9525"/>
                <a:gd name="connsiteX4" fmla="*/ 3019806 w 4026407"/>
                <a:gd name="connsiteY4" fmla="*/ 1619 h 9525"/>
                <a:gd name="connsiteX5" fmla="*/ 3523107 w 4026407"/>
                <a:gd name="connsiteY5" fmla="*/ 2381 h 9525"/>
                <a:gd name="connsiteX6" fmla="*/ 4026408 w 4026407"/>
                <a:gd name="connsiteY6" fmla="*/ 4763 h 9525"/>
                <a:gd name="connsiteX7" fmla="*/ 3523107 w 4026407"/>
                <a:gd name="connsiteY7" fmla="*/ 7049 h 9525"/>
                <a:gd name="connsiteX8" fmla="*/ 3019806 w 4026407"/>
                <a:gd name="connsiteY8" fmla="*/ 7906 h 9525"/>
                <a:gd name="connsiteX9" fmla="*/ 2013204 w 4026407"/>
                <a:gd name="connsiteY9" fmla="*/ 9525 h 9525"/>
                <a:gd name="connsiteX10" fmla="*/ 1006602 w 4026407"/>
                <a:gd name="connsiteY10" fmla="*/ 7906 h 9525"/>
                <a:gd name="connsiteX11" fmla="*/ 503301 w 4026407"/>
                <a:gd name="connsiteY11" fmla="*/ 7049 h 9525"/>
                <a:gd name="connsiteX12" fmla="*/ 0 w 4026407"/>
                <a:gd name="connsiteY12" fmla="*/ 47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6407" h="9525">
                  <a:moveTo>
                    <a:pt x="0" y="4763"/>
                  </a:moveTo>
                  <a:lnTo>
                    <a:pt x="503301" y="2476"/>
                  </a:lnTo>
                  <a:lnTo>
                    <a:pt x="1006602" y="1619"/>
                  </a:lnTo>
                  <a:lnTo>
                    <a:pt x="2013204" y="0"/>
                  </a:lnTo>
                  <a:lnTo>
                    <a:pt x="3019806" y="1619"/>
                  </a:lnTo>
                  <a:lnTo>
                    <a:pt x="3523107" y="2381"/>
                  </a:lnTo>
                  <a:lnTo>
                    <a:pt x="4026408" y="4763"/>
                  </a:lnTo>
                  <a:lnTo>
                    <a:pt x="3523107" y="7049"/>
                  </a:lnTo>
                  <a:lnTo>
                    <a:pt x="3019806" y="7906"/>
                  </a:lnTo>
                  <a:lnTo>
                    <a:pt x="2013204" y="9525"/>
                  </a:lnTo>
                  <a:lnTo>
                    <a:pt x="1006602" y="7906"/>
                  </a:lnTo>
                  <a:lnTo>
                    <a:pt x="503301" y="7049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0" name="图形 2">
              <a:extLst>
                <a:ext uri="{FF2B5EF4-FFF2-40B4-BE49-F238E27FC236}">
                  <a16:creationId xmlns:a16="http://schemas.microsoft.com/office/drawing/2014/main" id="{C6202B2E-B413-4C26-8DA3-0B73B9434DAB}"/>
                </a:ext>
              </a:extLst>
            </p:cNvPr>
            <p:cNvGrpSpPr/>
            <p:nvPr/>
          </p:nvGrpSpPr>
          <p:grpSpPr>
            <a:xfrm>
              <a:off x="6591768" y="4835582"/>
              <a:ext cx="3960176" cy="1264376"/>
              <a:chOff x="4272438" y="4377023"/>
              <a:chExt cx="3242595" cy="1035272"/>
            </a:xfrm>
            <a:solidFill>
              <a:srgbClr val="EBEBEB"/>
            </a:solidFill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D43008F1-B7DA-46FF-B186-2020A0B38075}"/>
                  </a:ext>
                </a:extLst>
              </p:cNvPr>
              <p:cNvSpPr/>
              <p:nvPr/>
            </p:nvSpPr>
            <p:spPr>
              <a:xfrm>
                <a:off x="4676965" y="4377023"/>
                <a:ext cx="2838069" cy="297751"/>
              </a:xfrm>
              <a:custGeom>
                <a:avLst/>
                <a:gdLst>
                  <a:gd name="connsiteX0" fmla="*/ 2838069 w 2838069"/>
                  <a:gd name="connsiteY0" fmla="*/ 148876 h 297751"/>
                  <a:gd name="connsiteX1" fmla="*/ 1419035 w 2838069"/>
                  <a:gd name="connsiteY1" fmla="*/ 297752 h 297751"/>
                  <a:gd name="connsiteX2" fmla="*/ 0 w 2838069"/>
                  <a:gd name="connsiteY2" fmla="*/ 148876 h 297751"/>
                  <a:gd name="connsiteX3" fmla="*/ 1419035 w 2838069"/>
                  <a:gd name="connsiteY3" fmla="*/ 0 h 297751"/>
                  <a:gd name="connsiteX4" fmla="*/ 2838069 w 2838069"/>
                  <a:gd name="connsiteY4" fmla="*/ 148876 h 29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069" h="297751">
                    <a:moveTo>
                      <a:pt x="2838069" y="148876"/>
                    </a:moveTo>
                    <a:cubicBezTo>
                      <a:pt x="2838069" y="231098"/>
                      <a:pt x="2202746" y="297752"/>
                      <a:pt x="1419035" y="297752"/>
                    </a:cubicBezTo>
                    <a:cubicBezTo>
                      <a:pt x="635324" y="297752"/>
                      <a:pt x="0" y="231098"/>
                      <a:pt x="0" y="148876"/>
                    </a:cubicBezTo>
                    <a:cubicBezTo>
                      <a:pt x="0" y="66654"/>
                      <a:pt x="635324" y="0"/>
                      <a:pt x="1419035" y="0"/>
                    </a:cubicBezTo>
                    <a:cubicBezTo>
                      <a:pt x="2202746" y="0"/>
                      <a:pt x="2838069" y="66654"/>
                      <a:pt x="2838069" y="148876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614BEDAC-1DC8-49CC-8539-D758CC0F8577}"/>
                  </a:ext>
                </a:extLst>
              </p:cNvPr>
              <p:cNvSpPr/>
              <p:nvPr/>
            </p:nvSpPr>
            <p:spPr>
              <a:xfrm>
                <a:off x="4272438" y="5114544"/>
                <a:ext cx="2454783" cy="297751"/>
              </a:xfrm>
              <a:custGeom>
                <a:avLst/>
                <a:gdLst>
                  <a:gd name="connsiteX0" fmla="*/ 2454783 w 2454783"/>
                  <a:gd name="connsiteY0" fmla="*/ 148876 h 297751"/>
                  <a:gd name="connsiteX1" fmla="*/ 1227391 w 2454783"/>
                  <a:gd name="connsiteY1" fmla="*/ 297752 h 297751"/>
                  <a:gd name="connsiteX2" fmla="*/ 0 w 2454783"/>
                  <a:gd name="connsiteY2" fmla="*/ 148876 h 297751"/>
                  <a:gd name="connsiteX3" fmla="*/ 1227391 w 2454783"/>
                  <a:gd name="connsiteY3" fmla="*/ 0 h 297751"/>
                  <a:gd name="connsiteX4" fmla="*/ 2454783 w 2454783"/>
                  <a:gd name="connsiteY4" fmla="*/ 148876 h 29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783" h="297751">
                    <a:moveTo>
                      <a:pt x="2454783" y="148876"/>
                    </a:moveTo>
                    <a:cubicBezTo>
                      <a:pt x="2454783" y="231097"/>
                      <a:pt x="1905261" y="297752"/>
                      <a:pt x="1227391" y="297752"/>
                    </a:cubicBezTo>
                    <a:cubicBezTo>
                      <a:pt x="549522" y="297752"/>
                      <a:pt x="0" y="231097"/>
                      <a:pt x="0" y="148876"/>
                    </a:cubicBezTo>
                    <a:cubicBezTo>
                      <a:pt x="0" y="66654"/>
                      <a:pt x="549522" y="0"/>
                      <a:pt x="1227391" y="0"/>
                    </a:cubicBezTo>
                    <a:cubicBezTo>
                      <a:pt x="1905261" y="0"/>
                      <a:pt x="2454783" y="66654"/>
                      <a:pt x="2454783" y="148876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" name="图形 2">
              <a:extLst>
                <a:ext uri="{FF2B5EF4-FFF2-40B4-BE49-F238E27FC236}">
                  <a16:creationId xmlns:a16="http://schemas.microsoft.com/office/drawing/2014/main" id="{7EE96F83-0449-44D5-A28B-4C4D1865988F}"/>
                </a:ext>
              </a:extLst>
            </p:cNvPr>
            <p:cNvGrpSpPr/>
            <p:nvPr/>
          </p:nvGrpSpPr>
          <p:grpSpPr>
            <a:xfrm>
              <a:off x="6404653" y="2596303"/>
              <a:ext cx="4828792" cy="1342100"/>
              <a:chOff x="4119228" y="2543498"/>
              <a:chExt cx="3953818" cy="1098913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88EE99C3-C52F-4C91-A53B-2DD4A21E3F60}"/>
                  </a:ext>
                </a:extLst>
              </p:cNvPr>
              <p:cNvSpPr/>
              <p:nvPr/>
            </p:nvSpPr>
            <p:spPr>
              <a:xfrm rot="-486600">
                <a:off x="4784330" y="3407426"/>
                <a:ext cx="1170241" cy="19049"/>
              </a:xfrm>
              <a:custGeom>
                <a:avLst/>
                <a:gdLst>
                  <a:gd name="connsiteX0" fmla="*/ 0 w 1170241"/>
                  <a:gd name="connsiteY0" fmla="*/ 0 h 19049"/>
                  <a:gd name="connsiteX1" fmla="*/ 1170241 w 1170241"/>
                  <a:gd name="connsiteY1" fmla="*/ 0 h 19049"/>
                  <a:gd name="connsiteX2" fmla="*/ 1170241 w 1170241"/>
                  <a:gd name="connsiteY2" fmla="*/ 19050 h 19049"/>
                  <a:gd name="connsiteX3" fmla="*/ 0 w 1170241"/>
                  <a:gd name="connsiteY3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241" h="19049">
                    <a:moveTo>
                      <a:pt x="0" y="0"/>
                    </a:moveTo>
                    <a:lnTo>
                      <a:pt x="1170241" y="0"/>
                    </a:lnTo>
                    <a:lnTo>
                      <a:pt x="1170241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59645D13-ED09-4B30-9131-512D6887E677}"/>
                  </a:ext>
                </a:extLst>
              </p:cNvPr>
              <p:cNvSpPr/>
              <p:nvPr/>
            </p:nvSpPr>
            <p:spPr>
              <a:xfrm rot="-463200">
                <a:off x="4119228" y="3256000"/>
                <a:ext cx="962691" cy="19049"/>
              </a:xfrm>
              <a:custGeom>
                <a:avLst/>
                <a:gdLst>
                  <a:gd name="connsiteX0" fmla="*/ 0 w 962691"/>
                  <a:gd name="connsiteY0" fmla="*/ 0 h 19049"/>
                  <a:gd name="connsiteX1" fmla="*/ 962691 w 962691"/>
                  <a:gd name="connsiteY1" fmla="*/ 0 h 19049"/>
                  <a:gd name="connsiteX2" fmla="*/ 962691 w 962691"/>
                  <a:gd name="connsiteY2" fmla="*/ 19050 h 19049"/>
                  <a:gd name="connsiteX3" fmla="*/ 0 w 962691"/>
                  <a:gd name="connsiteY3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2691" h="19049">
                    <a:moveTo>
                      <a:pt x="0" y="0"/>
                    </a:moveTo>
                    <a:lnTo>
                      <a:pt x="962691" y="0"/>
                    </a:lnTo>
                    <a:lnTo>
                      <a:pt x="962691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D60A0F88-D9B1-486F-A1E6-1CB71857BD9B}"/>
                  </a:ext>
                </a:extLst>
              </p:cNvPr>
              <p:cNvSpPr/>
              <p:nvPr/>
            </p:nvSpPr>
            <p:spPr>
              <a:xfrm rot="-2233800">
                <a:off x="4823389" y="2596545"/>
                <a:ext cx="19049" cy="705421"/>
              </a:xfrm>
              <a:custGeom>
                <a:avLst/>
                <a:gdLst>
                  <a:gd name="connsiteX0" fmla="*/ 0 w 19049"/>
                  <a:gd name="connsiteY0" fmla="*/ 0 h 705421"/>
                  <a:gd name="connsiteX1" fmla="*/ 19050 w 19049"/>
                  <a:gd name="connsiteY1" fmla="*/ 0 h 705421"/>
                  <a:gd name="connsiteX2" fmla="*/ 19050 w 19049"/>
                  <a:gd name="connsiteY2" fmla="*/ 705421 h 705421"/>
                  <a:gd name="connsiteX3" fmla="*/ 0 w 19049"/>
                  <a:gd name="connsiteY3" fmla="*/ 705421 h 70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9" h="70542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05421"/>
                    </a:lnTo>
                    <a:lnTo>
                      <a:pt x="0" y="70542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CA055699-2BE3-4C36-B077-1C3D0634E361}"/>
                  </a:ext>
                </a:extLst>
              </p:cNvPr>
              <p:cNvSpPr/>
              <p:nvPr/>
            </p:nvSpPr>
            <p:spPr>
              <a:xfrm rot="-3251999">
                <a:off x="3987134" y="3014296"/>
                <a:ext cx="877062" cy="19050"/>
              </a:xfrm>
              <a:custGeom>
                <a:avLst/>
                <a:gdLst>
                  <a:gd name="connsiteX0" fmla="*/ 0 w 877062"/>
                  <a:gd name="connsiteY0" fmla="*/ 0 h 19050"/>
                  <a:gd name="connsiteX1" fmla="*/ 877062 w 877062"/>
                  <a:gd name="connsiteY1" fmla="*/ 0 h 19050"/>
                  <a:gd name="connsiteX2" fmla="*/ 877062 w 877062"/>
                  <a:gd name="connsiteY2" fmla="*/ 19050 h 19050"/>
                  <a:gd name="connsiteX3" fmla="*/ 0 w 877062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062" h="19050">
                    <a:moveTo>
                      <a:pt x="0" y="0"/>
                    </a:moveTo>
                    <a:lnTo>
                      <a:pt x="877062" y="0"/>
                    </a:lnTo>
                    <a:lnTo>
                      <a:pt x="877062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04573502-595E-48FD-8485-76837A827B9B}"/>
                  </a:ext>
                </a:extLst>
              </p:cNvPr>
              <p:cNvSpPr/>
              <p:nvPr/>
            </p:nvSpPr>
            <p:spPr>
              <a:xfrm>
                <a:off x="4213860" y="2732627"/>
                <a:ext cx="1197578" cy="759809"/>
              </a:xfrm>
              <a:custGeom>
                <a:avLst/>
                <a:gdLst>
                  <a:gd name="connsiteX0" fmla="*/ 1197578 w 1197578"/>
                  <a:gd name="connsiteY0" fmla="*/ 0 h 759809"/>
                  <a:gd name="connsiteX1" fmla="*/ 779240 w 1197578"/>
                  <a:gd name="connsiteY1" fmla="*/ 759809 h 759809"/>
                  <a:gd name="connsiteX2" fmla="*/ 0 w 1197578"/>
                  <a:gd name="connsiteY2" fmla="*/ 585407 h 759809"/>
                  <a:gd name="connsiteX3" fmla="*/ 386048 w 1197578"/>
                  <a:gd name="connsiteY3" fmla="*/ 0 h 759809"/>
                  <a:gd name="connsiteX4" fmla="*/ 1197578 w 1197578"/>
                  <a:gd name="connsiteY4" fmla="*/ 0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578" h="759809">
                    <a:moveTo>
                      <a:pt x="1197578" y="0"/>
                    </a:moveTo>
                    <a:cubicBezTo>
                      <a:pt x="1197578" y="0"/>
                      <a:pt x="1021270" y="586264"/>
                      <a:pt x="779240" y="759809"/>
                    </a:cubicBezTo>
                    <a:lnTo>
                      <a:pt x="0" y="585407"/>
                    </a:lnTo>
                    <a:cubicBezTo>
                      <a:pt x="0" y="585407"/>
                      <a:pt x="238125" y="365188"/>
                      <a:pt x="386048" y="0"/>
                    </a:cubicBezTo>
                    <a:cubicBezTo>
                      <a:pt x="386048" y="0"/>
                      <a:pt x="614077" y="111919"/>
                      <a:pt x="1197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F0109AC3-FA86-4411-B93A-DEE5B1C1A130}"/>
                  </a:ext>
                </a:extLst>
              </p:cNvPr>
              <p:cNvSpPr/>
              <p:nvPr/>
            </p:nvSpPr>
            <p:spPr>
              <a:xfrm>
                <a:off x="4211197" y="2735955"/>
                <a:ext cx="1197578" cy="759809"/>
              </a:xfrm>
              <a:custGeom>
                <a:avLst/>
                <a:gdLst>
                  <a:gd name="connsiteX0" fmla="*/ 1197578 w 1197578"/>
                  <a:gd name="connsiteY0" fmla="*/ 0 h 759809"/>
                  <a:gd name="connsiteX1" fmla="*/ 779240 w 1197578"/>
                  <a:gd name="connsiteY1" fmla="*/ 759809 h 759809"/>
                  <a:gd name="connsiteX2" fmla="*/ 0 w 1197578"/>
                  <a:gd name="connsiteY2" fmla="*/ 585407 h 759809"/>
                  <a:gd name="connsiteX3" fmla="*/ 386048 w 1197578"/>
                  <a:gd name="connsiteY3" fmla="*/ 0 h 759809"/>
                  <a:gd name="connsiteX4" fmla="*/ 1197578 w 1197578"/>
                  <a:gd name="connsiteY4" fmla="*/ 0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578" h="759809">
                    <a:moveTo>
                      <a:pt x="1197578" y="0"/>
                    </a:moveTo>
                    <a:cubicBezTo>
                      <a:pt x="1197578" y="0"/>
                      <a:pt x="1021270" y="586264"/>
                      <a:pt x="779240" y="759809"/>
                    </a:cubicBezTo>
                    <a:lnTo>
                      <a:pt x="0" y="585407"/>
                    </a:lnTo>
                    <a:cubicBezTo>
                      <a:pt x="0" y="585407"/>
                      <a:pt x="238125" y="365188"/>
                      <a:pt x="386048" y="0"/>
                    </a:cubicBezTo>
                    <a:cubicBezTo>
                      <a:pt x="386048" y="0"/>
                      <a:pt x="614077" y="111919"/>
                      <a:pt x="1197578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A6981820-2AD2-4C07-9F84-DADD952376DF}"/>
                  </a:ext>
                </a:extLst>
              </p:cNvPr>
              <p:cNvSpPr/>
              <p:nvPr/>
            </p:nvSpPr>
            <p:spPr>
              <a:xfrm>
                <a:off x="4993100" y="2732627"/>
                <a:ext cx="882872" cy="759809"/>
              </a:xfrm>
              <a:custGeom>
                <a:avLst/>
                <a:gdLst>
                  <a:gd name="connsiteX0" fmla="*/ 0 w 882872"/>
                  <a:gd name="connsiteY0" fmla="*/ 759809 h 759809"/>
                  <a:gd name="connsiteX1" fmla="*/ 882872 w 882872"/>
                  <a:gd name="connsiteY1" fmla="*/ 625507 h 759809"/>
                  <a:gd name="connsiteX2" fmla="*/ 418338 w 882872"/>
                  <a:gd name="connsiteY2" fmla="*/ 0 h 759809"/>
                  <a:gd name="connsiteX3" fmla="*/ 418338 w 882872"/>
                  <a:gd name="connsiteY3" fmla="*/ 0 h 759809"/>
                  <a:gd name="connsiteX4" fmla="*/ 0 w 882872"/>
                  <a:gd name="connsiteY4" fmla="*/ 759809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872" h="759809">
                    <a:moveTo>
                      <a:pt x="0" y="759809"/>
                    </a:moveTo>
                    <a:cubicBezTo>
                      <a:pt x="118967" y="719233"/>
                      <a:pt x="882872" y="625507"/>
                      <a:pt x="882872" y="625507"/>
                    </a:cubicBezTo>
                    <a:cubicBezTo>
                      <a:pt x="607314" y="495300"/>
                      <a:pt x="418338" y="0"/>
                      <a:pt x="418338" y="0"/>
                    </a:cubicBezTo>
                    <a:lnTo>
                      <a:pt x="418338" y="0"/>
                    </a:lnTo>
                    <a:cubicBezTo>
                      <a:pt x="415576" y="9144"/>
                      <a:pt x="240125" y="587597"/>
                      <a:pt x="0" y="759809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2C6E8DB3-1612-4D5F-81E6-3CEE2662C0B7}"/>
                  </a:ext>
                </a:extLst>
              </p:cNvPr>
              <p:cNvSpPr/>
              <p:nvPr/>
            </p:nvSpPr>
            <p:spPr>
              <a:xfrm>
                <a:off x="4993100" y="2732627"/>
                <a:ext cx="882872" cy="759809"/>
              </a:xfrm>
              <a:custGeom>
                <a:avLst/>
                <a:gdLst>
                  <a:gd name="connsiteX0" fmla="*/ 0 w 882872"/>
                  <a:gd name="connsiteY0" fmla="*/ 759809 h 759809"/>
                  <a:gd name="connsiteX1" fmla="*/ 882872 w 882872"/>
                  <a:gd name="connsiteY1" fmla="*/ 625507 h 759809"/>
                  <a:gd name="connsiteX2" fmla="*/ 418338 w 882872"/>
                  <a:gd name="connsiteY2" fmla="*/ 0 h 759809"/>
                  <a:gd name="connsiteX3" fmla="*/ 418338 w 882872"/>
                  <a:gd name="connsiteY3" fmla="*/ 0 h 759809"/>
                  <a:gd name="connsiteX4" fmla="*/ 0 w 882872"/>
                  <a:gd name="connsiteY4" fmla="*/ 759809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872" h="759809">
                    <a:moveTo>
                      <a:pt x="0" y="759809"/>
                    </a:moveTo>
                    <a:cubicBezTo>
                      <a:pt x="118967" y="719233"/>
                      <a:pt x="882872" y="625507"/>
                      <a:pt x="882872" y="625507"/>
                    </a:cubicBezTo>
                    <a:cubicBezTo>
                      <a:pt x="607314" y="495300"/>
                      <a:pt x="418338" y="0"/>
                      <a:pt x="418338" y="0"/>
                    </a:cubicBezTo>
                    <a:lnTo>
                      <a:pt x="418338" y="0"/>
                    </a:lnTo>
                    <a:cubicBezTo>
                      <a:pt x="415576" y="9144"/>
                      <a:pt x="240125" y="587597"/>
                      <a:pt x="0" y="75980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4E823A10-8FC9-492F-959A-1703167F287E}"/>
                  </a:ext>
                </a:extLst>
              </p:cNvPr>
              <p:cNvSpPr/>
              <p:nvPr/>
            </p:nvSpPr>
            <p:spPr>
              <a:xfrm>
                <a:off x="4996518" y="2716141"/>
                <a:ext cx="882872" cy="759809"/>
              </a:xfrm>
              <a:custGeom>
                <a:avLst/>
                <a:gdLst>
                  <a:gd name="connsiteX0" fmla="*/ 0 w 882872"/>
                  <a:gd name="connsiteY0" fmla="*/ 759809 h 759809"/>
                  <a:gd name="connsiteX1" fmla="*/ 818197 w 882872"/>
                  <a:gd name="connsiteY1" fmla="*/ 633603 h 759809"/>
                  <a:gd name="connsiteX2" fmla="*/ 882872 w 882872"/>
                  <a:gd name="connsiteY2" fmla="*/ 625507 h 759809"/>
                  <a:gd name="connsiteX3" fmla="*/ 418338 w 882872"/>
                  <a:gd name="connsiteY3" fmla="*/ 0 h 759809"/>
                  <a:gd name="connsiteX4" fmla="*/ 418338 w 882872"/>
                  <a:gd name="connsiteY4" fmla="*/ 0 h 759809"/>
                  <a:gd name="connsiteX5" fmla="*/ 403384 w 882872"/>
                  <a:gd name="connsiteY5" fmla="*/ 46292 h 759809"/>
                  <a:gd name="connsiteX6" fmla="*/ 0 w 882872"/>
                  <a:gd name="connsiteY6" fmla="*/ 759809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872" h="759809">
                    <a:moveTo>
                      <a:pt x="0" y="759809"/>
                    </a:moveTo>
                    <a:cubicBezTo>
                      <a:pt x="97726" y="726472"/>
                      <a:pt x="631222" y="657130"/>
                      <a:pt x="818197" y="633603"/>
                    </a:cubicBezTo>
                    <a:lnTo>
                      <a:pt x="882872" y="625507"/>
                    </a:lnTo>
                    <a:cubicBezTo>
                      <a:pt x="607314" y="495300"/>
                      <a:pt x="418338" y="0"/>
                      <a:pt x="418338" y="0"/>
                    </a:cubicBezTo>
                    <a:lnTo>
                      <a:pt x="418338" y="0"/>
                    </a:lnTo>
                    <a:cubicBezTo>
                      <a:pt x="418338" y="1524"/>
                      <a:pt x="412718" y="18383"/>
                      <a:pt x="403384" y="46292"/>
                    </a:cubicBezTo>
                    <a:cubicBezTo>
                      <a:pt x="356235" y="188309"/>
                      <a:pt x="200692" y="615887"/>
                      <a:pt x="0" y="75980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B7D733F1-0A9D-484C-856B-E1D6E5DF40A2}"/>
                  </a:ext>
                </a:extLst>
              </p:cNvPr>
              <p:cNvSpPr/>
              <p:nvPr/>
            </p:nvSpPr>
            <p:spPr>
              <a:xfrm>
                <a:off x="4266970" y="2781173"/>
                <a:ext cx="1005077" cy="663130"/>
              </a:xfrm>
              <a:custGeom>
                <a:avLst/>
                <a:gdLst>
                  <a:gd name="connsiteX0" fmla="*/ 0 w 1005077"/>
                  <a:gd name="connsiteY0" fmla="*/ 545306 h 663130"/>
                  <a:gd name="connsiteX1" fmla="*/ 664464 w 1005077"/>
                  <a:gd name="connsiteY1" fmla="*/ 663130 h 663130"/>
                  <a:gd name="connsiteX2" fmla="*/ 1005078 w 1005077"/>
                  <a:gd name="connsiteY2" fmla="*/ 0 h 663130"/>
                  <a:gd name="connsiteX3" fmla="*/ 352901 w 1005077"/>
                  <a:gd name="connsiteY3" fmla="*/ 3810 h 663130"/>
                  <a:gd name="connsiteX4" fmla="*/ 0 w 1005077"/>
                  <a:gd name="connsiteY4" fmla="*/ 545306 h 66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077" h="663130">
                    <a:moveTo>
                      <a:pt x="0" y="545306"/>
                    </a:moveTo>
                    <a:lnTo>
                      <a:pt x="664464" y="663130"/>
                    </a:lnTo>
                    <a:cubicBezTo>
                      <a:pt x="827341" y="484918"/>
                      <a:pt x="964787" y="115253"/>
                      <a:pt x="1005078" y="0"/>
                    </a:cubicBezTo>
                    <a:cubicBezTo>
                      <a:pt x="653415" y="57150"/>
                      <a:pt x="447484" y="27623"/>
                      <a:pt x="352901" y="3810"/>
                    </a:cubicBezTo>
                    <a:cubicBezTo>
                      <a:pt x="240792" y="292799"/>
                      <a:pt x="0" y="545306"/>
                      <a:pt x="0" y="54530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E1F8C778-B381-472D-BB0E-2224FF74A841}"/>
                  </a:ext>
                </a:extLst>
              </p:cNvPr>
              <p:cNvSpPr/>
              <p:nvPr/>
            </p:nvSpPr>
            <p:spPr>
              <a:xfrm>
                <a:off x="4662868" y="2950940"/>
                <a:ext cx="320420" cy="195929"/>
              </a:xfrm>
              <a:custGeom>
                <a:avLst/>
                <a:gdLst>
                  <a:gd name="connsiteX0" fmla="*/ 246317 w 320420"/>
                  <a:gd name="connsiteY0" fmla="*/ 195929 h 195929"/>
                  <a:gd name="connsiteX1" fmla="*/ 320421 w 320420"/>
                  <a:gd name="connsiteY1" fmla="*/ 23813 h 195929"/>
                  <a:gd name="connsiteX2" fmla="*/ 79724 w 320420"/>
                  <a:gd name="connsiteY2" fmla="*/ 0 h 195929"/>
                  <a:gd name="connsiteX3" fmla="*/ 0 w 320420"/>
                  <a:gd name="connsiteY3" fmla="*/ 146875 h 195929"/>
                  <a:gd name="connsiteX4" fmla="*/ 246317 w 320420"/>
                  <a:gd name="connsiteY4" fmla="*/ 195929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20" h="195929">
                    <a:moveTo>
                      <a:pt x="246317" y="195929"/>
                    </a:moveTo>
                    <a:cubicBezTo>
                      <a:pt x="246317" y="195929"/>
                      <a:pt x="309277" y="96488"/>
                      <a:pt x="320421" y="23813"/>
                    </a:cubicBezTo>
                    <a:cubicBezTo>
                      <a:pt x="320421" y="23813"/>
                      <a:pt x="152495" y="22384"/>
                      <a:pt x="79724" y="0"/>
                    </a:cubicBezTo>
                    <a:cubicBezTo>
                      <a:pt x="79724" y="0"/>
                      <a:pt x="26575" y="114300"/>
                      <a:pt x="0" y="146875"/>
                    </a:cubicBezTo>
                    <a:cubicBezTo>
                      <a:pt x="0" y="146875"/>
                      <a:pt x="89535" y="187452"/>
                      <a:pt x="246317" y="195929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698E8E6C-ACA7-4BF4-941F-3ACEF9B47C15}"/>
                  </a:ext>
                </a:extLst>
              </p:cNvPr>
              <p:cNvSpPr/>
              <p:nvPr/>
            </p:nvSpPr>
            <p:spPr>
              <a:xfrm>
                <a:off x="5396483" y="2732627"/>
                <a:ext cx="479488" cy="633603"/>
              </a:xfrm>
              <a:custGeom>
                <a:avLst/>
                <a:gdLst>
                  <a:gd name="connsiteX0" fmla="*/ 0 w 479488"/>
                  <a:gd name="connsiteY0" fmla="*/ 46387 h 633603"/>
                  <a:gd name="connsiteX1" fmla="*/ 414814 w 479488"/>
                  <a:gd name="connsiteY1" fmla="*/ 633603 h 633603"/>
                  <a:gd name="connsiteX2" fmla="*/ 479488 w 479488"/>
                  <a:gd name="connsiteY2" fmla="*/ 625507 h 633603"/>
                  <a:gd name="connsiteX3" fmla="*/ 14954 w 479488"/>
                  <a:gd name="connsiteY3" fmla="*/ 0 h 633603"/>
                  <a:gd name="connsiteX4" fmla="*/ 14954 w 479488"/>
                  <a:gd name="connsiteY4" fmla="*/ 0 h 633603"/>
                  <a:gd name="connsiteX5" fmla="*/ 0 w 479488"/>
                  <a:gd name="connsiteY5" fmla="*/ 46387 h 63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488" h="633603">
                    <a:moveTo>
                      <a:pt x="0" y="46387"/>
                    </a:moveTo>
                    <a:cubicBezTo>
                      <a:pt x="33623" y="159829"/>
                      <a:pt x="167545" y="472916"/>
                      <a:pt x="414814" y="633603"/>
                    </a:cubicBezTo>
                    <a:lnTo>
                      <a:pt x="479488" y="625507"/>
                    </a:lnTo>
                    <a:cubicBezTo>
                      <a:pt x="203930" y="495300"/>
                      <a:pt x="14954" y="0"/>
                      <a:pt x="14954" y="0"/>
                    </a:cubicBezTo>
                    <a:lnTo>
                      <a:pt x="14954" y="0"/>
                    </a:lnTo>
                    <a:cubicBezTo>
                      <a:pt x="14478" y="1619"/>
                      <a:pt x="9334" y="18479"/>
                      <a:pt x="0" y="46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698B35B2-5E0C-4C86-AF61-13EBF0E6ECCB}"/>
                  </a:ext>
                </a:extLst>
              </p:cNvPr>
              <p:cNvSpPr/>
              <p:nvPr/>
            </p:nvSpPr>
            <p:spPr>
              <a:xfrm>
                <a:off x="5395235" y="2737339"/>
                <a:ext cx="479488" cy="633603"/>
              </a:xfrm>
              <a:custGeom>
                <a:avLst/>
                <a:gdLst>
                  <a:gd name="connsiteX0" fmla="*/ 0 w 479488"/>
                  <a:gd name="connsiteY0" fmla="*/ 46387 h 633603"/>
                  <a:gd name="connsiteX1" fmla="*/ 414814 w 479488"/>
                  <a:gd name="connsiteY1" fmla="*/ 633603 h 633603"/>
                  <a:gd name="connsiteX2" fmla="*/ 479488 w 479488"/>
                  <a:gd name="connsiteY2" fmla="*/ 625507 h 633603"/>
                  <a:gd name="connsiteX3" fmla="*/ 14954 w 479488"/>
                  <a:gd name="connsiteY3" fmla="*/ 0 h 633603"/>
                  <a:gd name="connsiteX4" fmla="*/ 14954 w 479488"/>
                  <a:gd name="connsiteY4" fmla="*/ 0 h 633603"/>
                  <a:gd name="connsiteX5" fmla="*/ 0 w 479488"/>
                  <a:gd name="connsiteY5" fmla="*/ 46387 h 63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488" h="633603">
                    <a:moveTo>
                      <a:pt x="0" y="46387"/>
                    </a:moveTo>
                    <a:cubicBezTo>
                      <a:pt x="33623" y="159829"/>
                      <a:pt x="167545" y="472916"/>
                      <a:pt x="414814" y="633603"/>
                    </a:cubicBezTo>
                    <a:lnTo>
                      <a:pt x="479488" y="625507"/>
                    </a:lnTo>
                    <a:cubicBezTo>
                      <a:pt x="203930" y="495300"/>
                      <a:pt x="14954" y="0"/>
                      <a:pt x="14954" y="0"/>
                    </a:cubicBezTo>
                    <a:lnTo>
                      <a:pt x="14954" y="0"/>
                    </a:lnTo>
                    <a:cubicBezTo>
                      <a:pt x="14478" y="1619"/>
                      <a:pt x="9334" y="18479"/>
                      <a:pt x="0" y="4638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5922951-FF53-443D-B020-91168896E7EF}"/>
                  </a:ext>
                </a:extLst>
              </p:cNvPr>
              <p:cNvSpPr/>
              <p:nvPr/>
            </p:nvSpPr>
            <p:spPr>
              <a:xfrm>
                <a:off x="5376408" y="2779013"/>
                <a:ext cx="110468" cy="644461"/>
              </a:xfrm>
              <a:custGeom>
                <a:avLst/>
                <a:gdLst>
                  <a:gd name="connsiteX0" fmla="*/ 7217 w 110468"/>
                  <a:gd name="connsiteY0" fmla="*/ 644462 h 644461"/>
                  <a:gd name="connsiteX1" fmla="*/ 110468 w 110468"/>
                  <a:gd name="connsiteY1" fmla="*/ 629984 h 644461"/>
                  <a:gd name="connsiteX2" fmla="*/ 20076 w 110468"/>
                  <a:gd name="connsiteY2" fmla="*/ 0 h 644461"/>
                  <a:gd name="connsiteX3" fmla="*/ 7217 w 110468"/>
                  <a:gd name="connsiteY3" fmla="*/ 644462 h 6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468" h="644461">
                    <a:moveTo>
                      <a:pt x="7217" y="644462"/>
                    </a:moveTo>
                    <a:cubicBezTo>
                      <a:pt x="41602" y="639509"/>
                      <a:pt x="76178" y="634937"/>
                      <a:pt x="110468" y="629984"/>
                    </a:cubicBezTo>
                    <a:cubicBezTo>
                      <a:pt x="29315" y="441770"/>
                      <a:pt x="20076" y="0"/>
                      <a:pt x="20076" y="0"/>
                    </a:cubicBezTo>
                    <a:cubicBezTo>
                      <a:pt x="-1327" y="214141"/>
                      <a:pt x="-5623" y="429644"/>
                      <a:pt x="7217" y="64446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DDD6359-8847-4168-B0F5-C2FE92DF6FF1}"/>
                  </a:ext>
                </a:extLst>
              </p:cNvPr>
              <p:cNvSpPr/>
              <p:nvPr/>
            </p:nvSpPr>
            <p:spPr>
              <a:xfrm rot="-2233800">
                <a:off x="5619488" y="2543677"/>
                <a:ext cx="19049" cy="922686"/>
              </a:xfrm>
              <a:custGeom>
                <a:avLst/>
                <a:gdLst>
                  <a:gd name="connsiteX0" fmla="*/ 0 w 19049"/>
                  <a:gd name="connsiteY0" fmla="*/ 0 h 922686"/>
                  <a:gd name="connsiteX1" fmla="*/ 19050 w 19049"/>
                  <a:gd name="connsiteY1" fmla="*/ 0 h 922686"/>
                  <a:gd name="connsiteX2" fmla="*/ 19050 w 19049"/>
                  <a:gd name="connsiteY2" fmla="*/ 922687 h 922686"/>
                  <a:gd name="connsiteX3" fmla="*/ 0 w 19049"/>
                  <a:gd name="connsiteY3" fmla="*/ 922687 h 92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9" h="922686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922687"/>
                    </a:lnTo>
                    <a:lnTo>
                      <a:pt x="0" y="92268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71C40B87-F871-4EBC-8DD2-6504920BF7B0}"/>
                  </a:ext>
                </a:extLst>
              </p:cNvPr>
              <p:cNvSpPr/>
              <p:nvPr/>
            </p:nvSpPr>
            <p:spPr>
              <a:xfrm rot="-3557400">
                <a:off x="4615292" y="3092581"/>
                <a:ext cx="1080611" cy="19049"/>
              </a:xfrm>
              <a:custGeom>
                <a:avLst/>
                <a:gdLst>
                  <a:gd name="connsiteX0" fmla="*/ 0 w 1080611"/>
                  <a:gd name="connsiteY0" fmla="*/ 0 h 19049"/>
                  <a:gd name="connsiteX1" fmla="*/ 1080611 w 1080611"/>
                  <a:gd name="connsiteY1" fmla="*/ 0 h 19049"/>
                  <a:gd name="connsiteX2" fmla="*/ 1080611 w 1080611"/>
                  <a:gd name="connsiteY2" fmla="*/ 19050 h 19049"/>
                  <a:gd name="connsiteX3" fmla="*/ 0 w 1080611"/>
                  <a:gd name="connsiteY3" fmla="*/ 19050 h 1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611" h="19049">
                    <a:moveTo>
                      <a:pt x="0" y="0"/>
                    </a:moveTo>
                    <a:lnTo>
                      <a:pt x="1080611" y="0"/>
                    </a:lnTo>
                    <a:lnTo>
                      <a:pt x="1080611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DAC1802D-2186-4FFD-AFD2-C5C778D928ED}"/>
                  </a:ext>
                </a:extLst>
              </p:cNvPr>
              <p:cNvSpPr/>
              <p:nvPr/>
            </p:nvSpPr>
            <p:spPr>
              <a:xfrm rot="-4917056">
                <a:off x="6809619" y="2829249"/>
                <a:ext cx="19047" cy="1170065"/>
              </a:xfrm>
              <a:custGeom>
                <a:avLst/>
                <a:gdLst>
                  <a:gd name="connsiteX0" fmla="*/ 0 w 19047"/>
                  <a:gd name="connsiteY0" fmla="*/ 0 h 1170065"/>
                  <a:gd name="connsiteX1" fmla="*/ 19047 w 19047"/>
                  <a:gd name="connsiteY1" fmla="*/ 0 h 1170065"/>
                  <a:gd name="connsiteX2" fmla="*/ 19047 w 19047"/>
                  <a:gd name="connsiteY2" fmla="*/ 1170066 h 1170065"/>
                  <a:gd name="connsiteX3" fmla="*/ 0 w 19047"/>
                  <a:gd name="connsiteY3" fmla="*/ 1170066 h 117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7" h="1170065">
                    <a:moveTo>
                      <a:pt x="0" y="0"/>
                    </a:moveTo>
                    <a:lnTo>
                      <a:pt x="19047" y="0"/>
                    </a:lnTo>
                    <a:lnTo>
                      <a:pt x="19047" y="1170066"/>
                    </a:lnTo>
                    <a:lnTo>
                      <a:pt x="0" y="1170066"/>
                    </a:lnTo>
                    <a:close/>
                  </a:path>
                </a:pathLst>
              </a:custGeom>
              <a:solidFill>
                <a:srgbClr val="263238"/>
              </a:solidFill>
              <a:ln w="9524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A5A96B75-3521-4CB1-8221-91DBECB8BEC5}"/>
                  </a:ext>
                </a:extLst>
              </p:cNvPr>
              <p:cNvSpPr/>
              <p:nvPr/>
            </p:nvSpPr>
            <p:spPr>
              <a:xfrm rot="-4936800">
                <a:off x="7582176" y="2784360"/>
                <a:ext cx="19049" cy="962691"/>
              </a:xfrm>
              <a:custGeom>
                <a:avLst/>
                <a:gdLst>
                  <a:gd name="connsiteX0" fmla="*/ 0 w 19049"/>
                  <a:gd name="connsiteY0" fmla="*/ 0 h 962691"/>
                  <a:gd name="connsiteX1" fmla="*/ 19050 w 19049"/>
                  <a:gd name="connsiteY1" fmla="*/ 0 h 962691"/>
                  <a:gd name="connsiteX2" fmla="*/ 19050 w 19049"/>
                  <a:gd name="connsiteY2" fmla="*/ 962691 h 962691"/>
                  <a:gd name="connsiteX3" fmla="*/ 0 w 19049"/>
                  <a:gd name="connsiteY3" fmla="*/ 962691 h 96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9" h="96269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962691"/>
                    </a:lnTo>
                    <a:lnTo>
                      <a:pt x="0" y="96269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BC50C9D6-ABA5-4C01-96AE-BCC2E1E51FB4}"/>
                  </a:ext>
                </a:extLst>
              </p:cNvPr>
              <p:cNvSpPr/>
              <p:nvPr/>
            </p:nvSpPr>
            <p:spPr>
              <a:xfrm rot="-3165601">
                <a:off x="7006260" y="2939396"/>
                <a:ext cx="705421" cy="19050"/>
              </a:xfrm>
              <a:custGeom>
                <a:avLst/>
                <a:gdLst>
                  <a:gd name="connsiteX0" fmla="*/ 0 w 705421"/>
                  <a:gd name="connsiteY0" fmla="*/ 0 h 19050"/>
                  <a:gd name="connsiteX1" fmla="*/ 705422 w 705421"/>
                  <a:gd name="connsiteY1" fmla="*/ 0 h 19050"/>
                  <a:gd name="connsiteX2" fmla="*/ 705422 w 705421"/>
                  <a:gd name="connsiteY2" fmla="*/ 19050 h 19050"/>
                  <a:gd name="connsiteX3" fmla="*/ 0 w 705421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421" h="19050">
                    <a:moveTo>
                      <a:pt x="0" y="0"/>
                    </a:moveTo>
                    <a:lnTo>
                      <a:pt x="705422" y="0"/>
                    </a:lnTo>
                    <a:lnTo>
                      <a:pt x="705422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C9249E19-A8B1-441D-A066-95A59F4D2435}"/>
                  </a:ext>
                </a:extLst>
              </p:cNvPr>
              <p:cNvSpPr/>
              <p:nvPr/>
            </p:nvSpPr>
            <p:spPr>
              <a:xfrm rot="-2148001">
                <a:off x="7756907" y="2585255"/>
                <a:ext cx="19050" cy="877062"/>
              </a:xfrm>
              <a:custGeom>
                <a:avLst/>
                <a:gdLst>
                  <a:gd name="connsiteX0" fmla="*/ 0 w 19050"/>
                  <a:gd name="connsiteY0" fmla="*/ 0 h 877062"/>
                  <a:gd name="connsiteX1" fmla="*/ 19050 w 19050"/>
                  <a:gd name="connsiteY1" fmla="*/ 0 h 877062"/>
                  <a:gd name="connsiteX2" fmla="*/ 19050 w 19050"/>
                  <a:gd name="connsiteY2" fmla="*/ 877062 h 877062"/>
                  <a:gd name="connsiteX3" fmla="*/ 0 w 19050"/>
                  <a:gd name="connsiteY3" fmla="*/ 877062 h 8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877062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877062"/>
                    </a:lnTo>
                    <a:lnTo>
                      <a:pt x="0" y="87706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EE66812A-BEEE-4132-A9FC-687DE330AF11}"/>
                  </a:ext>
                </a:extLst>
              </p:cNvPr>
              <p:cNvSpPr/>
              <p:nvPr/>
            </p:nvSpPr>
            <p:spPr>
              <a:xfrm>
                <a:off x="6780561" y="2732627"/>
                <a:ext cx="1197578" cy="759809"/>
              </a:xfrm>
              <a:custGeom>
                <a:avLst/>
                <a:gdLst>
                  <a:gd name="connsiteX0" fmla="*/ 0 w 1197578"/>
                  <a:gd name="connsiteY0" fmla="*/ 0 h 759809"/>
                  <a:gd name="connsiteX1" fmla="*/ 418338 w 1197578"/>
                  <a:gd name="connsiteY1" fmla="*/ 759809 h 759809"/>
                  <a:gd name="connsiteX2" fmla="*/ 1197578 w 1197578"/>
                  <a:gd name="connsiteY2" fmla="*/ 585407 h 759809"/>
                  <a:gd name="connsiteX3" fmla="*/ 811530 w 1197578"/>
                  <a:gd name="connsiteY3" fmla="*/ 0 h 759809"/>
                  <a:gd name="connsiteX4" fmla="*/ 0 w 1197578"/>
                  <a:gd name="connsiteY4" fmla="*/ 0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578" h="759809">
                    <a:moveTo>
                      <a:pt x="0" y="0"/>
                    </a:moveTo>
                    <a:cubicBezTo>
                      <a:pt x="0" y="0"/>
                      <a:pt x="176308" y="586264"/>
                      <a:pt x="418338" y="759809"/>
                    </a:cubicBezTo>
                    <a:lnTo>
                      <a:pt x="1197578" y="585407"/>
                    </a:lnTo>
                    <a:cubicBezTo>
                      <a:pt x="1197578" y="585407"/>
                      <a:pt x="959453" y="365188"/>
                      <a:pt x="811530" y="0"/>
                    </a:cubicBezTo>
                    <a:cubicBezTo>
                      <a:pt x="811530" y="0"/>
                      <a:pt x="583502" y="111919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26CF6089-78FD-46A4-A2ED-C78C907EB2D7}"/>
                  </a:ext>
                </a:extLst>
              </p:cNvPr>
              <p:cNvSpPr/>
              <p:nvPr/>
            </p:nvSpPr>
            <p:spPr>
              <a:xfrm>
                <a:off x="6316027" y="2732627"/>
                <a:ext cx="882872" cy="759809"/>
              </a:xfrm>
              <a:custGeom>
                <a:avLst/>
                <a:gdLst>
                  <a:gd name="connsiteX0" fmla="*/ 882872 w 882872"/>
                  <a:gd name="connsiteY0" fmla="*/ 759809 h 759809"/>
                  <a:gd name="connsiteX1" fmla="*/ 0 w 882872"/>
                  <a:gd name="connsiteY1" fmla="*/ 625507 h 759809"/>
                  <a:gd name="connsiteX2" fmla="*/ 464534 w 882872"/>
                  <a:gd name="connsiteY2" fmla="*/ 0 h 759809"/>
                  <a:gd name="connsiteX3" fmla="*/ 464534 w 882872"/>
                  <a:gd name="connsiteY3" fmla="*/ 0 h 759809"/>
                  <a:gd name="connsiteX4" fmla="*/ 882872 w 882872"/>
                  <a:gd name="connsiteY4" fmla="*/ 759809 h 75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872" h="759809">
                    <a:moveTo>
                      <a:pt x="882872" y="759809"/>
                    </a:moveTo>
                    <a:cubicBezTo>
                      <a:pt x="763905" y="719233"/>
                      <a:pt x="0" y="625507"/>
                      <a:pt x="0" y="625507"/>
                    </a:cubicBezTo>
                    <a:cubicBezTo>
                      <a:pt x="275558" y="495300"/>
                      <a:pt x="464534" y="0"/>
                      <a:pt x="464534" y="0"/>
                    </a:cubicBezTo>
                    <a:lnTo>
                      <a:pt x="464534" y="0"/>
                    </a:lnTo>
                    <a:cubicBezTo>
                      <a:pt x="467296" y="9144"/>
                      <a:pt x="642747" y="587597"/>
                      <a:pt x="882872" y="759809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19158D5E-0216-4FE6-A677-C1968B800DB5}"/>
                  </a:ext>
                </a:extLst>
              </p:cNvPr>
              <p:cNvSpPr/>
              <p:nvPr/>
            </p:nvSpPr>
            <p:spPr>
              <a:xfrm>
                <a:off x="6876478" y="2749581"/>
                <a:ext cx="1005077" cy="663130"/>
              </a:xfrm>
              <a:custGeom>
                <a:avLst/>
                <a:gdLst>
                  <a:gd name="connsiteX0" fmla="*/ 1005078 w 1005077"/>
                  <a:gd name="connsiteY0" fmla="*/ 545306 h 663130"/>
                  <a:gd name="connsiteX1" fmla="*/ 340614 w 1005077"/>
                  <a:gd name="connsiteY1" fmla="*/ 663130 h 663130"/>
                  <a:gd name="connsiteX2" fmla="*/ 0 w 1005077"/>
                  <a:gd name="connsiteY2" fmla="*/ 0 h 663130"/>
                  <a:gd name="connsiteX3" fmla="*/ 652177 w 1005077"/>
                  <a:gd name="connsiteY3" fmla="*/ 3810 h 663130"/>
                  <a:gd name="connsiteX4" fmla="*/ 1005078 w 1005077"/>
                  <a:gd name="connsiteY4" fmla="*/ 545306 h 66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077" h="663130">
                    <a:moveTo>
                      <a:pt x="1005078" y="545306"/>
                    </a:moveTo>
                    <a:lnTo>
                      <a:pt x="340614" y="663130"/>
                    </a:lnTo>
                    <a:cubicBezTo>
                      <a:pt x="177737" y="484918"/>
                      <a:pt x="40291" y="115253"/>
                      <a:pt x="0" y="0"/>
                    </a:cubicBezTo>
                    <a:cubicBezTo>
                      <a:pt x="351663" y="57150"/>
                      <a:pt x="557594" y="27623"/>
                      <a:pt x="652177" y="3810"/>
                    </a:cubicBezTo>
                    <a:cubicBezTo>
                      <a:pt x="764286" y="292799"/>
                      <a:pt x="1005078" y="545306"/>
                      <a:pt x="1005078" y="545306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DE57C7C6-1F55-4159-8A67-0431DF3BCDC2}"/>
                  </a:ext>
                </a:extLst>
              </p:cNvPr>
              <p:cNvSpPr/>
              <p:nvPr/>
            </p:nvSpPr>
            <p:spPr>
              <a:xfrm>
                <a:off x="7208710" y="2950940"/>
                <a:ext cx="320420" cy="195929"/>
              </a:xfrm>
              <a:custGeom>
                <a:avLst/>
                <a:gdLst>
                  <a:gd name="connsiteX0" fmla="*/ 74104 w 320420"/>
                  <a:gd name="connsiteY0" fmla="*/ 195929 h 195929"/>
                  <a:gd name="connsiteX1" fmla="*/ 0 w 320420"/>
                  <a:gd name="connsiteY1" fmla="*/ 23813 h 195929"/>
                  <a:gd name="connsiteX2" fmla="*/ 240697 w 320420"/>
                  <a:gd name="connsiteY2" fmla="*/ 0 h 195929"/>
                  <a:gd name="connsiteX3" fmla="*/ 320421 w 320420"/>
                  <a:gd name="connsiteY3" fmla="*/ 146875 h 195929"/>
                  <a:gd name="connsiteX4" fmla="*/ 74104 w 320420"/>
                  <a:gd name="connsiteY4" fmla="*/ 195929 h 19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20" h="195929">
                    <a:moveTo>
                      <a:pt x="74104" y="195929"/>
                    </a:moveTo>
                    <a:cubicBezTo>
                      <a:pt x="74104" y="195929"/>
                      <a:pt x="11144" y="96488"/>
                      <a:pt x="0" y="23813"/>
                    </a:cubicBezTo>
                    <a:cubicBezTo>
                      <a:pt x="0" y="23813"/>
                      <a:pt x="167926" y="22384"/>
                      <a:pt x="240697" y="0"/>
                    </a:cubicBezTo>
                    <a:cubicBezTo>
                      <a:pt x="240697" y="0"/>
                      <a:pt x="293846" y="114300"/>
                      <a:pt x="320421" y="146875"/>
                    </a:cubicBezTo>
                    <a:cubicBezTo>
                      <a:pt x="320421" y="146875"/>
                      <a:pt x="230886" y="187452"/>
                      <a:pt x="74104" y="195929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9A1B0247-23E8-47AB-8F36-003D27CC2DD3}"/>
                  </a:ext>
                </a:extLst>
              </p:cNvPr>
              <p:cNvSpPr/>
              <p:nvPr/>
            </p:nvSpPr>
            <p:spPr>
              <a:xfrm>
                <a:off x="6316027" y="2732627"/>
                <a:ext cx="479488" cy="633603"/>
              </a:xfrm>
              <a:custGeom>
                <a:avLst/>
                <a:gdLst>
                  <a:gd name="connsiteX0" fmla="*/ 479488 w 479488"/>
                  <a:gd name="connsiteY0" fmla="*/ 46387 h 633603"/>
                  <a:gd name="connsiteX1" fmla="*/ 64675 w 479488"/>
                  <a:gd name="connsiteY1" fmla="*/ 633603 h 633603"/>
                  <a:gd name="connsiteX2" fmla="*/ 0 w 479488"/>
                  <a:gd name="connsiteY2" fmla="*/ 625507 h 633603"/>
                  <a:gd name="connsiteX3" fmla="*/ 464534 w 479488"/>
                  <a:gd name="connsiteY3" fmla="*/ 0 h 633603"/>
                  <a:gd name="connsiteX4" fmla="*/ 464534 w 479488"/>
                  <a:gd name="connsiteY4" fmla="*/ 0 h 633603"/>
                  <a:gd name="connsiteX5" fmla="*/ 479488 w 479488"/>
                  <a:gd name="connsiteY5" fmla="*/ 46387 h 63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488" h="633603">
                    <a:moveTo>
                      <a:pt x="479488" y="46387"/>
                    </a:moveTo>
                    <a:cubicBezTo>
                      <a:pt x="445865" y="159829"/>
                      <a:pt x="311944" y="472916"/>
                      <a:pt x="64675" y="633603"/>
                    </a:cubicBezTo>
                    <a:lnTo>
                      <a:pt x="0" y="625507"/>
                    </a:lnTo>
                    <a:cubicBezTo>
                      <a:pt x="275558" y="495300"/>
                      <a:pt x="464534" y="0"/>
                      <a:pt x="464534" y="0"/>
                    </a:cubicBezTo>
                    <a:lnTo>
                      <a:pt x="464534" y="0"/>
                    </a:lnTo>
                    <a:cubicBezTo>
                      <a:pt x="465011" y="1619"/>
                      <a:pt x="470154" y="18479"/>
                      <a:pt x="479488" y="463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90EDC535-E617-4948-946A-ABA4ADE9C86C}"/>
                  </a:ext>
                </a:extLst>
              </p:cNvPr>
              <p:cNvSpPr/>
              <p:nvPr/>
            </p:nvSpPr>
            <p:spPr>
              <a:xfrm>
                <a:off x="6705123" y="2779013"/>
                <a:ext cx="110468" cy="644461"/>
              </a:xfrm>
              <a:custGeom>
                <a:avLst/>
                <a:gdLst>
                  <a:gd name="connsiteX0" fmla="*/ 103251 w 110468"/>
                  <a:gd name="connsiteY0" fmla="*/ 644462 h 644461"/>
                  <a:gd name="connsiteX1" fmla="*/ 0 w 110468"/>
                  <a:gd name="connsiteY1" fmla="*/ 629984 h 644461"/>
                  <a:gd name="connsiteX2" fmla="*/ 90392 w 110468"/>
                  <a:gd name="connsiteY2" fmla="*/ 0 h 644461"/>
                  <a:gd name="connsiteX3" fmla="*/ 103251 w 110468"/>
                  <a:gd name="connsiteY3" fmla="*/ 644462 h 6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468" h="644461">
                    <a:moveTo>
                      <a:pt x="103251" y="644462"/>
                    </a:moveTo>
                    <a:cubicBezTo>
                      <a:pt x="68866" y="639509"/>
                      <a:pt x="34290" y="634937"/>
                      <a:pt x="0" y="629984"/>
                    </a:cubicBezTo>
                    <a:cubicBezTo>
                      <a:pt x="81153" y="441770"/>
                      <a:pt x="90392" y="0"/>
                      <a:pt x="90392" y="0"/>
                    </a:cubicBezTo>
                    <a:cubicBezTo>
                      <a:pt x="111795" y="214141"/>
                      <a:pt x="116091" y="429644"/>
                      <a:pt x="103251" y="64446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5A6F0388-DB30-4F52-BDB6-47DF4977A346}"/>
                  </a:ext>
                </a:extLst>
              </p:cNvPr>
              <p:cNvSpPr/>
              <p:nvPr/>
            </p:nvSpPr>
            <p:spPr>
              <a:xfrm rot="-3165601">
                <a:off x="6101617" y="2995316"/>
                <a:ext cx="922686" cy="19050"/>
              </a:xfrm>
              <a:custGeom>
                <a:avLst/>
                <a:gdLst>
                  <a:gd name="connsiteX0" fmla="*/ 0 w 922686"/>
                  <a:gd name="connsiteY0" fmla="*/ 0 h 19050"/>
                  <a:gd name="connsiteX1" fmla="*/ 922687 w 922686"/>
                  <a:gd name="connsiteY1" fmla="*/ 0 h 19050"/>
                  <a:gd name="connsiteX2" fmla="*/ 922687 w 922686"/>
                  <a:gd name="connsiteY2" fmla="*/ 19050 h 19050"/>
                  <a:gd name="connsiteX3" fmla="*/ 0 w 922686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686" h="19050">
                    <a:moveTo>
                      <a:pt x="0" y="0"/>
                    </a:moveTo>
                    <a:lnTo>
                      <a:pt x="922687" y="0"/>
                    </a:lnTo>
                    <a:lnTo>
                      <a:pt x="922687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E787BCD5-A335-434D-B142-CC618E8AEFCB}"/>
                  </a:ext>
                </a:extLst>
              </p:cNvPr>
              <p:cNvSpPr/>
              <p:nvPr/>
            </p:nvSpPr>
            <p:spPr>
              <a:xfrm rot="-1842600">
                <a:off x="7026785" y="2561706"/>
                <a:ext cx="19049" cy="1080611"/>
              </a:xfrm>
              <a:custGeom>
                <a:avLst/>
                <a:gdLst>
                  <a:gd name="connsiteX0" fmla="*/ 0 w 19049"/>
                  <a:gd name="connsiteY0" fmla="*/ 0 h 1080611"/>
                  <a:gd name="connsiteX1" fmla="*/ 19050 w 19049"/>
                  <a:gd name="connsiteY1" fmla="*/ 0 h 1080611"/>
                  <a:gd name="connsiteX2" fmla="*/ 19050 w 19049"/>
                  <a:gd name="connsiteY2" fmla="*/ 1080611 h 1080611"/>
                  <a:gd name="connsiteX3" fmla="*/ 0 w 19049"/>
                  <a:gd name="connsiteY3" fmla="*/ 1080611 h 1080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9" h="1080611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080611"/>
                    </a:lnTo>
                    <a:lnTo>
                      <a:pt x="0" y="108061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2" name="图形 2">
              <a:extLst>
                <a:ext uri="{FF2B5EF4-FFF2-40B4-BE49-F238E27FC236}">
                  <a16:creationId xmlns:a16="http://schemas.microsoft.com/office/drawing/2014/main" id="{39D19B79-51EF-485B-BE65-FB1E656A38CF}"/>
                </a:ext>
              </a:extLst>
            </p:cNvPr>
            <p:cNvGrpSpPr/>
            <p:nvPr/>
          </p:nvGrpSpPr>
          <p:grpSpPr>
            <a:xfrm>
              <a:off x="8898984" y="2981656"/>
              <a:ext cx="2300683" cy="2117419"/>
              <a:chOff x="6161590" y="2859026"/>
              <a:chExt cx="1883802" cy="1733745"/>
            </a:xfrm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85DC083D-3542-483E-90D9-D5A38284A776}"/>
                  </a:ext>
                </a:extLst>
              </p:cNvPr>
              <p:cNvSpPr/>
              <p:nvPr/>
            </p:nvSpPr>
            <p:spPr>
              <a:xfrm>
                <a:off x="6169628" y="3767517"/>
                <a:ext cx="1795081" cy="577502"/>
              </a:xfrm>
              <a:custGeom>
                <a:avLst/>
                <a:gdLst>
                  <a:gd name="connsiteX0" fmla="*/ 1795081 w 1795081"/>
                  <a:gd name="connsiteY0" fmla="*/ 11812 h 577502"/>
                  <a:gd name="connsiteX1" fmla="*/ 1795081 w 1795081"/>
                  <a:gd name="connsiteY1" fmla="*/ 577502 h 577502"/>
                  <a:gd name="connsiteX2" fmla="*/ 83915 w 1795081"/>
                  <a:gd name="connsiteY2" fmla="*/ 350045 h 577502"/>
                  <a:gd name="connsiteX3" fmla="*/ 0 w 1795081"/>
                  <a:gd name="connsiteY3" fmla="*/ 169737 h 577502"/>
                  <a:gd name="connsiteX4" fmla="*/ 83915 w 1795081"/>
                  <a:gd name="connsiteY4" fmla="*/ 1 h 57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081" h="577502">
                    <a:moveTo>
                      <a:pt x="1795081" y="11812"/>
                    </a:moveTo>
                    <a:lnTo>
                      <a:pt x="1795081" y="577502"/>
                    </a:lnTo>
                    <a:lnTo>
                      <a:pt x="83915" y="350045"/>
                    </a:lnTo>
                    <a:cubicBezTo>
                      <a:pt x="37529" y="344616"/>
                      <a:pt x="0" y="264320"/>
                      <a:pt x="0" y="169737"/>
                    </a:cubicBezTo>
                    <a:cubicBezTo>
                      <a:pt x="0" y="75154"/>
                      <a:pt x="37529" y="-380"/>
                      <a:pt x="83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D7DC635-BD11-43E7-8831-210CB3700389}"/>
                  </a:ext>
                </a:extLst>
              </p:cNvPr>
              <p:cNvSpPr/>
              <p:nvPr/>
            </p:nvSpPr>
            <p:spPr>
              <a:xfrm>
                <a:off x="6161590" y="3762668"/>
                <a:ext cx="1795081" cy="577502"/>
              </a:xfrm>
              <a:custGeom>
                <a:avLst/>
                <a:gdLst>
                  <a:gd name="connsiteX0" fmla="*/ 1795081 w 1795081"/>
                  <a:gd name="connsiteY0" fmla="*/ 11812 h 577502"/>
                  <a:gd name="connsiteX1" fmla="*/ 1795081 w 1795081"/>
                  <a:gd name="connsiteY1" fmla="*/ 577502 h 577502"/>
                  <a:gd name="connsiteX2" fmla="*/ 83915 w 1795081"/>
                  <a:gd name="connsiteY2" fmla="*/ 350045 h 577502"/>
                  <a:gd name="connsiteX3" fmla="*/ 0 w 1795081"/>
                  <a:gd name="connsiteY3" fmla="*/ 169737 h 577502"/>
                  <a:gd name="connsiteX4" fmla="*/ 83915 w 1795081"/>
                  <a:gd name="connsiteY4" fmla="*/ 1 h 57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081" h="577502">
                    <a:moveTo>
                      <a:pt x="1795081" y="11812"/>
                    </a:moveTo>
                    <a:lnTo>
                      <a:pt x="1795081" y="577502"/>
                    </a:lnTo>
                    <a:lnTo>
                      <a:pt x="83915" y="350045"/>
                    </a:lnTo>
                    <a:cubicBezTo>
                      <a:pt x="37529" y="344616"/>
                      <a:pt x="0" y="264320"/>
                      <a:pt x="0" y="169737"/>
                    </a:cubicBezTo>
                    <a:cubicBezTo>
                      <a:pt x="0" y="75154"/>
                      <a:pt x="37529" y="-380"/>
                      <a:pt x="83915" y="1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B70A54D3-2194-4F66-974A-79306ECF362C}"/>
                  </a:ext>
                </a:extLst>
              </p:cNvPr>
              <p:cNvSpPr/>
              <p:nvPr/>
            </p:nvSpPr>
            <p:spPr>
              <a:xfrm>
                <a:off x="7876508" y="3779042"/>
                <a:ext cx="167830" cy="565581"/>
              </a:xfrm>
              <a:custGeom>
                <a:avLst/>
                <a:gdLst>
                  <a:gd name="connsiteX0" fmla="*/ 0 w 167830"/>
                  <a:gd name="connsiteY0" fmla="*/ 276321 h 565581"/>
                  <a:gd name="connsiteX1" fmla="*/ 83915 w 167830"/>
                  <a:gd name="connsiteY1" fmla="*/ 565310 h 565581"/>
                  <a:gd name="connsiteX2" fmla="*/ 167830 w 167830"/>
                  <a:gd name="connsiteY2" fmla="*/ 289085 h 565581"/>
                  <a:gd name="connsiteX3" fmla="*/ 83915 w 167830"/>
                  <a:gd name="connsiteY3" fmla="*/ 1 h 565581"/>
                  <a:gd name="connsiteX4" fmla="*/ 0 w 167830"/>
                  <a:gd name="connsiteY4" fmla="*/ 276321 h 56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30" h="565581">
                    <a:moveTo>
                      <a:pt x="0" y="276321"/>
                    </a:moveTo>
                    <a:cubicBezTo>
                      <a:pt x="0" y="428721"/>
                      <a:pt x="37529" y="558452"/>
                      <a:pt x="83915" y="565310"/>
                    </a:cubicBezTo>
                    <a:cubicBezTo>
                      <a:pt x="130302" y="572168"/>
                      <a:pt x="167830" y="448628"/>
                      <a:pt x="167830" y="289085"/>
                    </a:cubicBezTo>
                    <a:cubicBezTo>
                      <a:pt x="167830" y="129541"/>
                      <a:pt x="130207" y="382"/>
                      <a:pt x="83915" y="1"/>
                    </a:cubicBezTo>
                    <a:cubicBezTo>
                      <a:pt x="37624" y="-380"/>
                      <a:pt x="0" y="123540"/>
                      <a:pt x="0" y="276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21E3080C-ADEB-4E1B-9497-7D291DDA838C}"/>
                  </a:ext>
                </a:extLst>
              </p:cNvPr>
              <p:cNvSpPr/>
              <p:nvPr/>
            </p:nvSpPr>
            <p:spPr>
              <a:xfrm>
                <a:off x="7877562" y="3779702"/>
                <a:ext cx="167830" cy="565581"/>
              </a:xfrm>
              <a:custGeom>
                <a:avLst/>
                <a:gdLst>
                  <a:gd name="connsiteX0" fmla="*/ 0 w 167830"/>
                  <a:gd name="connsiteY0" fmla="*/ 276321 h 565581"/>
                  <a:gd name="connsiteX1" fmla="*/ 83915 w 167830"/>
                  <a:gd name="connsiteY1" fmla="*/ 565310 h 565581"/>
                  <a:gd name="connsiteX2" fmla="*/ 167830 w 167830"/>
                  <a:gd name="connsiteY2" fmla="*/ 289085 h 565581"/>
                  <a:gd name="connsiteX3" fmla="*/ 83915 w 167830"/>
                  <a:gd name="connsiteY3" fmla="*/ 1 h 565581"/>
                  <a:gd name="connsiteX4" fmla="*/ 0 w 167830"/>
                  <a:gd name="connsiteY4" fmla="*/ 276321 h 56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30" h="565581">
                    <a:moveTo>
                      <a:pt x="0" y="276321"/>
                    </a:moveTo>
                    <a:cubicBezTo>
                      <a:pt x="0" y="428721"/>
                      <a:pt x="37529" y="558452"/>
                      <a:pt x="83915" y="565310"/>
                    </a:cubicBezTo>
                    <a:cubicBezTo>
                      <a:pt x="130302" y="572168"/>
                      <a:pt x="167830" y="448628"/>
                      <a:pt x="167830" y="289085"/>
                    </a:cubicBezTo>
                    <a:cubicBezTo>
                      <a:pt x="167830" y="129541"/>
                      <a:pt x="130207" y="382"/>
                      <a:pt x="83915" y="1"/>
                    </a:cubicBezTo>
                    <a:cubicBezTo>
                      <a:pt x="37624" y="-380"/>
                      <a:pt x="0" y="123540"/>
                      <a:pt x="0" y="276321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7" name="图形 2">
                <a:extLst>
                  <a:ext uri="{FF2B5EF4-FFF2-40B4-BE49-F238E27FC236}">
                    <a16:creationId xmlns:a16="http://schemas.microsoft.com/office/drawing/2014/main" id="{C6313B1A-E219-4709-9115-3D04FFC5FF24}"/>
                  </a:ext>
                </a:extLst>
              </p:cNvPr>
              <p:cNvGrpSpPr/>
              <p:nvPr/>
            </p:nvGrpSpPr>
            <p:grpSpPr>
              <a:xfrm>
                <a:off x="6240208" y="3804666"/>
                <a:ext cx="1590675" cy="446055"/>
                <a:chOff x="6240208" y="3804666"/>
                <a:chExt cx="1590675" cy="446055"/>
              </a:xfrm>
              <a:solidFill>
                <a:srgbClr val="000000"/>
              </a:solidFill>
            </p:grpSpPr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23F541A6-5E8B-4D23-A92F-8CCE7DBF46A2}"/>
                    </a:ext>
                  </a:extLst>
                </p:cNvPr>
                <p:cNvSpPr/>
                <p:nvPr/>
              </p:nvSpPr>
              <p:spPr>
                <a:xfrm>
                  <a:off x="6240208" y="3804666"/>
                  <a:ext cx="1584293" cy="21335"/>
                </a:xfrm>
                <a:custGeom>
                  <a:avLst/>
                  <a:gdLst>
                    <a:gd name="connsiteX0" fmla="*/ 0 w 1584293"/>
                    <a:gd name="connsiteY0" fmla="*/ 0 h 21335"/>
                    <a:gd name="connsiteX1" fmla="*/ 198025 w 1584293"/>
                    <a:gd name="connsiteY1" fmla="*/ 571 h 21335"/>
                    <a:gd name="connsiteX2" fmla="*/ 396049 w 1584293"/>
                    <a:gd name="connsiteY2" fmla="*/ 1905 h 21335"/>
                    <a:gd name="connsiteX3" fmla="*/ 792194 w 1584293"/>
                    <a:gd name="connsiteY3" fmla="*/ 6001 h 21335"/>
                    <a:gd name="connsiteX4" fmla="*/ 1188244 w 1584293"/>
                    <a:gd name="connsiteY4" fmla="*/ 12192 h 21335"/>
                    <a:gd name="connsiteX5" fmla="*/ 1386268 w 1584293"/>
                    <a:gd name="connsiteY5" fmla="*/ 16097 h 21335"/>
                    <a:gd name="connsiteX6" fmla="*/ 1584293 w 1584293"/>
                    <a:gd name="connsiteY6" fmla="*/ 21336 h 21335"/>
                    <a:gd name="connsiteX7" fmla="*/ 1386268 w 1584293"/>
                    <a:gd name="connsiteY7" fmla="*/ 21146 h 21335"/>
                    <a:gd name="connsiteX8" fmla="*/ 1188244 w 1584293"/>
                    <a:gd name="connsiteY8" fmla="*/ 19717 h 21335"/>
                    <a:gd name="connsiteX9" fmla="*/ 792194 w 1584293"/>
                    <a:gd name="connsiteY9" fmla="*/ 15240 h 21335"/>
                    <a:gd name="connsiteX10" fmla="*/ 396049 w 1584293"/>
                    <a:gd name="connsiteY10" fmla="*/ 8668 h 21335"/>
                    <a:gd name="connsiteX11" fmla="*/ 198025 w 1584293"/>
                    <a:gd name="connsiteY11" fmla="*/ 4667 h 21335"/>
                    <a:gd name="connsiteX12" fmla="*/ 0 w 1584293"/>
                    <a:gd name="connsiteY12" fmla="*/ 0 h 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4293" h="21335">
                      <a:moveTo>
                        <a:pt x="0" y="0"/>
                      </a:moveTo>
                      <a:lnTo>
                        <a:pt x="198025" y="571"/>
                      </a:lnTo>
                      <a:lnTo>
                        <a:pt x="396049" y="1905"/>
                      </a:lnTo>
                      <a:lnTo>
                        <a:pt x="792194" y="6001"/>
                      </a:lnTo>
                      <a:lnTo>
                        <a:pt x="1188244" y="12192"/>
                      </a:lnTo>
                      <a:lnTo>
                        <a:pt x="1386268" y="16097"/>
                      </a:lnTo>
                      <a:lnTo>
                        <a:pt x="1584293" y="21336"/>
                      </a:lnTo>
                      <a:lnTo>
                        <a:pt x="1386268" y="21146"/>
                      </a:lnTo>
                      <a:lnTo>
                        <a:pt x="1188244" y="19717"/>
                      </a:lnTo>
                      <a:lnTo>
                        <a:pt x="792194" y="15240"/>
                      </a:lnTo>
                      <a:lnTo>
                        <a:pt x="396049" y="8668"/>
                      </a:lnTo>
                      <a:lnTo>
                        <a:pt x="198025" y="46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B4F22864-3E4A-4574-978E-E7D0623397BD}"/>
                    </a:ext>
                  </a:extLst>
                </p:cNvPr>
                <p:cNvSpPr/>
                <p:nvPr/>
              </p:nvSpPr>
              <p:spPr>
                <a:xfrm>
                  <a:off x="7261669" y="3938873"/>
                  <a:ext cx="562832" cy="17928"/>
                </a:xfrm>
                <a:custGeom>
                  <a:avLst/>
                  <a:gdLst>
                    <a:gd name="connsiteX0" fmla="*/ 0 w 562832"/>
                    <a:gd name="connsiteY0" fmla="*/ 0 h 17928"/>
                    <a:gd name="connsiteX1" fmla="*/ 140779 w 562832"/>
                    <a:gd name="connsiteY1" fmla="*/ 667 h 17928"/>
                    <a:gd name="connsiteX2" fmla="*/ 281464 w 562832"/>
                    <a:gd name="connsiteY2" fmla="*/ 3810 h 17928"/>
                    <a:gd name="connsiteX3" fmla="*/ 422148 w 562832"/>
                    <a:gd name="connsiteY3" fmla="*/ 9335 h 17928"/>
                    <a:gd name="connsiteX4" fmla="*/ 492538 w 562832"/>
                    <a:gd name="connsiteY4" fmla="*/ 12954 h 17928"/>
                    <a:gd name="connsiteX5" fmla="*/ 562832 w 562832"/>
                    <a:gd name="connsiteY5" fmla="*/ 17717 h 17928"/>
                    <a:gd name="connsiteX6" fmla="*/ 492538 w 562832"/>
                    <a:gd name="connsiteY6" fmla="*/ 17717 h 17928"/>
                    <a:gd name="connsiteX7" fmla="*/ 422148 w 562832"/>
                    <a:gd name="connsiteY7" fmla="*/ 16954 h 17928"/>
                    <a:gd name="connsiteX8" fmla="*/ 281464 w 562832"/>
                    <a:gd name="connsiteY8" fmla="*/ 13621 h 17928"/>
                    <a:gd name="connsiteX9" fmla="*/ 140779 w 562832"/>
                    <a:gd name="connsiteY9" fmla="*/ 7906 h 17928"/>
                    <a:gd name="connsiteX10" fmla="*/ 0 w 562832"/>
                    <a:gd name="connsiteY10" fmla="*/ 0 h 17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832" h="17928">
                      <a:moveTo>
                        <a:pt x="0" y="0"/>
                      </a:moveTo>
                      <a:cubicBezTo>
                        <a:pt x="46958" y="0"/>
                        <a:pt x="93821" y="0"/>
                        <a:pt x="140779" y="667"/>
                      </a:cubicBezTo>
                      <a:cubicBezTo>
                        <a:pt x="187738" y="1334"/>
                        <a:pt x="234505" y="2857"/>
                        <a:pt x="281464" y="3810"/>
                      </a:cubicBezTo>
                      <a:cubicBezTo>
                        <a:pt x="328422" y="4763"/>
                        <a:pt x="375285" y="7144"/>
                        <a:pt x="422148" y="9335"/>
                      </a:cubicBezTo>
                      <a:lnTo>
                        <a:pt x="492538" y="12954"/>
                      </a:lnTo>
                      <a:cubicBezTo>
                        <a:pt x="515969" y="14573"/>
                        <a:pt x="539401" y="15812"/>
                        <a:pt x="562832" y="17717"/>
                      </a:cubicBezTo>
                      <a:cubicBezTo>
                        <a:pt x="539401" y="18193"/>
                        <a:pt x="515969" y="17717"/>
                        <a:pt x="492538" y="17717"/>
                      </a:cubicBezTo>
                      <a:lnTo>
                        <a:pt x="422148" y="16954"/>
                      </a:lnTo>
                      <a:cubicBezTo>
                        <a:pt x="375285" y="16288"/>
                        <a:pt x="328327" y="14669"/>
                        <a:pt x="281464" y="13621"/>
                      </a:cubicBezTo>
                      <a:cubicBezTo>
                        <a:pt x="234601" y="12573"/>
                        <a:pt x="187642" y="10287"/>
                        <a:pt x="140779" y="7906"/>
                      </a:cubicBezTo>
                      <a:cubicBezTo>
                        <a:pt x="93916" y="5524"/>
                        <a:pt x="46958" y="35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BBBF76B7-2C17-447B-BE7E-FFB67902EDD5}"/>
                    </a:ext>
                  </a:extLst>
                </p:cNvPr>
                <p:cNvSpPr/>
                <p:nvPr/>
              </p:nvSpPr>
              <p:spPr>
                <a:xfrm>
                  <a:off x="6402324" y="3862768"/>
                  <a:ext cx="767048" cy="17716"/>
                </a:xfrm>
                <a:custGeom>
                  <a:avLst/>
                  <a:gdLst>
                    <a:gd name="connsiteX0" fmla="*/ 0 w 767048"/>
                    <a:gd name="connsiteY0" fmla="*/ 0 h 17716"/>
                    <a:gd name="connsiteX1" fmla="*/ 191833 w 767048"/>
                    <a:gd name="connsiteY1" fmla="*/ 1143 h 17716"/>
                    <a:gd name="connsiteX2" fmla="*/ 383572 w 767048"/>
                    <a:gd name="connsiteY2" fmla="*/ 4381 h 17716"/>
                    <a:gd name="connsiteX3" fmla="*/ 575310 w 767048"/>
                    <a:gd name="connsiteY3" fmla="*/ 9715 h 17716"/>
                    <a:gd name="connsiteX4" fmla="*/ 671131 w 767048"/>
                    <a:gd name="connsiteY4" fmla="*/ 13145 h 17716"/>
                    <a:gd name="connsiteX5" fmla="*/ 767048 w 767048"/>
                    <a:gd name="connsiteY5" fmla="*/ 17716 h 17716"/>
                    <a:gd name="connsiteX6" fmla="*/ 671131 w 767048"/>
                    <a:gd name="connsiteY6" fmla="*/ 17716 h 17716"/>
                    <a:gd name="connsiteX7" fmla="*/ 575310 w 767048"/>
                    <a:gd name="connsiteY7" fmla="*/ 16764 h 17716"/>
                    <a:gd name="connsiteX8" fmla="*/ 383572 w 767048"/>
                    <a:gd name="connsiteY8" fmla="*/ 13240 h 17716"/>
                    <a:gd name="connsiteX9" fmla="*/ 191833 w 767048"/>
                    <a:gd name="connsiteY9" fmla="*/ 7620 h 17716"/>
                    <a:gd name="connsiteX10" fmla="*/ 0 w 767048"/>
                    <a:gd name="connsiteY10" fmla="*/ 0 h 1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7048" h="17716">
                      <a:moveTo>
                        <a:pt x="0" y="0"/>
                      </a:moveTo>
                      <a:cubicBezTo>
                        <a:pt x="64008" y="0"/>
                        <a:pt x="127921" y="0"/>
                        <a:pt x="191833" y="1143"/>
                      </a:cubicBezTo>
                      <a:lnTo>
                        <a:pt x="383572" y="4381"/>
                      </a:lnTo>
                      <a:lnTo>
                        <a:pt x="575310" y="9715"/>
                      </a:lnTo>
                      <a:lnTo>
                        <a:pt x="671131" y="13145"/>
                      </a:lnTo>
                      <a:lnTo>
                        <a:pt x="767048" y="17716"/>
                      </a:lnTo>
                      <a:lnTo>
                        <a:pt x="671131" y="17716"/>
                      </a:lnTo>
                      <a:lnTo>
                        <a:pt x="575310" y="16764"/>
                      </a:lnTo>
                      <a:lnTo>
                        <a:pt x="383572" y="13240"/>
                      </a:lnTo>
                      <a:lnTo>
                        <a:pt x="191833" y="7620"/>
                      </a:lnTo>
                      <a:cubicBezTo>
                        <a:pt x="127921" y="5524"/>
                        <a:pt x="64008" y="323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F54D84A3-23E9-4F24-8BF7-58998821DA2A}"/>
                    </a:ext>
                  </a:extLst>
                </p:cNvPr>
                <p:cNvSpPr/>
                <p:nvPr/>
              </p:nvSpPr>
              <p:spPr>
                <a:xfrm>
                  <a:off x="6357747" y="3989546"/>
                  <a:ext cx="856487" cy="63626"/>
                </a:xfrm>
                <a:custGeom>
                  <a:avLst/>
                  <a:gdLst>
                    <a:gd name="connsiteX0" fmla="*/ 0 w 856487"/>
                    <a:gd name="connsiteY0" fmla="*/ 0 h 63626"/>
                    <a:gd name="connsiteX1" fmla="*/ 214217 w 856487"/>
                    <a:gd name="connsiteY1" fmla="*/ 12001 h 63626"/>
                    <a:gd name="connsiteX2" fmla="*/ 428339 w 856487"/>
                    <a:gd name="connsiteY2" fmla="*/ 26575 h 63626"/>
                    <a:gd name="connsiteX3" fmla="*/ 642461 w 856487"/>
                    <a:gd name="connsiteY3" fmla="*/ 43529 h 63626"/>
                    <a:gd name="connsiteX4" fmla="*/ 749427 w 856487"/>
                    <a:gd name="connsiteY4" fmla="*/ 53054 h 63626"/>
                    <a:gd name="connsiteX5" fmla="*/ 856488 w 856487"/>
                    <a:gd name="connsiteY5" fmla="*/ 63627 h 63626"/>
                    <a:gd name="connsiteX6" fmla="*/ 749332 w 856487"/>
                    <a:gd name="connsiteY6" fmla="*/ 57626 h 63626"/>
                    <a:gd name="connsiteX7" fmla="*/ 642271 w 856487"/>
                    <a:gd name="connsiteY7" fmla="*/ 50673 h 63626"/>
                    <a:gd name="connsiteX8" fmla="*/ 428149 w 856487"/>
                    <a:gd name="connsiteY8" fmla="*/ 35433 h 63626"/>
                    <a:gd name="connsiteX9" fmla="*/ 214503 w 856487"/>
                    <a:gd name="connsiteY9" fmla="*/ 18574 h 63626"/>
                    <a:gd name="connsiteX10" fmla="*/ 0 w 856487"/>
                    <a:gd name="connsiteY10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6487" h="63626">
                      <a:moveTo>
                        <a:pt x="0" y="0"/>
                      </a:moveTo>
                      <a:cubicBezTo>
                        <a:pt x="71438" y="3334"/>
                        <a:pt x="142875" y="7525"/>
                        <a:pt x="214217" y="12001"/>
                      </a:cubicBezTo>
                      <a:lnTo>
                        <a:pt x="428339" y="26575"/>
                      </a:lnTo>
                      <a:lnTo>
                        <a:pt x="642461" y="43529"/>
                      </a:lnTo>
                      <a:lnTo>
                        <a:pt x="749427" y="53054"/>
                      </a:lnTo>
                      <a:lnTo>
                        <a:pt x="856488" y="63627"/>
                      </a:lnTo>
                      <a:lnTo>
                        <a:pt x="749332" y="57626"/>
                      </a:lnTo>
                      <a:lnTo>
                        <a:pt x="642271" y="50673"/>
                      </a:lnTo>
                      <a:lnTo>
                        <a:pt x="428149" y="35433"/>
                      </a:lnTo>
                      <a:lnTo>
                        <a:pt x="214503" y="18574"/>
                      </a:lnTo>
                      <a:cubicBezTo>
                        <a:pt x="142684" y="12763"/>
                        <a:pt x="71628" y="676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AD438CA0-6FB0-4E55-8BC5-95DAB77C71D9}"/>
                    </a:ext>
                  </a:extLst>
                </p:cNvPr>
                <p:cNvSpPr/>
                <p:nvPr/>
              </p:nvSpPr>
              <p:spPr>
                <a:xfrm>
                  <a:off x="6740366" y="4124801"/>
                  <a:ext cx="1026699" cy="125920"/>
                </a:xfrm>
                <a:custGeom>
                  <a:avLst/>
                  <a:gdLst>
                    <a:gd name="connsiteX0" fmla="*/ 0 w 1026699"/>
                    <a:gd name="connsiteY0" fmla="*/ 0 h 125920"/>
                    <a:gd name="connsiteX1" fmla="*/ 257175 w 1026699"/>
                    <a:gd name="connsiteY1" fmla="*/ 26384 h 125920"/>
                    <a:gd name="connsiteX2" fmla="*/ 513779 w 1026699"/>
                    <a:gd name="connsiteY2" fmla="*/ 56102 h 125920"/>
                    <a:gd name="connsiteX3" fmla="*/ 770287 w 1026699"/>
                    <a:gd name="connsiteY3" fmla="*/ 89059 h 125920"/>
                    <a:gd name="connsiteX4" fmla="*/ 898493 w 1026699"/>
                    <a:gd name="connsiteY4" fmla="*/ 106871 h 125920"/>
                    <a:gd name="connsiteX5" fmla="*/ 1026700 w 1026699"/>
                    <a:gd name="connsiteY5" fmla="*/ 125921 h 125920"/>
                    <a:gd name="connsiteX6" fmla="*/ 898303 w 1026699"/>
                    <a:gd name="connsiteY6" fmla="*/ 111728 h 125920"/>
                    <a:gd name="connsiteX7" fmla="*/ 770001 w 1026699"/>
                    <a:gd name="connsiteY7" fmla="*/ 96679 h 125920"/>
                    <a:gd name="connsiteX8" fmla="*/ 513397 w 1026699"/>
                    <a:gd name="connsiteY8" fmla="*/ 65532 h 125920"/>
                    <a:gd name="connsiteX9" fmla="*/ 256889 w 1026699"/>
                    <a:gd name="connsiteY9" fmla="*/ 33338 h 125920"/>
                    <a:gd name="connsiteX10" fmla="*/ 0 w 1026699"/>
                    <a:gd name="connsiteY10" fmla="*/ 0 h 12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6699" h="125920">
                      <a:moveTo>
                        <a:pt x="0" y="0"/>
                      </a:moveTo>
                      <a:cubicBezTo>
                        <a:pt x="85725" y="8001"/>
                        <a:pt x="171450" y="17050"/>
                        <a:pt x="257175" y="26384"/>
                      </a:cubicBezTo>
                      <a:lnTo>
                        <a:pt x="513779" y="56102"/>
                      </a:lnTo>
                      <a:lnTo>
                        <a:pt x="770287" y="89059"/>
                      </a:lnTo>
                      <a:lnTo>
                        <a:pt x="898493" y="106871"/>
                      </a:lnTo>
                      <a:lnTo>
                        <a:pt x="1026700" y="125921"/>
                      </a:lnTo>
                      <a:lnTo>
                        <a:pt x="898303" y="111728"/>
                      </a:lnTo>
                      <a:lnTo>
                        <a:pt x="770001" y="96679"/>
                      </a:lnTo>
                      <a:lnTo>
                        <a:pt x="513397" y="65532"/>
                      </a:lnTo>
                      <a:lnTo>
                        <a:pt x="256889" y="33338"/>
                      </a:lnTo>
                      <a:cubicBezTo>
                        <a:pt x="170879" y="22574"/>
                        <a:pt x="85439" y="11716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875E31AC-554F-4A97-B665-2AA5CCB210C7}"/>
                    </a:ext>
                  </a:extLst>
                </p:cNvPr>
                <p:cNvSpPr/>
                <p:nvPr/>
              </p:nvSpPr>
              <p:spPr>
                <a:xfrm>
                  <a:off x="7093458" y="4103274"/>
                  <a:ext cx="737425" cy="62865"/>
                </a:xfrm>
                <a:custGeom>
                  <a:avLst/>
                  <a:gdLst>
                    <a:gd name="connsiteX0" fmla="*/ 0 w 737425"/>
                    <a:gd name="connsiteY0" fmla="*/ 0 h 62865"/>
                    <a:gd name="connsiteX1" fmla="*/ 184404 w 737425"/>
                    <a:gd name="connsiteY1" fmla="*/ 11621 h 62865"/>
                    <a:gd name="connsiteX2" fmla="*/ 368808 w 737425"/>
                    <a:gd name="connsiteY2" fmla="*/ 25908 h 62865"/>
                    <a:gd name="connsiteX3" fmla="*/ 553117 w 737425"/>
                    <a:gd name="connsiteY3" fmla="*/ 42767 h 62865"/>
                    <a:gd name="connsiteX4" fmla="*/ 645223 w 737425"/>
                    <a:gd name="connsiteY4" fmla="*/ 52292 h 62865"/>
                    <a:gd name="connsiteX5" fmla="*/ 737426 w 737425"/>
                    <a:gd name="connsiteY5" fmla="*/ 62865 h 62865"/>
                    <a:gd name="connsiteX6" fmla="*/ 645128 w 737425"/>
                    <a:gd name="connsiteY6" fmla="*/ 57340 h 62865"/>
                    <a:gd name="connsiteX7" fmla="*/ 552926 w 737425"/>
                    <a:gd name="connsiteY7" fmla="*/ 50768 h 62865"/>
                    <a:gd name="connsiteX8" fmla="*/ 368618 w 737425"/>
                    <a:gd name="connsiteY8" fmla="*/ 35909 h 62865"/>
                    <a:gd name="connsiteX9" fmla="*/ 184309 w 737425"/>
                    <a:gd name="connsiteY9" fmla="*/ 19145 h 62865"/>
                    <a:gd name="connsiteX10" fmla="*/ 0 w 737425"/>
                    <a:gd name="connsiteY10" fmla="*/ 0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7425" h="62865">
                      <a:moveTo>
                        <a:pt x="0" y="0"/>
                      </a:moveTo>
                      <a:cubicBezTo>
                        <a:pt x="61531" y="3143"/>
                        <a:pt x="122968" y="7334"/>
                        <a:pt x="184404" y="11621"/>
                      </a:cubicBezTo>
                      <a:lnTo>
                        <a:pt x="368808" y="25908"/>
                      </a:lnTo>
                      <a:lnTo>
                        <a:pt x="553117" y="42767"/>
                      </a:lnTo>
                      <a:lnTo>
                        <a:pt x="645223" y="52292"/>
                      </a:lnTo>
                      <a:cubicBezTo>
                        <a:pt x="675989" y="55816"/>
                        <a:pt x="706660" y="59055"/>
                        <a:pt x="737426" y="62865"/>
                      </a:cubicBezTo>
                      <a:cubicBezTo>
                        <a:pt x="706660" y="61436"/>
                        <a:pt x="675894" y="59150"/>
                        <a:pt x="645128" y="57340"/>
                      </a:cubicBezTo>
                      <a:lnTo>
                        <a:pt x="552926" y="50768"/>
                      </a:lnTo>
                      <a:lnTo>
                        <a:pt x="368618" y="35909"/>
                      </a:lnTo>
                      <a:lnTo>
                        <a:pt x="184309" y="19145"/>
                      </a:lnTo>
                      <a:cubicBezTo>
                        <a:pt x="122872" y="13049"/>
                        <a:pt x="61436" y="7048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7551C2ED-2889-4E6C-8AAB-FCBF504CFA6C}"/>
                    </a:ext>
                  </a:extLst>
                </p:cNvPr>
                <p:cNvSpPr/>
                <p:nvPr/>
              </p:nvSpPr>
              <p:spPr>
                <a:xfrm>
                  <a:off x="6252972" y="3940587"/>
                  <a:ext cx="647890" cy="24288"/>
                </a:xfrm>
                <a:custGeom>
                  <a:avLst/>
                  <a:gdLst>
                    <a:gd name="connsiteX0" fmla="*/ 0 w 647890"/>
                    <a:gd name="connsiteY0" fmla="*/ 0 h 24288"/>
                    <a:gd name="connsiteX1" fmla="*/ 161925 w 647890"/>
                    <a:gd name="connsiteY1" fmla="*/ 2858 h 24288"/>
                    <a:gd name="connsiteX2" fmla="*/ 323850 w 647890"/>
                    <a:gd name="connsiteY2" fmla="*/ 7811 h 24288"/>
                    <a:gd name="connsiteX3" fmla="*/ 485775 w 647890"/>
                    <a:gd name="connsiteY3" fmla="*/ 14764 h 24288"/>
                    <a:gd name="connsiteX4" fmla="*/ 566833 w 647890"/>
                    <a:gd name="connsiteY4" fmla="*/ 19050 h 24288"/>
                    <a:gd name="connsiteX5" fmla="*/ 647890 w 647890"/>
                    <a:gd name="connsiteY5" fmla="*/ 24289 h 24288"/>
                    <a:gd name="connsiteX6" fmla="*/ 566833 w 647890"/>
                    <a:gd name="connsiteY6" fmla="*/ 23432 h 24288"/>
                    <a:gd name="connsiteX7" fmla="*/ 485775 w 647890"/>
                    <a:gd name="connsiteY7" fmla="*/ 21622 h 24288"/>
                    <a:gd name="connsiteX8" fmla="*/ 323850 w 647890"/>
                    <a:gd name="connsiteY8" fmla="*/ 16478 h 24288"/>
                    <a:gd name="connsiteX9" fmla="*/ 161925 w 647890"/>
                    <a:gd name="connsiteY9" fmla="*/ 9335 h 24288"/>
                    <a:gd name="connsiteX10" fmla="*/ 0 w 647890"/>
                    <a:gd name="connsiteY10" fmla="*/ 0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7890" h="24288">
                      <a:moveTo>
                        <a:pt x="0" y="0"/>
                      </a:moveTo>
                      <a:cubicBezTo>
                        <a:pt x="54007" y="0"/>
                        <a:pt x="108109" y="1524"/>
                        <a:pt x="161925" y="2858"/>
                      </a:cubicBezTo>
                      <a:cubicBezTo>
                        <a:pt x="215741" y="4191"/>
                        <a:pt x="269938" y="6191"/>
                        <a:pt x="323850" y="7811"/>
                      </a:cubicBezTo>
                      <a:cubicBezTo>
                        <a:pt x="377762" y="9430"/>
                        <a:pt x="431863" y="12097"/>
                        <a:pt x="485775" y="14764"/>
                      </a:cubicBezTo>
                      <a:lnTo>
                        <a:pt x="566833" y="19050"/>
                      </a:lnTo>
                      <a:cubicBezTo>
                        <a:pt x="593884" y="20765"/>
                        <a:pt x="620839" y="22193"/>
                        <a:pt x="647890" y="24289"/>
                      </a:cubicBezTo>
                      <a:cubicBezTo>
                        <a:pt x="620839" y="24289"/>
                        <a:pt x="593884" y="23717"/>
                        <a:pt x="566833" y="23432"/>
                      </a:cubicBezTo>
                      <a:lnTo>
                        <a:pt x="485775" y="21622"/>
                      </a:lnTo>
                      <a:cubicBezTo>
                        <a:pt x="431768" y="20288"/>
                        <a:pt x="377762" y="18193"/>
                        <a:pt x="323850" y="16478"/>
                      </a:cubicBezTo>
                      <a:cubicBezTo>
                        <a:pt x="269938" y="14764"/>
                        <a:pt x="215837" y="12097"/>
                        <a:pt x="161925" y="9335"/>
                      </a:cubicBezTo>
                      <a:cubicBezTo>
                        <a:pt x="108013" y="6572"/>
                        <a:pt x="54007" y="381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F53A4CD2-F2E0-4443-B7D5-A9F34E894374}"/>
                    </a:ext>
                  </a:extLst>
                </p:cNvPr>
                <p:cNvSpPr/>
                <p:nvPr/>
              </p:nvSpPr>
              <p:spPr>
                <a:xfrm>
                  <a:off x="7340346" y="4057293"/>
                  <a:ext cx="152400" cy="11604"/>
                </a:xfrm>
                <a:custGeom>
                  <a:avLst/>
                  <a:gdLst>
                    <a:gd name="connsiteX0" fmla="*/ 0 w 152400"/>
                    <a:gd name="connsiteY0" fmla="*/ 2071 h 11604"/>
                    <a:gd name="connsiteX1" fmla="*/ 76200 w 152400"/>
                    <a:gd name="connsiteY1" fmla="*/ 832 h 11604"/>
                    <a:gd name="connsiteX2" fmla="*/ 152400 w 152400"/>
                    <a:gd name="connsiteY2" fmla="*/ 9500 h 11604"/>
                    <a:gd name="connsiteX3" fmla="*/ 76200 w 152400"/>
                    <a:gd name="connsiteY3" fmla="*/ 10738 h 11604"/>
                    <a:gd name="connsiteX4" fmla="*/ 0 w 152400"/>
                    <a:gd name="connsiteY4" fmla="*/ 2071 h 1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1604">
                      <a:moveTo>
                        <a:pt x="0" y="2071"/>
                      </a:moveTo>
                      <a:cubicBezTo>
                        <a:pt x="25336" y="-187"/>
                        <a:pt x="50806" y="-596"/>
                        <a:pt x="76200" y="832"/>
                      </a:cubicBezTo>
                      <a:cubicBezTo>
                        <a:pt x="101775" y="1890"/>
                        <a:pt x="127244" y="4785"/>
                        <a:pt x="152400" y="9500"/>
                      </a:cubicBezTo>
                      <a:cubicBezTo>
                        <a:pt x="127063" y="11805"/>
                        <a:pt x="101594" y="12215"/>
                        <a:pt x="76200" y="10738"/>
                      </a:cubicBezTo>
                      <a:cubicBezTo>
                        <a:pt x="50625" y="9633"/>
                        <a:pt x="25165" y="6738"/>
                        <a:pt x="0" y="20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8FAE953E-E411-45AD-B221-8B3775A20D43}"/>
                    </a:ext>
                  </a:extLst>
                </p:cNvPr>
                <p:cNvSpPr/>
                <p:nvPr/>
              </p:nvSpPr>
              <p:spPr>
                <a:xfrm>
                  <a:off x="6414897" y="4082520"/>
                  <a:ext cx="152400" cy="11476"/>
                </a:xfrm>
                <a:custGeom>
                  <a:avLst/>
                  <a:gdLst>
                    <a:gd name="connsiteX0" fmla="*/ 0 w 152400"/>
                    <a:gd name="connsiteY0" fmla="*/ 942 h 11476"/>
                    <a:gd name="connsiteX1" fmla="*/ 76200 w 152400"/>
                    <a:gd name="connsiteY1" fmla="*/ 1419 h 11476"/>
                    <a:gd name="connsiteX2" fmla="*/ 152400 w 152400"/>
                    <a:gd name="connsiteY2" fmla="*/ 10277 h 11476"/>
                    <a:gd name="connsiteX3" fmla="*/ 76200 w 152400"/>
                    <a:gd name="connsiteY3" fmla="*/ 10277 h 11476"/>
                    <a:gd name="connsiteX4" fmla="*/ 0 w 152400"/>
                    <a:gd name="connsiteY4" fmla="*/ 942 h 1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1476">
                      <a:moveTo>
                        <a:pt x="0" y="942"/>
                      </a:moveTo>
                      <a:cubicBezTo>
                        <a:pt x="25384" y="-458"/>
                        <a:pt x="50835" y="-296"/>
                        <a:pt x="76200" y="1419"/>
                      </a:cubicBezTo>
                      <a:cubicBezTo>
                        <a:pt x="101765" y="2742"/>
                        <a:pt x="127216" y="5695"/>
                        <a:pt x="152400" y="10277"/>
                      </a:cubicBezTo>
                      <a:cubicBezTo>
                        <a:pt x="127025" y="11877"/>
                        <a:pt x="101575" y="11877"/>
                        <a:pt x="76200" y="10277"/>
                      </a:cubicBezTo>
                      <a:cubicBezTo>
                        <a:pt x="50635" y="8753"/>
                        <a:pt x="25184" y="5628"/>
                        <a:pt x="0" y="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A5B6C0BA-CB90-4CFB-9352-89D78DAA8130}"/>
                  </a:ext>
                </a:extLst>
              </p:cNvPr>
              <p:cNvSpPr/>
              <p:nvPr/>
            </p:nvSpPr>
            <p:spPr>
              <a:xfrm>
                <a:off x="6737564" y="4054316"/>
                <a:ext cx="462915" cy="443121"/>
              </a:xfrm>
              <a:custGeom>
                <a:avLst/>
                <a:gdLst>
                  <a:gd name="connsiteX0" fmla="*/ 7279 w 462915"/>
                  <a:gd name="connsiteY0" fmla="*/ 442627 h 443121"/>
                  <a:gd name="connsiteX1" fmla="*/ 457526 w 462915"/>
                  <a:gd name="connsiteY1" fmla="*/ 413385 h 443121"/>
                  <a:gd name="connsiteX2" fmla="*/ 462002 w 462915"/>
                  <a:gd name="connsiteY2" fmla="*/ 273749 h 443121"/>
                  <a:gd name="connsiteX3" fmla="*/ 460478 w 462915"/>
                  <a:gd name="connsiteY3" fmla="*/ 224504 h 443121"/>
                  <a:gd name="connsiteX4" fmla="*/ 450477 w 462915"/>
                  <a:gd name="connsiteY4" fmla="*/ 0 h 443121"/>
                  <a:gd name="connsiteX5" fmla="*/ 169489 w 462915"/>
                  <a:gd name="connsiteY5" fmla="*/ 14097 h 443121"/>
                  <a:gd name="connsiteX6" fmla="*/ 187111 w 462915"/>
                  <a:gd name="connsiteY6" fmla="*/ 238220 h 443121"/>
                  <a:gd name="connsiteX7" fmla="*/ 190921 w 462915"/>
                  <a:gd name="connsiteY7" fmla="*/ 287464 h 443121"/>
                  <a:gd name="connsiteX8" fmla="*/ 18328 w 462915"/>
                  <a:gd name="connsiteY8" fmla="*/ 381762 h 443121"/>
                  <a:gd name="connsiteX9" fmla="*/ 7279 w 462915"/>
                  <a:gd name="connsiteY9" fmla="*/ 442627 h 44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915" h="443121">
                    <a:moveTo>
                      <a:pt x="7279" y="442627"/>
                    </a:moveTo>
                    <a:cubicBezTo>
                      <a:pt x="22138" y="446722"/>
                      <a:pt x="442000" y="424339"/>
                      <a:pt x="457526" y="413385"/>
                    </a:cubicBezTo>
                    <a:cubicBezTo>
                      <a:pt x="463431" y="409289"/>
                      <a:pt x="463717" y="347948"/>
                      <a:pt x="462002" y="273749"/>
                    </a:cubicBezTo>
                    <a:cubicBezTo>
                      <a:pt x="462002" y="257746"/>
                      <a:pt x="461145" y="241268"/>
                      <a:pt x="460478" y="224504"/>
                    </a:cubicBezTo>
                    <a:cubicBezTo>
                      <a:pt x="456859" y="115538"/>
                      <a:pt x="450477" y="0"/>
                      <a:pt x="450477" y="0"/>
                    </a:cubicBezTo>
                    <a:lnTo>
                      <a:pt x="169489" y="14097"/>
                    </a:lnTo>
                    <a:lnTo>
                      <a:pt x="187111" y="238220"/>
                    </a:lnTo>
                    <a:lnTo>
                      <a:pt x="190921" y="287464"/>
                    </a:lnTo>
                    <a:cubicBezTo>
                      <a:pt x="190921" y="287464"/>
                      <a:pt x="34044" y="367855"/>
                      <a:pt x="18328" y="381762"/>
                    </a:cubicBezTo>
                    <a:cubicBezTo>
                      <a:pt x="2611" y="395669"/>
                      <a:pt x="-7676" y="438436"/>
                      <a:pt x="7279" y="442627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2665AEE5-5BA5-4DBD-8A74-331D7428B007}"/>
                  </a:ext>
                </a:extLst>
              </p:cNvPr>
              <p:cNvSpPr/>
              <p:nvPr/>
            </p:nvSpPr>
            <p:spPr>
              <a:xfrm>
                <a:off x="6737564" y="4278820"/>
                <a:ext cx="462893" cy="218616"/>
              </a:xfrm>
              <a:custGeom>
                <a:avLst/>
                <a:gdLst>
                  <a:gd name="connsiteX0" fmla="*/ 7279 w 462893"/>
                  <a:gd name="connsiteY0" fmla="*/ 218122 h 218616"/>
                  <a:gd name="connsiteX1" fmla="*/ 457526 w 462893"/>
                  <a:gd name="connsiteY1" fmla="*/ 188881 h 218616"/>
                  <a:gd name="connsiteX2" fmla="*/ 460478 w 462893"/>
                  <a:gd name="connsiteY2" fmla="*/ 0 h 218616"/>
                  <a:gd name="connsiteX3" fmla="*/ 187111 w 462893"/>
                  <a:gd name="connsiteY3" fmla="*/ 13716 h 218616"/>
                  <a:gd name="connsiteX4" fmla="*/ 190921 w 462893"/>
                  <a:gd name="connsiteY4" fmla="*/ 62960 h 218616"/>
                  <a:gd name="connsiteX5" fmla="*/ 18328 w 462893"/>
                  <a:gd name="connsiteY5" fmla="*/ 157258 h 218616"/>
                  <a:gd name="connsiteX6" fmla="*/ 7279 w 462893"/>
                  <a:gd name="connsiteY6" fmla="*/ 218122 h 21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893" h="218616">
                    <a:moveTo>
                      <a:pt x="7279" y="218122"/>
                    </a:moveTo>
                    <a:cubicBezTo>
                      <a:pt x="22138" y="222218"/>
                      <a:pt x="442000" y="199835"/>
                      <a:pt x="457526" y="188881"/>
                    </a:cubicBezTo>
                    <a:cubicBezTo>
                      <a:pt x="464669" y="183832"/>
                      <a:pt x="463621" y="94297"/>
                      <a:pt x="460478" y="0"/>
                    </a:cubicBezTo>
                    <a:lnTo>
                      <a:pt x="187111" y="13716"/>
                    </a:lnTo>
                    <a:lnTo>
                      <a:pt x="190921" y="62960"/>
                    </a:lnTo>
                    <a:cubicBezTo>
                      <a:pt x="190921" y="62960"/>
                      <a:pt x="34044" y="143351"/>
                      <a:pt x="18328" y="157258"/>
                    </a:cubicBezTo>
                    <a:cubicBezTo>
                      <a:pt x="2611" y="171164"/>
                      <a:pt x="-7676" y="213931"/>
                      <a:pt x="7279" y="218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B54309D0-5A03-4C42-89C6-391DA5D4A9D2}"/>
                  </a:ext>
                </a:extLst>
              </p:cNvPr>
              <p:cNvSpPr/>
              <p:nvPr/>
            </p:nvSpPr>
            <p:spPr>
              <a:xfrm>
                <a:off x="6737641" y="4328064"/>
                <a:ext cx="462839" cy="169372"/>
              </a:xfrm>
              <a:custGeom>
                <a:avLst/>
                <a:gdLst>
                  <a:gd name="connsiteX0" fmla="*/ 7202 w 462839"/>
                  <a:gd name="connsiteY0" fmla="*/ 168878 h 169372"/>
                  <a:gd name="connsiteX1" fmla="*/ 457449 w 462839"/>
                  <a:gd name="connsiteY1" fmla="*/ 139636 h 169372"/>
                  <a:gd name="connsiteX2" fmla="*/ 461925 w 462839"/>
                  <a:gd name="connsiteY2" fmla="*/ 0 h 169372"/>
                  <a:gd name="connsiteX3" fmla="*/ 191130 w 462839"/>
                  <a:gd name="connsiteY3" fmla="*/ 13716 h 169372"/>
                  <a:gd name="connsiteX4" fmla="*/ 18537 w 462839"/>
                  <a:gd name="connsiteY4" fmla="*/ 108013 h 169372"/>
                  <a:gd name="connsiteX5" fmla="*/ 7202 w 462839"/>
                  <a:gd name="connsiteY5" fmla="*/ 168878 h 16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39" h="169372">
                    <a:moveTo>
                      <a:pt x="7202" y="168878"/>
                    </a:moveTo>
                    <a:cubicBezTo>
                      <a:pt x="22061" y="172974"/>
                      <a:pt x="441923" y="150590"/>
                      <a:pt x="457449" y="139636"/>
                    </a:cubicBezTo>
                    <a:cubicBezTo>
                      <a:pt x="463354" y="135541"/>
                      <a:pt x="463640" y="74200"/>
                      <a:pt x="461925" y="0"/>
                    </a:cubicBezTo>
                    <a:lnTo>
                      <a:pt x="191130" y="13716"/>
                    </a:lnTo>
                    <a:cubicBezTo>
                      <a:pt x="191130" y="13716"/>
                      <a:pt x="34253" y="94107"/>
                      <a:pt x="18537" y="108013"/>
                    </a:cubicBezTo>
                    <a:cubicBezTo>
                      <a:pt x="2820" y="121920"/>
                      <a:pt x="-7752" y="164687"/>
                      <a:pt x="7202" y="1688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C016EE7E-791F-4523-90E4-6FD6154C851F}"/>
                  </a:ext>
                </a:extLst>
              </p:cNvPr>
              <p:cNvSpPr/>
              <p:nvPr/>
            </p:nvSpPr>
            <p:spPr>
              <a:xfrm>
                <a:off x="6748831" y="4458747"/>
                <a:ext cx="425732" cy="22193"/>
              </a:xfrm>
              <a:custGeom>
                <a:avLst/>
                <a:gdLst>
                  <a:gd name="connsiteX0" fmla="*/ 1060 w 425732"/>
                  <a:gd name="connsiteY0" fmla="*/ 21050 h 22193"/>
                  <a:gd name="connsiteX1" fmla="*/ 425303 w 425732"/>
                  <a:gd name="connsiteY1" fmla="*/ 0 h 22193"/>
                  <a:gd name="connsiteX2" fmla="*/ 425303 w 425732"/>
                  <a:gd name="connsiteY2" fmla="*/ 476 h 22193"/>
                  <a:gd name="connsiteX3" fmla="*/ 1155 w 425732"/>
                  <a:gd name="connsiteY3" fmla="*/ 22193 h 22193"/>
                  <a:gd name="connsiteX4" fmla="*/ 1060 w 425732"/>
                  <a:gd name="connsiteY4" fmla="*/ 21050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732" h="22193">
                    <a:moveTo>
                      <a:pt x="1060" y="21050"/>
                    </a:moveTo>
                    <a:cubicBezTo>
                      <a:pt x="71354" y="15526"/>
                      <a:pt x="355390" y="95"/>
                      <a:pt x="425303" y="0"/>
                    </a:cubicBezTo>
                    <a:cubicBezTo>
                      <a:pt x="425875" y="0"/>
                      <a:pt x="425875" y="0"/>
                      <a:pt x="425303" y="476"/>
                    </a:cubicBezTo>
                    <a:cubicBezTo>
                      <a:pt x="355771" y="7430"/>
                      <a:pt x="71640" y="20574"/>
                      <a:pt x="1155" y="22193"/>
                    </a:cubicBezTo>
                    <a:cubicBezTo>
                      <a:pt x="-369" y="22193"/>
                      <a:pt x="-369" y="21146"/>
                      <a:pt x="1060" y="210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CBC4F84F-5DA3-4968-AE24-09C7FC34DCAC}"/>
                  </a:ext>
                </a:extLst>
              </p:cNvPr>
              <p:cNvSpPr/>
              <p:nvPr/>
            </p:nvSpPr>
            <p:spPr>
              <a:xfrm>
                <a:off x="6782371" y="4419435"/>
                <a:ext cx="60769" cy="52096"/>
              </a:xfrm>
              <a:custGeom>
                <a:avLst/>
                <a:gdLst>
                  <a:gd name="connsiteX0" fmla="*/ 0 w 60769"/>
                  <a:gd name="connsiteY0" fmla="*/ 164 h 52096"/>
                  <a:gd name="connsiteX1" fmla="*/ 43053 w 60769"/>
                  <a:gd name="connsiteY1" fmla="*/ 15119 h 52096"/>
                  <a:gd name="connsiteX2" fmla="*/ 60770 w 60769"/>
                  <a:gd name="connsiteY2" fmla="*/ 51885 h 52096"/>
                  <a:gd name="connsiteX3" fmla="*/ 59912 w 60769"/>
                  <a:gd name="connsiteY3" fmla="*/ 51885 h 52096"/>
                  <a:gd name="connsiteX4" fmla="*/ 95 w 60769"/>
                  <a:gd name="connsiteY4" fmla="*/ 1021 h 52096"/>
                  <a:gd name="connsiteX5" fmla="*/ 0 w 60769"/>
                  <a:gd name="connsiteY5" fmla="*/ 164 h 5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69" h="52096">
                    <a:moveTo>
                      <a:pt x="0" y="164"/>
                    </a:moveTo>
                    <a:cubicBezTo>
                      <a:pt x="15802" y="-1036"/>
                      <a:pt x="31394" y="4384"/>
                      <a:pt x="43053" y="15119"/>
                    </a:cubicBezTo>
                    <a:cubicBezTo>
                      <a:pt x="53473" y="24634"/>
                      <a:pt x="59817" y="37807"/>
                      <a:pt x="60770" y="51885"/>
                    </a:cubicBezTo>
                    <a:cubicBezTo>
                      <a:pt x="60770" y="51885"/>
                      <a:pt x="60007" y="52361"/>
                      <a:pt x="59912" y="51885"/>
                    </a:cubicBezTo>
                    <a:cubicBezTo>
                      <a:pt x="53492" y="23519"/>
                      <a:pt x="29118" y="2803"/>
                      <a:pt x="95" y="1021"/>
                    </a:cubicBez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4937C6F4-0747-4C5D-A14C-6D48079EDAB0}"/>
                  </a:ext>
                </a:extLst>
              </p:cNvPr>
              <p:cNvSpPr/>
              <p:nvPr/>
            </p:nvSpPr>
            <p:spPr>
              <a:xfrm>
                <a:off x="6899856" y="4349898"/>
                <a:ext cx="82301" cy="30354"/>
              </a:xfrm>
              <a:custGeom>
                <a:avLst/>
                <a:gdLst>
                  <a:gd name="connsiteX0" fmla="*/ 1958 w 82301"/>
                  <a:gd name="connsiteY0" fmla="*/ 264 h 30354"/>
                  <a:gd name="connsiteX1" fmla="*/ 82063 w 82301"/>
                  <a:gd name="connsiteY1" fmla="*/ 28839 h 30354"/>
                  <a:gd name="connsiteX2" fmla="*/ 80730 w 82301"/>
                  <a:gd name="connsiteY2" fmla="*/ 30268 h 30354"/>
                  <a:gd name="connsiteX3" fmla="*/ 1672 w 82301"/>
                  <a:gd name="connsiteY3" fmla="*/ 3884 h 30354"/>
                  <a:gd name="connsiteX4" fmla="*/ 5 w 82301"/>
                  <a:gd name="connsiteY4" fmla="*/ 1931 h 30354"/>
                  <a:gd name="connsiteX5" fmla="*/ 1958 w 82301"/>
                  <a:gd name="connsiteY5" fmla="*/ 264 h 3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301" h="30354">
                    <a:moveTo>
                      <a:pt x="1958" y="264"/>
                    </a:moveTo>
                    <a:cubicBezTo>
                      <a:pt x="30533" y="-1641"/>
                      <a:pt x="63299" y="6646"/>
                      <a:pt x="82063" y="28839"/>
                    </a:cubicBezTo>
                    <a:cubicBezTo>
                      <a:pt x="82825" y="29696"/>
                      <a:pt x="81587" y="30649"/>
                      <a:pt x="80730" y="30268"/>
                    </a:cubicBezTo>
                    <a:cubicBezTo>
                      <a:pt x="55384" y="18714"/>
                      <a:pt x="28885" y="9865"/>
                      <a:pt x="1672" y="3884"/>
                    </a:cubicBezTo>
                    <a:cubicBezTo>
                      <a:pt x="672" y="3807"/>
                      <a:pt x="-71" y="2931"/>
                      <a:pt x="5" y="1931"/>
                    </a:cubicBezTo>
                    <a:cubicBezTo>
                      <a:pt x="82" y="931"/>
                      <a:pt x="958" y="188"/>
                      <a:pt x="1958" y="2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9A69B18E-5CB9-43F8-BF77-64DB4B56F35D}"/>
                  </a:ext>
                </a:extLst>
              </p:cNvPr>
              <p:cNvSpPr/>
              <p:nvPr/>
            </p:nvSpPr>
            <p:spPr>
              <a:xfrm>
                <a:off x="6878616" y="4359612"/>
                <a:ext cx="82252" cy="30389"/>
              </a:xfrm>
              <a:custGeom>
                <a:avLst/>
                <a:gdLst>
                  <a:gd name="connsiteX0" fmla="*/ 1958 w 82252"/>
                  <a:gd name="connsiteY0" fmla="*/ 266 h 30389"/>
                  <a:gd name="connsiteX1" fmla="*/ 82063 w 82252"/>
                  <a:gd name="connsiteY1" fmla="*/ 28841 h 30389"/>
                  <a:gd name="connsiteX2" fmla="*/ 80634 w 82252"/>
                  <a:gd name="connsiteY2" fmla="*/ 30270 h 30389"/>
                  <a:gd name="connsiteX3" fmla="*/ 1672 w 82252"/>
                  <a:gd name="connsiteY3" fmla="*/ 3886 h 30389"/>
                  <a:gd name="connsiteX4" fmla="*/ 5 w 82252"/>
                  <a:gd name="connsiteY4" fmla="*/ 1933 h 30389"/>
                  <a:gd name="connsiteX5" fmla="*/ 1958 w 82252"/>
                  <a:gd name="connsiteY5" fmla="*/ 266 h 3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52" h="30389">
                    <a:moveTo>
                      <a:pt x="1958" y="266"/>
                    </a:moveTo>
                    <a:cubicBezTo>
                      <a:pt x="30057" y="-1639"/>
                      <a:pt x="63299" y="6553"/>
                      <a:pt x="82063" y="28841"/>
                    </a:cubicBezTo>
                    <a:cubicBezTo>
                      <a:pt x="82730" y="29699"/>
                      <a:pt x="81492" y="30746"/>
                      <a:pt x="80634" y="30270"/>
                    </a:cubicBezTo>
                    <a:cubicBezTo>
                      <a:pt x="55317" y="18716"/>
                      <a:pt x="28847" y="9867"/>
                      <a:pt x="1672" y="3886"/>
                    </a:cubicBezTo>
                    <a:cubicBezTo>
                      <a:pt x="672" y="3809"/>
                      <a:pt x="-71" y="2933"/>
                      <a:pt x="5" y="1933"/>
                    </a:cubicBezTo>
                    <a:cubicBezTo>
                      <a:pt x="82" y="933"/>
                      <a:pt x="958" y="190"/>
                      <a:pt x="1958" y="2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7A2F564B-56BC-4911-BAB8-AD6D6AC72448}"/>
                  </a:ext>
                </a:extLst>
              </p:cNvPr>
              <p:cNvSpPr/>
              <p:nvPr/>
            </p:nvSpPr>
            <p:spPr>
              <a:xfrm>
                <a:off x="6857280" y="4369232"/>
                <a:ext cx="82301" cy="30445"/>
              </a:xfrm>
              <a:custGeom>
                <a:avLst/>
                <a:gdLst>
                  <a:gd name="connsiteX0" fmla="*/ 1958 w 82301"/>
                  <a:gd name="connsiteY0" fmla="*/ 266 h 30445"/>
                  <a:gd name="connsiteX1" fmla="*/ 82063 w 82301"/>
                  <a:gd name="connsiteY1" fmla="*/ 28841 h 30445"/>
                  <a:gd name="connsiteX2" fmla="*/ 80730 w 82301"/>
                  <a:gd name="connsiteY2" fmla="*/ 30365 h 30445"/>
                  <a:gd name="connsiteX3" fmla="*/ 1672 w 82301"/>
                  <a:gd name="connsiteY3" fmla="*/ 3886 h 30445"/>
                  <a:gd name="connsiteX4" fmla="*/ 5 w 82301"/>
                  <a:gd name="connsiteY4" fmla="*/ 1933 h 30445"/>
                  <a:gd name="connsiteX5" fmla="*/ 1958 w 82301"/>
                  <a:gd name="connsiteY5" fmla="*/ 266 h 3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301" h="30445">
                    <a:moveTo>
                      <a:pt x="1958" y="266"/>
                    </a:moveTo>
                    <a:cubicBezTo>
                      <a:pt x="30533" y="-1639"/>
                      <a:pt x="63299" y="6553"/>
                      <a:pt x="82063" y="28841"/>
                    </a:cubicBezTo>
                    <a:cubicBezTo>
                      <a:pt x="82825" y="29698"/>
                      <a:pt x="81587" y="30746"/>
                      <a:pt x="80730" y="30365"/>
                    </a:cubicBezTo>
                    <a:cubicBezTo>
                      <a:pt x="55393" y="18754"/>
                      <a:pt x="28895" y="9877"/>
                      <a:pt x="1672" y="3886"/>
                    </a:cubicBezTo>
                    <a:cubicBezTo>
                      <a:pt x="672" y="3810"/>
                      <a:pt x="-71" y="2933"/>
                      <a:pt x="5" y="1933"/>
                    </a:cubicBezTo>
                    <a:cubicBezTo>
                      <a:pt x="82" y="933"/>
                      <a:pt x="958" y="190"/>
                      <a:pt x="1958" y="2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2FA6DBB1-4D46-43BD-B5E4-56D13940E4F8}"/>
                  </a:ext>
                </a:extLst>
              </p:cNvPr>
              <p:cNvSpPr/>
              <p:nvPr/>
            </p:nvSpPr>
            <p:spPr>
              <a:xfrm>
                <a:off x="6835992" y="4378852"/>
                <a:ext cx="82253" cy="30445"/>
              </a:xfrm>
              <a:custGeom>
                <a:avLst/>
                <a:gdLst>
                  <a:gd name="connsiteX0" fmla="*/ 2005 w 82253"/>
                  <a:gd name="connsiteY0" fmla="*/ 266 h 30445"/>
                  <a:gd name="connsiteX1" fmla="*/ 82015 w 82253"/>
                  <a:gd name="connsiteY1" fmla="*/ 28841 h 30445"/>
                  <a:gd name="connsiteX2" fmla="*/ 80682 w 82253"/>
                  <a:gd name="connsiteY2" fmla="*/ 30365 h 30445"/>
                  <a:gd name="connsiteX3" fmla="*/ 1720 w 82253"/>
                  <a:gd name="connsiteY3" fmla="*/ 3981 h 30445"/>
                  <a:gd name="connsiteX4" fmla="*/ 5 w 82253"/>
                  <a:gd name="connsiteY4" fmla="*/ 1981 h 30445"/>
                  <a:gd name="connsiteX5" fmla="*/ 2005 w 82253"/>
                  <a:gd name="connsiteY5" fmla="*/ 266 h 3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53" h="30445">
                    <a:moveTo>
                      <a:pt x="2005" y="266"/>
                    </a:moveTo>
                    <a:cubicBezTo>
                      <a:pt x="30580" y="-1639"/>
                      <a:pt x="63346" y="6553"/>
                      <a:pt x="82015" y="28841"/>
                    </a:cubicBezTo>
                    <a:cubicBezTo>
                      <a:pt x="82778" y="29699"/>
                      <a:pt x="81539" y="30746"/>
                      <a:pt x="80682" y="30365"/>
                    </a:cubicBezTo>
                    <a:cubicBezTo>
                      <a:pt x="55393" y="18735"/>
                      <a:pt x="28914" y="9896"/>
                      <a:pt x="1720" y="3981"/>
                    </a:cubicBezTo>
                    <a:cubicBezTo>
                      <a:pt x="691" y="3905"/>
                      <a:pt x="-71" y="3009"/>
                      <a:pt x="5" y="1981"/>
                    </a:cubicBezTo>
                    <a:cubicBezTo>
                      <a:pt x="81" y="952"/>
                      <a:pt x="977" y="190"/>
                      <a:pt x="2005" y="2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0659E839-08E8-4DBA-97F3-58A578F37112}"/>
                  </a:ext>
                </a:extLst>
              </p:cNvPr>
              <p:cNvSpPr/>
              <p:nvPr/>
            </p:nvSpPr>
            <p:spPr>
              <a:xfrm>
                <a:off x="7130058" y="4392891"/>
                <a:ext cx="47578" cy="49123"/>
              </a:xfrm>
              <a:custGeom>
                <a:avLst/>
                <a:gdLst>
                  <a:gd name="connsiteX0" fmla="*/ 22550 w 47578"/>
                  <a:gd name="connsiteY0" fmla="*/ 39 h 49123"/>
                  <a:gd name="connsiteX1" fmla="*/ 25026 w 47578"/>
                  <a:gd name="connsiteY1" fmla="*/ 49093 h 49123"/>
                  <a:gd name="connsiteX2" fmla="*/ 22550 w 47578"/>
                  <a:gd name="connsiteY2" fmla="*/ 39 h 4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578" h="49123">
                    <a:moveTo>
                      <a:pt x="22550" y="39"/>
                    </a:moveTo>
                    <a:cubicBezTo>
                      <a:pt x="54173" y="-1580"/>
                      <a:pt x="56744" y="47664"/>
                      <a:pt x="25026" y="49093"/>
                    </a:cubicBezTo>
                    <a:cubicBezTo>
                      <a:pt x="-6692" y="50521"/>
                      <a:pt x="-9073" y="1563"/>
                      <a:pt x="22550" y="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E53399AE-307C-42F5-9258-0A701E71D332}"/>
                  </a:ext>
                </a:extLst>
              </p:cNvPr>
              <p:cNvSpPr/>
              <p:nvPr/>
            </p:nvSpPr>
            <p:spPr>
              <a:xfrm>
                <a:off x="6860348" y="4271041"/>
                <a:ext cx="78149" cy="89877"/>
              </a:xfrm>
              <a:custGeom>
                <a:avLst/>
                <a:gdLst>
                  <a:gd name="connsiteX0" fmla="*/ 11557 w 78149"/>
                  <a:gd name="connsiteY0" fmla="*/ 46737 h 89877"/>
                  <a:gd name="connsiteX1" fmla="*/ 72327 w 78149"/>
                  <a:gd name="connsiteY1" fmla="*/ 89504 h 89877"/>
                  <a:gd name="connsiteX2" fmla="*/ 76937 w 78149"/>
                  <a:gd name="connsiteY2" fmla="*/ 88008 h 89877"/>
                  <a:gd name="connsiteX3" fmla="*/ 77280 w 78149"/>
                  <a:gd name="connsiteY3" fmla="*/ 86932 h 89877"/>
                  <a:gd name="connsiteX4" fmla="*/ 78137 w 78149"/>
                  <a:gd name="connsiteY4" fmla="*/ 86075 h 89877"/>
                  <a:gd name="connsiteX5" fmla="*/ 48705 w 78149"/>
                  <a:gd name="connsiteY5" fmla="*/ 15399 h 89877"/>
                  <a:gd name="connsiteX6" fmla="*/ 7081 w 78149"/>
                  <a:gd name="connsiteY6" fmla="*/ 5874 h 89877"/>
                  <a:gd name="connsiteX7" fmla="*/ 11557 w 78149"/>
                  <a:gd name="connsiteY7" fmla="*/ 46737 h 89877"/>
                  <a:gd name="connsiteX8" fmla="*/ 8986 w 78149"/>
                  <a:gd name="connsiteY8" fmla="*/ 23495 h 89877"/>
                  <a:gd name="connsiteX9" fmla="*/ 45657 w 78149"/>
                  <a:gd name="connsiteY9" fmla="*/ 23495 h 89877"/>
                  <a:gd name="connsiteX10" fmla="*/ 56992 w 78149"/>
                  <a:gd name="connsiteY10" fmla="*/ 41974 h 89877"/>
                  <a:gd name="connsiteX11" fmla="*/ 75089 w 78149"/>
                  <a:gd name="connsiteY11" fmla="*/ 82836 h 89877"/>
                  <a:gd name="connsiteX12" fmla="*/ 44800 w 78149"/>
                  <a:gd name="connsiteY12" fmla="*/ 63310 h 89877"/>
                  <a:gd name="connsiteX13" fmla="*/ 8986 w 78149"/>
                  <a:gd name="connsiteY13" fmla="*/ 23495 h 8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49" h="89877">
                    <a:moveTo>
                      <a:pt x="11557" y="46737"/>
                    </a:moveTo>
                    <a:cubicBezTo>
                      <a:pt x="27750" y="65787"/>
                      <a:pt x="51563" y="76645"/>
                      <a:pt x="72327" y="89504"/>
                    </a:cubicBezTo>
                    <a:cubicBezTo>
                      <a:pt x="74013" y="90361"/>
                      <a:pt x="76080" y="89694"/>
                      <a:pt x="76937" y="88008"/>
                    </a:cubicBezTo>
                    <a:cubicBezTo>
                      <a:pt x="77109" y="87665"/>
                      <a:pt x="77223" y="87304"/>
                      <a:pt x="77280" y="86932"/>
                    </a:cubicBezTo>
                    <a:cubicBezTo>
                      <a:pt x="77756" y="86932"/>
                      <a:pt x="78232" y="86932"/>
                      <a:pt x="78137" y="86075"/>
                    </a:cubicBezTo>
                    <a:cubicBezTo>
                      <a:pt x="74708" y="60338"/>
                      <a:pt x="64564" y="35964"/>
                      <a:pt x="48705" y="15399"/>
                    </a:cubicBezTo>
                    <a:cubicBezTo>
                      <a:pt x="39180" y="3588"/>
                      <a:pt x="20702" y="-6984"/>
                      <a:pt x="7081" y="5874"/>
                    </a:cubicBezTo>
                    <a:cubicBezTo>
                      <a:pt x="-6540" y="18733"/>
                      <a:pt x="2032" y="35783"/>
                      <a:pt x="11557" y="46737"/>
                    </a:cubicBezTo>
                    <a:close/>
                    <a:moveTo>
                      <a:pt x="8986" y="23495"/>
                    </a:moveTo>
                    <a:cubicBezTo>
                      <a:pt x="10129" y="-7270"/>
                      <a:pt x="39085" y="14733"/>
                      <a:pt x="45657" y="23495"/>
                    </a:cubicBezTo>
                    <a:cubicBezTo>
                      <a:pt x="49867" y="29382"/>
                      <a:pt x="53658" y="35554"/>
                      <a:pt x="56992" y="41974"/>
                    </a:cubicBezTo>
                    <a:cubicBezTo>
                      <a:pt x="64136" y="55119"/>
                      <a:pt x="69279" y="69025"/>
                      <a:pt x="75089" y="82836"/>
                    </a:cubicBezTo>
                    <a:cubicBezTo>
                      <a:pt x="65564" y="75883"/>
                      <a:pt x="54896" y="69882"/>
                      <a:pt x="44800" y="63310"/>
                    </a:cubicBezTo>
                    <a:cubicBezTo>
                      <a:pt x="32798" y="55785"/>
                      <a:pt x="8319" y="40450"/>
                      <a:pt x="8986" y="234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33492612-E2F7-40BB-A439-6FFE08DFA714}"/>
                  </a:ext>
                </a:extLst>
              </p:cNvPr>
              <p:cNvSpPr/>
              <p:nvPr/>
            </p:nvSpPr>
            <p:spPr>
              <a:xfrm>
                <a:off x="6931382" y="4314985"/>
                <a:ext cx="106516" cy="50739"/>
              </a:xfrm>
              <a:custGeom>
                <a:avLst/>
                <a:gdLst>
                  <a:gd name="connsiteX0" fmla="*/ 106164 w 106516"/>
                  <a:gd name="connsiteY0" fmla="*/ 18889 h 50739"/>
                  <a:gd name="connsiteX1" fmla="*/ 67112 w 106516"/>
                  <a:gd name="connsiteY1" fmla="*/ 1363 h 50739"/>
                  <a:gd name="connsiteX2" fmla="*/ 437 w 106516"/>
                  <a:gd name="connsiteY2" fmla="*/ 39463 h 50739"/>
                  <a:gd name="connsiteX3" fmla="*/ 370 w 106516"/>
                  <a:gd name="connsiteY3" fmla="*/ 40539 h 50739"/>
                  <a:gd name="connsiteX4" fmla="*/ 437 w 106516"/>
                  <a:gd name="connsiteY4" fmla="*/ 40606 h 50739"/>
                  <a:gd name="connsiteX5" fmla="*/ 1751 w 106516"/>
                  <a:gd name="connsiteY5" fmla="*/ 45273 h 50739"/>
                  <a:gd name="connsiteX6" fmla="*/ 2818 w 106516"/>
                  <a:gd name="connsiteY6" fmla="*/ 45654 h 50739"/>
                  <a:gd name="connsiteX7" fmla="*/ 77113 w 106516"/>
                  <a:gd name="connsiteY7" fmla="*/ 48702 h 50739"/>
                  <a:gd name="connsiteX8" fmla="*/ 106164 w 106516"/>
                  <a:gd name="connsiteY8" fmla="*/ 18889 h 50739"/>
                  <a:gd name="connsiteX9" fmla="*/ 40918 w 106516"/>
                  <a:gd name="connsiteY9" fmla="*/ 42035 h 50739"/>
                  <a:gd name="connsiteX10" fmla="*/ 5009 w 106516"/>
                  <a:gd name="connsiteY10" fmla="*/ 39177 h 50739"/>
                  <a:gd name="connsiteX11" fmla="*/ 44252 w 106516"/>
                  <a:gd name="connsiteY11" fmla="*/ 17651 h 50739"/>
                  <a:gd name="connsiteX12" fmla="*/ 64445 w 106516"/>
                  <a:gd name="connsiteY12" fmla="*/ 9840 h 50739"/>
                  <a:gd name="connsiteX13" fmla="*/ 93686 w 106516"/>
                  <a:gd name="connsiteY13" fmla="*/ 31938 h 50739"/>
                  <a:gd name="connsiteX14" fmla="*/ 40918 w 106516"/>
                  <a:gd name="connsiteY14" fmla="*/ 42035 h 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516" h="50739">
                    <a:moveTo>
                      <a:pt x="106164" y="18889"/>
                    </a:moveTo>
                    <a:cubicBezTo>
                      <a:pt x="103021" y="601"/>
                      <a:pt x="81780" y="-2256"/>
                      <a:pt x="67112" y="1363"/>
                    </a:cubicBezTo>
                    <a:cubicBezTo>
                      <a:pt x="41918" y="7964"/>
                      <a:pt x="18915" y="21108"/>
                      <a:pt x="437" y="39463"/>
                    </a:cubicBezTo>
                    <a:cubicBezTo>
                      <a:pt x="122" y="39739"/>
                      <a:pt x="94" y="40225"/>
                      <a:pt x="370" y="40539"/>
                    </a:cubicBezTo>
                    <a:cubicBezTo>
                      <a:pt x="389" y="40558"/>
                      <a:pt x="408" y="40587"/>
                      <a:pt x="437" y="40606"/>
                    </a:cubicBezTo>
                    <a:cubicBezTo>
                      <a:pt x="-487" y="42263"/>
                      <a:pt x="103" y="44349"/>
                      <a:pt x="1751" y="45273"/>
                    </a:cubicBezTo>
                    <a:cubicBezTo>
                      <a:pt x="2085" y="45454"/>
                      <a:pt x="2446" y="45588"/>
                      <a:pt x="2818" y="45654"/>
                    </a:cubicBezTo>
                    <a:cubicBezTo>
                      <a:pt x="27107" y="48131"/>
                      <a:pt x="52729" y="53751"/>
                      <a:pt x="77113" y="48702"/>
                    </a:cubicBezTo>
                    <a:cubicBezTo>
                      <a:pt x="91877" y="45940"/>
                      <a:pt x="109212" y="36129"/>
                      <a:pt x="106164" y="18889"/>
                    </a:cubicBezTo>
                    <a:close/>
                    <a:moveTo>
                      <a:pt x="40918" y="42035"/>
                    </a:moveTo>
                    <a:cubicBezTo>
                      <a:pt x="28916" y="41082"/>
                      <a:pt x="17010" y="39653"/>
                      <a:pt x="5009" y="39177"/>
                    </a:cubicBezTo>
                    <a:cubicBezTo>
                      <a:pt x="17715" y="31329"/>
                      <a:pt x="30812" y="24147"/>
                      <a:pt x="44252" y="17651"/>
                    </a:cubicBezTo>
                    <a:cubicBezTo>
                      <a:pt x="50786" y="14555"/>
                      <a:pt x="57529" y="11945"/>
                      <a:pt x="64445" y="9840"/>
                    </a:cubicBezTo>
                    <a:cubicBezTo>
                      <a:pt x="75113" y="6697"/>
                      <a:pt x="111498" y="6792"/>
                      <a:pt x="93686" y="31938"/>
                    </a:cubicBezTo>
                    <a:cubicBezTo>
                      <a:pt x="84066" y="45845"/>
                      <a:pt x="55205" y="43178"/>
                      <a:pt x="40918" y="420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5940B637-6476-4DBC-B283-FDD38F151B73}"/>
                  </a:ext>
                </a:extLst>
              </p:cNvPr>
              <p:cNvSpPr/>
              <p:nvPr/>
            </p:nvSpPr>
            <p:spPr>
              <a:xfrm>
                <a:off x="6901455" y="3619500"/>
                <a:ext cx="589100" cy="655224"/>
              </a:xfrm>
              <a:custGeom>
                <a:avLst/>
                <a:gdLst>
                  <a:gd name="connsiteX0" fmla="*/ 5789 w 589100"/>
                  <a:gd name="connsiteY0" fmla="*/ 655225 h 655224"/>
                  <a:gd name="connsiteX1" fmla="*/ 106849 w 589100"/>
                  <a:gd name="connsiteY1" fmla="*/ 653891 h 655224"/>
                  <a:gd name="connsiteX2" fmla="*/ 306874 w 589100"/>
                  <a:gd name="connsiteY2" fmla="*/ 651129 h 655224"/>
                  <a:gd name="connsiteX3" fmla="*/ 294301 w 589100"/>
                  <a:gd name="connsiteY3" fmla="*/ 347377 h 655224"/>
                  <a:gd name="connsiteX4" fmla="*/ 551000 w 589100"/>
                  <a:gd name="connsiteY4" fmla="*/ 190500 h 655224"/>
                  <a:gd name="connsiteX5" fmla="*/ 589100 w 589100"/>
                  <a:gd name="connsiteY5" fmla="*/ 0 h 655224"/>
                  <a:gd name="connsiteX6" fmla="*/ 360500 w 589100"/>
                  <a:gd name="connsiteY6" fmla="*/ 0 h 655224"/>
                  <a:gd name="connsiteX7" fmla="*/ 343450 w 589100"/>
                  <a:gd name="connsiteY7" fmla="*/ 41624 h 655224"/>
                  <a:gd name="connsiteX8" fmla="*/ 25030 w 589100"/>
                  <a:gd name="connsiteY8" fmla="*/ 242792 h 655224"/>
                  <a:gd name="connsiteX9" fmla="*/ 5789 w 589100"/>
                  <a:gd name="connsiteY9" fmla="*/ 655225 h 65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100" h="655224">
                    <a:moveTo>
                      <a:pt x="5789" y="655225"/>
                    </a:moveTo>
                    <a:lnTo>
                      <a:pt x="106849" y="653891"/>
                    </a:lnTo>
                    <a:lnTo>
                      <a:pt x="306874" y="651129"/>
                    </a:lnTo>
                    <a:cubicBezTo>
                      <a:pt x="306874" y="651129"/>
                      <a:pt x="283157" y="388620"/>
                      <a:pt x="294301" y="347377"/>
                    </a:cubicBezTo>
                    <a:cubicBezTo>
                      <a:pt x="305446" y="306134"/>
                      <a:pt x="518520" y="234791"/>
                      <a:pt x="551000" y="190500"/>
                    </a:cubicBezTo>
                    <a:cubicBezTo>
                      <a:pt x="583481" y="146209"/>
                      <a:pt x="589100" y="0"/>
                      <a:pt x="589100" y="0"/>
                    </a:cubicBezTo>
                    <a:lnTo>
                      <a:pt x="360500" y="0"/>
                    </a:lnTo>
                    <a:cubicBezTo>
                      <a:pt x="360500" y="0"/>
                      <a:pt x="346403" y="33052"/>
                      <a:pt x="343450" y="41624"/>
                    </a:cubicBezTo>
                    <a:cubicBezTo>
                      <a:pt x="340498" y="50197"/>
                      <a:pt x="69416" y="169545"/>
                      <a:pt x="25030" y="242792"/>
                    </a:cubicBezTo>
                    <a:cubicBezTo>
                      <a:pt x="-16023" y="311848"/>
                      <a:pt x="5789" y="655225"/>
                      <a:pt x="5789" y="65522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1AB6B946-894A-4DA3-92F7-AAC4CD62A768}"/>
                  </a:ext>
                </a:extLst>
              </p:cNvPr>
              <p:cNvSpPr/>
              <p:nvPr/>
            </p:nvSpPr>
            <p:spPr>
              <a:xfrm>
                <a:off x="6912685" y="4203837"/>
                <a:ext cx="292893" cy="7897"/>
              </a:xfrm>
              <a:custGeom>
                <a:avLst/>
                <a:gdLst>
                  <a:gd name="connsiteX0" fmla="*/ 369 w 292893"/>
                  <a:gd name="connsiteY0" fmla="*/ 688 h 7897"/>
                  <a:gd name="connsiteX1" fmla="*/ 57519 w 292893"/>
                  <a:gd name="connsiteY1" fmla="*/ 212 h 7897"/>
                  <a:gd name="connsiteX2" fmla="*/ 114669 w 292893"/>
                  <a:gd name="connsiteY2" fmla="*/ 212 h 7897"/>
                  <a:gd name="connsiteX3" fmla="*/ 228112 w 292893"/>
                  <a:gd name="connsiteY3" fmla="*/ 1355 h 7897"/>
                  <a:gd name="connsiteX4" fmla="*/ 292215 w 292893"/>
                  <a:gd name="connsiteY4" fmla="*/ 1355 h 7897"/>
                  <a:gd name="connsiteX5" fmla="*/ 292215 w 292893"/>
                  <a:gd name="connsiteY5" fmla="*/ 2784 h 7897"/>
                  <a:gd name="connsiteX6" fmla="*/ 178581 w 292893"/>
                  <a:gd name="connsiteY6" fmla="*/ 7641 h 7897"/>
                  <a:gd name="connsiteX7" fmla="*/ 65139 w 292893"/>
                  <a:gd name="connsiteY7" fmla="*/ 6022 h 7897"/>
                  <a:gd name="connsiteX8" fmla="*/ 1036 w 292893"/>
                  <a:gd name="connsiteY8" fmla="*/ 1926 h 7897"/>
                  <a:gd name="connsiteX9" fmla="*/ 83 w 292893"/>
                  <a:gd name="connsiteY9" fmla="*/ 1640 h 7897"/>
                  <a:gd name="connsiteX10" fmla="*/ 369 w 292893"/>
                  <a:gd name="connsiteY10" fmla="*/ 688 h 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2893" h="7897">
                    <a:moveTo>
                      <a:pt x="369" y="688"/>
                    </a:moveTo>
                    <a:cubicBezTo>
                      <a:pt x="19419" y="212"/>
                      <a:pt x="38469" y="688"/>
                      <a:pt x="57519" y="212"/>
                    </a:cubicBezTo>
                    <a:cubicBezTo>
                      <a:pt x="76569" y="-265"/>
                      <a:pt x="95619" y="212"/>
                      <a:pt x="114669" y="212"/>
                    </a:cubicBezTo>
                    <a:cubicBezTo>
                      <a:pt x="152769" y="212"/>
                      <a:pt x="190297" y="878"/>
                      <a:pt x="228112" y="1355"/>
                    </a:cubicBezTo>
                    <a:cubicBezTo>
                      <a:pt x="249448" y="1355"/>
                      <a:pt x="270879" y="1831"/>
                      <a:pt x="292215" y="1355"/>
                    </a:cubicBezTo>
                    <a:cubicBezTo>
                      <a:pt x="293167" y="1355"/>
                      <a:pt x="293072" y="2688"/>
                      <a:pt x="292215" y="2784"/>
                    </a:cubicBezTo>
                    <a:cubicBezTo>
                      <a:pt x="254115" y="4307"/>
                      <a:pt x="216491" y="6974"/>
                      <a:pt x="178581" y="7641"/>
                    </a:cubicBezTo>
                    <a:cubicBezTo>
                      <a:pt x="140672" y="8308"/>
                      <a:pt x="102953" y="7641"/>
                      <a:pt x="65139" y="6022"/>
                    </a:cubicBezTo>
                    <a:cubicBezTo>
                      <a:pt x="43803" y="4879"/>
                      <a:pt x="22276" y="3927"/>
                      <a:pt x="1036" y="1926"/>
                    </a:cubicBezTo>
                    <a:cubicBezTo>
                      <a:pt x="693" y="2107"/>
                      <a:pt x="264" y="1983"/>
                      <a:pt x="83" y="1640"/>
                    </a:cubicBezTo>
                    <a:cubicBezTo>
                      <a:pt x="-98" y="1298"/>
                      <a:pt x="26" y="869"/>
                      <a:pt x="369" y="6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5EE4B7F1-CBE5-4F46-9225-798D767898FF}"/>
                  </a:ext>
                </a:extLst>
              </p:cNvPr>
              <p:cNvSpPr/>
              <p:nvPr/>
            </p:nvSpPr>
            <p:spPr>
              <a:xfrm>
                <a:off x="6982137" y="4114609"/>
                <a:ext cx="456966" cy="478162"/>
              </a:xfrm>
              <a:custGeom>
                <a:avLst/>
                <a:gdLst>
                  <a:gd name="connsiteX0" fmla="*/ 8356 w 456966"/>
                  <a:gd name="connsiteY0" fmla="*/ 478060 h 478162"/>
                  <a:gd name="connsiteX1" fmla="*/ 454602 w 456966"/>
                  <a:gd name="connsiteY1" fmla="*/ 411385 h 478162"/>
                  <a:gd name="connsiteX2" fmla="*/ 447268 w 456966"/>
                  <a:gd name="connsiteY2" fmla="*/ 271843 h 478162"/>
                  <a:gd name="connsiteX3" fmla="*/ 441648 w 456966"/>
                  <a:gd name="connsiteY3" fmla="*/ 222885 h 478162"/>
                  <a:gd name="connsiteX4" fmla="*/ 413073 w 456966"/>
                  <a:gd name="connsiteY4" fmla="*/ 0 h 478162"/>
                  <a:gd name="connsiteX5" fmla="*/ 134372 w 456966"/>
                  <a:gd name="connsiteY5" fmla="*/ 38100 h 478162"/>
                  <a:gd name="connsiteX6" fmla="*/ 171138 w 456966"/>
                  <a:gd name="connsiteY6" fmla="*/ 259175 h 478162"/>
                  <a:gd name="connsiteX7" fmla="*/ 179139 w 456966"/>
                  <a:gd name="connsiteY7" fmla="*/ 307943 h 478162"/>
                  <a:gd name="connsiteX8" fmla="*/ 15118 w 456966"/>
                  <a:gd name="connsiteY8" fmla="*/ 416433 h 478162"/>
                  <a:gd name="connsiteX9" fmla="*/ 8356 w 456966"/>
                  <a:gd name="connsiteY9" fmla="*/ 478060 h 47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6966" h="478162">
                    <a:moveTo>
                      <a:pt x="8356" y="478060"/>
                    </a:moveTo>
                    <a:cubicBezTo>
                      <a:pt x="23596" y="480917"/>
                      <a:pt x="440124" y="423196"/>
                      <a:pt x="454602" y="411385"/>
                    </a:cubicBezTo>
                    <a:cubicBezTo>
                      <a:pt x="460126" y="406717"/>
                      <a:pt x="455269" y="345567"/>
                      <a:pt x="447268" y="271843"/>
                    </a:cubicBezTo>
                    <a:cubicBezTo>
                      <a:pt x="445553" y="255937"/>
                      <a:pt x="443648" y="239554"/>
                      <a:pt x="441648" y="222885"/>
                    </a:cubicBezTo>
                    <a:cubicBezTo>
                      <a:pt x="428789" y="114586"/>
                      <a:pt x="413073" y="0"/>
                      <a:pt x="413073" y="0"/>
                    </a:cubicBezTo>
                    <a:lnTo>
                      <a:pt x="134372" y="38100"/>
                    </a:lnTo>
                    <a:lnTo>
                      <a:pt x="171138" y="259175"/>
                    </a:lnTo>
                    <a:lnTo>
                      <a:pt x="179139" y="307943"/>
                    </a:lnTo>
                    <a:cubicBezTo>
                      <a:pt x="179139" y="307943"/>
                      <a:pt x="29501" y="401288"/>
                      <a:pt x="15118" y="416433"/>
                    </a:cubicBezTo>
                    <a:cubicBezTo>
                      <a:pt x="735" y="431578"/>
                      <a:pt x="-6884" y="475202"/>
                      <a:pt x="8356" y="478060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D47D6818-D412-49D7-B4E0-D6AA5BFF29A9}"/>
                  </a:ext>
                </a:extLst>
              </p:cNvPr>
              <p:cNvSpPr/>
              <p:nvPr/>
            </p:nvSpPr>
            <p:spPr>
              <a:xfrm>
                <a:off x="6982137" y="4337494"/>
                <a:ext cx="456945" cy="255277"/>
              </a:xfrm>
              <a:custGeom>
                <a:avLst/>
                <a:gdLst>
                  <a:gd name="connsiteX0" fmla="*/ 8356 w 456945"/>
                  <a:gd name="connsiteY0" fmla="*/ 255175 h 255277"/>
                  <a:gd name="connsiteX1" fmla="*/ 454602 w 456945"/>
                  <a:gd name="connsiteY1" fmla="*/ 188500 h 255277"/>
                  <a:gd name="connsiteX2" fmla="*/ 441648 w 456945"/>
                  <a:gd name="connsiteY2" fmla="*/ 0 h 255277"/>
                  <a:gd name="connsiteX3" fmla="*/ 171138 w 456945"/>
                  <a:gd name="connsiteY3" fmla="*/ 36290 h 255277"/>
                  <a:gd name="connsiteX4" fmla="*/ 179139 w 456945"/>
                  <a:gd name="connsiteY4" fmla="*/ 85058 h 255277"/>
                  <a:gd name="connsiteX5" fmla="*/ 15118 w 456945"/>
                  <a:gd name="connsiteY5" fmla="*/ 193548 h 255277"/>
                  <a:gd name="connsiteX6" fmla="*/ 8356 w 456945"/>
                  <a:gd name="connsiteY6" fmla="*/ 255175 h 25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6945" h="255277">
                    <a:moveTo>
                      <a:pt x="8356" y="255175"/>
                    </a:moveTo>
                    <a:cubicBezTo>
                      <a:pt x="23596" y="258032"/>
                      <a:pt x="440124" y="200311"/>
                      <a:pt x="454602" y="188500"/>
                    </a:cubicBezTo>
                    <a:cubicBezTo>
                      <a:pt x="461269" y="182785"/>
                      <a:pt x="452697" y="93726"/>
                      <a:pt x="441648" y="0"/>
                    </a:cubicBezTo>
                    <a:lnTo>
                      <a:pt x="171138" y="36290"/>
                    </a:lnTo>
                    <a:lnTo>
                      <a:pt x="179139" y="85058"/>
                    </a:lnTo>
                    <a:cubicBezTo>
                      <a:pt x="179139" y="85058"/>
                      <a:pt x="29501" y="178403"/>
                      <a:pt x="15118" y="193548"/>
                    </a:cubicBezTo>
                    <a:cubicBezTo>
                      <a:pt x="735" y="208693"/>
                      <a:pt x="-6884" y="252317"/>
                      <a:pt x="8356" y="255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830C983A-2489-4106-A067-2B6A6782F366}"/>
                  </a:ext>
                </a:extLst>
              </p:cNvPr>
              <p:cNvSpPr/>
              <p:nvPr/>
            </p:nvSpPr>
            <p:spPr>
              <a:xfrm>
                <a:off x="6981976" y="4386452"/>
                <a:ext cx="457126" cy="206319"/>
              </a:xfrm>
              <a:custGeom>
                <a:avLst/>
                <a:gdLst>
                  <a:gd name="connsiteX0" fmla="*/ 8516 w 457126"/>
                  <a:gd name="connsiteY0" fmla="*/ 206216 h 206319"/>
                  <a:gd name="connsiteX1" fmla="*/ 454762 w 457126"/>
                  <a:gd name="connsiteY1" fmla="*/ 139541 h 206319"/>
                  <a:gd name="connsiteX2" fmla="*/ 447428 w 457126"/>
                  <a:gd name="connsiteY2" fmla="*/ 0 h 206319"/>
                  <a:gd name="connsiteX3" fmla="*/ 178823 w 457126"/>
                  <a:gd name="connsiteY3" fmla="*/ 36481 h 206319"/>
                  <a:gd name="connsiteX4" fmla="*/ 14802 w 457126"/>
                  <a:gd name="connsiteY4" fmla="*/ 144971 h 206319"/>
                  <a:gd name="connsiteX5" fmla="*/ 8516 w 457126"/>
                  <a:gd name="connsiteY5" fmla="*/ 206216 h 20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26" h="206319">
                    <a:moveTo>
                      <a:pt x="8516" y="206216"/>
                    </a:moveTo>
                    <a:cubicBezTo>
                      <a:pt x="23756" y="209074"/>
                      <a:pt x="440284" y="151352"/>
                      <a:pt x="454762" y="139541"/>
                    </a:cubicBezTo>
                    <a:cubicBezTo>
                      <a:pt x="460287" y="134874"/>
                      <a:pt x="455429" y="73724"/>
                      <a:pt x="447428" y="0"/>
                    </a:cubicBezTo>
                    <a:lnTo>
                      <a:pt x="178823" y="36481"/>
                    </a:lnTo>
                    <a:cubicBezTo>
                      <a:pt x="178823" y="36481"/>
                      <a:pt x="29185" y="129826"/>
                      <a:pt x="14802" y="144971"/>
                    </a:cubicBezTo>
                    <a:cubicBezTo>
                      <a:pt x="420" y="160115"/>
                      <a:pt x="-6724" y="203359"/>
                      <a:pt x="8516" y="206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F3363CA0-9A12-4679-A289-3F829902A7B1}"/>
                  </a:ext>
                </a:extLst>
              </p:cNvPr>
              <p:cNvSpPr/>
              <p:nvPr/>
            </p:nvSpPr>
            <p:spPr>
              <a:xfrm>
                <a:off x="6993145" y="4518469"/>
                <a:ext cx="422400" cy="57480"/>
              </a:xfrm>
              <a:custGeom>
                <a:avLst/>
                <a:gdLst>
                  <a:gd name="connsiteX0" fmla="*/ 1062 w 422400"/>
                  <a:gd name="connsiteY0" fmla="*/ 56674 h 57480"/>
                  <a:gd name="connsiteX1" fmla="*/ 421972 w 422400"/>
                  <a:gd name="connsiteY1" fmla="*/ 0 h 57480"/>
                  <a:gd name="connsiteX2" fmla="*/ 421972 w 422400"/>
                  <a:gd name="connsiteY2" fmla="*/ 0 h 57480"/>
                  <a:gd name="connsiteX3" fmla="*/ 1157 w 422400"/>
                  <a:gd name="connsiteY3" fmla="*/ 57150 h 57480"/>
                  <a:gd name="connsiteX4" fmla="*/ 1062 w 422400"/>
                  <a:gd name="connsiteY4" fmla="*/ 56674 h 5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00" h="57480">
                    <a:moveTo>
                      <a:pt x="1062" y="56674"/>
                    </a:moveTo>
                    <a:cubicBezTo>
                      <a:pt x="70595" y="45339"/>
                      <a:pt x="352344" y="5905"/>
                      <a:pt x="421972" y="0"/>
                    </a:cubicBezTo>
                    <a:cubicBezTo>
                      <a:pt x="422543" y="0"/>
                      <a:pt x="422543" y="0"/>
                      <a:pt x="421972" y="0"/>
                    </a:cubicBezTo>
                    <a:cubicBezTo>
                      <a:pt x="353297" y="12859"/>
                      <a:pt x="71262" y="49911"/>
                      <a:pt x="1157" y="57150"/>
                    </a:cubicBezTo>
                    <a:cubicBezTo>
                      <a:pt x="-271" y="58007"/>
                      <a:pt x="-462" y="56959"/>
                      <a:pt x="1062" y="566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59640B0A-2232-42A1-A7D0-3F0B4821E4D4}"/>
                  </a:ext>
                </a:extLst>
              </p:cNvPr>
              <p:cNvSpPr/>
              <p:nvPr/>
            </p:nvSpPr>
            <p:spPr>
              <a:xfrm>
                <a:off x="7021449" y="4511642"/>
                <a:ext cx="64865" cy="47329"/>
              </a:xfrm>
              <a:custGeom>
                <a:avLst/>
                <a:gdLst>
                  <a:gd name="connsiteX0" fmla="*/ 0 w 64865"/>
                  <a:gd name="connsiteY0" fmla="*/ 731 h 47329"/>
                  <a:gd name="connsiteX1" fmla="*/ 44101 w 64865"/>
                  <a:gd name="connsiteY1" fmla="*/ 11971 h 47329"/>
                  <a:gd name="connsiteX2" fmla="*/ 64865 w 64865"/>
                  <a:gd name="connsiteY2" fmla="*/ 47118 h 47329"/>
                  <a:gd name="connsiteX3" fmla="*/ 64008 w 64865"/>
                  <a:gd name="connsiteY3" fmla="*/ 47118 h 47329"/>
                  <a:gd name="connsiteX4" fmla="*/ 95 w 64865"/>
                  <a:gd name="connsiteY4" fmla="*/ 1493 h 47329"/>
                  <a:gd name="connsiteX5" fmla="*/ 0 w 64865"/>
                  <a:gd name="connsiteY5" fmla="*/ 731 h 47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865" h="47329">
                    <a:moveTo>
                      <a:pt x="0" y="731"/>
                    </a:moveTo>
                    <a:cubicBezTo>
                      <a:pt x="15621" y="-1793"/>
                      <a:pt x="31594" y="2284"/>
                      <a:pt x="44101" y="11971"/>
                    </a:cubicBezTo>
                    <a:cubicBezTo>
                      <a:pt x="55283" y="20581"/>
                      <a:pt x="62722" y="33164"/>
                      <a:pt x="64865" y="47118"/>
                    </a:cubicBezTo>
                    <a:cubicBezTo>
                      <a:pt x="64865" y="47118"/>
                      <a:pt x="64198" y="47594"/>
                      <a:pt x="64008" y="47118"/>
                    </a:cubicBezTo>
                    <a:cubicBezTo>
                      <a:pt x="55236" y="19381"/>
                      <a:pt x="29185" y="779"/>
                      <a:pt x="95" y="1493"/>
                    </a:cubicBezTo>
                    <a:lnTo>
                      <a:pt x="0" y="73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401010CD-9E5B-4F75-BEDA-3C18A9241ECB}"/>
                  </a:ext>
                </a:extLst>
              </p:cNvPr>
              <p:cNvSpPr/>
              <p:nvPr/>
            </p:nvSpPr>
            <p:spPr>
              <a:xfrm>
                <a:off x="7132824" y="4431854"/>
                <a:ext cx="83947" cy="24560"/>
              </a:xfrm>
              <a:custGeom>
                <a:avLst/>
                <a:gdLst>
                  <a:gd name="connsiteX0" fmla="*/ 1401 w 83947"/>
                  <a:gd name="connsiteY0" fmla="*/ 1366 h 24560"/>
                  <a:gd name="connsiteX1" fmla="*/ 83601 w 83947"/>
                  <a:gd name="connsiteY1" fmla="*/ 22893 h 24560"/>
                  <a:gd name="connsiteX2" fmla="*/ 82363 w 83947"/>
                  <a:gd name="connsiteY2" fmla="*/ 24512 h 24560"/>
                  <a:gd name="connsiteX3" fmla="*/ 1401 w 83947"/>
                  <a:gd name="connsiteY3" fmla="*/ 4891 h 24560"/>
                  <a:gd name="connsiteX4" fmla="*/ 48 w 83947"/>
                  <a:gd name="connsiteY4" fmla="*/ 2719 h 24560"/>
                  <a:gd name="connsiteX5" fmla="*/ 1401 w 83947"/>
                  <a:gd name="connsiteY5" fmla="*/ 1366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947" h="24560">
                    <a:moveTo>
                      <a:pt x="1401" y="1366"/>
                    </a:moveTo>
                    <a:cubicBezTo>
                      <a:pt x="29309" y="-2920"/>
                      <a:pt x="63123" y="2509"/>
                      <a:pt x="83601" y="22893"/>
                    </a:cubicBezTo>
                    <a:cubicBezTo>
                      <a:pt x="84459" y="23750"/>
                      <a:pt x="83601" y="24798"/>
                      <a:pt x="82363" y="24512"/>
                    </a:cubicBezTo>
                    <a:cubicBezTo>
                      <a:pt x="56160" y="15073"/>
                      <a:pt x="29013" y="8491"/>
                      <a:pt x="1401" y="4891"/>
                    </a:cubicBezTo>
                    <a:cubicBezTo>
                      <a:pt x="429" y="4662"/>
                      <a:pt x="-180" y="3691"/>
                      <a:pt x="48" y="2719"/>
                    </a:cubicBezTo>
                    <a:cubicBezTo>
                      <a:pt x="210" y="2043"/>
                      <a:pt x="734" y="1519"/>
                      <a:pt x="1401" y="13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C885175A-26FB-4865-BCFB-C7E53B238EBE}"/>
                  </a:ext>
                </a:extLst>
              </p:cNvPr>
              <p:cNvSpPr/>
              <p:nvPr/>
            </p:nvSpPr>
            <p:spPr>
              <a:xfrm>
                <a:off x="7112508" y="4443274"/>
                <a:ext cx="84219" cy="24567"/>
              </a:xfrm>
              <a:custGeom>
                <a:avLst/>
                <a:gdLst>
                  <a:gd name="connsiteX0" fmla="*/ 1714 w 84219"/>
                  <a:gd name="connsiteY0" fmla="*/ 1376 h 24567"/>
                  <a:gd name="connsiteX1" fmla="*/ 83915 w 84219"/>
                  <a:gd name="connsiteY1" fmla="*/ 22903 h 24567"/>
                  <a:gd name="connsiteX2" fmla="*/ 82677 w 84219"/>
                  <a:gd name="connsiteY2" fmla="*/ 24522 h 24567"/>
                  <a:gd name="connsiteX3" fmla="*/ 1714 w 84219"/>
                  <a:gd name="connsiteY3" fmla="*/ 4805 h 24567"/>
                  <a:gd name="connsiteX4" fmla="*/ 0 w 84219"/>
                  <a:gd name="connsiteY4" fmla="*/ 3091 h 24567"/>
                  <a:gd name="connsiteX5" fmla="*/ 1714 w 84219"/>
                  <a:gd name="connsiteY5" fmla="*/ 1376 h 2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219" h="24567">
                    <a:moveTo>
                      <a:pt x="1714" y="1376"/>
                    </a:moveTo>
                    <a:cubicBezTo>
                      <a:pt x="29623" y="-2910"/>
                      <a:pt x="63341" y="2424"/>
                      <a:pt x="83915" y="22903"/>
                    </a:cubicBezTo>
                    <a:cubicBezTo>
                      <a:pt x="84677" y="23665"/>
                      <a:pt x="83915" y="24808"/>
                      <a:pt x="82677" y="24522"/>
                    </a:cubicBezTo>
                    <a:cubicBezTo>
                      <a:pt x="56464" y="15092"/>
                      <a:pt x="29328" y="8482"/>
                      <a:pt x="1714" y="4805"/>
                    </a:cubicBezTo>
                    <a:cubicBezTo>
                      <a:pt x="771" y="4805"/>
                      <a:pt x="0" y="4034"/>
                      <a:pt x="0" y="3091"/>
                    </a:cubicBezTo>
                    <a:cubicBezTo>
                      <a:pt x="0" y="2148"/>
                      <a:pt x="771" y="1376"/>
                      <a:pt x="1714" y="13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AF22D151-8A03-436C-ACE2-7B15F11DB411}"/>
                  </a:ext>
                </a:extLst>
              </p:cNvPr>
              <p:cNvSpPr/>
              <p:nvPr/>
            </p:nvSpPr>
            <p:spPr>
              <a:xfrm>
                <a:off x="7092438" y="4454657"/>
                <a:ext cx="83906" cy="24549"/>
              </a:xfrm>
              <a:custGeom>
                <a:avLst/>
                <a:gdLst>
                  <a:gd name="connsiteX0" fmla="*/ 1401 w 83906"/>
                  <a:gd name="connsiteY0" fmla="*/ 1328 h 24549"/>
                  <a:gd name="connsiteX1" fmla="*/ 83601 w 83906"/>
                  <a:gd name="connsiteY1" fmla="*/ 22950 h 24549"/>
                  <a:gd name="connsiteX2" fmla="*/ 82363 w 83906"/>
                  <a:gd name="connsiteY2" fmla="*/ 24474 h 24549"/>
                  <a:gd name="connsiteX3" fmla="*/ 1401 w 83906"/>
                  <a:gd name="connsiteY3" fmla="*/ 4853 h 24549"/>
                  <a:gd name="connsiteX4" fmla="*/ 48 w 83906"/>
                  <a:gd name="connsiteY4" fmla="*/ 2681 h 24549"/>
                  <a:gd name="connsiteX5" fmla="*/ 1401 w 83906"/>
                  <a:gd name="connsiteY5" fmla="*/ 1328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906" h="24549">
                    <a:moveTo>
                      <a:pt x="1401" y="1328"/>
                    </a:moveTo>
                    <a:cubicBezTo>
                      <a:pt x="29309" y="-2863"/>
                      <a:pt x="63027" y="2471"/>
                      <a:pt x="83601" y="22950"/>
                    </a:cubicBezTo>
                    <a:cubicBezTo>
                      <a:pt x="84363" y="23712"/>
                      <a:pt x="83601" y="24855"/>
                      <a:pt x="82363" y="24474"/>
                    </a:cubicBezTo>
                    <a:cubicBezTo>
                      <a:pt x="56141" y="15092"/>
                      <a:pt x="29004" y="8510"/>
                      <a:pt x="1401" y="4853"/>
                    </a:cubicBezTo>
                    <a:cubicBezTo>
                      <a:pt x="429" y="4624"/>
                      <a:pt x="-181" y="3652"/>
                      <a:pt x="48" y="2681"/>
                    </a:cubicBezTo>
                    <a:cubicBezTo>
                      <a:pt x="210" y="2004"/>
                      <a:pt x="734" y="1481"/>
                      <a:pt x="1401" y="13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92BB658D-873E-4EC5-9422-718E762538B7}"/>
                  </a:ext>
                </a:extLst>
              </p:cNvPr>
              <p:cNvSpPr/>
              <p:nvPr/>
            </p:nvSpPr>
            <p:spPr>
              <a:xfrm>
                <a:off x="7072054" y="4465858"/>
                <a:ext cx="83905" cy="24560"/>
              </a:xfrm>
              <a:custGeom>
                <a:avLst/>
                <a:gdLst>
                  <a:gd name="connsiteX0" fmla="*/ 1401 w 83905"/>
                  <a:gd name="connsiteY0" fmla="*/ 1367 h 24560"/>
                  <a:gd name="connsiteX1" fmla="*/ 83601 w 83905"/>
                  <a:gd name="connsiteY1" fmla="*/ 22893 h 24560"/>
                  <a:gd name="connsiteX2" fmla="*/ 82363 w 83905"/>
                  <a:gd name="connsiteY2" fmla="*/ 24512 h 24560"/>
                  <a:gd name="connsiteX3" fmla="*/ 1401 w 83905"/>
                  <a:gd name="connsiteY3" fmla="*/ 4891 h 24560"/>
                  <a:gd name="connsiteX4" fmla="*/ 48 w 83905"/>
                  <a:gd name="connsiteY4" fmla="*/ 2719 h 24560"/>
                  <a:gd name="connsiteX5" fmla="*/ 1401 w 83905"/>
                  <a:gd name="connsiteY5" fmla="*/ 1367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905" h="24560">
                    <a:moveTo>
                      <a:pt x="1401" y="1367"/>
                    </a:moveTo>
                    <a:cubicBezTo>
                      <a:pt x="29309" y="-2920"/>
                      <a:pt x="63027" y="2510"/>
                      <a:pt x="83601" y="22893"/>
                    </a:cubicBezTo>
                    <a:cubicBezTo>
                      <a:pt x="84363" y="23750"/>
                      <a:pt x="83601" y="24798"/>
                      <a:pt x="82363" y="24512"/>
                    </a:cubicBezTo>
                    <a:cubicBezTo>
                      <a:pt x="56160" y="15092"/>
                      <a:pt x="29014" y="8520"/>
                      <a:pt x="1401" y="4891"/>
                    </a:cubicBezTo>
                    <a:cubicBezTo>
                      <a:pt x="429" y="4662"/>
                      <a:pt x="-180" y="3691"/>
                      <a:pt x="48" y="2719"/>
                    </a:cubicBezTo>
                    <a:cubicBezTo>
                      <a:pt x="210" y="2043"/>
                      <a:pt x="734" y="1519"/>
                      <a:pt x="1401" y="13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D36CF3B5-B9A7-4D4D-A1EC-C545BFAB11B5}"/>
                  </a:ext>
                </a:extLst>
              </p:cNvPr>
              <p:cNvSpPr/>
              <p:nvPr/>
            </p:nvSpPr>
            <p:spPr>
              <a:xfrm>
                <a:off x="7367585" y="4454385"/>
                <a:ext cx="47699" cy="49195"/>
              </a:xfrm>
              <a:custGeom>
                <a:avLst/>
                <a:gdLst>
                  <a:gd name="connsiteX0" fmla="*/ 20576 w 47699"/>
                  <a:gd name="connsiteY0" fmla="*/ 267 h 49195"/>
                  <a:gd name="connsiteX1" fmla="*/ 27148 w 47699"/>
                  <a:gd name="connsiteY1" fmla="*/ 48939 h 49195"/>
                  <a:gd name="connsiteX2" fmla="*/ 20576 w 47699"/>
                  <a:gd name="connsiteY2" fmla="*/ 267 h 4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99" h="49195">
                    <a:moveTo>
                      <a:pt x="20576" y="267"/>
                    </a:moveTo>
                    <a:cubicBezTo>
                      <a:pt x="51913" y="-4020"/>
                      <a:pt x="58676" y="44748"/>
                      <a:pt x="27148" y="48939"/>
                    </a:cubicBezTo>
                    <a:cubicBezTo>
                      <a:pt x="-4380" y="53130"/>
                      <a:pt x="-10857" y="4458"/>
                      <a:pt x="20576" y="2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B64FD1D8-7B0D-49D9-823E-46A8004E5CF9}"/>
                  </a:ext>
                </a:extLst>
              </p:cNvPr>
              <p:cNvSpPr/>
              <p:nvPr/>
            </p:nvSpPr>
            <p:spPr>
              <a:xfrm>
                <a:off x="7088321" y="4355895"/>
                <a:ext cx="83460" cy="85314"/>
              </a:xfrm>
              <a:custGeom>
                <a:avLst/>
                <a:gdLst>
                  <a:gd name="connsiteX0" fmla="*/ 13709 w 83460"/>
                  <a:gd name="connsiteY0" fmla="*/ 47607 h 85314"/>
                  <a:gd name="connsiteX1" fmla="*/ 77907 w 83460"/>
                  <a:gd name="connsiteY1" fmla="*/ 85041 h 85314"/>
                  <a:gd name="connsiteX2" fmla="*/ 82403 w 83460"/>
                  <a:gd name="connsiteY2" fmla="*/ 83221 h 85314"/>
                  <a:gd name="connsiteX3" fmla="*/ 82670 w 83460"/>
                  <a:gd name="connsiteY3" fmla="*/ 82088 h 85314"/>
                  <a:gd name="connsiteX4" fmla="*/ 83461 w 83460"/>
                  <a:gd name="connsiteY4" fmla="*/ 81354 h 85314"/>
                  <a:gd name="connsiteX5" fmla="*/ 83432 w 83460"/>
                  <a:gd name="connsiteY5" fmla="*/ 81135 h 85314"/>
                  <a:gd name="connsiteX6" fmla="*/ 48094 w 83460"/>
                  <a:gd name="connsiteY6" fmla="*/ 13222 h 85314"/>
                  <a:gd name="connsiteX7" fmla="*/ 5803 w 83460"/>
                  <a:gd name="connsiteY7" fmla="*/ 6936 h 85314"/>
                  <a:gd name="connsiteX8" fmla="*/ 13709 w 83460"/>
                  <a:gd name="connsiteY8" fmla="*/ 47607 h 85314"/>
                  <a:gd name="connsiteX9" fmla="*/ 9232 w 83460"/>
                  <a:gd name="connsiteY9" fmla="*/ 24652 h 85314"/>
                  <a:gd name="connsiteX10" fmla="*/ 45808 w 83460"/>
                  <a:gd name="connsiteY10" fmla="*/ 21795 h 85314"/>
                  <a:gd name="connsiteX11" fmla="*/ 58572 w 83460"/>
                  <a:gd name="connsiteY11" fmla="*/ 39225 h 85314"/>
                  <a:gd name="connsiteX12" fmla="*/ 80098 w 83460"/>
                  <a:gd name="connsiteY12" fmla="*/ 78468 h 85314"/>
                  <a:gd name="connsiteX13" fmla="*/ 48285 w 83460"/>
                  <a:gd name="connsiteY13" fmla="*/ 61609 h 85314"/>
                  <a:gd name="connsiteX14" fmla="*/ 9232 w 83460"/>
                  <a:gd name="connsiteY14" fmla="*/ 24652 h 8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460" h="85314">
                    <a:moveTo>
                      <a:pt x="13709" y="47607"/>
                    </a:moveTo>
                    <a:cubicBezTo>
                      <a:pt x="31521" y="64943"/>
                      <a:pt x="56190" y="73991"/>
                      <a:pt x="77907" y="85041"/>
                    </a:cubicBezTo>
                    <a:cubicBezTo>
                      <a:pt x="79651" y="85783"/>
                      <a:pt x="81660" y="84964"/>
                      <a:pt x="82403" y="83221"/>
                    </a:cubicBezTo>
                    <a:cubicBezTo>
                      <a:pt x="82556" y="82859"/>
                      <a:pt x="82651" y="82478"/>
                      <a:pt x="82670" y="82088"/>
                    </a:cubicBezTo>
                    <a:cubicBezTo>
                      <a:pt x="83089" y="82097"/>
                      <a:pt x="83442" y="81774"/>
                      <a:pt x="83461" y="81354"/>
                    </a:cubicBezTo>
                    <a:cubicBezTo>
                      <a:pt x="83461" y="81278"/>
                      <a:pt x="83451" y="81202"/>
                      <a:pt x="83432" y="81135"/>
                    </a:cubicBezTo>
                    <a:cubicBezTo>
                      <a:pt x="77784" y="55799"/>
                      <a:pt x="65601" y="32386"/>
                      <a:pt x="48094" y="13222"/>
                    </a:cubicBezTo>
                    <a:cubicBezTo>
                      <a:pt x="37712" y="2268"/>
                      <a:pt x="18281" y="-6780"/>
                      <a:pt x="5803" y="6936"/>
                    </a:cubicBezTo>
                    <a:cubicBezTo>
                      <a:pt x="-6674" y="20652"/>
                      <a:pt x="3327" y="37416"/>
                      <a:pt x="13709" y="47607"/>
                    </a:cubicBezTo>
                    <a:close/>
                    <a:moveTo>
                      <a:pt x="9232" y="24652"/>
                    </a:moveTo>
                    <a:cubicBezTo>
                      <a:pt x="7804" y="-6209"/>
                      <a:pt x="38474" y="13413"/>
                      <a:pt x="45808" y="21795"/>
                    </a:cubicBezTo>
                    <a:cubicBezTo>
                      <a:pt x="50466" y="27300"/>
                      <a:pt x="54733" y="33120"/>
                      <a:pt x="58572" y="39225"/>
                    </a:cubicBezTo>
                    <a:cubicBezTo>
                      <a:pt x="66420" y="51932"/>
                      <a:pt x="73602" y="65029"/>
                      <a:pt x="80098" y="78468"/>
                    </a:cubicBezTo>
                    <a:cubicBezTo>
                      <a:pt x="69716" y="72372"/>
                      <a:pt x="58857" y="67229"/>
                      <a:pt x="48285" y="61609"/>
                    </a:cubicBezTo>
                    <a:cubicBezTo>
                      <a:pt x="35712" y="54846"/>
                      <a:pt x="9994" y="41607"/>
                      <a:pt x="9232" y="246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FE678B56-1B3A-4C47-A026-D6B7DFA0E4F9}"/>
                  </a:ext>
                </a:extLst>
              </p:cNvPr>
              <p:cNvSpPr/>
              <p:nvPr/>
            </p:nvSpPr>
            <p:spPr>
              <a:xfrm>
                <a:off x="7164950" y="4388823"/>
                <a:ext cx="104325" cy="53273"/>
              </a:xfrm>
              <a:custGeom>
                <a:avLst/>
                <a:gdLst>
                  <a:gd name="connsiteX0" fmla="*/ 103577 w 104325"/>
                  <a:gd name="connsiteY0" fmla="*/ 16680 h 53273"/>
                  <a:gd name="connsiteX1" fmla="*/ 63191 w 104325"/>
                  <a:gd name="connsiteY1" fmla="*/ 2487 h 53273"/>
                  <a:gd name="connsiteX2" fmla="*/ 326 w 104325"/>
                  <a:gd name="connsiteY2" fmla="*/ 46207 h 53273"/>
                  <a:gd name="connsiteX3" fmla="*/ 154 w 104325"/>
                  <a:gd name="connsiteY3" fmla="*/ 47274 h 53273"/>
                  <a:gd name="connsiteX4" fmla="*/ 326 w 104325"/>
                  <a:gd name="connsiteY4" fmla="*/ 47445 h 53273"/>
                  <a:gd name="connsiteX5" fmla="*/ 1897 w 104325"/>
                  <a:gd name="connsiteY5" fmla="*/ 51894 h 53273"/>
                  <a:gd name="connsiteX6" fmla="*/ 3088 w 104325"/>
                  <a:gd name="connsiteY6" fmla="*/ 52208 h 53273"/>
                  <a:gd name="connsiteX7" fmla="*/ 77383 w 104325"/>
                  <a:gd name="connsiteY7" fmla="*/ 48970 h 53273"/>
                  <a:gd name="connsiteX8" fmla="*/ 103577 w 104325"/>
                  <a:gd name="connsiteY8" fmla="*/ 16680 h 53273"/>
                  <a:gd name="connsiteX9" fmla="*/ 40521 w 104325"/>
                  <a:gd name="connsiteY9" fmla="*/ 45255 h 53273"/>
                  <a:gd name="connsiteX10" fmla="*/ 4517 w 104325"/>
                  <a:gd name="connsiteY10" fmla="*/ 45255 h 53273"/>
                  <a:gd name="connsiteX11" fmla="*/ 41759 w 104325"/>
                  <a:gd name="connsiteY11" fmla="*/ 20490 h 53273"/>
                  <a:gd name="connsiteX12" fmla="*/ 61286 w 104325"/>
                  <a:gd name="connsiteY12" fmla="*/ 10965 h 53273"/>
                  <a:gd name="connsiteX13" fmla="*/ 92337 w 104325"/>
                  <a:gd name="connsiteY13" fmla="*/ 30491 h 53273"/>
                  <a:gd name="connsiteX14" fmla="*/ 40521 w 104325"/>
                  <a:gd name="connsiteY14" fmla="*/ 45255 h 5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325" h="53273">
                    <a:moveTo>
                      <a:pt x="103577" y="16680"/>
                    </a:moveTo>
                    <a:cubicBezTo>
                      <a:pt x="98814" y="-1322"/>
                      <a:pt x="77478" y="-2370"/>
                      <a:pt x="63191" y="2487"/>
                    </a:cubicBezTo>
                    <a:cubicBezTo>
                      <a:pt x="38778" y="11327"/>
                      <a:pt x="17109" y="26395"/>
                      <a:pt x="326" y="46207"/>
                    </a:cubicBezTo>
                    <a:cubicBezTo>
                      <a:pt x="-17" y="46455"/>
                      <a:pt x="-93" y="46931"/>
                      <a:pt x="154" y="47274"/>
                    </a:cubicBezTo>
                    <a:cubicBezTo>
                      <a:pt x="202" y="47341"/>
                      <a:pt x="259" y="47398"/>
                      <a:pt x="326" y="47445"/>
                    </a:cubicBezTo>
                    <a:cubicBezTo>
                      <a:pt x="-465" y="49103"/>
                      <a:pt x="231" y="51094"/>
                      <a:pt x="1897" y="51894"/>
                    </a:cubicBezTo>
                    <a:cubicBezTo>
                      <a:pt x="2269" y="52075"/>
                      <a:pt x="2678" y="52180"/>
                      <a:pt x="3088" y="52208"/>
                    </a:cubicBezTo>
                    <a:cubicBezTo>
                      <a:pt x="27472" y="52208"/>
                      <a:pt x="53571" y="56113"/>
                      <a:pt x="77383" y="48970"/>
                    </a:cubicBezTo>
                    <a:cubicBezTo>
                      <a:pt x="91575" y="44778"/>
                      <a:pt x="108054" y="33634"/>
                      <a:pt x="103577" y="16680"/>
                    </a:cubicBezTo>
                    <a:close/>
                    <a:moveTo>
                      <a:pt x="40521" y="45255"/>
                    </a:moveTo>
                    <a:cubicBezTo>
                      <a:pt x="28520" y="45255"/>
                      <a:pt x="16518" y="45255"/>
                      <a:pt x="4517" y="45255"/>
                    </a:cubicBezTo>
                    <a:cubicBezTo>
                      <a:pt x="16499" y="36368"/>
                      <a:pt x="28929" y="28100"/>
                      <a:pt x="41759" y="20490"/>
                    </a:cubicBezTo>
                    <a:cubicBezTo>
                      <a:pt x="48046" y="16880"/>
                      <a:pt x="54571" y="13698"/>
                      <a:pt x="61286" y="10965"/>
                    </a:cubicBezTo>
                    <a:cubicBezTo>
                      <a:pt x="71668" y="6964"/>
                      <a:pt x="107863" y="3916"/>
                      <a:pt x="92337" y="30491"/>
                    </a:cubicBezTo>
                    <a:cubicBezTo>
                      <a:pt x="83574" y="45350"/>
                      <a:pt x="54999" y="45160"/>
                      <a:pt x="40521" y="452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6F4548A0-558D-420C-B945-78B9ABBDCF2D}"/>
                  </a:ext>
                </a:extLst>
              </p:cNvPr>
              <p:cNvSpPr/>
              <p:nvPr/>
            </p:nvSpPr>
            <p:spPr>
              <a:xfrm>
                <a:off x="7100143" y="3619500"/>
                <a:ext cx="536571" cy="729900"/>
              </a:xfrm>
              <a:custGeom>
                <a:avLst/>
                <a:gdLst>
                  <a:gd name="connsiteX0" fmla="*/ 511666 w 536571"/>
                  <a:gd name="connsiteY0" fmla="*/ 0 h 729900"/>
                  <a:gd name="connsiteX1" fmla="*/ 162288 w 536571"/>
                  <a:gd name="connsiteY1" fmla="*/ 0 h 729900"/>
                  <a:gd name="connsiteX2" fmla="*/ 200388 w 536571"/>
                  <a:gd name="connsiteY2" fmla="*/ 91440 h 729900"/>
                  <a:gd name="connsiteX3" fmla="*/ 238965 w 536571"/>
                  <a:gd name="connsiteY3" fmla="*/ 108013 h 729900"/>
                  <a:gd name="connsiteX4" fmla="*/ 11984 w 536571"/>
                  <a:gd name="connsiteY4" fmla="*/ 308038 h 729900"/>
                  <a:gd name="connsiteX5" fmla="*/ 27891 w 536571"/>
                  <a:gd name="connsiteY5" fmla="*/ 729901 h 729900"/>
                  <a:gd name="connsiteX6" fmla="*/ 335358 w 536571"/>
                  <a:gd name="connsiteY6" fmla="*/ 694277 h 729900"/>
                  <a:gd name="connsiteX7" fmla="*/ 299734 w 536571"/>
                  <a:gd name="connsiteY7" fmla="*/ 378619 h 729900"/>
                  <a:gd name="connsiteX8" fmla="*/ 517000 w 536571"/>
                  <a:gd name="connsiteY8" fmla="*/ 234696 h 729900"/>
                  <a:gd name="connsiteX9" fmla="*/ 511666 w 536571"/>
                  <a:gd name="connsiteY9" fmla="*/ 0 h 72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571" h="729900">
                    <a:moveTo>
                      <a:pt x="511666" y="0"/>
                    </a:moveTo>
                    <a:lnTo>
                      <a:pt x="162288" y="0"/>
                    </a:lnTo>
                    <a:cubicBezTo>
                      <a:pt x="162288" y="0"/>
                      <a:pt x="193245" y="64389"/>
                      <a:pt x="200388" y="91440"/>
                    </a:cubicBezTo>
                    <a:cubicBezTo>
                      <a:pt x="203246" y="103061"/>
                      <a:pt x="236964" y="103441"/>
                      <a:pt x="238965" y="108013"/>
                    </a:cubicBezTo>
                    <a:cubicBezTo>
                      <a:pt x="238965" y="108013"/>
                      <a:pt x="46274" y="234791"/>
                      <a:pt x="11984" y="308038"/>
                    </a:cubicBezTo>
                    <a:cubicBezTo>
                      <a:pt x="-22306" y="381286"/>
                      <a:pt x="27891" y="729901"/>
                      <a:pt x="27891" y="729901"/>
                    </a:cubicBezTo>
                    <a:lnTo>
                      <a:pt x="335358" y="694277"/>
                    </a:lnTo>
                    <a:cubicBezTo>
                      <a:pt x="335358" y="694277"/>
                      <a:pt x="294400" y="412528"/>
                      <a:pt x="299734" y="378619"/>
                    </a:cubicBezTo>
                    <a:cubicBezTo>
                      <a:pt x="303259" y="355473"/>
                      <a:pt x="470041" y="280702"/>
                      <a:pt x="517000" y="234696"/>
                    </a:cubicBezTo>
                    <a:cubicBezTo>
                      <a:pt x="563958" y="188690"/>
                      <a:pt x="511666" y="0"/>
                      <a:pt x="51166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37009C8C-7696-482D-92CE-86180F501948}"/>
                  </a:ext>
                </a:extLst>
              </p:cNvPr>
              <p:cNvSpPr/>
              <p:nvPr/>
            </p:nvSpPr>
            <p:spPr>
              <a:xfrm>
                <a:off x="7097837" y="3727889"/>
                <a:ext cx="242234" cy="543431"/>
              </a:xfrm>
              <a:custGeom>
                <a:avLst/>
                <a:gdLst>
                  <a:gd name="connsiteX0" fmla="*/ 8480 w 242234"/>
                  <a:gd name="connsiteY0" fmla="*/ 208507 h 543431"/>
                  <a:gd name="connsiteX1" fmla="*/ 28006 w 242234"/>
                  <a:gd name="connsiteY1" fmla="*/ 169074 h 543431"/>
                  <a:gd name="connsiteX2" fmla="*/ 240794 w 242234"/>
                  <a:gd name="connsiteY2" fmla="*/ 101 h 543431"/>
                  <a:gd name="connsiteX3" fmla="*/ 241842 w 242234"/>
                  <a:gd name="connsiteY3" fmla="*/ 1624 h 543431"/>
                  <a:gd name="connsiteX4" fmla="*/ 42960 w 242234"/>
                  <a:gd name="connsiteY4" fmla="*/ 164502 h 543431"/>
                  <a:gd name="connsiteX5" fmla="*/ 19719 w 242234"/>
                  <a:gd name="connsiteY5" fmla="*/ 200602 h 543431"/>
                  <a:gd name="connsiteX6" fmla="*/ 6670 w 242234"/>
                  <a:gd name="connsiteY6" fmla="*/ 291565 h 543431"/>
                  <a:gd name="connsiteX7" fmla="*/ 18672 w 242234"/>
                  <a:gd name="connsiteY7" fmla="*/ 542645 h 543431"/>
                  <a:gd name="connsiteX8" fmla="*/ 17148 w 242234"/>
                  <a:gd name="connsiteY8" fmla="*/ 542645 h 543431"/>
                  <a:gd name="connsiteX9" fmla="*/ 2 w 242234"/>
                  <a:gd name="connsiteY9" fmla="*/ 300424 h 543431"/>
                  <a:gd name="connsiteX10" fmla="*/ 8480 w 242234"/>
                  <a:gd name="connsiteY10" fmla="*/ 208507 h 5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234" h="543431">
                    <a:moveTo>
                      <a:pt x="8480" y="208507"/>
                    </a:moveTo>
                    <a:cubicBezTo>
                      <a:pt x="12566" y="194296"/>
                      <a:pt x="19186" y="180942"/>
                      <a:pt x="28006" y="169074"/>
                    </a:cubicBezTo>
                    <a:cubicBezTo>
                      <a:pt x="37531" y="157263"/>
                      <a:pt x="174310" y="32009"/>
                      <a:pt x="240794" y="101"/>
                    </a:cubicBezTo>
                    <a:cubicBezTo>
                      <a:pt x="241842" y="-376"/>
                      <a:pt x="242795" y="958"/>
                      <a:pt x="241842" y="1624"/>
                    </a:cubicBezTo>
                    <a:cubicBezTo>
                      <a:pt x="180025" y="38677"/>
                      <a:pt x="54200" y="152881"/>
                      <a:pt x="42960" y="164502"/>
                    </a:cubicBezTo>
                    <a:cubicBezTo>
                      <a:pt x="32864" y="174846"/>
                      <a:pt x="24958" y="187124"/>
                      <a:pt x="19719" y="200602"/>
                    </a:cubicBezTo>
                    <a:cubicBezTo>
                      <a:pt x="8480" y="229177"/>
                      <a:pt x="7432" y="261086"/>
                      <a:pt x="6670" y="291565"/>
                    </a:cubicBezTo>
                    <a:cubicBezTo>
                      <a:pt x="5813" y="329665"/>
                      <a:pt x="17433" y="504259"/>
                      <a:pt x="18672" y="542645"/>
                    </a:cubicBezTo>
                    <a:cubicBezTo>
                      <a:pt x="18672" y="543597"/>
                      <a:pt x="17243" y="543788"/>
                      <a:pt x="17148" y="542645"/>
                    </a:cubicBezTo>
                    <a:cubicBezTo>
                      <a:pt x="14099" y="507116"/>
                      <a:pt x="98" y="336047"/>
                      <a:pt x="2" y="300424"/>
                    </a:cubicBezTo>
                    <a:cubicBezTo>
                      <a:pt x="2" y="269944"/>
                      <a:pt x="-378" y="238226"/>
                      <a:pt x="8480" y="20850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1C02CE01-0A93-4446-8CA0-E1664FCDF893}"/>
                  </a:ext>
                </a:extLst>
              </p:cNvPr>
              <p:cNvSpPr/>
              <p:nvPr/>
            </p:nvSpPr>
            <p:spPr>
              <a:xfrm>
                <a:off x="7327275" y="3623666"/>
                <a:ext cx="37223" cy="87580"/>
              </a:xfrm>
              <a:custGeom>
                <a:avLst/>
                <a:gdLst>
                  <a:gd name="connsiteX0" fmla="*/ 3450 w 37223"/>
                  <a:gd name="connsiteY0" fmla="*/ 1073 h 87580"/>
                  <a:gd name="connsiteX1" fmla="*/ 4022 w 37223"/>
                  <a:gd name="connsiteY1" fmla="*/ 46888 h 87580"/>
                  <a:gd name="connsiteX2" fmla="*/ 5355 w 37223"/>
                  <a:gd name="connsiteY2" fmla="*/ 68605 h 87580"/>
                  <a:gd name="connsiteX3" fmla="*/ 8689 w 37223"/>
                  <a:gd name="connsiteY3" fmla="*/ 76987 h 87580"/>
                  <a:gd name="connsiteX4" fmla="*/ 17547 w 37223"/>
                  <a:gd name="connsiteY4" fmla="*/ 80797 h 87580"/>
                  <a:gd name="connsiteX5" fmla="*/ 30597 w 37223"/>
                  <a:gd name="connsiteY5" fmla="*/ 71939 h 87580"/>
                  <a:gd name="connsiteX6" fmla="*/ 30120 w 37223"/>
                  <a:gd name="connsiteY6" fmla="*/ 50507 h 87580"/>
                  <a:gd name="connsiteX7" fmla="*/ 30120 w 37223"/>
                  <a:gd name="connsiteY7" fmla="*/ 27552 h 87580"/>
                  <a:gd name="connsiteX8" fmla="*/ 30787 w 37223"/>
                  <a:gd name="connsiteY8" fmla="*/ 18027 h 87580"/>
                  <a:gd name="connsiteX9" fmla="*/ 32216 w 37223"/>
                  <a:gd name="connsiteY9" fmla="*/ 6121 h 87580"/>
                  <a:gd name="connsiteX10" fmla="*/ 33549 w 37223"/>
                  <a:gd name="connsiteY10" fmla="*/ 6121 h 87580"/>
                  <a:gd name="connsiteX11" fmla="*/ 34597 w 37223"/>
                  <a:gd name="connsiteY11" fmla="*/ 16598 h 87580"/>
                  <a:gd name="connsiteX12" fmla="*/ 35264 w 37223"/>
                  <a:gd name="connsiteY12" fmla="*/ 27266 h 87580"/>
                  <a:gd name="connsiteX13" fmla="*/ 36026 w 37223"/>
                  <a:gd name="connsiteY13" fmla="*/ 48602 h 87580"/>
                  <a:gd name="connsiteX14" fmla="*/ 37169 w 37223"/>
                  <a:gd name="connsiteY14" fmla="*/ 68795 h 87580"/>
                  <a:gd name="connsiteX15" fmla="*/ 32406 w 37223"/>
                  <a:gd name="connsiteY15" fmla="*/ 83369 h 87580"/>
                  <a:gd name="connsiteX16" fmla="*/ 5165 w 37223"/>
                  <a:gd name="connsiteY16" fmla="*/ 81940 h 87580"/>
                  <a:gd name="connsiteX17" fmla="*/ 212 w 37223"/>
                  <a:gd name="connsiteY17" fmla="*/ 69176 h 87580"/>
                  <a:gd name="connsiteX18" fmla="*/ 212 w 37223"/>
                  <a:gd name="connsiteY18" fmla="*/ 48983 h 87580"/>
                  <a:gd name="connsiteX19" fmla="*/ 783 w 37223"/>
                  <a:gd name="connsiteY19" fmla="*/ 1358 h 87580"/>
                  <a:gd name="connsiteX20" fmla="*/ 3450 w 37223"/>
                  <a:gd name="connsiteY20" fmla="*/ 1073 h 8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23" h="87580">
                    <a:moveTo>
                      <a:pt x="3450" y="1073"/>
                    </a:moveTo>
                    <a:cubicBezTo>
                      <a:pt x="3450" y="16313"/>
                      <a:pt x="3450" y="31648"/>
                      <a:pt x="4022" y="46888"/>
                    </a:cubicBezTo>
                    <a:cubicBezTo>
                      <a:pt x="4022" y="54127"/>
                      <a:pt x="4498" y="61461"/>
                      <a:pt x="5355" y="68605"/>
                    </a:cubicBezTo>
                    <a:cubicBezTo>
                      <a:pt x="5479" y="71700"/>
                      <a:pt x="6660" y="74653"/>
                      <a:pt x="8689" y="76987"/>
                    </a:cubicBezTo>
                    <a:cubicBezTo>
                      <a:pt x="11194" y="79111"/>
                      <a:pt x="14280" y="80435"/>
                      <a:pt x="17547" y="80797"/>
                    </a:cubicBezTo>
                    <a:cubicBezTo>
                      <a:pt x="24500" y="82035"/>
                      <a:pt x="29834" y="79368"/>
                      <a:pt x="30597" y="71939"/>
                    </a:cubicBezTo>
                    <a:cubicBezTo>
                      <a:pt x="30911" y="64795"/>
                      <a:pt x="30758" y="57632"/>
                      <a:pt x="30120" y="50507"/>
                    </a:cubicBezTo>
                    <a:cubicBezTo>
                      <a:pt x="30120" y="42887"/>
                      <a:pt x="30120" y="35172"/>
                      <a:pt x="30120" y="27552"/>
                    </a:cubicBezTo>
                    <a:cubicBezTo>
                      <a:pt x="30120" y="24218"/>
                      <a:pt x="30120" y="20980"/>
                      <a:pt x="30787" y="18027"/>
                    </a:cubicBezTo>
                    <a:cubicBezTo>
                      <a:pt x="31454" y="15074"/>
                      <a:pt x="32025" y="10121"/>
                      <a:pt x="32216" y="6121"/>
                    </a:cubicBezTo>
                    <a:cubicBezTo>
                      <a:pt x="32216" y="5359"/>
                      <a:pt x="33549" y="5454"/>
                      <a:pt x="33549" y="6121"/>
                    </a:cubicBezTo>
                    <a:cubicBezTo>
                      <a:pt x="33549" y="9645"/>
                      <a:pt x="34406" y="13074"/>
                      <a:pt x="34597" y="16598"/>
                    </a:cubicBezTo>
                    <a:cubicBezTo>
                      <a:pt x="34788" y="20123"/>
                      <a:pt x="35073" y="23647"/>
                      <a:pt x="35264" y="27266"/>
                    </a:cubicBezTo>
                    <a:cubicBezTo>
                      <a:pt x="35264" y="34410"/>
                      <a:pt x="35740" y="41459"/>
                      <a:pt x="36026" y="48602"/>
                    </a:cubicBezTo>
                    <a:cubicBezTo>
                      <a:pt x="36311" y="55746"/>
                      <a:pt x="37169" y="62033"/>
                      <a:pt x="37169" y="68795"/>
                    </a:cubicBezTo>
                    <a:cubicBezTo>
                      <a:pt x="37559" y="74091"/>
                      <a:pt x="35845" y="79330"/>
                      <a:pt x="32406" y="83369"/>
                    </a:cubicBezTo>
                    <a:cubicBezTo>
                      <a:pt x="24157" y="89484"/>
                      <a:pt x="12728" y="88884"/>
                      <a:pt x="5165" y="81940"/>
                    </a:cubicBezTo>
                    <a:cubicBezTo>
                      <a:pt x="1993" y="78444"/>
                      <a:pt x="221" y="73901"/>
                      <a:pt x="212" y="69176"/>
                    </a:cubicBezTo>
                    <a:cubicBezTo>
                      <a:pt x="-265" y="62509"/>
                      <a:pt x="212" y="55651"/>
                      <a:pt x="212" y="48983"/>
                    </a:cubicBezTo>
                    <a:cubicBezTo>
                      <a:pt x="212" y="33077"/>
                      <a:pt x="212" y="17075"/>
                      <a:pt x="783" y="1358"/>
                    </a:cubicBezTo>
                    <a:cubicBezTo>
                      <a:pt x="974" y="-451"/>
                      <a:pt x="3355" y="-356"/>
                      <a:pt x="3450" y="10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624CADB5-B78F-4A51-8645-EE3363C38477}"/>
                  </a:ext>
                </a:extLst>
              </p:cNvPr>
              <p:cNvSpPr/>
              <p:nvPr/>
            </p:nvSpPr>
            <p:spPr>
              <a:xfrm>
                <a:off x="7339036" y="3704393"/>
                <a:ext cx="6474" cy="23786"/>
              </a:xfrm>
              <a:custGeom>
                <a:avLst/>
                <a:gdLst>
                  <a:gd name="connsiteX0" fmla="*/ 6453 w 6474"/>
                  <a:gd name="connsiteY0" fmla="*/ 1593 h 23786"/>
                  <a:gd name="connsiteX1" fmla="*/ 5120 w 6474"/>
                  <a:gd name="connsiteY1" fmla="*/ 6927 h 23786"/>
                  <a:gd name="connsiteX2" fmla="*/ 3881 w 6474"/>
                  <a:gd name="connsiteY2" fmla="*/ 12356 h 23786"/>
                  <a:gd name="connsiteX3" fmla="*/ 2738 w 6474"/>
                  <a:gd name="connsiteY3" fmla="*/ 17786 h 23786"/>
                  <a:gd name="connsiteX4" fmla="*/ 1405 w 6474"/>
                  <a:gd name="connsiteY4" fmla="*/ 23120 h 23786"/>
                  <a:gd name="connsiteX5" fmla="*/ 738 w 6474"/>
                  <a:gd name="connsiteY5" fmla="*/ 23787 h 23786"/>
                  <a:gd name="connsiteX6" fmla="*/ 72 w 6474"/>
                  <a:gd name="connsiteY6" fmla="*/ 23120 h 23786"/>
                  <a:gd name="connsiteX7" fmla="*/ 72 w 6474"/>
                  <a:gd name="connsiteY7" fmla="*/ 17595 h 23786"/>
                  <a:gd name="connsiteX8" fmla="*/ 929 w 6474"/>
                  <a:gd name="connsiteY8" fmla="*/ 11976 h 23786"/>
                  <a:gd name="connsiteX9" fmla="*/ 2167 w 6474"/>
                  <a:gd name="connsiteY9" fmla="*/ 6546 h 23786"/>
                  <a:gd name="connsiteX10" fmla="*/ 3786 w 6474"/>
                  <a:gd name="connsiteY10" fmla="*/ 1117 h 23786"/>
                  <a:gd name="connsiteX11" fmla="*/ 5358 w 6474"/>
                  <a:gd name="connsiteY11" fmla="*/ 22 h 23786"/>
                  <a:gd name="connsiteX12" fmla="*/ 6453 w 6474"/>
                  <a:gd name="connsiteY12" fmla="*/ 1593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4" h="23786">
                    <a:moveTo>
                      <a:pt x="6453" y="1593"/>
                    </a:moveTo>
                    <a:cubicBezTo>
                      <a:pt x="6158" y="3403"/>
                      <a:pt x="5710" y="5184"/>
                      <a:pt x="5120" y="6927"/>
                    </a:cubicBezTo>
                    <a:cubicBezTo>
                      <a:pt x="4643" y="8737"/>
                      <a:pt x="4263" y="10547"/>
                      <a:pt x="3881" y="12356"/>
                    </a:cubicBezTo>
                    <a:cubicBezTo>
                      <a:pt x="3500" y="14166"/>
                      <a:pt x="3024" y="15976"/>
                      <a:pt x="2738" y="17786"/>
                    </a:cubicBezTo>
                    <a:cubicBezTo>
                      <a:pt x="2453" y="19596"/>
                      <a:pt x="1881" y="21310"/>
                      <a:pt x="1405" y="23120"/>
                    </a:cubicBezTo>
                    <a:cubicBezTo>
                      <a:pt x="1405" y="23491"/>
                      <a:pt x="1110" y="23787"/>
                      <a:pt x="738" y="23787"/>
                    </a:cubicBezTo>
                    <a:cubicBezTo>
                      <a:pt x="367" y="23787"/>
                      <a:pt x="72" y="23491"/>
                      <a:pt x="72" y="23120"/>
                    </a:cubicBezTo>
                    <a:cubicBezTo>
                      <a:pt x="-24" y="21281"/>
                      <a:pt x="-24" y="19434"/>
                      <a:pt x="72" y="17595"/>
                    </a:cubicBezTo>
                    <a:lnTo>
                      <a:pt x="929" y="11976"/>
                    </a:lnTo>
                    <a:cubicBezTo>
                      <a:pt x="929" y="10166"/>
                      <a:pt x="1691" y="8356"/>
                      <a:pt x="2167" y="6546"/>
                    </a:cubicBezTo>
                    <a:cubicBezTo>
                      <a:pt x="2519" y="4689"/>
                      <a:pt x="3062" y="2870"/>
                      <a:pt x="3786" y="1117"/>
                    </a:cubicBezTo>
                    <a:cubicBezTo>
                      <a:pt x="3920" y="384"/>
                      <a:pt x="4624" y="-112"/>
                      <a:pt x="5358" y="22"/>
                    </a:cubicBezTo>
                    <a:cubicBezTo>
                      <a:pt x="6091" y="155"/>
                      <a:pt x="6587" y="860"/>
                      <a:pt x="6453" y="15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DFFAC631-79C3-4562-B7F2-346D870BD640}"/>
                  </a:ext>
                </a:extLst>
              </p:cNvPr>
              <p:cNvSpPr/>
              <p:nvPr/>
            </p:nvSpPr>
            <p:spPr>
              <a:xfrm>
                <a:off x="7141643" y="4261484"/>
                <a:ext cx="269128" cy="26395"/>
              </a:xfrm>
              <a:custGeom>
                <a:avLst/>
                <a:gdLst>
                  <a:gd name="connsiteX0" fmla="*/ 392 w 269128"/>
                  <a:gd name="connsiteY0" fmla="*/ 25432 h 26395"/>
                  <a:gd name="connsiteX1" fmla="*/ 52589 w 269128"/>
                  <a:gd name="connsiteY1" fmla="*/ 19907 h 26395"/>
                  <a:gd name="connsiteX2" fmla="*/ 104786 w 269128"/>
                  <a:gd name="connsiteY2" fmla="*/ 14573 h 26395"/>
                  <a:gd name="connsiteX3" fmla="*/ 209561 w 269128"/>
                  <a:gd name="connsiteY3" fmla="*/ 5620 h 26395"/>
                  <a:gd name="connsiteX4" fmla="*/ 268521 w 269128"/>
                  <a:gd name="connsiteY4" fmla="*/ 0 h 26395"/>
                  <a:gd name="connsiteX5" fmla="*/ 268521 w 269128"/>
                  <a:gd name="connsiteY5" fmla="*/ 1238 h 26395"/>
                  <a:gd name="connsiteX6" fmla="*/ 164603 w 269128"/>
                  <a:gd name="connsiteY6" fmla="*/ 15907 h 26395"/>
                  <a:gd name="connsiteX7" fmla="*/ 59828 w 269128"/>
                  <a:gd name="connsiteY7" fmla="*/ 24479 h 26395"/>
                  <a:gd name="connsiteX8" fmla="*/ 583 w 269128"/>
                  <a:gd name="connsiteY8" fmla="*/ 26384 h 26395"/>
                  <a:gd name="connsiteX9" fmla="*/ 11 w 269128"/>
                  <a:gd name="connsiteY9" fmla="*/ 26003 h 26395"/>
                  <a:gd name="connsiteX10" fmla="*/ 392 w 269128"/>
                  <a:gd name="connsiteY10" fmla="*/ 25432 h 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128" h="26395">
                    <a:moveTo>
                      <a:pt x="392" y="25432"/>
                    </a:moveTo>
                    <a:cubicBezTo>
                      <a:pt x="17728" y="23336"/>
                      <a:pt x="35254" y="21908"/>
                      <a:pt x="52589" y="19907"/>
                    </a:cubicBezTo>
                    <a:cubicBezTo>
                      <a:pt x="69924" y="17907"/>
                      <a:pt x="87355" y="16288"/>
                      <a:pt x="104786" y="14573"/>
                    </a:cubicBezTo>
                    <a:cubicBezTo>
                      <a:pt x="139552" y="11239"/>
                      <a:pt x="174318" y="8572"/>
                      <a:pt x="209561" y="5620"/>
                    </a:cubicBezTo>
                    <a:cubicBezTo>
                      <a:pt x="229183" y="4001"/>
                      <a:pt x="248899" y="2286"/>
                      <a:pt x="268521" y="0"/>
                    </a:cubicBezTo>
                    <a:cubicBezTo>
                      <a:pt x="269283" y="0"/>
                      <a:pt x="269378" y="1143"/>
                      <a:pt x="268521" y="1238"/>
                    </a:cubicBezTo>
                    <a:cubicBezTo>
                      <a:pt x="233945" y="6096"/>
                      <a:pt x="199369" y="11811"/>
                      <a:pt x="164603" y="15907"/>
                    </a:cubicBezTo>
                    <a:cubicBezTo>
                      <a:pt x="129837" y="20003"/>
                      <a:pt x="95071" y="22955"/>
                      <a:pt x="59828" y="24479"/>
                    </a:cubicBezTo>
                    <a:cubicBezTo>
                      <a:pt x="40111" y="25337"/>
                      <a:pt x="20299" y="26289"/>
                      <a:pt x="583" y="26384"/>
                    </a:cubicBezTo>
                    <a:cubicBezTo>
                      <a:pt x="316" y="26441"/>
                      <a:pt x="68" y="26270"/>
                      <a:pt x="11" y="26003"/>
                    </a:cubicBezTo>
                    <a:cubicBezTo>
                      <a:pt x="-46" y="25737"/>
                      <a:pt x="125" y="25489"/>
                      <a:pt x="392" y="254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F0574F65-43A8-4835-97C5-E623ABCA5020}"/>
                  </a:ext>
                </a:extLst>
              </p:cNvPr>
              <p:cNvSpPr/>
              <p:nvPr/>
            </p:nvSpPr>
            <p:spPr>
              <a:xfrm>
                <a:off x="7354380" y="3623595"/>
                <a:ext cx="250910" cy="610742"/>
              </a:xfrm>
              <a:custGeom>
                <a:avLst/>
                <a:gdLst>
                  <a:gd name="connsiteX0" fmla="*/ 21303 w 250910"/>
                  <a:gd name="connsiteY0" fmla="*/ 610743 h 610742"/>
                  <a:gd name="connsiteX1" fmla="*/ 1301 w 250910"/>
                  <a:gd name="connsiteY1" fmla="*/ 425768 h 610742"/>
                  <a:gd name="connsiteX2" fmla="*/ 158 w 250910"/>
                  <a:gd name="connsiteY2" fmla="*/ 379000 h 610742"/>
                  <a:gd name="connsiteX3" fmla="*/ 3777 w 250910"/>
                  <a:gd name="connsiteY3" fmla="*/ 354902 h 610742"/>
                  <a:gd name="connsiteX4" fmla="*/ 7968 w 250910"/>
                  <a:gd name="connsiteY4" fmla="*/ 349568 h 610742"/>
                  <a:gd name="connsiteX5" fmla="*/ 12635 w 250910"/>
                  <a:gd name="connsiteY5" fmla="*/ 345472 h 610742"/>
                  <a:gd name="connsiteX6" fmla="*/ 22160 w 250910"/>
                  <a:gd name="connsiteY6" fmla="*/ 338614 h 610742"/>
                  <a:gd name="connsiteX7" fmla="*/ 103028 w 250910"/>
                  <a:gd name="connsiteY7" fmla="*/ 292227 h 610742"/>
                  <a:gd name="connsiteX8" fmla="*/ 183895 w 250910"/>
                  <a:gd name="connsiteY8" fmla="*/ 246602 h 610742"/>
                  <a:gd name="connsiteX9" fmla="*/ 221995 w 250910"/>
                  <a:gd name="connsiteY9" fmla="*/ 220789 h 610742"/>
                  <a:gd name="connsiteX10" fmla="*/ 230568 w 250910"/>
                  <a:gd name="connsiteY10" fmla="*/ 213360 h 610742"/>
                  <a:gd name="connsiteX11" fmla="*/ 237521 w 250910"/>
                  <a:gd name="connsiteY11" fmla="*/ 204978 h 610742"/>
                  <a:gd name="connsiteX12" fmla="*/ 243998 w 250910"/>
                  <a:gd name="connsiteY12" fmla="*/ 184023 h 610742"/>
                  <a:gd name="connsiteX13" fmla="*/ 241997 w 250910"/>
                  <a:gd name="connsiteY13" fmla="*/ 91916 h 610742"/>
                  <a:gd name="connsiteX14" fmla="*/ 228472 w 250910"/>
                  <a:gd name="connsiteY14" fmla="*/ 0 h 610742"/>
                  <a:gd name="connsiteX15" fmla="*/ 245522 w 250910"/>
                  <a:gd name="connsiteY15" fmla="*/ 91535 h 610742"/>
                  <a:gd name="connsiteX16" fmla="*/ 250189 w 250910"/>
                  <a:gd name="connsiteY16" fmla="*/ 137922 h 610742"/>
                  <a:gd name="connsiteX17" fmla="*/ 249427 w 250910"/>
                  <a:gd name="connsiteY17" fmla="*/ 184785 h 610742"/>
                  <a:gd name="connsiteX18" fmla="*/ 242664 w 250910"/>
                  <a:gd name="connsiteY18" fmla="*/ 208121 h 610742"/>
                  <a:gd name="connsiteX19" fmla="*/ 234854 w 250910"/>
                  <a:gd name="connsiteY19" fmla="*/ 217646 h 610742"/>
                  <a:gd name="connsiteX20" fmla="*/ 225900 w 250910"/>
                  <a:gd name="connsiteY20" fmla="*/ 225552 h 610742"/>
                  <a:gd name="connsiteX21" fmla="*/ 187324 w 250910"/>
                  <a:gd name="connsiteY21" fmla="*/ 252127 h 610742"/>
                  <a:gd name="connsiteX22" fmla="*/ 106457 w 250910"/>
                  <a:gd name="connsiteY22" fmla="*/ 298418 h 610742"/>
                  <a:gd name="connsiteX23" fmla="*/ 25685 w 250910"/>
                  <a:gd name="connsiteY23" fmla="*/ 343948 h 610742"/>
                  <a:gd name="connsiteX24" fmla="*/ 9302 w 250910"/>
                  <a:gd name="connsiteY24" fmla="*/ 357664 h 610742"/>
                  <a:gd name="connsiteX25" fmla="*/ 6159 w 250910"/>
                  <a:gd name="connsiteY25" fmla="*/ 379286 h 610742"/>
                  <a:gd name="connsiteX26" fmla="*/ 6159 w 250910"/>
                  <a:gd name="connsiteY26" fmla="*/ 425482 h 610742"/>
                  <a:gd name="connsiteX27" fmla="*/ 12350 w 250910"/>
                  <a:gd name="connsiteY27" fmla="*/ 518160 h 610742"/>
                  <a:gd name="connsiteX28" fmla="*/ 21303 w 250910"/>
                  <a:gd name="connsiteY28" fmla="*/ 610743 h 61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50910" h="610742">
                    <a:moveTo>
                      <a:pt x="21303" y="610743"/>
                    </a:moveTo>
                    <a:cubicBezTo>
                      <a:pt x="12731" y="549402"/>
                      <a:pt x="5206" y="487775"/>
                      <a:pt x="1301" y="425768"/>
                    </a:cubicBezTo>
                    <a:cubicBezTo>
                      <a:pt x="348" y="410242"/>
                      <a:pt x="-319" y="394716"/>
                      <a:pt x="158" y="379000"/>
                    </a:cubicBezTo>
                    <a:cubicBezTo>
                      <a:pt x="100" y="370827"/>
                      <a:pt x="1320" y="362693"/>
                      <a:pt x="3777" y="354902"/>
                    </a:cubicBezTo>
                    <a:cubicBezTo>
                      <a:pt x="4635" y="352425"/>
                      <a:pt x="6539" y="351377"/>
                      <a:pt x="7968" y="349568"/>
                    </a:cubicBezTo>
                    <a:cubicBezTo>
                      <a:pt x="9330" y="347996"/>
                      <a:pt x="10902" y="346624"/>
                      <a:pt x="12635" y="345472"/>
                    </a:cubicBezTo>
                    <a:cubicBezTo>
                      <a:pt x="15693" y="343024"/>
                      <a:pt x="18865" y="340728"/>
                      <a:pt x="22160" y="338614"/>
                    </a:cubicBezTo>
                    <a:cubicBezTo>
                      <a:pt x="48450" y="321564"/>
                      <a:pt x="75977" y="307277"/>
                      <a:pt x="103028" y="292227"/>
                    </a:cubicBezTo>
                    <a:cubicBezTo>
                      <a:pt x="130079" y="277178"/>
                      <a:pt x="157511" y="262700"/>
                      <a:pt x="183895" y="246602"/>
                    </a:cubicBezTo>
                    <a:cubicBezTo>
                      <a:pt x="197097" y="238763"/>
                      <a:pt x="209822" y="230143"/>
                      <a:pt x="221995" y="220789"/>
                    </a:cubicBezTo>
                    <a:lnTo>
                      <a:pt x="230568" y="213360"/>
                    </a:lnTo>
                    <a:cubicBezTo>
                      <a:pt x="232949" y="210598"/>
                      <a:pt x="235425" y="207931"/>
                      <a:pt x="237521" y="204978"/>
                    </a:cubicBezTo>
                    <a:cubicBezTo>
                      <a:pt x="240950" y="198454"/>
                      <a:pt x="243150" y="191348"/>
                      <a:pt x="243998" y="184023"/>
                    </a:cubicBezTo>
                    <a:cubicBezTo>
                      <a:pt x="246951" y="153353"/>
                      <a:pt x="246274" y="122434"/>
                      <a:pt x="241997" y="91916"/>
                    </a:cubicBezTo>
                    <a:cubicBezTo>
                      <a:pt x="238759" y="61151"/>
                      <a:pt x="234187" y="30480"/>
                      <a:pt x="228472" y="0"/>
                    </a:cubicBezTo>
                    <a:cubicBezTo>
                      <a:pt x="235330" y="30289"/>
                      <a:pt x="241016" y="60798"/>
                      <a:pt x="245522" y="91535"/>
                    </a:cubicBezTo>
                    <a:cubicBezTo>
                      <a:pt x="247522" y="106871"/>
                      <a:pt x="249236" y="122396"/>
                      <a:pt x="250189" y="137922"/>
                    </a:cubicBezTo>
                    <a:cubicBezTo>
                      <a:pt x="251360" y="153534"/>
                      <a:pt x="251103" y="169221"/>
                      <a:pt x="249427" y="184785"/>
                    </a:cubicBezTo>
                    <a:cubicBezTo>
                      <a:pt x="248589" y="192910"/>
                      <a:pt x="246303" y="200816"/>
                      <a:pt x="242664" y="208121"/>
                    </a:cubicBezTo>
                    <a:cubicBezTo>
                      <a:pt x="240245" y="211436"/>
                      <a:pt x="237635" y="214617"/>
                      <a:pt x="234854" y="217646"/>
                    </a:cubicBezTo>
                    <a:lnTo>
                      <a:pt x="225900" y="225552"/>
                    </a:lnTo>
                    <a:cubicBezTo>
                      <a:pt x="213565" y="235153"/>
                      <a:pt x="200688" y="244021"/>
                      <a:pt x="187324" y="252127"/>
                    </a:cubicBezTo>
                    <a:cubicBezTo>
                      <a:pt x="160844" y="268510"/>
                      <a:pt x="133603" y="283464"/>
                      <a:pt x="106457" y="298418"/>
                    </a:cubicBezTo>
                    <a:cubicBezTo>
                      <a:pt x="79310" y="313372"/>
                      <a:pt x="51593" y="327565"/>
                      <a:pt x="25685" y="343948"/>
                    </a:cubicBezTo>
                    <a:cubicBezTo>
                      <a:pt x="19446" y="347501"/>
                      <a:pt x="13893" y="352149"/>
                      <a:pt x="9302" y="357664"/>
                    </a:cubicBezTo>
                    <a:cubicBezTo>
                      <a:pt x="7206" y="364684"/>
                      <a:pt x="6149" y="371961"/>
                      <a:pt x="6159" y="379286"/>
                    </a:cubicBezTo>
                    <a:cubicBezTo>
                      <a:pt x="6159" y="394621"/>
                      <a:pt x="6159" y="410051"/>
                      <a:pt x="6159" y="425482"/>
                    </a:cubicBezTo>
                    <a:cubicBezTo>
                      <a:pt x="7397" y="456438"/>
                      <a:pt x="9778" y="487299"/>
                      <a:pt x="12350" y="518160"/>
                    </a:cubicBezTo>
                    <a:cubicBezTo>
                      <a:pt x="14921" y="549021"/>
                      <a:pt x="17969" y="579977"/>
                      <a:pt x="21303" y="6107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CB566088-F17A-485B-9DBB-4482E67551E3}"/>
                  </a:ext>
                </a:extLst>
              </p:cNvPr>
              <p:cNvSpPr/>
              <p:nvPr/>
            </p:nvSpPr>
            <p:spPr>
              <a:xfrm>
                <a:off x="6924036" y="3224765"/>
                <a:ext cx="445548" cy="408392"/>
              </a:xfrm>
              <a:custGeom>
                <a:avLst/>
                <a:gdLst>
                  <a:gd name="connsiteX0" fmla="*/ 444789 w 445548"/>
                  <a:gd name="connsiteY0" fmla="*/ 35642 h 408392"/>
                  <a:gd name="connsiteX1" fmla="*/ 311439 w 445548"/>
                  <a:gd name="connsiteY1" fmla="*/ 374446 h 408392"/>
                  <a:gd name="connsiteX2" fmla="*/ 9497 w 445548"/>
                  <a:gd name="connsiteY2" fmla="*/ 403021 h 408392"/>
                  <a:gd name="connsiteX3" fmla="*/ 28547 w 445548"/>
                  <a:gd name="connsiteY3" fmla="*/ 229285 h 408392"/>
                  <a:gd name="connsiteX4" fmla="*/ 224857 w 445548"/>
                  <a:gd name="connsiteY4" fmla="*/ 230333 h 408392"/>
                  <a:gd name="connsiteX5" fmla="*/ 380210 w 445548"/>
                  <a:gd name="connsiteY5" fmla="*/ 23354 h 408392"/>
                  <a:gd name="connsiteX6" fmla="*/ 444789 w 445548"/>
                  <a:gd name="connsiteY6" fmla="*/ 35642 h 40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548" h="408392">
                    <a:moveTo>
                      <a:pt x="444789" y="35642"/>
                    </a:moveTo>
                    <a:cubicBezTo>
                      <a:pt x="433169" y="96792"/>
                      <a:pt x="379067" y="320725"/>
                      <a:pt x="311439" y="374446"/>
                    </a:cubicBezTo>
                    <a:cubicBezTo>
                      <a:pt x="266100" y="410546"/>
                      <a:pt x="60741" y="413689"/>
                      <a:pt x="9497" y="403021"/>
                    </a:cubicBezTo>
                    <a:cubicBezTo>
                      <a:pt x="-11554" y="398449"/>
                      <a:pt x="5782" y="234809"/>
                      <a:pt x="28547" y="229285"/>
                    </a:cubicBezTo>
                    <a:cubicBezTo>
                      <a:pt x="52740" y="223284"/>
                      <a:pt x="210188" y="238810"/>
                      <a:pt x="224857" y="230333"/>
                    </a:cubicBezTo>
                    <a:cubicBezTo>
                      <a:pt x="239525" y="221855"/>
                      <a:pt x="323536" y="91363"/>
                      <a:pt x="380210" y="23354"/>
                    </a:cubicBezTo>
                    <a:cubicBezTo>
                      <a:pt x="414023" y="-17794"/>
                      <a:pt x="451361" y="1256"/>
                      <a:pt x="444789" y="35642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239C2ECF-1D65-44FA-99A9-7D5CAB8378BF}"/>
                  </a:ext>
                </a:extLst>
              </p:cNvPr>
              <p:cNvSpPr/>
              <p:nvPr/>
            </p:nvSpPr>
            <p:spPr>
              <a:xfrm>
                <a:off x="6714365" y="3421935"/>
                <a:ext cx="290128" cy="210518"/>
              </a:xfrm>
              <a:custGeom>
                <a:avLst/>
                <a:gdLst>
                  <a:gd name="connsiteX0" fmla="*/ 271650 w 290128"/>
                  <a:gd name="connsiteY0" fmla="*/ 210518 h 210518"/>
                  <a:gd name="connsiteX1" fmla="*/ 95533 w 290128"/>
                  <a:gd name="connsiteY1" fmla="*/ 201756 h 210518"/>
                  <a:gd name="connsiteX2" fmla="*/ 283 w 290128"/>
                  <a:gd name="connsiteY2" fmla="*/ 138224 h 210518"/>
                  <a:gd name="connsiteX3" fmla="*/ 28000 w 290128"/>
                  <a:gd name="connsiteY3" fmla="*/ 125175 h 210518"/>
                  <a:gd name="connsiteX4" fmla="*/ 6093 w 290128"/>
                  <a:gd name="connsiteY4" fmla="*/ 85551 h 210518"/>
                  <a:gd name="connsiteX5" fmla="*/ 46574 w 290128"/>
                  <a:gd name="connsiteY5" fmla="*/ 79645 h 210518"/>
                  <a:gd name="connsiteX6" fmla="*/ 25048 w 290128"/>
                  <a:gd name="connsiteY6" fmla="*/ 37735 h 210518"/>
                  <a:gd name="connsiteX7" fmla="*/ 68768 w 290128"/>
                  <a:gd name="connsiteY7" fmla="*/ 40402 h 210518"/>
                  <a:gd name="connsiteX8" fmla="*/ 56385 w 290128"/>
                  <a:gd name="connsiteY8" fmla="*/ 3921 h 210518"/>
                  <a:gd name="connsiteX9" fmla="*/ 149254 w 290128"/>
                  <a:gd name="connsiteY9" fmla="*/ 35640 h 210518"/>
                  <a:gd name="connsiteX10" fmla="*/ 290129 w 290128"/>
                  <a:gd name="connsiteY10" fmla="*/ 64215 h 21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128" h="210518">
                    <a:moveTo>
                      <a:pt x="271650" y="210518"/>
                    </a:moveTo>
                    <a:cubicBezTo>
                      <a:pt x="250219" y="209661"/>
                      <a:pt x="122012" y="211281"/>
                      <a:pt x="95533" y="201756"/>
                    </a:cubicBezTo>
                    <a:cubicBezTo>
                      <a:pt x="69053" y="192231"/>
                      <a:pt x="-5146" y="159274"/>
                      <a:pt x="283" y="138224"/>
                    </a:cubicBezTo>
                    <a:cubicBezTo>
                      <a:pt x="5712" y="117174"/>
                      <a:pt x="28000" y="125175"/>
                      <a:pt x="28000" y="125175"/>
                    </a:cubicBezTo>
                    <a:cubicBezTo>
                      <a:pt x="28000" y="125175"/>
                      <a:pt x="-4194" y="104982"/>
                      <a:pt x="6093" y="85551"/>
                    </a:cubicBezTo>
                    <a:cubicBezTo>
                      <a:pt x="14285" y="70120"/>
                      <a:pt x="46574" y="79645"/>
                      <a:pt x="46574" y="79645"/>
                    </a:cubicBezTo>
                    <a:cubicBezTo>
                      <a:pt x="46574" y="79645"/>
                      <a:pt x="12380" y="55642"/>
                      <a:pt x="25048" y="37735"/>
                    </a:cubicBezTo>
                    <a:cubicBezTo>
                      <a:pt x="36573" y="21447"/>
                      <a:pt x="68768" y="40402"/>
                      <a:pt x="68768" y="40402"/>
                    </a:cubicBezTo>
                    <a:cubicBezTo>
                      <a:pt x="68768" y="40402"/>
                      <a:pt x="42193" y="17447"/>
                      <a:pt x="56385" y="3921"/>
                    </a:cubicBezTo>
                    <a:cubicBezTo>
                      <a:pt x="73339" y="-12462"/>
                      <a:pt x="119155" y="27258"/>
                      <a:pt x="149254" y="35640"/>
                    </a:cubicBezTo>
                    <a:cubicBezTo>
                      <a:pt x="156016" y="37545"/>
                      <a:pt x="290129" y="64215"/>
                      <a:pt x="290129" y="64215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FEF7375A-FB22-48C2-82AE-8771B5DC66D3}"/>
                  </a:ext>
                </a:extLst>
              </p:cNvPr>
              <p:cNvSpPr/>
              <p:nvPr/>
            </p:nvSpPr>
            <p:spPr>
              <a:xfrm>
                <a:off x="6780644" y="3460001"/>
                <a:ext cx="100000" cy="44346"/>
              </a:xfrm>
              <a:custGeom>
                <a:avLst/>
                <a:gdLst>
                  <a:gd name="connsiteX0" fmla="*/ 2203 w 100000"/>
                  <a:gd name="connsiteY0" fmla="*/ 431 h 44346"/>
                  <a:gd name="connsiteX1" fmla="*/ 99358 w 100000"/>
                  <a:gd name="connsiteY1" fmla="*/ 43008 h 44346"/>
                  <a:gd name="connsiteX2" fmla="*/ 99358 w 100000"/>
                  <a:gd name="connsiteY2" fmla="*/ 44342 h 44346"/>
                  <a:gd name="connsiteX3" fmla="*/ 774 w 100000"/>
                  <a:gd name="connsiteY3" fmla="*/ 2051 h 44346"/>
                  <a:gd name="connsiteX4" fmla="*/ 2203 w 100000"/>
                  <a:gd name="connsiteY4" fmla="*/ 431 h 4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0" h="44346">
                    <a:moveTo>
                      <a:pt x="2203" y="431"/>
                    </a:moveTo>
                    <a:cubicBezTo>
                      <a:pt x="39636" y="26720"/>
                      <a:pt x="55828" y="36531"/>
                      <a:pt x="99358" y="43008"/>
                    </a:cubicBezTo>
                    <a:cubicBezTo>
                      <a:pt x="100215" y="43008"/>
                      <a:pt x="100215" y="44437"/>
                      <a:pt x="99358" y="44342"/>
                    </a:cubicBezTo>
                    <a:cubicBezTo>
                      <a:pt x="56209" y="41865"/>
                      <a:pt x="36112" y="31673"/>
                      <a:pt x="774" y="2051"/>
                    </a:cubicBezTo>
                    <a:cubicBezTo>
                      <a:pt x="-941" y="622"/>
                      <a:pt x="488" y="-712"/>
                      <a:pt x="2203" y="4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A63885E5-1047-4D55-B7DC-4231B31EADD8}"/>
                  </a:ext>
                </a:extLst>
              </p:cNvPr>
              <p:cNvSpPr/>
              <p:nvPr/>
            </p:nvSpPr>
            <p:spPr>
              <a:xfrm>
                <a:off x="6759266" y="3500698"/>
                <a:ext cx="106366" cy="45654"/>
              </a:xfrm>
              <a:custGeom>
                <a:avLst/>
                <a:gdLst>
                  <a:gd name="connsiteX0" fmla="*/ 1770 w 106366"/>
                  <a:gd name="connsiteY0" fmla="*/ 596 h 45654"/>
                  <a:gd name="connsiteX1" fmla="*/ 105973 w 106366"/>
                  <a:gd name="connsiteY1" fmla="*/ 44507 h 45654"/>
                  <a:gd name="connsiteX2" fmla="*/ 105973 w 106366"/>
                  <a:gd name="connsiteY2" fmla="*/ 45650 h 45654"/>
                  <a:gd name="connsiteX3" fmla="*/ 1198 w 106366"/>
                  <a:gd name="connsiteY3" fmla="*/ 1644 h 45654"/>
                  <a:gd name="connsiteX4" fmla="*/ 1770 w 106366"/>
                  <a:gd name="connsiteY4" fmla="*/ 596 h 4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66" h="45654">
                    <a:moveTo>
                      <a:pt x="1770" y="596"/>
                    </a:moveTo>
                    <a:cubicBezTo>
                      <a:pt x="39870" y="27838"/>
                      <a:pt x="60920" y="34410"/>
                      <a:pt x="105973" y="44507"/>
                    </a:cubicBezTo>
                    <a:cubicBezTo>
                      <a:pt x="106545" y="44507"/>
                      <a:pt x="106449" y="45745"/>
                      <a:pt x="105973" y="45650"/>
                    </a:cubicBezTo>
                    <a:cubicBezTo>
                      <a:pt x="60920" y="39363"/>
                      <a:pt x="35012" y="33743"/>
                      <a:pt x="1198" y="1644"/>
                    </a:cubicBezTo>
                    <a:cubicBezTo>
                      <a:pt x="-897" y="215"/>
                      <a:pt x="55" y="-642"/>
                      <a:pt x="1770" y="5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AC935E00-E65A-4717-8B7E-468B13CC8695}"/>
                  </a:ext>
                </a:extLst>
              </p:cNvPr>
              <p:cNvSpPr/>
              <p:nvPr/>
            </p:nvSpPr>
            <p:spPr>
              <a:xfrm>
                <a:off x="6742426" y="3546809"/>
                <a:ext cx="109194" cy="39910"/>
              </a:xfrm>
              <a:custGeom>
                <a:avLst/>
                <a:gdLst>
                  <a:gd name="connsiteX0" fmla="*/ 2035 w 109194"/>
                  <a:gd name="connsiteY0" fmla="*/ 776 h 39910"/>
                  <a:gd name="connsiteX1" fmla="*/ 108620 w 109194"/>
                  <a:gd name="connsiteY1" fmla="*/ 38114 h 39910"/>
                  <a:gd name="connsiteX2" fmla="*/ 109144 w 109194"/>
                  <a:gd name="connsiteY2" fmla="*/ 39210 h 39910"/>
                  <a:gd name="connsiteX3" fmla="*/ 108620 w 109194"/>
                  <a:gd name="connsiteY3" fmla="*/ 39734 h 39910"/>
                  <a:gd name="connsiteX4" fmla="*/ 1559 w 109194"/>
                  <a:gd name="connsiteY4" fmla="*/ 1634 h 39910"/>
                  <a:gd name="connsiteX5" fmla="*/ 2035 w 109194"/>
                  <a:gd name="connsiteY5" fmla="*/ 776 h 3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194" h="39910">
                    <a:moveTo>
                      <a:pt x="2035" y="776"/>
                    </a:moveTo>
                    <a:cubicBezTo>
                      <a:pt x="40135" y="24494"/>
                      <a:pt x="63662" y="33923"/>
                      <a:pt x="108620" y="38114"/>
                    </a:cubicBezTo>
                    <a:cubicBezTo>
                      <a:pt x="109068" y="38267"/>
                      <a:pt x="109306" y="38762"/>
                      <a:pt x="109144" y="39210"/>
                    </a:cubicBezTo>
                    <a:cubicBezTo>
                      <a:pt x="109058" y="39457"/>
                      <a:pt x="108868" y="39648"/>
                      <a:pt x="108620" y="39734"/>
                    </a:cubicBezTo>
                    <a:cubicBezTo>
                      <a:pt x="69301" y="41648"/>
                      <a:pt x="30829" y="27951"/>
                      <a:pt x="1559" y="1634"/>
                    </a:cubicBezTo>
                    <a:cubicBezTo>
                      <a:pt x="-727" y="205"/>
                      <a:pt x="-441" y="-748"/>
                      <a:pt x="2035" y="7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D4F971DA-997D-4918-B42F-9FDD9567DDB5}"/>
                  </a:ext>
                </a:extLst>
              </p:cNvPr>
              <p:cNvSpPr/>
              <p:nvPr/>
            </p:nvSpPr>
            <p:spPr>
              <a:xfrm>
                <a:off x="6855373" y="3395580"/>
                <a:ext cx="186173" cy="171113"/>
              </a:xfrm>
              <a:custGeom>
                <a:avLst/>
                <a:gdLst>
                  <a:gd name="connsiteX0" fmla="*/ 186173 w 186173"/>
                  <a:gd name="connsiteY0" fmla="*/ 62662 h 171113"/>
                  <a:gd name="connsiteX1" fmla="*/ 109973 w 186173"/>
                  <a:gd name="connsiteY1" fmla="*/ 34087 h 171113"/>
                  <a:gd name="connsiteX2" fmla="*/ 5198 w 186173"/>
                  <a:gd name="connsiteY2" fmla="*/ 2273 h 171113"/>
                  <a:gd name="connsiteX3" fmla="*/ 71207 w 186173"/>
                  <a:gd name="connsiteY3" fmla="*/ 78473 h 171113"/>
                  <a:gd name="connsiteX4" fmla="*/ 105211 w 186173"/>
                  <a:gd name="connsiteY4" fmla="*/ 169437 h 171113"/>
                  <a:gd name="connsiteX5" fmla="*/ 186173 w 186173"/>
                  <a:gd name="connsiteY5" fmla="*/ 62662 h 17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73" h="171113">
                    <a:moveTo>
                      <a:pt x="186173" y="62662"/>
                    </a:moveTo>
                    <a:lnTo>
                      <a:pt x="109973" y="34087"/>
                    </a:lnTo>
                    <a:cubicBezTo>
                      <a:pt x="86447" y="25228"/>
                      <a:pt x="23391" y="-9062"/>
                      <a:pt x="5198" y="2273"/>
                    </a:cubicBezTo>
                    <a:cubicBezTo>
                      <a:pt x="-15471" y="15037"/>
                      <a:pt x="29392" y="62471"/>
                      <a:pt x="71207" y="78473"/>
                    </a:cubicBezTo>
                    <a:cubicBezTo>
                      <a:pt x="71207" y="78473"/>
                      <a:pt x="65778" y="152006"/>
                      <a:pt x="105211" y="169437"/>
                    </a:cubicBezTo>
                    <a:cubicBezTo>
                      <a:pt x="144645" y="186867"/>
                      <a:pt x="186173" y="62662"/>
                      <a:pt x="186173" y="62662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DAC859C7-9A9B-44E6-97C4-150E09BCA85C}"/>
                  </a:ext>
                </a:extLst>
              </p:cNvPr>
              <p:cNvSpPr/>
              <p:nvPr/>
            </p:nvSpPr>
            <p:spPr>
              <a:xfrm>
                <a:off x="6923961" y="3472491"/>
                <a:ext cx="32803" cy="88837"/>
              </a:xfrm>
              <a:custGeom>
                <a:avLst/>
                <a:gdLst>
                  <a:gd name="connsiteX0" fmla="*/ 6333 w 32803"/>
                  <a:gd name="connsiteY0" fmla="*/ 4134 h 88837"/>
                  <a:gd name="connsiteX1" fmla="*/ 32527 w 32803"/>
                  <a:gd name="connsiteY1" fmla="*/ 87668 h 88837"/>
                  <a:gd name="connsiteX2" fmla="*/ 31860 w 32803"/>
                  <a:gd name="connsiteY2" fmla="*/ 88716 h 88837"/>
                  <a:gd name="connsiteX3" fmla="*/ 1095 w 32803"/>
                  <a:gd name="connsiteY3" fmla="*/ 4705 h 88837"/>
                  <a:gd name="connsiteX4" fmla="*/ 6333 w 32803"/>
                  <a:gd name="connsiteY4" fmla="*/ 4134 h 8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03" h="88837">
                    <a:moveTo>
                      <a:pt x="6333" y="4134"/>
                    </a:moveTo>
                    <a:cubicBezTo>
                      <a:pt x="3190" y="32709"/>
                      <a:pt x="10143" y="69856"/>
                      <a:pt x="32527" y="87668"/>
                    </a:cubicBezTo>
                    <a:cubicBezTo>
                      <a:pt x="33194" y="88144"/>
                      <a:pt x="32527" y="89192"/>
                      <a:pt x="31860" y="88716"/>
                    </a:cubicBezTo>
                    <a:cubicBezTo>
                      <a:pt x="5190" y="73000"/>
                      <a:pt x="-3287" y="29946"/>
                      <a:pt x="1095" y="4705"/>
                    </a:cubicBezTo>
                    <a:cubicBezTo>
                      <a:pt x="1952" y="133"/>
                      <a:pt x="7096" y="-2819"/>
                      <a:pt x="6333" y="41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42C1CA51-CFE5-46FA-8712-34ED17318090}"/>
                  </a:ext>
                </a:extLst>
              </p:cNvPr>
              <p:cNvSpPr/>
              <p:nvPr/>
            </p:nvSpPr>
            <p:spPr>
              <a:xfrm>
                <a:off x="7173182" y="3215877"/>
                <a:ext cx="198380" cy="325517"/>
              </a:xfrm>
              <a:custGeom>
                <a:avLst/>
                <a:gdLst>
                  <a:gd name="connsiteX0" fmla="*/ 122968 w 198380"/>
                  <a:gd name="connsiteY0" fmla="*/ 325517 h 325517"/>
                  <a:gd name="connsiteX1" fmla="*/ 0 w 198380"/>
                  <a:gd name="connsiteY1" fmla="*/ 188929 h 325517"/>
                  <a:gd name="connsiteX2" fmla="*/ 123825 w 198380"/>
                  <a:gd name="connsiteY2" fmla="*/ 34624 h 325517"/>
                  <a:gd name="connsiteX3" fmla="*/ 193929 w 198380"/>
                  <a:gd name="connsiteY3" fmla="*/ 96918 h 325517"/>
                  <a:gd name="connsiteX4" fmla="*/ 122968 w 198380"/>
                  <a:gd name="connsiteY4" fmla="*/ 325517 h 32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0" h="325517">
                    <a:moveTo>
                      <a:pt x="122968" y="325517"/>
                    </a:moveTo>
                    <a:lnTo>
                      <a:pt x="0" y="188929"/>
                    </a:lnTo>
                    <a:cubicBezTo>
                      <a:pt x="0" y="188929"/>
                      <a:pt x="67818" y="89774"/>
                      <a:pt x="123825" y="34624"/>
                    </a:cubicBezTo>
                    <a:cubicBezTo>
                      <a:pt x="179832" y="-20526"/>
                      <a:pt x="210407" y="-16716"/>
                      <a:pt x="193929" y="96918"/>
                    </a:cubicBezTo>
                    <a:cubicBezTo>
                      <a:pt x="177451" y="210551"/>
                      <a:pt x="122968" y="325517"/>
                      <a:pt x="122968" y="3255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A74870C1-AE25-43E8-BB12-F0F4A187C868}"/>
                  </a:ext>
                </a:extLst>
              </p:cNvPr>
              <p:cNvSpPr/>
              <p:nvPr/>
            </p:nvSpPr>
            <p:spPr>
              <a:xfrm>
                <a:off x="7200950" y="3380322"/>
                <a:ext cx="103033" cy="120000"/>
              </a:xfrm>
              <a:custGeom>
                <a:avLst/>
                <a:gdLst>
                  <a:gd name="connsiteX0" fmla="*/ 617 w 103033"/>
                  <a:gd name="connsiteY0" fmla="*/ 100 h 120000"/>
                  <a:gd name="connsiteX1" fmla="*/ 103010 w 103033"/>
                  <a:gd name="connsiteY1" fmla="*/ 119162 h 120000"/>
                  <a:gd name="connsiteX2" fmla="*/ 102534 w 103033"/>
                  <a:gd name="connsiteY2" fmla="*/ 119981 h 120000"/>
                  <a:gd name="connsiteX3" fmla="*/ 102058 w 103033"/>
                  <a:gd name="connsiteY3" fmla="*/ 119924 h 120000"/>
                  <a:gd name="connsiteX4" fmla="*/ 45 w 103033"/>
                  <a:gd name="connsiteY4" fmla="*/ 576 h 120000"/>
                  <a:gd name="connsiteX5" fmla="*/ 617 w 103033"/>
                  <a:gd name="connsiteY5" fmla="*/ 100 h 1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33" h="120000">
                    <a:moveTo>
                      <a:pt x="617" y="100"/>
                    </a:moveTo>
                    <a:cubicBezTo>
                      <a:pt x="10618" y="8577"/>
                      <a:pt x="95867" y="108018"/>
                      <a:pt x="103010" y="119162"/>
                    </a:cubicBezTo>
                    <a:cubicBezTo>
                      <a:pt x="103105" y="119515"/>
                      <a:pt x="102896" y="119886"/>
                      <a:pt x="102534" y="119981"/>
                    </a:cubicBezTo>
                    <a:cubicBezTo>
                      <a:pt x="102372" y="120019"/>
                      <a:pt x="102201" y="120001"/>
                      <a:pt x="102058" y="119924"/>
                    </a:cubicBezTo>
                    <a:cubicBezTo>
                      <a:pt x="91961" y="111352"/>
                      <a:pt x="6808" y="11625"/>
                      <a:pt x="45" y="576"/>
                    </a:cubicBezTo>
                    <a:cubicBezTo>
                      <a:pt x="-50" y="195"/>
                      <a:pt x="-50" y="-186"/>
                      <a:pt x="617" y="1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752036B8-DCF4-446D-9058-9BDD255AF2AA}"/>
                  </a:ext>
                </a:extLst>
              </p:cNvPr>
              <p:cNvSpPr/>
              <p:nvPr/>
            </p:nvSpPr>
            <p:spPr>
              <a:xfrm>
                <a:off x="7212044" y="3215764"/>
                <a:ext cx="158866" cy="325344"/>
              </a:xfrm>
              <a:custGeom>
                <a:avLst/>
                <a:gdLst>
                  <a:gd name="connsiteX0" fmla="*/ 0 w 158866"/>
                  <a:gd name="connsiteY0" fmla="*/ 232286 h 325344"/>
                  <a:gd name="connsiteX1" fmla="*/ 83820 w 158866"/>
                  <a:gd name="connsiteY1" fmla="*/ 325345 h 325344"/>
                  <a:gd name="connsiteX2" fmla="*/ 154496 w 158866"/>
                  <a:gd name="connsiteY2" fmla="*/ 96745 h 325344"/>
                  <a:gd name="connsiteX3" fmla="*/ 132874 w 158866"/>
                  <a:gd name="connsiteY3" fmla="*/ 542 h 32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866" h="325344">
                    <a:moveTo>
                      <a:pt x="0" y="232286"/>
                    </a:moveTo>
                    <a:lnTo>
                      <a:pt x="83820" y="325345"/>
                    </a:lnTo>
                    <a:cubicBezTo>
                      <a:pt x="83820" y="325345"/>
                      <a:pt x="137922" y="210283"/>
                      <a:pt x="154496" y="96745"/>
                    </a:cubicBezTo>
                    <a:cubicBezTo>
                      <a:pt x="165068" y="23117"/>
                      <a:pt x="155924" y="-4315"/>
                      <a:pt x="132874" y="542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22A4A050-3CB5-4A02-8CE6-0A2CF497B04A}"/>
                  </a:ext>
                </a:extLst>
              </p:cNvPr>
              <p:cNvSpPr/>
              <p:nvPr/>
            </p:nvSpPr>
            <p:spPr>
              <a:xfrm>
                <a:off x="7235175" y="3199503"/>
                <a:ext cx="397301" cy="472955"/>
              </a:xfrm>
              <a:custGeom>
                <a:avLst/>
                <a:gdLst>
                  <a:gd name="connsiteX0" fmla="*/ 397302 w 397301"/>
                  <a:gd name="connsiteY0" fmla="*/ 472955 h 472955"/>
                  <a:gd name="connsiteX1" fmla="*/ 14 w 397301"/>
                  <a:gd name="connsiteY1" fmla="*/ 451429 h 472955"/>
                  <a:gd name="connsiteX2" fmla="*/ 81358 w 397301"/>
                  <a:gd name="connsiteY2" fmla="*/ 30614 h 472955"/>
                  <a:gd name="connsiteX3" fmla="*/ 190229 w 397301"/>
                  <a:gd name="connsiteY3" fmla="*/ 20518 h 472955"/>
                  <a:gd name="connsiteX4" fmla="*/ 397302 w 397301"/>
                  <a:gd name="connsiteY4" fmla="*/ 472955 h 47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301" h="472955">
                    <a:moveTo>
                      <a:pt x="397302" y="472955"/>
                    </a:moveTo>
                    <a:cubicBezTo>
                      <a:pt x="397302" y="472479"/>
                      <a:pt x="14" y="451429"/>
                      <a:pt x="14" y="451429"/>
                    </a:cubicBezTo>
                    <a:cubicBezTo>
                      <a:pt x="-843" y="449810"/>
                      <a:pt x="36876" y="113672"/>
                      <a:pt x="81358" y="30614"/>
                    </a:cubicBezTo>
                    <a:cubicBezTo>
                      <a:pt x="96407" y="2039"/>
                      <a:pt x="145556" y="-16153"/>
                      <a:pt x="190229" y="20518"/>
                    </a:cubicBezTo>
                    <a:cubicBezTo>
                      <a:pt x="311291" y="120245"/>
                      <a:pt x="397016" y="473336"/>
                      <a:pt x="397302" y="4729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DA90748A-AD7A-4764-B983-3947F787CEBB}"/>
                  </a:ext>
                </a:extLst>
              </p:cNvPr>
              <p:cNvSpPr/>
              <p:nvPr/>
            </p:nvSpPr>
            <p:spPr>
              <a:xfrm>
                <a:off x="7317112" y="3381453"/>
                <a:ext cx="58087" cy="77392"/>
              </a:xfrm>
              <a:custGeom>
                <a:avLst/>
                <a:gdLst>
                  <a:gd name="connsiteX0" fmla="*/ 58000 w 58087"/>
                  <a:gd name="connsiteY0" fmla="*/ 42689 h 77392"/>
                  <a:gd name="connsiteX1" fmla="*/ 26853 w 58087"/>
                  <a:gd name="connsiteY1" fmla="*/ 77169 h 77392"/>
                  <a:gd name="connsiteX2" fmla="*/ 88 w 58087"/>
                  <a:gd name="connsiteY2" fmla="*/ 34688 h 77392"/>
                  <a:gd name="connsiteX3" fmla="*/ 31235 w 58087"/>
                  <a:gd name="connsiteY3" fmla="*/ 207 h 77392"/>
                  <a:gd name="connsiteX4" fmla="*/ 58000 w 58087"/>
                  <a:gd name="connsiteY4" fmla="*/ 42689 h 7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87" h="77392">
                    <a:moveTo>
                      <a:pt x="58000" y="42689"/>
                    </a:moveTo>
                    <a:cubicBezTo>
                      <a:pt x="56762" y="63929"/>
                      <a:pt x="42855" y="79455"/>
                      <a:pt x="26853" y="77169"/>
                    </a:cubicBezTo>
                    <a:cubicBezTo>
                      <a:pt x="10851" y="74883"/>
                      <a:pt x="-1150" y="55929"/>
                      <a:pt x="88" y="34688"/>
                    </a:cubicBezTo>
                    <a:cubicBezTo>
                      <a:pt x="1326" y="13447"/>
                      <a:pt x="15233" y="-1984"/>
                      <a:pt x="31235" y="207"/>
                    </a:cubicBezTo>
                    <a:cubicBezTo>
                      <a:pt x="47237" y="2398"/>
                      <a:pt x="59238" y="21448"/>
                      <a:pt x="58000" y="426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9153FEB4-C9E6-4C8D-A1C7-909BE74ED99B}"/>
                  </a:ext>
                </a:extLst>
              </p:cNvPr>
              <p:cNvSpPr/>
              <p:nvPr/>
            </p:nvSpPr>
            <p:spPr>
              <a:xfrm>
                <a:off x="7341203" y="3358133"/>
                <a:ext cx="15049" cy="18859"/>
              </a:xfrm>
              <a:custGeom>
                <a:avLst/>
                <a:gdLst>
                  <a:gd name="connsiteX0" fmla="*/ 15049 w 15049"/>
                  <a:gd name="connsiteY0" fmla="*/ 18859 h 18859"/>
                  <a:gd name="connsiteX1" fmla="*/ 0 w 15049"/>
                  <a:gd name="connsiteY1" fmla="*/ 16764 h 18859"/>
                  <a:gd name="connsiteX2" fmla="*/ 8572 w 15049"/>
                  <a:gd name="connsiteY2" fmla="*/ 0 h 18859"/>
                  <a:gd name="connsiteX3" fmla="*/ 15049 w 15049"/>
                  <a:gd name="connsiteY3" fmla="*/ 18859 h 1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9" h="18859">
                    <a:moveTo>
                      <a:pt x="15049" y="18859"/>
                    </a:moveTo>
                    <a:lnTo>
                      <a:pt x="0" y="16764"/>
                    </a:lnTo>
                    <a:lnTo>
                      <a:pt x="8572" y="0"/>
                    </a:lnTo>
                    <a:lnTo>
                      <a:pt x="15049" y="18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74A828F2-B150-4D78-9EF6-DC150197535C}"/>
                  </a:ext>
                </a:extLst>
              </p:cNvPr>
              <p:cNvSpPr/>
              <p:nvPr/>
            </p:nvSpPr>
            <p:spPr>
              <a:xfrm>
                <a:off x="7315676" y="3371754"/>
                <a:ext cx="14478" cy="20192"/>
              </a:xfrm>
              <a:custGeom>
                <a:avLst/>
                <a:gdLst>
                  <a:gd name="connsiteX0" fmla="*/ 14478 w 14478"/>
                  <a:gd name="connsiteY0" fmla="*/ 7525 h 20192"/>
                  <a:gd name="connsiteX1" fmla="*/ 3048 w 14478"/>
                  <a:gd name="connsiteY1" fmla="*/ 20193 h 20192"/>
                  <a:gd name="connsiteX2" fmla="*/ 0 w 14478"/>
                  <a:gd name="connsiteY2" fmla="*/ 0 h 20192"/>
                  <a:gd name="connsiteX3" fmla="*/ 14478 w 14478"/>
                  <a:gd name="connsiteY3" fmla="*/ 7525 h 2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8" h="20192">
                    <a:moveTo>
                      <a:pt x="14478" y="7525"/>
                    </a:moveTo>
                    <a:lnTo>
                      <a:pt x="3048" y="20193"/>
                    </a:lnTo>
                    <a:lnTo>
                      <a:pt x="0" y="0"/>
                    </a:lnTo>
                    <a:lnTo>
                      <a:pt x="14478" y="7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485F0235-3EAE-451C-9E50-B761BFB9B84B}"/>
                  </a:ext>
                </a:extLst>
              </p:cNvPr>
              <p:cNvSpPr/>
              <p:nvPr/>
            </p:nvSpPr>
            <p:spPr>
              <a:xfrm>
                <a:off x="7299483" y="3405568"/>
                <a:ext cx="14001" cy="20002"/>
              </a:xfrm>
              <a:custGeom>
                <a:avLst/>
                <a:gdLst>
                  <a:gd name="connsiteX0" fmla="*/ 14002 w 14001"/>
                  <a:gd name="connsiteY0" fmla="*/ 0 h 20002"/>
                  <a:gd name="connsiteX1" fmla="*/ 12859 w 14001"/>
                  <a:gd name="connsiteY1" fmla="*/ 20003 h 20002"/>
                  <a:gd name="connsiteX2" fmla="*/ 0 w 14001"/>
                  <a:gd name="connsiteY2" fmla="*/ 8192 h 20002"/>
                  <a:gd name="connsiteX3" fmla="*/ 14002 w 14001"/>
                  <a:gd name="connsiteY3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1" h="20002">
                    <a:moveTo>
                      <a:pt x="14002" y="0"/>
                    </a:moveTo>
                    <a:lnTo>
                      <a:pt x="12859" y="20003"/>
                    </a:lnTo>
                    <a:lnTo>
                      <a:pt x="0" y="8192"/>
                    </a:lnTo>
                    <a:lnTo>
                      <a:pt x="140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F1D14D72-F616-4EA2-BC92-A77BA147D0BE}"/>
                  </a:ext>
                </a:extLst>
              </p:cNvPr>
              <p:cNvSpPr/>
              <p:nvPr/>
            </p:nvSpPr>
            <p:spPr>
              <a:xfrm>
                <a:off x="7310627" y="3440334"/>
                <a:ext cx="15144" cy="19145"/>
              </a:xfrm>
              <a:custGeom>
                <a:avLst/>
                <a:gdLst>
                  <a:gd name="connsiteX0" fmla="*/ 5239 w 15144"/>
                  <a:gd name="connsiteY0" fmla="*/ 0 h 19145"/>
                  <a:gd name="connsiteX1" fmla="*/ 15145 w 15144"/>
                  <a:gd name="connsiteY1" fmla="*/ 15716 h 19145"/>
                  <a:gd name="connsiteX2" fmla="*/ 0 w 15144"/>
                  <a:gd name="connsiteY2" fmla="*/ 19145 h 19145"/>
                  <a:gd name="connsiteX3" fmla="*/ 5239 w 15144"/>
                  <a:gd name="connsiteY3" fmla="*/ 0 h 1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44" h="19145">
                    <a:moveTo>
                      <a:pt x="5239" y="0"/>
                    </a:moveTo>
                    <a:lnTo>
                      <a:pt x="15145" y="15716"/>
                    </a:lnTo>
                    <a:lnTo>
                      <a:pt x="0" y="19145"/>
                    </a:lnTo>
                    <a:lnTo>
                      <a:pt x="52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2BD9D628-4BE4-438A-916C-BB736AB6AA6C}"/>
                  </a:ext>
                </a:extLst>
              </p:cNvPr>
              <p:cNvSpPr/>
              <p:nvPr/>
            </p:nvSpPr>
            <p:spPr>
              <a:xfrm>
                <a:off x="7336059" y="3463385"/>
                <a:ext cx="15049" cy="18859"/>
              </a:xfrm>
              <a:custGeom>
                <a:avLst/>
                <a:gdLst>
                  <a:gd name="connsiteX0" fmla="*/ 0 w 15049"/>
                  <a:gd name="connsiteY0" fmla="*/ 0 h 18859"/>
                  <a:gd name="connsiteX1" fmla="*/ 15049 w 15049"/>
                  <a:gd name="connsiteY1" fmla="*/ 2000 h 18859"/>
                  <a:gd name="connsiteX2" fmla="*/ 6477 w 15049"/>
                  <a:gd name="connsiteY2" fmla="*/ 18859 h 18859"/>
                  <a:gd name="connsiteX3" fmla="*/ 0 w 15049"/>
                  <a:gd name="connsiteY3" fmla="*/ 0 h 1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9" h="18859">
                    <a:moveTo>
                      <a:pt x="0" y="0"/>
                    </a:moveTo>
                    <a:lnTo>
                      <a:pt x="15049" y="2000"/>
                    </a:lnTo>
                    <a:lnTo>
                      <a:pt x="6477" y="188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C786F6E3-44AE-43A0-BD74-DB13EAC14525}"/>
                  </a:ext>
                </a:extLst>
              </p:cNvPr>
              <p:cNvSpPr/>
              <p:nvPr/>
            </p:nvSpPr>
            <p:spPr>
              <a:xfrm>
                <a:off x="7362158" y="3448335"/>
                <a:ext cx="14478" cy="20288"/>
              </a:xfrm>
              <a:custGeom>
                <a:avLst/>
                <a:gdLst>
                  <a:gd name="connsiteX0" fmla="*/ 0 w 14478"/>
                  <a:gd name="connsiteY0" fmla="*/ 12668 h 20288"/>
                  <a:gd name="connsiteX1" fmla="*/ 11430 w 14478"/>
                  <a:gd name="connsiteY1" fmla="*/ 0 h 20288"/>
                  <a:gd name="connsiteX2" fmla="*/ 14478 w 14478"/>
                  <a:gd name="connsiteY2" fmla="*/ 20288 h 20288"/>
                  <a:gd name="connsiteX3" fmla="*/ 0 w 14478"/>
                  <a:gd name="connsiteY3" fmla="*/ 12668 h 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8" h="20288">
                    <a:moveTo>
                      <a:pt x="0" y="12668"/>
                    </a:moveTo>
                    <a:lnTo>
                      <a:pt x="11430" y="0"/>
                    </a:lnTo>
                    <a:lnTo>
                      <a:pt x="14478" y="20288"/>
                    </a:lnTo>
                    <a:lnTo>
                      <a:pt x="0" y="126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459B7C4E-E8A1-40E5-81A0-62C4728DF1AB}"/>
                  </a:ext>
                </a:extLst>
              </p:cNvPr>
              <p:cNvSpPr/>
              <p:nvPr/>
            </p:nvSpPr>
            <p:spPr>
              <a:xfrm>
                <a:off x="7378826" y="3414712"/>
                <a:ext cx="14001" cy="20002"/>
              </a:xfrm>
              <a:custGeom>
                <a:avLst/>
                <a:gdLst>
                  <a:gd name="connsiteX0" fmla="*/ 0 w 14001"/>
                  <a:gd name="connsiteY0" fmla="*/ 20003 h 20002"/>
                  <a:gd name="connsiteX1" fmla="*/ 1143 w 14001"/>
                  <a:gd name="connsiteY1" fmla="*/ 0 h 20002"/>
                  <a:gd name="connsiteX2" fmla="*/ 14002 w 14001"/>
                  <a:gd name="connsiteY2" fmla="*/ 11906 h 20002"/>
                  <a:gd name="connsiteX3" fmla="*/ 0 w 14001"/>
                  <a:gd name="connsiteY3" fmla="*/ 20003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01" h="20002">
                    <a:moveTo>
                      <a:pt x="0" y="20003"/>
                    </a:moveTo>
                    <a:lnTo>
                      <a:pt x="1143" y="0"/>
                    </a:lnTo>
                    <a:lnTo>
                      <a:pt x="14002" y="11906"/>
                    </a:lnTo>
                    <a:lnTo>
                      <a:pt x="0" y="2000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E06978C3-7B2C-4ED4-AC45-BC94389002F9}"/>
                  </a:ext>
                </a:extLst>
              </p:cNvPr>
              <p:cNvSpPr/>
              <p:nvPr/>
            </p:nvSpPr>
            <p:spPr>
              <a:xfrm>
                <a:off x="7366539" y="3380803"/>
                <a:ext cx="15144" cy="19145"/>
              </a:xfrm>
              <a:custGeom>
                <a:avLst/>
                <a:gdLst>
                  <a:gd name="connsiteX0" fmla="*/ 9906 w 15144"/>
                  <a:gd name="connsiteY0" fmla="*/ 19145 h 19145"/>
                  <a:gd name="connsiteX1" fmla="*/ 0 w 15144"/>
                  <a:gd name="connsiteY1" fmla="*/ 3524 h 19145"/>
                  <a:gd name="connsiteX2" fmla="*/ 15145 w 15144"/>
                  <a:gd name="connsiteY2" fmla="*/ 0 h 19145"/>
                  <a:gd name="connsiteX3" fmla="*/ 9906 w 15144"/>
                  <a:gd name="connsiteY3" fmla="*/ 19145 h 1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44" h="19145">
                    <a:moveTo>
                      <a:pt x="9906" y="19145"/>
                    </a:moveTo>
                    <a:lnTo>
                      <a:pt x="0" y="3524"/>
                    </a:lnTo>
                    <a:lnTo>
                      <a:pt x="15145" y="0"/>
                    </a:lnTo>
                    <a:lnTo>
                      <a:pt x="9906" y="19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42B0FB91-EFBD-444B-9C04-93A1D13D3926}"/>
                  </a:ext>
                </a:extLst>
              </p:cNvPr>
              <p:cNvSpPr/>
              <p:nvPr/>
            </p:nvSpPr>
            <p:spPr>
              <a:xfrm>
                <a:off x="7301210" y="3329451"/>
                <a:ext cx="14966" cy="22042"/>
              </a:xfrm>
              <a:custGeom>
                <a:avLst/>
                <a:gdLst>
                  <a:gd name="connsiteX0" fmla="*/ 4465 w 14966"/>
                  <a:gd name="connsiteY0" fmla="*/ 20015 h 22042"/>
                  <a:gd name="connsiteX1" fmla="*/ 5798 w 14966"/>
                  <a:gd name="connsiteY1" fmla="*/ 18681 h 22042"/>
                  <a:gd name="connsiteX2" fmla="*/ 10561 w 14966"/>
                  <a:gd name="connsiteY2" fmla="*/ 17824 h 22042"/>
                  <a:gd name="connsiteX3" fmla="*/ 12656 w 14966"/>
                  <a:gd name="connsiteY3" fmla="*/ 14872 h 22042"/>
                  <a:gd name="connsiteX4" fmla="*/ 12656 w 14966"/>
                  <a:gd name="connsiteY4" fmla="*/ 12205 h 22042"/>
                  <a:gd name="connsiteX5" fmla="*/ 12085 w 14966"/>
                  <a:gd name="connsiteY5" fmla="*/ 11443 h 22042"/>
                  <a:gd name="connsiteX6" fmla="*/ 11037 w 14966"/>
                  <a:gd name="connsiteY6" fmla="*/ 11443 h 22042"/>
                  <a:gd name="connsiteX7" fmla="*/ 7799 w 14966"/>
                  <a:gd name="connsiteY7" fmla="*/ 12300 h 22042"/>
                  <a:gd name="connsiteX8" fmla="*/ 7799 w 14966"/>
                  <a:gd name="connsiteY8" fmla="*/ 12300 h 22042"/>
                  <a:gd name="connsiteX9" fmla="*/ 4751 w 14966"/>
                  <a:gd name="connsiteY9" fmla="*/ 13252 h 22042"/>
                  <a:gd name="connsiteX10" fmla="*/ 1893 w 14966"/>
                  <a:gd name="connsiteY10" fmla="*/ 12585 h 22042"/>
                  <a:gd name="connsiteX11" fmla="*/ 464 w 14966"/>
                  <a:gd name="connsiteY11" fmla="*/ 10681 h 22042"/>
                  <a:gd name="connsiteX12" fmla="*/ 464 w 14966"/>
                  <a:gd name="connsiteY12" fmla="*/ 5442 h 22042"/>
                  <a:gd name="connsiteX13" fmla="*/ 3322 w 14966"/>
                  <a:gd name="connsiteY13" fmla="*/ 1346 h 22042"/>
                  <a:gd name="connsiteX14" fmla="*/ 8656 w 14966"/>
                  <a:gd name="connsiteY14" fmla="*/ 108 h 22042"/>
                  <a:gd name="connsiteX15" fmla="*/ 9799 w 14966"/>
                  <a:gd name="connsiteY15" fmla="*/ 1822 h 22042"/>
                  <a:gd name="connsiteX16" fmla="*/ 8560 w 14966"/>
                  <a:gd name="connsiteY16" fmla="*/ 3346 h 22042"/>
                  <a:gd name="connsiteX17" fmla="*/ 2750 w 14966"/>
                  <a:gd name="connsiteY17" fmla="*/ 6756 h 22042"/>
                  <a:gd name="connsiteX18" fmla="*/ 2750 w 14966"/>
                  <a:gd name="connsiteY18" fmla="*/ 6775 h 22042"/>
                  <a:gd name="connsiteX19" fmla="*/ 2750 w 14966"/>
                  <a:gd name="connsiteY19" fmla="*/ 9061 h 22042"/>
                  <a:gd name="connsiteX20" fmla="*/ 2750 w 14966"/>
                  <a:gd name="connsiteY20" fmla="*/ 9728 h 22042"/>
                  <a:gd name="connsiteX21" fmla="*/ 3608 w 14966"/>
                  <a:gd name="connsiteY21" fmla="*/ 9728 h 22042"/>
                  <a:gd name="connsiteX22" fmla="*/ 6656 w 14966"/>
                  <a:gd name="connsiteY22" fmla="*/ 8966 h 22042"/>
                  <a:gd name="connsiteX23" fmla="*/ 6656 w 14966"/>
                  <a:gd name="connsiteY23" fmla="*/ 8966 h 22042"/>
                  <a:gd name="connsiteX24" fmla="*/ 9989 w 14966"/>
                  <a:gd name="connsiteY24" fmla="*/ 8014 h 22042"/>
                  <a:gd name="connsiteX25" fmla="*/ 12942 w 14966"/>
                  <a:gd name="connsiteY25" fmla="*/ 8680 h 22042"/>
                  <a:gd name="connsiteX26" fmla="*/ 14466 w 14966"/>
                  <a:gd name="connsiteY26" fmla="*/ 10585 h 22042"/>
                  <a:gd name="connsiteX27" fmla="*/ 14466 w 14966"/>
                  <a:gd name="connsiteY27" fmla="*/ 16110 h 22042"/>
                  <a:gd name="connsiteX28" fmla="*/ 11418 w 14966"/>
                  <a:gd name="connsiteY28" fmla="*/ 20587 h 22042"/>
                  <a:gd name="connsiteX29" fmla="*/ 5132 w 14966"/>
                  <a:gd name="connsiteY29" fmla="*/ 21825 h 22042"/>
                  <a:gd name="connsiteX30" fmla="*/ 4465 w 14966"/>
                  <a:gd name="connsiteY30" fmla="*/ 20015 h 2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66" h="22042">
                    <a:moveTo>
                      <a:pt x="4465" y="20015"/>
                    </a:moveTo>
                    <a:cubicBezTo>
                      <a:pt x="4465" y="19063"/>
                      <a:pt x="5132" y="18491"/>
                      <a:pt x="5798" y="18681"/>
                    </a:cubicBezTo>
                    <a:cubicBezTo>
                      <a:pt x="7437" y="19044"/>
                      <a:pt x="9151" y="18739"/>
                      <a:pt x="10561" y="17824"/>
                    </a:cubicBezTo>
                    <a:cubicBezTo>
                      <a:pt x="11513" y="17053"/>
                      <a:pt x="12237" y="16024"/>
                      <a:pt x="12656" y="14872"/>
                    </a:cubicBezTo>
                    <a:cubicBezTo>
                      <a:pt x="12951" y="14005"/>
                      <a:pt x="12951" y="13071"/>
                      <a:pt x="12656" y="12205"/>
                    </a:cubicBezTo>
                    <a:cubicBezTo>
                      <a:pt x="12513" y="11919"/>
                      <a:pt x="12323" y="11662"/>
                      <a:pt x="12085" y="11443"/>
                    </a:cubicBezTo>
                    <a:cubicBezTo>
                      <a:pt x="11742" y="11338"/>
                      <a:pt x="11380" y="11338"/>
                      <a:pt x="11037" y="11443"/>
                    </a:cubicBezTo>
                    <a:cubicBezTo>
                      <a:pt x="9904" y="11424"/>
                      <a:pt x="8780" y="11719"/>
                      <a:pt x="7799" y="12300"/>
                    </a:cubicBezTo>
                    <a:lnTo>
                      <a:pt x="7799" y="12300"/>
                    </a:lnTo>
                    <a:cubicBezTo>
                      <a:pt x="6836" y="12776"/>
                      <a:pt x="5808" y="13100"/>
                      <a:pt x="4751" y="13252"/>
                    </a:cubicBezTo>
                    <a:cubicBezTo>
                      <a:pt x="3750" y="13348"/>
                      <a:pt x="2750" y="13119"/>
                      <a:pt x="1893" y="12585"/>
                    </a:cubicBezTo>
                    <a:cubicBezTo>
                      <a:pt x="1274" y="12071"/>
                      <a:pt x="779" y="11424"/>
                      <a:pt x="464" y="10681"/>
                    </a:cubicBezTo>
                    <a:cubicBezTo>
                      <a:pt x="-155" y="8985"/>
                      <a:pt x="-155" y="7137"/>
                      <a:pt x="464" y="5442"/>
                    </a:cubicBezTo>
                    <a:cubicBezTo>
                      <a:pt x="1007" y="3832"/>
                      <a:pt x="1998" y="2413"/>
                      <a:pt x="3322" y="1346"/>
                    </a:cubicBezTo>
                    <a:cubicBezTo>
                      <a:pt x="4855" y="222"/>
                      <a:pt x="6779" y="-226"/>
                      <a:pt x="8656" y="108"/>
                    </a:cubicBezTo>
                    <a:cubicBezTo>
                      <a:pt x="9427" y="298"/>
                      <a:pt x="9923" y="1041"/>
                      <a:pt x="9799" y="1822"/>
                    </a:cubicBezTo>
                    <a:cubicBezTo>
                      <a:pt x="9799" y="2775"/>
                      <a:pt x="9227" y="3442"/>
                      <a:pt x="8560" y="3346"/>
                    </a:cubicBezTo>
                    <a:cubicBezTo>
                      <a:pt x="6017" y="2689"/>
                      <a:pt x="3417" y="4213"/>
                      <a:pt x="2750" y="6756"/>
                    </a:cubicBezTo>
                    <a:cubicBezTo>
                      <a:pt x="2750" y="6766"/>
                      <a:pt x="2750" y="6766"/>
                      <a:pt x="2750" y="6775"/>
                    </a:cubicBezTo>
                    <a:cubicBezTo>
                      <a:pt x="2465" y="7509"/>
                      <a:pt x="2465" y="8328"/>
                      <a:pt x="2750" y="9061"/>
                    </a:cubicBezTo>
                    <a:cubicBezTo>
                      <a:pt x="2674" y="9280"/>
                      <a:pt x="2674" y="9509"/>
                      <a:pt x="2750" y="9728"/>
                    </a:cubicBezTo>
                    <a:cubicBezTo>
                      <a:pt x="3026" y="9842"/>
                      <a:pt x="3331" y="9842"/>
                      <a:pt x="3608" y="9728"/>
                    </a:cubicBezTo>
                    <a:cubicBezTo>
                      <a:pt x="4674" y="9738"/>
                      <a:pt x="5722" y="9480"/>
                      <a:pt x="6656" y="8966"/>
                    </a:cubicBezTo>
                    <a:lnTo>
                      <a:pt x="6656" y="8966"/>
                    </a:lnTo>
                    <a:cubicBezTo>
                      <a:pt x="7713" y="8490"/>
                      <a:pt x="8837" y="8166"/>
                      <a:pt x="9989" y="8014"/>
                    </a:cubicBezTo>
                    <a:cubicBezTo>
                      <a:pt x="11027" y="7842"/>
                      <a:pt x="12085" y="8080"/>
                      <a:pt x="12942" y="8680"/>
                    </a:cubicBezTo>
                    <a:cubicBezTo>
                      <a:pt x="13637" y="9137"/>
                      <a:pt x="14171" y="9804"/>
                      <a:pt x="14466" y="10585"/>
                    </a:cubicBezTo>
                    <a:cubicBezTo>
                      <a:pt x="15133" y="12366"/>
                      <a:pt x="15133" y="14329"/>
                      <a:pt x="14466" y="16110"/>
                    </a:cubicBezTo>
                    <a:cubicBezTo>
                      <a:pt x="13904" y="17862"/>
                      <a:pt x="12847" y="19424"/>
                      <a:pt x="11418" y="20587"/>
                    </a:cubicBezTo>
                    <a:cubicBezTo>
                      <a:pt x="9608" y="21901"/>
                      <a:pt x="7303" y="22358"/>
                      <a:pt x="5132" y="21825"/>
                    </a:cubicBezTo>
                    <a:cubicBezTo>
                      <a:pt x="4531" y="21434"/>
                      <a:pt x="4265" y="20701"/>
                      <a:pt x="4465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E4AFB75A-5185-46EF-A4CF-3A5203108C99}"/>
                  </a:ext>
                </a:extLst>
              </p:cNvPr>
              <p:cNvSpPr/>
              <p:nvPr/>
            </p:nvSpPr>
            <p:spPr>
              <a:xfrm>
                <a:off x="7316473" y="3318953"/>
                <a:ext cx="15879" cy="23410"/>
              </a:xfrm>
              <a:custGeom>
                <a:avLst/>
                <a:gdLst>
                  <a:gd name="connsiteX0" fmla="*/ 10918 w 15879"/>
                  <a:gd name="connsiteY0" fmla="*/ 23083 h 23410"/>
                  <a:gd name="connsiteX1" fmla="*/ 2536 w 15879"/>
                  <a:gd name="connsiteY1" fmla="*/ 16701 h 23410"/>
                  <a:gd name="connsiteX2" fmla="*/ 60 w 15879"/>
                  <a:gd name="connsiteY2" fmla="*/ 5938 h 23410"/>
                  <a:gd name="connsiteX3" fmla="*/ 917 w 15879"/>
                  <a:gd name="connsiteY3" fmla="*/ 3843 h 23410"/>
                  <a:gd name="connsiteX4" fmla="*/ 2632 w 15879"/>
                  <a:gd name="connsiteY4" fmla="*/ 5081 h 23410"/>
                  <a:gd name="connsiteX5" fmla="*/ 5013 w 15879"/>
                  <a:gd name="connsiteY5" fmla="*/ 15844 h 23410"/>
                  <a:gd name="connsiteX6" fmla="*/ 10156 w 15879"/>
                  <a:gd name="connsiteY6" fmla="*/ 19749 h 23410"/>
                  <a:gd name="connsiteX7" fmla="*/ 13014 w 15879"/>
                  <a:gd name="connsiteY7" fmla="*/ 12891 h 23410"/>
                  <a:gd name="connsiteX8" fmla="*/ 10633 w 15879"/>
                  <a:gd name="connsiteY8" fmla="*/ 2128 h 23410"/>
                  <a:gd name="connsiteX9" fmla="*/ 11490 w 15879"/>
                  <a:gd name="connsiteY9" fmla="*/ 33 h 23410"/>
                  <a:gd name="connsiteX10" fmla="*/ 13080 w 15879"/>
                  <a:gd name="connsiteY10" fmla="*/ 1052 h 23410"/>
                  <a:gd name="connsiteX11" fmla="*/ 13109 w 15879"/>
                  <a:gd name="connsiteY11" fmla="*/ 1271 h 23410"/>
                  <a:gd name="connsiteX12" fmla="*/ 15490 w 15879"/>
                  <a:gd name="connsiteY12" fmla="*/ 12034 h 23410"/>
                  <a:gd name="connsiteX13" fmla="*/ 10918 w 15879"/>
                  <a:gd name="connsiteY13" fmla="*/ 23083 h 2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79" h="23410">
                    <a:moveTo>
                      <a:pt x="10918" y="23083"/>
                    </a:moveTo>
                    <a:cubicBezTo>
                      <a:pt x="7299" y="24417"/>
                      <a:pt x="3584" y="21559"/>
                      <a:pt x="2536" y="16701"/>
                    </a:cubicBezTo>
                    <a:lnTo>
                      <a:pt x="60" y="5938"/>
                    </a:lnTo>
                    <a:cubicBezTo>
                      <a:pt x="-150" y="5129"/>
                      <a:pt x="203" y="4281"/>
                      <a:pt x="917" y="3843"/>
                    </a:cubicBezTo>
                    <a:cubicBezTo>
                      <a:pt x="1679" y="3843"/>
                      <a:pt x="2346" y="3843"/>
                      <a:pt x="2632" y="5081"/>
                    </a:cubicBezTo>
                    <a:lnTo>
                      <a:pt x="5013" y="15844"/>
                    </a:lnTo>
                    <a:cubicBezTo>
                      <a:pt x="5680" y="18797"/>
                      <a:pt x="7966" y="20511"/>
                      <a:pt x="10156" y="19749"/>
                    </a:cubicBezTo>
                    <a:cubicBezTo>
                      <a:pt x="12633" y="18454"/>
                      <a:pt x="13843" y="15568"/>
                      <a:pt x="13014" y="12891"/>
                    </a:cubicBezTo>
                    <a:lnTo>
                      <a:pt x="10633" y="2128"/>
                    </a:lnTo>
                    <a:cubicBezTo>
                      <a:pt x="10347" y="1309"/>
                      <a:pt x="10718" y="414"/>
                      <a:pt x="11490" y="33"/>
                    </a:cubicBezTo>
                    <a:cubicBezTo>
                      <a:pt x="12204" y="-129"/>
                      <a:pt x="12919" y="328"/>
                      <a:pt x="13080" y="1052"/>
                    </a:cubicBezTo>
                    <a:cubicBezTo>
                      <a:pt x="13100" y="1118"/>
                      <a:pt x="13109" y="1195"/>
                      <a:pt x="13109" y="1271"/>
                    </a:cubicBezTo>
                    <a:lnTo>
                      <a:pt x="15490" y="12034"/>
                    </a:lnTo>
                    <a:cubicBezTo>
                      <a:pt x="16757" y="16330"/>
                      <a:pt x="14852" y="20930"/>
                      <a:pt x="10918" y="230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142E7F1A-AEC1-4A8D-BDF6-1F91CBC209A7}"/>
                  </a:ext>
                </a:extLst>
              </p:cNvPr>
              <p:cNvSpPr/>
              <p:nvPr/>
            </p:nvSpPr>
            <p:spPr>
              <a:xfrm>
                <a:off x="7336905" y="3317081"/>
                <a:ext cx="14028" cy="22002"/>
              </a:xfrm>
              <a:custGeom>
                <a:avLst/>
                <a:gdLst>
                  <a:gd name="connsiteX0" fmla="*/ 14014 w 14028"/>
                  <a:gd name="connsiteY0" fmla="*/ 1905 h 22002"/>
                  <a:gd name="connsiteX1" fmla="*/ 14014 w 14028"/>
                  <a:gd name="connsiteY1" fmla="*/ 20288 h 22002"/>
                  <a:gd name="connsiteX2" fmla="*/ 12775 w 14028"/>
                  <a:gd name="connsiteY2" fmla="*/ 22003 h 22002"/>
                  <a:gd name="connsiteX3" fmla="*/ 11442 w 14028"/>
                  <a:gd name="connsiteY3" fmla="*/ 20307 h 22002"/>
                  <a:gd name="connsiteX4" fmla="*/ 11442 w 14028"/>
                  <a:gd name="connsiteY4" fmla="*/ 20288 h 22002"/>
                  <a:gd name="connsiteX5" fmla="*/ 11442 w 14028"/>
                  <a:gd name="connsiteY5" fmla="*/ 7144 h 22002"/>
                  <a:gd name="connsiteX6" fmla="*/ 8108 w 14028"/>
                  <a:gd name="connsiteY6" fmla="*/ 13335 h 22002"/>
                  <a:gd name="connsiteX7" fmla="*/ 7156 w 14028"/>
                  <a:gd name="connsiteY7" fmla="*/ 14097 h 22002"/>
                  <a:gd name="connsiteX8" fmla="*/ 7156 w 14028"/>
                  <a:gd name="connsiteY8" fmla="*/ 14097 h 22002"/>
                  <a:gd name="connsiteX9" fmla="*/ 6108 w 14028"/>
                  <a:gd name="connsiteY9" fmla="*/ 13335 h 22002"/>
                  <a:gd name="connsiteX10" fmla="*/ 2583 w 14028"/>
                  <a:gd name="connsiteY10" fmla="*/ 7049 h 22002"/>
                  <a:gd name="connsiteX11" fmla="*/ 2583 w 14028"/>
                  <a:gd name="connsiteY11" fmla="*/ 20193 h 22002"/>
                  <a:gd name="connsiteX12" fmla="*/ 1479 w 14028"/>
                  <a:gd name="connsiteY12" fmla="*/ 21888 h 22002"/>
                  <a:gd name="connsiteX13" fmla="*/ 1345 w 14028"/>
                  <a:gd name="connsiteY13" fmla="*/ 21908 h 22002"/>
                  <a:gd name="connsiteX14" fmla="*/ 12 w 14028"/>
                  <a:gd name="connsiteY14" fmla="*/ 20212 h 22002"/>
                  <a:gd name="connsiteX15" fmla="*/ 12 w 14028"/>
                  <a:gd name="connsiteY15" fmla="*/ 20193 h 22002"/>
                  <a:gd name="connsiteX16" fmla="*/ 12 w 14028"/>
                  <a:gd name="connsiteY16" fmla="*/ 1714 h 22002"/>
                  <a:gd name="connsiteX17" fmla="*/ 1250 w 14028"/>
                  <a:gd name="connsiteY17" fmla="*/ 0 h 22002"/>
                  <a:gd name="connsiteX18" fmla="*/ 1250 w 14028"/>
                  <a:gd name="connsiteY18" fmla="*/ 0 h 22002"/>
                  <a:gd name="connsiteX19" fmla="*/ 2298 w 14028"/>
                  <a:gd name="connsiteY19" fmla="*/ 762 h 22002"/>
                  <a:gd name="connsiteX20" fmla="*/ 7156 w 14028"/>
                  <a:gd name="connsiteY20" fmla="*/ 9430 h 22002"/>
                  <a:gd name="connsiteX21" fmla="*/ 11632 w 14028"/>
                  <a:gd name="connsiteY21" fmla="*/ 857 h 22002"/>
                  <a:gd name="connsiteX22" fmla="*/ 12680 w 14028"/>
                  <a:gd name="connsiteY22" fmla="*/ 95 h 22002"/>
                  <a:gd name="connsiteX23" fmla="*/ 12680 w 14028"/>
                  <a:gd name="connsiteY23" fmla="*/ 95 h 22002"/>
                  <a:gd name="connsiteX24" fmla="*/ 14014 w 14028"/>
                  <a:gd name="connsiteY24" fmla="*/ 1905 h 2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028" h="22002">
                    <a:moveTo>
                      <a:pt x="14014" y="1905"/>
                    </a:moveTo>
                    <a:lnTo>
                      <a:pt x="14014" y="20288"/>
                    </a:lnTo>
                    <a:cubicBezTo>
                      <a:pt x="14128" y="21098"/>
                      <a:pt x="13585" y="21860"/>
                      <a:pt x="12775" y="22003"/>
                    </a:cubicBezTo>
                    <a:cubicBezTo>
                      <a:pt x="11937" y="21908"/>
                      <a:pt x="11337" y="21146"/>
                      <a:pt x="11442" y="20307"/>
                    </a:cubicBezTo>
                    <a:cubicBezTo>
                      <a:pt x="11442" y="20307"/>
                      <a:pt x="11442" y="20298"/>
                      <a:pt x="11442" y="20288"/>
                    </a:cubicBezTo>
                    <a:lnTo>
                      <a:pt x="11442" y="7144"/>
                    </a:lnTo>
                    <a:lnTo>
                      <a:pt x="8108" y="13335"/>
                    </a:lnTo>
                    <a:cubicBezTo>
                      <a:pt x="7984" y="13764"/>
                      <a:pt x="7603" y="14068"/>
                      <a:pt x="7156" y="14097"/>
                    </a:cubicBezTo>
                    <a:lnTo>
                      <a:pt x="7156" y="14097"/>
                    </a:lnTo>
                    <a:cubicBezTo>
                      <a:pt x="6689" y="14059"/>
                      <a:pt x="6289" y="13764"/>
                      <a:pt x="6108" y="13335"/>
                    </a:cubicBezTo>
                    <a:lnTo>
                      <a:pt x="2583" y="7049"/>
                    </a:lnTo>
                    <a:lnTo>
                      <a:pt x="2583" y="20193"/>
                    </a:lnTo>
                    <a:cubicBezTo>
                      <a:pt x="2745" y="20965"/>
                      <a:pt x="2250" y="21727"/>
                      <a:pt x="1479" y="21888"/>
                    </a:cubicBezTo>
                    <a:cubicBezTo>
                      <a:pt x="1431" y="21898"/>
                      <a:pt x="1393" y="21898"/>
                      <a:pt x="1345" y="21908"/>
                    </a:cubicBezTo>
                    <a:cubicBezTo>
                      <a:pt x="507" y="21812"/>
                      <a:pt x="-93" y="21050"/>
                      <a:pt x="12" y="20212"/>
                    </a:cubicBezTo>
                    <a:cubicBezTo>
                      <a:pt x="12" y="20212"/>
                      <a:pt x="12" y="20203"/>
                      <a:pt x="12" y="20193"/>
                    </a:cubicBezTo>
                    <a:lnTo>
                      <a:pt x="12" y="1714"/>
                    </a:lnTo>
                    <a:cubicBezTo>
                      <a:pt x="12" y="762"/>
                      <a:pt x="583" y="0"/>
                      <a:pt x="1250" y="0"/>
                    </a:cubicBezTo>
                    <a:lnTo>
                      <a:pt x="1250" y="0"/>
                    </a:lnTo>
                    <a:cubicBezTo>
                      <a:pt x="1717" y="38"/>
                      <a:pt x="2117" y="333"/>
                      <a:pt x="2298" y="762"/>
                    </a:cubicBezTo>
                    <a:lnTo>
                      <a:pt x="7156" y="9430"/>
                    </a:lnTo>
                    <a:lnTo>
                      <a:pt x="11632" y="857"/>
                    </a:lnTo>
                    <a:cubicBezTo>
                      <a:pt x="11823" y="438"/>
                      <a:pt x="12223" y="152"/>
                      <a:pt x="12680" y="95"/>
                    </a:cubicBezTo>
                    <a:lnTo>
                      <a:pt x="12680" y="95"/>
                    </a:lnTo>
                    <a:cubicBezTo>
                      <a:pt x="13509" y="286"/>
                      <a:pt x="14080" y="1057"/>
                      <a:pt x="14014" y="19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5D0EB47F-B810-4B3E-807F-93932AE1D999}"/>
                  </a:ext>
                </a:extLst>
              </p:cNvPr>
              <p:cNvSpPr/>
              <p:nvPr/>
            </p:nvSpPr>
            <p:spPr>
              <a:xfrm>
                <a:off x="7355711" y="3319197"/>
                <a:ext cx="16801" cy="25398"/>
              </a:xfrm>
              <a:custGeom>
                <a:avLst/>
                <a:gdLst>
                  <a:gd name="connsiteX0" fmla="*/ 16639 w 16801"/>
                  <a:gd name="connsiteY0" fmla="*/ 6456 h 25398"/>
                  <a:gd name="connsiteX1" fmla="*/ 13115 w 16801"/>
                  <a:gd name="connsiteY1" fmla="*/ 24173 h 25398"/>
                  <a:gd name="connsiteX2" fmla="*/ 11495 w 16801"/>
                  <a:gd name="connsiteY2" fmla="*/ 25316 h 25398"/>
                  <a:gd name="connsiteX3" fmla="*/ 10543 w 16801"/>
                  <a:gd name="connsiteY3" fmla="*/ 23220 h 25398"/>
                  <a:gd name="connsiteX4" fmla="*/ 13115 w 16801"/>
                  <a:gd name="connsiteY4" fmla="*/ 10552 h 25398"/>
                  <a:gd name="connsiteX5" fmla="*/ 8638 w 16801"/>
                  <a:gd name="connsiteY5" fmla="*/ 15314 h 25398"/>
                  <a:gd name="connsiteX6" fmla="*/ 7495 w 16801"/>
                  <a:gd name="connsiteY6" fmla="*/ 15314 h 25398"/>
                  <a:gd name="connsiteX7" fmla="*/ 7495 w 16801"/>
                  <a:gd name="connsiteY7" fmla="*/ 15314 h 25398"/>
                  <a:gd name="connsiteX8" fmla="*/ 7114 w 16801"/>
                  <a:gd name="connsiteY8" fmla="*/ 14552 h 25398"/>
                  <a:gd name="connsiteX9" fmla="*/ 5018 w 16801"/>
                  <a:gd name="connsiteY9" fmla="*/ 7313 h 25398"/>
                  <a:gd name="connsiteX10" fmla="*/ 2542 w 16801"/>
                  <a:gd name="connsiteY10" fmla="*/ 19982 h 25398"/>
                  <a:gd name="connsiteX11" fmla="*/ 923 w 16801"/>
                  <a:gd name="connsiteY11" fmla="*/ 21125 h 25398"/>
                  <a:gd name="connsiteX12" fmla="*/ 65 w 16801"/>
                  <a:gd name="connsiteY12" fmla="*/ 18934 h 25398"/>
                  <a:gd name="connsiteX13" fmla="*/ 3590 w 16801"/>
                  <a:gd name="connsiteY13" fmla="*/ 1217 h 25398"/>
                  <a:gd name="connsiteX14" fmla="*/ 5114 w 16801"/>
                  <a:gd name="connsiteY14" fmla="*/ 74 h 25398"/>
                  <a:gd name="connsiteX15" fmla="*/ 5114 w 16801"/>
                  <a:gd name="connsiteY15" fmla="*/ 74 h 25398"/>
                  <a:gd name="connsiteX16" fmla="*/ 5971 w 16801"/>
                  <a:gd name="connsiteY16" fmla="*/ 1217 h 25398"/>
                  <a:gd name="connsiteX17" fmla="*/ 8828 w 16801"/>
                  <a:gd name="connsiteY17" fmla="*/ 10742 h 25398"/>
                  <a:gd name="connsiteX18" fmla="*/ 15019 w 16801"/>
                  <a:gd name="connsiteY18" fmla="*/ 4265 h 25398"/>
                  <a:gd name="connsiteX19" fmla="*/ 16163 w 16801"/>
                  <a:gd name="connsiteY19" fmla="*/ 4265 h 25398"/>
                  <a:gd name="connsiteX20" fmla="*/ 16163 w 16801"/>
                  <a:gd name="connsiteY20" fmla="*/ 4265 h 25398"/>
                  <a:gd name="connsiteX21" fmla="*/ 16639 w 16801"/>
                  <a:gd name="connsiteY21" fmla="*/ 6456 h 2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801" h="25398">
                    <a:moveTo>
                      <a:pt x="16639" y="6456"/>
                    </a:moveTo>
                    <a:lnTo>
                      <a:pt x="13115" y="24173"/>
                    </a:lnTo>
                    <a:cubicBezTo>
                      <a:pt x="13115" y="25125"/>
                      <a:pt x="12162" y="25601"/>
                      <a:pt x="11495" y="25316"/>
                    </a:cubicBezTo>
                    <a:cubicBezTo>
                      <a:pt x="10790" y="24868"/>
                      <a:pt x="10410" y="24049"/>
                      <a:pt x="10543" y="23220"/>
                    </a:cubicBezTo>
                    <a:lnTo>
                      <a:pt x="13115" y="10552"/>
                    </a:lnTo>
                    <a:lnTo>
                      <a:pt x="8638" y="15314"/>
                    </a:lnTo>
                    <a:cubicBezTo>
                      <a:pt x="8295" y="15571"/>
                      <a:pt x="7838" y="15571"/>
                      <a:pt x="7495" y="15314"/>
                    </a:cubicBezTo>
                    <a:lnTo>
                      <a:pt x="7495" y="15314"/>
                    </a:lnTo>
                    <a:cubicBezTo>
                      <a:pt x="7314" y="15095"/>
                      <a:pt x="7180" y="14829"/>
                      <a:pt x="7114" y="14552"/>
                    </a:cubicBezTo>
                    <a:lnTo>
                      <a:pt x="5018" y="7313"/>
                    </a:lnTo>
                    <a:lnTo>
                      <a:pt x="2542" y="19982"/>
                    </a:lnTo>
                    <a:cubicBezTo>
                      <a:pt x="2542" y="20839"/>
                      <a:pt x="1685" y="21410"/>
                      <a:pt x="923" y="21125"/>
                    </a:cubicBezTo>
                    <a:cubicBezTo>
                      <a:pt x="189" y="20658"/>
                      <a:pt x="-154" y="19772"/>
                      <a:pt x="65" y="18934"/>
                    </a:cubicBezTo>
                    <a:lnTo>
                      <a:pt x="3590" y="1217"/>
                    </a:lnTo>
                    <a:cubicBezTo>
                      <a:pt x="3590" y="360"/>
                      <a:pt x="4447" y="-211"/>
                      <a:pt x="5114" y="74"/>
                    </a:cubicBezTo>
                    <a:lnTo>
                      <a:pt x="5114" y="74"/>
                    </a:lnTo>
                    <a:cubicBezTo>
                      <a:pt x="5571" y="294"/>
                      <a:pt x="5895" y="722"/>
                      <a:pt x="5971" y="1217"/>
                    </a:cubicBezTo>
                    <a:lnTo>
                      <a:pt x="8828" y="10742"/>
                    </a:lnTo>
                    <a:lnTo>
                      <a:pt x="15019" y="4265"/>
                    </a:lnTo>
                    <a:cubicBezTo>
                      <a:pt x="15362" y="4037"/>
                      <a:pt x="15820" y="4037"/>
                      <a:pt x="16163" y="4265"/>
                    </a:cubicBezTo>
                    <a:lnTo>
                      <a:pt x="16163" y="4265"/>
                    </a:lnTo>
                    <a:cubicBezTo>
                      <a:pt x="16782" y="4818"/>
                      <a:pt x="16972" y="5704"/>
                      <a:pt x="16639" y="6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894AA5A7-AFFD-4D5D-A542-005B1F82064F}"/>
                  </a:ext>
                </a:extLst>
              </p:cNvPr>
              <p:cNvSpPr/>
              <p:nvPr/>
            </p:nvSpPr>
            <p:spPr>
              <a:xfrm>
                <a:off x="7372185" y="3328740"/>
                <a:ext cx="15801" cy="24497"/>
              </a:xfrm>
              <a:custGeom>
                <a:avLst/>
                <a:gdLst>
                  <a:gd name="connsiteX0" fmla="*/ 164 w 15801"/>
                  <a:gd name="connsiteY0" fmla="*/ 16916 h 24497"/>
                  <a:gd name="connsiteX1" fmla="*/ 6737 w 15801"/>
                  <a:gd name="connsiteY1" fmla="*/ 914 h 24497"/>
                  <a:gd name="connsiteX2" fmla="*/ 7908 w 15801"/>
                  <a:gd name="connsiteY2" fmla="*/ 9 h 24497"/>
                  <a:gd name="connsiteX3" fmla="*/ 8451 w 15801"/>
                  <a:gd name="connsiteY3" fmla="*/ 247 h 24497"/>
                  <a:gd name="connsiteX4" fmla="*/ 8451 w 15801"/>
                  <a:gd name="connsiteY4" fmla="*/ 247 h 24497"/>
                  <a:gd name="connsiteX5" fmla="*/ 15119 w 15801"/>
                  <a:gd name="connsiteY5" fmla="*/ 5200 h 24497"/>
                  <a:gd name="connsiteX6" fmla="*/ 15690 w 15801"/>
                  <a:gd name="connsiteY6" fmla="*/ 7582 h 24497"/>
                  <a:gd name="connsiteX7" fmla="*/ 13880 w 15801"/>
                  <a:gd name="connsiteY7" fmla="*/ 8248 h 24497"/>
                  <a:gd name="connsiteX8" fmla="*/ 8261 w 15801"/>
                  <a:gd name="connsiteY8" fmla="*/ 4057 h 24497"/>
                  <a:gd name="connsiteX9" fmla="*/ 6261 w 15801"/>
                  <a:gd name="connsiteY9" fmla="*/ 9010 h 24497"/>
                  <a:gd name="connsiteX10" fmla="*/ 11118 w 15801"/>
                  <a:gd name="connsiteY10" fmla="*/ 12630 h 24497"/>
                  <a:gd name="connsiteX11" fmla="*/ 11595 w 15801"/>
                  <a:gd name="connsiteY11" fmla="*/ 15011 h 24497"/>
                  <a:gd name="connsiteX12" fmla="*/ 10423 w 15801"/>
                  <a:gd name="connsiteY12" fmla="*/ 15916 h 24497"/>
                  <a:gd name="connsiteX13" fmla="*/ 9880 w 15801"/>
                  <a:gd name="connsiteY13" fmla="*/ 15678 h 24497"/>
                  <a:gd name="connsiteX14" fmla="*/ 5022 w 15801"/>
                  <a:gd name="connsiteY14" fmla="*/ 12058 h 24497"/>
                  <a:gd name="connsiteX15" fmla="*/ 3022 w 15801"/>
                  <a:gd name="connsiteY15" fmla="*/ 17011 h 24497"/>
                  <a:gd name="connsiteX16" fmla="*/ 8642 w 15801"/>
                  <a:gd name="connsiteY16" fmla="*/ 21298 h 24497"/>
                  <a:gd name="connsiteX17" fmla="*/ 9118 w 15801"/>
                  <a:gd name="connsiteY17" fmla="*/ 23583 h 24497"/>
                  <a:gd name="connsiteX18" fmla="*/ 7946 w 15801"/>
                  <a:gd name="connsiteY18" fmla="*/ 24488 h 24497"/>
                  <a:gd name="connsiteX19" fmla="*/ 7403 w 15801"/>
                  <a:gd name="connsiteY19" fmla="*/ 24250 h 24497"/>
                  <a:gd name="connsiteX20" fmla="*/ 641 w 15801"/>
                  <a:gd name="connsiteY20" fmla="*/ 19297 h 24497"/>
                  <a:gd name="connsiteX21" fmla="*/ 641 w 15801"/>
                  <a:gd name="connsiteY21" fmla="*/ 19297 h 24497"/>
                  <a:gd name="connsiteX22" fmla="*/ 164 w 15801"/>
                  <a:gd name="connsiteY22" fmla="*/ 1691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801" h="24497">
                    <a:moveTo>
                      <a:pt x="164" y="16916"/>
                    </a:moveTo>
                    <a:lnTo>
                      <a:pt x="6737" y="914"/>
                    </a:lnTo>
                    <a:cubicBezTo>
                      <a:pt x="6813" y="342"/>
                      <a:pt x="7337" y="-67"/>
                      <a:pt x="7908" y="9"/>
                    </a:cubicBezTo>
                    <a:cubicBezTo>
                      <a:pt x="8108" y="38"/>
                      <a:pt x="8299" y="114"/>
                      <a:pt x="8451" y="247"/>
                    </a:cubicBezTo>
                    <a:lnTo>
                      <a:pt x="8451" y="247"/>
                    </a:lnTo>
                    <a:lnTo>
                      <a:pt x="15119" y="5200"/>
                    </a:lnTo>
                    <a:cubicBezTo>
                      <a:pt x="15738" y="5829"/>
                      <a:pt x="15957" y="6743"/>
                      <a:pt x="15690" y="7582"/>
                    </a:cubicBezTo>
                    <a:cubicBezTo>
                      <a:pt x="15690" y="8439"/>
                      <a:pt x="14452" y="8724"/>
                      <a:pt x="13880" y="8248"/>
                    </a:cubicBezTo>
                    <a:lnTo>
                      <a:pt x="8261" y="4057"/>
                    </a:lnTo>
                    <a:lnTo>
                      <a:pt x="6261" y="9010"/>
                    </a:lnTo>
                    <a:lnTo>
                      <a:pt x="11118" y="12630"/>
                    </a:lnTo>
                    <a:cubicBezTo>
                      <a:pt x="11766" y="13239"/>
                      <a:pt x="11956" y="14201"/>
                      <a:pt x="11595" y="15011"/>
                    </a:cubicBezTo>
                    <a:cubicBezTo>
                      <a:pt x="11518" y="15582"/>
                      <a:pt x="10994" y="15992"/>
                      <a:pt x="10423" y="15916"/>
                    </a:cubicBezTo>
                    <a:cubicBezTo>
                      <a:pt x="10223" y="15887"/>
                      <a:pt x="10032" y="15811"/>
                      <a:pt x="9880" y="15678"/>
                    </a:cubicBezTo>
                    <a:lnTo>
                      <a:pt x="5022" y="12058"/>
                    </a:lnTo>
                    <a:lnTo>
                      <a:pt x="3022" y="17011"/>
                    </a:lnTo>
                    <a:lnTo>
                      <a:pt x="8642" y="21298"/>
                    </a:lnTo>
                    <a:cubicBezTo>
                      <a:pt x="9270" y="21878"/>
                      <a:pt x="9470" y="22802"/>
                      <a:pt x="9118" y="23583"/>
                    </a:cubicBezTo>
                    <a:cubicBezTo>
                      <a:pt x="9042" y="24155"/>
                      <a:pt x="8518" y="24564"/>
                      <a:pt x="7946" y="24488"/>
                    </a:cubicBezTo>
                    <a:cubicBezTo>
                      <a:pt x="7746" y="24460"/>
                      <a:pt x="7556" y="24384"/>
                      <a:pt x="7403" y="24250"/>
                    </a:cubicBezTo>
                    <a:lnTo>
                      <a:pt x="641" y="19297"/>
                    </a:lnTo>
                    <a:lnTo>
                      <a:pt x="641" y="19297"/>
                    </a:lnTo>
                    <a:cubicBezTo>
                      <a:pt x="12" y="18669"/>
                      <a:pt x="-169" y="17735"/>
                      <a:pt x="164" y="169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EFAF4D5C-736D-427D-8F03-35191D90EE88}"/>
                  </a:ext>
                </a:extLst>
              </p:cNvPr>
              <p:cNvSpPr/>
              <p:nvPr/>
            </p:nvSpPr>
            <p:spPr>
              <a:xfrm>
                <a:off x="7384382" y="3341136"/>
                <a:ext cx="16117" cy="24248"/>
              </a:xfrm>
              <a:custGeom>
                <a:avLst/>
                <a:gdLst>
                  <a:gd name="connsiteX0" fmla="*/ 8923 w 16117"/>
                  <a:gd name="connsiteY0" fmla="*/ 23284 h 24248"/>
                  <a:gd name="connsiteX1" fmla="*/ 7446 w 16117"/>
                  <a:gd name="connsiteY1" fmla="*/ 24217 h 24248"/>
                  <a:gd name="connsiteX2" fmla="*/ 7208 w 16117"/>
                  <a:gd name="connsiteY2" fmla="*/ 24141 h 24248"/>
                  <a:gd name="connsiteX3" fmla="*/ 7208 w 16117"/>
                  <a:gd name="connsiteY3" fmla="*/ 24141 h 24248"/>
                  <a:gd name="connsiteX4" fmla="*/ 7208 w 16117"/>
                  <a:gd name="connsiteY4" fmla="*/ 24141 h 24248"/>
                  <a:gd name="connsiteX5" fmla="*/ 6732 w 16117"/>
                  <a:gd name="connsiteY5" fmla="*/ 23094 h 24248"/>
                  <a:gd name="connsiteX6" fmla="*/ 6732 w 16117"/>
                  <a:gd name="connsiteY6" fmla="*/ 21570 h 24248"/>
                  <a:gd name="connsiteX7" fmla="*/ 8256 w 16117"/>
                  <a:gd name="connsiteY7" fmla="*/ 18331 h 24248"/>
                  <a:gd name="connsiteX8" fmla="*/ 8256 w 16117"/>
                  <a:gd name="connsiteY8" fmla="*/ 17093 h 24248"/>
                  <a:gd name="connsiteX9" fmla="*/ 8256 w 16117"/>
                  <a:gd name="connsiteY9" fmla="*/ 15759 h 24248"/>
                  <a:gd name="connsiteX10" fmla="*/ 7684 w 16117"/>
                  <a:gd name="connsiteY10" fmla="*/ 14045 h 24248"/>
                  <a:gd name="connsiteX11" fmla="*/ 5589 w 16117"/>
                  <a:gd name="connsiteY11" fmla="*/ 11568 h 24248"/>
                  <a:gd name="connsiteX12" fmla="*/ 2255 w 16117"/>
                  <a:gd name="connsiteY12" fmla="*/ 16617 h 24248"/>
                  <a:gd name="connsiteX13" fmla="*/ 674 w 16117"/>
                  <a:gd name="connsiteY13" fmla="*/ 16940 h 24248"/>
                  <a:gd name="connsiteX14" fmla="*/ 350 w 16117"/>
                  <a:gd name="connsiteY14" fmla="*/ 16617 h 24248"/>
                  <a:gd name="connsiteX15" fmla="*/ 350 w 16117"/>
                  <a:gd name="connsiteY15" fmla="*/ 14235 h 24248"/>
                  <a:gd name="connsiteX16" fmla="*/ 9399 w 16117"/>
                  <a:gd name="connsiteY16" fmla="*/ 519 h 24248"/>
                  <a:gd name="connsiteX17" fmla="*/ 10827 w 16117"/>
                  <a:gd name="connsiteY17" fmla="*/ 138 h 24248"/>
                  <a:gd name="connsiteX18" fmla="*/ 11209 w 16117"/>
                  <a:gd name="connsiteY18" fmla="*/ 519 h 24248"/>
                  <a:gd name="connsiteX19" fmla="*/ 11209 w 16117"/>
                  <a:gd name="connsiteY19" fmla="*/ 519 h 24248"/>
                  <a:gd name="connsiteX20" fmla="*/ 14352 w 16117"/>
                  <a:gd name="connsiteY20" fmla="*/ 4234 h 24248"/>
                  <a:gd name="connsiteX21" fmla="*/ 14923 w 16117"/>
                  <a:gd name="connsiteY21" fmla="*/ 13759 h 24248"/>
                  <a:gd name="connsiteX22" fmla="*/ 11018 w 16117"/>
                  <a:gd name="connsiteY22" fmla="*/ 15855 h 24248"/>
                  <a:gd name="connsiteX23" fmla="*/ 11018 w 16117"/>
                  <a:gd name="connsiteY23" fmla="*/ 17474 h 24248"/>
                  <a:gd name="connsiteX24" fmla="*/ 9875 w 16117"/>
                  <a:gd name="connsiteY24" fmla="*/ 20712 h 24248"/>
                  <a:gd name="connsiteX25" fmla="*/ 9113 w 16117"/>
                  <a:gd name="connsiteY25" fmla="*/ 22141 h 24248"/>
                  <a:gd name="connsiteX26" fmla="*/ 8923 w 16117"/>
                  <a:gd name="connsiteY26" fmla="*/ 23284 h 24248"/>
                  <a:gd name="connsiteX27" fmla="*/ 12542 w 16117"/>
                  <a:gd name="connsiteY27" fmla="*/ 10997 h 24248"/>
                  <a:gd name="connsiteX28" fmla="*/ 12542 w 16117"/>
                  <a:gd name="connsiteY28" fmla="*/ 6425 h 24248"/>
                  <a:gd name="connsiteX29" fmla="*/ 10351 w 16117"/>
                  <a:gd name="connsiteY29" fmla="*/ 3853 h 24248"/>
                  <a:gd name="connsiteX30" fmla="*/ 7208 w 16117"/>
                  <a:gd name="connsiteY30" fmla="*/ 8616 h 24248"/>
                  <a:gd name="connsiteX31" fmla="*/ 9399 w 16117"/>
                  <a:gd name="connsiteY31" fmla="*/ 11187 h 24248"/>
                  <a:gd name="connsiteX32" fmla="*/ 12218 w 16117"/>
                  <a:gd name="connsiteY32" fmla="*/ 11359 h 24248"/>
                  <a:gd name="connsiteX33" fmla="*/ 12542 w 16117"/>
                  <a:gd name="connsiteY33" fmla="*/ 10997 h 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117" h="24248">
                    <a:moveTo>
                      <a:pt x="8923" y="23284"/>
                    </a:moveTo>
                    <a:cubicBezTo>
                      <a:pt x="8770" y="23951"/>
                      <a:pt x="8113" y="24370"/>
                      <a:pt x="7446" y="24217"/>
                    </a:cubicBezTo>
                    <a:cubicBezTo>
                      <a:pt x="7361" y="24198"/>
                      <a:pt x="7284" y="24179"/>
                      <a:pt x="7208" y="24141"/>
                    </a:cubicBezTo>
                    <a:lnTo>
                      <a:pt x="7208" y="24141"/>
                    </a:lnTo>
                    <a:lnTo>
                      <a:pt x="7208" y="24141"/>
                    </a:lnTo>
                    <a:cubicBezTo>
                      <a:pt x="6960" y="23837"/>
                      <a:pt x="6798" y="23475"/>
                      <a:pt x="6732" y="23094"/>
                    </a:cubicBezTo>
                    <a:cubicBezTo>
                      <a:pt x="6684" y="22589"/>
                      <a:pt x="6684" y="22074"/>
                      <a:pt x="6732" y="21570"/>
                    </a:cubicBezTo>
                    <a:cubicBezTo>
                      <a:pt x="7027" y="20408"/>
                      <a:pt x="7551" y="19303"/>
                      <a:pt x="8256" y="18331"/>
                    </a:cubicBezTo>
                    <a:cubicBezTo>
                      <a:pt x="8322" y="17922"/>
                      <a:pt x="8322" y="17503"/>
                      <a:pt x="8256" y="17093"/>
                    </a:cubicBezTo>
                    <a:cubicBezTo>
                      <a:pt x="8351" y="16655"/>
                      <a:pt x="8351" y="16197"/>
                      <a:pt x="8256" y="15759"/>
                    </a:cubicBezTo>
                    <a:cubicBezTo>
                      <a:pt x="8142" y="15169"/>
                      <a:pt x="7951" y="14588"/>
                      <a:pt x="7684" y="14045"/>
                    </a:cubicBezTo>
                    <a:lnTo>
                      <a:pt x="5589" y="11568"/>
                    </a:lnTo>
                    <a:lnTo>
                      <a:pt x="2255" y="16617"/>
                    </a:lnTo>
                    <a:cubicBezTo>
                      <a:pt x="1903" y="17140"/>
                      <a:pt x="1198" y="17283"/>
                      <a:pt x="674" y="16940"/>
                    </a:cubicBezTo>
                    <a:cubicBezTo>
                      <a:pt x="541" y="16855"/>
                      <a:pt x="436" y="16740"/>
                      <a:pt x="350" y="16617"/>
                    </a:cubicBezTo>
                    <a:cubicBezTo>
                      <a:pt x="-117" y="15893"/>
                      <a:pt x="-117" y="14959"/>
                      <a:pt x="350" y="14235"/>
                    </a:cubicBezTo>
                    <a:lnTo>
                      <a:pt x="9399" y="519"/>
                    </a:lnTo>
                    <a:cubicBezTo>
                      <a:pt x="9694" y="24"/>
                      <a:pt x="10332" y="-147"/>
                      <a:pt x="10827" y="138"/>
                    </a:cubicBezTo>
                    <a:cubicBezTo>
                      <a:pt x="10989" y="234"/>
                      <a:pt x="11113" y="367"/>
                      <a:pt x="11209" y="519"/>
                    </a:cubicBezTo>
                    <a:lnTo>
                      <a:pt x="11209" y="519"/>
                    </a:lnTo>
                    <a:lnTo>
                      <a:pt x="14352" y="4234"/>
                    </a:lnTo>
                    <a:cubicBezTo>
                      <a:pt x="16476" y="6987"/>
                      <a:pt x="16704" y="10768"/>
                      <a:pt x="14923" y="13759"/>
                    </a:cubicBezTo>
                    <a:cubicBezTo>
                      <a:pt x="14095" y="15112"/>
                      <a:pt x="12599" y="15912"/>
                      <a:pt x="11018" y="15855"/>
                    </a:cubicBezTo>
                    <a:cubicBezTo>
                      <a:pt x="11066" y="16397"/>
                      <a:pt x="11066" y="16931"/>
                      <a:pt x="11018" y="17474"/>
                    </a:cubicBezTo>
                    <a:cubicBezTo>
                      <a:pt x="10913" y="18636"/>
                      <a:pt x="10523" y="19741"/>
                      <a:pt x="9875" y="20712"/>
                    </a:cubicBezTo>
                    <a:cubicBezTo>
                      <a:pt x="9551" y="21151"/>
                      <a:pt x="9294" y="21627"/>
                      <a:pt x="9113" y="22141"/>
                    </a:cubicBezTo>
                    <a:cubicBezTo>
                      <a:pt x="9132" y="22532"/>
                      <a:pt x="9065" y="22922"/>
                      <a:pt x="8923" y="23284"/>
                    </a:cubicBezTo>
                    <a:close/>
                    <a:moveTo>
                      <a:pt x="12542" y="10997"/>
                    </a:moveTo>
                    <a:cubicBezTo>
                      <a:pt x="13494" y="9625"/>
                      <a:pt x="13494" y="7796"/>
                      <a:pt x="12542" y="6425"/>
                    </a:cubicBezTo>
                    <a:lnTo>
                      <a:pt x="10351" y="3853"/>
                    </a:lnTo>
                    <a:lnTo>
                      <a:pt x="7208" y="8616"/>
                    </a:lnTo>
                    <a:lnTo>
                      <a:pt x="9399" y="11187"/>
                    </a:lnTo>
                    <a:cubicBezTo>
                      <a:pt x="10132" y="12016"/>
                      <a:pt x="11399" y="12092"/>
                      <a:pt x="12218" y="11359"/>
                    </a:cubicBezTo>
                    <a:cubicBezTo>
                      <a:pt x="12342" y="11254"/>
                      <a:pt x="12447" y="11130"/>
                      <a:pt x="12542" y="10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AEF579D5-2482-44A3-A2F5-601CE00CA8BC}"/>
                  </a:ext>
                </a:extLst>
              </p:cNvPr>
              <p:cNvSpPr/>
              <p:nvPr/>
            </p:nvSpPr>
            <p:spPr>
              <a:xfrm>
                <a:off x="7310207" y="3490363"/>
                <a:ext cx="16687" cy="22602"/>
              </a:xfrm>
              <a:custGeom>
                <a:avLst/>
                <a:gdLst>
                  <a:gd name="connsiteX0" fmla="*/ 1087 w 16687"/>
                  <a:gd name="connsiteY0" fmla="*/ 5312 h 22602"/>
                  <a:gd name="connsiteX1" fmla="*/ 10326 w 16687"/>
                  <a:gd name="connsiteY1" fmla="*/ 311 h 22602"/>
                  <a:gd name="connsiteX2" fmla="*/ 12803 w 16687"/>
                  <a:gd name="connsiteY2" fmla="*/ 1597 h 22602"/>
                  <a:gd name="connsiteX3" fmla="*/ 16613 w 16687"/>
                  <a:gd name="connsiteY3" fmla="*/ 7503 h 22602"/>
                  <a:gd name="connsiteX4" fmla="*/ 15851 w 16687"/>
                  <a:gd name="connsiteY4" fmla="*/ 9789 h 22602"/>
                  <a:gd name="connsiteX5" fmla="*/ 14070 w 16687"/>
                  <a:gd name="connsiteY5" fmla="*/ 8836 h 22602"/>
                  <a:gd name="connsiteX6" fmla="*/ 14041 w 16687"/>
                  <a:gd name="connsiteY6" fmla="*/ 8741 h 22602"/>
                  <a:gd name="connsiteX7" fmla="*/ 11469 w 16687"/>
                  <a:gd name="connsiteY7" fmla="*/ 4645 h 22602"/>
                  <a:gd name="connsiteX8" fmla="*/ 6897 w 16687"/>
                  <a:gd name="connsiteY8" fmla="*/ 3692 h 22602"/>
                  <a:gd name="connsiteX9" fmla="*/ 3373 w 16687"/>
                  <a:gd name="connsiteY9" fmla="*/ 7122 h 22602"/>
                  <a:gd name="connsiteX10" fmla="*/ 2897 w 16687"/>
                  <a:gd name="connsiteY10" fmla="*/ 12932 h 22602"/>
                  <a:gd name="connsiteX11" fmla="*/ 5659 w 16687"/>
                  <a:gd name="connsiteY11" fmla="*/ 17790 h 22602"/>
                  <a:gd name="connsiteX12" fmla="*/ 9659 w 16687"/>
                  <a:gd name="connsiteY12" fmla="*/ 18933 h 22602"/>
                  <a:gd name="connsiteX13" fmla="*/ 11088 w 16687"/>
                  <a:gd name="connsiteY13" fmla="*/ 20552 h 22602"/>
                  <a:gd name="connsiteX14" fmla="*/ 9945 w 16687"/>
                  <a:gd name="connsiteY14" fmla="*/ 22552 h 22602"/>
                  <a:gd name="connsiteX15" fmla="*/ 4325 w 16687"/>
                  <a:gd name="connsiteY15" fmla="*/ 20838 h 22602"/>
                  <a:gd name="connsiteX16" fmla="*/ 1087 w 16687"/>
                  <a:gd name="connsiteY16" fmla="*/ 5312 h 2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687" h="22602">
                    <a:moveTo>
                      <a:pt x="1087" y="5312"/>
                    </a:moveTo>
                    <a:cubicBezTo>
                      <a:pt x="2259" y="1378"/>
                      <a:pt x="6392" y="-860"/>
                      <a:pt x="10326" y="311"/>
                    </a:cubicBezTo>
                    <a:cubicBezTo>
                      <a:pt x="11231" y="578"/>
                      <a:pt x="12069" y="1016"/>
                      <a:pt x="12803" y="1597"/>
                    </a:cubicBezTo>
                    <a:cubicBezTo>
                      <a:pt x="14603" y="3169"/>
                      <a:pt x="15917" y="5216"/>
                      <a:pt x="16613" y="7503"/>
                    </a:cubicBezTo>
                    <a:cubicBezTo>
                      <a:pt x="16841" y="8350"/>
                      <a:pt x="16537" y="9246"/>
                      <a:pt x="15851" y="9789"/>
                    </a:cubicBezTo>
                    <a:cubicBezTo>
                      <a:pt x="15098" y="10017"/>
                      <a:pt x="14298" y="9598"/>
                      <a:pt x="14070" y="8836"/>
                    </a:cubicBezTo>
                    <a:cubicBezTo>
                      <a:pt x="14060" y="8808"/>
                      <a:pt x="14050" y="8769"/>
                      <a:pt x="14041" y="8741"/>
                    </a:cubicBezTo>
                    <a:cubicBezTo>
                      <a:pt x="13603" y="7150"/>
                      <a:pt x="12707" y="5731"/>
                      <a:pt x="11469" y="4645"/>
                    </a:cubicBezTo>
                    <a:cubicBezTo>
                      <a:pt x="10212" y="3569"/>
                      <a:pt x="8488" y="3207"/>
                      <a:pt x="6897" y="3692"/>
                    </a:cubicBezTo>
                    <a:cubicBezTo>
                      <a:pt x="5297" y="4302"/>
                      <a:pt x="4021" y="5540"/>
                      <a:pt x="3373" y="7122"/>
                    </a:cubicBezTo>
                    <a:cubicBezTo>
                      <a:pt x="2649" y="8969"/>
                      <a:pt x="2478" y="10989"/>
                      <a:pt x="2897" y="12932"/>
                    </a:cubicBezTo>
                    <a:cubicBezTo>
                      <a:pt x="3230" y="14818"/>
                      <a:pt x="4202" y="16542"/>
                      <a:pt x="5659" y="17790"/>
                    </a:cubicBezTo>
                    <a:cubicBezTo>
                      <a:pt x="6745" y="18761"/>
                      <a:pt x="8221" y="19180"/>
                      <a:pt x="9659" y="18933"/>
                    </a:cubicBezTo>
                    <a:cubicBezTo>
                      <a:pt x="10478" y="19028"/>
                      <a:pt x="11098" y="19723"/>
                      <a:pt x="11088" y="20552"/>
                    </a:cubicBezTo>
                    <a:cubicBezTo>
                      <a:pt x="11088" y="21504"/>
                      <a:pt x="11088" y="22457"/>
                      <a:pt x="9945" y="22552"/>
                    </a:cubicBezTo>
                    <a:cubicBezTo>
                      <a:pt x="7916" y="22790"/>
                      <a:pt x="5878" y="22171"/>
                      <a:pt x="4325" y="20838"/>
                    </a:cubicBezTo>
                    <a:cubicBezTo>
                      <a:pt x="134" y="16828"/>
                      <a:pt x="-1151" y="10655"/>
                      <a:pt x="1087" y="5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230C6A08-B0B7-4CF5-B9BE-A8F64AA47B14}"/>
                  </a:ext>
                </a:extLst>
              </p:cNvPr>
              <p:cNvSpPr/>
              <p:nvPr/>
            </p:nvSpPr>
            <p:spPr>
              <a:xfrm>
                <a:off x="7326075" y="3499546"/>
                <a:ext cx="12974" cy="22988"/>
              </a:xfrm>
              <a:custGeom>
                <a:avLst/>
                <a:gdLst>
                  <a:gd name="connsiteX0" fmla="*/ 9509 w 12974"/>
                  <a:gd name="connsiteY0" fmla="*/ 16988 h 22988"/>
                  <a:gd name="connsiteX1" fmla="*/ 3888 w 12974"/>
                  <a:gd name="connsiteY1" fmla="*/ 15178 h 22988"/>
                  <a:gd name="connsiteX2" fmla="*/ 2174 w 12974"/>
                  <a:gd name="connsiteY2" fmla="*/ 18798 h 22988"/>
                  <a:gd name="connsiteX3" fmla="*/ 841 w 12974"/>
                  <a:gd name="connsiteY3" fmla="*/ 19464 h 22988"/>
                  <a:gd name="connsiteX4" fmla="*/ 364 w 12974"/>
                  <a:gd name="connsiteY4" fmla="*/ 19464 h 22988"/>
                  <a:gd name="connsiteX5" fmla="*/ 364 w 12974"/>
                  <a:gd name="connsiteY5" fmla="*/ 16988 h 22988"/>
                  <a:gd name="connsiteX6" fmla="*/ 8365 w 12974"/>
                  <a:gd name="connsiteY6" fmla="*/ 700 h 22988"/>
                  <a:gd name="connsiteX7" fmla="*/ 9699 w 12974"/>
                  <a:gd name="connsiteY7" fmla="*/ 33 h 22988"/>
                  <a:gd name="connsiteX8" fmla="*/ 10747 w 12974"/>
                  <a:gd name="connsiteY8" fmla="*/ 1557 h 22988"/>
                  <a:gd name="connsiteX9" fmla="*/ 12937 w 12974"/>
                  <a:gd name="connsiteY9" fmla="*/ 21084 h 22988"/>
                  <a:gd name="connsiteX10" fmla="*/ 11794 w 12974"/>
                  <a:gd name="connsiteY10" fmla="*/ 22989 h 22988"/>
                  <a:gd name="connsiteX11" fmla="*/ 11794 w 12974"/>
                  <a:gd name="connsiteY11" fmla="*/ 22989 h 22988"/>
                  <a:gd name="connsiteX12" fmla="*/ 10842 w 12974"/>
                  <a:gd name="connsiteY12" fmla="*/ 21465 h 22988"/>
                  <a:gd name="connsiteX13" fmla="*/ 9509 w 12974"/>
                  <a:gd name="connsiteY13" fmla="*/ 13368 h 22988"/>
                  <a:gd name="connsiteX14" fmla="*/ 8651 w 12974"/>
                  <a:gd name="connsiteY14" fmla="*/ 6225 h 22988"/>
                  <a:gd name="connsiteX15" fmla="*/ 5794 w 12974"/>
                  <a:gd name="connsiteY15" fmla="*/ 12130 h 2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74" h="22988">
                    <a:moveTo>
                      <a:pt x="9509" y="16988"/>
                    </a:moveTo>
                    <a:lnTo>
                      <a:pt x="3888" y="15178"/>
                    </a:lnTo>
                    <a:lnTo>
                      <a:pt x="2174" y="18798"/>
                    </a:lnTo>
                    <a:cubicBezTo>
                      <a:pt x="1955" y="19321"/>
                      <a:pt x="1393" y="19607"/>
                      <a:pt x="841" y="19464"/>
                    </a:cubicBezTo>
                    <a:lnTo>
                      <a:pt x="364" y="19464"/>
                    </a:lnTo>
                    <a:cubicBezTo>
                      <a:pt x="-121" y="18712"/>
                      <a:pt x="-121" y="17740"/>
                      <a:pt x="364" y="16988"/>
                    </a:cubicBezTo>
                    <a:lnTo>
                      <a:pt x="8365" y="700"/>
                    </a:lnTo>
                    <a:cubicBezTo>
                      <a:pt x="8584" y="176"/>
                      <a:pt x="9146" y="-100"/>
                      <a:pt x="9699" y="33"/>
                    </a:cubicBezTo>
                    <a:cubicBezTo>
                      <a:pt x="10318" y="291"/>
                      <a:pt x="10728" y="891"/>
                      <a:pt x="10747" y="1557"/>
                    </a:cubicBezTo>
                    <a:lnTo>
                      <a:pt x="12937" y="21084"/>
                    </a:lnTo>
                    <a:cubicBezTo>
                      <a:pt x="13118" y="21922"/>
                      <a:pt x="12623" y="22760"/>
                      <a:pt x="11794" y="22989"/>
                    </a:cubicBezTo>
                    <a:lnTo>
                      <a:pt x="11794" y="22989"/>
                    </a:lnTo>
                    <a:cubicBezTo>
                      <a:pt x="11233" y="22684"/>
                      <a:pt x="10870" y="22103"/>
                      <a:pt x="10842" y="21465"/>
                    </a:cubicBezTo>
                    <a:close/>
                    <a:moveTo>
                      <a:pt x="9509" y="13368"/>
                    </a:moveTo>
                    <a:lnTo>
                      <a:pt x="8651" y="6225"/>
                    </a:lnTo>
                    <a:lnTo>
                      <a:pt x="5794" y="12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AD8CE9DD-6FAE-4F51-A0BC-3586A80ADD87}"/>
                  </a:ext>
                </a:extLst>
              </p:cNvPr>
              <p:cNvSpPr/>
              <p:nvPr/>
            </p:nvSpPr>
            <p:spPr>
              <a:xfrm>
                <a:off x="7343372" y="3499866"/>
                <a:ext cx="15569" cy="23534"/>
              </a:xfrm>
              <a:custGeom>
                <a:avLst/>
                <a:gdLst>
                  <a:gd name="connsiteX0" fmla="*/ 13928 w 15569"/>
                  <a:gd name="connsiteY0" fmla="*/ 2000 h 23534"/>
                  <a:gd name="connsiteX1" fmla="*/ 15547 w 15569"/>
                  <a:gd name="connsiteY1" fmla="*/ 20383 h 23534"/>
                  <a:gd name="connsiteX2" fmla="*/ 14404 w 15569"/>
                  <a:gd name="connsiteY2" fmla="*/ 22193 h 23534"/>
                  <a:gd name="connsiteX3" fmla="*/ 12966 w 15569"/>
                  <a:gd name="connsiteY3" fmla="*/ 20974 h 23534"/>
                  <a:gd name="connsiteX4" fmla="*/ 12976 w 15569"/>
                  <a:gd name="connsiteY4" fmla="*/ 20669 h 23534"/>
                  <a:gd name="connsiteX5" fmla="*/ 11833 w 15569"/>
                  <a:gd name="connsiteY5" fmla="*/ 7525 h 23534"/>
                  <a:gd name="connsiteX6" fmla="*/ 8975 w 15569"/>
                  <a:gd name="connsiteY6" fmla="*/ 14097 h 23534"/>
                  <a:gd name="connsiteX7" fmla="*/ 8023 w 15569"/>
                  <a:gd name="connsiteY7" fmla="*/ 14954 h 23534"/>
                  <a:gd name="connsiteX8" fmla="*/ 8023 w 15569"/>
                  <a:gd name="connsiteY8" fmla="*/ 14954 h 23534"/>
                  <a:gd name="connsiteX9" fmla="*/ 6880 w 15569"/>
                  <a:gd name="connsiteY9" fmla="*/ 14383 h 23534"/>
                  <a:gd name="connsiteX10" fmla="*/ 3070 w 15569"/>
                  <a:gd name="connsiteY10" fmla="*/ 8572 h 23534"/>
                  <a:gd name="connsiteX11" fmla="*/ 4213 w 15569"/>
                  <a:gd name="connsiteY11" fmla="*/ 21622 h 23534"/>
                  <a:gd name="connsiteX12" fmla="*/ 2974 w 15569"/>
                  <a:gd name="connsiteY12" fmla="*/ 23527 h 23534"/>
                  <a:gd name="connsiteX13" fmla="*/ 1546 w 15569"/>
                  <a:gd name="connsiteY13" fmla="*/ 21907 h 23534"/>
                  <a:gd name="connsiteX14" fmla="*/ 22 w 15569"/>
                  <a:gd name="connsiteY14" fmla="*/ 3524 h 23534"/>
                  <a:gd name="connsiteX15" fmla="*/ 1165 w 15569"/>
                  <a:gd name="connsiteY15" fmla="*/ 1714 h 23534"/>
                  <a:gd name="connsiteX16" fmla="*/ 1165 w 15569"/>
                  <a:gd name="connsiteY16" fmla="*/ 1714 h 23534"/>
                  <a:gd name="connsiteX17" fmla="*/ 2212 w 15569"/>
                  <a:gd name="connsiteY17" fmla="*/ 2286 h 23534"/>
                  <a:gd name="connsiteX18" fmla="*/ 7546 w 15569"/>
                  <a:gd name="connsiteY18" fmla="*/ 10382 h 23534"/>
                  <a:gd name="connsiteX19" fmla="*/ 11547 w 15569"/>
                  <a:gd name="connsiteY19" fmla="*/ 857 h 23534"/>
                  <a:gd name="connsiteX20" fmla="*/ 12499 w 15569"/>
                  <a:gd name="connsiteY20" fmla="*/ 0 h 23534"/>
                  <a:gd name="connsiteX21" fmla="*/ 12499 w 15569"/>
                  <a:gd name="connsiteY21" fmla="*/ 0 h 23534"/>
                  <a:gd name="connsiteX22" fmla="*/ 14004 w 15569"/>
                  <a:gd name="connsiteY22" fmla="*/ 1543 h 23534"/>
                  <a:gd name="connsiteX23" fmla="*/ 13928 w 15569"/>
                  <a:gd name="connsiteY23" fmla="*/ 2000 h 2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569" h="23534">
                    <a:moveTo>
                      <a:pt x="13928" y="2000"/>
                    </a:moveTo>
                    <a:lnTo>
                      <a:pt x="15547" y="20383"/>
                    </a:lnTo>
                    <a:cubicBezTo>
                      <a:pt x="15681" y="21184"/>
                      <a:pt x="15185" y="21965"/>
                      <a:pt x="14404" y="22193"/>
                    </a:cubicBezTo>
                    <a:cubicBezTo>
                      <a:pt x="13671" y="22250"/>
                      <a:pt x="13023" y="21707"/>
                      <a:pt x="12966" y="20974"/>
                    </a:cubicBezTo>
                    <a:cubicBezTo>
                      <a:pt x="12957" y="20869"/>
                      <a:pt x="12957" y="20774"/>
                      <a:pt x="12976" y="20669"/>
                    </a:cubicBezTo>
                    <a:lnTo>
                      <a:pt x="11833" y="7525"/>
                    </a:lnTo>
                    <a:lnTo>
                      <a:pt x="8975" y="14097"/>
                    </a:lnTo>
                    <a:cubicBezTo>
                      <a:pt x="8889" y="14564"/>
                      <a:pt x="8499" y="14916"/>
                      <a:pt x="8023" y="14954"/>
                    </a:cubicBezTo>
                    <a:lnTo>
                      <a:pt x="8023" y="14954"/>
                    </a:lnTo>
                    <a:cubicBezTo>
                      <a:pt x="8023" y="14954"/>
                      <a:pt x="7261" y="14954"/>
                      <a:pt x="6880" y="14383"/>
                    </a:cubicBezTo>
                    <a:lnTo>
                      <a:pt x="3070" y="8572"/>
                    </a:lnTo>
                    <a:lnTo>
                      <a:pt x="4213" y="21622"/>
                    </a:lnTo>
                    <a:cubicBezTo>
                      <a:pt x="4213" y="22574"/>
                      <a:pt x="3736" y="23431"/>
                      <a:pt x="2974" y="23527"/>
                    </a:cubicBezTo>
                    <a:cubicBezTo>
                      <a:pt x="2212" y="23622"/>
                      <a:pt x="1641" y="22860"/>
                      <a:pt x="1546" y="21907"/>
                    </a:cubicBezTo>
                    <a:lnTo>
                      <a:pt x="22" y="3524"/>
                    </a:lnTo>
                    <a:cubicBezTo>
                      <a:pt x="-112" y="2715"/>
                      <a:pt x="383" y="1943"/>
                      <a:pt x="1165" y="1714"/>
                    </a:cubicBezTo>
                    <a:lnTo>
                      <a:pt x="1165" y="1714"/>
                    </a:lnTo>
                    <a:cubicBezTo>
                      <a:pt x="1603" y="1638"/>
                      <a:pt x="2041" y="1876"/>
                      <a:pt x="2212" y="2286"/>
                    </a:cubicBezTo>
                    <a:lnTo>
                      <a:pt x="7546" y="10382"/>
                    </a:lnTo>
                    <a:lnTo>
                      <a:pt x="11547" y="857"/>
                    </a:lnTo>
                    <a:cubicBezTo>
                      <a:pt x="11709" y="438"/>
                      <a:pt x="12061" y="124"/>
                      <a:pt x="12499" y="0"/>
                    </a:cubicBezTo>
                    <a:lnTo>
                      <a:pt x="12499" y="0"/>
                    </a:lnTo>
                    <a:cubicBezTo>
                      <a:pt x="13338" y="10"/>
                      <a:pt x="14014" y="705"/>
                      <a:pt x="14004" y="1543"/>
                    </a:cubicBezTo>
                    <a:cubicBezTo>
                      <a:pt x="14004" y="1696"/>
                      <a:pt x="13976" y="1848"/>
                      <a:pt x="13928" y="2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2CF24197-D920-43E9-9A91-B846B4CCCB72}"/>
                  </a:ext>
                </a:extLst>
              </p:cNvPr>
              <p:cNvSpPr/>
              <p:nvPr/>
            </p:nvSpPr>
            <p:spPr>
              <a:xfrm>
                <a:off x="7360202" y="3495606"/>
                <a:ext cx="11761" cy="22928"/>
              </a:xfrm>
              <a:custGeom>
                <a:avLst/>
                <a:gdLst>
                  <a:gd name="connsiteX0" fmla="*/ 8623 w 11761"/>
                  <a:gd name="connsiteY0" fmla="*/ 12928 h 22928"/>
                  <a:gd name="connsiteX1" fmla="*/ 5956 w 11761"/>
                  <a:gd name="connsiteY1" fmla="*/ 14356 h 22928"/>
                  <a:gd name="connsiteX2" fmla="*/ 7957 w 11761"/>
                  <a:gd name="connsiteY2" fmla="*/ 20643 h 22928"/>
                  <a:gd name="connsiteX3" fmla="*/ 7290 w 11761"/>
                  <a:gd name="connsiteY3" fmla="*/ 22929 h 22928"/>
                  <a:gd name="connsiteX4" fmla="*/ 5575 w 11761"/>
                  <a:gd name="connsiteY4" fmla="*/ 21976 h 22928"/>
                  <a:gd name="connsiteX5" fmla="*/ 146 w 11761"/>
                  <a:gd name="connsiteY5" fmla="*/ 4831 h 22928"/>
                  <a:gd name="connsiteX6" fmla="*/ 813 w 11761"/>
                  <a:gd name="connsiteY6" fmla="*/ 2545 h 22928"/>
                  <a:gd name="connsiteX7" fmla="*/ 813 w 11761"/>
                  <a:gd name="connsiteY7" fmla="*/ 2545 h 22928"/>
                  <a:gd name="connsiteX8" fmla="*/ 4623 w 11761"/>
                  <a:gd name="connsiteY8" fmla="*/ 545 h 22928"/>
                  <a:gd name="connsiteX9" fmla="*/ 11290 w 11761"/>
                  <a:gd name="connsiteY9" fmla="*/ 4260 h 22928"/>
                  <a:gd name="connsiteX10" fmla="*/ 8623 w 11761"/>
                  <a:gd name="connsiteY10" fmla="*/ 12928 h 22928"/>
                  <a:gd name="connsiteX11" fmla="*/ 4908 w 11761"/>
                  <a:gd name="connsiteY11" fmla="*/ 11118 h 22928"/>
                  <a:gd name="connsiteX12" fmla="*/ 7575 w 11761"/>
                  <a:gd name="connsiteY12" fmla="*/ 9689 h 22928"/>
                  <a:gd name="connsiteX13" fmla="*/ 8909 w 11761"/>
                  <a:gd name="connsiteY13" fmla="*/ 5593 h 22928"/>
                  <a:gd name="connsiteX14" fmla="*/ 5671 w 11761"/>
                  <a:gd name="connsiteY14" fmla="*/ 3688 h 22928"/>
                  <a:gd name="connsiteX15" fmla="*/ 3004 w 11761"/>
                  <a:gd name="connsiteY15" fmla="*/ 5117 h 2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61" h="22928">
                    <a:moveTo>
                      <a:pt x="8623" y="12928"/>
                    </a:moveTo>
                    <a:lnTo>
                      <a:pt x="5956" y="14356"/>
                    </a:lnTo>
                    <a:lnTo>
                      <a:pt x="7957" y="20643"/>
                    </a:lnTo>
                    <a:cubicBezTo>
                      <a:pt x="8261" y="21472"/>
                      <a:pt x="7995" y="22395"/>
                      <a:pt x="7290" y="22929"/>
                    </a:cubicBezTo>
                    <a:cubicBezTo>
                      <a:pt x="6623" y="22929"/>
                      <a:pt x="5861" y="22929"/>
                      <a:pt x="5575" y="21976"/>
                    </a:cubicBezTo>
                    <a:lnTo>
                      <a:pt x="146" y="4831"/>
                    </a:lnTo>
                    <a:cubicBezTo>
                      <a:pt x="-197" y="4003"/>
                      <a:pt x="79" y="3060"/>
                      <a:pt x="813" y="2545"/>
                    </a:cubicBezTo>
                    <a:lnTo>
                      <a:pt x="813" y="2545"/>
                    </a:lnTo>
                    <a:lnTo>
                      <a:pt x="4623" y="545"/>
                    </a:lnTo>
                    <a:cubicBezTo>
                      <a:pt x="7195" y="-884"/>
                      <a:pt x="10147" y="545"/>
                      <a:pt x="11290" y="4260"/>
                    </a:cubicBezTo>
                    <a:cubicBezTo>
                      <a:pt x="12471" y="7422"/>
                      <a:pt x="11376" y="10975"/>
                      <a:pt x="8623" y="12928"/>
                    </a:cubicBezTo>
                    <a:close/>
                    <a:moveTo>
                      <a:pt x="4908" y="11118"/>
                    </a:moveTo>
                    <a:lnTo>
                      <a:pt x="7575" y="9689"/>
                    </a:lnTo>
                    <a:cubicBezTo>
                      <a:pt x="8900" y="8784"/>
                      <a:pt x="9452" y="7098"/>
                      <a:pt x="8909" y="5593"/>
                    </a:cubicBezTo>
                    <a:cubicBezTo>
                      <a:pt x="8338" y="3879"/>
                      <a:pt x="6909" y="3022"/>
                      <a:pt x="5671" y="3688"/>
                    </a:cubicBezTo>
                    <a:lnTo>
                      <a:pt x="3004" y="5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498D0D42-10CB-4EB8-A385-095A29AA185C}"/>
                  </a:ext>
                </a:extLst>
              </p:cNvPr>
              <p:cNvSpPr/>
              <p:nvPr/>
            </p:nvSpPr>
            <p:spPr>
              <a:xfrm>
                <a:off x="7277321" y="3406018"/>
                <a:ext cx="7844" cy="10339"/>
              </a:xfrm>
              <a:custGeom>
                <a:avLst/>
                <a:gdLst>
                  <a:gd name="connsiteX0" fmla="*/ 7780 w 7844"/>
                  <a:gd name="connsiteY0" fmla="*/ 5741 h 10339"/>
                  <a:gd name="connsiteX1" fmla="*/ 3589 w 7844"/>
                  <a:gd name="connsiteY1" fmla="*/ 10313 h 10339"/>
                  <a:gd name="connsiteX2" fmla="*/ 64 w 7844"/>
                  <a:gd name="connsiteY2" fmla="*/ 4598 h 10339"/>
                  <a:gd name="connsiteX3" fmla="*/ 4256 w 7844"/>
                  <a:gd name="connsiteY3" fmla="*/ 26 h 10339"/>
                  <a:gd name="connsiteX4" fmla="*/ 7780 w 7844"/>
                  <a:gd name="connsiteY4" fmla="*/ 5741 h 1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4" h="10339">
                    <a:moveTo>
                      <a:pt x="7780" y="5741"/>
                    </a:moveTo>
                    <a:cubicBezTo>
                      <a:pt x="7780" y="8503"/>
                      <a:pt x="5780" y="10599"/>
                      <a:pt x="3589" y="10313"/>
                    </a:cubicBezTo>
                    <a:cubicBezTo>
                      <a:pt x="1160" y="9542"/>
                      <a:pt x="-335" y="7113"/>
                      <a:pt x="64" y="4598"/>
                    </a:cubicBezTo>
                    <a:cubicBezTo>
                      <a:pt x="64" y="1836"/>
                      <a:pt x="2065" y="-260"/>
                      <a:pt x="4256" y="26"/>
                    </a:cubicBezTo>
                    <a:cubicBezTo>
                      <a:pt x="6684" y="798"/>
                      <a:pt x="8180" y="3226"/>
                      <a:pt x="7780" y="5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E2DE555D-6AF7-4E77-BE2B-0D82E53967F6}"/>
                  </a:ext>
                </a:extLst>
              </p:cNvPr>
              <p:cNvSpPr/>
              <p:nvPr/>
            </p:nvSpPr>
            <p:spPr>
              <a:xfrm>
                <a:off x="7407154" y="3423925"/>
                <a:ext cx="7837" cy="10340"/>
              </a:xfrm>
              <a:custGeom>
                <a:avLst/>
                <a:gdLst>
                  <a:gd name="connsiteX0" fmla="*/ 7773 w 7837"/>
                  <a:gd name="connsiteY0" fmla="*/ 5741 h 10340"/>
                  <a:gd name="connsiteX1" fmla="*/ 3677 w 7837"/>
                  <a:gd name="connsiteY1" fmla="*/ 10313 h 10340"/>
                  <a:gd name="connsiteX2" fmla="*/ 57 w 7837"/>
                  <a:gd name="connsiteY2" fmla="*/ 4693 h 10340"/>
                  <a:gd name="connsiteX3" fmla="*/ 4248 w 7837"/>
                  <a:gd name="connsiteY3" fmla="*/ 26 h 10340"/>
                  <a:gd name="connsiteX4" fmla="*/ 7773 w 7837"/>
                  <a:gd name="connsiteY4" fmla="*/ 5741 h 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7" h="10340">
                    <a:moveTo>
                      <a:pt x="7773" y="5741"/>
                    </a:moveTo>
                    <a:cubicBezTo>
                      <a:pt x="7773" y="8599"/>
                      <a:pt x="5772" y="10599"/>
                      <a:pt x="3677" y="10313"/>
                    </a:cubicBezTo>
                    <a:cubicBezTo>
                      <a:pt x="1229" y="9618"/>
                      <a:pt x="-324" y="7208"/>
                      <a:pt x="57" y="4693"/>
                    </a:cubicBezTo>
                    <a:cubicBezTo>
                      <a:pt x="57" y="1836"/>
                      <a:pt x="2058" y="-260"/>
                      <a:pt x="4248" y="26"/>
                    </a:cubicBezTo>
                    <a:cubicBezTo>
                      <a:pt x="6677" y="798"/>
                      <a:pt x="8173" y="3226"/>
                      <a:pt x="7773" y="5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67C6956B-D0DE-4F62-8307-12518B722473}"/>
                  </a:ext>
                </a:extLst>
              </p:cNvPr>
              <p:cNvSpPr/>
              <p:nvPr/>
            </p:nvSpPr>
            <p:spPr>
              <a:xfrm>
                <a:off x="6837044" y="3328539"/>
                <a:ext cx="263092" cy="340013"/>
              </a:xfrm>
              <a:custGeom>
                <a:avLst/>
                <a:gdLst>
                  <a:gd name="connsiteX0" fmla="*/ 254222 w 263092"/>
                  <a:gd name="connsiteY0" fmla="*/ 113700 h 340013"/>
                  <a:gd name="connsiteX1" fmla="*/ 149447 w 263092"/>
                  <a:gd name="connsiteY1" fmla="*/ 325726 h 340013"/>
                  <a:gd name="connsiteX2" fmla="*/ 107252 w 263092"/>
                  <a:gd name="connsiteY2" fmla="*/ 340014 h 340013"/>
                  <a:gd name="connsiteX3" fmla="*/ 0 w 263092"/>
                  <a:gd name="connsiteY3" fmla="*/ 23117 h 340013"/>
                  <a:gd name="connsiteX4" fmla="*/ 42291 w 263092"/>
                  <a:gd name="connsiteY4" fmla="*/ 8830 h 340013"/>
                  <a:gd name="connsiteX5" fmla="*/ 254222 w 263092"/>
                  <a:gd name="connsiteY5" fmla="*/ 113700 h 34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092" h="340013">
                    <a:moveTo>
                      <a:pt x="254222" y="113700"/>
                    </a:moveTo>
                    <a:cubicBezTo>
                      <a:pt x="283826" y="201178"/>
                      <a:pt x="236915" y="296094"/>
                      <a:pt x="149447" y="325726"/>
                    </a:cubicBezTo>
                    <a:lnTo>
                      <a:pt x="107252" y="340014"/>
                    </a:lnTo>
                    <a:lnTo>
                      <a:pt x="0" y="23117"/>
                    </a:lnTo>
                    <a:lnTo>
                      <a:pt x="42291" y="8830"/>
                    </a:lnTo>
                    <a:cubicBezTo>
                      <a:pt x="129769" y="-20698"/>
                      <a:pt x="224628" y="26241"/>
                      <a:pt x="254222" y="113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480BDDA1-5629-4A63-8A86-D5D25D27C35F}"/>
                  </a:ext>
                </a:extLst>
              </p:cNvPr>
              <p:cNvSpPr/>
              <p:nvPr/>
            </p:nvSpPr>
            <p:spPr>
              <a:xfrm rot="-4992000">
                <a:off x="6729278" y="3340831"/>
                <a:ext cx="334518" cy="334518"/>
              </a:xfrm>
              <a:custGeom>
                <a:avLst/>
                <a:gdLst>
                  <a:gd name="connsiteX0" fmla="*/ 334518 w 334518"/>
                  <a:gd name="connsiteY0" fmla="*/ 167259 h 334518"/>
                  <a:gd name="connsiteX1" fmla="*/ 167259 w 334518"/>
                  <a:gd name="connsiteY1" fmla="*/ 334518 h 334518"/>
                  <a:gd name="connsiteX2" fmla="*/ 0 w 334518"/>
                  <a:gd name="connsiteY2" fmla="*/ 167259 h 334518"/>
                  <a:gd name="connsiteX3" fmla="*/ 167259 w 334518"/>
                  <a:gd name="connsiteY3" fmla="*/ 0 h 334518"/>
                  <a:gd name="connsiteX4" fmla="*/ 334518 w 334518"/>
                  <a:gd name="connsiteY4" fmla="*/ 167259 h 3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8" h="334518">
                    <a:moveTo>
                      <a:pt x="334518" y="167259"/>
                    </a:moveTo>
                    <a:cubicBezTo>
                      <a:pt x="334518" y="259634"/>
                      <a:pt x="259634" y="334518"/>
                      <a:pt x="167259" y="334518"/>
                    </a:cubicBezTo>
                    <a:cubicBezTo>
                      <a:pt x="74884" y="334518"/>
                      <a:pt x="0" y="259634"/>
                      <a:pt x="0" y="167259"/>
                    </a:cubicBezTo>
                    <a:cubicBezTo>
                      <a:pt x="0" y="74884"/>
                      <a:pt x="74884" y="0"/>
                      <a:pt x="167259" y="0"/>
                    </a:cubicBezTo>
                    <a:cubicBezTo>
                      <a:pt x="259634" y="0"/>
                      <a:pt x="334518" y="74884"/>
                      <a:pt x="334518" y="167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B9C85C16-AC6C-4C82-BE36-0B18295957C5}"/>
                  </a:ext>
                </a:extLst>
              </p:cNvPr>
              <p:cNvSpPr/>
              <p:nvPr/>
            </p:nvSpPr>
            <p:spPr>
              <a:xfrm rot="16608000">
                <a:off x="6727763" y="3342303"/>
                <a:ext cx="334518" cy="334518"/>
              </a:xfrm>
              <a:custGeom>
                <a:avLst/>
                <a:gdLst>
                  <a:gd name="connsiteX0" fmla="*/ 334518 w 334518"/>
                  <a:gd name="connsiteY0" fmla="*/ 167259 h 334518"/>
                  <a:gd name="connsiteX1" fmla="*/ 167259 w 334518"/>
                  <a:gd name="connsiteY1" fmla="*/ 334518 h 334518"/>
                  <a:gd name="connsiteX2" fmla="*/ 0 w 334518"/>
                  <a:gd name="connsiteY2" fmla="*/ 167259 h 334518"/>
                  <a:gd name="connsiteX3" fmla="*/ 167259 w 334518"/>
                  <a:gd name="connsiteY3" fmla="*/ 0 h 334518"/>
                  <a:gd name="connsiteX4" fmla="*/ 334518 w 334518"/>
                  <a:gd name="connsiteY4" fmla="*/ 167259 h 3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8" h="334518">
                    <a:moveTo>
                      <a:pt x="334518" y="167259"/>
                    </a:moveTo>
                    <a:cubicBezTo>
                      <a:pt x="334518" y="259634"/>
                      <a:pt x="259634" y="334518"/>
                      <a:pt x="167259" y="334518"/>
                    </a:cubicBezTo>
                    <a:cubicBezTo>
                      <a:pt x="74884" y="334518"/>
                      <a:pt x="0" y="259634"/>
                      <a:pt x="0" y="167259"/>
                    </a:cubicBezTo>
                    <a:cubicBezTo>
                      <a:pt x="0" y="74884"/>
                      <a:pt x="74884" y="0"/>
                      <a:pt x="167259" y="0"/>
                    </a:cubicBezTo>
                    <a:cubicBezTo>
                      <a:pt x="259634" y="0"/>
                      <a:pt x="334518" y="74884"/>
                      <a:pt x="334518" y="167259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972E42B0-F083-4403-B8BD-1EE67455D9B1}"/>
                  </a:ext>
                </a:extLst>
              </p:cNvPr>
              <p:cNvSpPr/>
              <p:nvPr/>
            </p:nvSpPr>
            <p:spPr>
              <a:xfrm>
                <a:off x="7021830" y="3584448"/>
                <a:ext cx="50600" cy="56696"/>
              </a:xfrm>
              <a:custGeom>
                <a:avLst/>
                <a:gdLst>
                  <a:gd name="connsiteX0" fmla="*/ 38100 w 50600"/>
                  <a:gd name="connsiteY0" fmla="*/ 0 h 56696"/>
                  <a:gd name="connsiteX1" fmla="*/ 44196 w 50600"/>
                  <a:gd name="connsiteY1" fmla="*/ 44196 h 56696"/>
                  <a:gd name="connsiteX2" fmla="*/ 0 w 50600"/>
                  <a:gd name="connsiteY2" fmla="*/ 50292 h 5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00" h="56696">
                    <a:moveTo>
                      <a:pt x="38100" y="0"/>
                    </a:moveTo>
                    <a:cubicBezTo>
                      <a:pt x="51987" y="10525"/>
                      <a:pt x="54721" y="30309"/>
                      <a:pt x="44196" y="44196"/>
                    </a:cubicBezTo>
                    <a:cubicBezTo>
                      <a:pt x="33671" y="58083"/>
                      <a:pt x="13887" y="60817"/>
                      <a:pt x="0" y="50292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9B3BBA39-6001-4450-AF61-1F7ECBCB8453}"/>
                  </a:ext>
                </a:extLst>
              </p:cNvPr>
              <p:cNvSpPr/>
              <p:nvPr/>
            </p:nvSpPr>
            <p:spPr>
              <a:xfrm>
                <a:off x="7072217" y="3478625"/>
                <a:ext cx="35073" cy="62695"/>
              </a:xfrm>
              <a:custGeom>
                <a:avLst/>
                <a:gdLst>
                  <a:gd name="connsiteX0" fmla="*/ 7239 w 35073"/>
                  <a:gd name="connsiteY0" fmla="*/ 0 h 62695"/>
                  <a:gd name="connsiteX1" fmla="*/ 34862 w 35073"/>
                  <a:gd name="connsiteY1" fmla="*/ 34861 h 62695"/>
                  <a:gd name="connsiteX2" fmla="*/ 0 w 35073"/>
                  <a:gd name="connsiteY2" fmla="*/ 62484 h 6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073" h="62695">
                    <a:moveTo>
                      <a:pt x="7239" y="0"/>
                    </a:moveTo>
                    <a:cubicBezTo>
                      <a:pt x="24489" y="2000"/>
                      <a:pt x="36862" y="17612"/>
                      <a:pt x="34862" y="34861"/>
                    </a:cubicBezTo>
                    <a:cubicBezTo>
                      <a:pt x="32861" y="52111"/>
                      <a:pt x="17250" y="64484"/>
                      <a:pt x="0" y="62484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704D9783-584C-4C13-8CFB-6C3DB420D34C}"/>
                  </a:ext>
                </a:extLst>
              </p:cNvPr>
              <p:cNvSpPr/>
              <p:nvPr/>
            </p:nvSpPr>
            <p:spPr>
              <a:xfrm>
                <a:off x="6919150" y="3309440"/>
                <a:ext cx="61440" cy="38406"/>
              </a:xfrm>
              <a:custGeom>
                <a:avLst/>
                <a:gdLst>
                  <a:gd name="connsiteX0" fmla="*/ 60674 w 61440"/>
                  <a:gd name="connsiteY0" fmla="*/ 38406 h 38406"/>
                  <a:gd name="connsiteX1" fmla="*/ 36786 w 61440"/>
                  <a:gd name="connsiteY1" fmla="*/ 764 h 38406"/>
                  <a:gd name="connsiteX2" fmla="*/ 0 w 61440"/>
                  <a:gd name="connsiteY2" fmla="*/ 21547 h 3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40" h="38406">
                    <a:moveTo>
                      <a:pt x="60674" y="38406"/>
                    </a:moveTo>
                    <a:cubicBezTo>
                      <a:pt x="64475" y="21414"/>
                      <a:pt x="53778" y="4554"/>
                      <a:pt x="36786" y="764"/>
                    </a:cubicBezTo>
                    <a:cubicBezTo>
                      <a:pt x="21002" y="-2761"/>
                      <a:pt x="5115" y="6212"/>
                      <a:pt x="0" y="21547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817619B0-0245-483B-ABFE-6ACD07BA0F3B}"/>
                  </a:ext>
                </a:extLst>
              </p:cNvPr>
              <p:cNvSpPr/>
              <p:nvPr/>
            </p:nvSpPr>
            <p:spPr>
              <a:xfrm>
                <a:off x="7015924" y="3365967"/>
                <a:ext cx="53320" cy="54079"/>
              </a:xfrm>
              <a:custGeom>
                <a:avLst/>
                <a:gdLst>
                  <a:gd name="connsiteX0" fmla="*/ 43720 w 53320"/>
                  <a:gd name="connsiteY0" fmla="*/ 54079 h 54079"/>
                  <a:gd name="connsiteX1" fmla="*/ 44482 w 53320"/>
                  <a:gd name="connsiteY1" fmla="*/ 9597 h 54079"/>
                  <a:gd name="connsiteX2" fmla="*/ 0 w 53320"/>
                  <a:gd name="connsiteY2" fmla="*/ 8835 h 5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20" h="54079">
                    <a:moveTo>
                      <a:pt x="43720" y="54079"/>
                    </a:moveTo>
                    <a:cubicBezTo>
                      <a:pt x="56217" y="42011"/>
                      <a:pt x="56560" y="22094"/>
                      <a:pt x="44482" y="9597"/>
                    </a:cubicBezTo>
                    <a:cubicBezTo>
                      <a:pt x="32414" y="-2899"/>
                      <a:pt x="12497" y="-3233"/>
                      <a:pt x="0" y="8835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F50407F5-8A26-4919-BDFB-BBE251126A2C}"/>
                  </a:ext>
                </a:extLst>
              </p:cNvPr>
              <p:cNvSpPr/>
              <p:nvPr/>
            </p:nvSpPr>
            <p:spPr>
              <a:xfrm>
                <a:off x="7120934" y="3237165"/>
                <a:ext cx="412181" cy="497217"/>
              </a:xfrm>
              <a:custGeom>
                <a:avLst/>
                <a:gdLst>
                  <a:gd name="connsiteX0" fmla="*/ 337808 w 412181"/>
                  <a:gd name="connsiteY0" fmla="*/ 33529 h 497217"/>
                  <a:gd name="connsiteX1" fmla="*/ 397720 w 412181"/>
                  <a:gd name="connsiteY1" fmla="*/ 463392 h 497217"/>
                  <a:gd name="connsiteX2" fmla="*/ 4623 w 412181"/>
                  <a:gd name="connsiteY2" fmla="*/ 461773 h 497217"/>
                  <a:gd name="connsiteX3" fmla="*/ 73679 w 412181"/>
                  <a:gd name="connsiteY3" fmla="*/ 262605 h 497217"/>
                  <a:gd name="connsiteX4" fmla="*/ 238652 w 412181"/>
                  <a:gd name="connsiteY4" fmla="*/ 305182 h 497217"/>
                  <a:gd name="connsiteX5" fmla="*/ 267227 w 412181"/>
                  <a:gd name="connsiteY5" fmla="*/ 62485 h 497217"/>
                  <a:gd name="connsiteX6" fmla="*/ 337808 w 412181"/>
                  <a:gd name="connsiteY6" fmla="*/ 33529 h 49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181" h="497217">
                    <a:moveTo>
                      <a:pt x="337808" y="33529"/>
                    </a:moveTo>
                    <a:cubicBezTo>
                      <a:pt x="388576" y="150591"/>
                      <a:pt x="437249" y="424054"/>
                      <a:pt x="397720" y="463392"/>
                    </a:cubicBezTo>
                    <a:cubicBezTo>
                      <a:pt x="324949" y="535591"/>
                      <a:pt x="57963" y="471202"/>
                      <a:pt x="4623" y="461773"/>
                    </a:cubicBezTo>
                    <a:cubicBezTo>
                      <a:pt x="-18142" y="457677"/>
                      <a:pt x="49295" y="258795"/>
                      <a:pt x="73679" y="262605"/>
                    </a:cubicBezTo>
                    <a:cubicBezTo>
                      <a:pt x="95015" y="265939"/>
                      <a:pt x="226937" y="319755"/>
                      <a:pt x="238652" y="305182"/>
                    </a:cubicBezTo>
                    <a:cubicBezTo>
                      <a:pt x="243510" y="299276"/>
                      <a:pt x="245320" y="184500"/>
                      <a:pt x="267227" y="62485"/>
                    </a:cubicBezTo>
                    <a:cubicBezTo>
                      <a:pt x="283896" y="-30956"/>
                      <a:pt x="322853" y="-1047"/>
                      <a:pt x="337808" y="33529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577CC709-938B-4AF1-B91F-0C9DE452A212}"/>
                  </a:ext>
                </a:extLst>
              </p:cNvPr>
              <p:cNvSpPr/>
              <p:nvPr/>
            </p:nvSpPr>
            <p:spPr>
              <a:xfrm>
                <a:off x="6886680" y="3462138"/>
                <a:ext cx="356796" cy="237850"/>
              </a:xfrm>
              <a:custGeom>
                <a:avLst/>
                <a:gdLst>
                  <a:gd name="connsiteX0" fmla="*/ 356797 w 356796"/>
                  <a:gd name="connsiteY0" fmla="*/ 62778 h 237850"/>
                  <a:gd name="connsiteX1" fmla="*/ 285169 w 356796"/>
                  <a:gd name="connsiteY1" fmla="*/ 24678 h 237850"/>
                  <a:gd name="connsiteX2" fmla="*/ 26184 w 356796"/>
                  <a:gd name="connsiteY2" fmla="*/ 56015 h 237850"/>
                  <a:gd name="connsiteX3" fmla="*/ 39138 w 356796"/>
                  <a:gd name="connsiteY3" fmla="*/ 103640 h 237850"/>
                  <a:gd name="connsiteX4" fmla="*/ 105813 w 356796"/>
                  <a:gd name="connsiteY4" fmla="*/ 66398 h 237850"/>
                  <a:gd name="connsiteX5" fmla="*/ 102003 w 356796"/>
                  <a:gd name="connsiteY5" fmla="*/ 148312 h 237850"/>
                  <a:gd name="connsiteX6" fmla="*/ 154295 w 356796"/>
                  <a:gd name="connsiteY6" fmla="*/ 218893 h 237850"/>
                  <a:gd name="connsiteX7" fmla="*/ 168392 w 356796"/>
                  <a:gd name="connsiteY7" fmla="*/ 210225 h 237850"/>
                  <a:gd name="connsiteX8" fmla="*/ 238877 w 356796"/>
                  <a:gd name="connsiteY8" fmla="*/ 236323 h 2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796" h="237850">
                    <a:moveTo>
                      <a:pt x="356797" y="62778"/>
                    </a:moveTo>
                    <a:cubicBezTo>
                      <a:pt x="332260" y="51357"/>
                      <a:pt x="308353" y="38632"/>
                      <a:pt x="285169" y="24678"/>
                    </a:cubicBezTo>
                    <a:cubicBezTo>
                      <a:pt x="200291" y="-17299"/>
                      <a:pt x="98603" y="-4992"/>
                      <a:pt x="26184" y="56015"/>
                    </a:cubicBezTo>
                    <a:cubicBezTo>
                      <a:pt x="-13154" y="88305"/>
                      <a:pt x="-7630" y="130024"/>
                      <a:pt x="39138" y="103640"/>
                    </a:cubicBezTo>
                    <a:cubicBezTo>
                      <a:pt x="72094" y="84590"/>
                      <a:pt x="93335" y="69445"/>
                      <a:pt x="105813" y="66398"/>
                    </a:cubicBezTo>
                    <a:cubicBezTo>
                      <a:pt x="105813" y="66398"/>
                      <a:pt x="84001" y="120023"/>
                      <a:pt x="102003" y="148312"/>
                    </a:cubicBezTo>
                    <a:cubicBezTo>
                      <a:pt x="117748" y="173049"/>
                      <a:pt x="135217" y="196633"/>
                      <a:pt x="154295" y="218893"/>
                    </a:cubicBezTo>
                    <a:cubicBezTo>
                      <a:pt x="159163" y="216292"/>
                      <a:pt x="163877" y="213397"/>
                      <a:pt x="168392" y="210225"/>
                    </a:cubicBezTo>
                    <a:cubicBezTo>
                      <a:pt x="184889" y="231789"/>
                      <a:pt x="212312" y="241943"/>
                      <a:pt x="238877" y="236323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069012FC-9422-4B17-8055-365A857EBB6F}"/>
                  </a:ext>
                </a:extLst>
              </p:cNvPr>
              <p:cNvSpPr/>
              <p:nvPr/>
            </p:nvSpPr>
            <p:spPr>
              <a:xfrm>
                <a:off x="6913328" y="3471481"/>
                <a:ext cx="215657" cy="250357"/>
              </a:xfrm>
              <a:custGeom>
                <a:avLst/>
                <a:gdLst>
                  <a:gd name="connsiteX0" fmla="*/ 215658 w 215657"/>
                  <a:gd name="connsiteY0" fmla="*/ 0 h 250357"/>
                  <a:gd name="connsiteX1" fmla="*/ 101358 w 215657"/>
                  <a:gd name="connsiteY1" fmla="*/ 40862 h 250357"/>
                  <a:gd name="connsiteX2" fmla="*/ 3345 w 215657"/>
                  <a:gd name="connsiteY2" fmla="*/ 162116 h 250357"/>
                  <a:gd name="connsiteX3" fmla="*/ 48970 w 215657"/>
                  <a:gd name="connsiteY3" fmla="*/ 163544 h 250357"/>
                  <a:gd name="connsiteX4" fmla="*/ 41255 w 215657"/>
                  <a:gd name="connsiteY4" fmla="*/ 214122 h 250357"/>
                  <a:gd name="connsiteX5" fmla="*/ 80403 w 215657"/>
                  <a:gd name="connsiteY5" fmla="*/ 212312 h 250357"/>
                  <a:gd name="connsiteX6" fmla="*/ 86975 w 215657"/>
                  <a:gd name="connsiteY6" fmla="*/ 247459 h 250357"/>
                  <a:gd name="connsiteX7" fmla="*/ 167271 w 215657"/>
                  <a:gd name="connsiteY7" fmla="*/ 208883 h 250357"/>
                  <a:gd name="connsiteX8" fmla="*/ 215658 w 215657"/>
                  <a:gd name="connsiteY8" fmla="*/ 0 h 25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657" h="250357">
                    <a:moveTo>
                      <a:pt x="215658" y="0"/>
                    </a:moveTo>
                    <a:cubicBezTo>
                      <a:pt x="191464" y="5048"/>
                      <a:pt x="140315" y="16764"/>
                      <a:pt x="101358" y="40862"/>
                    </a:cubicBezTo>
                    <a:cubicBezTo>
                      <a:pt x="58495" y="67627"/>
                      <a:pt x="-16753" y="130778"/>
                      <a:pt x="3345" y="162116"/>
                    </a:cubicBezTo>
                    <a:cubicBezTo>
                      <a:pt x="18109" y="185166"/>
                      <a:pt x="48970" y="163544"/>
                      <a:pt x="48970" y="163544"/>
                    </a:cubicBezTo>
                    <a:cubicBezTo>
                      <a:pt x="48970" y="163544"/>
                      <a:pt x="23348" y="196215"/>
                      <a:pt x="41255" y="214122"/>
                    </a:cubicBezTo>
                    <a:cubicBezTo>
                      <a:pt x="57447" y="230410"/>
                      <a:pt x="80403" y="212312"/>
                      <a:pt x="80403" y="212312"/>
                    </a:cubicBezTo>
                    <a:cubicBezTo>
                      <a:pt x="80403" y="212312"/>
                      <a:pt x="68211" y="234791"/>
                      <a:pt x="86975" y="247459"/>
                    </a:cubicBezTo>
                    <a:cubicBezTo>
                      <a:pt x="109454" y="262700"/>
                      <a:pt x="131171" y="213074"/>
                      <a:pt x="167271" y="208883"/>
                    </a:cubicBezTo>
                    <a:cubicBezTo>
                      <a:pt x="175748" y="207931"/>
                      <a:pt x="215658" y="0"/>
                      <a:pt x="215658" y="0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9F433A93-B7BB-44B8-AD7C-E5176C1114A6}"/>
                  </a:ext>
                </a:extLst>
              </p:cNvPr>
              <p:cNvSpPr/>
              <p:nvPr/>
            </p:nvSpPr>
            <p:spPr>
              <a:xfrm>
                <a:off x="6962389" y="3552825"/>
                <a:ext cx="88777" cy="82493"/>
              </a:xfrm>
              <a:custGeom>
                <a:avLst/>
                <a:gdLst>
                  <a:gd name="connsiteX0" fmla="*/ 88492 w 88777"/>
                  <a:gd name="connsiteY0" fmla="*/ 0 h 82493"/>
                  <a:gd name="connsiteX1" fmla="*/ 195 w 88777"/>
                  <a:gd name="connsiteY1" fmla="*/ 81153 h 82493"/>
                  <a:gd name="connsiteX2" fmla="*/ 767 w 88777"/>
                  <a:gd name="connsiteY2" fmla="*/ 82201 h 82493"/>
                  <a:gd name="connsiteX3" fmla="*/ 88777 w 88777"/>
                  <a:gd name="connsiteY3" fmla="*/ 381 h 82493"/>
                  <a:gd name="connsiteX4" fmla="*/ 88492 w 88777"/>
                  <a:gd name="connsiteY4" fmla="*/ 0 h 8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77" h="82493">
                    <a:moveTo>
                      <a:pt x="88492" y="0"/>
                    </a:moveTo>
                    <a:cubicBezTo>
                      <a:pt x="51516" y="17488"/>
                      <a:pt x="20731" y="45787"/>
                      <a:pt x="195" y="81153"/>
                    </a:cubicBezTo>
                    <a:cubicBezTo>
                      <a:pt x="-281" y="82105"/>
                      <a:pt x="195" y="82963"/>
                      <a:pt x="767" y="82201"/>
                    </a:cubicBezTo>
                    <a:cubicBezTo>
                      <a:pt x="26703" y="51483"/>
                      <a:pt x="56249" y="24012"/>
                      <a:pt x="88777" y="381"/>
                    </a:cubicBezTo>
                    <a:cubicBezTo>
                      <a:pt x="88777" y="381"/>
                      <a:pt x="88777" y="0"/>
                      <a:pt x="8849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008C7DDA-86B9-4278-999D-8444457FFE93}"/>
                  </a:ext>
                </a:extLst>
              </p:cNvPr>
              <p:cNvSpPr/>
              <p:nvPr/>
            </p:nvSpPr>
            <p:spPr>
              <a:xfrm>
                <a:off x="6993731" y="3596817"/>
                <a:ext cx="83629" cy="87650"/>
              </a:xfrm>
              <a:custGeom>
                <a:avLst/>
                <a:gdLst>
                  <a:gd name="connsiteX0" fmla="*/ 83344 w 83629"/>
                  <a:gd name="connsiteY0" fmla="*/ 13 h 87650"/>
                  <a:gd name="connsiteX1" fmla="*/ 0 w 83629"/>
                  <a:gd name="connsiteY1" fmla="*/ 86309 h 87650"/>
                  <a:gd name="connsiteX2" fmla="*/ 667 w 83629"/>
                  <a:gd name="connsiteY2" fmla="*/ 87357 h 87650"/>
                  <a:gd name="connsiteX3" fmla="*/ 83629 w 83629"/>
                  <a:gd name="connsiteY3" fmla="*/ 394 h 87650"/>
                  <a:gd name="connsiteX4" fmla="*/ 83344 w 83629"/>
                  <a:gd name="connsiteY4" fmla="*/ 13 h 8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29" h="87650">
                    <a:moveTo>
                      <a:pt x="83344" y="13"/>
                    </a:moveTo>
                    <a:cubicBezTo>
                      <a:pt x="48292" y="20739"/>
                      <a:pt x="19498" y="50552"/>
                      <a:pt x="0" y="86309"/>
                    </a:cubicBezTo>
                    <a:cubicBezTo>
                      <a:pt x="0" y="87262"/>
                      <a:pt x="0" y="88119"/>
                      <a:pt x="667" y="87357"/>
                    </a:cubicBezTo>
                    <a:cubicBezTo>
                      <a:pt x="24937" y="55324"/>
                      <a:pt x="52769" y="26149"/>
                      <a:pt x="83629" y="394"/>
                    </a:cubicBezTo>
                    <a:cubicBezTo>
                      <a:pt x="83629" y="394"/>
                      <a:pt x="83344" y="-83"/>
                      <a:pt x="83344" y="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5A67ED63-ED88-48BF-B460-632CC8E1C6AC}"/>
                  </a:ext>
                </a:extLst>
              </p:cNvPr>
              <p:cNvSpPr/>
              <p:nvPr/>
            </p:nvSpPr>
            <p:spPr>
              <a:xfrm>
                <a:off x="7356062" y="3230057"/>
                <a:ext cx="182879" cy="314004"/>
              </a:xfrm>
              <a:custGeom>
                <a:avLst/>
                <a:gdLst>
                  <a:gd name="connsiteX0" fmla="*/ 182880 w 182879"/>
                  <a:gd name="connsiteY0" fmla="*/ 314005 h 314004"/>
                  <a:gd name="connsiteX1" fmla="*/ 0 w 182879"/>
                  <a:gd name="connsiteY1" fmla="*/ 254092 h 314004"/>
                  <a:gd name="connsiteX2" fmla="*/ 30385 w 182879"/>
                  <a:gd name="connsiteY2" fmla="*/ 58830 h 314004"/>
                  <a:gd name="connsiteX3" fmla="*/ 122110 w 182879"/>
                  <a:gd name="connsiteY3" fmla="*/ 77880 h 314004"/>
                  <a:gd name="connsiteX4" fmla="*/ 182880 w 182879"/>
                  <a:gd name="connsiteY4" fmla="*/ 314005 h 31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79" h="314004">
                    <a:moveTo>
                      <a:pt x="182880" y="314005"/>
                    </a:moveTo>
                    <a:lnTo>
                      <a:pt x="0" y="254092"/>
                    </a:lnTo>
                    <a:cubicBezTo>
                      <a:pt x="0" y="254092"/>
                      <a:pt x="9525" y="134363"/>
                      <a:pt x="30385" y="58830"/>
                    </a:cubicBezTo>
                    <a:cubicBezTo>
                      <a:pt x="51245" y="-16703"/>
                      <a:pt x="79915" y="-28800"/>
                      <a:pt x="122110" y="77880"/>
                    </a:cubicBezTo>
                    <a:cubicBezTo>
                      <a:pt x="164306" y="184560"/>
                      <a:pt x="182880" y="314005"/>
                      <a:pt x="182880" y="314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322A85AA-C458-4E78-9CE4-CF4E29C4500E}"/>
                  </a:ext>
                </a:extLst>
              </p:cNvPr>
              <p:cNvSpPr/>
              <p:nvPr/>
            </p:nvSpPr>
            <p:spPr>
              <a:xfrm>
                <a:off x="7368156" y="3451944"/>
                <a:ext cx="149608" cy="50498"/>
              </a:xfrm>
              <a:custGeom>
                <a:avLst/>
                <a:gdLst>
                  <a:gd name="connsiteX0" fmla="*/ 384 w 149608"/>
                  <a:gd name="connsiteY0" fmla="*/ 11 h 50498"/>
                  <a:gd name="connsiteX1" fmla="*/ 149355 w 149608"/>
                  <a:gd name="connsiteY1" fmla="*/ 49350 h 50498"/>
                  <a:gd name="connsiteX2" fmla="*/ 149355 w 149608"/>
                  <a:gd name="connsiteY2" fmla="*/ 50493 h 50498"/>
                  <a:gd name="connsiteX3" fmla="*/ 479 w 149608"/>
                  <a:gd name="connsiteY3" fmla="*/ 677 h 50498"/>
                  <a:gd name="connsiteX4" fmla="*/ 384 w 149608"/>
                  <a:gd name="connsiteY4" fmla="*/ 11 h 5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08" h="50498">
                    <a:moveTo>
                      <a:pt x="384" y="11"/>
                    </a:moveTo>
                    <a:cubicBezTo>
                      <a:pt x="13243" y="2106"/>
                      <a:pt x="137734" y="43254"/>
                      <a:pt x="149355" y="49350"/>
                    </a:cubicBezTo>
                    <a:cubicBezTo>
                      <a:pt x="149926" y="49350"/>
                      <a:pt x="149355" y="50588"/>
                      <a:pt x="149355" y="50493"/>
                    </a:cubicBezTo>
                    <a:cubicBezTo>
                      <a:pt x="136306" y="48302"/>
                      <a:pt x="12005" y="6678"/>
                      <a:pt x="479" y="677"/>
                    </a:cubicBezTo>
                    <a:cubicBezTo>
                      <a:pt x="-283" y="487"/>
                      <a:pt x="3" y="-85"/>
                      <a:pt x="384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E27C69AA-5A80-4D86-AD47-C8F9472D2DEB}"/>
                  </a:ext>
                </a:extLst>
              </p:cNvPr>
              <p:cNvSpPr/>
              <p:nvPr/>
            </p:nvSpPr>
            <p:spPr>
              <a:xfrm>
                <a:off x="7354014" y="3348513"/>
                <a:ext cx="19478" cy="139751"/>
              </a:xfrm>
              <a:custGeom>
                <a:avLst/>
                <a:gdLst>
                  <a:gd name="connsiteX0" fmla="*/ 10335 w 19478"/>
                  <a:gd name="connsiteY0" fmla="*/ 24003 h 139751"/>
                  <a:gd name="connsiteX1" fmla="*/ 10335 w 19478"/>
                  <a:gd name="connsiteY1" fmla="*/ 40862 h 139751"/>
                  <a:gd name="connsiteX2" fmla="*/ 10335 w 19478"/>
                  <a:gd name="connsiteY2" fmla="*/ 46482 h 139751"/>
                  <a:gd name="connsiteX3" fmla="*/ 11382 w 19478"/>
                  <a:gd name="connsiteY3" fmla="*/ 39910 h 139751"/>
                  <a:gd name="connsiteX4" fmla="*/ 18907 w 19478"/>
                  <a:gd name="connsiteY4" fmla="*/ 0 h 139751"/>
                  <a:gd name="connsiteX5" fmla="*/ 19479 w 19478"/>
                  <a:gd name="connsiteY5" fmla="*/ 0 h 139751"/>
                  <a:gd name="connsiteX6" fmla="*/ 11097 w 19478"/>
                  <a:gd name="connsiteY6" fmla="*/ 72485 h 139751"/>
                  <a:gd name="connsiteX7" fmla="*/ 6620 w 19478"/>
                  <a:gd name="connsiteY7" fmla="*/ 107728 h 139751"/>
                  <a:gd name="connsiteX8" fmla="*/ 4143 w 19478"/>
                  <a:gd name="connsiteY8" fmla="*/ 126206 h 139751"/>
                  <a:gd name="connsiteX9" fmla="*/ 4143 w 19478"/>
                  <a:gd name="connsiteY9" fmla="*/ 134493 h 139751"/>
                  <a:gd name="connsiteX10" fmla="*/ 13002 w 19478"/>
                  <a:gd name="connsiteY10" fmla="*/ 138684 h 139751"/>
                  <a:gd name="connsiteX11" fmla="*/ 13002 w 19478"/>
                  <a:gd name="connsiteY11" fmla="*/ 139732 h 139751"/>
                  <a:gd name="connsiteX12" fmla="*/ 3477 w 19478"/>
                  <a:gd name="connsiteY12" fmla="*/ 136874 h 139751"/>
                  <a:gd name="connsiteX13" fmla="*/ 429 w 19478"/>
                  <a:gd name="connsiteY13" fmla="*/ 134779 h 139751"/>
                  <a:gd name="connsiteX14" fmla="*/ 429 w 19478"/>
                  <a:gd name="connsiteY14" fmla="*/ 128778 h 139751"/>
                  <a:gd name="connsiteX15" fmla="*/ 1477 w 19478"/>
                  <a:gd name="connsiteY15" fmla="*/ 118586 h 139751"/>
                  <a:gd name="connsiteX16" fmla="*/ 6334 w 19478"/>
                  <a:gd name="connsiteY16" fmla="*/ 79058 h 139751"/>
                  <a:gd name="connsiteX17" fmla="*/ 9763 w 19478"/>
                  <a:gd name="connsiteY17" fmla="*/ 54292 h 139751"/>
                  <a:gd name="connsiteX18" fmla="*/ 9763 w 19478"/>
                  <a:gd name="connsiteY18" fmla="*/ 40481 h 139751"/>
                  <a:gd name="connsiteX19" fmla="*/ 11002 w 19478"/>
                  <a:gd name="connsiteY19" fmla="*/ 23813 h 139751"/>
                  <a:gd name="connsiteX20" fmla="*/ 10335 w 19478"/>
                  <a:gd name="connsiteY20" fmla="*/ 24003 h 13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478" h="139751">
                    <a:moveTo>
                      <a:pt x="10335" y="24003"/>
                    </a:moveTo>
                    <a:cubicBezTo>
                      <a:pt x="10335" y="29594"/>
                      <a:pt x="10335" y="35214"/>
                      <a:pt x="10335" y="40862"/>
                    </a:cubicBezTo>
                    <a:cubicBezTo>
                      <a:pt x="10335" y="42767"/>
                      <a:pt x="10335" y="44672"/>
                      <a:pt x="10335" y="46482"/>
                    </a:cubicBezTo>
                    <a:cubicBezTo>
                      <a:pt x="10335" y="44291"/>
                      <a:pt x="11002" y="42100"/>
                      <a:pt x="11382" y="39910"/>
                    </a:cubicBezTo>
                    <a:cubicBezTo>
                      <a:pt x="13478" y="26575"/>
                      <a:pt x="16335" y="13335"/>
                      <a:pt x="18907" y="0"/>
                    </a:cubicBezTo>
                    <a:cubicBezTo>
                      <a:pt x="18907" y="0"/>
                      <a:pt x="19479" y="0"/>
                      <a:pt x="19479" y="0"/>
                    </a:cubicBezTo>
                    <a:cubicBezTo>
                      <a:pt x="16907" y="24193"/>
                      <a:pt x="14145" y="48292"/>
                      <a:pt x="11097" y="72485"/>
                    </a:cubicBezTo>
                    <a:cubicBezTo>
                      <a:pt x="9668" y="84201"/>
                      <a:pt x="8144" y="96012"/>
                      <a:pt x="6620" y="107728"/>
                    </a:cubicBezTo>
                    <a:cubicBezTo>
                      <a:pt x="5858" y="113919"/>
                      <a:pt x="5001" y="120015"/>
                      <a:pt x="4143" y="126206"/>
                    </a:cubicBezTo>
                    <a:cubicBezTo>
                      <a:pt x="4143" y="128492"/>
                      <a:pt x="2143" y="132779"/>
                      <a:pt x="4143" y="134493"/>
                    </a:cubicBezTo>
                    <a:cubicBezTo>
                      <a:pt x="6858" y="136341"/>
                      <a:pt x="9849" y="137760"/>
                      <a:pt x="13002" y="138684"/>
                    </a:cubicBezTo>
                    <a:cubicBezTo>
                      <a:pt x="13573" y="138684"/>
                      <a:pt x="13002" y="139922"/>
                      <a:pt x="13002" y="139732"/>
                    </a:cubicBezTo>
                    <a:cubicBezTo>
                      <a:pt x="9954" y="138684"/>
                      <a:pt x="6715" y="138017"/>
                      <a:pt x="3477" y="136874"/>
                    </a:cubicBezTo>
                    <a:cubicBezTo>
                      <a:pt x="2200" y="136655"/>
                      <a:pt x="1086" y="135893"/>
                      <a:pt x="429" y="134779"/>
                    </a:cubicBezTo>
                    <a:cubicBezTo>
                      <a:pt x="-143" y="132817"/>
                      <a:pt x="-143" y="130740"/>
                      <a:pt x="429" y="128778"/>
                    </a:cubicBezTo>
                    <a:cubicBezTo>
                      <a:pt x="429" y="125349"/>
                      <a:pt x="1095" y="122015"/>
                      <a:pt x="1477" y="118586"/>
                    </a:cubicBezTo>
                    <a:cubicBezTo>
                      <a:pt x="2810" y="105442"/>
                      <a:pt x="4429" y="92202"/>
                      <a:pt x="6334" y="79058"/>
                    </a:cubicBezTo>
                    <a:lnTo>
                      <a:pt x="9763" y="54292"/>
                    </a:lnTo>
                    <a:cubicBezTo>
                      <a:pt x="9525" y="49692"/>
                      <a:pt x="9525" y="45082"/>
                      <a:pt x="9763" y="40481"/>
                    </a:cubicBezTo>
                    <a:cubicBezTo>
                      <a:pt x="9763" y="34862"/>
                      <a:pt x="10430" y="29337"/>
                      <a:pt x="11002" y="23813"/>
                    </a:cubicBezTo>
                    <a:cubicBezTo>
                      <a:pt x="10049" y="23813"/>
                      <a:pt x="10335" y="23908"/>
                      <a:pt x="10335" y="240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6367761D-5548-4D87-8926-041A80F73B0F}"/>
                  </a:ext>
                </a:extLst>
              </p:cNvPr>
              <p:cNvSpPr/>
              <p:nvPr/>
            </p:nvSpPr>
            <p:spPr>
              <a:xfrm>
                <a:off x="7500175" y="3371850"/>
                <a:ext cx="39433" cy="173355"/>
              </a:xfrm>
              <a:custGeom>
                <a:avLst/>
                <a:gdLst>
                  <a:gd name="connsiteX0" fmla="*/ 26003 w 39433"/>
                  <a:gd name="connsiteY0" fmla="*/ 168021 h 173355"/>
                  <a:gd name="connsiteX1" fmla="*/ 38957 w 39433"/>
                  <a:gd name="connsiteY1" fmla="*/ 171545 h 173355"/>
                  <a:gd name="connsiteX2" fmla="*/ 38005 w 39433"/>
                  <a:gd name="connsiteY2" fmla="*/ 172307 h 173355"/>
                  <a:gd name="connsiteX3" fmla="*/ 19812 w 39433"/>
                  <a:gd name="connsiteY3" fmla="*/ 85916 h 173355"/>
                  <a:gd name="connsiteX4" fmla="*/ 10287 w 39433"/>
                  <a:gd name="connsiteY4" fmla="*/ 42863 h 173355"/>
                  <a:gd name="connsiteX5" fmla="*/ 0 w 39433"/>
                  <a:gd name="connsiteY5" fmla="*/ 0 h 173355"/>
                  <a:gd name="connsiteX6" fmla="*/ 13525 w 39433"/>
                  <a:gd name="connsiteY6" fmla="*/ 42100 h 173355"/>
                  <a:gd name="connsiteX7" fmla="*/ 24384 w 39433"/>
                  <a:gd name="connsiteY7" fmla="*/ 85058 h 173355"/>
                  <a:gd name="connsiteX8" fmla="*/ 33052 w 39433"/>
                  <a:gd name="connsiteY8" fmla="*/ 128397 h 173355"/>
                  <a:gd name="connsiteX9" fmla="*/ 39433 w 39433"/>
                  <a:gd name="connsiteY9" fmla="*/ 172212 h 173355"/>
                  <a:gd name="connsiteX10" fmla="*/ 39433 w 39433"/>
                  <a:gd name="connsiteY10" fmla="*/ 173355 h 173355"/>
                  <a:gd name="connsiteX11" fmla="*/ 38386 w 39433"/>
                  <a:gd name="connsiteY11" fmla="*/ 173355 h 17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433" h="173355">
                    <a:moveTo>
                      <a:pt x="26003" y="168021"/>
                    </a:moveTo>
                    <a:lnTo>
                      <a:pt x="38957" y="171545"/>
                    </a:lnTo>
                    <a:lnTo>
                      <a:pt x="38005" y="172307"/>
                    </a:lnTo>
                    <a:cubicBezTo>
                      <a:pt x="32099" y="143732"/>
                      <a:pt x="26194" y="115157"/>
                      <a:pt x="19812" y="85916"/>
                    </a:cubicBezTo>
                    <a:cubicBezTo>
                      <a:pt x="16859" y="71533"/>
                      <a:pt x="13335" y="57341"/>
                      <a:pt x="10287" y="42863"/>
                    </a:cubicBezTo>
                    <a:lnTo>
                      <a:pt x="0" y="0"/>
                    </a:lnTo>
                    <a:cubicBezTo>
                      <a:pt x="5048" y="13811"/>
                      <a:pt x="9525" y="27908"/>
                      <a:pt x="13525" y="42100"/>
                    </a:cubicBezTo>
                    <a:cubicBezTo>
                      <a:pt x="17526" y="56293"/>
                      <a:pt x="20955" y="70675"/>
                      <a:pt x="24384" y="85058"/>
                    </a:cubicBezTo>
                    <a:cubicBezTo>
                      <a:pt x="27813" y="99441"/>
                      <a:pt x="30289" y="113633"/>
                      <a:pt x="33052" y="128397"/>
                    </a:cubicBezTo>
                    <a:cubicBezTo>
                      <a:pt x="35814" y="143161"/>
                      <a:pt x="37814" y="157544"/>
                      <a:pt x="39433" y="172212"/>
                    </a:cubicBezTo>
                    <a:lnTo>
                      <a:pt x="39433" y="173355"/>
                    </a:lnTo>
                    <a:lnTo>
                      <a:pt x="38386" y="17335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EC1D7017-B4FB-44AC-AD57-107A77C77F0F}"/>
                  </a:ext>
                </a:extLst>
              </p:cNvPr>
              <p:cNvSpPr/>
              <p:nvPr/>
            </p:nvSpPr>
            <p:spPr>
              <a:xfrm>
                <a:off x="7509068" y="3383661"/>
                <a:ext cx="2673" cy="27527"/>
              </a:xfrm>
              <a:custGeom>
                <a:avLst/>
                <a:gdLst>
                  <a:gd name="connsiteX0" fmla="*/ 537 w 2673"/>
                  <a:gd name="connsiteY0" fmla="*/ 0 h 27527"/>
                  <a:gd name="connsiteX1" fmla="*/ 2156 w 2673"/>
                  <a:gd name="connsiteY1" fmla="*/ 27527 h 27527"/>
                  <a:gd name="connsiteX2" fmla="*/ 156 w 2673"/>
                  <a:gd name="connsiteY2" fmla="*/ 13811 h 27527"/>
                  <a:gd name="connsiteX3" fmla="*/ 537 w 2673"/>
                  <a:gd name="connsiteY3" fmla="*/ 0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3" h="27527">
                    <a:moveTo>
                      <a:pt x="537" y="0"/>
                    </a:moveTo>
                    <a:cubicBezTo>
                      <a:pt x="2661" y="9011"/>
                      <a:pt x="3204" y="18326"/>
                      <a:pt x="2156" y="27527"/>
                    </a:cubicBezTo>
                    <a:cubicBezTo>
                      <a:pt x="1070" y="23022"/>
                      <a:pt x="403" y="18431"/>
                      <a:pt x="156" y="13811"/>
                    </a:cubicBezTo>
                    <a:cubicBezTo>
                      <a:pt x="-140" y="9201"/>
                      <a:pt x="-16" y="4581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B68DE940-FA53-4C26-A274-6B348F84F486}"/>
                  </a:ext>
                </a:extLst>
              </p:cNvPr>
              <p:cNvSpPr/>
              <p:nvPr/>
            </p:nvSpPr>
            <p:spPr>
              <a:xfrm>
                <a:off x="7097172" y="3464528"/>
                <a:ext cx="154209" cy="53720"/>
              </a:xfrm>
              <a:custGeom>
                <a:avLst/>
                <a:gdLst>
                  <a:gd name="connsiteX0" fmla="*/ 0 w 154209"/>
                  <a:gd name="connsiteY0" fmla="*/ 0 h 53720"/>
                  <a:gd name="connsiteX1" fmla="*/ 51721 w 154209"/>
                  <a:gd name="connsiteY1" fmla="*/ 9525 h 53720"/>
                  <a:gd name="connsiteX2" fmla="*/ 99346 w 154209"/>
                  <a:gd name="connsiteY2" fmla="*/ 33147 h 53720"/>
                  <a:gd name="connsiteX3" fmla="*/ 98489 w 154209"/>
                  <a:gd name="connsiteY3" fmla="*/ 33147 h 53720"/>
                  <a:gd name="connsiteX4" fmla="*/ 127064 w 154209"/>
                  <a:gd name="connsiteY4" fmla="*/ 41529 h 53720"/>
                  <a:gd name="connsiteX5" fmla="*/ 154210 w 154209"/>
                  <a:gd name="connsiteY5" fmla="*/ 53721 h 53720"/>
                  <a:gd name="connsiteX6" fmla="*/ 124968 w 154209"/>
                  <a:gd name="connsiteY6" fmla="*/ 48006 h 53720"/>
                  <a:gd name="connsiteX7" fmla="*/ 97060 w 154209"/>
                  <a:gd name="connsiteY7" fmla="*/ 38481 h 53720"/>
                  <a:gd name="connsiteX8" fmla="*/ 96393 w 154209"/>
                  <a:gd name="connsiteY8" fmla="*/ 38481 h 53720"/>
                  <a:gd name="connsiteX9" fmla="*/ 96393 w 154209"/>
                  <a:gd name="connsiteY9" fmla="*/ 38481 h 53720"/>
                  <a:gd name="connsiteX10" fmla="*/ 51149 w 154209"/>
                  <a:gd name="connsiteY10" fmla="*/ 13811 h 53720"/>
                  <a:gd name="connsiteX11" fmla="*/ 0 w 154209"/>
                  <a:gd name="connsiteY11" fmla="*/ 0 h 5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09" h="53720">
                    <a:moveTo>
                      <a:pt x="0" y="0"/>
                    </a:moveTo>
                    <a:cubicBezTo>
                      <a:pt x="17564" y="1029"/>
                      <a:pt x="34938" y="4229"/>
                      <a:pt x="51721" y="9525"/>
                    </a:cubicBezTo>
                    <a:cubicBezTo>
                      <a:pt x="68771" y="14773"/>
                      <a:pt x="84849" y="22755"/>
                      <a:pt x="99346" y="33147"/>
                    </a:cubicBezTo>
                    <a:lnTo>
                      <a:pt x="98489" y="33147"/>
                    </a:lnTo>
                    <a:cubicBezTo>
                      <a:pt x="108176" y="35366"/>
                      <a:pt x="117720" y="38167"/>
                      <a:pt x="127064" y="41529"/>
                    </a:cubicBezTo>
                    <a:cubicBezTo>
                      <a:pt x="136436" y="44825"/>
                      <a:pt x="145523" y="48902"/>
                      <a:pt x="154210" y="53721"/>
                    </a:cubicBezTo>
                    <a:cubicBezTo>
                      <a:pt x="144323" y="52597"/>
                      <a:pt x="134550" y="50683"/>
                      <a:pt x="124968" y="48006"/>
                    </a:cubicBezTo>
                    <a:cubicBezTo>
                      <a:pt x="115481" y="45406"/>
                      <a:pt x="106156" y="42224"/>
                      <a:pt x="97060" y="38481"/>
                    </a:cubicBezTo>
                    <a:lnTo>
                      <a:pt x="96393" y="38481"/>
                    </a:lnTo>
                    <a:lnTo>
                      <a:pt x="96393" y="38481"/>
                    </a:lnTo>
                    <a:cubicBezTo>
                      <a:pt x="82734" y="27880"/>
                      <a:pt x="67456" y="19545"/>
                      <a:pt x="51149" y="13811"/>
                    </a:cubicBezTo>
                    <a:cubicBezTo>
                      <a:pt x="34662" y="7344"/>
                      <a:pt x="17507" y="2715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279D6E53-4D75-4359-9A64-C3DA992EF9E6}"/>
                  </a:ext>
                </a:extLst>
              </p:cNvPr>
              <p:cNvSpPr/>
              <p:nvPr/>
            </p:nvSpPr>
            <p:spPr>
              <a:xfrm>
                <a:off x="7308341" y="3092862"/>
                <a:ext cx="91973" cy="179839"/>
              </a:xfrm>
              <a:custGeom>
                <a:avLst/>
                <a:gdLst>
                  <a:gd name="connsiteX0" fmla="*/ 91630 w 91973"/>
                  <a:gd name="connsiteY0" fmla="*/ 131350 h 179839"/>
                  <a:gd name="connsiteX1" fmla="*/ 13621 w 91973"/>
                  <a:gd name="connsiteY1" fmla="*/ 179451 h 179839"/>
                  <a:gd name="connsiteX2" fmla="*/ 8668 w 91973"/>
                  <a:gd name="connsiteY2" fmla="*/ 116110 h 179839"/>
                  <a:gd name="connsiteX3" fmla="*/ 8096 w 91973"/>
                  <a:gd name="connsiteY3" fmla="*/ 111442 h 179839"/>
                  <a:gd name="connsiteX4" fmla="*/ 0 w 91973"/>
                  <a:gd name="connsiteY4" fmla="*/ 46101 h 179839"/>
                  <a:gd name="connsiteX5" fmla="*/ 91249 w 91973"/>
                  <a:gd name="connsiteY5" fmla="*/ 0 h 179839"/>
                  <a:gd name="connsiteX6" fmla="*/ 91630 w 91973"/>
                  <a:gd name="connsiteY6" fmla="*/ 131350 h 17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973" h="179839">
                    <a:moveTo>
                      <a:pt x="91630" y="131350"/>
                    </a:moveTo>
                    <a:cubicBezTo>
                      <a:pt x="89154" y="138779"/>
                      <a:pt x="48101" y="184499"/>
                      <a:pt x="13621" y="179451"/>
                    </a:cubicBezTo>
                    <a:cubicBezTo>
                      <a:pt x="2381" y="177832"/>
                      <a:pt x="8668" y="116110"/>
                      <a:pt x="8668" y="116110"/>
                    </a:cubicBezTo>
                    <a:lnTo>
                      <a:pt x="8096" y="111442"/>
                    </a:lnTo>
                    <a:lnTo>
                      <a:pt x="0" y="46101"/>
                    </a:lnTo>
                    <a:lnTo>
                      <a:pt x="91249" y="0"/>
                    </a:lnTo>
                    <a:cubicBezTo>
                      <a:pt x="91249" y="0"/>
                      <a:pt x="92583" y="128206"/>
                      <a:pt x="91630" y="131350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955C6BEB-2262-421F-BFCD-8E6215457B4D}"/>
                  </a:ext>
                </a:extLst>
              </p:cNvPr>
              <p:cNvSpPr/>
              <p:nvPr/>
            </p:nvSpPr>
            <p:spPr>
              <a:xfrm>
                <a:off x="7308341" y="3092862"/>
                <a:ext cx="91916" cy="140207"/>
              </a:xfrm>
              <a:custGeom>
                <a:avLst/>
                <a:gdLst>
                  <a:gd name="connsiteX0" fmla="*/ 0 w 91916"/>
                  <a:gd name="connsiteY0" fmla="*/ 46101 h 140207"/>
                  <a:gd name="connsiteX1" fmla="*/ 8096 w 91916"/>
                  <a:gd name="connsiteY1" fmla="*/ 111347 h 140207"/>
                  <a:gd name="connsiteX2" fmla="*/ 8668 w 91916"/>
                  <a:gd name="connsiteY2" fmla="*/ 116110 h 140207"/>
                  <a:gd name="connsiteX3" fmla="*/ 7048 w 91916"/>
                  <a:gd name="connsiteY3" fmla="*/ 140208 h 140207"/>
                  <a:gd name="connsiteX4" fmla="*/ 91916 w 91916"/>
                  <a:gd name="connsiteY4" fmla="*/ 80867 h 140207"/>
                  <a:gd name="connsiteX5" fmla="*/ 91249 w 91916"/>
                  <a:gd name="connsiteY5" fmla="*/ 0 h 14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916" h="140207">
                    <a:moveTo>
                      <a:pt x="0" y="46101"/>
                    </a:moveTo>
                    <a:lnTo>
                      <a:pt x="8096" y="111347"/>
                    </a:lnTo>
                    <a:lnTo>
                      <a:pt x="8668" y="116110"/>
                    </a:lnTo>
                    <a:cubicBezTo>
                      <a:pt x="8668" y="116110"/>
                      <a:pt x="7525" y="127254"/>
                      <a:pt x="7048" y="140208"/>
                    </a:cubicBezTo>
                    <a:cubicBezTo>
                      <a:pt x="44196" y="137817"/>
                      <a:pt x="76914" y="114938"/>
                      <a:pt x="91916" y="80867"/>
                    </a:cubicBezTo>
                    <a:cubicBezTo>
                      <a:pt x="91916" y="43815"/>
                      <a:pt x="91249" y="0"/>
                      <a:pt x="912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8A067ACD-B9AA-44B4-947C-015966744A53}"/>
                  </a:ext>
                </a:extLst>
              </p:cNvPr>
              <p:cNvSpPr/>
              <p:nvPr/>
            </p:nvSpPr>
            <p:spPr>
              <a:xfrm>
                <a:off x="7198536" y="2884242"/>
                <a:ext cx="266927" cy="327641"/>
              </a:xfrm>
              <a:custGeom>
                <a:avLst/>
                <a:gdLst>
                  <a:gd name="connsiteX0" fmla="*/ 8078 w 266927"/>
                  <a:gd name="connsiteY0" fmla="*/ 143469 h 327641"/>
                  <a:gd name="connsiteX1" fmla="*/ 82564 w 266927"/>
                  <a:gd name="connsiteY1" fmla="*/ 322920 h 327641"/>
                  <a:gd name="connsiteX2" fmla="*/ 248775 w 266927"/>
                  <a:gd name="connsiteY2" fmla="*/ 215288 h 327641"/>
                  <a:gd name="connsiteX3" fmla="*/ 182100 w 266927"/>
                  <a:gd name="connsiteY3" fmla="*/ 5738 h 327641"/>
                  <a:gd name="connsiteX4" fmla="*/ 8078 w 266927"/>
                  <a:gd name="connsiteY4" fmla="*/ 143469 h 32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27" h="327641">
                    <a:moveTo>
                      <a:pt x="8078" y="143469"/>
                    </a:moveTo>
                    <a:cubicBezTo>
                      <a:pt x="-25164" y="280344"/>
                      <a:pt x="53036" y="315777"/>
                      <a:pt x="82564" y="322920"/>
                    </a:cubicBezTo>
                    <a:cubicBezTo>
                      <a:pt x="109424" y="329397"/>
                      <a:pt x="201531" y="348066"/>
                      <a:pt x="248775" y="215288"/>
                    </a:cubicBezTo>
                    <a:cubicBezTo>
                      <a:pt x="296019" y="82509"/>
                      <a:pt x="242965" y="23740"/>
                      <a:pt x="182100" y="5738"/>
                    </a:cubicBezTo>
                    <a:cubicBezTo>
                      <a:pt x="121235" y="-12264"/>
                      <a:pt x="41416" y="6500"/>
                      <a:pt x="8078" y="143469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B99B24C2-7936-4EAC-8F5F-D96EEEF1680E}"/>
                  </a:ext>
                </a:extLst>
              </p:cNvPr>
              <p:cNvSpPr/>
              <p:nvPr/>
            </p:nvSpPr>
            <p:spPr>
              <a:xfrm>
                <a:off x="7220803" y="3049122"/>
                <a:ext cx="22204" cy="31056"/>
              </a:xfrm>
              <a:custGeom>
                <a:avLst/>
                <a:gdLst>
                  <a:gd name="connsiteX0" fmla="*/ 14482 w 22204"/>
                  <a:gd name="connsiteY0" fmla="*/ 211 h 31056"/>
                  <a:gd name="connsiteX1" fmla="*/ 8481 w 22204"/>
                  <a:gd name="connsiteY1" fmla="*/ 30881 h 31056"/>
                  <a:gd name="connsiteX2" fmla="*/ 14482 w 22204"/>
                  <a:gd name="connsiteY2" fmla="*/ 211 h 3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04" h="31056">
                    <a:moveTo>
                      <a:pt x="14482" y="211"/>
                    </a:moveTo>
                    <a:cubicBezTo>
                      <a:pt x="-853" y="-2837"/>
                      <a:pt x="-5806" y="28119"/>
                      <a:pt x="8481" y="30881"/>
                    </a:cubicBezTo>
                    <a:cubicBezTo>
                      <a:pt x="22769" y="33644"/>
                      <a:pt x="27722" y="2783"/>
                      <a:pt x="14482" y="2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A0B2C1EF-E09C-485D-8757-36AE64F5A745}"/>
                  </a:ext>
                </a:extLst>
              </p:cNvPr>
              <p:cNvSpPr/>
              <p:nvPr/>
            </p:nvSpPr>
            <p:spPr>
              <a:xfrm>
                <a:off x="7292692" y="3063622"/>
                <a:ext cx="22088" cy="31161"/>
              </a:xfrm>
              <a:custGeom>
                <a:avLst/>
                <a:gdLst>
                  <a:gd name="connsiteX0" fmla="*/ 12982 w 22088"/>
                  <a:gd name="connsiteY0" fmla="*/ 93 h 31161"/>
                  <a:gd name="connsiteX1" fmla="*/ 8124 w 22088"/>
                  <a:gd name="connsiteY1" fmla="*/ 31050 h 31161"/>
                  <a:gd name="connsiteX2" fmla="*/ 12982 w 22088"/>
                  <a:gd name="connsiteY2" fmla="*/ 93 h 3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88" h="31161">
                    <a:moveTo>
                      <a:pt x="12982" y="93"/>
                    </a:moveTo>
                    <a:cubicBezTo>
                      <a:pt x="28413" y="2570"/>
                      <a:pt x="22507" y="33241"/>
                      <a:pt x="8124" y="31050"/>
                    </a:cubicBezTo>
                    <a:cubicBezTo>
                      <a:pt x="-6258" y="28859"/>
                      <a:pt x="409" y="-1907"/>
                      <a:pt x="12982" y="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A20B56C0-91ED-4914-B03B-4B77D6AC6288}"/>
                  </a:ext>
                </a:extLst>
              </p:cNvPr>
              <p:cNvSpPr/>
              <p:nvPr/>
            </p:nvSpPr>
            <p:spPr>
              <a:xfrm>
                <a:off x="7223272" y="3014850"/>
                <a:ext cx="25747" cy="13472"/>
              </a:xfrm>
              <a:custGeom>
                <a:avLst/>
                <a:gdLst>
                  <a:gd name="connsiteX0" fmla="*/ 5155 w 25747"/>
                  <a:gd name="connsiteY0" fmla="*/ 13337 h 13472"/>
                  <a:gd name="connsiteX1" fmla="*/ 14680 w 25747"/>
                  <a:gd name="connsiteY1" fmla="*/ 13337 h 13472"/>
                  <a:gd name="connsiteX2" fmla="*/ 24205 w 25747"/>
                  <a:gd name="connsiteY2" fmla="*/ 11051 h 13472"/>
                  <a:gd name="connsiteX3" fmla="*/ 25158 w 25747"/>
                  <a:gd name="connsiteY3" fmla="*/ 5051 h 13472"/>
                  <a:gd name="connsiteX4" fmla="*/ 13632 w 25747"/>
                  <a:gd name="connsiteY4" fmla="*/ 98 h 13472"/>
                  <a:gd name="connsiteX5" fmla="*/ 1250 w 25747"/>
                  <a:gd name="connsiteY5" fmla="*/ 4574 h 13472"/>
                  <a:gd name="connsiteX6" fmla="*/ 1898 w 25747"/>
                  <a:gd name="connsiteY6" fmla="*/ 12090 h 13472"/>
                  <a:gd name="connsiteX7" fmla="*/ 5155 w 25747"/>
                  <a:gd name="connsiteY7" fmla="*/ 13337 h 1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47" h="13472">
                    <a:moveTo>
                      <a:pt x="5155" y="13337"/>
                    </a:moveTo>
                    <a:cubicBezTo>
                      <a:pt x="8327" y="13518"/>
                      <a:pt x="11508" y="13518"/>
                      <a:pt x="14680" y="13337"/>
                    </a:cubicBezTo>
                    <a:cubicBezTo>
                      <a:pt x="18014" y="13614"/>
                      <a:pt x="21357" y="12813"/>
                      <a:pt x="24205" y="11051"/>
                    </a:cubicBezTo>
                    <a:cubicBezTo>
                      <a:pt x="25824" y="9489"/>
                      <a:pt x="26215" y="7041"/>
                      <a:pt x="25158" y="5051"/>
                    </a:cubicBezTo>
                    <a:cubicBezTo>
                      <a:pt x="22500" y="1431"/>
                      <a:pt x="18090" y="-465"/>
                      <a:pt x="13632" y="98"/>
                    </a:cubicBezTo>
                    <a:cubicBezTo>
                      <a:pt x="9089" y="-7"/>
                      <a:pt x="4669" y="1583"/>
                      <a:pt x="1250" y="4574"/>
                    </a:cubicBezTo>
                    <a:cubicBezTo>
                      <a:pt x="-646" y="6832"/>
                      <a:pt x="-350" y="10194"/>
                      <a:pt x="1898" y="12090"/>
                    </a:cubicBezTo>
                    <a:cubicBezTo>
                      <a:pt x="2812" y="12861"/>
                      <a:pt x="3965" y="13299"/>
                      <a:pt x="5155" y="133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A5D42354-5230-422C-BB43-304D135AB77A}"/>
                  </a:ext>
                </a:extLst>
              </p:cNvPr>
              <p:cNvSpPr/>
              <p:nvPr/>
            </p:nvSpPr>
            <p:spPr>
              <a:xfrm>
                <a:off x="7303424" y="3031590"/>
                <a:ext cx="24892" cy="17232"/>
              </a:xfrm>
              <a:custGeom>
                <a:avLst/>
                <a:gdLst>
                  <a:gd name="connsiteX0" fmla="*/ 18633 w 24892"/>
                  <a:gd name="connsiteY0" fmla="*/ 17171 h 17232"/>
                  <a:gd name="connsiteX1" fmla="*/ 9108 w 24892"/>
                  <a:gd name="connsiteY1" fmla="*/ 13552 h 17232"/>
                  <a:gd name="connsiteX2" fmla="*/ 536 w 24892"/>
                  <a:gd name="connsiteY2" fmla="*/ 8123 h 17232"/>
                  <a:gd name="connsiteX3" fmla="*/ 1583 w 24892"/>
                  <a:gd name="connsiteY3" fmla="*/ 2122 h 17232"/>
                  <a:gd name="connsiteX4" fmla="*/ 14156 w 24892"/>
                  <a:gd name="connsiteY4" fmla="*/ 1360 h 17232"/>
                  <a:gd name="connsiteX5" fmla="*/ 24443 w 24892"/>
                  <a:gd name="connsiteY5" fmla="*/ 9647 h 17232"/>
                  <a:gd name="connsiteX6" fmla="*/ 21624 w 24892"/>
                  <a:gd name="connsiteY6" fmla="*/ 16790 h 17232"/>
                  <a:gd name="connsiteX7" fmla="*/ 18633 w 24892"/>
                  <a:gd name="connsiteY7" fmla="*/ 17171 h 1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92" h="17232">
                    <a:moveTo>
                      <a:pt x="18633" y="17171"/>
                    </a:moveTo>
                    <a:cubicBezTo>
                      <a:pt x="15490" y="16219"/>
                      <a:pt x="12632" y="14790"/>
                      <a:pt x="9108" y="13552"/>
                    </a:cubicBezTo>
                    <a:cubicBezTo>
                      <a:pt x="5736" y="12714"/>
                      <a:pt x="2736" y="10809"/>
                      <a:pt x="536" y="8123"/>
                    </a:cubicBezTo>
                    <a:cubicBezTo>
                      <a:pt x="-464" y="6113"/>
                      <a:pt x="-36" y="3674"/>
                      <a:pt x="1583" y="2122"/>
                    </a:cubicBezTo>
                    <a:cubicBezTo>
                      <a:pt x="5327" y="-402"/>
                      <a:pt x="10137" y="-698"/>
                      <a:pt x="14156" y="1360"/>
                    </a:cubicBezTo>
                    <a:cubicBezTo>
                      <a:pt x="18490" y="2760"/>
                      <a:pt x="22148" y="5713"/>
                      <a:pt x="24443" y="9647"/>
                    </a:cubicBezTo>
                    <a:cubicBezTo>
                      <a:pt x="25634" y="12399"/>
                      <a:pt x="24377" y="15590"/>
                      <a:pt x="21624" y="16790"/>
                    </a:cubicBezTo>
                    <a:cubicBezTo>
                      <a:pt x="20681" y="17191"/>
                      <a:pt x="19643" y="17324"/>
                      <a:pt x="18633" y="171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FD761D49-F962-4920-B928-E50E1F387F17}"/>
                  </a:ext>
                </a:extLst>
              </p:cNvPr>
              <p:cNvSpPr/>
              <p:nvPr/>
            </p:nvSpPr>
            <p:spPr>
              <a:xfrm>
                <a:off x="7269003" y="3146947"/>
                <a:ext cx="19969" cy="8307"/>
              </a:xfrm>
              <a:custGeom>
                <a:avLst/>
                <a:gdLst>
                  <a:gd name="connsiteX0" fmla="*/ 19050 w 19969"/>
                  <a:gd name="connsiteY0" fmla="*/ 112 h 8307"/>
                  <a:gd name="connsiteX1" fmla="*/ 10478 w 19969"/>
                  <a:gd name="connsiteY1" fmla="*/ 4875 h 8307"/>
                  <a:gd name="connsiteX2" fmla="*/ 476 w 19969"/>
                  <a:gd name="connsiteY2" fmla="*/ 1350 h 8307"/>
                  <a:gd name="connsiteX3" fmla="*/ 0 w 19969"/>
                  <a:gd name="connsiteY3" fmla="*/ 1827 h 8307"/>
                  <a:gd name="connsiteX4" fmla="*/ 11525 w 19969"/>
                  <a:gd name="connsiteY4" fmla="*/ 8304 h 8307"/>
                  <a:gd name="connsiteX5" fmla="*/ 19907 w 19969"/>
                  <a:gd name="connsiteY5" fmla="*/ 684 h 8307"/>
                  <a:gd name="connsiteX6" fmla="*/ 19050 w 19969"/>
                  <a:gd name="connsiteY6" fmla="*/ 112 h 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69" h="8307">
                    <a:moveTo>
                      <a:pt x="19050" y="112"/>
                    </a:moveTo>
                    <a:cubicBezTo>
                      <a:pt x="16574" y="2112"/>
                      <a:pt x="13906" y="4970"/>
                      <a:pt x="10478" y="4875"/>
                    </a:cubicBezTo>
                    <a:cubicBezTo>
                      <a:pt x="6925" y="4437"/>
                      <a:pt x="3515" y="3236"/>
                      <a:pt x="476" y="1350"/>
                    </a:cubicBezTo>
                    <a:lnTo>
                      <a:pt x="0" y="1827"/>
                    </a:lnTo>
                    <a:cubicBezTo>
                      <a:pt x="2372" y="5932"/>
                      <a:pt x="6791" y="8418"/>
                      <a:pt x="11525" y="8304"/>
                    </a:cubicBezTo>
                    <a:cubicBezTo>
                      <a:pt x="15602" y="7694"/>
                      <a:pt x="18907" y="4684"/>
                      <a:pt x="19907" y="684"/>
                    </a:cubicBezTo>
                    <a:cubicBezTo>
                      <a:pt x="20193" y="112"/>
                      <a:pt x="19431" y="-174"/>
                      <a:pt x="19050" y="1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204132E5-613A-4A8F-B7E2-75F80EAC5503}"/>
                  </a:ext>
                </a:extLst>
              </p:cNvPr>
              <p:cNvSpPr/>
              <p:nvPr/>
            </p:nvSpPr>
            <p:spPr>
              <a:xfrm>
                <a:off x="7253477" y="3121437"/>
                <a:ext cx="32506" cy="22383"/>
              </a:xfrm>
              <a:custGeom>
                <a:avLst/>
                <a:gdLst>
                  <a:gd name="connsiteX0" fmla="*/ 0 w 32506"/>
                  <a:gd name="connsiteY0" fmla="*/ 2762 h 22383"/>
                  <a:gd name="connsiteX1" fmla="*/ 11811 w 32506"/>
                  <a:gd name="connsiteY1" fmla="*/ 18859 h 22383"/>
                  <a:gd name="connsiteX2" fmla="*/ 22003 w 32506"/>
                  <a:gd name="connsiteY2" fmla="*/ 22384 h 22383"/>
                  <a:gd name="connsiteX3" fmla="*/ 32480 w 32506"/>
                  <a:gd name="connsiteY3" fmla="*/ 9525 h 22383"/>
                  <a:gd name="connsiteX4" fmla="*/ 31718 w 32506"/>
                  <a:gd name="connsiteY4" fmla="*/ 0 h 22383"/>
                  <a:gd name="connsiteX5" fmla="*/ 0 w 32506"/>
                  <a:gd name="connsiteY5" fmla="*/ 2762 h 2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6" h="22383">
                    <a:moveTo>
                      <a:pt x="0" y="2762"/>
                    </a:moveTo>
                    <a:cubicBezTo>
                      <a:pt x="2515" y="9039"/>
                      <a:pt x="6582" y="14573"/>
                      <a:pt x="11811" y="18859"/>
                    </a:cubicBezTo>
                    <a:cubicBezTo>
                      <a:pt x="14754" y="21079"/>
                      <a:pt x="18317" y="22308"/>
                      <a:pt x="22003" y="22384"/>
                    </a:cubicBezTo>
                    <a:cubicBezTo>
                      <a:pt x="30004" y="22384"/>
                      <a:pt x="32195" y="15811"/>
                      <a:pt x="32480" y="9525"/>
                    </a:cubicBezTo>
                    <a:cubicBezTo>
                      <a:pt x="32595" y="6334"/>
                      <a:pt x="32338" y="3134"/>
                      <a:pt x="31718" y="0"/>
                    </a:cubicBezTo>
                    <a:cubicBezTo>
                      <a:pt x="21698" y="4248"/>
                      <a:pt x="10601" y="5210"/>
                      <a:pt x="0" y="2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DFB64FD5-9A34-4EE8-938B-DB6415C66CDC}"/>
                  </a:ext>
                </a:extLst>
              </p:cNvPr>
              <p:cNvSpPr/>
              <p:nvPr/>
            </p:nvSpPr>
            <p:spPr>
              <a:xfrm>
                <a:off x="7258050" y="3133153"/>
                <a:ext cx="8858" cy="1869"/>
              </a:xfrm>
              <a:custGeom>
                <a:avLst/>
                <a:gdLst>
                  <a:gd name="connsiteX0" fmla="*/ 0 w 8858"/>
                  <a:gd name="connsiteY0" fmla="*/ 0 h 1869"/>
                  <a:gd name="connsiteX1" fmla="*/ 1238 w 8858"/>
                  <a:gd name="connsiteY1" fmla="*/ 1619 h 1869"/>
                  <a:gd name="connsiteX2" fmla="*/ 8858 w 8858"/>
                  <a:gd name="connsiteY2" fmla="*/ 1619 h 1869"/>
                  <a:gd name="connsiteX3" fmla="*/ 0 w 8858"/>
                  <a:gd name="connsiteY3" fmla="*/ 0 h 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" h="1869">
                    <a:moveTo>
                      <a:pt x="0" y="0"/>
                    </a:moveTo>
                    <a:cubicBezTo>
                      <a:pt x="381" y="562"/>
                      <a:pt x="800" y="1105"/>
                      <a:pt x="1238" y="1619"/>
                    </a:cubicBezTo>
                    <a:cubicBezTo>
                      <a:pt x="3772" y="1953"/>
                      <a:pt x="6325" y="1953"/>
                      <a:pt x="8858" y="1619"/>
                    </a:cubicBezTo>
                    <a:cubicBezTo>
                      <a:pt x="6096" y="1143"/>
                      <a:pt x="3143" y="571"/>
                      <a:pt x="0" y="0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78263304-9A8D-4678-8817-11AE7301B269}"/>
                  </a:ext>
                </a:extLst>
              </p:cNvPr>
              <p:cNvSpPr/>
              <p:nvPr/>
            </p:nvSpPr>
            <p:spPr>
              <a:xfrm>
                <a:off x="7275194" y="3129629"/>
                <a:ext cx="10668" cy="4102"/>
              </a:xfrm>
              <a:custGeom>
                <a:avLst/>
                <a:gdLst>
                  <a:gd name="connsiteX0" fmla="*/ 0 w 10668"/>
                  <a:gd name="connsiteY0" fmla="*/ 4096 h 4102"/>
                  <a:gd name="connsiteX1" fmla="*/ 5906 w 10668"/>
                  <a:gd name="connsiteY1" fmla="*/ 3524 h 4102"/>
                  <a:gd name="connsiteX2" fmla="*/ 10668 w 10668"/>
                  <a:gd name="connsiteY2" fmla="*/ 1810 h 4102"/>
                  <a:gd name="connsiteX3" fmla="*/ 10668 w 10668"/>
                  <a:gd name="connsiteY3" fmla="*/ 1048 h 4102"/>
                  <a:gd name="connsiteX4" fmla="*/ 10668 w 10668"/>
                  <a:gd name="connsiteY4" fmla="*/ 0 h 4102"/>
                  <a:gd name="connsiteX5" fmla="*/ 0 w 10668"/>
                  <a:gd name="connsiteY5" fmla="*/ 4096 h 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8" h="4102">
                    <a:moveTo>
                      <a:pt x="0" y="4096"/>
                    </a:moveTo>
                    <a:cubicBezTo>
                      <a:pt x="1981" y="4143"/>
                      <a:pt x="3963" y="3953"/>
                      <a:pt x="5906" y="3524"/>
                    </a:cubicBezTo>
                    <a:cubicBezTo>
                      <a:pt x="7534" y="3077"/>
                      <a:pt x="9125" y="2505"/>
                      <a:pt x="10668" y="1810"/>
                    </a:cubicBezTo>
                    <a:cubicBezTo>
                      <a:pt x="10668" y="1810"/>
                      <a:pt x="10668" y="1333"/>
                      <a:pt x="10668" y="1048"/>
                    </a:cubicBezTo>
                    <a:lnTo>
                      <a:pt x="10668" y="0"/>
                    </a:lnTo>
                    <a:cubicBezTo>
                      <a:pt x="7211" y="1619"/>
                      <a:pt x="3648" y="2981"/>
                      <a:pt x="0" y="4096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5587248E-6E58-428E-8A1B-AD1DE2CAF1EA}"/>
                  </a:ext>
                </a:extLst>
              </p:cNvPr>
              <p:cNvSpPr/>
              <p:nvPr/>
            </p:nvSpPr>
            <p:spPr>
              <a:xfrm>
                <a:off x="7237664" y="3049442"/>
                <a:ext cx="47653" cy="80943"/>
              </a:xfrm>
              <a:custGeom>
                <a:avLst/>
                <a:gdLst>
                  <a:gd name="connsiteX0" fmla="*/ 16480 w 47653"/>
                  <a:gd name="connsiteY0" fmla="*/ 56850 h 80943"/>
                  <a:gd name="connsiteX1" fmla="*/ 11146 w 47653"/>
                  <a:gd name="connsiteY1" fmla="*/ 77329 h 80943"/>
                  <a:gd name="connsiteX2" fmla="*/ 14766 w 47653"/>
                  <a:gd name="connsiteY2" fmla="*/ 79044 h 80943"/>
                  <a:gd name="connsiteX3" fmla="*/ 14766 w 47653"/>
                  <a:gd name="connsiteY3" fmla="*/ 79044 h 80943"/>
                  <a:gd name="connsiteX4" fmla="*/ 47532 w 47653"/>
                  <a:gd name="connsiteY4" fmla="*/ 72376 h 80943"/>
                  <a:gd name="connsiteX5" fmla="*/ 47303 w 47653"/>
                  <a:gd name="connsiteY5" fmla="*/ 71319 h 80943"/>
                  <a:gd name="connsiteX6" fmla="*/ 46675 w 47653"/>
                  <a:gd name="connsiteY6" fmla="*/ 71233 h 80943"/>
                  <a:gd name="connsiteX7" fmla="*/ 16385 w 47653"/>
                  <a:gd name="connsiteY7" fmla="*/ 74757 h 80943"/>
                  <a:gd name="connsiteX8" fmla="*/ 23529 w 47653"/>
                  <a:gd name="connsiteY8" fmla="*/ 51040 h 80943"/>
                  <a:gd name="connsiteX9" fmla="*/ 7813 w 47653"/>
                  <a:gd name="connsiteY9" fmla="*/ 51993 h 80943"/>
                  <a:gd name="connsiteX10" fmla="*/ 23719 w 47653"/>
                  <a:gd name="connsiteY10" fmla="*/ 1129 h 80943"/>
                  <a:gd name="connsiteX11" fmla="*/ 22005 w 47653"/>
                  <a:gd name="connsiteY11" fmla="*/ 462 h 80943"/>
                  <a:gd name="connsiteX12" fmla="*/ 2 w 47653"/>
                  <a:gd name="connsiteY12" fmla="*/ 56565 h 80943"/>
                  <a:gd name="connsiteX13" fmla="*/ 16480 w 47653"/>
                  <a:gd name="connsiteY13" fmla="*/ 56850 h 8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53" h="80943">
                    <a:moveTo>
                      <a:pt x="16480" y="56850"/>
                    </a:moveTo>
                    <a:cubicBezTo>
                      <a:pt x="14366" y="63585"/>
                      <a:pt x="12585" y="70414"/>
                      <a:pt x="11146" y="77329"/>
                    </a:cubicBezTo>
                    <a:cubicBezTo>
                      <a:pt x="11146" y="77901"/>
                      <a:pt x="12575" y="78472"/>
                      <a:pt x="14766" y="79044"/>
                    </a:cubicBezTo>
                    <a:cubicBezTo>
                      <a:pt x="14766" y="79044"/>
                      <a:pt x="14766" y="79044"/>
                      <a:pt x="14766" y="79044"/>
                    </a:cubicBezTo>
                    <a:cubicBezTo>
                      <a:pt x="26072" y="83111"/>
                      <a:pt x="38712" y="80539"/>
                      <a:pt x="47532" y="72376"/>
                    </a:cubicBezTo>
                    <a:cubicBezTo>
                      <a:pt x="47760" y="72024"/>
                      <a:pt x="47656" y="71547"/>
                      <a:pt x="47303" y="71319"/>
                    </a:cubicBezTo>
                    <a:cubicBezTo>
                      <a:pt x="47113" y="71205"/>
                      <a:pt x="46884" y="71167"/>
                      <a:pt x="46675" y="71233"/>
                    </a:cubicBezTo>
                    <a:cubicBezTo>
                      <a:pt x="37226" y="75653"/>
                      <a:pt x="26596" y="76891"/>
                      <a:pt x="16385" y="74757"/>
                    </a:cubicBezTo>
                    <a:cubicBezTo>
                      <a:pt x="16385" y="72852"/>
                      <a:pt x="24577" y="51040"/>
                      <a:pt x="23529" y="51040"/>
                    </a:cubicBezTo>
                    <a:cubicBezTo>
                      <a:pt x="18957" y="51040"/>
                      <a:pt x="10765" y="51707"/>
                      <a:pt x="7813" y="51993"/>
                    </a:cubicBezTo>
                    <a:cubicBezTo>
                      <a:pt x="10384" y="42468"/>
                      <a:pt x="18957" y="17607"/>
                      <a:pt x="23719" y="1129"/>
                    </a:cubicBezTo>
                    <a:cubicBezTo>
                      <a:pt x="23719" y="177"/>
                      <a:pt x="22386" y="-490"/>
                      <a:pt x="22005" y="462"/>
                    </a:cubicBezTo>
                    <a:cubicBezTo>
                      <a:pt x="13404" y="18636"/>
                      <a:pt x="6050" y="37381"/>
                      <a:pt x="2" y="56565"/>
                    </a:cubicBezTo>
                    <a:cubicBezTo>
                      <a:pt x="-188" y="58089"/>
                      <a:pt x="13623" y="57517"/>
                      <a:pt x="16480" y="568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320CD378-4FF5-4FEA-ADB7-2A5161453930}"/>
                  </a:ext>
                </a:extLst>
              </p:cNvPr>
              <p:cNvSpPr/>
              <p:nvPr/>
            </p:nvSpPr>
            <p:spPr>
              <a:xfrm>
                <a:off x="7200340" y="2859026"/>
                <a:ext cx="309886" cy="252885"/>
              </a:xfrm>
              <a:custGeom>
                <a:avLst/>
                <a:gdLst>
                  <a:gd name="connsiteX0" fmla="*/ 260592 w 309886"/>
                  <a:gd name="connsiteY0" fmla="*/ 252886 h 252885"/>
                  <a:gd name="connsiteX1" fmla="*/ 211919 w 309886"/>
                  <a:gd name="connsiteY1" fmla="*/ 162874 h 252885"/>
                  <a:gd name="connsiteX2" fmla="*/ 100096 w 309886"/>
                  <a:gd name="connsiteY2" fmla="*/ 81626 h 252885"/>
                  <a:gd name="connsiteX3" fmla="*/ 25610 w 309886"/>
                  <a:gd name="connsiteY3" fmla="*/ 117345 h 252885"/>
                  <a:gd name="connsiteX4" fmla="*/ 11228 w 309886"/>
                  <a:gd name="connsiteY4" fmla="*/ 149444 h 252885"/>
                  <a:gd name="connsiteX5" fmla="*/ 19229 w 309886"/>
                  <a:gd name="connsiteY5" fmla="*/ 88675 h 252885"/>
                  <a:gd name="connsiteX6" fmla="*/ 57995 w 309886"/>
                  <a:gd name="connsiteY6" fmla="*/ 19714 h 252885"/>
                  <a:gd name="connsiteX7" fmla="*/ 123813 w 309886"/>
                  <a:gd name="connsiteY7" fmla="*/ 14380 h 252885"/>
                  <a:gd name="connsiteX8" fmla="*/ 191726 w 309886"/>
                  <a:gd name="connsiteY8" fmla="*/ 1902 h 252885"/>
                  <a:gd name="connsiteX9" fmla="*/ 246876 w 309886"/>
                  <a:gd name="connsiteY9" fmla="*/ 47812 h 252885"/>
                  <a:gd name="connsiteX10" fmla="*/ 308312 w 309886"/>
                  <a:gd name="connsiteY10" fmla="*/ 101153 h 252885"/>
                  <a:gd name="connsiteX11" fmla="*/ 293644 w 309886"/>
                  <a:gd name="connsiteY11" fmla="*/ 165732 h 252885"/>
                  <a:gd name="connsiteX12" fmla="*/ 297549 w 309886"/>
                  <a:gd name="connsiteY12" fmla="*/ 214786 h 252885"/>
                  <a:gd name="connsiteX13" fmla="*/ 260592 w 309886"/>
                  <a:gd name="connsiteY13" fmla="*/ 252886 h 25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9886" h="252885">
                    <a:moveTo>
                      <a:pt x="260592" y="252886"/>
                    </a:moveTo>
                    <a:cubicBezTo>
                      <a:pt x="218682" y="252886"/>
                      <a:pt x="199823" y="202308"/>
                      <a:pt x="211919" y="162874"/>
                    </a:cubicBezTo>
                    <a:cubicBezTo>
                      <a:pt x="211919" y="162874"/>
                      <a:pt x="100096" y="170971"/>
                      <a:pt x="100096" y="81626"/>
                    </a:cubicBezTo>
                    <a:cubicBezTo>
                      <a:pt x="82779" y="105210"/>
                      <a:pt x="54843" y="118602"/>
                      <a:pt x="25610" y="117345"/>
                    </a:cubicBezTo>
                    <a:lnTo>
                      <a:pt x="11228" y="149444"/>
                    </a:lnTo>
                    <a:cubicBezTo>
                      <a:pt x="84" y="145444"/>
                      <a:pt x="-10204" y="112392"/>
                      <a:pt x="19229" y="88675"/>
                    </a:cubicBezTo>
                    <a:cubicBezTo>
                      <a:pt x="19229" y="88675"/>
                      <a:pt x="23705" y="44384"/>
                      <a:pt x="57995" y="19714"/>
                    </a:cubicBezTo>
                    <a:cubicBezTo>
                      <a:pt x="76969" y="5131"/>
                      <a:pt x="102734" y="3045"/>
                      <a:pt x="123813" y="14380"/>
                    </a:cubicBezTo>
                    <a:cubicBezTo>
                      <a:pt x="143968" y="1540"/>
                      <a:pt x="168324" y="-2937"/>
                      <a:pt x="191726" y="1902"/>
                    </a:cubicBezTo>
                    <a:cubicBezTo>
                      <a:pt x="216463" y="7369"/>
                      <a:pt x="237018" y="24476"/>
                      <a:pt x="246876" y="47812"/>
                    </a:cubicBezTo>
                    <a:cubicBezTo>
                      <a:pt x="246876" y="47812"/>
                      <a:pt x="301264" y="61528"/>
                      <a:pt x="308312" y="101153"/>
                    </a:cubicBezTo>
                    <a:cubicBezTo>
                      <a:pt x="312837" y="123784"/>
                      <a:pt x="307503" y="147273"/>
                      <a:pt x="293644" y="165732"/>
                    </a:cubicBezTo>
                    <a:cubicBezTo>
                      <a:pt x="293644" y="165732"/>
                      <a:pt x="306503" y="181829"/>
                      <a:pt x="297549" y="214786"/>
                    </a:cubicBezTo>
                    <a:cubicBezTo>
                      <a:pt x="291739" y="235931"/>
                      <a:pt x="273165" y="252695"/>
                      <a:pt x="260592" y="2528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0D39F77F-E13A-4A38-9858-FFAB681AA9B0}"/>
                  </a:ext>
                </a:extLst>
              </p:cNvPr>
              <p:cNvSpPr/>
              <p:nvPr/>
            </p:nvSpPr>
            <p:spPr>
              <a:xfrm>
                <a:off x="7299101" y="2932842"/>
                <a:ext cx="113158" cy="93154"/>
              </a:xfrm>
              <a:custGeom>
                <a:avLst/>
                <a:gdLst>
                  <a:gd name="connsiteX0" fmla="*/ 4192 w 113158"/>
                  <a:gd name="connsiteY0" fmla="*/ 0 h 93154"/>
                  <a:gd name="connsiteX1" fmla="*/ 2668 w 113158"/>
                  <a:gd name="connsiteY1" fmla="*/ 21812 h 93154"/>
                  <a:gd name="connsiteX2" fmla="*/ 5430 w 113158"/>
                  <a:gd name="connsiteY2" fmla="*/ 43053 h 93154"/>
                  <a:gd name="connsiteX3" fmla="*/ 29243 w 113158"/>
                  <a:gd name="connsiteY3" fmla="*/ 76581 h 93154"/>
                  <a:gd name="connsiteX4" fmla="*/ 69534 w 113158"/>
                  <a:gd name="connsiteY4" fmla="*/ 89249 h 93154"/>
                  <a:gd name="connsiteX5" fmla="*/ 91251 w 113158"/>
                  <a:gd name="connsiteY5" fmla="*/ 89916 h 93154"/>
                  <a:gd name="connsiteX6" fmla="*/ 113158 w 113158"/>
                  <a:gd name="connsiteY6" fmla="*/ 89059 h 93154"/>
                  <a:gd name="connsiteX7" fmla="*/ 91441 w 113158"/>
                  <a:gd name="connsiteY7" fmla="*/ 92488 h 93154"/>
                  <a:gd name="connsiteX8" fmla="*/ 69248 w 113158"/>
                  <a:gd name="connsiteY8" fmla="*/ 93154 h 93154"/>
                  <a:gd name="connsiteX9" fmla="*/ 26481 w 113158"/>
                  <a:gd name="connsiteY9" fmla="*/ 80867 h 93154"/>
                  <a:gd name="connsiteX10" fmla="*/ 1621 w 113158"/>
                  <a:gd name="connsiteY10" fmla="*/ 44005 h 93154"/>
                  <a:gd name="connsiteX11" fmla="*/ 4192 w 113158"/>
                  <a:gd name="connsiteY11" fmla="*/ 0 h 9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158" h="93154">
                    <a:moveTo>
                      <a:pt x="4192" y="0"/>
                    </a:moveTo>
                    <a:cubicBezTo>
                      <a:pt x="2973" y="7201"/>
                      <a:pt x="2468" y="14507"/>
                      <a:pt x="2668" y="21812"/>
                    </a:cubicBezTo>
                    <a:cubicBezTo>
                      <a:pt x="2763" y="28975"/>
                      <a:pt x="3687" y="36100"/>
                      <a:pt x="5430" y="43053"/>
                    </a:cubicBezTo>
                    <a:cubicBezTo>
                      <a:pt x="8935" y="56798"/>
                      <a:pt x="17422" y="68751"/>
                      <a:pt x="29243" y="76581"/>
                    </a:cubicBezTo>
                    <a:cubicBezTo>
                      <a:pt x="41492" y="83915"/>
                      <a:pt x="55294" y="88259"/>
                      <a:pt x="69534" y="89249"/>
                    </a:cubicBezTo>
                    <a:cubicBezTo>
                      <a:pt x="76773" y="89249"/>
                      <a:pt x="84012" y="90202"/>
                      <a:pt x="91251" y="89916"/>
                    </a:cubicBezTo>
                    <a:cubicBezTo>
                      <a:pt x="98490" y="89630"/>
                      <a:pt x="105824" y="89154"/>
                      <a:pt x="113158" y="89059"/>
                    </a:cubicBezTo>
                    <a:cubicBezTo>
                      <a:pt x="106014" y="90297"/>
                      <a:pt x="98680" y="91345"/>
                      <a:pt x="91441" y="92488"/>
                    </a:cubicBezTo>
                    <a:cubicBezTo>
                      <a:pt x="84202" y="93631"/>
                      <a:pt x="76677" y="92488"/>
                      <a:pt x="69248" y="93154"/>
                    </a:cubicBezTo>
                    <a:cubicBezTo>
                      <a:pt x="54189" y="92707"/>
                      <a:pt x="39482" y="88478"/>
                      <a:pt x="26481" y="80867"/>
                    </a:cubicBezTo>
                    <a:cubicBezTo>
                      <a:pt x="13717" y="72285"/>
                      <a:pt x="4802" y="59055"/>
                      <a:pt x="1621" y="44005"/>
                    </a:cubicBezTo>
                    <a:cubicBezTo>
                      <a:pt x="-1208" y="29356"/>
                      <a:pt x="-323" y="14221"/>
                      <a:pt x="419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37A12350-9959-45E1-854D-99CBCC2B9EFF}"/>
                  </a:ext>
                </a:extLst>
              </p:cNvPr>
              <p:cNvSpPr/>
              <p:nvPr/>
            </p:nvSpPr>
            <p:spPr>
              <a:xfrm>
                <a:off x="7447216" y="2906839"/>
                <a:ext cx="73863" cy="117919"/>
              </a:xfrm>
              <a:custGeom>
                <a:avLst/>
                <a:gdLst>
                  <a:gd name="connsiteX0" fmla="*/ 0 w 73863"/>
                  <a:gd name="connsiteY0" fmla="*/ 0 h 117919"/>
                  <a:gd name="connsiteX1" fmla="*/ 40386 w 73863"/>
                  <a:gd name="connsiteY1" fmla="*/ 11240 h 117919"/>
                  <a:gd name="connsiteX2" fmla="*/ 69723 w 73863"/>
                  <a:gd name="connsiteY2" fmla="*/ 41910 h 117919"/>
                  <a:gd name="connsiteX3" fmla="*/ 73724 w 73863"/>
                  <a:gd name="connsiteY3" fmla="*/ 63151 h 117919"/>
                  <a:gd name="connsiteX4" fmla="*/ 71438 w 73863"/>
                  <a:gd name="connsiteY4" fmla="*/ 84392 h 117919"/>
                  <a:gd name="connsiteX5" fmla="*/ 46768 w 73863"/>
                  <a:gd name="connsiteY5" fmla="*/ 117920 h 117919"/>
                  <a:gd name="connsiteX6" fmla="*/ 67533 w 73863"/>
                  <a:gd name="connsiteY6" fmla="*/ 83439 h 117919"/>
                  <a:gd name="connsiteX7" fmla="*/ 64866 w 73863"/>
                  <a:gd name="connsiteY7" fmla="*/ 43815 h 117919"/>
                  <a:gd name="connsiteX8" fmla="*/ 54293 w 73863"/>
                  <a:gd name="connsiteY8" fmla="*/ 27146 h 117919"/>
                  <a:gd name="connsiteX9" fmla="*/ 38481 w 73863"/>
                  <a:gd name="connsiteY9" fmla="*/ 14669 h 117919"/>
                  <a:gd name="connsiteX10" fmla="*/ 0 w 73863"/>
                  <a:gd name="connsiteY10" fmla="*/ 0 h 11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863" h="117919">
                    <a:moveTo>
                      <a:pt x="0" y="0"/>
                    </a:moveTo>
                    <a:cubicBezTo>
                      <a:pt x="14078" y="991"/>
                      <a:pt x="27823" y="4810"/>
                      <a:pt x="40386" y="11240"/>
                    </a:cubicBezTo>
                    <a:cubicBezTo>
                      <a:pt x="53464" y="17697"/>
                      <a:pt x="63846" y="28556"/>
                      <a:pt x="69723" y="41910"/>
                    </a:cubicBezTo>
                    <a:cubicBezTo>
                      <a:pt x="72124" y="48749"/>
                      <a:pt x="73476" y="55912"/>
                      <a:pt x="73724" y="63151"/>
                    </a:cubicBezTo>
                    <a:cubicBezTo>
                      <a:pt x="74209" y="70314"/>
                      <a:pt x="73428" y="77495"/>
                      <a:pt x="71438" y="84392"/>
                    </a:cubicBezTo>
                    <a:cubicBezTo>
                      <a:pt x="67637" y="98231"/>
                      <a:pt x="58846" y="110176"/>
                      <a:pt x="46768" y="117920"/>
                    </a:cubicBezTo>
                    <a:cubicBezTo>
                      <a:pt x="57245" y="108976"/>
                      <a:pt x="64532" y="96879"/>
                      <a:pt x="67533" y="83439"/>
                    </a:cubicBezTo>
                    <a:cubicBezTo>
                      <a:pt x="70476" y="70247"/>
                      <a:pt x="69552" y="56493"/>
                      <a:pt x="64866" y="43815"/>
                    </a:cubicBezTo>
                    <a:cubicBezTo>
                      <a:pt x="62475" y="37614"/>
                      <a:pt x="58874" y="31956"/>
                      <a:pt x="54293" y="27146"/>
                    </a:cubicBezTo>
                    <a:cubicBezTo>
                      <a:pt x="49559" y="22346"/>
                      <a:pt x="44253" y="18155"/>
                      <a:pt x="38481" y="14669"/>
                    </a:cubicBezTo>
                    <a:cubicBezTo>
                      <a:pt x="26508" y="7792"/>
                      <a:pt x="13516" y="2838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4523E4D6-A854-450E-83B3-7D9D2E2A7AA6}"/>
                  </a:ext>
                </a:extLst>
              </p:cNvPr>
              <p:cNvSpPr/>
              <p:nvPr/>
            </p:nvSpPr>
            <p:spPr>
              <a:xfrm>
                <a:off x="7220711" y="2860468"/>
                <a:ext cx="103441" cy="60467"/>
              </a:xfrm>
              <a:custGeom>
                <a:avLst/>
                <a:gdLst>
                  <a:gd name="connsiteX0" fmla="*/ 103442 w 103441"/>
                  <a:gd name="connsiteY0" fmla="*/ 12938 h 60467"/>
                  <a:gd name="connsiteX1" fmla="*/ 71247 w 103441"/>
                  <a:gd name="connsiteY1" fmla="*/ 4747 h 60467"/>
                  <a:gd name="connsiteX2" fmla="*/ 39529 w 103441"/>
                  <a:gd name="connsiteY2" fmla="*/ 9890 h 60467"/>
                  <a:gd name="connsiteX3" fmla="*/ 15050 w 103441"/>
                  <a:gd name="connsiteY3" fmla="*/ 30750 h 60467"/>
                  <a:gd name="connsiteX4" fmla="*/ 0 w 103441"/>
                  <a:gd name="connsiteY4" fmla="*/ 60468 h 60467"/>
                  <a:gd name="connsiteX5" fmla="*/ 11811 w 103441"/>
                  <a:gd name="connsiteY5" fmla="*/ 28464 h 60467"/>
                  <a:gd name="connsiteX6" fmla="*/ 37338 w 103441"/>
                  <a:gd name="connsiteY6" fmla="*/ 5128 h 60467"/>
                  <a:gd name="connsiteX7" fmla="*/ 71628 w 103441"/>
                  <a:gd name="connsiteY7" fmla="*/ 841 h 60467"/>
                  <a:gd name="connsiteX8" fmla="*/ 103442 w 103441"/>
                  <a:gd name="connsiteY8" fmla="*/ 12938 h 6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41" h="60467">
                    <a:moveTo>
                      <a:pt x="103442" y="12938"/>
                    </a:moveTo>
                    <a:cubicBezTo>
                      <a:pt x="93221" y="8499"/>
                      <a:pt x="82344" y="5737"/>
                      <a:pt x="71247" y="4747"/>
                    </a:cubicBezTo>
                    <a:cubicBezTo>
                      <a:pt x="60408" y="3689"/>
                      <a:pt x="49482" y="5461"/>
                      <a:pt x="39529" y="9890"/>
                    </a:cubicBezTo>
                    <a:cubicBezTo>
                      <a:pt x="29737" y="14662"/>
                      <a:pt x="21317" y="21844"/>
                      <a:pt x="15050" y="30750"/>
                    </a:cubicBezTo>
                    <a:cubicBezTo>
                      <a:pt x="8630" y="39884"/>
                      <a:pt x="3563" y="49895"/>
                      <a:pt x="0" y="60468"/>
                    </a:cubicBezTo>
                    <a:cubicBezTo>
                      <a:pt x="1705" y="49105"/>
                      <a:pt x="5725" y="38218"/>
                      <a:pt x="11811" y="28464"/>
                    </a:cubicBezTo>
                    <a:cubicBezTo>
                      <a:pt x="17898" y="18387"/>
                      <a:pt x="26766" y="10290"/>
                      <a:pt x="37338" y="5128"/>
                    </a:cubicBezTo>
                    <a:cubicBezTo>
                      <a:pt x="48101" y="365"/>
                      <a:pt x="60027" y="-1121"/>
                      <a:pt x="71628" y="841"/>
                    </a:cubicBezTo>
                    <a:cubicBezTo>
                      <a:pt x="82991" y="2499"/>
                      <a:pt x="93850" y="6623"/>
                      <a:pt x="103442" y="129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F362FEAE-657E-4BBE-BC27-2D92B916B78C}"/>
                  </a:ext>
                </a:extLst>
              </p:cNvPr>
              <p:cNvSpPr/>
              <p:nvPr/>
            </p:nvSpPr>
            <p:spPr>
              <a:xfrm>
                <a:off x="7243095" y="2936176"/>
                <a:ext cx="58864" cy="45167"/>
              </a:xfrm>
              <a:custGeom>
                <a:avLst/>
                <a:gdLst>
                  <a:gd name="connsiteX0" fmla="*/ 0 w 58864"/>
                  <a:gd name="connsiteY0" fmla="*/ 45149 h 45167"/>
                  <a:gd name="connsiteX1" fmla="*/ 34671 w 58864"/>
                  <a:gd name="connsiteY1" fmla="*/ 29051 h 45167"/>
                  <a:gd name="connsiteX2" fmla="*/ 48482 w 58864"/>
                  <a:gd name="connsiteY2" fmla="*/ 16288 h 45167"/>
                  <a:gd name="connsiteX3" fmla="*/ 58864 w 58864"/>
                  <a:gd name="connsiteY3" fmla="*/ 0 h 45167"/>
                  <a:gd name="connsiteX4" fmla="*/ 51721 w 58864"/>
                  <a:gd name="connsiteY4" fmla="*/ 18574 h 45167"/>
                  <a:gd name="connsiteX5" fmla="*/ 37719 w 58864"/>
                  <a:gd name="connsiteY5" fmla="*/ 33242 h 45167"/>
                  <a:gd name="connsiteX6" fmla="*/ 19621 w 58864"/>
                  <a:gd name="connsiteY6" fmla="*/ 42196 h 45167"/>
                  <a:gd name="connsiteX7" fmla="*/ 0 w 58864"/>
                  <a:gd name="connsiteY7" fmla="*/ 45149 h 4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64" h="45167">
                    <a:moveTo>
                      <a:pt x="0" y="45149"/>
                    </a:moveTo>
                    <a:cubicBezTo>
                      <a:pt x="12383" y="41767"/>
                      <a:pt x="24098" y="36328"/>
                      <a:pt x="34671" y="29051"/>
                    </a:cubicBezTo>
                    <a:cubicBezTo>
                      <a:pt x="39824" y="25432"/>
                      <a:pt x="44472" y="21146"/>
                      <a:pt x="48482" y="16288"/>
                    </a:cubicBezTo>
                    <a:cubicBezTo>
                      <a:pt x="52540" y="11268"/>
                      <a:pt x="56026" y="5801"/>
                      <a:pt x="58864" y="0"/>
                    </a:cubicBezTo>
                    <a:cubicBezTo>
                      <a:pt x="57788" y="6620"/>
                      <a:pt x="55359" y="12945"/>
                      <a:pt x="51721" y="18574"/>
                    </a:cubicBezTo>
                    <a:cubicBezTo>
                      <a:pt x="48044" y="24327"/>
                      <a:pt x="43291" y="29309"/>
                      <a:pt x="37719" y="33242"/>
                    </a:cubicBezTo>
                    <a:cubicBezTo>
                      <a:pt x="32195" y="37167"/>
                      <a:pt x="26089" y="40186"/>
                      <a:pt x="19621" y="42196"/>
                    </a:cubicBezTo>
                    <a:cubicBezTo>
                      <a:pt x="13306" y="44320"/>
                      <a:pt x="6668" y="45320"/>
                      <a:pt x="0" y="451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E7741642-6958-4D44-BA99-84590C7ECCEB}"/>
                  </a:ext>
                </a:extLst>
              </p:cNvPr>
              <p:cNvSpPr/>
              <p:nvPr/>
            </p:nvSpPr>
            <p:spPr>
              <a:xfrm>
                <a:off x="7354297" y="3103254"/>
                <a:ext cx="4574" cy="5332"/>
              </a:xfrm>
              <a:custGeom>
                <a:avLst/>
                <a:gdLst>
                  <a:gd name="connsiteX0" fmla="*/ 50 w 4574"/>
                  <a:gd name="connsiteY0" fmla="*/ 3229 h 5332"/>
                  <a:gd name="connsiteX1" fmla="*/ 2508 w 4574"/>
                  <a:gd name="connsiteY1" fmla="*/ 5325 h 5332"/>
                  <a:gd name="connsiteX2" fmla="*/ 2527 w 4574"/>
                  <a:gd name="connsiteY2" fmla="*/ 5325 h 5332"/>
                  <a:gd name="connsiteX3" fmla="*/ 4527 w 4574"/>
                  <a:gd name="connsiteY3" fmla="*/ 2753 h 5332"/>
                  <a:gd name="connsiteX4" fmla="*/ 2755 w 4574"/>
                  <a:gd name="connsiteY4" fmla="*/ 48 h 5332"/>
                  <a:gd name="connsiteX5" fmla="*/ 50 w 4574"/>
                  <a:gd name="connsiteY5" fmla="*/ 1829 h 5332"/>
                  <a:gd name="connsiteX6" fmla="*/ 50 w 4574"/>
                  <a:gd name="connsiteY6" fmla="*/ 2753 h 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4" h="5332">
                    <a:moveTo>
                      <a:pt x="50" y="3229"/>
                    </a:moveTo>
                    <a:cubicBezTo>
                      <a:pt x="155" y="4487"/>
                      <a:pt x="1250" y="5430"/>
                      <a:pt x="2508" y="5325"/>
                    </a:cubicBezTo>
                    <a:cubicBezTo>
                      <a:pt x="2517" y="5325"/>
                      <a:pt x="2517" y="5325"/>
                      <a:pt x="2527" y="5325"/>
                    </a:cubicBezTo>
                    <a:cubicBezTo>
                      <a:pt x="3765" y="5125"/>
                      <a:pt x="4641" y="4001"/>
                      <a:pt x="4527" y="2753"/>
                    </a:cubicBezTo>
                    <a:cubicBezTo>
                      <a:pt x="4784" y="1515"/>
                      <a:pt x="3984" y="305"/>
                      <a:pt x="2755" y="48"/>
                    </a:cubicBezTo>
                    <a:cubicBezTo>
                      <a:pt x="1517" y="-209"/>
                      <a:pt x="307" y="591"/>
                      <a:pt x="50" y="1829"/>
                    </a:cubicBezTo>
                    <a:cubicBezTo>
                      <a:pt x="-17" y="2134"/>
                      <a:pt x="-17" y="2448"/>
                      <a:pt x="50" y="2753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A5A9042E-29CA-4D02-890D-0F394602D237}"/>
                  </a:ext>
                </a:extLst>
              </p:cNvPr>
              <p:cNvSpPr/>
              <p:nvPr/>
            </p:nvSpPr>
            <p:spPr>
              <a:xfrm>
                <a:off x="7306726" y="3106325"/>
                <a:ext cx="4659" cy="5363"/>
              </a:xfrm>
              <a:custGeom>
                <a:avLst/>
                <a:gdLst>
                  <a:gd name="connsiteX0" fmla="*/ 91 w 4659"/>
                  <a:gd name="connsiteY0" fmla="*/ 2920 h 5363"/>
                  <a:gd name="connsiteX1" fmla="*/ 2215 w 4659"/>
                  <a:gd name="connsiteY1" fmla="*/ 5359 h 5363"/>
                  <a:gd name="connsiteX2" fmla="*/ 4654 w 4659"/>
                  <a:gd name="connsiteY2" fmla="*/ 3234 h 5363"/>
                  <a:gd name="connsiteX3" fmla="*/ 4568 w 4659"/>
                  <a:gd name="connsiteY3" fmla="*/ 2444 h 5363"/>
                  <a:gd name="connsiteX4" fmla="*/ 2444 w 4659"/>
                  <a:gd name="connsiteY4" fmla="*/ 5 h 5363"/>
                  <a:gd name="connsiteX5" fmla="*/ 6 w 4659"/>
                  <a:gd name="connsiteY5" fmla="*/ 2129 h 5363"/>
                  <a:gd name="connsiteX6" fmla="*/ 91 w 4659"/>
                  <a:gd name="connsiteY6" fmla="*/ 2920 h 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9" h="5363">
                    <a:moveTo>
                      <a:pt x="91" y="2920"/>
                    </a:moveTo>
                    <a:cubicBezTo>
                      <a:pt x="6" y="4177"/>
                      <a:pt x="958" y="5273"/>
                      <a:pt x="2215" y="5359"/>
                    </a:cubicBezTo>
                    <a:cubicBezTo>
                      <a:pt x="3473" y="5444"/>
                      <a:pt x="4568" y="4492"/>
                      <a:pt x="4654" y="3234"/>
                    </a:cubicBezTo>
                    <a:cubicBezTo>
                      <a:pt x="4673" y="2968"/>
                      <a:pt x="4644" y="2701"/>
                      <a:pt x="4568" y="2444"/>
                    </a:cubicBezTo>
                    <a:cubicBezTo>
                      <a:pt x="4654" y="1187"/>
                      <a:pt x="3701" y="91"/>
                      <a:pt x="2444" y="5"/>
                    </a:cubicBezTo>
                    <a:cubicBezTo>
                      <a:pt x="1187" y="-80"/>
                      <a:pt x="91" y="872"/>
                      <a:pt x="6" y="2129"/>
                    </a:cubicBezTo>
                    <a:cubicBezTo>
                      <a:pt x="-13" y="2396"/>
                      <a:pt x="15" y="2663"/>
                      <a:pt x="91" y="2920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2D38634F-F524-4767-B10D-9FD5713F40F2}"/>
                  </a:ext>
                </a:extLst>
              </p:cNvPr>
              <p:cNvSpPr/>
              <p:nvPr/>
            </p:nvSpPr>
            <p:spPr>
              <a:xfrm>
                <a:off x="7325109" y="3121279"/>
                <a:ext cx="4659" cy="5363"/>
              </a:xfrm>
              <a:custGeom>
                <a:avLst/>
                <a:gdLst>
                  <a:gd name="connsiteX0" fmla="*/ 91 w 4659"/>
                  <a:gd name="connsiteY0" fmla="*/ 2920 h 5363"/>
                  <a:gd name="connsiteX1" fmla="*/ 2216 w 4659"/>
                  <a:gd name="connsiteY1" fmla="*/ 5358 h 5363"/>
                  <a:gd name="connsiteX2" fmla="*/ 4654 w 4659"/>
                  <a:gd name="connsiteY2" fmla="*/ 3234 h 5363"/>
                  <a:gd name="connsiteX3" fmla="*/ 4568 w 4659"/>
                  <a:gd name="connsiteY3" fmla="*/ 2444 h 5363"/>
                  <a:gd name="connsiteX4" fmla="*/ 2444 w 4659"/>
                  <a:gd name="connsiteY4" fmla="*/ 5 h 5363"/>
                  <a:gd name="connsiteX5" fmla="*/ 6 w 4659"/>
                  <a:gd name="connsiteY5" fmla="*/ 2130 h 5363"/>
                  <a:gd name="connsiteX6" fmla="*/ 91 w 4659"/>
                  <a:gd name="connsiteY6" fmla="*/ 2920 h 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9" h="5363">
                    <a:moveTo>
                      <a:pt x="91" y="2920"/>
                    </a:moveTo>
                    <a:cubicBezTo>
                      <a:pt x="6" y="4177"/>
                      <a:pt x="958" y="5273"/>
                      <a:pt x="2216" y="5358"/>
                    </a:cubicBezTo>
                    <a:cubicBezTo>
                      <a:pt x="3473" y="5444"/>
                      <a:pt x="4568" y="4492"/>
                      <a:pt x="4654" y="3234"/>
                    </a:cubicBezTo>
                    <a:cubicBezTo>
                      <a:pt x="4673" y="2968"/>
                      <a:pt x="4645" y="2701"/>
                      <a:pt x="4568" y="2444"/>
                    </a:cubicBezTo>
                    <a:cubicBezTo>
                      <a:pt x="4654" y="1186"/>
                      <a:pt x="3701" y="91"/>
                      <a:pt x="2444" y="5"/>
                    </a:cubicBezTo>
                    <a:cubicBezTo>
                      <a:pt x="1187" y="-80"/>
                      <a:pt x="91" y="872"/>
                      <a:pt x="6" y="2130"/>
                    </a:cubicBezTo>
                    <a:cubicBezTo>
                      <a:pt x="-13" y="2396"/>
                      <a:pt x="15" y="2663"/>
                      <a:pt x="91" y="2920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C7FC8D5B-1C81-4544-AF11-F2F46BF48ABC}"/>
                  </a:ext>
                </a:extLst>
              </p:cNvPr>
              <p:cNvSpPr/>
              <p:nvPr/>
            </p:nvSpPr>
            <p:spPr>
              <a:xfrm>
                <a:off x="7351090" y="3085442"/>
                <a:ext cx="4572" cy="4572"/>
              </a:xfrm>
              <a:custGeom>
                <a:avLst/>
                <a:gdLst>
                  <a:gd name="connsiteX0" fmla="*/ 19 w 4572"/>
                  <a:gd name="connsiteY0" fmla="*/ 2562 h 4572"/>
                  <a:gd name="connsiteX1" fmla="*/ 2495 w 4572"/>
                  <a:gd name="connsiteY1" fmla="*/ 4562 h 4572"/>
                  <a:gd name="connsiteX2" fmla="*/ 4563 w 4572"/>
                  <a:gd name="connsiteY2" fmla="*/ 2076 h 4572"/>
                  <a:gd name="connsiteX3" fmla="*/ 2076 w 4572"/>
                  <a:gd name="connsiteY3" fmla="*/ 10 h 4572"/>
                  <a:gd name="connsiteX4" fmla="*/ 10 w 4572"/>
                  <a:gd name="connsiteY4" fmla="*/ 2495 h 4572"/>
                  <a:gd name="connsiteX5" fmla="*/ 19 w 4572"/>
                  <a:gd name="connsiteY5" fmla="*/ 2562 h 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" h="4572">
                    <a:moveTo>
                      <a:pt x="19" y="2562"/>
                    </a:moveTo>
                    <a:cubicBezTo>
                      <a:pt x="172" y="3791"/>
                      <a:pt x="1267" y="4677"/>
                      <a:pt x="2495" y="4562"/>
                    </a:cubicBezTo>
                    <a:cubicBezTo>
                      <a:pt x="3753" y="4448"/>
                      <a:pt x="4677" y="3334"/>
                      <a:pt x="4563" y="2076"/>
                    </a:cubicBezTo>
                    <a:cubicBezTo>
                      <a:pt x="4448" y="819"/>
                      <a:pt x="3334" y="-105"/>
                      <a:pt x="2076" y="10"/>
                    </a:cubicBezTo>
                    <a:cubicBezTo>
                      <a:pt x="819" y="124"/>
                      <a:pt x="-105" y="1238"/>
                      <a:pt x="10" y="2495"/>
                    </a:cubicBezTo>
                    <a:cubicBezTo>
                      <a:pt x="10" y="2515"/>
                      <a:pt x="19" y="2543"/>
                      <a:pt x="19" y="2562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676C3CE9-1623-4D5E-8B65-63C6E6C4E88F}"/>
                  </a:ext>
                </a:extLst>
              </p:cNvPr>
              <p:cNvSpPr/>
              <p:nvPr/>
            </p:nvSpPr>
            <p:spPr>
              <a:xfrm>
                <a:off x="7330051" y="3100578"/>
                <a:ext cx="4232" cy="4486"/>
              </a:xfrm>
              <a:custGeom>
                <a:avLst/>
                <a:gdLst>
                  <a:gd name="connsiteX0" fmla="*/ 8 w 4232"/>
                  <a:gd name="connsiteY0" fmla="*/ 2476 h 4486"/>
                  <a:gd name="connsiteX1" fmla="*/ 2580 w 4232"/>
                  <a:gd name="connsiteY1" fmla="*/ 4477 h 4486"/>
                  <a:gd name="connsiteX2" fmla="*/ 4142 w 4232"/>
                  <a:gd name="connsiteY2" fmla="*/ 1648 h 4486"/>
                  <a:gd name="connsiteX3" fmla="*/ 2103 w 4232"/>
                  <a:gd name="connsiteY3" fmla="*/ 0 h 4486"/>
                  <a:gd name="connsiteX4" fmla="*/ 8 w 4232"/>
                  <a:gd name="connsiteY4" fmla="*/ 2457 h 4486"/>
                  <a:gd name="connsiteX5" fmla="*/ 8 w 4232"/>
                  <a:gd name="connsiteY5" fmla="*/ 2476 h 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2" h="4486">
                    <a:moveTo>
                      <a:pt x="8" y="2476"/>
                    </a:moveTo>
                    <a:cubicBezTo>
                      <a:pt x="208" y="3715"/>
                      <a:pt x="1332" y="4591"/>
                      <a:pt x="2580" y="4477"/>
                    </a:cubicBezTo>
                    <a:cubicBezTo>
                      <a:pt x="3789" y="4124"/>
                      <a:pt x="4494" y="2858"/>
                      <a:pt x="4142" y="1648"/>
                    </a:cubicBezTo>
                    <a:cubicBezTo>
                      <a:pt x="3875" y="724"/>
                      <a:pt x="3066" y="67"/>
                      <a:pt x="2103" y="0"/>
                    </a:cubicBezTo>
                    <a:cubicBezTo>
                      <a:pt x="846" y="105"/>
                      <a:pt x="-97" y="1200"/>
                      <a:pt x="8" y="2457"/>
                    </a:cubicBezTo>
                    <a:cubicBezTo>
                      <a:pt x="8" y="2467"/>
                      <a:pt x="8" y="2467"/>
                      <a:pt x="8" y="2476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6806405D-4912-4967-ADBB-D23852DAF68D}"/>
                  </a:ext>
                </a:extLst>
              </p:cNvPr>
              <p:cNvSpPr/>
              <p:nvPr/>
            </p:nvSpPr>
            <p:spPr>
              <a:xfrm>
                <a:off x="7210415" y="3079898"/>
                <a:ext cx="4594" cy="4547"/>
              </a:xfrm>
              <a:custGeom>
                <a:avLst/>
                <a:gdLst>
                  <a:gd name="connsiteX0" fmla="*/ 10 w 4594"/>
                  <a:gd name="connsiteY0" fmla="*/ 2486 h 4547"/>
                  <a:gd name="connsiteX1" fmla="*/ 2534 w 4594"/>
                  <a:gd name="connsiteY1" fmla="*/ 4534 h 4547"/>
                  <a:gd name="connsiteX2" fmla="*/ 4582 w 4594"/>
                  <a:gd name="connsiteY2" fmla="*/ 2010 h 4547"/>
                  <a:gd name="connsiteX3" fmla="*/ 2010 w 4594"/>
                  <a:gd name="connsiteY3" fmla="*/ 10 h 4547"/>
                  <a:gd name="connsiteX4" fmla="*/ 10 w 4594"/>
                  <a:gd name="connsiteY4" fmla="*/ 2486 h 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4" h="4547">
                    <a:moveTo>
                      <a:pt x="10" y="2486"/>
                    </a:moveTo>
                    <a:cubicBezTo>
                      <a:pt x="143" y="3753"/>
                      <a:pt x="1267" y="4668"/>
                      <a:pt x="2534" y="4534"/>
                    </a:cubicBezTo>
                    <a:cubicBezTo>
                      <a:pt x="3801" y="4401"/>
                      <a:pt x="4715" y="3277"/>
                      <a:pt x="4582" y="2010"/>
                    </a:cubicBezTo>
                    <a:cubicBezTo>
                      <a:pt x="4382" y="772"/>
                      <a:pt x="3258" y="-104"/>
                      <a:pt x="2010" y="10"/>
                    </a:cubicBezTo>
                    <a:cubicBezTo>
                      <a:pt x="781" y="162"/>
                      <a:pt x="-104" y="1258"/>
                      <a:pt x="10" y="2486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425BBC6E-6422-4B71-8504-1A6EB66E049C}"/>
                  </a:ext>
                </a:extLst>
              </p:cNvPr>
              <p:cNvSpPr/>
              <p:nvPr/>
            </p:nvSpPr>
            <p:spPr>
              <a:xfrm>
                <a:off x="7229467" y="3090957"/>
                <a:ext cx="4232" cy="4486"/>
              </a:xfrm>
              <a:custGeom>
                <a:avLst/>
                <a:gdLst>
                  <a:gd name="connsiteX0" fmla="*/ 8 w 4232"/>
                  <a:gd name="connsiteY0" fmla="*/ 2477 h 4486"/>
                  <a:gd name="connsiteX1" fmla="*/ 2580 w 4232"/>
                  <a:gd name="connsiteY1" fmla="*/ 4477 h 4486"/>
                  <a:gd name="connsiteX2" fmla="*/ 4142 w 4232"/>
                  <a:gd name="connsiteY2" fmla="*/ 1648 h 4486"/>
                  <a:gd name="connsiteX3" fmla="*/ 2103 w 4232"/>
                  <a:gd name="connsiteY3" fmla="*/ 0 h 4486"/>
                  <a:gd name="connsiteX4" fmla="*/ 8 w 4232"/>
                  <a:gd name="connsiteY4" fmla="*/ 2458 h 4486"/>
                  <a:gd name="connsiteX5" fmla="*/ 8 w 4232"/>
                  <a:gd name="connsiteY5" fmla="*/ 2477 h 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2" h="4486">
                    <a:moveTo>
                      <a:pt x="8" y="2477"/>
                    </a:moveTo>
                    <a:cubicBezTo>
                      <a:pt x="208" y="3715"/>
                      <a:pt x="1332" y="4591"/>
                      <a:pt x="2580" y="4477"/>
                    </a:cubicBezTo>
                    <a:cubicBezTo>
                      <a:pt x="3789" y="4124"/>
                      <a:pt x="4494" y="2858"/>
                      <a:pt x="4142" y="1648"/>
                    </a:cubicBezTo>
                    <a:cubicBezTo>
                      <a:pt x="3875" y="724"/>
                      <a:pt x="3066" y="67"/>
                      <a:pt x="2103" y="0"/>
                    </a:cubicBezTo>
                    <a:cubicBezTo>
                      <a:pt x="846" y="105"/>
                      <a:pt x="-97" y="1200"/>
                      <a:pt x="8" y="2458"/>
                    </a:cubicBezTo>
                    <a:cubicBezTo>
                      <a:pt x="8" y="2467"/>
                      <a:pt x="8" y="2467"/>
                      <a:pt x="8" y="2477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6526A6F8-9267-488C-B012-DC44A222CA8C}"/>
                  </a:ext>
                </a:extLst>
              </p:cNvPr>
              <p:cNvSpPr/>
              <p:nvPr/>
            </p:nvSpPr>
            <p:spPr>
              <a:xfrm>
                <a:off x="7226323" y="3106283"/>
                <a:ext cx="4589" cy="4503"/>
              </a:xfrm>
              <a:custGeom>
                <a:avLst/>
                <a:gdLst>
                  <a:gd name="connsiteX0" fmla="*/ 8 w 4589"/>
                  <a:gd name="connsiteY0" fmla="*/ 2487 h 4503"/>
                  <a:gd name="connsiteX1" fmla="*/ 2542 w 4589"/>
                  <a:gd name="connsiteY1" fmla="*/ 4487 h 4503"/>
                  <a:gd name="connsiteX2" fmla="*/ 2580 w 4589"/>
                  <a:gd name="connsiteY2" fmla="*/ 4487 h 4503"/>
                  <a:gd name="connsiteX3" fmla="*/ 4580 w 4589"/>
                  <a:gd name="connsiteY3" fmla="*/ 2010 h 4503"/>
                  <a:gd name="connsiteX4" fmla="*/ 2103 w 4589"/>
                  <a:gd name="connsiteY4" fmla="*/ 10 h 4503"/>
                  <a:gd name="connsiteX5" fmla="*/ 8 w 4589"/>
                  <a:gd name="connsiteY5" fmla="*/ 2467 h 4503"/>
                  <a:gd name="connsiteX6" fmla="*/ 8 w 4589"/>
                  <a:gd name="connsiteY6" fmla="*/ 2487 h 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9" h="4503">
                    <a:moveTo>
                      <a:pt x="8" y="2487"/>
                    </a:moveTo>
                    <a:cubicBezTo>
                      <a:pt x="151" y="3744"/>
                      <a:pt x="1294" y="4639"/>
                      <a:pt x="2542" y="4487"/>
                    </a:cubicBezTo>
                    <a:cubicBezTo>
                      <a:pt x="2560" y="4487"/>
                      <a:pt x="2570" y="4487"/>
                      <a:pt x="2580" y="4487"/>
                    </a:cubicBezTo>
                    <a:cubicBezTo>
                      <a:pt x="3808" y="4334"/>
                      <a:pt x="4694" y="3239"/>
                      <a:pt x="4580" y="2010"/>
                    </a:cubicBezTo>
                    <a:cubicBezTo>
                      <a:pt x="4427" y="782"/>
                      <a:pt x="3332" y="-104"/>
                      <a:pt x="2103" y="10"/>
                    </a:cubicBezTo>
                    <a:cubicBezTo>
                      <a:pt x="846" y="115"/>
                      <a:pt x="-97" y="1210"/>
                      <a:pt x="8" y="2467"/>
                    </a:cubicBezTo>
                    <a:cubicBezTo>
                      <a:pt x="8" y="2477"/>
                      <a:pt x="8" y="2477"/>
                      <a:pt x="8" y="2487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DA048D94-9A98-4BAE-BB1D-AF796F138D21}"/>
                  </a:ext>
                </a:extLst>
              </p:cNvPr>
              <p:cNvSpPr/>
              <p:nvPr/>
            </p:nvSpPr>
            <p:spPr>
              <a:xfrm>
                <a:off x="7210403" y="3097507"/>
                <a:ext cx="4318" cy="4515"/>
              </a:xfrm>
              <a:custGeom>
                <a:avLst/>
                <a:gdLst>
                  <a:gd name="connsiteX0" fmla="*/ 21 w 4318"/>
                  <a:gd name="connsiteY0" fmla="*/ 2499 h 4515"/>
                  <a:gd name="connsiteX1" fmla="*/ 2374 w 4318"/>
                  <a:gd name="connsiteY1" fmla="*/ 4509 h 4515"/>
                  <a:gd name="connsiteX2" fmla="*/ 2498 w 4318"/>
                  <a:gd name="connsiteY2" fmla="*/ 4499 h 4515"/>
                  <a:gd name="connsiteX3" fmla="*/ 4270 w 4318"/>
                  <a:gd name="connsiteY3" fmla="*/ 1794 h 4515"/>
                  <a:gd name="connsiteX4" fmla="*/ 2498 w 4318"/>
                  <a:gd name="connsiteY4" fmla="*/ 22 h 4515"/>
                  <a:gd name="connsiteX5" fmla="*/ 21 w 4318"/>
                  <a:gd name="connsiteY5" fmla="*/ 1880 h 4515"/>
                  <a:gd name="connsiteX6" fmla="*/ 21 w 4318"/>
                  <a:gd name="connsiteY6" fmla="*/ 2499 h 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8" h="4515">
                    <a:moveTo>
                      <a:pt x="21" y="2499"/>
                    </a:moveTo>
                    <a:cubicBezTo>
                      <a:pt x="117" y="3708"/>
                      <a:pt x="1174" y="4604"/>
                      <a:pt x="2374" y="4509"/>
                    </a:cubicBezTo>
                    <a:cubicBezTo>
                      <a:pt x="2422" y="4509"/>
                      <a:pt x="2460" y="4509"/>
                      <a:pt x="2498" y="4499"/>
                    </a:cubicBezTo>
                    <a:cubicBezTo>
                      <a:pt x="3736" y="4242"/>
                      <a:pt x="4527" y="3032"/>
                      <a:pt x="4270" y="1794"/>
                    </a:cubicBezTo>
                    <a:cubicBezTo>
                      <a:pt x="4089" y="908"/>
                      <a:pt x="3393" y="203"/>
                      <a:pt x="2498" y="22"/>
                    </a:cubicBezTo>
                    <a:cubicBezTo>
                      <a:pt x="1298" y="-149"/>
                      <a:pt x="193" y="689"/>
                      <a:pt x="21" y="1880"/>
                    </a:cubicBezTo>
                    <a:cubicBezTo>
                      <a:pt x="-7" y="2089"/>
                      <a:pt x="-7" y="2299"/>
                      <a:pt x="21" y="2499"/>
                    </a:cubicBezTo>
                    <a:close/>
                  </a:path>
                </a:pathLst>
              </a:custGeom>
              <a:solidFill>
                <a:srgbClr val="B767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6A4F96E7-81AF-47B6-BE93-3BFC78D88AD2}"/>
                  </a:ext>
                </a:extLst>
              </p:cNvPr>
              <p:cNvSpPr/>
              <p:nvPr/>
            </p:nvSpPr>
            <p:spPr>
              <a:xfrm>
                <a:off x="7274786" y="3031825"/>
                <a:ext cx="98517" cy="98513"/>
              </a:xfrm>
              <a:custGeom>
                <a:avLst/>
                <a:gdLst>
                  <a:gd name="connsiteX0" fmla="*/ 33746 w 98517"/>
                  <a:gd name="connsiteY0" fmla="*/ 95994 h 98513"/>
                  <a:gd name="connsiteX1" fmla="*/ 2504 w 98517"/>
                  <a:gd name="connsiteY1" fmla="*/ 33795 h 98513"/>
                  <a:gd name="connsiteX2" fmla="*/ 2504 w 98517"/>
                  <a:gd name="connsiteY2" fmla="*/ 33795 h 98513"/>
                  <a:gd name="connsiteX3" fmla="*/ 64722 w 98517"/>
                  <a:gd name="connsiteY3" fmla="*/ 2506 h 98513"/>
                  <a:gd name="connsiteX4" fmla="*/ 96011 w 98517"/>
                  <a:gd name="connsiteY4" fmla="*/ 64713 h 98513"/>
                  <a:gd name="connsiteX5" fmla="*/ 33794 w 98517"/>
                  <a:gd name="connsiteY5" fmla="*/ 96013 h 98513"/>
                  <a:gd name="connsiteX6" fmla="*/ 33746 w 98517"/>
                  <a:gd name="connsiteY6" fmla="*/ 95994 h 98513"/>
                  <a:gd name="connsiteX7" fmla="*/ 8696 w 98517"/>
                  <a:gd name="connsiteY7" fmla="*/ 35891 h 98513"/>
                  <a:gd name="connsiteX8" fmla="*/ 35851 w 98517"/>
                  <a:gd name="connsiteY8" fmla="*/ 89783 h 98513"/>
                  <a:gd name="connsiteX9" fmla="*/ 89744 w 98517"/>
                  <a:gd name="connsiteY9" fmla="*/ 62637 h 98513"/>
                  <a:gd name="connsiteX10" fmla="*/ 62607 w 98517"/>
                  <a:gd name="connsiteY10" fmla="*/ 8745 h 98513"/>
                  <a:gd name="connsiteX11" fmla="*/ 52225 w 98517"/>
                  <a:gd name="connsiteY11" fmla="*/ 6744 h 98513"/>
                  <a:gd name="connsiteX12" fmla="*/ 8696 w 98517"/>
                  <a:gd name="connsiteY12" fmla="*/ 35891 h 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517" h="98513">
                    <a:moveTo>
                      <a:pt x="33746" y="95994"/>
                    </a:moveTo>
                    <a:cubicBezTo>
                      <a:pt x="7953" y="87431"/>
                      <a:pt x="-6030" y="59599"/>
                      <a:pt x="2504" y="33795"/>
                    </a:cubicBezTo>
                    <a:lnTo>
                      <a:pt x="2504" y="33795"/>
                    </a:lnTo>
                    <a:cubicBezTo>
                      <a:pt x="11039" y="7973"/>
                      <a:pt x="38899" y="-6038"/>
                      <a:pt x="64722" y="2506"/>
                    </a:cubicBezTo>
                    <a:cubicBezTo>
                      <a:pt x="90544" y="11040"/>
                      <a:pt x="104555" y="38891"/>
                      <a:pt x="96011" y="64713"/>
                    </a:cubicBezTo>
                    <a:cubicBezTo>
                      <a:pt x="87477" y="90536"/>
                      <a:pt x="59616" y="104547"/>
                      <a:pt x="33794" y="96013"/>
                    </a:cubicBezTo>
                    <a:cubicBezTo>
                      <a:pt x="33784" y="96003"/>
                      <a:pt x="33765" y="96003"/>
                      <a:pt x="33746" y="95994"/>
                    </a:cubicBezTo>
                    <a:close/>
                    <a:moveTo>
                      <a:pt x="8696" y="35891"/>
                    </a:moveTo>
                    <a:cubicBezTo>
                      <a:pt x="1314" y="58275"/>
                      <a:pt x="13468" y="82401"/>
                      <a:pt x="35851" y="89783"/>
                    </a:cubicBezTo>
                    <a:cubicBezTo>
                      <a:pt x="58226" y="97165"/>
                      <a:pt x="82362" y="85011"/>
                      <a:pt x="89744" y="62637"/>
                    </a:cubicBezTo>
                    <a:cubicBezTo>
                      <a:pt x="97126" y="40263"/>
                      <a:pt x="84981" y="16136"/>
                      <a:pt x="62607" y="8745"/>
                    </a:cubicBezTo>
                    <a:cubicBezTo>
                      <a:pt x="59254" y="7621"/>
                      <a:pt x="55759" y="6944"/>
                      <a:pt x="52225" y="6744"/>
                    </a:cubicBezTo>
                    <a:cubicBezTo>
                      <a:pt x="32765" y="5401"/>
                      <a:pt x="14858" y="17384"/>
                      <a:pt x="8696" y="3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DE6F27AD-9724-46AF-9522-587AFF2EBE34}"/>
                  </a:ext>
                </a:extLst>
              </p:cNvPr>
              <p:cNvSpPr/>
              <p:nvPr/>
            </p:nvSpPr>
            <p:spPr>
              <a:xfrm>
                <a:off x="7182417" y="3011202"/>
                <a:ext cx="74369" cy="97531"/>
              </a:xfrm>
              <a:custGeom>
                <a:avLst/>
                <a:gdLst>
                  <a:gd name="connsiteX0" fmla="*/ 28007 w 74369"/>
                  <a:gd name="connsiteY0" fmla="*/ 97281 h 97531"/>
                  <a:gd name="connsiteX1" fmla="*/ 1147 w 74369"/>
                  <a:gd name="connsiteY1" fmla="*/ 42132 h 97531"/>
                  <a:gd name="connsiteX2" fmla="*/ 17721 w 74369"/>
                  <a:gd name="connsiteY2" fmla="*/ 10223 h 97531"/>
                  <a:gd name="connsiteX3" fmla="*/ 61164 w 74369"/>
                  <a:gd name="connsiteY3" fmla="*/ 7870 h 97531"/>
                  <a:gd name="connsiteX4" fmla="*/ 69346 w 74369"/>
                  <a:gd name="connsiteY4" fmla="*/ 19748 h 97531"/>
                  <a:gd name="connsiteX5" fmla="*/ 73156 w 74369"/>
                  <a:gd name="connsiteY5" fmla="*/ 55467 h 97531"/>
                  <a:gd name="connsiteX6" fmla="*/ 31246 w 74369"/>
                  <a:gd name="connsiteY6" fmla="*/ 97472 h 97531"/>
                  <a:gd name="connsiteX7" fmla="*/ 22292 w 74369"/>
                  <a:gd name="connsiteY7" fmla="*/ 15081 h 97531"/>
                  <a:gd name="connsiteX8" fmla="*/ 7624 w 74369"/>
                  <a:gd name="connsiteY8" fmla="*/ 43656 h 97531"/>
                  <a:gd name="connsiteX9" fmla="*/ 29246 w 74369"/>
                  <a:gd name="connsiteY9" fmla="*/ 91281 h 97531"/>
                  <a:gd name="connsiteX10" fmla="*/ 66679 w 74369"/>
                  <a:gd name="connsiteY10" fmla="*/ 54990 h 97531"/>
                  <a:gd name="connsiteX11" fmla="*/ 63440 w 74369"/>
                  <a:gd name="connsiteY11" fmla="*/ 23272 h 97531"/>
                  <a:gd name="connsiteX12" fmla="*/ 45057 w 74369"/>
                  <a:gd name="connsiteY12" fmla="*/ 7556 h 97531"/>
                  <a:gd name="connsiteX13" fmla="*/ 42581 w 74369"/>
                  <a:gd name="connsiteY13" fmla="*/ 7556 h 97531"/>
                  <a:gd name="connsiteX14" fmla="*/ 22578 w 74369"/>
                  <a:gd name="connsiteY14" fmla="*/ 15081 h 9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69" h="97531">
                    <a:moveTo>
                      <a:pt x="28007" y="97281"/>
                    </a:moveTo>
                    <a:cubicBezTo>
                      <a:pt x="8196" y="93567"/>
                      <a:pt x="-3901" y="68706"/>
                      <a:pt x="1147" y="42132"/>
                    </a:cubicBezTo>
                    <a:cubicBezTo>
                      <a:pt x="3185" y="30025"/>
                      <a:pt x="8986" y="18862"/>
                      <a:pt x="17721" y="10223"/>
                    </a:cubicBezTo>
                    <a:cubicBezTo>
                      <a:pt x="29065" y="-2426"/>
                      <a:pt x="48515" y="-3484"/>
                      <a:pt x="61164" y="7870"/>
                    </a:cubicBezTo>
                    <a:cubicBezTo>
                      <a:pt x="64793" y="11118"/>
                      <a:pt x="67603" y="15195"/>
                      <a:pt x="69346" y="19748"/>
                    </a:cubicBezTo>
                    <a:cubicBezTo>
                      <a:pt x="74299" y="30968"/>
                      <a:pt x="75632" y="43456"/>
                      <a:pt x="73156" y="55467"/>
                    </a:cubicBezTo>
                    <a:cubicBezTo>
                      <a:pt x="68393" y="80708"/>
                      <a:pt x="50010" y="98710"/>
                      <a:pt x="31246" y="97472"/>
                    </a:cubicBezTo>
                    <a:close/>
                    <a:moveTo>
                      <a:pt x="22292" y="15081"/>
                    </a:moveTo>
                    <a:cubicBezTo>
                      <a:pt x="14501" y="22815"/>
                      <a:pt x="9367" y="32816"/>
                      <a:pt x="7624" y="43656"/>
                    </a:cubicBezTo>
                    <a:cubicBezTo>
                      <a:pt x="3242" y="66706"/>
                      <a:pt x="12958" y="88042"/>
                      <a:pt x="29246" y="91281"/>
                    </a:cubicBezTo>
                    <a:cubicBezTo>
                      <a:pt x="45533" y="94519"/>
                      <a:pt x="62298" y="78136"/>
                      <a:pt x="66679" y="54990"/>
                    </a:cubicBezTo>
                    <a:cubicBezTo>
                      <a:pt x="68898" y="44341"/>
                      <a:pt x="67774" y="33254"/>
                      <a:pt x="63440" y="23272"/>
                    </a:cubicBezTo>
                    <a:cubicBezTo>
                      <a:pt x="60212" y="15366"/>
                      <a:pt x="53363" y="9508"/>
                      <a:pt x="45057" y="7556"/>
                    </a:cubicBezTo>
                    <a:lnTo>
                      <a:pt x="42581" y="7556"/>
                    </a:lnTo>
                    <a:cubicBezTo>
                      <a:pt x="35161" y="7223"/>
                      <a:pt x="27941" y="9947"/>
                      <a:pt x="22578" y="150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5CDE4002-CEF2-4049-BD98-DC1C1B77C1B7}"/>
                  </a:ext>
                </a:extLst>
              </p:cNvPr>
              <p:cNvSpPr/>
              <p:nvPr/>
            </p:nvSpPr>
            <p:spPr>
              <a:xfrm>
                <a:off x="7251191" y="3057154"/>
                <a:ext cx="30194" cy="14276"/>
              </a:xfrm>
              <a:custGeom>
                <a:avLst/>
                <a:gdLst>
                  <a:gd name="connsiteX0" fmla="*/ 25908 w 30194"/>
                  <a:gd name="connsiteY0" fmla="*/ 14277 h 14276"/>
                  <a:gd name="connsiteX1" fmla="*/ 30194 w 30194"/>
                  <a:gd name="connsiteY1" fmla="*/ 10752 h 14276"/>
                  <a:gd name="connsiteX2" fmla="*/ 0 w 30194"/>
                  <a:gd name="connsiteY2" fmla="*/ 3513 h 14276"/>
                  <a:gd name="connsiteX3" fmla="*/ 3238 w 30194"/>
                  <a:gd name="connsiteY3" fmla="*/ 7990 h 14276"/>
                  <a:gd name="connsiteX4" fmla="*/ 25908 w 30194"/>
                  <a:gd name="connsiteY4" fmla="*/ 14277 h 1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4" h="14276">
                    <a:moveTo>
                      <a:pt x="25908" y="14277"/>
                    </a:moveTo>
                    <a:lnTo>
                      <a:pt x="30194" y="10752"/>
                    </a:lnTo>
                    <a:cubicBezTo>
                      <a:pt x="24955" y="4371"/>
                      <a:pt x="12002" y="-5250"/>
                      <a:pt x="0" y="3513"/>
                    </a:cubicBezTo>
                    <a:lnTo>
                      <a:pt x="3238" y="7990"/>
                    </a:lnTo>
                    <a:cubicBezTo>
                      <a:pt x="14288" y="370"/>
                      <a:pt x="25908" y="13705"/>
                      <a:pt x="25908" y="142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114D47D5-7C57-4E7B-9A5F-867860C37AB3}"/>
                  </a:ext>
                </a:extLst>
              </p:cNvPr>
              <p:cNvSpPr/>
              <p:nvPr/>
            </p:nvSpPr>
            <p:spPr>
              <a:xfrm>
                <a:off x="7369301" y="3077813"/>
                <a:ext cx="108108" cy="41433"/>
              </a:xfrm>
              <a:custGeom>
                <a:avLst/>
                <a:gdLst>
                  <a:gd name="connsiteX0" fmla="*/ 102870 w 108108"/>
                  <a:gd name="connsiteY0" fmla="*/ 41434 h 41433"/>
                  <a:gd name="connsiteX1" fmla="*/ 108109 w 108108"/>
                  <a:gd name="connsiteY1" fmla="*/ 39814 h 41433"/>
                  <a:gd name="connsiteX2" fmla="*/ 89059 w 108108"/>
                  <a:gd name="connsiteY2" fmla="*/ 11239 h 41433"/>
                  <a:gd name="connsiteX3" fmla="*/ 476 w 108108"/>
                  <a:gd name="connsiteY3" fmla="*/ 0 h 41433"/>
                  <a:gd name="connsiteX4" fmla="*/ 0 w 108108"/>
                  <a:gd name="connsiteY4" fmla="*/ 5525 h 41433"/>
                  <a:gd name="connsiteX5" fmla="*/ 87154 w 108108"/>
                  <a:gd name="connsiteY5" fmla="*/ 16383 h 41433"/>
                  <a:gd name="connsiteX6" fmla="*/ 102870 w 108108"/>
                  <a:gd name="connsiteY6" fmla="*/ 41434 h 4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108" h="41433">
                    <a:moveTo>
                      <a:pt x="102870" y="41434"/>
                    </a:moveTo>
                    <a:lnTo>
                      <a:pt x="108109" y="39814"/>
                    </a:lnTo>
                    <a:cubicBezTo>
                      <a:pt x="107442" y="37338"/>
                      <a:pt x="100584" y="15430"/>
                      <a:pt x="89059" y="11239"/>
                    </a:cubicBezTo>
                    <a:cubicBezTo>
                      <a:pt x="77534" y="7048"/>
                      <a:pt x="3334" y="286"/>
                      <a:pt x="476" y="0"/>
                    </a:cubicBezTo>
                    <a:lnTo>
                      <a:pt x="0" y="5525"/>
                    </a:lnTo>
                    <a:cubicBezTo>
                      <a:pt x="21336" y="7429"/>
                      <a:pt x="78677" y="13335"/>
                      <a:pt x="87154" y="16383"/>
                    </a:cubicBezTo>
                    <a:cubicBezTo>
                      <a:pt x="95631" y="19431"/>
                      <a:pt x="101060" y="35433"/>
                      <a:pt x="102870" y="414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448399F5-1DF5-44A4-B35B-BEE0CDC63688}"/>
                  </a:ext>
                </a:extLst>
              </p:cNvPr>
              <p:cNvSpPr/>
              <p:nvPr/>
            </p:nvSpPr>
            <p:spPr>
              <a:xfrm>
                <a:off x="7404830" y="3077892"/>
                <a:ext cx="73828" cy="82374"/>
              </a:xfrm>
              <a:custGeom>
                <a:avLst/>
                <a:gdLst>
                  <a:gd name="connsiteX0" fmla="*/ 13430 w 73828"/>
                  <a:gd name="connsiteY0" fmla="*/ 28019 h 82374"/>
                  <a:gd name="connsiteX1" fmla="*/ 68580 w 73828"/>
                  <a:gd name="connsiteY1" fmla="*/ 2969 h 82374"/>
                  <a:gd name="connsiteX2" fmla="*/ 29623 w 73828"/>
                  <a:gd name="connsiteY2" fmla="*/ 81455 h 82374"/>
                  <a:gd name="connsiteX3" fmla="*/ 295 w 73828"/>
                  <a:gd name="connsiteY3" fmla="*/ 65176 h 82374"/>
                  <a:gd name="connsiteX4" fmla="*/ 0 w 73828"/>
                  <a:gd name="connsiteY4" fmla="*/ 64024 h 8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28" h="82374">
                    <a:moveTo>
                      <a:pt x="13430" y="28019"/>
                    </a:moveTo>
                    <a:cubicBezTo>
                      <a:pt x="13430" y="28019"/>
                      <a:pt x="50482" y="-10843"/>
                      <a:pt x="68580" y="2969"/>
                    </a:cubicBezTo>
                    <a:cubicBezTo>
                      <a:pt x="86678" y="16780"/>
                      <a:pt x="54102" y="76406"/>
                      <a:pt x="29623" y="81455"/>
                    </a:cubicBezTo>
                    <a:cubicBezTo>
                      <a:pt x="17031" y="85055"/>
                      <a:pt x="3896" y="77768"/>
                      <a:pt x="295" y="65176"/>
                    </a:cubicBezTo>
                    <a:cubicBezTo>
                      <a:pt x="190" y="64795"/>
                      <a:pt x="86" y="64405"/>
                      <a:pt x="0" y="64024"/>
                    </a:cubicBezTo>
                    <a:close/>
                  </a:path>
                </a:pathLst>
              </a:custGeom>
              <a:solidFill>
                <a:srgbClr val="F7A9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AA218BF4-48AB-4031-A703-8F4F246C51E7}"/>
                  </a:ext>
                </a:extLst>
              </p:cNvPr>
              <p:cNvSpPr/>
              <p:nvPr/>
            </p:nvSpPr>
            <p:spPr>
              <a:xfrm>
                <a:off x="7417164" y="3097672"/>
                <a:ext cx="46434" cy="48413"/>
              </a:xfrm>
              <a:custGeom>
                <a:avLst/>
                <a:gdLst>
                  <a:gd name="connsiteX0" fmla="*/ 46435 w 46434"/>
                  <a:gd name="connsiteY0" fmla="*/ 48 h 48413"/>
                  <a:gd name="connsiteX1" fmla="*/ 46435 w 46434"/>
                  <a:gd name="connsiteY1" fmla="*/ 715 h 48413"/>
                  <a:gd name="connsiteX2" fmla="*/ 9954 w 46434"/>
                  <a:gd name="connsiteY2" fmla="*/ 33291 h 48413"/>
                  <a:gd name="connsiteX3" fmla="*/ 28280 w 46434"/>
                  <a:gd name="connsiteY3" fmla="*/ 31138 h 48413"/>
                  <a:gd name="connsiteX4" fmla="*/ 29957 w 46434"/>
                  <a:gd name="connsiteY4" fmla="*/ 32719 h 48413"/>
                  <a:gd name="connsiteX5" fmla="*/ 29385 w 46434"/>
                  <a:gd name="connsiteY5" fmla="*/ 33481 h 48413"/>
                  <a:gd name="connsiteX6" fmla="*/ 12335 w 46434"/>
                  <a:gd name="connsiteY6" fmla="*/ 36053 h 48413"/>
                  <a:gd name="connsiteX7" fmla="*/ 2810 w 46434"/>
                  <a:gd name="connsiteY7" fmla="*/ 47864 h 48413"/>
                  <a:gd name="connsiteX8" fmla="*/ 143 w 46434"/>
                  <a:gd name="connsiteY8" fmla="*/ 46435 h 48413"/>
                  <a:gd name="connsiteX9" fmla="*/ 143 w 46434"/>
                  <a:gd name="connsiteY9" fmla="*/ 46435 h 48413"/>
                  <a:gd name="connsiteX10" fmla="*/ 46435 w 46434"/>
                  <a:gd name="connsiteY10" fmla="*/ 48 h 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34" h="48413">
                    <a:moveTo>
                      <a:pt x="46435" y="48"/>
                    </a:moveTo>
                    <a:cubicBezTo>
                      <a:pt x="46435" y="48"/>
                      <a:pt x="46435" y="620"/>
                      <a:pt x="46435" y="715"/>
                    </a:cubicBezTo>
                    <a:cubicBezTo>
                      <a:pt x="30204" y="5916"/>
                      <a:pt x="16946" y="17755"/>
                      <a:pt x="9954" y="33291"/>
                    </a:cubicBezTo>
                    <a:cubicBezTo>
                      <a:pt x="14421" y="27633"/>
                      <a:pt x="22622" y="26671"/>
                      <a:pt x="28280" y="31138"/>
                    </a:cubicBezTo>
                    <a:cubicBezTo>
                      <a:pt x="28890" y="31614"/>
                      <a:pt x="29442" y="32147"/>
                      <a:pt x="29957" y="32719"/>
                    </a:cubicBezTo>
                    <a:cubicBezTo>
                      <a:pt x="29957" y="32719"/>
                      <a:pt x="29957" y="33671"/>
                      <a:pt x="29385" y="33481"/>
                    </a:cubicBezTo>
                    <a:cubicBezTo>
                      <a:pt x="23737" y="30585"/>
                      <a:pt x="16879" y="31624"/>
                      <a:pt x="12335" y="36053"/>
                    </a:cubicBezTo>
                    <a:cubicBezTo>
                      <a:pt x="8773" y="39663"/>
                      <a:pt x="5582" y="43616"/>
                      <a:pt x="2810" y="47864"/>
                    </a:cubicBezTo>
                    <a:cubicBezTo>
                      <a:pt x="1858" y="49197"/>
                      <a:pt x="-618" y="47864"/>
                      <a:pt x="143" y="46435"/>
                    </a:cubicBezTo>
                    <a:lnTo>
                      <a:pt x="143" y="46435"/>
                    </a:lnTo>
                    <a:cubicBezTo>
                      <a:pt x="3382" y="25289"/>
                      <a:pt x="23956" y="-1285"/>
                      <a:pt x="46435" y="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1" name="图形 2">
              <a:extLst>
                <a:ext uri="{FF2B5EF4-FFF2-40B4-BE49-F238E27FC236}">
                  <a16:creationId xmlns:a16="http://schemas.microsoft.com/office/drawing/2014/main" id="{88DA055B-B237-4325-B643-CB9EE07B735E}"/>
                </a:ext>
              </a:extLst>
            </p:cNvPr>
            <p:cNvGrpSpPr/>
            <p:nvPr/>
          </p:nvGrpSpPr>
          <p:grpSpPr>
            <a:xfrm>
              <a:off x="6433337" y="2556357"/>
              <a:ext cx="3291308" cy="2781912"/>
              <a:chOff x="4142714" y="2510791"/>
              <a:chExt cx="2694925" cy="2277832"/>
            </a:xfrm>
          </p:grpSpPr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86160015-12D0-4D6B-8E5C-A55492AEE2BA}"/>
                  </a:ext>
                </a:extLst>
              </p:cNvPr>
              <p:cNvSpPr/>
              <p:nvPr/>
            </p:nvSpPr>
            <p:spPr>
              <a:xfrm>
                <a:off x="4227290" y="3767517"/>
                <a:ext cx="1795081" cy="577502"/>
              </a:xfrm>
              <a:custGeom>
                <a:avLst/>
                <a:gdLst>
                  <a:gd name="connsiteX0" fmla="*/ 0 w 1795081"/>
                  <a:gd name="connsiteY0" fmla="*/ 11812 h 577502"/>
                  <a:gd name="connsiteX1" fmla="*/ 0 w 1795081"/>
                  <a:gd name="connsiteY1" fmla="*/ 577502 h 577502"/>
                  <a:gd name="connsiteX2" fmla="*/ 1711166 w 1795081"/>
                  <a:gd name="connsiteY2" fmla="*/ 350045 h 577502"/>
                  <a:gd name="connsiteX3" fmla="*/ 1795082 w 1795081"/>
                  <a:gd name="connsiteY3" fmla="*/ 169737 h 577502"/>
                  <a:gd name="connsiteX4" fmla="*/ 1711166 w 1795081"/>
                  <a:gd name="connsiteY4" fmla="*/ 1 h 57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081" h="577502">
                    <a:moveTo>
                      <a:pt x="0" y="11812"/>
                    </a:moveTo>
                    <a:lnTo>
                      <a:pt x="0" y="577502"/>
                    </a:lnTo>
                    <a:lnTo>
                      <a:pt x="1711166" y="350045"/>
                    </a:lnTo>
                    <a:cubicBezTo>
                      <a:pt x="1757553" y="344616"/>
                      <a:pt x="1795082" y="264320"/>
                      <a:pt x="1795082" y="169737"/>
                    </a:cubicBezTo>
                    <a:cubicBezTo>
                      <a:pt x="1795082" y="75154"/>
                      <a:pt x="1757553" y="-380"/>
                      <a:pt x="1711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50D01B08-0BB8-47BD-A2E9-5EBD28062C0A}"/>
                  </a:ext>
                </a:extLst>
              </p:cNvPr>
              <p:cNvSpPr/>
              <p:nvPr/>
            </p:nvSpPr>
            <p:spPr>
              <a:xfrm>
                <a:off x="4223851" y="3762914"/>
                <a:ext cx="1795081" cy="577502"/>
              </a:xfrm>
              <a:custGeom>
                <a:avLst/>
                <a:gdLst>
                  <a:gd name="connsiteX0" fmla="*/ 0 w 1795081"/>
                  <a:gd name="connsiteY0" fmla="*/ 11812 h 577502"/>
                  <a:gd name="connsiteX1" fmla="*/ 0 w 1795081"/>
                  <a:gd name="connsiteY1" fmla="*/ 577502 h 577502"/>
                  <a:gd name="connsiteX2" fmla="*/ 1711166 w 1795081"/>
                  <a:gd name="connsiteY2" fmla="*/ 350045 h 577502"/>
                  <a:gd name="connsiteX3" fmla="*/ 1795082 w 1795081"/>
                  <a:gd name="connsiteY3" fmla="*/ 169737 h 577502"/>
                  <a:gd name="connsiteX4" fmla="*/ 1711166 w 1795081"/>
                  <a:gd name="connsiteY4" fmla="*/ 1 h 57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081" h="577502">
                    <a:moveTo>
                      <a:pt x="0" y="11812"/>
                    </a:moveTo>
                    <a:lnTo>
                      <a:pt x="0" y="577502"/>
                    </a:lnTo>
                    <a:lnTo>
                      <a:pt x="1711166" y="350045"/>
                    </a:lnTo>
                    <a:cubicBezTo>
                      <a:pt x="1757553" y="344616"/>
                      <a:pt x="1795082" y="264320"/>
                      <a:pt x="1795082" y="169737"/>
                    </a:cubicBezTo>
                    <a:cubicBezTo>
                      <a:pt x="1795082" y="75154"/>
                      <a:pt x="1757553" y="-380"/>
                      <a:pt x="1711166" y="1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B33C3134-4395-4952-966A-853B476C2BC7}"/>
                  </a:ext>
                </a:extLst>
              </p:cNvPr>
              <p:cNvSpPr/>
              <p:nvPr/>
            </p:nvSpPr>
            <p:spPr>
              <a:xfrm>
                <a:off x="4147661" y="3779042"/>
                <a:ext cx="167830" cy="565581"/>
              </a:xfrm>
              <a:custGeom>
                <a:avLst/>
                <a:gdLst>
                  <a:gd name="connsiteX0" fmla="*/ 167830 w 167830"/>
                  <a:gd name="connsiteY0" fmla="*/ 276321 h 565581"/>
                  <a:gd name="connsiteX1" fmla="*/ 83915 w 167830"/>
                  <a:gd name="connsiteY1" fmla="*/ 565310 h 565581"/>
                  <a:gd name="connsiteX2" fmla="*/ 0 w 167830"/>
                  <a:gd name="connsiteY2" fmla="*/ 289085 h 565581"/>
                  <a:gd name="connsiteX3" fmla="*/ 83915 w 167830"/>
                  <a:gd name="connsiteY3" fmla="*/ 1 h 565581"/>
                  <a:gd name="connsiteX4" fmla="*/ 167830 w 167830"/>
                  <a:gd name="connsiteY4" fmla="*/ 276321 h 56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30" h="565581">
                    <a:moveTo>
                      <a:pt x="167830" y="276321"/>
                    </a:moveTo>
                    <a:cubicBezTo>
                      <a:pt x="167830" y="428721"/>
                      <a:pt x="130302" y="558452"/>
                      <a:pt x="83915" y="565310"/>
                    </a:cubicBezTo>
                    <a:cubicBezTo>
                      <a:pt x="37528" y="572168"/>
                      <a:pt x="0" y="448628"/>
                      <a:pt x="0" y="289085"/>
                    </a:cubicBezTo>
                    <a:cubicBezTo>
                      <a:pt x="0" y="129541"/>
                      <a:pt x="37624" y="382"/>
                      <a:pt x="83915" y="1"/>
                    </a:cubicBezTo>
                    <a:cubicBezTo>
                      <a:pt x="130207" y="-380"/>
                      <a:pt x="167830" y="123540"/>
                      <a:pt x="167830" y="276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08317069-4689-4AE4-8110-FCE43167BA2C}"/>
                  </a:ext>
                </a:extLst>
              </p:cNvPr>
              <p:cNvSpPr/>
              <p:nvPr/>
            </p:nvSpPr>
            <p:spPr>
              <a:xfrm>
                <a:off x="4142714" y="3777661"/>
                <a:ext cx="167830" cy="565581"/>
              </a:xfrm>
              <a:custGeom>
                <a:avLst/>
                <a:gdLst>
                  <a:gd name="connsiteX0" fmla="*/ 167830 w 167830"/>
                  <a:gd name="connsiteY0" fmla="*/ 276321 h 565581"/>
                  <a:gd name="connsiteX1" fmla="*/ 83915 w 167830"/>
                  <a:gd name="connsiteY1" fmla="*/ 565310 h 565581"/>
                  <a:gd name="connsiteX2" fmla="*/ 0 w 167830"/>
                  <a:gd name="connsiteY2" fmla="*/ 289085 h 565581"/>
                  <a:gd name="connsiteX3" fmla="*/ 83915 w 167830"/>
                  <a:gd name="connsiteY3" fmla="*/ 1 h 565581"/>
                  <a:gd name="connsiteX4" fmla="*/ 167830 w 167830"/>
                  <a:gd name="connsiteY4" fmla="*/ 276321 h 56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30" h="565581">
                    <a:moveTo>
                      <a:pt x="167830" y="276321"/>
                    </a:moveTo>
                    <a:cubicBezTo>
                      <a:pt x="167830" y="428721"/>
                      <a:pt x="130302" y="558452"/>
                      <a:pt x="83915" y="565310"/>
                    </a:cubicBezTo>
                    <a:cubicBezTo>
                      <a:pt x="37528" y="572168"/>
                      <a:pt x="0" y="448628"/>
                      <a:pt x="0" y="289085"/>
                    </a:cubicBezTo>
                    <a:cubicBezTo>
                      <a:pt x="0" y="129541"/>
                      <a:pt x="37624" y="382"/>
                      <a:pt x="83915" y="1"/>
                    </a:cubicBezTo>
                    <a:cubicBezTo>
                      <a:pt x="130207" y="-380"/>
                      <a:pt x="167830" y="123540"/>
                      <a:pt x="167830" y="276321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06" name="图形 2">
                <a:extLst>
                  <a:ext uri="{FF2B5EF4-FFF2-40B4-BE49-F238E27FC236}">
                    <a16:creationId xmlns:a16="http://schemas.microsoft.com/office/drawing/2014/main" id="{950D2A8F-4F9D-442E-A285-DD2CAE067224}"/>
                  </a:ext>
                </a:extLst>
              </p:cNvPr>
              <p:cNvGrpSpPr/>
              <p:nvPr/>
            </p:nvGrpSpPr>
            <p:grpSpPr>
              <a:xfrm>
                <a:off x="4361116" y="3804666"/>
                <a:ext cx="1590675" cy="446055"/>
                <a:chOff x="4361116" y="3804666"/>
                <a:chExt cx="1590675" cy="446055"/>
              </a:xfrm>
              <a:solidFill>
                <a:srgbClr val="000000"/>
              </a:solidFill>
            </p:grpSpPr>
            <p:sp>
              <p:nvSpPr>
                <p:cNvPr id="207" name="任意多边形: 形状 206">
                  <a:extLst>
                    <a:ext uri="{FF2B5EF4-FFF2-40B4-BE49-F238E27FC236}">
                      <a16:creationId xmlns:a16="http://schemas.microsoft.com/office/drawing/2014/main" id="{60202E91-36D1-405C-BF94-04BB406632D0}"/>
                    </a:ext>
                  </a:extLst>
                </p:cNvPr>
                <p:cNvSpPr/>
                <p:nvPr/>
              </p:nvSpPr>
              <p:spPr>
                <a:xfrm>
                  <a:off x="4367498" y="3804666"/>
                  <a:ext cx="1584293" cy="21335"/>
                </a:xfrm>
                <a:custGeom>
                  <a:avLst/>
                  <a:gdLst>
                    <a:gd name="connsiteX0" fmla="*/ 1584293 w 1584293"/>
                    <a:gd name="connsiteY0" fmla="*/ 0 h 21335"/>
                    <a:gd name="connsiteX1" fmla="*/ 1386269 w 1584293"/>
                    <a:gd name="connsiteY1" fmla="*/ 571 h 21335"/>
                    <a:gd name="connsiteX2" fmla="*/ 1188244 w 1584293"/>
                    <a:gd name="connsiteY2" fmla="*/ 1905 h 21335"/>
                    <a:gd name="connsiteX3" fmla="*/ 792099 w 1584293"/>
                    <a:gd name="connsiteY3" fmla="*/ 6001 h 21335"/>
                    <a:gd name="connsiteX4" fmla="*/ 396050 w 1584293"/>
                    <a:gd name="connsiteY4" fmla="*/ 12192 h 21335"/>
                    <a:gd name="connsiteX5" fmla="*/ 198025 w 1584293"/>
                    <a:gd name="connsiteY5" fmla="*/ 16097 h 21335"/>
                    <a:gd name="connsiteX6" fmla="*/ 0 w 1584293"/>
                    <a:gd name="connsiteY6" fmla="*/ 21336 h 21335"/>
                    <a:gd name="connsiteX7" fmla="*/ 198025 w 1584293"/>
                    <a:gd name="connsiteY7" fmla="*/ 21146 h 21335"/>
                    <a:gd name="connsiteX8" fmla="*/ 396050 w 1584293"/>
                    <a:gd name="connsiteY8" fmla="*/ 19717 h 21335"/>
                    <a:gd name="connsiteX9" fmla="*/ 792099 w 1584293"/>
                    <a:gd name="connsiteY9" fmla="*/ 15240 h 21335"/>
                    <a:gd name="connsiteX10" fmla="*/ 1188244 w 1584293"/>
                    <a:gd name="connsiteY10" fmla="*/ 8668 h 21335"/>
                    <a:gd name="connsiteX11" fmla="*/ 1386269 w 1584293"/>
                    <a:gd name="connsiteY11" fmla="*/ 4667 h 21335"/>
                    <a:gd name="connsiteX12" fmla="*/ 1584293 w 1584293"/>
                    <a:gd name="connsiteY12" fmla="*/ 0 h 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84293" h="21335">
                      <a:moveTo>
                        <a:pt x="1584293" y="0"/>
                      </a:moveTo>
                      <a:lnTo>
                        <a:pt x="1386269" y="571"/>
                      </a:lnTo>
                      <a:lnTo>
                        <a:pt x="1188244" y="1905"/>
                      </a:lnTo>
                      <a:lnTo>
                        <a:pt x="792099" y="6001"/>
                      </a:lnTo>
                      <a:lnTo>
                        <a:pt x="396050" y="12192"/>
                      </a:lnTo>
                      <a:lnTo>
                        <a:pt x="198025" y="16097"/>
                      </a:lnTo>
                      <a:lnTo>
                        <a:pt x="0" y="21336"/>
                      </a:lnTo>
                      <a:lnTo>
                        <a:pt x="198025" y="21146"/>
                      </a:lnTo>
                      <a:lnTo>
                        <a:pt x="396050" y="19717"/>
                      </a:lnTo>
                      <a:lnTo>
                        <a:pt x="792099" y="15240"/>
                      </a:lnTo>
                      <a:lnTo>
                        <a:pt x="1188244" y="8668"/>
                      </a:lnTo>
                      <a:lnTo>
                        <a:pt x="1386269" y="4667"/>
                      </a:lnTo>
                      <a:lnTo>
                        <a:pt x="15842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任意多边形: 形状 207">
                  <a:extLst>
                    <a:ext uri="{FF2B5EF4-FFF2-40B4-BE49-F238E27FC236}">
                      <a16:creationId xmlns:a16="http://schemas.microsoft.com/office/drawing/2014/main" id="{BC0A219D-E901-4F60-8AC6-0ECFEB2DC547}"/>
                    </a:ext>
                  </a:extLst>
                </p:cNvPr>
                <p:cNvSpPr/>
                <p:nvPr/>
              </p:nvSpPr>
              <p:spPr>
                <a:xfrm>
                  <a:off x="4367498" y="3938873"/>
                  <a:ext cx="562832" cy="17928"/>
                </a:xfrm>
                <a:custGeom>
                  <a:avLst/>
                  <a:gdLst>
                    <a:gd name="connsiteX0" fmla="*/ 562832 w 562832"/>
                    <a:gd name="connsiteY0" fmla="*/ 0 h 17928"/>
                    <a:gd name="connsiteX1" fmla="*/ 422053 w 562832"/>
                    <a:gd name="connsiteY1" fmla="*/ 667 h 17928"/>
                    <a:gd name="connsiteX2" fmla="*/ 281369 w 562832"/>
                    <a:gd name="connsiteY2" fmla="*/ 3810 h 17928"/>
                    <a:gd name="connsiteX3" fmla="*/ 140684 w 562832"/>
                    <a:gd name="connsiteY3" fmla="*/ 9335 h 17928"/>
                    <a:gd name="connsiteX4" fmla="*/ 70295 w 562832"/>
                    <a:gd name="connsiteY4" fmla="*/ 12954 h 17928"/>
                    <a:gd name="connsiteX5" fmla="*/ 0 w 562832"/>
                    <a:gd name="connsiteY5" fmla="*/ 17717 h 17928"/>
                    <a:gd name="connsiteX6" fmla="*/ 70295 w 562832"/>
                    <a:gd name="connsiteY6" fmla="*/ 17717 h 17928"/>
                    <a:gd name="connsiteX7" fmla="*/ 140684 w 562832"/>
                    <a:gd name="connsiteY7" fmla="*/ 16954 h 17928"/>
                    <a:gd name="connsiteX8" fmla="*/ 281369 w 562832"/>
                    <a:gd name="connsiteY8" fmla="*/ 13621 h 17928"/>
                    <a:gd name="connsiteX9" fmla="*/ 422053 w 562832"/>
                    <a:gd name="connsiteY9" fmla="*/ 7906 h 17928"/>
                    <a:gd name="connsiteX10" fmla="*/ 562832 w 562832"/>
                    <a:gd name="connsiteY10" fmla="*/ 0 h 17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832" h="17928">
                      <a:moveTo>
                        <a:pt x="562832" y="0"/>
                      </a:moveTo>
                      <a:cubicBezTo>
                        <a:pt x="515874" y="0"/>
                        <a:pt x="469011" y="0"/>
                        <a:pt x="422053" y="667"/>
                      </a:cubicBezTo>
                      <a:cubicBezTo>
                        <a:pt x="375095" y="1334"/>
                        <a:pt x="328327" y="2857"/>
                        <a:pt x="281369" y="3810"/>
                      </a:cubicBezTo>
                      <a:cubicBezTo>
                        <a:pt x="234410" y="4763"/>
                        <a:pt x="187547" y="7144"/>
                        <a:pt x="140684" y="9335"/>
                      </a:cubicBezTo>
                      <a:lnTo>
                        <a:pt x="70295" y="12954"/>
                      </a:lnTo>
                      <a:cubicBezTo>
                        <a:pt x="46863" y="14573"/>
                        <a:pt x="23431" y="15812"/>
                        <a:pt x="0" y="17717"/>
                      </a:cubicBezTo>
                      <a:cubicBezTo>
                        <a:pt x="23431" y="18193"/>
                        <a:pt x="46863" y="17717"/>
                        <a:pt x="70295" y="17717"/>
                      </a:cubicBezTo>
                      <a:lnTo>
                        <a:pt x="140684" y="16954"/>
                      </a:lnTo>
                      <a:cubicBezTo>
                        <a:pt x="187547" y="16288"/>
                        <a:pt x="234506" y="14669"/>
                        <a:pt x="281369" y="13621"/>
                      </a:cubicBezTo>
                      <a:cubicBezTo>
                        <a:pt x="328232" y="12573"/>
                        <a:pt x="375190" y="10287"/>
                        <a:pt x="422053" y="7906"/>
                      </a:cubicBezTo>
                      <a:cubicBezTo>
                        <a:pt x="468916" y="5524"/>
                        <a:pt x="515874" y="3524"/>
                        <a:pt x="5628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208">
                  <a:extLst>
                    <a:ext uri="{FF2B5EF4-FFF2-40B4-BE49-F238E27FC236}">
                      <a16:creationId xmlns:a16="http://schemas.microsoft.com/office/drawing/2014/main" id="{76B8CF61-B9A6-4107-AAAB-3D86F2337BAC}"/>
                    </a:ext>
                  </a:extLst>
                </p:cNvPr>
                <p:cNvSpPr/>
                <p:nvPr/>
              </p:nvSpPr>
              <p:spPr>
                <a:xfrm>
                  <a:off x="5022627" y="3862768"/>
                  <a:ext cx="767048" cy="17716"/>
                </a:xfrm>
                <a:custGeom>
                  <a:avLst/>
                  <a:gdLst>
                    <a:gd name="connsiteX0" fmla="*/ 767048 w 767048"/>
                    <a:gd name="connsiteY0" fmla="*/ 0 h 17716"/>
                    <a:gd name="connsiteX1" fmla="*/ 575215 w 767048"/>
                    <a:gd name="connsiteY1" fmla="*/ 1143 h 17716"/>
                    <a:gd name="connsiteX2" fmla="*/ 383477 w 767048"/>
                    <a:gd name="connsiteY2" fmla="*/ 4381 h 17716"/>
                    <a:gd name="connsiteX3" fmla="*/ 191738 w 767048"/>
                    <a:gd name="connsiteY3" fmla="*/ 9715 h 17716"/>
                    <a:gd name="connsiteX4" fmla="*/ 95917 w 767048"/>
                    <a:gd name="connsiteY4" fmla="*/ 13145 h 17716"/>
                    <a:gd name="connsiteX5" fmla="*/ 0 w 767048"/>
                    <a:gd name="connsiteY5" fmla="*/ 17716 h 17716"/>
                    <a:gd name="connsiteX6" fmla="*/ 95917 w 767048"/>
                    <a:gd name="connsiteY6" fmla="*/ 17716 h 17716"/>
                    <a:gd name="connsiteX7" fmla="*/ 191738 w 767048"/>
                    <a:gd name="connsiteY7" fmla="*/ 16764 h 17716"/>
                    <a:gd name="connsiteX8" fmla="*/ 383477 w 767048"/>
                    <a:gd name="connsiteY8" fmla="*/ 13240 h 17716"/>
                    <a:gd name="connsiteX9" fmla="*/ 575215 w 767048"/>
                    <a:gd name="connsiteY9" fmla="*/ 7620 h 17716"/>
                    <a:gd name="connsiteX10" fmla="*/ 767048 w 767048"/>
                    <a:gd name="connsiteY10" fmla="*/ 0 h 1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7048" h="17716">
                      <a:moveTo>
                        <a:pt x="767048" y="0"/>
                      </a:moveTo>
                      <a:cubicBezTo>
                        <a:pt x="703040" y="0"/>
                        <a:pt x="639128" y="0"/>
                        <a:pt x="575215" y="1143"/>
                      </a:cubicBezTo>
                      <a:lnTo>
                        <a:pt x="383477" y="4381"/>
                      </a:lnTo>
                      <a:lnTo>
                        <a:pt x="191738" y="9715"/>
                      </a:lnTo>
                      <a:lnTo>
                        <a:pt x="95917" y="13145"/>
                      </a:lnTo>
                      <a:lnTo>
                        <a:pt x="0" y="17716"/>
                      </a:lnTo>
                      <a:lnTo>
                        <a:pt x="95917" y="17716"/>
                      </a:lnTo>
                      <a:lnTo>
                        <a:pt x="191738" y="16764"/>
                      </a:lnTo>
                      <a:lnTo>
                        <a:pt x="383477" y="13240"/>
                      </a:lnTo>
                      <a:lnTo>
                        <a:pt x="575215" y="7620"/>
                      </a:lnTo>
                      <a:cubicBezTo>
                        <a:pt x="639128" y="5524"/>
                        <a:pt x="703040" y="3238"/>
                        <a:pt x="7670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209">
                  <a:extLst>
                    <a:ext uri="{FF2B5EF4-FFF2-40B4-BE49-F238E27FC236}">
                      <a16:creationId xmlns:a16="http://schemas.microsoft.com/office/drawing/2014/main" id="{C07BCF03-AFD1-47F0-9437-F8B894C7ED4C}"/>
                    </a:ext>
                  </a:extLst>
                </p:cNvPr>
                <p:cNvSpPr/>
                <p:nvPr/>
              </p:nvSpPr>
              <p:spPr>
                <a:xfrm>
                  <a:off x="4977765" y="3989546"/>
                  <a:ext cx="856487" cy="63626"/>
                </a:xfrm>
                <a:custGeom>
                  <a:avLst/>
                  <a:gdLst>
                    <a:gd name="connsiteX0" fmla="*/ 856488 w 856487"/>
                    <a:gd name="connsiteY0" fmla="*/ 0 h 63626"/>
                    <a:gd name="connsiteX1" fmla="*/ 642271 w 856487"/>
                    <a:gd name="connsiteY1" fmla="*/ 12001 h 63626"/>
                    <a:gd name="connsiteX2" fmla="*/ 428149 w 856487"/>
                    <a:gd name="connsiteY2" fmla="*/ 26575 h 63626"/>
                    <a:gd name="connsiteX3" fmla="*/ 214027 w 856487"/>
                    <a:gd name="connsiteY3" fmla="*/ 43529 h 63626"/>
                    <a:gd name="connsiteX4" fmla="*/ 107061 w 856487"/>
                    <a:gd name="connsiteY4" fmla="*/ 53054 h 63626"/>
                    <a:gd name="connsiteX5" fmla="*/ 0 w 856487"/>
                    <a:gd name="connsiteY5" fmla="*/ 63627 h 63626"/>
                    <a:gd name="connsiteX6" fmla="*/ 107156 w 856487"/>
                    <a:gd name="connsiteY6" fmla="*/ 57626 h 63626"/>
                    <a:gd name="connsiteX7" fmla="*/ 214217 w 856487"/>
                    <a:gd name="connsiteY7" fmla="*/ 50673 h 63626"/>
                    <a:gd name="connsiteX8" fmla="*/ 428339 w 856487"/>
                    <a:gd name="connsiteY8" fmla="*/ 35433 h 63626"/>
                    <a:gd name="connsiteX9" fmla="*/ 642461 w 856487"/>
                    <a:gd name="connsiteY9" fmla="*/ 18574 h 63626"/>
                    <a:gd name="connsiteX10" fmla="*/ 856488 w 856487"/>
                    <a:gd name="connsiteY10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6487" h="63626">
                      <a:moveTo>
                        <a:pt x="856488" y="0"/>
                      </a:moveTo>
                      <a:cubicBezTo>
                        <a:pt x="785051" y="3334"/>
                        <a:pt x="713613" y="7525"/>
                        <a:pt x="642271" y="12001"/>
                      </a:cubicBezTo>
                      <a:lnTo>
                        <a:pt x="428149" y="26575"/>
                      </a:lnTo>
                      <a:lnTo>
                        <a:pt x="214027" y="43529"/>
                      </a:lnTo>
                      <a:lnTo>
                        <a:pt x="107061" y="53054"/>
                      </a:lnTo>
                      <a:lnTo>
                        <a:pt x="0" y="63627"/>
                      </a:lnTo>
                      <a:lnTo>
                        <a:pt x="107156" y="57626"/>
                      </a:lnTo>
                      <a:lnTo>
                        <a:pt x="214217" y="50673"/>
                      </a:lnTo>
                      <a:lnTo>
                        <a:pt x="428339" y="35433"/>
                      </a:lnTo>
                      <a:lnTo>
                        <a:pt x="642461" y="18574"/>
                      </a:lnTo>
                      <a:cubicBezTo>
                        <a:pt x="713803" y="12763"/>
                        <a:pt x="784860" y="6763"/>
                        <a:pt x="85648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任意多边形: 形状 210">
                  <a:extLst>
                    <a:ext uri="{FF2B5EF4-FFF2-40B4-BE49-F238E27FC236}">
                      <a16:creationId xmlns:a16="http://schemas.microsoft.com/office/drawing/2014/main" id="{E5775672-66C2-4711-BE4A-6767F063A56D}"/>
                    </a:ext>
                  </a:extLst>
                </p:cNvPr>
                <p:cNvSpPr/>
                <p:nvPr/>
              </p:nvSpPr>
              <p:spPr>
                <a:xfrm>
                  <a:off x="4425410" y="4124801"/>
                  <a:ext cx="1026223" cy="125920"/>
                </a:xfrm>
                <a:custGeom>
                  <a:avLst/>
                  <a:gdLst>
                    <a:gd name="connsiteX0" fmla="*/ 1026224 w 1026223"/>
                    <a:gd name="connsiteY0" fmla="*/ 0 h 125920"/>
                    <a:gd name="connsiteX1" fmla="*/ 769525 w 1026223"/>
                    <a:gd name="connsiteY1" fmla="*/ 26384 h 125920"/>
                    <a:gd name="connsiteX2" fmla="*/ 512921 w 1026223"/>
                    <a:gd name="connsiteY2" fmla="*/ 56102 h 125920"/>
                    <a:gd name="connsiteX3" fmla="*/ 256413 w 1026223"/>
                    <a:gd name="connsiteY3" fmla="*/ 89059 h 125920"/>
                    <a:gd name="connsiteX4" fmla="*/ 128111 w 1026223"/>
                    <a:gd name="connsiteY4" fmla="*/ 106871 h 125920"/>
                    <a:gd name="connsiteX5" fmla="*/ 0 w 1026223"/>
                    <a:gd name="connsiteY5" fmla="*/ 125921 h 125920"/>
                    <a:gd name="connsiteX6" fmla="*/ 128397 w 1026223"/>
                    <a:gd name="connsiteY6" fmla="*/ 111728 h 125920"/>
                    <a:gd name="connsiteX7" fmla="*/ 256699 w 1026223"/>
                    <a:gd name="connsiteY7" fmla="*/ 96679 h 125920"/>
                    <a:gd name="connsiteX8" fmla="*/ 513302 w 1026223"/>
                    <a:gd name="connsiteY8" fmla="*/ 65532 h 125920"/>
                    <a:gd name="connsiteX9" fmla="*/ 769810 w 1026223"/>
                    <a:gd name="connsiteY9" fmla="*/ 33338 h 125920"/>
                    <a:gd name="connsiteX10" fmla="*/ 1026224 w 1026223"/>
                    <a:gd name="connsiteY10" fmla="*/ 0 h 12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6223" h="125920">
                      <a:moveTo>
                        <a:pt x="1026224" y="0"/>
                      </a:moveTo>
                      <a:cubicBezTo>
                        <a:pt x="940499" y="8001"/>
                        <a:pt x="854774" y="17050"/>
                        <a:pt x="769525" y="26384"/>
                      </a:cubicBezTo>
                      <a:lnTo>
                        <a:pt x="512921" y="56102"/>
                      </a:lnTo>
                      <a:lnTo>
                        <a:pt x="256413" y="89059"/>
                      </a:lnTo>
                      <a:lnTo>
                        <a:pt x="128111" y="106871"/>
                      </a:lnTo>
                      <a:lnTo>
                        <a:pt x="0" y="125921"/>
                      </a:lnTo>
                      <a:lnTo>
                        <a:pt x="128397" y="111728"/>
                      </a:lnTo>
                      <a:lnTo>
                        <a:pt x="256699" y="96679"/>
                      </a:lnTo>
                      <a:lnTo>
                        <a:pt x="513302" y="65532"/>
                      </a:lnTo>
                      <a:lnTo>
                        <a:pt x="769810" y="33338"/>
                      </a:lnTo>
                      <a:cubicBezTo>
                        <a:pt x="855345" y="22574"/>
                        <a:pt x="940784" y="11716"/>
                        <a:pt x="10262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任意多边形: 形状 211">
                  <a:extLst>
                    <a:ext uri="{FF2B5EF4-FFF2-40B4-BE49-F238E27FC236}">
                      <a16:creationId xmlns:a16="http://schemas.microsoft.com/office/drawing/2014/main" id="{E386CEE7-EAB4-467A-815F-E91E1B4120A3}"/>
                    </a:ext>
                  </a:extLst>
                </p:cNvPr>
                <p:cNvSpPr/>
                <p:nvPr/>
              </p:nvSpPr>
              <p:spPr>
                <a:xfrm>
                  <a:off x="4361116" y="4103274"/>
                  <a:ext cx="737425" cy="62865"/>
                </a:xfrm>
                <a:custGeom>
                  <a:avLst/>
                  <a:gdLst>
                    <a:gd name="connsiteX0" fmla="*/ 737426 w 737425"/>
                    <a:gd name="connsiteY0" fmla="*/ 0 h 62865"/>
                    <a:gd name="connsiteX1" fmla="*/ 552926 w 737425"/>
                    <a:gd name="connsiteY1" fmla="*/ 11621 h 62865"/>
                    <a:gd name="connsiteX2" fmla="*/ 368617 w 737425"/>
                    <a:gd name="connsiteY2" fmla="*/ 25908 h 62865"/>
                    <a:gd name="connsiteX3" fmla="*/ 184309 w 737425"/>
                    <a:gd name="connsiteY3" fmla="*/ 42767 h 62865"/>
                    <a:gd name="connsiteX4" fmla="*/ 92202 w 737425"/>
                    <a:gd name="connsiteY4" fmla="*/ 52292 h 62865"/>
                    <a:gd name="connsiteX5" fmla="*/ 0 w 737425"/>
                    <a:gd name="connsiteY5" fmla="*/ 62865 h 62865"/>
                    <a:gd name="connsiteX6" fmla="*/ 92297 w 737425"/>
                    <a:gd name="connsiteY6" fmla="*/ 57340 h 62865"/>
                    <a:gd name="connsiteX7" fmla="*/ 184499 w 737425"/>
                    <a:gd name="connsiteY7" fmla="*/ 50768 h 62865"/>
                    <a:gd name="connsiteX8" fmla="*/ 368808 w 737425"/>
                    <a:gd name="connsiteY8" fmla="*/ 35909 h 62865"/>
                    <a:gd name="connsiteX9" fmla="*/ 553117 w 737425"/>
                    <a:gd name="connsiteY9" fmla="*/ 19145 h 62865"/>
                    <a:gd name="connsiteX10" fmla="*/ 737426 w 737425"/>
                    <a:gd name="connsiteY10" fmla="*/ 0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7425" h="62865">
                      <a:moveTo>
                        <a:pt x="737426" y="0"/>
                      </a:moveTo>
                      <a:cubicBezTo>
                        <a:pt x="675894" y="3143"/>
                        <a:pt x="614458" y="7334"/>
                        <a:pt x="552926" y="11621"/>
                      </a:cubicBezTo>
                      <a:lnTo>
                        <a:pt x="368617" y="25908"/>
                      </a:lnTo>
                      <a:lnTo>
                        <a:pt x="184309" y="42767"/>
                      </a:lnTo>
                      <a:lnTo>
                        <a:pt x="92202" y="52292"/>
                      </a:lnTo>
                      <a:cubicBezTo>
                        <a:pt x="61436" y="55816"/>
                        <a:pt x="30766" y="59055"/>
                        <a:pt x="0" y="62865"/>
                      </a:cubicBezTo>
                      <a:cubicBezTo>
                        <a:pt x="30766" y="61436"/>
                        <a:pt x="61531" y="59150"/>
                        <a:pt x="92297" y="57340"/>
                      </a:cubicBezTo>
                      <a:lnTo>
                        <a:pt x="184499" y="50768"/>
                      </a:lnTo>
                      <a:lnTo>
                        <a:pt x="368808" y="35909"/>
                      </a:lnTo>
                      <a:lnTo>
                        <a:pt x="553117" y="19145"/>
                      </a:lnTo>
                      <a:cubicBezTo>
                        <a:pt x="614553" y="13049"/>
                        <a:pt x="675989" y="7048"/>
                        <a:pt x="7374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任意多边形: 形状 212">
                  <a:extLst>
                    <a:ext uri="{FF2B5EF4-FFF2-40B4-BE49-F238E27FC236}">
                      <a16:creationId xmlns:a16="http://schemas.microsoft.com/office/drawing/2014/main" id="{4BA6D798-2E33-4FC6-8DB6-9750FF92FCB7}"/>
                    </a:ext>
                  </a:extLst>
                </p:cNvPr>
                <p:cNvSpPr/>
                <p:nvPr/>
              </p:nvSpPr>
              <p:spPr>
                <a:xfrm>
                  <a:off x="5291137" y="3940587"/>
                  <a:ext cx="647890" cy="24288"/>
                </a:xfrm>
                <a:custGeom>
                  <a:avLst/>
                  <a:gdLst>
                    <a:gd name="connsiteX0" fmla="*/ 647891 w 647890"/>
                    <a:gd name="connsiteY0" fmla="*/ 0 h 24288"/>
                    <a:gd name="connsiteX1" fmla="*/ 485966 w 647890"/>
                    <a:gd name="connsiteY1" fmla="*/ 2858 h 24288"/>
                    <a:gd name="connsiteX2" fmla="*/ 324041 w 647890"/>
                    <a:gd name="connsiteY2" fmla="*/ 7811 h 24288"/>
                    <a:gd name="connsiteX3" fmla="*/ 162116 w 647890"/>
                    <a:gd name="connsiteY3" fmla="*/ 14764 h 24288"/>
                    <a:gd name="connsiteX4" fmla="*/ 81058 w 647890"/>
                    <a:gd name="connsiteY4" fmla="*/ 19050 h 24288"/>
                    <a:gd name="connsiteX5" fmla="*/ 0 w 647890"/>
                    <a:gd name="connsiteY5" fmla="*/ 24289 h 24288"/>
                    <a:gd name="connsiteX6" fmla="*/ 81058 w 647890"/>
                    <a:gd name="connsiteY6" fmla="*/ 23432 h 24288"/>
                    <a:gd name="connsiteX7" fmla="*/ 162116 w 647890"/>
                    <a:gd name="connsiteY7" fmla="*/ 21622 h 24288"/>
                    <a:gd name="connsiteX8" fmla="*/ 324041 w 647890"/>
                    <a:gd name="connsiteY8" fmla="*/ 16478 h 24288"/>
                    <a:gd name="connsiteX9" fmla="*/ 485966 w 647890"/>
                    <a:gd name="connsiteY9" fmla="*/ 9335 h 24288"/>
                    <a:gd name="connsiteX10" fmla="*/ 647891 w 647890"/>
                    <a:gd name="connsiteY10" fmla="*/ 0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7890" h="24288">
                      <a:moveTo>
                        <a:pt x="647891" y="0"/>
                      </a:moveTo>
                      <a:cubicBezTo>
                        <a:pt x="593884" y="0"/>
                        <a:pt x="539782" y="1524"/>
                        <a:pt x="485966" y="2858"/>
                      </a:cubicBezTo>
                      <a:cubicBezTo>
                        <a:pt x="432149" y="4191"/>
                        <a:pt x="377952" y="6191"/>
                        <a:pt x="324041" y="7811"/>
                      </a:cubicBezTo>
                      <a:cubicBezTo>
                        <a:pt x="270129" y="9430"/>
                        <a:pt x="216027" y="12097"/>
                        <a:pt x="162116" y="14764"/>
                      </a:cubicBezTo>
                      <a:lnTo>
                        <a:pt x="81058" y="19050"/>
                      </a:lnTo>
                      <a:cubicBezTo>
                        <a:pt x="54007" y="20765"/>
                        <a:pt x="27051" y="22193"/>
                        <a:pt x="0" y="24289"/>
                      </a:cubicBezTo>
                      <a:cubicBezTo>
                        <a:pt x="27051" y="24289"/>
                        <a:pt x="54007" y="23717"/>
                        <a:pt x="81058" y="23432"/>
                      </a:cubicBezTo>
                      <a:lnTo>
                        <a:pt x="162116" y="21622"/>
                      </a:lnTo>
                      <a:cubicBezTo>
                        <a:pt x="216122" y="20288"/>
                        <a:pt x="270129" y="18193"/>
                        <a:pt x="324041" y="16478"/>
                      </a:cubicBezTo>
                      <a:cubicBezTo>
                        <a:pt x="377952" y="14764"/>
                        <a:pt x="432054" y="12097"/>
                        <a:pt x="485966" y="9335"/>
                      </a:cubicBezTo>
                      <a:cubicBezTo>
                        <a:pt x="539877" y="6572"/>
                        <a:pt x="593884" y="3810"/>
                        <a:pt x="64789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任意多边形: 形状 213">
                  <a:extLst>
                    <a:ext uri="{FF2B5EF4-FFF2-40B4-BE49-F238E27FC236}">
                      <a16:creationId xmlns:a16="http://schemas.microsoft.com/office/drawing/2014/main" id="{A9306419-4B7D-48CF-82C2-73455CE48EFB}"/>
                    </a:ext>
                  </a:extLst>
                </p:cNvPr>
                <p:cNvSpPr/>
                <p:nvPr/>
              </p:nvSpPr>
              <p:spPr>
                <a:xfrm>
                  <a:off x="4699254" y="4057293"/>
                  <a:ext cx="152400" cy="11604"/>
                </a:xfrm>
                <a:custGeom>
                  <a:avLst/>
                  <a:gdLst>
                    <a:gd name="connsiteX0" fmla="*/ 152400 w 152400"/>
                    <a:gd name="connsiteY0" fmla="*/ 2071 h 11604"/>
                    <a:gd name="connsiteX1" fmla="*/ 76200 w 152400"/>
                    <a:gd name="connsiteY1" fmla="*/ 832 h 11604"/>
                    <a:gd name="connsiteX2" fmla="*/ 0 w 152400"/>
                    <a:gd name="connsiteY2" fmla="*/ 9500 h 11604"/>
                    <a:gd name="connsiteX3" fmla="*/ 76200 w 152400"/>
                    <a:gd name="connsiteY3" fmla="*/ 10738 h 11604"/>
                    <a:gd name="connsiteX4" fmla="*/ 152400 w 152400"/>
                    <a:gd name="connsiteY4" fmla="*/ 2071 h 1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1604">
                      <a:moveTo>
                        <a:pt x="152400" y="2071"/>
                      </a:moveTo>
                      <a:cubicBezTo>
                        <a:pt x="127063" y="-187"/>
                        <a:pt x="101594" y="-596"/>
                        <a:pt x="76200" y="832"/>
                      </a:cubicBezTo>
                      <a:cubicBezTo>
                        <a:pt x="50625" y="1890"/>
                        <a:pt x="25156" y="4785"/>
                        <a:pt x="0" y="9500"/>
                      </a:cubicBezTo>
                      <a:cubicBezTo>
                        <a:pt x="25336" y="11805"/>
                        <a:pt x="50806" y="12215"/>
                        <a:pt x="76200" y="10738"/>
                      </a:cubicBezTo>
                      <a:cubicBezTo>
                        <a:pt x="101775" y="9633"/>
                        <a:pt x="127235" y="6738"/>
                        <a:pt x="152400" y="20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任意多边形: 形状 214">
                  <a:extLst>
                    <a:ext uri="{FF2B5EF4-FFF2-40B4-BE49-F238E27FC236}">
                      <a16:creationId xmlns:a16="http://schemas.microsoft.com/office/drawing/2014/main" id="{AB3C58BC-3DE3-4C16-AA71-6573D1B0FE8C}"/>
                    </a:ext>
                  </a:extLst>
                </p:cNvPr>
                <p:cNvSpPr/>
                <p:nvPr/>
              </p:nvSpPr>
              <p:spPr>
                <a:xfrm>
                  <a:off x="5624703" y="4082520"/>
                  <a:ext cx="152400" cy="11476"/>
                </a:xfrm>
                <a:custGeom>
                  <a:avLst/>
                  <a:gdLst>
                    <a:gd name="connsiteX0" fmla="*/ 152400 w 152400"/>
                    <a:gd name="connsiteY0" fmla="*/ 942 h 11476"/>
                    <a:gd name="connsiteX1" fmla="*/ 76200 w 152400"/>
                    <a:gd name="connsiteY1" fmla="*/ 1419 h 11476"/>
                    <a:gd name="connsiteX2" fmla="*/ 0 w 152400"/>
                    <a:gd name="connsiteY2" fmla="*/ 10277 h 11476"/>
                    <a:gd name="connsiteX3" fmla="*/ 76200 w 152400"/>
                    <a:gd name="connsiteY3" fmla="*/ 10277 h 11476"/>
                    <a:gd name="connsiteX4" fmla="*/ 152400 w 152400"/>
                    <a:gd name="connsiteY4" fmla="*/ 942 h 1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1476">
                      <a:moveTo>
                        <a:pt x="152400" y="942"/>
                      </a:moveTo>
                      <a:cubicBezTo>
                        <a:pt x="127016" y="-458"/>
                        <a:pt x="101565" y="-296"/>
                        <a:pt x="76200" y="1419"/>
                      </a:cubicBezTo>
                      <a:cubicBezTo>
                        <a:pt x="50635" y="2742"/>
                        <a:pt x="25184" y="5695"/>
                        <a:pt x="0" y="10277"/>
                      </a:cubicBezTo>
                      <a:cubicBezTo>
                        <a:pt x="25375" y="11877"/>
                        <a:pt x="50825" y="11877"/>
                        <a:pt x="76200" y="10277"/>
                      </a:cubicBezTo>
                      <a:cubicBezTo>
                        <a:pt x="101765" y="8753"/>
                        <a:pt x="127216" y="5628"/>
                        <a:pt x="152400" y="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95C75FFD-3108-4F9C-9F8C-9B73967D9434}"/>
                  </a:ext>
                </a:extLst>
              </p:cNvPr>
              <p:cNvSpPr/>
              <p:nvPr/>
            </p:nvSpPr>
            <p:spPr>
              <a:xfrm>
                <a:off x="5079363" y="3879151"/>
                <a:ext cx="690595" cy="908315"/>
              </a:xfrm>
              <a:custGeom>
                <a:avLst/>
                <a:gdLst>
                  <a:gd name="connsiteX0" fmla="*/ 491904 w 690595"/>
                  <a:gd name="connsiteY0" fmla="*/ 907447 h 908315"/>
                  <a:gd name="connsiteX1" fmla="*/ 129 w 690595"/>
                  <a:gd name="connsiteY1" fmla="*/ 469297 h 908315"/>
                  <a:gd name="connsiteX2" fmla="*/ 120525 w 690595"/>
                  <a:gd name="connsiteY2" fmla="*/ 304705 h 908315"/>
                  <a:gd name="connsiteX3" fmla="*/ 166530 w 690595"/>
                  <a:gd name="connsiteY3" fmla="*/ 249269 h 908315"/>
                  <a:gd name="connsiteX4" fmla="*/ 380081 w 690595"/>
                  <a:gd name="connsiteY4" fmla="*/ 0 h 908315"/>
                  <a:gd name="connsiteX5" fmla="*/ 690596 w 690595"/>
                  <a:gd name="connsiteY5" fmla="*/ 268986 h 908315"/>
                  <a:gd name="connsiteX6" fmla="*/ 468473 w 690595"/>
                  <a:gd name="connsiteY6" fmla="*/ 510730 h 908315"/>
                  <a:gd name="connsiteX7" fmla="*/ 419800 w 690595"/>
                  <a:gd name="connsiteY7" fmla="*/ 563880 h 908315"/>
                  <a:gd name="connsiteX8" fmla="*/ 533529 w 690595"/>
                  <a:gd name="connsiteY8" fmla="*/ 827722 h 908315"/>
                  <a:gd name="connsiteX9" fmla="*/ 491904 w 690595"/>
                  <a:gd name="connsiteY9" fmla="*/ 907447 h 9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0595" h="908315">
                    <a:moveTo>
                      <a:pt x="491904" y="907447"/>
                    </a:moveTo>
                    <a:cubicBezTo>
                      <a:pt x="471045" y="898779"/>
                      <a:pt x="8034" y="495395"/>
                      <a:pt x="129" y="469297"/>
                    </a:cubicBezTo>
                    <a:cubicBezTo>
                      <a:pt x="-3015" y="459296"/>
                      <a:pt x="51849" y="388430"/>
                      <a:pt x="120525" y="304705"/>
                    </a:cubicBezTo>
                    <a:cubicBezTo>
                      <a:pt x="135384" y="286607"/>
                      <a:pt x="150719" y="268033"/>
                      <a:pt x="166530" y="249269"/>
                    </a:cubicBezTo>
                    <a:cubicBezTo>
                      <a:pt x="268734" y="127159"/>
                      <a:pt x="380081" y="0"/>
                      <a:pt x="380081" y="0"/>
                    </a:cubicBezTo>
                    <a:lnTo>
                      <a:pt x="690596" y="268986"/>
                    </a:lnTo>
                    <a:lnTo>
                      <a:pt x="468473" y="510730"/>
                    </a:lnTo>
                    <a:lnTo>
                      <a:pt x="419800" y="563880"/>
                    </a:lnTo>
                    <a:cubicBezTo>
                      <a:pt x="419800" y="563880"/>
                      <a:pt x="528004" y="797623"/>
                      <a:pt x="533529" y="827722"/>
                    </a:cubicBezTo>
                    <a:cubicBezTo>
                      <a:pt x="539053" y="857822"/>
                      <a:pt x="512764" y="916114"/>
                      <a:pt x="491904" y="907447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07B72EB8-9E27-490E-8E15-14FFA62A4A49}"/>
                  </a:ext>
                </a:extLst>
              </p:cNvPr>
              <p:cNvSpPr/>
              <p:nvPr/>
            </p:nvSpPr>
            <p:spPr>
              <a:xfrm>
                <a:off x="5079370" y="4128420"/>
                <a:ext cx="534267" cy="659046"/>
              </a:xfrm>
              <a:custGeom>
                <a:avLst/>
                <a:gdLst>
                  <a:gd name="connsiteX0" fmla="*/ 491898 w 534267"/>
                  <a:gd name="connsiteY0" fmla="*/ 658178 h 659046"/>
                  <a:gd name="connsiteX1" fmla="*/ 122 w 534267"/>
                  <a:gd name="connsiteY1" fmla="*/ 220028 h 659046"/>
                  <a:gd name="connsiteX2" fmla="*/ 166524 w 534267"/>
                  <a:gd name="connsiteY2" fmla="*/ 0 h 659046"/>
                  <a:gd name="connsiteX3" fmla="*/ 468466 w 534267"/>
                  <a:gd name="connsiteY3" fmla="*/ 261461 h 659046"/>
                  <a:gd name="connsiteX4" fmla="*/ 419793 w 534267"/>
                  <a:gd name="connsiteY4" fmla="*/ 314611 h 659046"/>
                  <a:gd name="connsiteX5" fmla="*/ 533522 w 534267"/>
                  <a:gd name="connsiteY5" fmla="*/ 578453 h 659046"/>
                  <a:gd name="connsiteX6" fmla="*/ 491898 w 534267"/>
                  <a:gd name="connsiteY6" fmla="*/ 658178 h 65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267" h="659046">
                    <a:moveTo>
                      <a:pt x="491898" y="658178"/>
                    </a:moveTo>
                    <a:cubicBezTo>
                      <a:pt x="471038" y="649510"/>
                      <a:pt x="8028" y="246126"/>
                      <a:pt x="122" y="220028"/>
                    </a:cubicBezTo>
                    <a:cubicBezTo>
                      <a:pt x="-3593" y="207836"/>
                      <a:pt x="78132" y="105728"/>
                      <a:pt x="166524" y="0"/>
                    </a:cubicBezTo>
                    <a:lnTo>
                      <a:pt x="468466" y="261461"/>
                    </a:lnTo>
                    <a:lnTo>
                      <a:pt x="419793" y="314611"/>
                    </a:lnTo>
                    <a:cubicBezTo>
                      <a:pt x="419793" y="314611"/>
                      <a:pt x="527997" y="548354"/>
                      <a:pt x="533522" y="578453"/>
                    </a:cubicBezTo>
                    <a:cubicBezTo>
                      <a:pt x="539047" y="608552"/>
                      <a:pt x="512758" y="666845"/>
                      <a:pt x="491898" y="658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D44A4869-7FF3-4137-A19C-7CEB5D4125F1}"/>
                  </a:ext>
                </a:extLst>
              </p:cNvPr>
              <p:cNvSpPr/>
              <p:nvPr/>
            </p:nvSpPr>
            <p:spPr>
              <a:xfrm>
                <a:off x="5079363" y="4183856"/>
                <a:ext cx="534274" cy="603611"/>
              </a:xfrm>
              <a:custGeom>
                <a:avLst/>
                <a:gdLst>
                  <a:gd name="connsiteX0" fmla="*/ 491904 w 534274"/>
                  <a:gd name="connsiteY0" fmla="*/ 602742 h 603611"/>
                  <a:gd name="connsiteX1" fmla="*/ 129 w 534274"/>
                  <a:gd name="connsiteY1" fmla="*/ 164592 h 603611"/>
                  <a:gd name="connsiteX2" fmla="*/ 120525 w 534274"/>
                  <a:gd name="connsiteY2" fmla="*/ 0 h 603611"/>
                  <a:gd name="connsiteX3" fmla="*/ 419800 w 534274"/>
                  <a:gd name="connsiteY3" fmla="*/ 259175 h 603611"/>
                  <a:gd name="connsiteX4" fmla="*/ 533529 w 534274"/>
                  <a:gd name="connsiteY4" fmla="*/ 523018 h 603611"/>
                  <a:gd name="connsiteX5" fmla="*/ 491904 w 534274"/>
                  <a:gd name="connsiteY5" fmla="*/ 602742 h 60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274" h="603611">
                    <a:moveTo>
                      <a:pt x="491904" y="602742"/>
                    </a:moveTo>
                    <a:cubicBezTo>
                      <a:pt x="471045" y="594074"/>
                      <a:pt x="8034" y="190690"/>
                      <a:pt x="129" y="164592"/>
                    </a:cubicBezTo>
                    <a:cubicBezTo>
                      <a:pt x="-3015" y="154591"/>
                      <a:pt x="51849" y="83725"/>
                      <a:pt x="120525" y="0"/>
                    </a:cubicBezTo>
                    <a:lnTo>
                      <a:pt x="419800" y="259175"/>
                    </a:lnTo>
                    <a:cubicBezTo>
                      <a:pt x="419800" y="259175"/>
                      <a:pt x="528004" y="492919"/>
                      <a:pt x="533529" y="523018"/>
                    </a:cubicBezTo>
                    <a:cubicBezTo>
                      <a:pt x="539053" y="553117"/>
                      <a:pt x="512764" y="611410"/>
                      <a:pt x="491904" y="602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59FD3AE9-0C1F-4EBA-96CD-46C9A9B85B60}"/>
                  </a:ext>
                </a:extLst>
              </p:cNvPr>
              <p:cNvSpPr/>
              <p:nvPr/>
            </p:nvSpPr>
            <p:spPr>
              <a:xfrm>
                <a:off x="5110836" y="4356537"/>
                <a:ext cx="470833" cy="407731"/>
              </a:xfrm>
              <a:custGeom>
                <a:avLst/>
                <a:gdLst>
                  <a:gd name="connsiteX0" fmla="*/ 469957 w 470833"/>
                  <a:gd name="connsiteY0" fmla="*/ 405962 h 407731"/>
                  <a:gd name="connsiteX1" fmla="*/ 755 w 470833"/>
                  <a:gd name="connsiteY1" fmla="*/ 197 h 407731"/>
                  <a:gd name="connsiteX2" fmla="*/ 279 w 470833"/>
                  <a:gd name="connsiteY2" fmla="*/ 674 h 407731"/>
                  <a:gd name="connsiteX3" fmla="*/ 468814 w 470833"/>
                  <a:gd name="connsiteY3" fmla="*/ 407201 h 407731"/>
                  <a:gd name="connsiteX4" fmla="*/ 469957 w 470833"/>
                  <a:gd name="connsiteY4" fmla="*/ 405962 h 40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833" h="407731">
                    <a:moveTo>
                      <a:pt x="469957" y="405962"/>
                    </a:moveTo>
                    <a:cubicBezTo>
                      <a:pt x="393757" y="336430"/>
                      <a:pt x="81051" y="63062"/>
                      <a:pt x="755" y="197"/>
                    </a:cubicBezTo>
                    <a:cubicBezTo>
                      <a:pt x="88" y="-279"/>
                      <a:pt x="-293" y="197"/>
                      <a:pt x="279" y="674"/>
                    </a:cubicBezTo>
                    <a:cubicBezTo>
                      <a:pt x="74098" y="71254"/>
                      <a:pt x="389185" y="341954"/>
                      <a:pt x="468814" y="407201"/>
                    </a:cubicBezTo>
                    <a:cubicBezTo>
                      <a:pt x="470814" y="408439"/>
                      <a:pt x="471576" y="407296"/>
                      <a:pt x="469957" y="4059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F9BBA298-72E3-4420-9480-86BAE9E4C854}"/>
                  </a:ext>
                </a:extLst>
              </p:cNvPr>
              <p:cNvSpPr/>
              <p:nvPr/>
            </p:nvSpPr>
            <p:spPr>
              <a:xfrm>
                <a:off x="5481256" y="4641983"/>
                <a:ext cx="116597" cy="27513"/>
              </a:xfrm>
              <a:custGeom>
                <a:avLst/>
                <a:gdLst>
                  <a:gd name="connsiteX0" fmla="*/ 116395 w 116597"/>
                  <a:gd name="connsiteY0" fmla="*/ 21743 h 27513"/>
                  <a:gd name="connsiteX1" fmla="*/ 53435 w 116597"/>
                  <a:gd name="connsiteY1" fmla="*/ 311 h 27513"/>
                  <a:gd name="connsiteX2" fmla="*/ 0 w 116597"/>
                  <a:gd name="connsiteY2" fmla="*/ 26601 h 27513"/>
                  <a:gd name="connsiteX3" fmla="*/ 952 w 116597"/>
                  <a:gd name="connsiteY3" fmla="*/ 27362 h 27513"/>
                  <a:gd name="connsiteX4" fmla="*/ 115252 w 116597"/>
                  <a:gd name="connsiteY4" fmla="*/ 22790 h 27513"/>
                  <a:gd name="connsiteX5" fmla="*/ 116348 w 116597"/>
                  <a:gd name="connsiteY5" fmla="*/ 22838 h 27513"/>
                  <a:gd name="connsiteX6" fmla="*/ 116395 w 116597"/>
                  <a:gd name="connsiteY6" fmla="*/ 21743 h 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597" h="27513">
                    <a:moveTo>
                      <a:pt x="116395" y="21743"/>
                    </a:moveTo>
                    <a:cubicBezTo>
                      <a:pt x="99346" y="6084"/>
                      <a:pt x="76495" y="-1698"/>
                      <a:pt x="53435" y="311"/>
                    </a:cubicBezTo>
                    <a:cubicBezTo>
                      <a:pt x="32899" y="1845"/>
                      <a:pt x="13745" y="11265"/>
                      <a:pt x="0" y="26601"/>
                    </a:cubicBezTo>
                    <a:cubicBezTo>
                      <a:pt x="0" y="27077"/>
                      <a:pt x="0" y="27839"/>
                      <a:pt x="952" y="27362"/>
                    </a:cubicBezTo>
                    <a:cubicBezTo>
                      <a:pt x="33795" y="578"/>
                      <a:pt x="80381" y="-1279"/>
                      <a:pt x="115252" y="22790"/>
                    </a:cubicBezTo>
                    <a:cubicBezTo>
                      <a:pt x="115538" y="23105"/>
                      <a:pt x="116033" y="23124"/>
                      <a:pt x="116348" y="22838"/>
                    </a:cubicBezTo>
                    <a:cubicBezTo>
                      <a:pt x="116662" y="22552"/>
                      <a:pt x="116681" y="22057"/>
                      <a:pt x="116395" y="217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AF654FE4-A377-4E1A-B281-BBC861B98B3B}"/>
                  </a:ext>
                </a:extLst>
              </p:cNvPr>
              <p:cNvSpPr/>
              <p:nvPr/>
            </p:nvSpPr>
            <p:spPr>
              <a:xfrm>
                <a:off x="5403822" y="4435526"/>
                <a:ext cx="119726" cy="46082"/>
              </a:xfrm>
              <a:custGeom>
                <a:avLst/>
                <a:gdLst>
                  <a:gd name="connsiteX0" fmla="*/ 118677 w 119726"/>
                  <a:gd name="connsiteY0" fmla="*/ 41224 h 46082"/>
                  <a:gd name="connsiteX1" fmla="*/ 1043 w 119726"/>
                  <a:gd name="connsiteY1" fmla="*/ 1886 h 46082"/>
                  <a:gd name="connsiteX2" fmla="*/ 1043 w 119726"/>
                  <a:gd name="connsiteY2" fmla="*/ 4838 h 46082"/>
                  <a:gd name="connsiteX3" fmla="*/ 115343 w 119726"/>
                  <a:gd name="connsiteY3" fmla="*/ 45510 h 46082"/>
                  <a:gd name="connsiteX4" fmla="*/ 119153 w 119726"/>
                  <a:gd name="connsiteY4" fmla="*/ 45034 h 46082"/>
                  <a:gd name="connsiteX5" fmla="*/ 118677 w 119726"/>
                  <a:gd name="connsiteY5" fmla="*/ 41224 h 4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26" h="46082">
                    <a:moveTo>
                      <a:pt x="118677" y="41224"/>
                    </a:moveTo>
                    <a:cubicBezTo>
                      <a:pt x="88007" y="13696"/>
                      <a:pt x="42477" y="-6401"/>
                      <a:pt x="1043" y="1886"/>
                    </a:cubicBezTo>
                    <a:cubicBezTo>
                      <a:pt x="-576" y="1886"/>
                      <a:pt x="-100" y="4457"/>
                      <a:pt x="1043" y="4838"/>
                    </a:cubicBezTo>
                    <a:cubicBezTo>
                      <a:pt x="40505" y="14221"/>
                      <a:pt x="78825" y="27860"/>
                      <a:pt x="115343" y="45510"/>
                    </a:cubicBezTo>
                    <a:cubicBezTo>
                      <a:pt x="116524" y="46434"/>
                      <a:pt x="118229" y="46215"/>
                      <a:pt x="119153" y="45034"/>
                    </a:cubicBezTo>
                    <a:cubicBezTo>
                      <a:pt x="120077" y="43853"/>
                      <a:pt x="119858" y="42148"/>
                      <a:pt x="118677" y="412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F41F6947-399C-4A0A-87A8-470F34C2C0C6}"/>
                  </a:ext>
                </a:extLst>
              </p:cNvPr>
              <p:cNvSpPr/>
              <p:nvPr/>
            </p:nvSpPr>
            <p:spPr>
              <a:xfrm>
                <a:off x="5419634" y="4465529"/>
                <a:ext cx="119726" cy="46082"/>
              </a:xfrm>
              <a:custGeom>
                <a:avLst/>
                <a:gdLst>
                  <a:gd name="connsiteX0" fmla="*/ 118677 w 119726"/>
                  <a:gd name="connsiteY0" fmla="*/ 41224 h 46082"/>
                  <a:gd name="connsiteX1" fmla="*/ 1044 w 119726"/>
                  <a:gd name="connsiteY1" fmla="*/ 1886 h 46082"/>
                  <a:gd name="connsiteX2" fmla="*/ 1044 w 119726"/>
                  <a:gd name="connsiteY2" fmla="*/ 4838 h 46082"/>
                  <a:gd name="connsiteX3" fmla="*/ 115344 w 119726"/>
                  <a:gd name="connsiteY3" fmla="*/ 45510 h 46082"/>
                  <a:gd name="connsiteX4" fmla="*/ 119153 w 119726"/>
                  <a:gd name="connsiteY4" fmla="*/ 45034 h 46082"/>
                  <a:gd name="connsiteX5" fmla="*/ 118677 w 119726"/>
                  <a:gd name="connsiteY5" fmla="*/ 41224 h 4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26" h="46082">
                    <a:moveTo>
                      <a:pt x="118677" y="41224"/>
                    </a:moveTo>
                    <a:cubicBezTo>
                      <a:pt x="88007" y="13697"/>
                      <a:pt x="42477" y="-6401"/>
                      <a:pt x="1044" y="1886"/>
                    </a:cubicBezTo>
                    <a:cubicBezTo>
                      <a:pt x="-576" y="1886"/>
                      <a:pt x="-100" y="4553"/>
                      <a:pt x="1044" y="4838"/>
                    </a:cubicBezTo>
                    <a:cubicBezTo>
                      <a:pt x="40477" y="14306"/>
                      <a:pt x="78786" y="27946"/>
                      <a:pt x="115344" y="45510"/>
                    </a:cubicBezTo>
                    <a:cubicBezTo>
                      <a:pt x="116525" y="46434"/>
                      <a:pt x="118230" y="46215"/>
                      <a:pt x="119153" y="45034"/>
                    </a:cubicBezTo>
                    <a:cubicBezTo>
                      <a:pt x="120077" y="43853"/>
                      <a:pt x="119858" y="42148"/>
                      <a:pt x="118677" y="412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5C49148E-A767-4458-BD09-15777AC614C1}"/>
                  </a:ext>
                </a:extLst>
              </p:cNvPr>
              <p:cNvSpPr/>
              <p:nvPr/>
            </p:nvSpPr>
            <p:spPr>
              <a:xfrm>
                <a:off x="5435445" y="4495819"/>
                <a:ext cx="119800" cy="46109"/>
              </a:xfrm>
              <a:custGeom>
                <a:avLst/>
                <a:gdLst>
                  <a:gd name="connsiteX0" fmla="*/ 118772 w 119800"/>
                  <a:gd name="connsiteY0" fmla="*/ 41224 h 46109"/>
                  <a:gd name="connsiteX1" fmla="*/ 1043 w 119800"/>
                  <a:gd name="connsiteY1" fmla="*/ 1886 h 46109"/>
                  <a:gd name="connsiteX2" fmla="*/ 1043 w 119800"/>
                  <a:gd name="connsiteY2" fmla="*/ 4838 h 46109"/>
                  <a:gd name="connsiteX3" fmla="*/ 115343 w 119800"/>
                  <a:gd name="connsiteY3" fmla="*/ 45510 h 46109"/>
                  <a:gd name="connsiteX4" fmla="*/ 119201 w 119800"/>
                  <a:gd name="connsiteY4" fmla="*/ 45081 h 46109"/>
                  <a:gd name="connsiteX5" fmla="*/ 118772 w 119800"/>
                  <a:gd name="connsiteY5" fmla="*/ 41224 h 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800" h="46109">
                    <a:moveTo>
                      <a:pt x="118772" y="41224"/>
                    </a:moveTo>
                    <a:cubicBezTo>
                      <a:pt x="88007" y="13697"/>
                      <a:pt x="42572" y="-6401"/>
                      <a:pt x="1043" y="1886"/>
                    </a:cubicBezTo>
                    <a:cubicBezTo>
                      <a:pt x="-576" y="1886"/>
                      <a:pt x="-100" y="4457"/>
                      <a:pt x="1043" y="4838"/>
                    </a:cubicBezTo>
                    <a:cubicBezTo>
                      <a:pt x="40515" y="14192"/>
                      <a:pt x="78834" y="27832"/>
                      <a:pt x="115343" y="45510"/>
                    </a:cubicBezTo>
                    <a:cubicBezTo>
                      <a:pt x="116525" y="46453"/>
                      <a:pt x="118258" y="46263"/>
                      <a:pt x="119201" y="45081"/>
                    </a:cubicBezTo>
                    <a:cubicBezTo>
                      <a:pt x="120144" y="43900"/>
                      <a:pt x="119954" y="42167"/>
                      <a:pt x="118772" y="412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A794E38A-90DC-41B2-8B2A-2DA6622048FE}"/>
                  </a:ext>
                </a:extLst>
              </p:cNvPr>
              <p:cNvSpPr/>
              <p:nvPr/>
            </p:nvSpPr>
            <p:spPr>
              <a:xfrm>
                <a:off x="5451289" y="4526013"/>
                <a:ext cx="119768" cy="46109"/>
              </a:xfrm>
              <a:custGeom>
                <a:avLst/>
                <a:gdLst>
                  <a:gd name="connsiteX0" fmla="*/ 118740 w 119768"/>
                  <a:gd name="connsiteY0" fmla="*/ 41224 h 46109"/>
                  <a:gd name="connsiteX1" fmla="*/ 1011 w 119768"/>
                  <a:gd name="connsiteY1" fmla="*/ 1886 h 46109"/>
                  <a:gd name="connsiteX2" fmla="*/ 1011 w 119768"/>
                  <a:gd name="connsiteY2" fmla="*/ 4838 h 46109"/>
                  <a:gd name="connsiteX3" fmla="*/ 115311 w 119768"/>
                  <a:gd name="connsiteY3" fmla="*/ 45510 h 46109"/>
                  <a:gd name="connsiteX4" fmla="*/ 119169 w 119768"/>
                  <a:gd name="connsiteY4" fmla="*/ 45081 h 46109"/>
                  <a:gd name="connsiteX5" fmla="*/ 118740 w 119768"/>
                  <a:gd name="connsiteY5" fmla="*/ 41224 h 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68" h="46109">
                    <a:moveTo>
                      <a:pt x="118740" y="41224"/>
                    </a:moveTo>
                    <a:cubicBezTo>
                      <a:pt x="88070" y="13696"/>
                      <a:pt x="42540" y="-6401"/>
                      <a:pt x="1011" y="1886"/>
                    </a:cubicBezTo>
                    <a:cubicBezTo>
                      <a:pt x="-608" y="1886"/>
                      <a:pt x="-36" y="4553"/>
                      <a:pt x="1011" y="4838"/>
                    </a:cubicBezTo>
                    <a:cubicBezTo>
                      <a:pt x="40445" y="14306"/>
                      <a:pt x="78754" y="27946"/>
                      <a:pt x="115311" y="45510"/>
                    </a:cubicBezTo>
                    <a:cubicBezTo>
                      <a:pt x="116493" y="46453"/>
                      <a:pt x="118226" y="46262"/>
                      <a:pt x="119169" y="45081"/>
                    </a:cubicBezTo>
                    <a:cubicBezTo>
                      <a:pt x="120112" y="43900"/>
                      <a:pt x="119922" y="42167"/>
                      <a:pt x="118740" y="412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FD905EEE-9F95-4680-970F-66DE9543D4AE}"/>
                  </a:ext>
                </a:extLst>
              </p:cNvPr>
              <p:cNvSpPr/>
              <p:nvPr/>
            </p:nvSpPr>
            <p:spPr>
              <a:xfrm>
                <a:off x="5136196" y="4291161"/>
                <a:ext cx="71729" cy="72092"/>
              </a:xfrm>
              <a:custGeom>
                <a:avLst/>
                <a:gdLst>
                  <a:gd name="connsiteX0" fmla="*/ 59405 w 71729"/>
                  <a:gd name="connsiteY0" fmla="*/ 8900 h 72092"/>
                  <a:gd name="connsiteX1" fmla="*/ 12351 w 71729"/>
                  <a:gd name="connsiteY1" fmla="*/ 63193 h 72092"/>
                  <a:gd name="connsiteX2" fmla="*/ 59405 w 71729"/>
                  <a:gd name="connsiteY2" fmla="*/ 8900 h 7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29" h="72092">
                    <a:moveTo>
                      <a:pt x="59405" y="8900"/>
                    </a:moveTo>
                    <a:cubicBezTo>
                      <a:pt x="24448" y="-21389"/>
                      <a:pt x="-22700" y="32903"/>
                      <a:pt x="12351" y="63193"/>
                    </a:cubicBezTo>
                    <a:cubicBezTo>
                      <a:pt x="47404" y="93482"/>
                      <a:pt x="94362" y="39190"/>
                      <a:pt x="59405" y="8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D4B7E2D3-5FF2-42F5-B5EA-D8A5D090D9D1}"/>
                  </a:ext>
                </a:extLst>
              </p:cNvPr>
              <p:cNvSpPr/>
              <p:nvPr/>
            </p:nvSpPr>
            <p:spPr>
              <a:xfrm>
                <a:off x="5473127" y="4394883"/>
                <a:ext cx="155633" cy="74062"/>
              </a:xfrm>
              <a:custGeom>
                <a:avLst/>
                <a:gdLst>
                  <a:gd name="connsiteX0" fmla="*/ 155195 w 155633"/>
                  <a:gd name="connsiteY0" fmla="*/ 27955 h 74062"/>
                  <a:gd name="connsiteX1" fmla="*/ 98045 w 155633"/>
                  <a:gd name="connsiteY1" fmla="*/ 1857 h 74062"/>
                  <a:gd name="connsiteX2" fmla="*/ 604 w 155633"/>
                  <a:gd name="connsiteY2" fmla="*/ 56625 h 74062"/>
                  <a:gd name="connsiteX3" fmla="*/ 395 w 155633"/>
                  <a:gd name="connsiteY3" fmla="*/ 58226 h 74062"/>
                  <a:gd name="connsiteX4" fmla="*/ 604 w 155633"/>
                  <a:gd name="connsiteY4" fmla="*/ 58435 h 74062"/>
                  <a:gd name="connsiteX5" fmla="*/ 2662 w 155633"/>
                  <a:gd name="connsiteY5" fmla="*/ 65274 h 74062"/>
                  <a:gd name="connsiteX6" fmla="*/ 4033 w 155633"/>
                  <a:gd name="connsiteY6" fmla="*/ 65769 h 74062"/>
                  <a:gd name="connsiteX7" fmla="*/ 112428 w 155633"/>
                  <a:gd name="connsiteY7" fmla="*/ 71389 h 74062"/>
                  <a:gd name="connsiteX8" fmla="*/ 155195 w 155633"/>
                  <a:gd name="connsiteY8" fmla="*/ 27955 h 74062"/>
                  <a:gd name="connsiteX9" fmla="*/ 59945 w 155633"/>
                  <a:gd name="connsiteY9" fmla="*/ 60816 h 74062"/>
                  <a:gd name="connsiteX10" fmla="*/ 7653 w 155633"/>
                  <a:gd name="connsiteY10" fmla="*/ 56054 h 74062"/>
                  <a:gd name="connsiteX11" fmla="*/ 64803 w 155633"/>
                  <a:gd name="connsiteY11" fmla="*/ 25288 h 74062"/>
                  <a:gd name="connsiteX12" fmla="*/ 94426 w 155633"/>
                  <a:gd name="connsiteY12" fmla="*/ 14144 h 74062"/>
                  <a:gd name="connsiteX13" fmla="*/ 136907 w 155633"/>
                  <a:gd name="connsiteY13" fmla="*/ 46910 h 74062"/>
                  <a:gd name="connsiteX14" fmla="*/ 59564 w 155633"/>
                  <a:gd name="connsiteY14" fmla="*/ 60816 h 7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633" h="74062">
                    <a:moveTo>
                      <a:pt x="155195" y="27955"/>
                    </a:moveTo>
                    <a:cubicBezTo>
                      <a:pt x="150814" y="1285"/>
                      <a:pt x="119953" y="-3287"/>
                      <a:pt x="98045" y="1857"/>
                    </a:cubicBezTo>
                    <a:cubicBezTo>
                      <a:pt x="61317" y="11220"/>
                      <a:pt x="27703" y="30117"/>
                      <a:pt x="604" y="56625"/>
                    </a:cubicBezTo>
                    <a:cubicBezTo>
                      <a:pt x="109" y="57016"/>
                      <a:pt x="14" y="57730"/>
                      <a:pt x="395" y="58226"/>
                    </a:cubicBezTo>
                    <a:cubicBezTo>
                      <a:pt x="462" y="58302"/>
                      <a:pt x="528" y="58378"/>
                      <a:pt x="604" y="58435"/>
                    </a:cubicBezTo>
                    <a:cubicBezTo>
                      <a:pt x="-719" y="60892"/>
                      <a:pt x="204" y="63950"/>
                      <a:pt x="2662" y="65274"/>
                    </a:cubicBezTo>
                    <a:cubicBezTo>
                      <a:pt x="3091" y="65503"/>
                      <a:pt x="3557" y="65674"/>
                      <a:pt x="4033" y="65769"/>
                    </a:cubicBezTo>
                    <a:cubicBezTo>
                      <a:pt x="39466" y="69770"/>
                      <a:pt x="76900" y="78438"/>
                      <a:pt x="112428" y="71389"/>
                    </a:cubicBezTo>
                    <a:cubicBezTo>
                      <a:pt x="133859" y="67293"/>
                      <a:pt x="159291" y="53292"/>
                      <a:pt x="155195" y="27955"/>
                    </a:cubicBezTo>
                    <a:close/>
                    <a:moveTo>
                      <a:pt x="59945" y="60816"/>
                    </a:moveTo>
                    <a:cubicBezTo>
                      <a:pt x="42419" y="59292"/>
                      <a:pt x="25179" y="56911"/>
                      <a:pt x="7653" y="56054"/>
                    </a:cubicBezTo>
                    <a:cubicBezTo>
                      <a:pt x="26151" y="44805"/>
                      <a:pt x="45229" y="34537"/>
                      <a:pt x="64803" y="25288"/>
                    </a:cubicBezTo>
                    <a:cubicBezTo>
                      <a:pt x="74414" y="20916"/>
                      <a:pt x="84310" y="17192"/>
                      <a:pt x="94426" y="14144"/>
                    </a:cubicBezTo>
                    <a:cubicBezTo>
                      <a:pt x="110142" y="9762"/>
                      <a:pt x="163291" y="10429"/>
                      <a:pt x="136907" y="46910"/>
                    </a:cubicBezTo>
                    <a:cubicBezTo>
                      <a:pt x="122334" y="67008"/>
                      <a:pt x="80424" y="62817"/>
                      <a:pt x="59564" y="60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7A92071F-79C5-424A-AE61-1F926E095FDA}"/>
                  </a:ext>
                </a:extLst>
              </p:cNvPr>
              <p:cNvSpPr/>
              <p:nvPr/>
            </p:nvSpPr>
            <p:spPr>
              <a:xfrm>
                <a:off x="5370467" y="4327549"/>
                <a:ext cx="113176" cy="132204"/>
              </a:xfrm>
              <a:custGeom>
                <a:avLst/>
                <a:gdLst>
                  <a:gd name="connsiteX0" fmla="*/ 16396 w 113176"/>
                  <a:gd name="connsiteY0" fmla="*/ 68238 h 132204"/>
                  <a:gd name="connsiteX1" fmla="*/ 104598 w 113176"/>
                  <a:gd name="connsiteY1" fmla="*/ 131675 h 132204"/>
                  <a:gd name="connsiteX2" fmla="*/ 111485 w 113176"/>
                  <a:gd name="connsiteY2" fmla="*/ 129331 h 132204"/>
                  <a:gd name="connsiteX3" fmla="*/ 111932 w 113176"/>
                  <a:gd name="connsiteY3" fmla="*/ 127960 h 132204"/>
                  <a:gd name="connsiteX4" fmla="*/ 113161 w 113176"/>
                  <a:gd name="connsiteY4" fmla="*/ 127131 h 132204"/>
                  <a:gd name="connsiteX5" fmla="*/ 113170 w 113176"/>
                  <a:gd name="connsiteY5" fmla="*/ 126817 h 132204"/>
                  <a:gd name="connsiteX6" fmla="*/ 71260 w 113176"/>
                  <a:gd name="connsiteY6" fmla="*/ 23090 h 132204"/>
                  <a:gd name="connsiteX7" fmla="*/ 10586 w 113176"/>
                  <a:gd name="connsiteY7" fmla="*/ 8040 h 132204"/>
                  <a:gd name="connsiteX8" fmla="*/ 16396 w 113176"/>
                  <a:gd name="connsiteY8" fmla="*/ 68238 h 132204"/>
                  <a:gd name="connsiteX9" fmla="*/ 13063 w 113176"/>
                  <a:gd name="connsiteY9" fmla="*/ 34234 h 132204"/>
                  <a:gd name="connsiteX10" fmla="*/ 66688 w 113176"/>
                  <a:gd name="connsiteY10" fmla="*/ 35186 h 132204"/>
                  <a:gd name="connsiteX11" fmla="*/ 82881 w 113176"/>
                  <a:gd name="connsiteY11" fmla="*/ 62333 h 132204"/>
                  <a:gd name="connsiteX12" fmla="*/ 108694 w 113176"/>
                  <a:gd name="connsiteY12" fmla="*/ 122340 h 132204"/>
                  <a:gd name="connsiteX13" fmla="*/ 64783 w 113176"/>
                  <a:gd name="connsiteY13" fmla="*/ 93765 h 132204"/>
                  <a:gd name="connsiteX14" fmla="*/ 13063 w 113176"/>
                  <a:gd name="connsiteY14" fmla="*/ 34234 h 13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176" h="132204">
                    <a:moveTo>
                      <a:pt x="16396" y="68238"/>
                    </a:moveTo>
                    <a:cubicBezTo>
                      <a:pt x="39828" y="95956"/>
                      <a:pt x="74499" y="112625"/>
                      <a:pt x="104598" y="131675"/>
                    </a:cubicBezTo>
                    <a:cubicBezTo>
                      <a:pt x="107151" y="132932"/>
                      <a:pt x="110227" y="131875"/>
                      <a:pt x="111485" y="129331"/>
                    </a:cubicBezTo>
                    <a:cubicBezTo>
                      <a:pt x="111694" y="128893"/>
                      <a:pt x="111846" y="128436"/>
                      <a:pt x="111932" y="127960"/>
                    </a:cubicBezTo>
                    <a:cubicBezTo>
                      <a:pt x="112504" y="128065"/>
                      <a:pt x="113047" y="127693"/>
                      <a:pt x="113161" y="127131"/>
                    </a:cubicBezTo>
                    <a:cubicBezTo>
                      <a:pt x="113180" y="127026"/>
                      <a:pt x="113180" y="126922"/>
                      <a:pt x="113170" y="126817"/>
                    </a:cubicBezTo>
                    <a:cubicBezTo>
                      <a:pt x="108513" y="89174"/>
                      <a:pt x="94063" y="53407"/>
                      <a:pt x="71260" y="23090"/>
                    </a:cubicBezTo>
                    <a:cubicBezTo>
                      <a:pt x="57640" y="5659"/>
                      <a:pt x="30684" y="-10058"/>
                      <a:pt x="10586" y="8040"/>
                    </a:cubicBezTo>
                    <a:cubicBezTo>
                      <a:pt x="-9512" y="26137"/>
                      <a:pt x="2776" y="52141"/>
                      <a:pt x="16396" y="68238"/>
                    </a:cubicBezTo>
                    <a:close/>
                    <a:moveTo>
                      <a:pt x="13063" y="34234"/>
                    </a:moveTo>
                    <a:cubicBezTo>
                      <a:pt x="15253" y="-10724"/>
                      <a:pt x="57163" y="21947"/>
                      <a:pt x="66688" y="35186"/>
                    </a:cubicBezTo>
                    <a:cubicBezTo>
                      <a:pt x="72708" y="43854"/>
                      <a:pt x="78118" y="52922"/>
                      <a:pt x="82881" y="62333"/>
                    </a:cubicBezTo>
                    <a:cubicBezTo>
                      <a:pt x="93073" y="81383"/>
                      <a:pt x="100407" y="102147"/>
                      <a:pt x="108694" y="122340"/>
                    </a:cubicBezTo>
                    <a:cubicBezTo>
                      <a:pt x="94406" y="112053"/>
                      <a:pt x="79452" y="103290"/>
                      <a:pt x="64783" y="93765"/>
                    </a:cubicBezTo>
                    <a:cubicBezTo>
                      <a:pt x="47353" y="81859"/>
                      <a:pt x="11824" y="58999"/>
                      <a:pt x="13063" y="342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3F925C8F-A7B6-4A3F-80FE-97994BD9EC3B}"/>
                  </a:ext>
                </a:extLst>
              </p:cNvPr>
              <p:cNvSpPr/>
              <p:nvPr/>
            </p:nvSpPr>
            <p:spPr>
              <a:xfrm>
                <a:off x="4690300" y="3365774"/>
                <a:ext cx="1428334" cy="1000580"/>
              </a:xfrm>
              <a:custGeom>
                <a:avLst/>
                <a:gdLst>
                  <a:gd name="connsiteX0" fmla="*/ 1424750 w 1428334"/>
                  <a:gd name="connsiteY0" fmla="*/ 304684 h 1000580"/>
                  <a:gd name="connsiteX1" fmla="*/ 913829 w 1428334"/>
                  <a:gd name="connsiteY1" fmla="*/ 988484 h 1000580"/>
                  <a:gd name="connsiteX2" fmla="*/ 902494 w 1428334"/>
                  <a:gd name="connsiteY2" fmla="*/ 1000581 h 1000580"/>
                  <a:gd name="connsiteX3" fmla="*/ 573215 w 1428334"/>
                  <a:gd name="connsiteY3" fmla="*/ 724356 h 1000580"/>
                  <a:gd name="connsiteX4" fmla="*/ 577405 w 1428334"/>
                  <a:gd name="connsiteY4" fmla="*/ 719498 h 1000580"/>
                  <a:gd name="connsiteX5" fmla="*/ 893731 w 1428334"/>
                  <a:gd name="connsiteY5" fmla="*/ 339832 h 1000580"/>
                  <a:gd name="connsiteX6" fmla="*/ 0 w 1428334"/>
                  <a:gd name="connsiteY6" fmla="*/ 296588 h 1000580"/>
                  <a:gd name="connsiteX7" fmla="*/ 350615 w 1428334"/>
                  <a:gd name="connsiteY7" fmla="*/ 47128 h 1000580"/>
                  <a:gd name="connsiteX8" fmla="*/ 435102 w 1428334"/>
                  <a:gd name="connsiteY8" fmla="*/ 58177 h 1000580"/>
                  <a:gd name="connsiteX9" fmla="*/ 1185863 w 1428334"/>
                  <a:gd name="connsiteY9" fmla="*/ 1027 h 1000580"/>
                  <a:gd name="connsiteX10" fmla="*/ 1424750 w 1428334"/>
                  <a:gd name="connsiteY10" fmla="*/ 304684 h 100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334" h="1000580">
                    <a:moveTo>
                      <a:pt x="1424750" y="304684"/>
                    </a:moveTo>
                    <a:cubicBezTo>
                      <a:pt x="1395698" y="470705"/>
                      <a:pt x="963740" y="935239"/>
                      <a:pt x="913829" y="988484"/>
                    </a:cubicBezTo>
                    <a:lnTo>
                      <a:pt x="902494" y="1000581"/>
                    </a:lnTo>
                    <a:lnTo>
                      <a:pt x="573215" y="724356"/>
                    </a:lnTo>
                    <a:lnTo>
                      <a:pt x="577405" y="719498"/>
                    </a:lnTo>
                    <a:lnTo>
                      <a:pt x="893731" y="339832"/>
                    </a:lnTo>
                    <a:lnTo>
                      <a:pt x="0" y="296588"/>
                    </a:lnTo>
                    <a:lnTo>
                      <a:pt x="350615" y="47128"/>
                    </a:lnTo>
                    <a:cubicBezTo>
                      <a:pt x="350615" y="47128"/>
                      <a:pt x="377476" y="64178"/>
                      <a:pt x="435102" y="58177"/>
                    </a:cubicBezTo>
                    <a:cubicBezTo>
                      <a:pt x="633603" y="37699"/>
                      <a:pt x="1081183" y="-7355"/>
                      <a:pt x="1185863" y="1027"/>
                    </a:cubicBezTo>
                    <a:cubicBezTo>
                      <a:pt x="1321213" y="12838"/>
                      <a:pt x="1451801" y="152380"/>
                      <a:pt x="1424750" y="30468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192E8CDA-B664-4BEF-8D63-328D27DA2A95}"/>
                  </a:ext>
                </a:extLst>
              </p:cNvPr>
              <p:cNvSpPr/>
              <p:nvPr/>
            </p:nvSpPr>
            <p:spPr>
              <a:xfrm>
                <a:off x="5568921" y="3564324"/>
                <a:ext cx="130361" cy="161885"/>
              </a:xfrm>
              <a:custGeom>
                <a:avLst/>
                <a:gdLst>
                  <a:gd name="connsiteX0" fmla="*/ 129219 w 130361"/>
                  <a:gd name="connsiteY0" fmla="*/ 121 h 161885"/>
                  <a:gd name="connsiteX1" fmla="*/ 96643 w 130361"/>
                  <a:gd name="connsiteY1" fmla="*/ 38221 h 161885"/>
                  <a:gd name="connsiteX2" fmla="*/ 62925 w 130361"/>
                  <a:gd name="connsiteY2" fmla="*/ 78417 h 161885"/>
                  <a:gd name="connsiteX3" fmla="*/ 62925 w 130361"/>
                  <a:gd name="connsiteY3" fmla="*/ 78417 h 161885"/>
                  <a:gd name="connsiteX4" fmla="*/ 69116 w 130361"/>
                  <a:gd name="connsiteY4" fmla="*/ 66415 h 161885"/>
                  <a:gd name="connsiteX5" fmla="*/ 90738 w 130361"/>
                  <a:gd name="connsiteY5" fmla="*/ 25934 h 161885"/>
                  <a:gd name="connsiteX6" fmla="*/ 89595 w 130361"/>
                  <a:gd name="connsiteY6" fmla="*/ 25172 h 161885"/>
                  <a:gd name="connsiteX7" fmla="*/ 63401 w 130361"/>
                  <a:gd name="connsiteY7" fmla="*/ 63272 h 161885"/>
                  <a:gd name="connsiteX8" fmla="*/ 53305 w 130361"/>
                  <a:gd name="connsiteY8" fmla="*/ 82322 h 161885"/>
                  <a:gd name="connsiteX9" fmla="*/ 48256 w 130361"/>
                  <a:gd name="connsiteY9" fmla="*/ 93180 h 161885"/>
                  <a:gd name="connsiteX10" fmla="*/ 46066 w 130361"/>
                  <a:gd name="connsiteY10" fmla="*/ 98419 h 161885"/>
                  <a:gd name="connsiteX11" fmla="*/ 31302 w 130361"/>
                  <a:gd name="connsiteY11" fmla="*/ 117469 h 161885"/>
                  <a:gd name="connsiteX12" fmla="*/ 155 w 130361"/>
                  <a:gd name="connsiteY12" fmla="*/ 160808 h 161885"/>
                  <a:gd name="connsiteX13" fmla="*/ 1393 w 130361"/>
                  <a:gd name="connsiteY13" fmla="*/ 161570 h 161885"/>
                  <a:gd name="connsiteX14" fmla="*/ 35493 w 130361"/>
                  <a:gd name="connsiteY14" fmla="*/ 123470 h 161885"/>
                  <a:gd name="connsiteX15" fmla="*/ 68164 w 130361"/>
                  <a:gd name="connsiteY15" fmla="*/ 82608 h 161885"/>
                  <a:gd name="connsiteX16" fmla="*/ 99025 w 130361"/>
                  <a:gd name="connsiteY16" fmla="*/ 41936 h 161885"/>
                  <a:gd name="connsiteX17" fmla="*/ 130362 w 130361"/>
                  <a:gd name="connsiteY17" fmla="*/ 121 h 161885"/>
                  <a:gd name="connsiteX18" fmla="*/ 129219 w 130361"/>
                  <a:gd name="connsiteY18" fmla="*/ 121 h 16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361" h="161885">
                    <a:moveTo>
                      <a:pt x="129219" y="121"/>
                    </a:moveTo>
                    <a:cubicBezTo>
                      <a:pt x="117589" y="12132"/>
                      <a:pt x="106702" y="24857"/>
                      <a:pt x="96643" y="38221"/>
                    </a:cubicBezTo>
                    <a:cubicBezTo>
                      <a:pt x="85499" y="51651"/>
                      <a:pt x="74164" y="64891"/>
                      <a:pt x="62925" y="78417"/>
                    </a:cubicBezTo>
                    <a:lnTo>
                      <a:pt x="62925" y="78417"/>
                    </a:lnTo>
                    <a:cubicBezTo>
                      <a:pt x="64925" y="74416"/>
                      <a:pt x="67021" y="70416"/>
                      <a:pt x="69116" y="66415"/>
                    </a:cubicBezTo>
                    <a:cubicBezTo>
                      <a:pt x="76355" y="52890"/>
                      <a:pt x="82356" y="38792"/>
                      <a:pt x="90738" y="25934"/>
                    </a:cubicBezTo>
                    <a:cubicBezTo>
                      <a:pt x="91309" y="25172"/>
                      <a:pt x="90071" y="24315"/>
                      <a:pt x="89595" y="25172"/>
                    </a:cubicBezTo>
                    <a:cubicBezTo>
                      <a:pt x="80927" y="37935"/>
                      <a:pt x="70545" y="50032"/>
                      <a:pt x="63401" y="63272"/>
                    </a:cubicBezTo>
                    <a:cubicBezTo>
                      <a:pt x="59877" y="69558"/>
                      <a:pt x="56448" y="76035"/>
                      <a:pt x="53305" y="82322"/>
                    </a:cubicBezTo>
                    <a:cubicBezTo>
                      <a:pt x="51590" y="85941"/>
                      <a:pt x="49780" y="89466"/>
                      <a:pt x="48256" y="93180"/>
                    </a:cubicBezTo>
                    <a:cubicBezTo>
                      <a:pt x="47428" y="94885"/>
                      <a:pt x="46694" y="96638"/>
                      <a:pt x="46066" y="98419"/>
                    </a:cubicBezTo>
                    <a:cubicBezTo>
                      <a:pt x="41017" y="104706"/>
                      <a:pt x="36064" y="110992"/>
                      <a:pt x="31302" y="117469"/>
                    </a:cubicBezTo>
                    <a:cubicBezTo>
                      <a:pt x="20539" y="131661"/>
                      <a:pt x="11014" y="146711"/>
                      <a:pt x="155" y="160808"/>
                    </a:cubicBezTo>
                    <a:cubicBezTo>
                      <a:pt x="-416" y="161570"/>
                      <a:pt x="727" y="162332"/>
                      <a:pt x="1393" y="161570"/>
                    </a:cubicBezTo>
                    <a:cubicBezTo>
                      <a:pt x="12252" y="148425"/>
                      <a:pt x="24444" y="136233"/>
                      <a:pt x="35493" y="123470"/>
                    </a:cubicBezTo>
                    <a:cubicBezTo>
                      <a:pt x="46542" y="110706"/>
                      <a:pt x="57496" y="96419"/>
                      <a:pt x="68164" y="82608"/>
                    </a:cubicBezTo>
                    <a:cubicBezTo>
                      <a:pt x="78832" y="68796"/>
                      <a:pt x="88738" y="55461"/>
                      <a:pt x="99025" y="41936"/>
                    </a:cubicBezTo>
                    <a:cubicBezTo>
                      <a:pt x="110340" y="28668"/>
                      <a:pt x="120799" y="14704"/>
                      <a:pt x="130362" y="121"/>
                    </a:cubicBezTo>
                    <a:cubicBezTo>
                      <a:pt x="130362" y="407"/>
                      <a:pt x="129695" y="-260"/>
                      <a:pt x="129219" y="1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2C412372-8833-46B0-858C-4A81B040FC89}"/>
                  </a:ext>
                </a:extLst>
              </p:cNvPr>
              <p:cNvSpPr/>
              <p:nvPr/>
            </p:nvSpPr>
            <p:spPr>
              <a:xfrm>
                <a:off x="5928455" y="4097369"/>
                <a:ext cx="909184" cy="691254"/>
              </a:xfrm>
              <a:custGeom>
                <a:avLst/>
                <a:gdLst>
                  <a:gd name="connsiteX0" fmla="*/ 908304 w 909184"/>
                  <a:gd name="connsiteY0" fmla="*/ 200692 h 691254"/>
                  <a:gd name="connsiteX1" fmla="*/ 468058 w 909184"/>
                  <a:gd name="connsiteY1" fmla="*/ 691134 h 691254"/>
                  <a:gd name="connsiteX2" fmla="*/ 303847 w 909184"/>
                  <a:gd name="connsiteY2" fmla="*/ 570166 h 691254"/>
                  <a:gd name="connsiteX3" fmla="*/ 248507 w 909184"/>
                  <a:gd name="connsiteY3" fmla="*/ 523970 h 691254"/>
                  <a:gd name="connsiteX4" fmla="*/ 0 w 909184"/>
                  <a:gd name="connsiteY4" fmla="*/ 309658 h 691254"/>
                  <a:gd name="connsiteX5" fmla="*/ 269938 w 909184"/>
                  <a:gd name="connsiteY5" fmla="*/ 0 h 691254"/>
                  <a:gd name="connsiteX6" fmla="*/ 511016 w 909184"/>
                  <a:gd name="connsiteY6" fmla="*/ 222885 h 691254"/>
                  <a:gd name="connsiteX7" fmla="*/ 563975 w 909184"/>
                  <a:gd name="connsiteY7" fmla="*/ 271748 h 691254"/>
                  <a:gd name="connsiteX8" fmla="*/ 828199 w 909184"/>
                  <a:gd name="connsiteY8" fmla="*/ 158877 h 691254"/>
                  <a:gd name="connsiteX9" fmla="*/ 908304 w 909184"/>
                  <a:gd name="connsiteY9" fmla="*/ 200692 h 69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9184" h="691254">
                    <a:moveTo>
                      <a:pt x="908304" y="200692"/>
                    </a:moveTo>
                    <a:cubicBezTo>
                      <a:pt x="899541" y="221551"/>
                      <a:pt x="494633" y="683323"/>
                      <a:pt x="468058" y="691134"/>
                    </a:cubicBezTo>
                    <a:cubicBezTo>
                      <a:pt x="458057" y="694182"/>
                      <a:pt x="387382" y="639127"/>
                      <a:pt x="303847" y="570166"/>
                    </a:cubicBezTo>
                    <a:cubicBezTo>
                      <a:pt x="285845" y="555307"/>
                      <a:pt x="267271" y="539782"/>
                      <a:pt x="248507" y="523970"/>
                    </a:cubicBezTo>
                    <a:cubicBezTo>
                      <a:pt x="126778" y="421386"/>
                      <a:pt x="0" y="309658"/>
                      <a:pt x="0" y="309658"/>
                    </a:cubicBezTo>
                    <a:lnTo>
                      <a:pt x="269938" y="0"/>
                    </a:lnTo>
                    <a:lnTo>
                      <a:pt x="511016" y="222885"/>
                    </a:lnTo>
                    <a:lnTo>
                      <a:pt x="563975" y="271748"/>
                    </a:lnTo>
                    <a:cubicBezTo>
                      <a:pt x="563975" y="271748"/>
                      <a:pt x="798100" y="164306"/>
                      <a:pt x="828199" y="158877"/>
                    </a:cubicBezTo>
                    <a:cubicBezTo>
                      <a:pt x="858298" y="153448"/>
                      <a:pt x="917067" y="179832"/>
                      <a:pt x="908304" y="200692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15676D3E-8502-42AF-B1C7-F3D9D24A027E}"/>
                  </a:ext>
                </a:extLst>
              </p:cNvPr>
              <p:cNvSpPr/>
              <p:nvPr/>
            </p:nvSpPr>
            <p:spPr>
              <a:xfrm>
                <a:off x="6176962" y="4255526"/>
                <a:ext cx="660677" cy="533092"/>
              </a:xfrm>
              <a:custGeom>
                <a:avLst/>
                <a:gdLst>
                  <a:gd name="connsiteX0" fmla="*/ 659797 w 660677"/>
                  <a:gd name="connsiteY0" fmla="*/ 42535 h 533092"/>
                  <a:gd name="connsiteX1" fmla="*/ 219551 w 660677"/>
                  <a:gd name="connsiteY1" fmla="*/ 532977 h 533092"/>
                  <a:gd name="connsiteX2" fmla="*/ 0 w 660677"/>
                  <a:gd name="connsiteY2" fmla="*/ 365813 h 533092"/>
                  <a:gd name="connsiteX3" fmla="*/ 262509 w 660677"/>
                  <a:gd name="connsiteY3" fmla="*/ 64728 h 533092"/>
                  <a:gd name="connsiteX4" fmla="*/ 315468 w 660677"/>
                  <a:gd name="connsiteY4" fmla="*/ 113591 h 533092"/>
                  <a:gd name="connsiteX5" fmla="*/ 579691 w 660677"/>
                  <a:gd name="connsiteY5" fmla="*/ 720 h 533092"/>
                  <a:gd name="connsiteX6" fmla="*/ 659797 w 660677"/>
                  <a:gd name="connsiteY6" fmla="*/ 42535 h 53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677" h="533092">
                    <a:moveTo>
                      <a:pt x="659797" y="42535"/>
                    </a:moveTo>
                    <a:cubicBezTo>
                      <a:pt x="651034" y="63394"/>
                      <a:pt x="246126" y="525167"/>
                      <a:pt x="219551" y="532977"/>
                    </a:cubicBezTo>
                    <a:cubicBezTo>
                      <a:pt x="207359" y="536596"/>
                      <a:pt x="105251" y="454586"/>
                      <a:pt x="0" y="365813"/>
                    </a:cubicBezTo>
                    <a:lnTo>
                      <a:pt x="262509" y="64728"/>
                    </a:lnTo>
                    <a:lnTo>
                      <a:pt x="315468" y="113591"/>
                    </a:lnTo>
                    <a:cubicBezTo>
                      <a:pt x="315468" y="113591"/>
                      <a:pt x="549593" y="6149"/>
                      <a:pt x="579691" y="720"/>
                    </a:cubicBezTo>
                    <a:cubicBezTo>
                      <a:pt x="609790" y="-4709"/>
                      <a:pt x="668560" y="21675"/>
                      <a:pt x="659797" y="42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1FCF71FB-9406-4658-BBCF-606DBC1CC382}"/>
                  </a:ext>
                </a:extLst>
              </p:cNvPr>
              <p:cNvSpPr/>
              <p:nvPr/>
            </p:nvSpPr>
            <p:spPr>
              <a:xfrm>
                <a:off x="6232302" y="4255526"/>
                <a:ext cx="605337" cy="533097"/>
              </a:xfrm>
              <a:custGeom>
                <a:avLst/>
                <a:gdLst>
                  <a:gd name="connsiteX0" fmla="*/ 604456 w 605337"/>
                  <a:gd name="connsiteY0" fmla="*/ 42535 h 533097"/>
                  <a:gd name="connsiteX1" fmla="*/ 164211 w 605337"/>
                  <a:gd name="connsiteY1" fmla="*/ 532977 h 533097"/>
                  <a:gd name="connsiteX2" fmla="*/ 0 w 605337"/>
                  <a:gd name="connsiteY2" fmla="*/ 412010 h 533097"/>
                  <a:gd name="connsiteX3" fmla="*/ 260128 w 605337"/>
                  <a:gd name="connsiteY3" fmla="*/ 113591 h 533097"/>
                  <a:gd name="connsiteX4" fmla="*/ 524351 w 605337"/>
                  <a:gd name="connsiteY4" fmla="*/ 720 h 533097"/>
                  <a:gd name="connsiteX5" fmla="*/ 604456 w 605337"/>
                  <a:gd name="connsiteY5" fmla="*/ 42535 h 53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337" h="533097">
                    <a:moveTo>
                      <a:pt x="604456" y="42535"/>
                    </a:moveTo>
                    <a:cubicBezTo>
                      <a:pt x="595694" y="63394"/>
                      <a:pt x="190786" y="525167"/>
                      <a:pt x="164211" y="532977"/>
                    </a:cubicBezTo>
                    <a:cubicBezTo>
                      <a:pt x="154210" y="536025"/>
                      <a:pt x="83534" y="480970"/>
                      <a:pt x="0" y="412010"/>
                    </a:cubicBezTo>
                    <a:lnTo>
                      <a:pt x="260128" y="113591"/>
                    </a:lnTo>
                    <a:cubicBezTo>
                      <a:pt x="260128" y="113591"/>
                      <a:pt x="494252" y="6149"/>
                      <a:pt x="524351" y="720"/>
                    </a:cubicBezTo>
                    <a:cubicBezTo>
                      <a:pt x="554450" y="-4709"/>
                      <a:pt x="613220" y="21675"/>
                      <a:pt x="604456" y="42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627CA7BD-96FE-4BBB-AEA6-45186AD665C6}"/>
                  </a:ext>
                </a:extLst>
              </p:cNvPr>
              <p:cNvSpPr/>
              <p:nvPr/>
            </p:nvSpPr>
            <p:spPr>
              <a:xfrm>
                <a:off x="6405181" y="4287726"/>
                <a:ext cx="409180" cy="469433"/>
              </a:xfrm>
              <a:custGeom>
                <a:avLst/>
                <a:gdLst>
                  <a:gd name="connsiteX0" fmla="*/ 407289 w 409180"/>
                  <a:gd name="connsiteY0" fmla="*/ 810 h 469433"/>
                  <a:gd name="connsiteX1" fmla="*/ 0 w 409180"/>
                  <a:gd name="connsiteY1" fmla="*/ 468678 h 469433"/>
                  <a:gd name="connsiteX2" fmla="*/ 571 w 409180"/>
                  <a:gd name="connsiteY2" fmla="*/ 469154 h 469433"/>
                  <a:gd name="connsiteX3" fmla="*/ 408527 w 409180"/>
                  <a:gd name="connsiteY3" fmla="*/ 1858 h 469433"/>
                  <a:gd name="connsiteX4" fmla="*/ 407289 w 409180"/>
                  <a:gd name="connsiteY4" fmla="*/ 810 h 46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180" h="469433">
                    <a:moveTo>
                      <a:pt x="407289" y="810"/>
                    </a:moveTo>
                    <a:cubicBezTo>
                      <a:pt x="337566" y="76534"/>
                      <a:pt x="63246" y="388573"/>
                      <a:pt x="0" y="468678"/>
                    </a:cubicBezTo>
                    <a:cubicBezTo>
                      <a:pt x="0" y="469345"/>
                      <a:pt x="0" y="469726"/>
                      <a:pt x="571" y="469154"/>
                    </a:cubicBezTo>
                    <a:cubicBezTo>
                      <a:pt x="71342" y="395621"/>
                      <a:pt x="343471" y="81392"/>
                      <a:pt x="408527" y="1858"/>
                    </a:cubicBezTo>
                    <a:cubicBezTo>
                      <a:pt x="409956" y="238"/>
                      <a:pt x="408813" y="-809"/>
                      <a:pt x="407289" y="8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0AB42F8F-7754-44C5-9C7D-D85B6D1E711A}"/>
                  </a:ext>
                </a:extLst>
              </p:cNvPr>
              <p:cNvSpPr/>
              <p:nvPr/>
            </p:nvSpPr>
            <p:spPr>
              <a:xfrm>
                <a:off x="6692012" y="4271193"/>
                <a:ext cx="27317" cy="116211"/>
              </a:xfrm>
              <a:custGeom>
                <a:avLst/>
                <a:gdLst>
                  <a:gd name="connsiteX0" fmla="*/ 21970 w 27317"/>
                  <a:gd name="connsiteY0" fmla="*/ 102 h 116211"/>
                  <a:gd name="connsiteX1" fmla="*/ 253 w 27317"/>
                  <a:gd name="connsiteY1" fmla="*/ 62682 h 116211"/>
                  <a:gd name="connsiteX2" fmla="*/ 26446 w 27317"/>
                  <a:gd name="connsiteY2" fmla="*/ 116212 h 116211"/>
                  <a:gd name="connsiteX3" fmla="*/ 27208 w 27317"/>
                  <a:gd name="connsiteY3" fmla="*/ 115259 h 116211"/>
                  <a:gd name="connsiteX4" fmla="*/ 22922 w 27317"/>
                  <a:gd name="connsiteY4" fmla="*/ 959 h 116211"/>
                  <a:gd name="connsiteX5" fmla="*/ 22617 w 27317"/>
                  <a:gd name="connsiteY5" fmla="*/ 64 h 116211"/>
                  <a:gd name="connsiteX6" fmla="*/ 21970 w 27317"/>
                  <a:gd name="connsiteY6" fmla="*/ 102 h 11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17" h="116211">
                    <a:moveTo>
                      <a:pt x="21970" y="102"/>
                    </a:moveTo>
                    <a:cubicBezTo>
                      <a:pt x="6330" y="17028"/>
                      <a:pt x="-1547" y="39707"/>
                      <a:pt x="253" y="62682"/>
                    </a:cubicBezTo>
                    <a:cubicBezTo>
                      <a:pt x="1786" y="83227"/>
                      <a:pt x="11168" y="102391"/>
                      <a:pt x="26446" y="116212"/>
                    </a:cubicBezTo>
                    <a:cubicBezTo>
                      <a:pt x="26446" y="116212"/>
                      <a:pt x="27685" y="115736"/>
                      <a:pt x="27208" y="115259"/>
                    </a:cubicBezTo>
                    <a:cubicBezTo>
                      <a:pt x="519" y="82351"/>
                      <a:pt x="-1233" y="35773"/>
                      <a:pt x="22922" y="959"/>
                    </a:cubicBezTo>
                    <a:cubicBezTo>
                      <a:pt x="23084" y="626"/>
                      <a:pt x="22941" y="226"/>
                      <a:pt x="22617" y="64"/>
                    </a:cubicBezTo>
                    <a:cubicBezTo>
                      <a:pt x="22408" y="-31"/>
                      <a:pt x="22160" y="-22"/>
                      <a:pt x="21970" y="1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13A082C3-60D7-48E8-B980-E020CFC589CD}"/>
                  </a:ext>
                </a:extLst>
              </p:cNvPr>
              <p:cNvSpPr/>
              <p:nvPr/>
            </p:nvSpPr>
            <p:spPr>
              <a:xfrm>
                <a:off x="6484880" y="4344809"/>
                <a:ext cx="46478" cy="119648"/>
              </a:xfrm>
              <a:custGeom>
                <a:avLst/>
                <a:gdLst>
                  <a:gd name="connsiteX0" fmla="*/ 41649 w 46478"/>
                  <a:gd name="connsiteY0" fmla="*/ 1067 h 119648"/>
                  <a:gd name="connsiteX1" fmla="*/ 1930 w 46478"/>
                  <a:gd name="connsiteY1" fmla="*/ 118605 h 119648"/>
                  <a:gd name="connsiteX2" fmla="*/ 4883 w 46478"/>
                  <a:gd name="connsiteY2" fmla="*/ 118605 h 119648"/>
                  <a:gd name="connsiteX3" fmla="*/ 45935 w 46478"/>
                  <a:gd name="connsiteY3" fmla="*/ 4305 h 119648"/>
                  <a:gd name="connsiteX4" fmla="*/ 45412 w 46478"/>
                  <a:gd name="connsiteY4" fmla="*/ 543 h 119648"/>
                  <a:gd name="connsiteX5" fmla="*/ 41649 w 46478"/>
                  <a:gd name="connsiteY5" fmla="*/ 1067 h 11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8" h="119648">
                    <a:moveTo>
                      <a:pt x="41649" y="1067"/>
                    </a:moveTo>
                    <a:cubicBezTo>
                      <a:pt x="14027" y="31642"/>
                      <a:pt x="-6547" y="77267"/>
                      <a:pt x="1930" y="118605"/>
                    </a:cubicBezTo>
                    <a:cubicBezTo>
                      <a:pt x="1930" y="120224"/>
                      <a:pt x="4502" y="119748"/>
                      <a:pt x="4883" y="118605"/>
                    </a:cubicBezTo>
                    <a:cubicBezTo>
                      <a:pt x="14417" y="79143"/>
                      <a:pt x="28181" y="40824"/>
                      <a:pt x="45935" y="4305"/>
                    </a:cubicBezTo>
                    <a:cubicBezTo>
                      <a:pt x="46831" y="3124"/>
                      <a:pt x="46593" y="1438"/>
                      <a:pt x="45412" y="543"/>
                    </a:cubicBezTo>
                    <a:cubicBezTo>
                      <a:pt x="44231" y="-353"/>
                      <a:pt x="42545" y="-114"/>
                      <a:pt x="41649" y="10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C481FCA1-20F0-43A2-A28B-2034D6B261C6}"/>
                  </a:ext>
                </a:extLst>
              </p:cNvPr>
              <p:cNvSpPr/>
              <p:nvPr/>
            </p:nvSpPr>
            <p:spPr>
              <a:xfrm>
                <a:off x="6515170" y="4329093"/>
                <a:ext cx="46478" cy="119648"/>
              </a:xfrm>
              <a:custGeom>
                <a:avLst/>
                <a:gdLst>
                  <a:gd name="connsiteX0" fmla="*/ 41649 w 46478"/>
                  <a:gd name="connsiteY0" fmla="*/ 1067 h 119648"/>
                  <a:gd name="connsiteX1" fmla="*/ 1930 w 46478"/>
                  <a:gd name="connsiteY1" fmla="*/ 118605 h 119648"/>
                  <a:gd name="connsiteX2" fmla="*/ 4883 w 46478"/>
                  <a:gd name="connsiteY2" fmla="*/ 118605 h 119648"/>
                  <a:gd name="connsiteX3" fmla="*/ 45935 w 46478"/>
                  <a:gd name="connsiteY3" fmla="*/ 4305 h 119648"/>
                  <a:gd name="connsiteX4" fmla="*/ 45412 w 46478"/>
                  <a:gd name="connsiteY4" fmla="*/ 543 h 119648"/>
                  <a:gd name="connsiteX5" fmla="*/ 41649 w 46478"/>
                  <a:gd name="connsiteY5" fmla="*/ 1067 h 11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8" h="119648">
                    <a:moveTo>
                      <a:pt x="41649" y="1067"/>
                    </a:moveTo>
                    <a:cubicBezTo>
                      <a:pt x="14027" y="31642"/>
                      <a:pt x="-6547" y="77267"/>
                      <a:pt x="1930" y="118605"/>
                    </a:cubicBezTo>
                    <a:cubicBezTo>
                      <a:pt x="1930" y="120224"/>
                      <a:pt x="4502" y="119748"/>
                      <a:pt x="4883" y="118605"/>
                    </a:cubicBezTo>
                    <a:cubicBezTo>
                      <a:pt x="14417" y="79143"/>
                      <a:pt x="28181" y="40824"/>
                      <a:pt x="45935" y="4305"/>
                    </a:cubicBezTo>
                    <a:cubicBezTo>
                      <a:pt x="46831" y="3124"/>
                      <a:pt x="46593" y="1438"/>
                      <a:pt x="45412" y="543"/>
                    </a:cubicBezTo>
                    <a:cubicBezTo>
                      <a:pt x="44231" y="-353"/>
                      <a:pt x="42545" y="-114"/>
                      <a:pt x="41649" y="10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1D8ACCB6-51A3-4EA5-BDC3-817CA0109F1D}"/>
                  </a:ext>
                </a:extLst>
              </p:cNvPr>
              <p:cNvSpPr/>
              <p:nvPr/>
            </p:nvSpPr>
            <p:spPr>
              <a:xfrm>
                <a:off x="6545459" y="4313776"/>
                <a:ext cx="46508" cy="119693"/>
              </a:xfrm>
              <a:custGeom>
                <a:avLst/>
                <a:gdLst>
                  <a:gd name="connsiteX0" fmla="*/ 41649 w 46508"/>
                  <a:gd name="connsiteY0" fmla="*/ 1049 h 119693"/>
                  <a:gd name="connsiteX1" fmla="*/ 1930 w 46508"/>
                  <a:gd name="connsiteY1" fmla="*/ 118683 h 119693"/>
                  <a:gd name="connsiteX2" fmla="*/ 4883 w 46508"/>
                  <a:gd name="connsiteY2" fmla="*/ 118683 h 119693"/>
                  <a:gd name="connsiteX3" fmla="*/ 45935 w 46508"/>
                  <a:gd name="connsiteY3" fmla="*/ 4383 h 119693"/>
                  <a:gd name="connsiteX4" fmla="*/ 45459 w 46508"/>
                  <a:gd name="connsiteY4" fmla="*/ 573 h 119693"/>
                  <a:gd name="connsiteX5" fmla="*/ 41649 w 46508"/>
                  <a:gd name="connsiteY5" fmla="*/ 1049 h 11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08" h="119693">
                    <a:moveTo>
                      <a:pt x="41649" y="1049"/>
                    </a:moveTo>
                    <a:cubicBezTo>
                      <a:pt x="14027" y="31719"/>
                      <a:pt x="-6547" y="77249"/>
                      <a:pt x="1930" y="118683"/>
                    </a:cubicBezTo>
                    <a:cubicBezTo>
                      <a:pt x="1930" y="120302"/>
                      <a:pt x="4502" y="119730"/>
                      <a:pt x="4883" y="118683"/>
                    </a:cubicBezTo>
                    <a:cubicBezTo>
                      <a:pt x="14417" y="79221"/>
                      <a:pt x="28181" y="40892"/>
                      <a:pt x="45935" y="4383"/>
                    </a:cubicBezTo>
                    <a:cubicBezTo>
                      <a:pt x="46859" y="3202"/>
                      <a:pt x="46640" y="1497"/>
                      <a:pt x="45459" y="573"/>
                    </a:cubicBezTo>
                    <a:cubicBezTo>
                      <a:pt x="44278" y="-351"/>
                      <a:pt x="42573" y="-132"/>
                      <a:pt x="41649" y="10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904F789A-3803-4A32-B0A6-B30C64BF5DD1}"/>
                  </a:ext>
                </a:extLst>
              </p:cNvPr>
              <p:cNvSpPr/>
              <p:nvPr/>
            </p:nvSpPr>
            <p:spPr>
              <a:xfrm>
                <a:off x="6575749" y="4297565"/>
                <a:ext cx="46478" cy="119648"/>
              </a:xfrm>
              <a:custGeom>
                <a:avLst/>
                <a:gdLst>
                  <a:gd name="connsiteX0" fmla="*/ 41649 w 46478"/>
                  <a:gd name="connsiteY0" fmla="*/ 1067 h 119648"/>
                  <a:gd name="connsiteX1" fmla="*/ 1930 w 46478"/>
                  <a:gd name="connsiteY1" fmla="*/ 118605 h 119648"/>
                  <a:gd name="connsiteX2" fmla="*/ 4883 w 46478"/>
                  <a:gd name="connsiteY2" fmla="*/ 118605 h 119648"/>
                  <a:gd name="connsiteX3" fmla="*/ 45935 w 46478"/>
                  <a:gd name="connsiteY3" fmla="*/ 4305 h 119648"/>
                  <a:gd name="connsiteX4" fmla="*/ 45412 w 46478"/>
                  <a:gd name="connsiteY4" fmla="*/ 543 h 119648"/>
                  <a:gd name="connsiteX5" fmla="*/ 41649 w 46478"/>
                  <a:gd name="connsiteY5" fmla="*/ 1067 h 11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8" h="119648">
                    <a:moveTo>
                      <a:pt x="41649" y="1067"/>
                    </a:moveTo>
                    <a:cubicBezTo>
                      <a:pt x="14027" y="31642"/>
                      <a:pt x="-6547" y="77267"/>
                      <a:pt x="1930" y="118605"/>
                    </a:cubicBezTo>
                    <a:cubicBezTo>
                      <a:pt x="1930" y="120224"/>
                      <a:pt x="4502" y="119748"/>
                      <a:pt x="4883" y="118605"/>
                    </a:cubicBezTo>
                    <a:cubicBezTo>
                      <a:pt x="14417" y="79143"/>
                      <a:pt x="28181" y="40814"/>
                      <a:pt x="45935" y="4305"/>
                    </a:cubicBezTo>
                    <a:cubicBezTo>
                      <a:pt x="46831" y="3124"/>
                      <a:pt x="46593" y="1438"/>
                      <a:pt x="45412" y="543"/>
                    </a:cubicBezTo>
                    <a:cubicBezTo>
                      <a:pt x="44230" y="-353"/>
                      <a:pt x="42545" y="-114"/>
                      <a:pt x="41649" y="10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7C36CD3A-9119-4C22-A71E-0DDBF5F5EE47}"/>
                  </a:ext>
                </a:extLst>
              </p:cNvPr>
              <p:cNvSpPr/>
              <p:nvPr/>
            </p:nvSpPr>
            <p:spPr>
              <a:xfrm>
                <a:off x="6340016" y="4660071"/>
                <a:ext cx="72169" cy="71807"/>
              </a:xfrm>
              <a:custGeom>
                <a:avLst/>
                <a:gdLst>
                  <a:gd name="connsiteX0" fmla="*/ 8967 w 72169"/>
                  <a:gd name="connsiteY0" fmla="*/ 12131 h 71807"/>
                  <a:gd name="connsiteX1" fmla="*/ 63165 w 72169"/>
                  <a:gd name="connsiteY1" fmla="*/ 59756 h 71807"/>
                  <a:gd name="connsiteX2" fmla="*/ 8967 w 72169"/>
                  <a:gd name="connsiteY2" fmla="*/ 12131 h 7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69" h="71807">
                    <a:moveTo>
                      <a:pt x="8967" y="12131"/>
                    </a:moveTo>
                    <a:cubicBezTo>
                      <a:pt x="-21417" y="46993"/>
                      <a:pt x="32685" y="94332"/>
                      <a:pt x="63165" y="59756"/>
                    </a:cubicBezTo>
                    <a:cubicBezTo>
                      <a:pt x="93645" y="25181"/>
                      <a:pt x="39447" y="-22730"/>
                      <a:pt x="8967" y="121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CFC4C10B-0A1F-4B6F-9A2C-3FB76C94E5C3}"/>
                  </a:ext>
                </a:extLst>
              </p:cNvPr>
              <p:cNvSpPr/>
              <p:nvPr/>
            </p:nvSpPr>
            <p:spPr>
              <a:xfrm>
                <a:off x="6445053" y="4239445"/>
                <a:ext cx="73976" cy="155383"/>
              </a:xfrm>
              <a:custGeom>
                <a:avLst/>
                <a:gdLst>
                  <a:gd name="connsiteX0" fmla="*/ 28137 w 73976"/>
                  <a:gd name="connsiteY0" fmla="*/ 418 h 155383"/>
                  <a:gd name="connsiteX1" fmla="*/ 1752 w 73976"/>
                  <a:gd name="connsiteY1" fmla="*/ 57091 h 155383"/>
                  <a:gd name="connsiteX2" fmla="*/ 56331 w 73976"/>
                  <a:gd name="connsiteY2" fmla="*/ 154723 h 155383"/>
                  <a:gd name="connsiteX3" fmla="*/ 57788 w 73976"/>
                  <a:gd name="connsiteY3" fmla="*/ 154980 h 155383"/>
                  <a:gd name="connsiteX4" fmla="*/ 58045 w 73976"/>
                  <a:gd name="connsiteY4" fmla="*/ 154723 h 155383"/>
                  <a:gd name="connsiteX5" fmla="*/ 64932 w 73976"/>
                  <a:gd name="connsiteY5" fmla="*/ 152827 h 155383"/>
                  <a:gd name="connsiteX6" fmla="*/ 65475 w 73976"/>
                  <a:gd name="connsiteY6" fmla="*/ 151389 h 155383"/>
                  <a:gd name="connsiteX7" fmla="*/ 71380 w 73976"/>
                  <a:gd name="connsiteY7" fmla="*/ 42899 h 155383"/>
                  <a:gd name="connsiteX8" fmla="*/ 28137 w 73976"/>
                  <a:gd name="connsiteY8" fmla="*/ 418 h 155383"/>
                  <a:gd name="connsiteX9" fmla="*/ 60522 w 73976"/>
                  <a:gd name="connsiteY9" fmla="*/ 96144 h 155383"/>
                  <a:gd name="connsiteX10" fmla="*/ 55569 w 73976"/>
                  <a:gd name="connsiteY10" fmla="*/ 148436 h 155383"/>
                  <a:gd name="connsiteX11" fmla="*/ 24993 w 73976"/>
                  <a:gd name="connsiteY11" fmla="*/ 90810 h 155383"/>
                  <a:gd name="connsiteX12" fmla="*/ 14040 w 73976"/>
                  <a:gd name="connsiteY12" fmla="*/ 61092 h 155383"/>
                  <a:gd name="connsiteX13" fmla="*/ 46901 w 73976"/>
                  <a:gd name="connsiteY13" fmla="*/ 18801 h 155383"/>
                  <a:gd name="connsiteX14" fmla="*/ 60522 w 73976"/>
                  <a:gd name="connsiteY14" fmla="*/ 96144 h 1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76" h="155383">
                    <a:moveTo>
                      <a:pt x="28137" y="418"/>
                    </a:moveTo>
                    <a:cubicBezTo>
                      <a:pt x="1372" y="4704"/>
                      <a:pt x="-3201" y="35660"/>
                      <a:pt x="1752" y="57091"/>
                    </a:cubicBezTo>
                    <a:cubicBezTo>
                      <a:pt x="11106" y="93848"/>
                      <a:pt x="29918" y="127510"/>
                      <a:pt x="56331" y="154723"/>
                    </a:cubicBezTo>
                    <a:cubicBezTo>
                      <a:pt x="56664" y="155199"/>
                      <a:pt x="57321" y="155313"/>
                      <a:pt x="57788" y="154980"/>
                    </a:cubicBezTo>
                    <a:cubicBezTo>
                      <a:pt x="57893" y="154904"/>
                      <a:pt x="57979" y="154818"/>
                      <a:pt x="58045" y="154723"/>
                    </a:cubicBezTo>
                    <a:cubicBezTo>
                      <a:pt x="60474" y="156104"/>
                      <a:pt x="63551" y="155247"/>
                      <a:pt x="64932" y="152827"/>
                    </a:cubicBezTo>
                    <a:cubicBezTo>
                      <a:pt x="65180" y="152380"/>
                      <a:pt x="65370" y="151894"/>
                      <a:pt x="65475" y="151389"/>
                    </a:cubicBezTo>
                    <a:cubicBezTo>
                      <a:pt x="69571" y="115956"/>
                      <a:pt x="78333" y="78523"/>
                      <a:pt x="71380" y="42899"/>
                    </a:cubicBezTo>
                    <a:cubicBezTo>
                      <a:pt x="67380" y="21944"/>
                      <a:pt x="53473" y="-3583"/>
                      <a:pt x="28137" y="418"/>
                    </a:cubicBezTo>
                    <a:close/>
                    <a:moveTo>
                      <a:pt x="60522" y="96144"/>
                    </a:moveTo>
                    <a:cubicBezTo>
                      <a:pt x="58998" y="113670"/>
                      <a:pt x="56521" y="130910"/>
                      <a:pt x="55569" y="148436"/>
                    </a:cubicBezTo>
                    <a:cubicBezTo>
                      <a:pt x="44996" y="129386"/>
                      <a:pt x="33661" y="110908"/>
                      <a:pt x="24993" y="90810"/>
                    </a:cubicBezTo>
                    <a:cubicBezTo>
                      <a:pt x="20679" y="81161"/>
                      <a:pt x="17021" y="71236"/>
                      <a:pt x="14040" y="61092"/>
                    </a:cubicBezTo>
                    <a:cubicBezTo>
                      <a:pt x="9658" y="45471"/>
                      <a:pt x="10515" y="-7679"/>
                      <a:pt x="46901" y="18801"/>
                    </a:cubicBezTo>
                    <a:cubicBezTo>
                      <a:pt x="67094" y="33374"/>
                      <a:pt x="62522" y="75380"/>
                      <a:pt x="60522" y="96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51A801C0-E897-4FA8-877F-15A3DEB6521E}"/>
                  </a:ext>
                </a:extLst>
              </p:cNvPr>
              <p:cNvSpPr/>
              <p:nvPr/>
            </p:nvSpPr>
            <p:spPr>
              <a:xfrm>
                <a:off x="6377637" y="4384729"/>
                <a:ext cx="131957" cy="112765"/>
              </a:xfrm>
              <a:custGeom>
                <a:avLst/>
                <a:gdLst>
                  <a:gd name="connsiteX0" fmla="*/ 67739 w 131957"/>
                  <a:gd name="connsiteY0" fmla="*/ 96497 h 112765"/>
                  <a:gd name="connsiteX1" fmla="*/ 131366 w 131957"/>
                  <a:gd name="connsiteY1" fmla="*/ 8487 h 112765"/>
                  <a:gd name="connsiteX2" fmla="*/ 129347 w 131957"/>
                  <a:gd name="connsiteY2" fmla="*/ 1781 h 112765"/>
                  <a:gd name="connsiteX3" fmla="*/ 127747 w 131957"/>
                  <a:gd name="connsiteY3" fmla="*/ 1247 h 112765"/>
                  <a:gd name="connsiteX4" fmla="*/ 126509 w 131957"/>
                  <a:gd name="connsiteY4" fmla="*/ 9 h 112765"/>
                  <a:gd name="connsiteX5" fmla="*/ 23162 w 131957"/>
                  <a:gd name="connsiteY5" fmla="*/ 41538 h 112765"/>
                  <a:gd name="connsiteX6" fmla="*/ 8018 w 131957"/>
                  <a:gd name="connsiteY6" fmla="*/ 102117 h 112765"/>
                  <a:gd name="connsiteX7" fmla="*/ 67739 w 131957"/>
                  <a:gd name="connsiteY7" fmla="*/ 96497 h 112765"/>
                  <a:gd name="connsiteX8" fmla="*/ 33735 w 131957"/>
                  <a:gd name="connsiteY8" fmla="*/ 99736 h 112765"/>
                  <a:gd name="connsiteX9" fmla="*/ 34783 w 131957"/>
                  <a:gd name="connsiteY9" fmla="*/ 46110 h 112765"/>
                  <a:gd name="connsiteX10" fmla="*/ 62024 w 131957"/>
                  <a:gd name="connsiteY10" fmla="*/ 30013 h 112765"/>
                  <a:gd name="connsiteX11" fmla="*/ 122127 w 131957"/>
                  <a:gd name="connsiteY11" fmla="*/ 4486 h 112765"/>
                  <a:gd name="connsiteX12" fmla="*/ 93076 w 131957"/>
                  <a:gd name="connsiteY12" fmla="*/ 48206 h 112765"/>
                  <a:gd name="connsiteX13" fmla="*/ 33735 w 131957"/>
                  <a:gd name="connsiteY13" fmla="*/ 99736 h 11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957" h="112765">
                    <a:moveTo>
                      <a:pt x="67739" y="96497"/>
                    </a:moveTo>
                    <a:cubicBezTo>
                      <a:pt x="95552" y="73161"/>
                      <a:pt x="112221" y="38586"/>
                      <a:pt x="131366" y="8487"/>
                    </a:cubicBezTo>
                    <a:cubicBezTo>
                      <a:pt x="132662" y="6077"/>
                      <a:pt x="131757" y="3076"/>
                      <a:pt x="129347" y="1781"/>
                    </a:cubicBezTo>
                    <a:cubicBezTo>
                      <a:pt x="128842" y="1514"/>
                      <a:pt x="128309" y="1333"/>
                      <a:pt x="127747" y="1247"/>
                    </a:cubicBezTo>
                    <a:cubicBezTo>
                      <a:pt x="127747" y="581"/>
                      <a:pt x="127747" y="-86"/>
                      <a:pt x="126509" y="9"/>
                    </a:cubicBezTo>
                    <a:cubicBezTo>
                      <a:pt x="89018" y="4552"/>
                      <a:pt x="53376" y="18878"/>
                      <a:pt x="23162" y="41538"/>
                    </a:cubicBezTo>
                    <a:cubicBezTo>
                      <a:pt x="5732" y="55064"/>
                      <a:pt x="-10080" y="82020"/>
                      <a:pt x="8018" y="102117"/>
                    </a:cubicBezTo>
                    <a:cubicBezTo>
                      <a:pt x="26115" y="122215"/>
                      <a:pt x="51737" y="110118"/>
                      <a:pt x="67739" y="96497"/>
                    </a:cubicBezTo>
                    <a:close/>
                    <a:moveTo>
                      <a:pt x="33735" y="99736"/>
                    </a:moveTo>
                    <a:cubicBezTo>
                      <a:pt x="-11223" y="97355"/>
                      <a:pt x="21543" y="55635"/>
                      <a:pt x="34783" y="46110"/>
                    </a:cubicBezTo>
                    <a:cubicBezTo>
                      <a:pt x="43517" y="40176"/>
                      <a:pt x="52614" y="34804"/>
                      <a:pt x="62024" y="30013"/>
                    </a:cubicBezTo>
                    <a:cubicBezTo>
                      <a:pt x="81598" y="20450"/>
                      <a:pt x="101658" y="11935"/>
                      <a:pt x="122127" y="4486"/>
                    </a:cubicBezTo>
                    <a:cubicBezTo>
                      <a:pt x="111840" y="18678"/>
                      <a:pt x="103077" y="33632"/>
                      <a:pt x="93076" y="48206"/>
                    </a:cubicBezTo>
                    <a:cubicBezTo>
                      <a:pt x="81360" y="65541"/>
                      <a:pt x="58500" y="101546"/>
                      <a:pt x="33735" y="997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D2443C41-FB64-4113-9AE0-5F97F9FC05A8}"/>
                  </a:ext>
                </a:extLst>
              </p:cNvPr>
              <p:cNvSpPr/>
              <p:nvPr/>
            </p:nvSpPr>
            <p:spPr>
              <a:xfrm>
                <a:off x="4508620" y="3343272"/>
                <a:ext cx="1919515" cy="1276352"/>
              </a:xfrm>
              <a:custGeom>
                <a:avLst/>
                <a:gdLst>
                  <a:gd name="connsiteX0" fmla="*/ 1919516 w 1919515"/>
                  <a:gd name="connsiteY0" fmla="*/ 928024 h 1276352"/>
                  <a:gd name="connsiteX1" fmla="*/ 1637481 w 1919515"/>
                  <a:gd name="connsiteY1" fmla="*/ 1276353 h 1276352"/>
                  <a:gd name="connsiteX2" fmla="*/ 763943 w 1919515"/>
                  <a:gd name="connsiteY2" fmla="*/ 613508 h 1276352"/>
                  <a:gd name="connsiteX3" fmla="*/ 679647 w 1919515"/>
                  <a:gd name="connsiteY3" fmla="*/ 549500 h 1276352"/>
                  <a:gd name="connsiteX4" fmla="*/ 616496 w 1919515"/>
                  <a:gd name="connsiteY4" fmla="*/ 583885 h 1276352"/>
                  <a:gd name="connsiteX5" fmla="*/ 420090 w 1919515"/>
                  <a:gd name="connsiteY5" fmla="*/ 649894 h 1276352"/>
                  <a:gd name="connsiteX6" fmla="*/ 50330 w 1919515"/>
                  <a:gd name="connsiteY6" fmla="*/ 522735 h 1276352"/>
                  <a:gd name="connsiteX7" fmla="*/ 6229 w 1919515"/>
                  <a:gd name="connsiteY7" fmla="*/ 276228 h 1276352"/>
                  <a:gd name="connsiteX8" fmla="*/ 131197 w 1919515"/>
                  <a:gd name="connsiteY8" fmla="*/ 228603 h 1276352"/>
                  <a:gd name="connsiteX9" fmla="*/ 620211 w 1919515"/>
                  <a:gd name="connsiteY9" fmla="*/ 3 h 1276352"/>
                  <a:gd name="connsiteX10" fmla="*/ 919010 w 1919515"/>
                  <a:gd name="connsiteY10" fmla="*/ 133353 h 1276352"/>
                  <a:gd name="connsiteX11" fmla="*/ 1919516 w 1919515"/>
                  <a:gd name="connsiteY11" fmla="*/ 928024 h 127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9515" h="1276352">
                    <a:moveTo>
                      <a:pt x="1919516" y="928024"/>
                    </a:moveTo>
                    <a:lnTo>
                      <a:pt x="1637481" y="1276353"/>
                    </a:lnTo>
                    <a:lnTo>
                      <a:pt x="763943" y="613508"/>
                    </a:lnTo>
                    <a:lnTo>
                      <a:pt x="679647" y="549500"/>
                    </a:lnTo>
                    <a:cubicBezTo>
                      <a:pt x="679647" y="549500"/>
                      <a:pt x="654405" y="565026"/>
                      <a:pt x="616496" y="583885"/>
                    </a:cubicBezTo>
                    <a:cubicBezTo>
                      <a:pt x="563918" y="610079"/>
                      <a:pt x="487051" y="642940"/>
                      <a:pt x="420090" y="649894"/>
                    </a:cubicBezTo>
                    <a:cubicBezTo>
                      <a:pt x="307600" y="661705"/>
                      <a:pt x="139198" y="652751"/>
                      <a:pt x="50330" y="522735"/>
                    </a:cubicBezTo>
                    <a:cubicBezTo>
                      <a:pt x="-24441" y="413674"/>
                      <a:pt x="6229" y="276228"/>
                      <a:pt x="6229" y="276228"/>
                    </a:cubicBezTo>
                    <a:lnTo>
                      <a:pt x="131197" y="228603"/>
                    </a:lnTo>
                    <a:cubicBezTo>
                      <a:pt x="131197" y="228603"/>
                      <a:pt x="431806" y="-950"/>
                      <a:pt x="620211" y="3"/>
                    </a:cubicBezTo>
                    <a:cubicBezTo>
                      <a:pt x="700221" y="3"/>
                      <a:pt x="813949" y="65725"/>
                      <a:pt x="919010" y="133353"/>
                    </a:cubicBezTo>
                    <a:cubicBezTo>
                      <a:pt x="1024071" y="200981"/>
                      <a:pt x="1919516" y="928024"/>
                      <a:pt x="1919516" y="92802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D2413EAC-F12B-468E-B5DF-C57E04654840}"/>
                  </a:ext>
                </a:extLst>
              </p:cNvPr>
              <p:cNvSpPr/>
              <p:nvPr/>
            </p:nvSpPr>
            <p:spPr>
              <a:xfrm>
                <a:off x="4926615" y="3693033"/>
                <a:ext cx="261651" cy="234410"/>
              </a:xfrm>
              <a:custGeom>
                <a:avLst/>
                <a:gdLst>
                  <a:gd name="connsiteX0" fmla="*/ 261652 w 261651"/>
                  <a:gd name="connsiteY0" fmla="*/ 200025 h 234410"/>
                  <a:gd name="connsiteX1" fmla="*/ 198501 w 261651"/>
                  <a:gd name="connsiteY1" fmla="*/ 234410 h 234410"/>
                  <a:gd name="connsiteX2" fmla="*/ 0 w 261651"/>
                  <a:gd name="connsiteY2" fmla="*/ 0 h 23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651" h="234410">
                    <a:moveTo>
                      <a:pt x="261652" y="200025"/>
                    </a:moveTo>
                    <a:cubicBezTo>
                      <a:pt x="261652" y="200025"/>
                      <a:pt x="236411" y="215551"/>
                      <a:pt x="198501" y="234410"/>
                    </a:cubicBezTo>
                    <a:cubicBezTo>
                      <a:pt x="136493" y="153353"/>
                      <a:pt x="4000" y="5239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D999BDFC-3487-4F2C-80F8-1B9AC54C38CE}"/>
                  </a:ext>
                </a:extLst>
              </p:cNvPr>
              <p:cNvSpPr/>
              <p:nvPr/>
            </p:nvSpPr>
            <p:spPr>
              <a:xfrm>
                <a:off x="4551394" y="3495675"/>
                <a:ext cx="198723" cy="153948"/>
              </a:xfrm>
              <a:custGeom>
                <a:avLst/>
                <a:gdLst>
                  <a:gd name="connsiteX0" fmla="*/ 198438 w 198723"/>
                  <a:gd name="connsiteY0" fmla="*/ 0 h 153948"/>
                  <a:gd name="connsiteX1" fmla="*/ 145574 w 198723"/>
                  <a:gd name="connsiteY1" fmla="*/ 35052 h 153948"/>
                  <a:gd name="connsiteX2" fmla="*/ 93758 w 198723"/>
                  <a:gd name="connsiteY2" fmla="*/ 69818 h 153948"/>
                  <a:gd name="connsiteX3" fmla="*/ 44895 w 198723"/>
                  <a:gd name="connsiteY3" fmla="*/ 110299 h 153948"/>
                  <a:gd name="connsiteX4" fmla="*/ 22130 w 198723"/>
                  <a:gd name="connsiteY4" fmla="*/ 130778 h 153948"/>
                  <a:gd name="connsiteX5" fmla="*/ 222 w 198723"/>
                  <a:gd name="connsiteY5" fmla="*/ 152590 h 153948"/>
                  <a:gd name="connsiteX6" fmla="*/ 1461 w 198723"/>
                  <a:gd name="connsiteY6" fmla="*/ 153829 h 153948"/>
                  <a:gd name="connsiteX7" fmla="*/ 25559 w 198723"/>
                  <a:gd name="connsiteY7" fmla="*/ 135922 h 153948"/>
                  <a:gd name="connsiteX8" fmla="*/ 50610 w 198723"/>
                  <a:gd name="connsiteY8" fmla="*/ 116300 h 153948"/>
                  <a:gd name="connsiteX9" fmla="*/ 99378 w 198723"/>
                  <a:gd name="connsiteY9" fmla="*/ 78772 h 153948"/>
                  <a:gd name="connsiteX10" fmla="*/ 146241 w 198723"/>
                  <a:gd name="connsiteY10" fmla="*/ 39624 h 153948"/>
                  <a:gd name="connsiteX11" fmla="*/ 198723 w 198723"/>
                  <a:gd name="connsiteY11" fmla="*/ 571 h 153948"/>
                  <a:gd name="connsiteX12" fmla="*/ 198438 w 198723"/>
                  <a:gd name="connsiteY12" fmla="*/ 0 h 153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723" h="153948">
                    <a:moveTo>
                      <a:pt x="198438" y="0"/>
                    </a:moveTo>
                    <a:cubicBezTo>
                      <a:pt x="180531" y="11335"/>
                      <a:pt x="163195" y="23431"/>
                      <a:pt x="145574" y="35052"/>
                    </a:cubicBezTo>
                    <a:cubicBezTo>
                      <a:pt x="127953" y="46672"/>
                      <a:pt x="110331" y="57245"/>
                      <a:pt x="93758" y="69818"/>
                    </a:cubicBezTo>
                    <a:cubicBezTo>
                      <a:pt x="77184" y="82391"/>
                      <a:pt x="60897" y="96393"/>
                      <a:pt x="44895" y="110299"/>
                    </a:cubicBezTo>
                    <a:cubicBezTo>
                      <a:pt x="37179" y="117062"/>
                      <a:pt x="29559" y="123825"/>
                      <a:pt x="22130" y="130778"/>
                    </a:cubicBezTo>
                    <a:cubicBezTo>
                      <a:pt x="14246" y="137436"/>
                      <a:pt x="6918" y="144732"/>
                      <a:pt x="222" y="152590"/>
                    </a:cubicBezTo>
                    <a:cubicBezTo>
                      <a:pt x="-349" y="153257"/>
                      <a:pt x="222" y="154305"/>
                      <a:pt x="1461" y="153829"/>
                    </a:cubicBezTo>
                    <a:cubicBezTo>
                      <a:pt x="9855" y="148361"/>
                      <a:pt x="17904" y="142380"/>
                      <a:pt x="25559" y="135922"/>
                    </a:cubicBezTo>
                    <a:lnTo>
                      <a:pt x="50610" y="116300"/>
                    </a:lnTo>
                    <a:cubicBezTo>
                      <a:pt x="66802" y="103632"/>
                      <a:pt x="83280" y="91440"/>
                      <a:pt x="99378" y="78772"/>
                    </a:cubicBezTo>
                    <a:cubicBezTo>
                      <a:pt x="115475" y="66104"/>
                      <a:pt x="130429" y="52388"/>
                      <a:pt x="146241" y="39624"/>
                    </a:cubicBezTo>
                    <a:cubicBezTo>
                      <a:pt x="162052" y="26861"/>
                      <a:pt x="181102" y="13430"/>
                      <a:pt x="198723" y="571"/>
                    </a:cubicBezTo>
                    <a:lnTo>
                      <a:pt x="198438" y="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388DD302-B60B-4B4C-9AFF-AD5198311497}"/>
                  </a:ext>
                </a:extLst>
              </p:cNvPr>
              <p:cNvSpPr/>
              <p:nvPr/>
            </p:nvSpPr>
            <p:spPr>
              <a:xfrm>
                <a:off x="6109041" y="4255494"/>
                <a:ext cx="258784" cy="297034"/>
              </a:xfrm>
              <a:custGeom>
                <a:avLst/>
                <a:gdLst>
                  <a:gd name="connsiteX0" fmla="*/ 257088 w 258784"/>
                  <a:gd name="connsiteY0" fmla="*/ 276 h 297034"/>
                  <a:gd name="connsiteX1" fmla="*/ 205081 w 258784"/>
                  <a:gd name="connsiteY1" fmla="*/ 56664 h 297034"/>
                  <a:gd name="connsiteX2" fmla="*/ 154218 w 258784"/>
                  <a:gd name="connsiteY2" fmla="*/ 113814 h 297034"/>
                  <a:gd name="connsiteX3" fmla="*/ 53443 w 258784"/>
                  <a:gd name="connsiteY3" fmla="*/ 229828 h 297034"/>
                  <a:gd name="connsiteX4" fmla="*/ 198 w 258784"/>
                  <a:gd name="connsiteY4" fmla="*/ 295360 h 297034"/>
                  <a:gd name="connsiteX5" fmla="*/ 1913 w 258784"/>
                  <a:gd name="connsiteY5" fmla="*/ 296694 h 297034"/>
                  <a:gd name="connsiteX6" fmla="*/ 104688 w 258784"/>
                  <a:gd name="connsiteY6" fmla="*/ 182394 h 297034"/>
                  <a:gd name="connsiteX7" fmla="*/ 205081 w 258784"/>
                  <a:gd name="connsiteY7" fmla="*/ 65808 h 297034"/>
                  <a:gd name="connsiteX8" fmla="*/ 258612 w 258784"/>
                  <a:gd name="connsiteY8" fmla="*/ 657 h 297034"/>
                  <a:gd name="connsiteX9" fmla="*/ 257088 w 258784"/>
                  <a:gd name="connsiteY9" fmla="*/ 276 h 2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784" h="297034">
                    <a:moveTo>
                      <a:pt x="257088" y="276"/>
                    </a:moveTo>
                    <a:cubicBezTo>
                      <a:pt x="238895" y="18183"/>
                      <a:pt x="222036" y="37614"/>
                      <a:pt x="205081" y="56664"/>
                    </a:cubicBezTo>
                    <a:cubicBezTo>
                      <a:pt x="188127" y="75714"/>
                      <a:pt x="171077" y="94764"/>
                      <a:pt x="154218" y="113814"/>
                    </a:cubicBezTo>
                    <a:cubicBezTo>
                      <a:pt x="120594" y="152390"/>
                      <a:pt x="86590" y="190776"/>
                      <a:pt x="53443" y="229828"/>
                    </a:cubicBezTo>
                    <a:cubicBezTo>
                      <a:pt x="35250" y="251355"/>
                      <a:pt x="17248" y="272977"/>
                      <a:pt x="198" y="295360"/>
                    </a:cubicBezTo>
                    <a:cubicBezTo>
                      <a:pt x="-564" y="296408"/>
                      <a:pt x="1056" y="297646"/>
                      <a:pt x="1913" y="296694"/>
                    </a:cubicBezTo>
                    <a:cubicBezTo>
                      <a:pt x="37917" y="260309"/>
                      <a:pt x="71064" y="221351"/>
                      <a:pt x="104688" y="182394"/>
                    </a:cubicBezTo>
                    <a:cubicBezTo>
                      <a:pt x="138311" y="143437"/>
                      <a:pt x="171934" y="104956"/>
                      <a:pt x="205081" y="65808"/>
                    </a:cubicBezTo>
                    <a:cubicBezTo>
                      <a:pt x="223179" y="44377"/>
                      <a:pt x="241848" y="23136"/>
                      <a:pt x="258612" y="657"/>
                    </a:cubicBezTo>
                    <a:cubicBezTo>
                      <a:pt x="259278" y="562"/>
                      <a:pt x="257850" y="-486"/>
                      <a:pt x="257088" y="2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9285C68F-23AE-4A38-BDCB-982C24161FE5}"/>
                  </a:ext>
                </a:extLst>
              </p:cNvPr>
              <p:cNvSpPr/>
              <p:nvPr/>
            </p:nvSpPr>
            <p:spPr>
              <a:xfrm>
                <a:off x="5278481" y="3959300"/>
                <a:ext cx="403100" cy="309726"/>
              </a:xfrm>
              <a:custGeom>
                <a:avLst/>
                <a:gdLst>
                  <a:gd name="connsiteX0" fmla="*/ 402610 w 403100"/>
                  <a:gd name="connsiteY0" fmla="*/ 306662 h 309726"/>
                  <a:gd name="connsiteX1" fmla="*/ 215348 w 403100"/>
                  <a:gd name="connsiteY1" fmla="*/ 161120 h 309726"/>
                  <a:gd name="connsiteX2" fmla="*/ 80284 w 403100"/>
                  <a:gd name="connsiteY2" fmla="*/ 57297 h 309726"/>
                  <a:gd name="connsiteX3" fmla="*/ 40850 w 403100"/>
                  <a:gd name="connsiteY3" fmla="*/ 28722 h 309726"/>
                  <a:gd name="connsiteX4" fmla="*/ 1036 w 403100"/>
                  <a:gd name="connsiteY4" fmla="*/ 147 h 309726"/>
                  <a:gd name="connsiteX5" fmla="*/ 274 w 403100"/>
                  <a:gd name="connsiteY5" fmla="*/ 1385 h 309726"/>
                  <a:gd name="connsiteX6" fmla="*/ 34754 w 403100"/>
                  <a:gd name="connsiteY6" fmla="*/ 30437 h 309726"/>
                  <a:gd name="connsiteX7" fmla="*/ 67997 w 403100"/>
                  <a:gd name="connsiteY7" fmla="*/ 57869 h 309726"/>
                  <a:gd name="connsiteX8" fmla="*/ 133719 w 403100"/>
                  <a:gd name="connsiteY8" fmla="*/ 110161 h 309726"/>
                  <a:gd name="connsiteX9" fmla="*/ 268688 w 403100"/>
                  <a:gd name="connsiteY9" fmla="*/ 214269 h 309726"/>
                  <a:gd name="connsiteX10" fmla="*/ 400514 w 403100"/>
                  <a:gd name="connsiteY10" fmla="*/ 309519 h 309726"/>
                  <a:gd name="connsiteX11" fmla="*/ 402610 w 403100"/>
                  <a:gd name="connsiteY11" fmla="*/ 306662 h 30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3100" h="309726">
                    <a:moveTo>
                      <a:pt x="402610" y="306662"/>
                    </a:moveTo>
                    <a:cubicBezTo>
                      <a:pt x="359271" y="269514"/>
                      <a:pt x="260402" y="196267"/>
                      <a:pt x="215348" y="161120"/>
                    </a:cubicBezTo>
                    <a:cubicBezTo>
                      <a:pt x="170295" y="125972"/>
                      <a:pt x="125813" y="91301"/>
                      <a:pt x="80284" y="57297"/>
                    </a:cubicBezTo>
                    <a:cubicBezTo>
                      <a:pt x="67235" y="47772"/>
                      <a:pt x="53995" y="38247"/>
                      <a:pt x="40850" y="28722"/>
                    </a:cubicBezTo>
                    <a:cubicBezTo>
                      <a:pt x="27706" y="19197"/>
                      <a:pt x="13895" y="10244"/>
                      <a:pt x="1036" y="147"/>
                    </a:cubicBezTo>
                    <a:cubicBezTo>
                      <a:pt x="274" y="-424"/>
                      <a:pt x="-393" y="814"/>
                      <a:pt x="274" y="1385"/>
                    </a:cubicBezTo>
                    <a:cubicBezTo>
                      <a:pt x="12085" y="10910"/>
                      <a:pt x="23229" y="20912"/>
                      <a:pt x="34754" y="30437"/>
                    </a:cubicBezTo>
                    <a:cubicBezTo>
                      <a:pt x="46280" y="39962"/>
                      <a:pt x="56852" y="48820"/>
                      <a:pt x="67997" y="57869"/>
                    </a:cubicBezTo>
                    <a:cubicBezTo>
                      <a:pt x="89809" y="75490"/>
                      <a:pt x="111812" y="92825"/>
                      <a:pt x="133719" y="110161"/>
                    </a:cubicBezTo>
                    <a:cubicBezTo>
                      <a:pt x="178296" y="145308"/>
                      <a:pt x="223254" y="180170"/>
                      <a:pt x="268688" y="214269"/>
                    </a:cubicBezTo>
                    <a:cubicBezTo>
                      <a:pt x="294501" y="233319"/>
                      <a:pt x="374035" y="290469"/>
                      <a:pt x="400514" y="309519"/>
                    </a:cubicBezTo>
                    <a:cubicBezTo>
                      <a:pt x="402038" y="310472"/>
                      <a:pt x="404039" y="307900"/>
                      <a:pt x="402610" y="3066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00488E1A-5169-4233-B084-814C4BC06A03}"/>
                  </a:ext>
                </a:extLst>
              </p:cNvPr>
              <p:cNvSpPr/>
              <p:nvPr/>
            </p:nvSpPr>
            <p:spPr>
              <a:xfrm>
                <a:off x="5275064" y="3390611"/>
                <a:ext cx="704492" cy="518085"/>
              </a:xfrm>
              <a:custGeom>
                <a:avLst/>
                <a:gdLst>
                  <a:gd name="connsiteX0" fmla="*/ 704255 w 704492"/>
                  <a:gd name="connsiteY0" fmla="*/ 515496 h 518085"/>
                  <a:gd name="connsiteX1" fmla="*/ 530804 w 704492"/>
                  <a:gd name="connsiteY1" fmla="*/ 375955 h 518085"/>
                  <a:gd name="connsiteX2" fmla="*/ 403265 w 704492"/>
                  <a:gd name="connsiteY2" fmla="*/ 274037 h 518085"/>
                  <a:gd name="connsiteX3" fmla="*/ 276201 w 704492"/>
                  <a:gd name="connsiteY3" fmla="*/ 173739 h 518085"/>
                  <a:gd name="connsiteX4" fmla="*/ 150757 w 704492"/>
                  <a:gd name="connsiteY4" fmla="*/ 79346 h 518085"/>
                  <a:gd name="connsiteX5" fmla="*/ 77033 w 704492"/>
                  <a:gd name="connsiteY5" fmla="*/ 35150 h 518085"/>
                  <a:gd name="connsiteX6" fmla="*/ 833 w 704492"/>
                  <a:gd name="connsiteY6" fmla="*/ 3 h 518085"/>
                  <a:gd name="connsiteX7" fmla="*/ 5 w 704492"/>
                  <a:gd name="connsiteY7" fmla="*/ 689 h 518085"/>
                  <a:gd name="connsiteX8" fmla="*/ 262 w 704492"/>
                  <a:gd name="connsiteY8" fmla="*/ 1337 h 518085"/>
                  <a:gd name="connsiteX9" fmla="*/ 66365 w 704492"/>
                  <a:gd name="connsiteY9" fmla="*/ 38770 h 518085"/>
                  <a:gd name="connsiteX10" fmla="*/ 129897 w 704492"/>
                  <a:gd name="connsiteY10" fmla="*/ 78680 h 518085"/>
                  <a:gd name="connsiteX11" fmla="*/ 254675 w 704492"/>
                  <a:gd name="connsiteY11" fmla="*/ 171929 h 518085"/>
                  <a:gd name="connsiteX12" fmla="*/ 509659 w 704492"/>
                  <a:gd name="connsiteY12" fmla="*/ 371288 h 518085"/>
                  <a:gd name="connsiteX13" fmla="*/ 702540 w 704492"/>
                  <a:gd name="connsiteY13" fmla="*/ 518068 h 518085"/>
                  <a:gd name="connsiteX14" fmla="*/ 704474 w 704492"/>
                  <a:gd name="connsiteY14" fmla="*/ 516611 h 518085"/>
                  <a:gd name="connsiteX15" fmla="*/ 704255 w 704492"/>
                  <a:gd name="connsiteY15" fmla="*/ 515496 h 5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4492" h="518085">
                    <a:moveTo>
                      <a:pt x="704255" y="515496"/>
                    </a:moveTo>
                    <a:cubicBezTo>
                      <a:pt x="664345" y="479396"/>
                      <a:pt x="572810" y="409483"/>
                      <a:pt x="530804" y="375955"/>
                    </a:cubicBezTo>
                    <a:cubicBezTo>
                      <a:pt x="488799" y="342427"/>
                      <a:pt x="446032" y="307756"/>
                      <a:pt x="403265" y="274037"/>
                    </a:cubicBezTo>
                    <a:lnTo>
                      <a:pt x="276201" y="173739"/>
                    </a:lnTo>
                    <a:cubicBezTo>
                      <a:pt x="235148" y="141259"/>
                      <a:pt x="194286" y="108398"/>
                      <a:pt x="150757" y="79346"/>
                    </a:cubicBezTo>
                    <a:cubicBezTo>
                      <a:pt x="126849" y="63535"/>
                      <a:pt x="102370" y="48676"/>
                      <a:pt x="77033" y="35150"/>
                    </a:cubicBezTo>
                    <a:cubicBezTo>
                      <a:pt x="52649" y="21339"/>
                      <a:pt x="27160" y="9585"/>
                      <a:pt x="833" y="3"/>
                    </a:cubicBezTo>
                    <a:cubicBezTo>
                      <a:pt x="414" y="-35"/>
                      <a:pt x="43" y="270"/>
                      <a:pt x="5" y="689"/>
                    </a:cubicBezTo>
                    <a:cubicBezTo>
                      <a:pt x="-24" y="937"/>
                      <a:pt x="81" y="1175"/>
                      <a:pt x="262" y="1337"/>
                    </a:cubicBezTo>
                    <a:cubicBezTo>
                      <a:pt x="21788" y="14576"/>
                      <a:pt x="44553" y="26006"/>
                      <a:pt x="66365" y="38770"/>
                    </a:cubicBezTo>
                    <a:cubicBezTo>
                      <a:pt x="88178" y="51533"/>
                      <a:pt x="109133" y="64773"/>
                      <a:pt x="129897" y="78680"/>
                    </a:cubicBezTo>
                    <a:cubicBezTo>
                      <a:pt x="173236" y="107255"/>
                      <a:pt x="213812" y="139830"/>
                      <a:pt x="254675" y="171929"/>
                    </a:cubicBezTo>
                    <a:cubicBezTo>
                      <a:pt x="339542" y="238604"/>
                      <a:pt x="424124" y="305279"/>
                      <a:pt x="509659" y="371288"/>
                    </a:cubicBezTo>
                    <a:cubicBezTo>
                      <a:pt x="557284" y="408054"/>
                      <a:pt x="652534" y="483968"/>
                      <a:pt x="702540" y="518068"/>
                    </a:cubicBezTo>
                    <a:cubicBezTo>
                      <a:pt x="703474" y="518201"/>
                      <a:pt x="704350" y="517544"/>
                      <a:pt x="704474" y="516611"/>
                    </a:cubicBezTo>
                    <a:cubicBezTo>
                      <a:pt x="704531" y="516220"/>
                      <a:pt x="704455" y="515830"/>
                      <a:pt x="704255" y="5154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041CC7B6-9DA3-44AE-B22D-1DAB82DBF5C2}"/>
                  </a:ext>
                </a:extLst>
              </p:cNvPr>
              <p:cNvSpPr/>
              <p:nvPr/>
            </p:nvSpPr>
            <p:spPr>
              <a:xfrm>
                <a:off x="4899508" y="2903606"/>
                <a:ext cx="618304" cy="647746"/>
              </a:xfrm>
              <a:custGeom>
                <a:avLst/>
                <a:gdLst>
                  <a:gd name="connsiteX0" fmla="*/ 10439 w 618304"/>
                  <a:gd name="connsiteY0" fmla="*/ 149823 h 647746"/>
                  <a:gd name="connsiteX1" fmla="*/ 217417 w 618304"/>
                  <a:gd name="connsiteY1" fmla="*/ 619405 h 647746"/>
                  <a:gd name="connsiteX2" fmla="*/ 600226 w 618304"/>
                  <a:gd name="connsiteY2" fmla="*/ 615881 h 647746"/>
                  <a:gd name="connsiteX3" fmla="*/ 590701 w 618304"/>
                  <a:gd name="connsiteY3" fmla="*/ 400521 h 647746"/>
                  <a:gd name="connsiteX4" fmla="*/ 316762 w 618304"/>
                  <a:gd name="connsiteY4" fmla="*/ 377661 h 647746"/>
                  <a:gd name="connsiteX5" fmla="*/ 80638 w 618304"/>
                  <a:gd name="connsiteY5" fmla="*/ 40190 h 647746"/>
                  <a:gd name="connsiteX6" fmla="*/ 10439 w 618304"/>
                  <a:gd name="connsiteY6" fmla="*/ 149823 h 64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304" h="647746">
                    <a:moveTo>
                      <a:pt x="10439" y="149823"/>
                    </a:moveTo>
                    <a:cubicBezTo>
                      <a:pt x="30536" y="250216"/>
                      <a:pt x="123310" y="579686"/>
                      <a:pt x="217417" y="619405"/>
                    </a:cubicBezTo>
                    <a:cubicBezTo>
                      <a:pt x="279139" y="645408"/>
                      <a:pt x="543934" y="668935"/>
                      <a:pt x="600226" y="615881"/>
                    </a:cubicBezTo>
                    <a:cubicBezTo>
                      <a:pt x="624801" y="592735"/>
                      <a:pt x="626801" y="399568"/>
                      <a:pt x="590701" y="400521"/>
                    </a:cubicBezTo>
                    <a:cubicBezTo>
                      <a:pt x="554602" y="401473"/>
                      <a:pt x="340956" y="389948"/>
                      <a:pt x="316762" y="377661"/>
                    </a:cubicBezTo>
                    <a:cubicBezTo>
                      <a:pt x="292569" y="365373"/>
                      <a:pt x="141979" y="108484"/>
                      <a:pt x="80638" y="40190"/>
                    </a:cubicBezTo>
                    <a:cubicBezTo>
                      <a:pt x="-25185" y="-77634"/>
                      <a:pt x="-325" y="95816"/>
                      <a:pt x="10439" y="149823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770358AB-FD0B-4246-8027-8B6DF77B976E}"/>
                  </a:ext>
                </a:extLst>
              </p:cNvPr>
              <p:cNvSpPr/>
              <p:nvPr/>
            </p:nvSpPr>
            <p:spPr>
              <a:xfrm>
                <a:off x="4893345" y="2898231"/>
                <a:ext cx="230342" cy="389988"/>
              </a:xfrm>
              <a:custGeom>
                <a:avLst/>
                <a:gdLst>
                  <a:gd name="connsiteX0" fmla="*/ 40605 w 230342"/>
                  <a:gd name="connsiteY0" fmla="*/ 389989 h 389988"/>
                  <a:gd name="connsiteX1" fmla="*/ 230343 w 230342"/>
                  <a:gd name="connsiteY1" fmla="*/ 229017 h 389988"/>
                  <a:gd name="connsiteX2" fmla="*/ 75657 w 230342"/>
                  <a:gd name="connsiteY2" fmla="*/ 21276 h 389988"/>
                  <a:gd name="connsiteX3" fmla="*/ 886 w 230342"/>
                  <a:gd name="connsiteY3" fmla="*/ 45755 h 389988"/>
                  <a:gd name="connsiteX4" fmla="*/ 40605 w 230342"/>
                  <a:gd name="connsiteY4" fmla="*/ 389989 h 3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42" h="389988">
                    <a:moveTo>
                      <a:pt x="40605" y="389989"/>
                    </a:moveTo>
                    <a:lnTo>
                      <a:pt x="230343" y="229017"/>
                    </a:lnTo>
                    <a:cubicBezTo>
                      <a:pt x="230343" y="229017"/>
                      <a:pt x="141379" y="88427"/>
                      <a:pt x="75657" y="21276"/>
                    </a:cubicBezTo>
                    <a:cubicBezTo>
                      <a:pt x="38890" y="-16252"/>
                      <a:pt x="3076" y="-1679"/>
                      <a:pt x="886" y="45755"/>
                    </a:cubicBezTo>
                    <a:cubicBezTo>
                      <a:pt x="-7020" y="212062"/>
                      <a:pt x="40605" y="389989"/>
                      <a:pt x="40605" y="38998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84F25053-FB12-404E-8D56-43D9214AC9E7}"/>
                  </a:ext>
                </a:extLst>
              </p:cNvPr>
              <p:cNvSpPr/>
              <p:nvPr/>
            </p:nvSpPr>
            <p:spPr>
              <a:xfrm>
                <a:off x="4893270" y="2908268"/>
                <a:ext cx="181459" cy="379952"/>
              </a:xfrm>
              <a:custGeom>
                <a:avLst/>
                <a:gdLst>
                  <a:gd name="connsiteX0" fmla="*/ 181459 w 181459"/>
                  <a:gd name="connsiteY0" fmla="*/ 260509 h 379952"/>
                  <a:gd name="connsiteX1" fmla="*/ 40680 w 181459"/>
                  <a:gd name="connsiteY1" fmla="*/ 379952 h 379952"/>
                  <a:gd name="connsiteX2" fmla="*/ 865 w 181459"/>
                  <a:gd name="connsiteY2" fmla="*/ 35719 h 379952"/>
                  <a:gd name="connsiteX3" fmla="*/ 13248 w 181459"/>
                  <a:gd name="connsiteY3" fmla="*/ 0 h 37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59" h="379952">
                    <a:moveTo>
                      <a:pt x="181459" y="260509"/>
                    </a:moveTo>
                    <a:lnTo>
                      <a:pt x="40680" y="379952"/>
                    </a:lnTo>
                    <a:cubicBezTo>
                      <a:pt x="40680" y="379952"/>
                      <a:pt x="-6945" y="202025"/>
                      <a:pt x="865" y="35719"/>
                    </a:cubicBezTo>
                    <a:cubicBezTo>
                      <a:pt x="723" y="22736"/>
                      <a:pt x="5095" y="10106"/>
                      <a:pt x="13248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23610B4E-E119-46CC-B75E-7587E139422A}"/>
                  </a:ext>
                </a:extLst>
              </p:cNvPr>
              <p:cNvSpPr/>
              <p:nvPr/>
            </p:nvSpPr>
            <p:spPr>
              <a:xfrm>
                <a:off x="4931283" y="3103187"/>
                <a:ext cx="156495" cy="133329"/>
              </a:xfrm>
              <a:custGeom>
                <a:avLst/>
                <a:gdLst>
                  <a:gd name="connsiteX0" fmla="*/ 155067 w 156495"/>
                  <a:gd name="connsiteY0" fmla="*/ 58 h 133329"/>
                  <a:gd name="connsiteX1" fmla="*/ 0 w 156495"/>
                  <a:gd name="connsiteY1" fmla="*/ 132074 h 133329"/>
                  <a:gd name="connsiteX2" fmla="*/ 952 w 156495"/>
                  <a:gd name="connsiteY2" fmla="*/ 133312 h 133329"/>
                  <a:gd name="connsiteX3" fmla="*/ 156496 w 156495"/>
                  <a:gd name="connsiteY3" fmla="*/ 1772 h 133329"/>
                  <a:gd name="connsiteX4" fmla="*/ 155067 w 156495"/>
                  <a:gd name="connsiteY4" fmla="*/ 58 h 13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95" h="133329">
                    <a:moveTo>
                      <a:pt x="155067" y="58"/>
                    </a:moveTo>
                    <a:cubicBezTo>
                      <a:pt x="100613" y="40710"/>
                      <a:pt x="48825" y="84811"/>
                      <a:pt x="0" y="132074"/>
                    </a:cubicBezTo>
                    <a:cubicBezTo>
                      <a:pt x="0" y="132074"/>
                      <a:pt x="667" y="133503"/>
                      <a:pt x="952" y="133312"/>
                    </a:cubicBezTo>
                    <a:cubicBezTo>
                      <a:pt x="45339" y="99689"/>
                      <a:pt x="128683" y="26442"/>
                      <a:pt x="156496" y="1772"/>
                    </a:cubicBezTo>
                    <a:cubicBezTo>
                      <a:pt x="156496" y="1296"/>
                      <a:pt x="155067" y="-324"/>
                      <a:pt x="155067" y="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91606643-9A69-41D6-8900-36D97FA9D22F}"/>
                  </a:ext>
                </a:extLst>
              </p:cNvPr>
              <p:cNvSpPr/>
              <p:nvPr/>
            </p:nvSpPr>
            <p:spPr>
              <a:xfrm>
                <a:off x="4510967" y="2876195"/>
                <a:ext cx="592162" cy="749335"/>
              </a:xfrm>
              <a:custGeom>
                <a:avLst/>
                <a:gdLst>
                  <a:gd name="connsiteX0" fmla="*/ 591671 w 592162"/>
                  <a:gd name="connsiteY0" fmla="*/ 663485 h 749335"/>
                  <a:gd name="connsiteX1" fmla="*/ 73 w 592162"/>
                  <a:gd name="connsiteY1" fmla="*/ 749210 h 749335"/>
                  <a:gd name="connsiteX2" fmla="*/ 285823 w 592162"/>
                  <a:gd name="connsiteY2" fmla="*/ 13689 h 749335"/>
                  <a:gd name="connsiteX3" fmla="*/ 417173 w 592162"/>
                  <a:gd name="connsiteY3" fmla="*/ 7403 h 749335"/>
                  <a:gd name="connsiteX4" fmla="*/ 591671 w 592162"/>
                  <a:gd name="connsiteY4" fmla="*/ 663485 h 74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162" h="749335">
                    <a:moveTo>
                      <a:pt x="591671" y="663485"/>
                    </a:moveTo>
                    <a:cubicBezTo>
                      <a:pt x="579098" y="676820"/>
                      <a:pt x="3026" y="752830"/>
                      <a:pt x="73" y="749210"/>
                    </a:cubicBezTo>
                    <a:cubicBezTo>
                      <a:pt x="-2880" y="745590"/>
                      <a:pt x="83798" y="114750"/>
                      <a:pt x="285823" y="13689"/>
                    </a:cubicBezTo>
                    <a:cubicBezTo>
                      <a:pt x="317827" y="-2312"/>
                      <a:pt x="406219" y="-4122"/>
                      <a:pt x="417173" y="7403"/>
                    </a:cubicBezTo>
                    <a:cubicBezTo>
                      <a:pt x="508708" y="103320"/>
                      <a:pt x="599672" y="655198"/>
                      <a:pt x="591671" y="66348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D1E5A417-AFEB-4D42-9366-841808FF4CCD}"/>
                  </a:ext>
                </a:extLst>
              </p:cNvPr>
              <p:cNvSpPr/>
              <p:nvPr/>
            </p:nvSpPr>
            <p:spPr>
              <a:xfrm>
                <a:off x="4870860" y="3162626"/>
                <a:ext cx="93604" cy="111265"/>
              </a:xfrm>
              <a:custGeom>
                <a:avLst/>
                <a:gdLst>
                  <a:gd name="connsiteX0" fmla="*/ 93475 w 93604"/>
                  <a:gd name="connsiteY0" fmla="*/ 52728 h 111265"/>
                  <a:gd name="connsiteX1" fmla="*/ 50231 w 93604"/>
                  <a:gd name="connsiteY1" fmla="*/ 111211 h 111265"/>
                  <a:gd name="connsiteX2" fmla="*/ 130 w 93604"/>
                  <a:gd name="connsiteY2" fmla="*/ 58538 h 111265"/>
                  <a:gd name="connsiteX3" fmla="*/ 43278 w 93604"/>
                  <a:gd name="connsiteY3" fmla="*/ 54 h 111265"/>
                  <a:gd name="connsiteX4" fmla="*/ 93475 w 93604"/>
                  <a:gd name="connsiteY4" fmla="*/ 52728 h 11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4" h="111265">
                    <a:moveTo>
                      <a:pt x="93475" y="52728"/>
                    </a:moveTo>
                    <a:cubicBezTo>
                      <a:pt x="95380" y="83398"/>
                      <a:pt x="76044" y="109878"/>
                      <a:pt x="50231" y="111211"/>
                    </a:cubicBezTo>
                    <a:cubicBezTo>
                      <a:pt x="24418" y="112545"/>
                      <a:pt x="2034" y="89304"/>
                      <a:pt x="130" y="58538"/>
                    </a:cubicBezTo>
                    <a:cubicBezTo>
                      <a:pt x="-1775" y="27772"/>
                      <a:pt x="17560" y="1388"/>
                      <a:pt x="43278" y="54"/>
                    </a:cubicBezTo>
                    <a:cubicBezTo>
                      <a:pt x="68995" y="-1279"/>
                      <a:pt x="91665" y="22057"/>
                      <a:pt x="93475" y="52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D1C8E558-4F1B-4641-BC58-F614FB2624A2}"/>
                  </a:ext>
                </a:extLst>
              </p:cNvPr>
              <p:cNvSpPr/>
              <p:nvPr/>
            </p:nvSpPr>
            <p:spPr>
              <a:xfrm>
                <a:off x="4901469" y="3128676"/>
                <a:ext cx="24288" cy="26479"/>
              </a:xfrm>
              <a:custGeom>
                <a:avLst/>
                <a:gdLst>
                  <a:gd name="connsiteX0" fmla="*/ 24289 w 24288"/>
                  <a:gd name="connsiteY0" fmla="*/ 24955 h 26479"/>
                  <a:gd name="connsiteX1" fmla="*/ 0 w 24288"/>
                  <a:gd name="connsiteY1" fmla="*/ 26479 h 26479"/>
                  <a:gd name="connsiteX2" fmla="*/ 10573 w 24288"/>
                  <a:gd name="connsiteY2" fmla="*/ 0 h 26479"/>
                  <a:gd name="connsiteX3" fmla="*/ 24289 w 24288"/>
                  <a:gd name="connsiteY3" fmla="*/ 24955 h 2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26479">
                    <a:moveTo>
                      <a:pt x="24289" y="24955"/>
                    </a:moveTo>
                    <a:lnTo>
                      <a:pt x="0" y="26479"/>
                    </a:lnTo>
                    <a:lnTo>
                      <a:pt x="10573" y="0"/>
                    </a:lnTo>
                    <a:lnTo>
                      <a:pt x="24289" y="2495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FF8D517E-B70D-451C-817F-ABFE35AA57B7}"/>
                  </a:ext>
                </a:extLst>
              </p:cNvPr>
              <p:cNvSpPr/>
              <p:nvPr/>
            </p:nvSpPr>
            <p:spPr>
              <a:xfrm>
                <a:off x="4860512" y="3158204"/>
                <a:ext cx="24383" cy="28003"/>
              </a:xfrm>
              <a:custGeom>
                <a:avLst/>
                <a:gdLst>
                  <a:gd name="connsiteX0" fmla="*/ 24384 w 24383"/>
                  <a:gd name="connsiteY0" fmla="*/ 6477 h 28003"/>
                  <a:gd name="connsiteX1" fmla="*/ 8477 w 24383"/>
                  <a:gd name="connsiteY1" fmla="*/ 28003 h 28003"/>
                  <a:gd name="connsiteX2" fmla="*/ 0 w 24383"/>
                  <a:gd name="connsiteY2" fmla="*/ 0 h 28003"/>
                  <a:gd name="connsiteX3" fmla="*/ 24384 w 24383"/>
                  <a:gd name="connsiteY3" fmla="*/ 6477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3" h="28003">
                    <a:moveTo>
                      <a:pt x="24384" y="6477"/>
                    </a:moveTo>
                    <a:lnTo>
                      <a:pt x="8477" y="28003"/>
                    </a:lnTo>
                    <a:lnTo>
                      <a:pt x="0" y="0"/>
                    </a:lnTo>
                    <a:lnTo>
                      <a:pt x="24384" y="64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5E9E5CBC-A89B-4F1F-B9E8-36927C7E63F7}"/>
                  </a:ext>
                </a:extLst>
              </p:cNvPr>
              <p:cNvSpPr/>
              <p:nvPr/>
            </p:nvSpPr>
            <p:spPr>
              <a:xfrm>
                <a:off x="4842414" y="3207162"/>
                <a:ext cx="22574" cy="28955"/>
              </a:xfrm>
              <a:custGeom>
                <a:avLst/>
                <a:gdLst>
                  <a:gd name="connsiteX0" fmla="*/ 20765 w 22574"/>
                  <a:gd name="connsiteY0" fmla="*/ 0 h 28955"/>
                  <a:gd name="connsiteX1" fmla="*/ 22574 w 22574"/>
                  <a:gd name="connsiteY1" fmla="*/ 28956 h 28955"/>
                  <a:gd name="connsiteX2" fmla="*/ 0 w 22574"/>
                  <a:gd name="connsiteY2" fmla="*/ 15811 h 28955"/>
                  <a:gd name="connsiteX3" fmla="*/ 20765 w 22574"/>
                  <a:gd name="connsiteY3" fmla="*/ 0 h 2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4" h="28955">
                    <a:moveTo>
                      <a:pt x="20765" y="0"/>
                    </a:moveTo>
                    <a:lnTo>
                      <a:pt x="22574" y="28956"/>
                    </a:lnTo>
                    <a:lnTo>
                      <a:pt x="0" y="15811"/>
                    </a:lnTo>
                    <a:lnTo>
                      <a:pt x="2076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F15F1EF9-FA39-4058-86F9-25D5A9873968}"/>
                  </a:ext>
                </a:extLst>
              </p:cNvPr>
              <p:cNvSpPr/>
              <p:nvPr/>
            </p:nvSpPr>
            <p:spPr>
              <a:xfrm>
                <a:off x="4868418" y="3256121"/>
                <a:ext cx="23336" cy="28860"/>
              </a:xfrm>
              <a:custGeom>
                <a:avLst/>
                <a:gdLst>
                  <a:gd name="connsiteX0" fmla="*/ 4953 w 23336"/>
                  <a:gd name="connsiteY0" fmla="*/ 0 h 28860"/>
                  <a:gd name="connsiteX1" fmla="*/ 23336 w 23336"/>
                  <a:gd name="connsiteY1" fmla="*/ 19336 h 28860"/>
                  <a:gd name="connsiteX2" fmla="*/ 0 w 23336"/>
                  <a:gd name="connsiteY2" fmla="*/ 28861 h 28860"/>
                  <a:gd name="connsiteX3" fmla="*/ 4953 w 23336"/>
                  <a:gd name="connsiteY3" fmla="*/ 0 h 2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36" h="28860">
                    <a:moveTo>
                      <a:pt x="4953" y="0"/>
                    </a:moveTo>
                    <a:lnTo>
                      <a:pt x="23336" y="19336"/>
                    </a:lnTo>
                    <a:lnTo>
                      <a:pt x="0" y="28861"/>
                    </a:lnTo>
                    <a:lnTo>
                      <a:pt x="495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16F6F192-B01B-4638-A071-D711FDA1825D}"/>
                  </a:ext>
                </a:extLst>
              </p:cNvPr>
              <p:cNvSpPr/>
              <p:nvPr/>
            </p:nvSpPr>
            <p:spPr>
              <a:xfrm>
                <a:off x="4909470" y="3281362"/>
                <a:ext cx="24288" cy="26479"/>
              </a:xfrm>
              <a:custGeom>
                <a:avLst/>
                <a:gdLst>
                  <a:gd name="connsiteX0" fmla="*/ 0 w 24288"/>
                  <a:gd name="connsiteY0" fmla="*/ 1524 h 26479"/>
                  <a:gd name="connsiteX1" fmla="*/ 24289 w 24288"/>
                  <a:gd name="connsiteY1" fmla="*/ 0 h 26479"/>
                  <a:gd name="connsiteX2" fmla="*/ 13811 w 24288"/>
                  <a:gd name="connsiteY2" fmla="*/ 26479 h 26479"/>
                  <a:gd name="connsiteX3" fmla="*/ 0 w 24288"/>
                  <a:gd name="connsiteY3" fmla="*/ 1524 h 2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26479">
                    <a:moveTo>
                      <a:pt x="0" y="1524"/>
                    </a:moveTo>
                    <a:lnTo>
                      <a:pt x="24289" y="0"/>
                    </a:lnTo>
                    <a:lnTo>
                      <a:pt x="13811" y="26479"/>
                    </a:lnTo>
                    <a:lnTo>
                      <a:pt x="0" y="15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A7F039D7-F3DF-48B3-8AF2-4BF86EE40EEF}"/>
                  </a:ext>
                </a:extLst>
              </p:cNvPr>
              <p:cNvSpPr/>
              <p:nvPr/>
            </p:nvSpPr>
            <p:spPr>
              <a:xfrm>
                <a:off x="4950428" y="3250311"/>
                <a:ext cx="24383" cy="28003"/>
              </a:xfrm>
              <a:custGeom>
                <a:avLst/>
                <a:gdLst>
                  <a:gd name="connsiteX0" fmla="*/ 0 w 24383"/>
                  <a:gd name="connsiteY0" fmla="*/ 21526 h 28003"/>
                  <a:gd name="connsiteX1" fmla="*/ 15907 w 24383"/>
                  <a:gd name="connsiteY1" fmla="*/ 0 h 28003"/>
                  <a:gd name="connsiteX2" fmla="*/ 24384 w 24383"/>
                  <a:gd name="connsiteY2" fmla="*/ 28003 h 28003"/>
                  <a:gd name="connsiteX3" fmla="*/ 0 w 24383"/>
                  <a:gd name="connsiteY3" fmla="*/ 21526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3" h="28003">
                    <a:moveTo>
                      <a:pt x="0" y="21526"/>
                    </a:moveTo>
                    <a:lnTo>
                      <a:pt x="15907" y="0"/>
                    </a:lnTo>
                    <a:lnTo>
                      <a:pt x="24384" y="28003"/>
                    </a:lnTo>
                    <a:lnTo>
                      <a:pt x="0" y="215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2C4ACBC6-5C7D-4246-8F3A-B8F357780E49}"/>
                  </a:ext>
                </a:extLst>
              </p:cNvPr>
              <p:cNvSpPr/>
              <p:nvPr/>
            </p:nvSpPr>
            <p:spPr>
              <a:xfrm>
                <a:off x="4970335" y="3200495"/>
                <a:ext cx="22478" cy="28860"/>
              </a:xfrm>
              <a:custGeom>
                <a:avLst/>
                <a:gdLst>
                  <a:gd name="connsiteX0" fmla="*/ 1810 w 22478"/>
                  <a:gd name="connsiteY0" fmla="*/ 28861 h 28860"/>
                  <a:gd name="connsiteX1" fmla="*/ 0 w 22478"/>
                  <a:gd name="connsiteY1" fmla="*/ 0 h 28860"/>
                  <a:gd name="connsiteX2" fmla="*/ 22479 w 22478"/>
                  <a:gd name="connsiteY2" fmla="*/ 13049 h 28860"/>
                  <a:gd name="connsiteX3" fmla="*/ 1810 w 22478"/>
                  <a:gd name="connsiteY3" fmla="*/ 28861 h 2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8" h="28860">
                    <a:moveTo>
                      <a:pt x="1810" y="28861"/>
                    </a:moveTo>
                    <a:lnTo>
                      <a:pt x="0" y="0"/>
                    </a:lnTo>
                    <a:lnTo>
                      <a:pt x="22479" y="13049"/>
                    </a:lnTo>
                    <a:lnTo>
                      <a:pt x="1810" y="288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34A99D5E-E011-4528-8FF1-D69951ED27D8}"/>
                  </a:ext>
                </a:extLst>
              </p:cNvPr>
              <p:cNvSpPr/>
              <p:nvPr/>
            </p:nvSpPr>
            <p:spPr>
              <a:xfrm>
                <a:off x="4943475" y="3151536"/>
                <a:ext cx="23431" cy="28860"/>
              </a:xfrm>
              <a:custGeom>
                <a:avLst/>
                <a:gdLst>
                  <a:gd name="connsiteX0" fmla="*/ 18479 w 23431"/>
                  <a:gd name="connsiteY0" fmla="*/ 28861 h 28860"/>
                  <a:gd name="connsiteX1" fmla="*/ 0 w 23431"/>
                  <a:gd name="connsiteY1" fmla="*/ 9525 h 28860"/>
                  <a:gd name="connsiteX2" fmla="*/ 23432 w 23431"/>
                  <a:gd name="connsiteY2" fmla="*/ 0 h 28860"/>
                  <a:gd name="connsiteX3" fmla="*/ 18479 w 23431"/>
                  <a:gd name="connsiteY3" fmla="*/ 28861 h 2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" h="28860">
                    <a:moveTo>
                      <a:pt x="18479" y="28861"/>
                    </a:moveTo>
                    <a:lnTo>
                      <a:pt x="0" y="9525"/>
                    </a:lnTo>
                    <a:lnTo>
                      <a:pt x="23432" y="0"/>
                    </a:lnTo>
                    <a:lnTo>
                      <a:pt x="18479" y="288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8AFC8648-6970-4016-A99B-181EB7105035}"/>
                  </a:ext>
                </a:extLst>
              </p:cNvPr>
              <p:cNvSpPr/>
              <p:nvPr/>
            </p:nvSpPr>
            <p:spPr>
              <a:xfrm>
                <a:off x="4831295" y="3099816"/>
                <a:ext cx="25708" cy="32117"/>
              </a:xfrm>
              <a:custGeom>
                <a:avLst/>
                <a:gdLst>
                  <a:gd name="connsiteX0" fmla="*/ 9214 w 25708"/>
                  <a:gd name="connsiteY0" fmla="*/ 29623 h 32117"/>
                  <a:gd name="connsiteX1" fmla="*/ 11100 w 25708"/>
                  <a:gd name="connsiteY1" fmla="*/ 27337 h 32117"/>
                  <a:gd name="connsiteX2" fmla="*/ 11119 w 25708"/>
                  <a:gd name="connsiteY2" fmla="*/ 27337 h 32117"/>
                  <a:gd name="connsiteX3" fmla="*/ 18548 w 25708"/>
                  <a:gd name="connsiteY3" fmla="*/ 24670 h 32117"/>
                  <a:gd name="connsiteX4" fmla="*/ 21311 w 25708"/>
                  <a:gd name="connsiteY4" fmla="*/ 19812 h 32117"/>
                  <a:gd name="connsiteX5" fmla="*/ 21311 w 25708"/>
                  <a:gd name="connsiteY5" fmla="*/ 16097 h 32117"/>
                  <a:gd name="connsiteX6" fmla="*/ 20263 w 25708"/>
                  <a:gd name="connsiteY6" fmla="*/ 15240 h 32117"/>
                  <a:gd name="connsiteX7" fmla="*/ 18644 w 25708"/>
                  <a:gd name="connsiteY7" fmla="*/ 15240 h 32117"/>
                  <a:gd name="connsiteX8" fmla="*/ 13500 w 25708"/>
                  <a:gd name="connsiteY8" fmla="*/ 17431 h 32117"/>
                  <a:gd name="connsiteX9" fmla="*/ 13500 w 25708"/>
                  <a:gd name="connsiteY9" fmla="*/ 17431 h 32117"/>
                  <a:gd name="connsiteX10" fmla="*/ 8738 w 25708"/>
                  <a:gd name="connsiteY10" fmla="*/ 19717 h 32117"/>
                  <a:gd name="connsiteX11" fmla="*/ 4166 w 25708"/>
                  <a:gd name="connsiteY11" fmla="*/ 19717 h 32117"/>
                  <a:gd name="connsiteX12" fmla="*/ 1499 w 25708"/>
                  <a:gd name="connsiteY12" fmla="*/ 17431 h 32117"/>
                  <a:gd name="connsiteX13" fmla="*/ 260 w 25708"/>
                  <a:gd name="connsiteY13" fmla="*/ 10096 h 32117"/>
                  <a:gd name="connsiteX14" fmla="*/ 4070 w 25708"/>
                  <a:gd name="connsiteY14" fmla="*/ 3334 h 32117"/>
                  <a:gd name="connsiteX15" fmla="*/ 12262 w 25708"/>
                  <a:gd name="connsiteY15" fmla="*/ 0 h 32117"/>
                  <a:gd name="connsiteX16" fmla="*/ 14453 w 25708"/>
                  <a:gd name="connsiteY16" fmla="*/ 2096 h 32117"/>
                  <a:gd name="connsiteX17" fmla="*/ 12738 w 25708"/>
                  <a:gd name="connsiteY17" fmla="*/ 4667 h 32117"/>
                  <a:gd name="connsiteX18" fmla="*/ 6547 w 25708"/>
                  <a:gd name="connsiteY18" fmla="*/ 6953 h 32117"/>
                  <a:gd name="connsiteX19" fmla="*/ 4070 w 25708"/>
                  <a:gd name="connsiteY19" fmla="*/ 11239 h 32117"/>
                  <a:gd name="connsiteX20" fmla="*/ 4547 w 25708"/>
                  <a:gd name="connsiteY20" fmla="*/ 14573 h 32117"/>
                  <a:gd name="connsiteX21" fmla="*/ 5404 w 25708"/>
                  <a:gd name="connsiteY21" fmla="*/ 15335 h 32117"/>
                  <a:gd name="connsiteX22" fmla="*/ 6833 w 25708"/>
                  <a:gd name="connsiteY22" fmla="*/ 15335 h 32117"/>
                  <a:gd name="connsiteX23" fmla="*/ 11500 w 25708"/>
                  <a:gd name="connsiteY23" fmla="*/ 13335 h 32117"/>
                  <a:gd name="connsiteX24" fmla="*/ 11500 w 25708"/>
                  <a:gd name="connsiteY24" fmla="*/ 13335 h 32117"/>
                  <a:gd name="connsiteX25" fmla="*/ 16453 w 25708"/>
                  <a:gd name="connsiteY25" fmla="*/ 10954 h 32117"/>
                  <a:gd name="connsiteX26" fmla="*/ 21406 w 25708"/>
                  <a:gd name="connsiteY26" fmla="*/ 10954 h 32117"/>
                  <a:gd name="connsiteX27" fmla="*/ 24168 w 25708"/>
                  <a:gd name="connsiteY27" fmla="*/ 13335 h 32117"/>
                  <a:gd name="connsiteX28" fmla="*/ 25406 w 25708"/>
                  <a:gd name="connsiteY28" fmla="*/ 21146 h 32117"/>
                  <a:gd name="connsiteX29" fmla="*/ 21406 w 25708"/>
                  <a:gd name="connsiteY29" fmla="*/ 28384 h 32117"/>
                  <a:gd name="connsiteX30" fmla="*/ 11881 w 25708"/>
                  <a:gd name="connsiteY30" fmla="*/ 32099 h 32117"/>
                  <a:gd name="connsiteX31" fmla="*/ 9233 w 25708"/>
                  <a:gd name="connsiteY31" fmla="*/ 30023 h 32117"/>
                  <a:gd name="connsiteX32" fmla="*/ 9214 w 25708"/>
                  <a:gd name="connsiteY32" fmla="*/ 29623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708" h="32117">
                    <a:moveTo>
                      <a:pt x="9214" y="29623"/>
                    </a:moveTo>
                    <a:cubicBezTo>
                      <a:pt x="9109" y="28470"/>
                      <a:pt x="9947" y="27451"/>
                      <a:pt x="11100" y="27337"/>
                    </a:cubicBezTo>
                    <a:cubicBezTo>
                      <a:pt x="11109" y="27337"/>
                      <a:pt x="11109" y="27337"/>
                      <a:pt x="11119" y="27337"/>
                    </a:cubicBezTo>
                    <a:cubicBezTo>
                      <a:pt x="13843" y="27394"/>
                      <a:pt x="16481" y="26441"/>
                      <a:pt x="18548" y="24670"/>
                    </a:cubicBezTo>
                    <a:cubicBezTo>
                      <a:pt x="19891" y="23327"/>
                      <a:pt x="20844" y="21650"/>
                      <a:pt x="21311" y="19812"/>
                    </a:cubicBezTo>
                    <a:cubicBezTo>
                      <a:pt x="21787" y="18621"/>
                      <a:pt x="21787" y="17288"/>
                      <a:pt x="21311" y="16097"/>
                    </a:cubicBezTo>
                    <a:cubicBezTo>
                      <a:pt x="21034" y="15726"/>
                      <a:pt x="20682" y="15430"/>
                      <a:pt x="20263" y="15240"/>
                    </a:cubicBezTo>
                    <a:cubicBezTo>
                      <a:pt x="19729" y="15088"/>
                      <a:pt x="19177" y="15088"/>
                      <a:pt x="18644" y="15240"/>
                    </a:cubicBezTo>
                    <a:cubicBezTo>
                      <a:pt x="16777" y="15545"/>
                      <a:pt x="15015" y="16297"/>
                      <a:pt x="13500" y="17431"/>
                    </a:cubicBezTo>
                    <a:lnTo>
                      <a:pt x="13500" y="17431"/>
                    </a:lnTo>
                    <a:cubicBezTo>
                      <a:pt x="12052" y="18459"/>
                      <a:pt x="10443" y="19231"/>
                      <a:pt x="8738" y="19717"/>
                    </a:cubicBezTo>
                    <a:cubicBezTo>
                      <a:pt x="7261" y="20241"/>
                      <a:pt x="5642" y="20241"/>
                      <a:pt x="4166" y="19717"/>
                    </a:cubicBezTo>
                    <a:cubicBezTo>
                      <a:pt x="3089" y="19202"/>
                      <a:pt x="2175" y="18412"/>
                      <a:pt x="1499" y="17431"/>
                    </a:cubicBezTo>
                    <a:cubicBezTo>
                      <a:pt x="108" y="15259"/>
                      <a:pt x="-340" y="12611"/>
                      <a:pt x="260" y="10096"/>
                    </a:cubicBezTo>
                    <a:cubicBezTo>
                      <a:pt x="832" y="7515"/>
                      <a:pt x="2156" y="5162"/>
                      <a:pt x="4070" y="3334"/>
                    </a:cubicBezTo>
                    <a:cubicBezTo>
                      <a:pt x="6328" y="1305"/>
                      <a:pt x="9223" y="124"/>
                      <a:pt x="12262" y="0"/>
                    </a:cubicBezTo>
                    <a:cubicBezTo>
                      <a:pt x="13433" y="0"/>
                      <a:pt x="14405" y="924"/>
                      <a:pt x="14453" y="2096"/>
                    </a:cubicBezTo>
                    <a:cubicBezTo>
                      <a:pt x="14691" y="3277"/>
                      <a:pt x="13919" y="4429"/>
                      <a:pt x="12738" y="4667"/>
                    </a:cubicBezTo>
                    <a:cubicBezTo>
                      <a:pt x="10471" y="4667"/>
                      <a:pt x="8271" y="5477"/>
                      <a:pt x="6547" y="6953"/>
                    </a:cubicBezTo>
                    <a:cubicBezTo>
                      <a:pt x="5309" y="8096"/>
                      <a:pt x="4442" y="9592"/>
                      <a:pt x="4070" y="11239"/>
                    </a:cubicBezTo>
                    <a:cubicBezTo>
                      <a:pt x="3746" y="12363"/>
                      <a:pt x="3918" y="13583"/>
                      <a:pt x="4547" y="14573"/>
                    </a:cubicBezTo>
                    <a:cubicBezTo>
                      <a:pt x="4547" y="14573"/>
                      <a:pt x="4547" y="15240"/>
                      <a:pt x="5404" y="15335"/>
                    </a:cubicBezTo>
                    <a:cubicBezTo>
                      <a:pt x="5870" y="15459"/>
                      <a:pt x="6366" y="15459"/>
                      <a:pt x="6833" y="15335"/>
                    </a:cubicBezTo>
                    <a:cubicBezTo>
                      <a:pt x="8509" y="15002"/>
                      <a:pt x="10100" y="14326"/>
                      <a:pt x="11500" y="13335"/>
                    </a:cubicBezTo>
                    <a:lnTo>
                      <a:pt x="11500" y="13335"/>
                    </a:lnTo>
                    <a:cubicBezTo>
                      <a:pt x="13043" y="12335"/>
                      <a:pt x="14710" y="11535"/>
                      <a:pt x="16453" y="10954"/>
                    </a:cubicBezTo>
                    <a:cubicBezTo>
                      <a:pt x="18063" y="10430"/>
                      <a:pt x="19796" y="10430"/>
                      <a:pt x="21406" y="10954"/>
                    </a:cubicBezTo>
                    <a:cubicBezTo>
                      <a:pt x="22530" y="11468"/>
                      <a:pt x="23492" y="12297"/>
                      <a:pt x="24168" y="13335"/>
                    </a:cubicBezTo>
                    <a:cubicBezTo>
                      <a:pt x="25625" y="15659"/>
                      <a:pt x="26073" y="18479"/>
                      <a:pt x="25406" y="21146"/>
                    </a:cubicBezTo>
                    <a:cubicBezTo>
                      <a:pt x="24825" y="23908"/>
                      <a:pt x="23435" y="26422"/>
                      <a:pt x="21406" y="28384"/>
                    </a:cubicBezTo>
                    <a:cubicBezTo>
                      <a:pt x="18777" y="30718"/>
                      <a:pt x="15395" y="32032"/>
                      <a:pt x="11881" y="32099"/>
                    </a:cubicBezTo>
                    <a:cubicBezTo>
                      <a:pt x="10576" y="32261"/>
                      <a:pt x="9385" y="31328"/>
                      <a:pt x="9233" y="30023"/>
                    </a:cubicBezTo>
                    <a:cubicBezTo>
                      <a:pt x="9214" y="29889"/>
                      <a:pt x="9204" y="29756"/>
                      <a:pt x="9214" y="29623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205147BE-13DD-4604-A813-EE1D8B3324F5}"/>
                  </a:ext>
                </a:extLst>
              </p:cNvPr>
              <p:cNvSpPr/>
              <p:nvPr/>
            </p:nvSpPr>
            <p:spPr>
              <a:xfrm>
                <a:off x="4853128" y="3079158"/>
                <a:ext cx="26918" cy="34304"/>
              </a:xfrm>
              <a:custGeom>
                <a:avLst/>
                <a:gdLst>
                  <a:gd name="connsiteX0" fmla="*/ 20528 w 26918"/>
                  <a:gd name="connsiteY0" fmla="*/ 33326 h 34304"/>
                  <a:gd name="connsiteX1" fmla="*/ 6612 w 26918"/>
                  <a:gd name="connsiteY1" fmla="*/ 28240 h 34304"/>
                  <a:gd name="connsiteX2" fmla="*/ 6050 w 26918"/>
                  <a:gd name="connsiteY2" fmla="*/ 26754 h 34304"/>
                  <a:gd name="connsiteX3" fmla="*/ 240 w 26918"/>
                  <a:gd name="connsiteY3" fmla="*/ 12085 h 34304"/>
                  <a:gd name="connsiteX4" fmla="*/ 1287 w 26918"/>
                  <a:gd name="connsiteY4" fmla="*/ 8847 h 34304"/>
                  <a:gd name="connsiteX5" fmla="*/ 3878 w 26918"/>
                  <a:gd name="connsiteY5" fmla="*/ 9580 h 34304"/>
                  <a:gd name="connsiteX6" fmla="*/ 4050 w 26918"/>
                  <a:gd name="connsiteY6" fmla="*/ 9990 h 34304"/>
                  <a:gd name="connsiteX7" fmla="*/ 9765 w 26918"/>
                  <a:gd name="connsiteY7" fmla="*/ 24658 h 34304"/>
                  <a:gd name="connsiteX8" fmla="*/ 17937 w 26918"/>
                  <a:gd name="connsiteY8" fmla="*/ 29088 h 34304"/>
                  <a:gd name="connsiteX9" fmla="*/ 18813 w 26918"/>
                  <a:gd name="connsiteY9" fmla="*/ 28754 h 34304"/>
                  <a:gd name="connsiteX10" fmla="*/ 21957 w 26918"/>
                  <a:gd name="connsiteY10" fmla="*/ 18181 h 34304"/>
                  <a:gd name="connsiteX11" fmla="*/ 16242 w 26918"/>
                  <a:gd name="connsiteY11" fmla="*/ 3513 h 34304"/>
                  <a:gd name="connsiteX12" fmla="*/ 17289 w 26918"/>
                  <a:gd name="connsiteY12" fmla="*/ 179 h 34304"/>
                  <a:gd name="connsiteX13" fmla="*/ 19937 w 26918"/>
                  <a:gd name="connsiteY13" fmla="*/ 1179 h 34304"/>
                  <a:gd name="connsiteX14" fmla="*/ 20052 w 26918"/>
                  <a:gd name="connsiteY14" fmla="*/ 1513 h 34304"/>
                  <a:gd name="connsiteX15" fmla="*/ 25767 w 26918"/>
                  <a:gd name="connsiteY15" fmla="*/ 16086 h 34304"/>
                  <a:gd name="connsiteX16" fmla="*/ 20528 w 26918"/>
                  <a:gd name="connsiteY16" fmla="*/ 33326 h 3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918" h="34304">
                    <a:moveTo>
                      <a:pt x="20528" y="33326"/>
                    </a:moveTo>
                    <a:cubicBezTo>
                      <a:pt x="15280" y="35765"/>
                      <a:pt x="9050" y="33488"/>
                      <a:pt x="6612" y="28240"/>
                    </a:cubicBezTo>
                    <a:cubicBezTo>
                      <a:pt x="6383" y="27764"/>
                      <a:pt x="6202" y="27268"/>
                      <a:pt x="6050" y="26754"/>
                    </a:cubicBezTo>
                    <a:lnTo>
                      <a:pt x="240" y="12085"/>
                    </a:lnTo>
                    <a:cubicBezTo>
                      <a:pt x="-322" y="10895"/>
                      <a:pt x="135" y="9476"/>
                      <a:pt x="1287" y="8847"/>
                    </a:cubicBezTo>
                    <a:cubicBezTo>
                      <a:pt x="2202" y="8333"/>
                      <a:pt x="3364" y="8666"/>
                      <a:pt x="3878" y="9580"/>
                    </a:cubicBezTo>
                    <a:cubicBezTo>
                      <a:pt x="3954" y="9714"/>
                      <a:pt x="4012" y="9847"/>
                      <a:pt x="4050" y="9990"/>
                    </a:cubicBezTo>
                    <a:lnTo>
                      <a:pt x="9765" y="24658"/>
                    </a:lnTo>
                    <a:cubicBezTo>
                      <a:pt x="10803" y="28135"/>
                      <a:pt x="14460" y="30116"/>
                      <a:pt x="17937" y="29088"/>
                    </a:cubicBezTo>
                    <a:cubicBezTo>
                      <a:pt x="18242" y="28992"/>
                      <a:pt x="18528" y="28888"/>
                      <a:pt x="18813" y="28754"/>
                    </a:cubicBezTo>
                    <a:cubicBezTo>
                      <a:pt x="22290" y="26459"/>
                      <a:pt x="23614" y="22001"/>
                      <a:pt x="21957" y="18181"/>
                    </a:cubicBezTo>
                    <a:lnTo>
                      <a:pt x="16242" y="3513"/>
                    </a:lnTo>
                    <a:cubicBezTo>
                      <a:pt x="15756" y="2294"/>
                      <a:pt x="16194" y="903"/>
                      <a:pt x="17289" y="179"/>
                    </a:cubicBezTo>
                    <a:cubicBezTo>
                      <a:pt x="18299" y="-278"/>
                      <a:pt x="19480" y="170"/>
                      <a:pt x="19937" y="1179"/>
                    </a:cubicBezTo>
                    <a:cubicBezTo>
                      <a:pt x="19985" y="1284"/>
                      <a:pt x="20023" y="1398"/>
                      <a:pt x="20052" y="1513"/>
                    </a:cubicBezTo>
                    <a:lnTo>
                      <a:pt x="25767" y="16086"/>
                    </a:lnTo>
                    <a:cubicBezTo>
                      <a:pt x="28481" y="22344"/>
                      <a:pt x="26262" y="29640"/>
                      <a:pt x="20528" y="33326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FB8B556A-432E-42F2-A309-AA62B9414110}"/>
                  </a:ext>
                </a:extLst>
              </p:cNvPr>
              <p:cNvSpPr/>
              <p:nvPr/>
            </p:nvSpPr>
            <p:spPr>
              <a:xfrm>
                <a:off x="4884467" y="3070002"/>
                <a:ext cx="26193" cy="34406"/>
              </a:xfrm>
              <a:custGeom>
                <a:avLst/>
                <a:gdLst>
                  <a:gd name="connsiteX0" fmla="*/ 22431 w 26193"/>
                  <a:gd name="connsiteY0" fmla="*/ 2477 h 34406"/>
                  <a:gd name="connsiteX1" fmla="*/ 26146 w 26193"/>
                  <a:gd name="connsiteY1" fmla="*/ 28670 h 34406"/>
                  <a:gd name="connsiteX2" fmla="*/ 24432 w 26193"/>
                  <a:gd name="connsiteY2" fmla="*/ 31528 h 34406"/>
                  <a:gd name="connsiteX3" fmla="*/ 22060 w 26193"/>
                  <a:gd name="connsiteY3" fmla="*/ 29537 h 34406"/>
                  <a:gd name="connsiteX4" fmla="*/ 22050 w 26193"/>
                  <a:gd name="connsiteY4" fmla="*/ 29432 h 34406"/>
                  <a:gd name="connsiteX5" fmla="*/ 19383 w 26193"/>
                  <a:gd name="connsiteY5" fmla="*/ 10382 h 34406"/>
                  <a:gd name="connsiteX6" fmla="*/ 15288 w 26193"/>
                  <a:gd name="connsiteY6" fmla="*/ 19907 h 34406"/>
                  <a:gd name="connsiteX7" fmla="*/ 13764 w 26193"/>
                  <a:gd name="connsiteY7" fmla="*/ 21241 h 34406"/>
                  <a:gd name="connsiteX8" fmla="*/ 13764 w 26193"/>
                  <a:gd name="connsiteY8" fmla="*/ 21241 h 34406"/>
                  <a:gd name="connsiteX9" fmla="*/ 11859 w 26193"/>
                  <a:gd name="connsiteY9" fmla="*/ 20479 h 34406"/>
                  <a:gd name="connsiteX10" fmla="*/ 5286 w 26193"/>
                  <a:gd name="connsiteY10" fmla="*/ 12573 h 34406"/>
                  <a:gd name="connsiteX11" fmla="*/ 7953 w 26193"/>
                  <a:gd name="connsiteY11" fmla="*/ 31623 h 34406"/>
                  <a:gd name="connsiteX12" fmla="*/ 6239 w 26193"/>
                  <a:gd name="connsiteY12" fmla="*/ 34385 h 34406"/>
                  <a:gd name="connsiteX13" fmla="*/ 3877 w 26193"/>
                  <a:gd name="connsiteY13" fmla="*/ 32595 h 34406"/>
                  <a:gd name="connsiteX14" fmla="*/ 3858 w 26193"/>
                  <a:gd name="connsiteY14" fmla="*/ 32385 h 34406"/>
                  <a:gd name="connsiteX15" fmla="*/ 47 w 26193"/>
                  <a:gd name="connsiteY15" fmla="*/ 6096 h 34406"/>
                  <a:gd name="connsiteX16" fmla="*/ 1762 w 26193"/>
                  <a:gd name="connsiteY16" fmla="*/ 3238 h 34406"/>
                  <a:gd name="connsiteX17" fmla="*/ 1762 w 26193"/>
                  <a:gd name="connsiteY17" fmla="*/ 3238 h 34406"/>
                  <a:gd name="connsiteX18" fmla="*/ 3572 w 26193"/>
                  <a:gd name="connsiteY18" fmla="*/ 4000 h 34406"/>
                  <a:gd name="connsiteX19" fmla="*/ 13097 w 26193"/>
                  <a:gd name="connsiteY19" fmla="*/ 14954 h 34406"/>
                  <a:gd name="connsiteX20" fmla="*/ 18812 w 26193"/>
                  <a:gd name="connsiteY20" fmla="*/ 1333 h 34406"/>
                  <a:gd name="connsiteX21" fmla="*/ 20336 w 26193"/>
                  <a:gd name="connsiteY21" fmla="*/ 0 h 34406"/>
                  <a:gd name="connsiteX22" fmla="*/ 20336 w 26193"/>
                  <a:gd name="connsiteY22" fmla="*/ 0 h 34406"/>
                  <a:gd name="connsiteX23" fmla="*/ 22431 w 26193"/>
                  <a:gd name="connsiteY23" fmla="*/ 2457 h 34406"/>
                  <a:gd name="connsiteX24" fmla="*/ 22431 w 26193"/>
                  <a:gd name="connsiteY24" fmla="*/ 247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193" h="34406">
                    <a:moveTo>
                      <a:pt x="22431" y="2477"/>
                    </a:moveTo>
                    <a:lnTo>
                      <a:pt x="26146" y="28670"/>
                    </a:lnTo>
                    <a:cubicBezTo>
                      <a:pt x="26394" y="29918"/>
                      <a:pt x="25651" y="31156"/>
                      <a:pt x="24432" y="31528"/>
                    </a:cubicBezTo>
                    <a:cubicBezTo>
                      <a:pt x="23222" y="31633"/>
                      <a:pt x="22165" y="30747"/>
                      <a:pt x="22060" y="29537"/>
                    </a:cubicBezTo>
                    <a:cubicBezTo>
                      <a:pt x="22050" y="29499"/>
                      <a:pt x="22050" y="29470"/>
                      <a:pt x="22050" y="29432"/>
                    </a:cubicBezTo>
                    <a:lnTo>
                      <a:pt x="19383" y="10382"/>
                    </a:lnTo>
                    <a:lnTo>
                      <a:pt x="15288" y="19907"/>
                    </a:lnTo>
                    <a:cubicBezTo>
                      <a:pt x="15040" y="20583"/>
                      <a:pt x="14468" y="21088"/>
                      <a:pt x="13764" y="21241"/>
                    </a:cubicBezTo>
                    <a:lnTo>
                      <a:pt x="13764" y="21241"/>
                    </a:lnTo>
                    <a:cubicBezTo>
                      <a:pt x="13040" y="21355"/>
                      <a:pt x="12306" y="21060"/>
                      <a:pt x="11859" y="20479"/>
                    </a:cubicBezTo>
                    <a:lnTo>
                      <a:pt x="5286" y="12573"/>
                    </a:lnTo>
                    <a:lnTo>
                      <a:pt x="7953" y="31623"/>
                    </a:lnTo>
                    <a:cubicBezTo>
                      <a:pt x="8201" y="32852"/>
                      <a:pt x="7448" y="34061"/>
                      <a:pt x="6239" y="34385"/>
                    </a:cubicBezTo>
                    <a:cubicBezTo>
                      <a:pt x="5096" y="34547"/>
                      <a:pt x="4038" y="33747"/>
                      <a:pt x="3877" y="32595"/>
                    </a:cubicBezTo>
                    <a:cubicBezTo>
                      <a:pt x="3867" y="32528"/>
                      <a:pt x="3858" y="32452"/>
                      <a:pt x="3858" y="32385"/>
                    </a:cubicBezTo>
                    <a:lnTo>
                      <a:pt x="47" y="6096"/>
                    </a:lnTo>
                    <a:cubicBezTo>
                      <a:pt x="-200" y="4848"/>
                      <a:pt x="543" y="3610"/>
                      <a:pt x="1762" y="3238"/>
                    </a:cubicBezTo>
                    <a:lnTo>
                      <a:pt x="1762" y="3238"/>
                    </a:lnTo>
                    <a:cubicBezTo>
                      <a:pt x="2457" y="3134"/>
                      <a:pt x="3153" y="3429"/>
                      <a:pt x="3572" y="4000"/>
                    </a:cubicBezTo>
                    <a:lnTo>
                      <a:pt x="13097" y="14954"/>
                    </a:lnTo>
                    <a:lnTo>
                      <a:pt x="18812" y="1333"/>
                    </a:lnTo>
                    <a:cubicBezTo>
                      <a:pt x="19002" y="619"/>
                      <a:pt x="19602" y="95"/>
                      <a:pt x="20336" y="0"/>
                    </a:cubicBezTo>
                    <a:lnTo>
                      <a:pt x="20336" y="0"/>
                    </a:lnTo>
                    <a:cubicBezTo>
                      <a:pt x="21593" y="105"/>
                      <a:pt x="22536" y="1200"/>
                      <a:pt x="22431" y="2457"/>
                    </a:cubicBezTo>
                    <a:cubicBezTo>
                      <a:pt x="22431" y="2467"/>
                      <a:pt x="22431" y="2467"/>
                      <a:pt x="22431" y="2477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0A5D8E93-91B3-4688-B2B7-F9ECB83BEC2D}"/>
                  </a:ext>
                </a:extLst>
              </p:cNvPr>
              <p:cNvSpPr/>
              <p:nvPr/>
            </p:nvSpPr>
            <p:spPr>
              <a:xfrm>
                <a:off x="4917429" y="3070098"/>
                <a:ext cx="25093" cy="33918"/>
              </a:xfrm>
              <a:custGeom>
                <a:avLst/>
                <a:gdLst>
                  <a:gd name="connsiteX0" fmla="*/ 25093 w 25093"/>
                  <a:gd name="connsiteY0" fmla="*/ 5524 h 33918"/>
                  <a:gd name="connsiteX1" fmla="*/ 22616 w 25093"/>
                  <a:gd name="connsiteY1" fmla="*/ 31813 h 33918"/>
                  <a:gd name="connsiteX2" fmla="*/ 20530 w 25093"/>
                  <a:gd name="connsiteY2" fmla="*/ 33918 h 33918"/>
                  <a:gd name="connsiteX3" fmla="*/ 20330 w 25093"/>
                  <a:gd name="connsiteY3" fmla="*/ 33909 h 33918"/>
                  <a:gd name="connsiteX4" fmla="*/ 18425 w 25093"/>
                  <a:gd name="connsiteY4" fmla="*/ 31147 h 33918"/>
                  <a:gd name="connsiteX5" fmla="*/ 20140 w 25093"/>
                  <a:gd name="connsiteY5" fmla="*/ 12097 h 33918"/>
                  <a:gd name="connsiteX6" fmla="*/ 13948 w 25093"/>
                  <a:gd name="connsiteY6" fmla="*/ 20193 h 33918"/>
                  <a:gd name="connsiteX7" fmla="*/ 12139 w 25093"/>
                  <a:gd name="connsiteY7" fmla="*/ 20955 h 33918"/>
                  <a:gd name="connsiteX8" fmla="*/ 12139 w 25093"/>
                  <a:gd name="connsiteY8" fmla="*/ 20955 h 33918"/>
                  <a:gd name="connsiteX9" fmla="*/ 10424 w 25093"/>
                  <a:gd name="connsiteY9" fmla="*/ 19621 h 33918"/>
                  <a:gd name="connsiteX10" fmla="*/ 5852 w 25093"/>
                  <a:gd name="connsiteY10" fmla="*/ 10096 h 33918"/>
                  <a:gd name="connsiteX11" fmla="*/ 4138 w 25093"/>
                  <a:gd name="connsiteY11" fmla="*/ 29146 h 33918"/>
                  <a:gd name="connsiteX12" fmla="*/ 2052 w 25093"/>
                  <a:gd name="connsiteY12" fmla="*/ 31251 h 33918"/>
                  <a:gd name="connsiteX13" fmla="*/ 1852 w 25093"/>
                  <a:gd name="connsiteY13" fmla="*/ 31242 h 33918"/>
                  <a:gd name="connsiteX14" fmla="*/ 42 w 25093"/>
                  <a:gd name="connsiteY14" fmla="*/ 28480 h 33918"/>
                  <a:gd name="connsiteX15" fmla="*/ 2423 w 25093"/>
                  <a:gd name="connsiteY15" fmla="*/ 2191 h 33918"/>
                  <a:gd name="connsiteX16" fmla="*/ 4614 w 25093"/>
                  <a:gd name="connsiteY16" fmla="*/ 0 h 33918"/>
                  <a:gd name="connsiteX17" fmla="*/ 4709 w 25093"/>
                  <a:gd name="connsiteY17" fmla="*/ 0 h 33918"/>
                  <a:gd name="connsiteX18" fmla="*/ 4709 w 25093"/>
                  <a:gd name="connsiteY18" fmla="*/ 0 h 33918"/>
                  <a:gd name="connsiteX19" fmla="*/ 6233 w 25093"/>
                  <a:gd name="connsiteY19" fmla="*/ 1238 h 33918"/>
                  <a:gd name="connsiteX20" fmla="*/ 12615 w 25093"/>
                  <a:gd name="connsiteY20" fmla="*/ 14668 h 33918"/>
                  <a:gd name="connsiteX21" fmla="*/ 21283 w 25093"/>
                  <a:gd name="connsiteY21" fmla="*/ 3524 h 33918"/>
                  <a:gd name="connsiteX22" fmla="*/ 22997 w 25093"/>
                  <a:gd name="connsiteY22" fmla="*/ 2762 h 33918"/>
                  <a:gd name="connsiteX23" fmla="*/ 22997 w 25093"/>
                  <a:gd name="connsiteY23" fmla="*/ 2762 h 33918"/>
                  <a:gd name="connsiteX24" fmla="*/ 25093 w 25093"/>
                  <a:gd name="connsiteY24" fmla="*/ 5524 h 3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093" h="33918">
                    <a:moveTo>
                      <a:pt x="25093" y="5524"/>
                    </a:moveTo>
                    <a:lnTo>
                      <a:pt x="22616" y="31813"/>
                    </a:lnTo>
                    <a:cubicBezTo>
                      <a:pt x="22626" y="32975"/>
                      <a:pt x="21683" y="33909"/>
                      <a:pt x="20530" y="33918"/>
                    </a:cubicBezTo>
                    <a:cubicBezTo>
                      <a:pt x="20464" y="33918"/>
                      <a:pt x="20397" y="33918"/>
                      <a:pt x="20330" y="33909"/>
                    </a:cubicBezTo>
                    <a:cubicBezTo>
                      <a:pt x="19101" y="33585"/>
                      <a:pt x="18292" y="32414"/>
                      <a:pt x="18425" y="31147"/>
                    </a:cubicBezTo>
                    <a:lnTo>
                      <a:pt x="20140" y="12097"/>
                    </a:lnTo>
                    <a:lnTo>
                      <a:pt x="13948" y="20193"/>
                    </a:lnTo>
                    <a:cubicBezTo>
                      <a:pt x="13520" y="20745"/>
                      <a:pt x="12834" y="21031"/>
                      <a:pt x="12139" y="20955"/>
                    </a:cubicBezTo>
                    <a:lnTo>
                      <a:pt x="12139" y="20955"/>
                    </a:lnTo>
                    <a:cubicBezTo>
                      <a:pt x="11367" y="20841"/>
                      <a:pt x="10719" y="20336"/>
                      <a:pt x="10424" y="19621"/>
                    </a:cubicBezTo>
                    <a:lnTo>
                      <a:pt x="5852" y="10096"/>
                    </a:lnTo>
                    <a:lnTo>
                      <a:pt x="4138" y="29146"/>
                    </a:lnTo>
                    <a:cubicBezTo>
                      <a:pt x="4147" y="30308"/>
                      <a:pt x="3204" y="31242"/>
                      <a:pt x="2052" y="31251"/>
                    </a:cubicBezTo>
                    <a:cubicBezTo>
                      <a:pt x="1985" y="31251"/>
                      <a:pt x="1918" y="31251"/>
                      <a:pt x="1852" y="31242"/>
                    </a:cubicBezTo>
                    <a:cubicBezTo>
                      <a:pt x="604" y="30956"/>
                      <a:pt x="-196" y="29737"/>
                      <a:pt x="42" y="28480"/>
                    </a:cubicBezTo>
                    <a:lnTo>
                      <a:pt x="2423" y="2191"/>
                    </a:lnTo>
                    <a:cubicBezTo>
                      <a:pt x="2423" y="981"/>
                      <a:pt x="3404" y="0"/>
                      <a:pt x="4614" y="0"/>
                    </a:cubicBezTo>
                    <a:cubicBezTo>
                      <a:pt x="4642" y="0"/>
                      <a:pt x="4681" y="0"/>
                      <a:pt x="4709" y="0"/>
                    </a:cubicBezTo>
                    <a:lnTo>
                      <a:pt x="4709" y="0"/>
                    </a:lnTo>
                    <a:cubicBezTo>
                      <a:pt x="5395" y="114"/>
                      <a:pt x="5976" y="591"/>
                      <a:pt x="6233" y="1238"/>
                    </a:cubicBezTo>
                    <a:lnTo>
                      <a:pt x="12615" y="14668"/>
                    </a:lnTo>
                    <a:lnTo>
                      <a:pt x="21283" y="3524"/>
                    </a:lnTo>
                    <a:cubicBezTo>
                      <a:pt x="21664" y="2972"/>
                      <a:pt x="22330" y="2676"/>
                      <a:pt x="22997" y="2762"/>
                    </a:cubicBezTo>
                    <a:lnTo>
                      <a:pt x="22997" y="2762"/>
                    </a:lnTo>
                    <a:cubicBezTo>
                      <a:pt x="24254" y="3077"/>
                      <a:pt x="25131" y="4229"/>
                      <a:pt x="25093" y="5524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7F9F834A-F825-4D30-B770-AFA5405224CF}"/>
                  </a:ext>
                </a:extLst>
              </p:cNvPr>
              <p:cNvSpPr/>
              <p:nvPr/>
            </p:nvSpPr>
            <p:spPr>
              <a:xfrm>
                <a:off x="4946006" y="3077739"/>
                <a:ext cx="23144" cy="34782"/>
              </a:xfrm>
              <a:custGeom>
                <a:avLst/>
                <a:gdLst>
                  <a:gd name="connsiteX0" fmla="*/ 135 w 23144"/>
                  <a:gd name="connsiteY0" fmla="*/ 26458 h 34782"/>
                  <a:gd name="connsiteX1" fmla="*/ 7565 w 23144"/>
                  <a:gd name="connsiteY1" fmla="*/ 1597 h 34782"/>
                  <a:gd name="connsiteX2" fmla="*/ 9756 w 23144"/>
                  <a:gd name="connsiteY2" fmla="*/ 26 h 34782"/>
                  <a:gd name="connsiteX3" fmla="*/ 10232 w 23144"/>
                  <a:gd name="connsiteY3" fmla="*/ 169 h 34782"/>
                  <a:gd name="connsiteX4" fmla="*/ 10232 w 23144"/>
                  <a:gd name="connsiteY4" fmla="*/ 169 h 34782"/>
                  <a:gd name="connsiteX5" fmla="*/ 21757 w 23144"/>
                  <a:gd name="connsiteY5" fmla="*/ 5407 h 34782"/>
                  <a:gd name="connsiteX6" fmla="*/ 22995 w 23144"/>
                  <a:gd name="connsiteY6" fmla="*/ 8551 h 34782"/>
                  <a:gd name="connsiteX7" fmla="*/ 20481 w 23144"/>
                  <a:gd name="connsiteY7" fmla="*/ 10113 h 34782"/>
                  <a:gd name="connsiteX8" fmla="*/ 20328 w 23144"/>
                  <a:gd name="connsiteY8" fmla="*/ 10075 h 34782"/>
                  <a:gd name="connsiteX9" fmla="*/ 10803 w 23144"/>
                  <a:gd name="connsiteY9" fmla="*/ 5693 h 34782"/>
                  <a:gd name="connsiteX10" fmla="*/ 8517 w 23144"/>
                  <a:gd name="connsiteY10" fmla="*/ 13408 h 34782"/>
                  <a:gd name="connsiteX11" fmla="*/ 16804 w 23144"/>
                  <a:gd name="connsiteY11" fmla="*/ 17123 h 34782"/>
                  <a:gd name="connsiteX12" fmla="*/ 18042 w 23144"/>
                  <a:gd name="connsiteY12" fmla="*/ 20362 h 34782"/>
                  <a:gd name="connsiteX13" fmla="*/ 15652 w 23144"/>
                  <a:gd name="connsiteY13" fmla="*/ 21876 h 34782"/>
                  <a:gd name="connsiteX14" fmla="*/ 15375 w 23144"/>
                  <a:gd name="connsiteY14" fmla="*/ 21790 h 34782"/>
                  <a:gd name="connsiteX15" fmla="*/ 6993 w 23144"/>
                  <a:gd name="connsiteY15" fmla="*/ 17885 h 34782"/>
                  <a:gd name="connsiteX16" fmla="*/ 4707 w 23144"/>
                  <a:gd name="connsiteY16" fmla="*/ 25696 h 34782"/>
                  <a:gd name="connsiteX17" fmla="*/ 14232 w 23144"/>
                  <a:gd name="connsiteY17" fmla="*/ 29982 h 34782"/>
                  <a:gd name="connsiteX18" fmla="*/ 15471 w 23144"/>
                  <a:gd name="connsiteY18" fmla="*/ 33220 h 34782"/>
                  <a:gd name="connsiteX19" fmla="*/ 13080 w 23144"/>
                  <a:gd name="connsiteY19" fmla="*/ 34735 h 34782"/>
                  <a:gd name="connsiteX20" fmla="*/ 12804 w 23144"/>
                  <a:gd name="connsiteY20" fmla="*/ 34649 h 34782"/>
                  <a:gd name="connsiteX21" fmla="*/ 1278 w 23144"/>
                  <a:gd name="connsiteY21" fmla="*/ 29506 h 34782"/>
                  <a:gd name="connsiteX22" fmla="*/ 1278 w 23144"/>
                  <a:gd name="connsiteY22" fmla="*/ 29506 h 34782"/>
                  <a:gd name="connsiteX23" fmla="*/ 1278 w 23144"/>
                  <a:gd name="connsiteY23" fmla="*/ 29506 h 34782"/>
                  <a:gd name="connsiteX24" fmla="*/ 135 w 23144"/>
                  <a:gd name="connsiteY24" fmla="*/ 26458 h 3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144" h="34782">
                    <a:moveTo>
                      <a:pt x="135" y="26458"/>
                    </a:moveTo>
                    <a:lnTo>
                      <a:pt x="7565" y="1597"/>
                    </a:lnTo>
                    <a:cubicBezTo>
                      <a:pt x="7736" y="559"/>
                      <a:pt x="8717" y="-146"/>
                      <a:pt x="9756" y="26"/>
                    </a:cubicBezTo>
                    <a:cubicBezTo>
                      <a:pt x="9918" y="54"/>
                      <a:pt x="10080" y="102"/>
                      <a:pt x="10232" y="169"/>
                    </a:cubicBezTo>
                    <a:lnTo>
                      <a:pt x="10232" y="169"/>
                    </a:lnTo>
                    <a:lnTo>
                      <a:pt x="21757" y="5407"/>
                    </a:lnTo>
                    <a:cubicBezTo>
                      <a:pt x="22900" y="5998"/>
                      <a:pt x="23424" y="7341"/>
                      <a:pt x="22995" y="8551"/>
                    </a:cubicBezTo>
                    <a:cubicBezTo>
                      <a:pt x="22729" y="9675"/>
                      <a:pt x="21605" y="10379"/>
                      <a:pt x="20481" y="10113"/>
                    </a:cubicBezTo>
                    <a:cubicBezTo>
                      <a:pt x="20424" y="10103"/>
                      <a:pt x="20376" y="10094"/>
                      <a:pt x="20328" y="10075"/>
                    </a:cubicBezTo>
                    <a:lnTo>
                      <a:pt x="10803" y="5693"/>
                    </a:lnTo>
                    <a:lnTo>
                      <a:pt x="8517" y="13408"/>
                    </a:lnTo>
                    <a:lnTo>
                      <a:pt x="16804" y="17123"/>
                    </a:lnTo>
                    <a:cubicBezTo>
                      <a:pt x="17928" y="17780"/>
                      <a:pt x="18442" y="19123"/>
                      <a:pt x="18042" y="20362"/>
                    </a:cubicBezTo>
                    <a:cubicBezTo>
                      <a:pt x="17804" y="21438"/>
                      <a:pt x="16728" y="22114"/>
                      <a:pt x="15652" y="21876"/>
                    </a:cubicBezTo>
                    <a:cubicBezTo>
                      <a:pt x="15556" y="21857"/>
                      <a:pt x="15461" y="21828"/>
                      <a:pt x="15375" y="21790"/>
                    </a:cubicBezTo>
                    <a:lnTo>
                      <a:pt x="6993" y="17885"/>
                    </a:lnTo>
                    <a:lnTo>
                      <a:pt x="4707" y="25696"/>
                    </a:lnTo>
                    <a:lnTo>
                      <a:pt x="14232" y="29982"/>
                    </a:lnTo>
                    <a:cubicBezTo>
                      <a:pt x="15356" y="30639"/>
                      <a:pt x="15871" y="31982"/>
                      <a:pt x="15471" y="33220"/>
                    </a:cubicBezTo>
                    <a:cubicBezTo>
                      <a:pt x="15233" y="34297"/>
                      <a:pt x="14156" y="34973"/>
                      <a:pt x="13080" y="34735"/>
                    </a:cubicBezTo>
                    <a:cubicBezTo>
                      <a:pt x="12985" y="34716"/>
                      <a:pt x="12889" y="34687"/>
                      <a:pt x="12804" y="34649"/>
                    </a:cubicBezTo>
                    <a:lnTo>
                      <a:pt x="1278" y="29506"/>
                    </a:lnTo>
                    <a:cubicBezTo>
                      <a:pt x="1278" y="29506"/>
                      <a:pt x="1278" y="29506"/>
                      <a:pt x="1278" y="29506"/>
                    </a:cubicBezTo>
                    <a:lnTo>
                      <a:pt x="1278" y="29506"/>
                    </a:lnTo>
                    <a:cubicBezTo>
                      <a:pt x="221" y="28886"/>
                      <a:pt x="-255" y="27620"/>
                      <a:pt x="135" y="26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FC38DE5D-D151-4377-874E-56F48F48D120}"/>
                  </a:ext>
                </a:extLst>
              </p:cNvPr>
              <p:cNvSpPr/>
              <p:nvPr/>
            </p:nvSpPr>
            <p:spPr>
              <a:xfrm>
                <a:off x="4966933" y="3091180"/>
                <a:ext cx="24468" cy="35393"/>
              </a:xfrm>
              <a:custGeom>
                <a:avLst/>
                <a:gdLst>
                  <a:gd name="connsiteX0" fmla="*/ 15309 w 24468"/>
                  <a:gd name="connsiteY0" fmla="*/ 33591 h 35393"/>
                  <a:gd name="connsiteX1" fmla="*/ 13308 w 24468"/>
                  <a:gd name="connsiteY1" fmla="*/ 35391 h 35393"/>
                  <a:gd name="connsiteX2" fmla="*/ 12832 w 24468"/>
                  <a:gd name="connsiteY2" fmla="*/ 35305 h 35393"/>
                  <a:gd name="connsiteX3" fmla="*/ 12070 w 24468"/>
                  <a:gd name="connsiteY3" fmla="*/ 35305 h 35393"/>
                  <a:gd name="connsiteX4" fmla="*/ 12070 w 24468"/>
                  <a:gd name="connsiteY4" fmla="*/ 35305 h 35393"/>
                  <a:gd name="connsiteX5" fmla="*/ 11118 w 24468"/>
                  <a:gd name="connsiteY5" fmla="*/ 33972 h 35393"/>
                  <a:gd name="connsiteX6" fmla="*/ 11118 w 24468"/>
                  <a:gd name="connsiteY6" fmla="*/ 31876 h 35393"/>
                  <a:gd name="connsiteX7" fmla="*/ 12832 w 24468"/>
                  <a:gd name="connsiteY7" fmla="*/ 26828 h 35393"/>
                  <a:gd name="connsiteX8" fmla="*/ 13308 w 24468"/>
                  <a:gd name="connsiteY8" fmla="*/ 24923 h 35393"/>
                  <a:gd name="connsiteX9" fmla="*/ 13308 w 24468"/>
                  <a:gd name="connsiteY9" fmla="*/ 23113 h 35393"/>
                  <a:gd name="connsiteX10" fmla="*/ 11975 w 24468"/>
                  <a:gd name="connsiteY10" fmla="*/ 20827 h 35393"/>
                  <a:gd name="connsiteX11" fmla="*/ 8165 w 24468"/>
                  <a:gd name="connsiteY11" fmla="*/ 17874 h 35393"/>
                  <a:gd name="connsiteX12" fmla="*/ 3879 w 24468"/>
                  <a:gd name="connsiteY12" fmla="*/ 26066 h 35393"/>
                  <a:gd name="connsiteX13" fmla="*/ 1507 w 24468"/>
                  <a:gd name="connsiteY13" fmla="*/ 27037 h 35393"/>
                  <a:gd name="connsiteX14" fmla="*/ 1021 w 24468"/>
                  <a:gd name="connsiteY14" fmla="*/ 26733 h 35393"/>
                  <a:gd name="connsiteX15" fmla="*/ 354 w 24468"/>
                  <a:gd name="connsiteY15" fmla="*/ 23304 h 35393"/>
                  <a:gd name="connsiteX16" fmla="*/ 12070 w 24468"/>
                  <a:gd name="connsiteY16" fmla="*/ 1110 h 35393"/>
                  <a:gd name="connsiteX17" fmla="*/ 14442 w 24468"/>
                  <a:gd name="connsiteY17" fmla="*/ 139 h 35393"/>
                  <a:gd name="connsiteX18" fmla="*/ 14928 w 24468"/>
                  <a:gd name="connsiteY18" fmla="*/ 444 h 35393"/>
                  <a:gd name="connsiteX19" fmla="*/ 14928 w 24468"/>
                  <a:gd name="connsiteY19" fmla="*/ 444 h 35393"/>
                  <a:gd name="connsiteX20" fmla="*/ 20643 w 24468"/>
                  <a:gd name="connsiteY20" fmla="*/ 4825 h 35393"/>
                  <a:gd name="connsiteX21" fmla="*/ 23214 w 24468"/>
                  <a:gd name="connsiteY21" fmla="*/ 18160 h 35393"/>
                  <a:gd name="connsiteX22" fmla="*/ 17404 w 24468"/>
                  <a:gd name="connsiteY22" fmla="*/ 22446 h 35393"/>
                  <a:gd name="connsiteX23" fmla="*/ 17404 w 24468"/>
                  <a:gd name="connsiteY23" fmla="*/ 24637 h 35393"/>
                  <a:gd name="connsiteX24" fmla="*/ 16356 w 24468"/>
                  <a:gd name="connsiteY24" fmla="*/ 29590 h 35393"/>
                  <a:gd name="connsiteX25" fmla="*/ 15309 w 24468"/>
                  <a:gd name="connsiteY25" fmla="*/ 31876 h 35393"/>
                  <a:gd name="connsiteX26" fmla="*/ 15309 w 24468"/>
                  <a:gd name="connsiteY26" fmla="*/ 33591 h 35393"/>
                  <a:gd name="connsiteX27" fmla="*/ 18833 w 24468"/>
                  <a:gd name="connsiteY27" fmla="*/ 14541 h 35393"/>
                  <a:gd name="connsiteX28" fmla="*/ 17595 w 24468"/>
                  <a:gd name="connsiteY28" fmla="*/ 8159 h 35393"/>
                  <a:gd name="connsiteX29" fmla="*/ 13689 w 24468"/>
                  <a:gd name="connsiteY29" fmla="*/ 5111 h 35393"/>
                  <a:gd name="connsiteX30" fmla="*/ 9594 w 24468"/>
                  <a:gd name="connsiteY30" fmla="*/ 12826 h 35393"/>
                  <a:gd name="connsiteX31" fmla="*/ 13499 w 24468"/>
                  <a:gd name="connsiteY31" fmla="*/ 15874 h 35393"/>
                  <a:gd name="connsiteX32" fmla="*/ 18338 w 24468"/>
                  <a:gd name="connsiteY32" fmla="*/ 15626 h 35393"/>
                  <a:gd name="connsiteX33" fmla="*/ 18833 w 24468"/>
                  <a:gd name="connsiteY33" fmla="*/ 14922 h 3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4468" h="35393">
                    <a:moveTo>
                      <a:pt x="15309" y="33591"/>
                    </a:moveTo>
                    <a:cubicBezTo>
                      <a:pt x="15252" y="34638"/>
                      <a:pt x="14356" y="35448"/>
                      <a:pt x="13308" y="35391"/>
                    </a:cubicBezTo>
                    <a:cubicBezTo>
                      <a:pt x="13147" y="35381"/>
                      <a:pt x="12985" y="35353"/>
                      <a:pt x="12832" y="35305"/>
                    </a:cubicBezTo>
                    <a:cubicBezTo>
                      <a:pt x="12585" y="35353"/>
                      <a:pt x="12318" y="35353"/>
                      <a:pt x="12070" y="35305"/>
                    </a:cubicBezTo>
                    <a:lnTo>
                      <a:pt x="12070" y="35305"/>
                    </a:lnTo>
                    <a:cubicBezTo>
                      <a:pt x="11613" y="34972"/>
                      <a:pt x="11280" y="34505"/>
                      <a:pt x="11118" y="33972"/>
                    </a:cubicBezTo>
                    <a:cubicBezTo>
                      <a:pt x="10965" y="33286"/>
                      <a:pt x="10965" y="32562"/>
                      <a:pt x="11118" y="31876"/>
                    </a:cubicBezTo>
                    <a:cubicBezTo>
                      <a:pt x="11356" y="30095"/>
                      <a:pt x="11937" y="28381"/>
                      <a:pt x="12832" y="26828"/>
                    </a:cubicBezTo>
                    <a:cubicBezTo>
                      <a:pt x="13147" y="26247"/>
                      <a:pt x="13308" y="25590"/>
                      <a:pt x="13308" y="24923"/>
                    </a:cubicBezTo>
                    <a:cubicBezTo>
                      <a:pt x="13394" y="24323"/>
                      <a:pt x="13394" y="23713"/>
                      <a:pt x="13308" y="23113"/>
                    </a:cubicBezTo>
                    <a:cubicBezTo>
                      <a:pt x="13004" y="22275"/>
                      <a:pt x="12546" y="21503"/>
                      <a:pt x="11975" y="20827"/>
                    </a:cubicBezTo>
                    <a:lnTo>
                      <a:pt x="8165" y="17874"/>
                    </a:lnTo>
                    <a:lnTo>
                      <a:pt x="3879" y="26066"/>
                    </a:lnTo>
                    <a:cubicBezTo>
                      <a:pt x="3488" y="26990"/>
                      <a:pt x="2431" y="27419"/>
                      <a:pt x="1507" y="27037"/>
                    </a:cubicBezTo>
                    <a:cubicBezTo>
                      <a:pt x="1335" y="26961"/>
                      <a:pt x="1164" y="26856"/>
                      <a:pt x="1021" y="26733"/>
                    </a:cubicBezTo>
                    <a:cubicBezTo>
                      <a:pt x="-26" y="25914"/>
                      <a:pt x="-303" y="24456"/>
                      <a:pt x="354" y="23304"/>
                    </a:cubicBezTo>
                    <a:lnTo>
                      <a:pt x="12070" y="1110"/>
                    </a:lnTo>
                    <a:cubicBezTo>
                      <a:pt x="12451" y="186"/>
                      <a:pt x="13518" y="-242"/>
                      <a:pt x="14442" y="139"/>
                    </a:cubicBezTo>
                    <a:cubicBezTo>
                      <a:pt x="14613" y="215"/>
                      <a:pt x="14785" y="320"/>
                      <a:pt x="14928" y="444"/>
                    </a:cubicBezTo>
                    <a:lnTo>
                      <a:pt x="14928" y="444"/>
                    </a:lnTo>
                    <a:lnTo>
                      <a:pt x="20643" y="4825"/>
                    </a:lnTo>
                    <a:cubicBezTo>
                      <a:pt x="24519" y="8121"/>
                      <a:pt x="25586" y="13664"/>
                      <a:pt x="23214" y="18160"/>
                    </a:cubicBezTo>
                    <a:cubicBezTo>
                      <a:pt x="22081" y="20446"/>
                      <a:pt x="19919" y="22037"/>
                      <a:pt x="17404" y="22446"/>
                    </a:cubicBezTo>
                    <a:cubicBezTo>
                      <a:pt x="17499" y="23170"/>
                      <a:pt x="17499" y="23913"/>
                      <a:pt x="17404" y="24637"/>
                    </a:cubicBezTo>
                    <a:cubicBezTo>
                      <a:pt x="17471" y="26352"/>
                      <a:pt x="17109" y="28047"/>
                      <a:pt x="16356" y="29590"/>
                    </a:cubicBezTo>
                    <a:cubicBezTo>
                      <a:pt x="15890" y="30295"/>
                      <a:pt x="15537" y="31067"/>
                      <a:pt x="15309" y="31876"/>
                    </a:cubicBezTo>
                    <a:cubicBezTo>
                      <a:pt x="15490" y="32429"/>
                      <a:pt x="15490" y="33038"/>
                      <a:pt x="15309" y="33591"/>
                    </a:cubicBezTo>
                    <a:close/>
                    <a:moveTo>
                      <a:pt x="18833" y="14541"/>
                    </a:moveTo>
                    <a:cubicBezTo>
                      <a:pt x="20024" y="12398"/>
                      <a:pt x="19500" y="9702"/>
                      <a:pt x="17595" y="8159"/>
                    </a:cubicBezTo>
                    <a:lnTo>
                      <a:pt x="13689" y="5111"/>
                    </a:lnTo>
                    <a:lnTo>
                      <a:pt x="9594" y="12826"/>
                    </a:lnTo>
                    <a:lnTo>
                      <a:pt x="13499" y="15874"/>
                    </a:lnTo>
                    <a:cubicBezTo>
                      <a:pt x="14909" y="17141"/>
                      <a:pt x="17071" y="17036"/>
                      <a:pt x="18338" y="15626"/>
                    </a:cubicBezTo>
                    <a:cubicBezTo>
                      <a:pt x="18538" y="15417"/>
                      <a:pt x="18700" y="15179"/>
                      <a:pt x="18833" y="14922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3F28B57F-FC15-4BCC-9E61-D7FBEFBC6170}"/>
                  </a:ext>
                </a:extLst>
              </p:cNvPr>
              <p:cNvSpPr/>
              <p:nvPr/>
            </p:nvSpPr>
            <p:spPr>
              <a:xfrm>
                <a:off x="4875212" y="3326925"/>
                <a:ext cx="26141" cy="32074"/>
              </a:xfrm>
              <a:custGeom>
                <a:avLst/>
                <a:gdLst>
                  <a:gd name="connsiteX0" fmla="*/ 920 w 26141"/>
                  <a:gd name="connsiteY0" fmla="*/ 9872 h 32074"/>
                  <a:gd name="connsiteX1" fmla="*/ 16589 w 26141"/>
                  <a:gd name="connsiteY1" fmla="*/ 376 h 32074"/>
                  <a:gd name="connsiteX2" fmla="*/ 18732 w 26141"/>
                  <a:gd name="connsiteY2" fmla="*/ 1109 h 32074"/>
                  <a:gd name="connsiteX3" fmla="*/ 25876 w 26141"/>
                  <a:gd name="connsiteY3" fmla="*/ 8348 h 32074"/>
                  <a:gd name="connsiteX4" fmla="*/ 25114 w 26141"/>
                  <a:gd name="connsiteY4" fmla="*/ 11873 h 32074"/>
                  <a:gd name="connsiteX5" fmla="*/ 22256 w 26141"/>
                  <a:gd name="connsiteY5" fmla="*/ 11101 h 32074"/>
                  <a:gd name="connsiteX6" fmla="*/ 22161 w 26141"/>
                  <a:gd name="connsiteY6" fmla="*/ 10920 h 32074"/>
                  <a:gd name="connsiteX7" fmla="*/ 17208 w 26141"/>
                  <a:gd name="connsiteY7" fmla="*/ 5872 h 32074"/>
                  <a:gd name="connsiteX8" fmla="*/ 9874 w 26141"/>
                  <a:gd name="connsiteY8" fmla="*/ 5872 h 32074"/>
                  <a:gd name="connsiteX9" fmla="*/ 4921 w 26141"/>
                  <a:gd name="connsiteY9" fmla="*/ 11873 h 32074"/>
                  <a:gd name="connsiteX10" fmla="*/ 4921 w 26141"/>
                  <a:gd name="connsiteY10" fmla="*/ 20350 h 32074"/>
                  <a:gd name="connsiteX11" fmla="*/ 10350 w 26141"/>
                  <a:gd name="connsiteY11" fmla="*/ 26446 h 32074"/>
                  <a:gd name="connsiteX12" fmla="*/ 16732 w 26141"/>
                  <a:gd name="connsiteY12" fmla="*/ 26446 h 32074"/>
                  <a:gd name="connsiteX13" fmla="*/ 19399 w 26141"/>
                  <a:gd name="connsiteY13" fmla="*/ 28256 h 32074"/>
                  <a:gd name="connsiteX14" fmla="*/ 17970 w 26141"/>
                  <a:gd name="connsiteY14" fmla="*/ 31399 h 32074"/>
                  <a:gd name="connsiteX15" fmla="*/ 8445 w 26141"/>
                  <a:gd name="connsiteY15" fmla="*/ 30732 h 32074"/>
                  <a:gd name="connsiteX16" fmla="*/ 920 w 26141"/>
                  <a:gd name="connsiteY16" fmla="*/ 9872 h 3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141" h="32074">
                    <a:moveTo>
                      <a:pt x="920" y="9872"/>
                    </a:moveTo>
                    <a:cubicBezTo>
                      <a:pt x="2625" y="2929"/>
                      <a:pt x="9645" y="-1329"/>
                      <a:pt x="16589" y="376"/>
                    </a:cubicBezTo>
                    <a:cubicBezTo>
                      <a:pt x="17322" y="557"/>
                      <a:pt x="18037" y="804"/>
                      <a:pt x="18732" y="1109"/>
                    </a:cubicBezTo>
                    <a:cubicBezTo>
                      <a:pt x="21856" y="2652"/>
                      <a:pt x="24371" y="5205"/>
                      <a:pt x="25876" y="8348"/>
                    </a:cubicBezTo>
                    <a:cubicBezTo>
                      <a:pt x="26419" y="9567"/>
                      <a:pt x="26114" y="10987"/>
                      <a:pt x="25114" y="11873"/>
                    </a:cubicBezTo>
                    <a:cubicBezTo>
                      <a:pt x="24114" y="12454"/>
                      <a:pt x="22828" y="12101"/>
                      <a:pt x="22256" y="11101"/>
                    </a:cubicBezTo>
                    <a:cubicBezTo>
                      <a:pt x="22218" y="11044"/>
                      <a:pt x="22190" y="10977"/>
                      <a:pt x="22161" y="10920"/>
                    </a:cubicBezTo>
                    <a:cubicBezTo>
                      <a:pt x="21161" y="8701"/>
                      <a:pt x="19408" y="6910"/>
                      <a:pt x="17208" y="5872"/>
                    </a:cubicBezTo>
                    <a:cubicBezTo>
                      <a:pt x="14884" y="4776"/>
                      <a:pt x="12198" y="4776"/>
                      <a:pt x="9874" y="5872"/>
                    </a:cubicBezTo>
                    <a:cubicBezTo>
                      <a:pt x="7493" y="7139"/>
                      <a:pt x="5711" y="9291"/>
                      <a:pt x="4921" y="11873"/>
                    </a:cubicBezTo>
                    <a:cubicBezTo>
                      <a:pt x="3959" y="14616"/>
                      <a:pt x="3959" y="17607"/>
                      <a:pt x="4921" y="20350"/>
                    </a:cubicBezTo>
                    <a:cubicBezTo>
                      <a:pt x="5883" y="22998"/>
                      <a:pt x="7826" y="25179"/>
                      <a:pt x="10350" y="26446"/>
                    </a:cubicBezTo>
                    <a:cubicBezTo>
                      <a:pt x="12379" y="27341"/>
                      <a:pt x="14703" y="27341"/>
                      <a:pt x="16732" y="26446"/>
                    </a:cubicBezTo>
                    <a:cubicBezTo>
                      <a:pt x="17970" y="26217"/>
                      <a:pt x="19161" y="27017"/>
                      <a:pt x="19399" y="28256"/>
                    </a:cubicBezTo>
                    <a:cubicBezTo>
                      <a:pt x="19761" y="29513"/>
                      <a:pt x="19151" y="30846"/>
                      <a:pt x="17970" y="31399"/>
                    </a:cubicBezTo>
                    <a:cubicBezTo>
                      <a:pt x="14836" y="32494"/>
                      <a:pt x="11398" y="32247"/>
                      <a:pt x="8445" y="30732"/>
                    </a:cubicBezTo>
                    <a:cubicBezTo>
                      <a:pt x="1416" y="26351"/>
                      <a:pt x="-1699" y="17730"/>
                      <a:pt x="920" y="98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E35DEB30-8F3F-46BA-8C97-B7F0C815F67D}"/>
                  </a:ext>
                </a:extLst>
              </p:cNvPr>
              <p:cNvSpPr/>
              <p:nvPr/>
            </p:nvSpPr>
            <p:spPr>
              <a:xfrm>
                <a:off x="4902785" y="3334702"/>
                <a:ext cx="20878" cy="32099"/>
              </a:xfrm>
              <a:custGeom>
                <a:avLst/>
                <a:gdLst>
                  <a:gd name="connsiteX0" fmla="*/ 15639 w 20878"/>
                  <a:gd name="connsiteY0" fmla="*/ 24194 h 32099"/>
                  <a:gd name="connsiteX1" fmla="*/ 6114 w 20878"/>
                  <a:gd name="connsiteY1" fmla="*/ 23337 h 32099"/>
                  <a:gd name="connsiteX2" fmla="*/ 4018 w 20878"/>
                  <a:gd name="connsiteY2" fmla="*/ 28956 h 32099"/>
                  <a:gd name="connsiteX3" fmla="*/ 2018 w 20878"/>
                  <a:gd name="connsiteY3" fmla="*/ 30385 h 32099"/>
                  <a:gd name="connsiteX4" fmla="*/ 1256 w 20878"/>
                  <a:gd name="connsiteY4" fmla="*/ 30385 h 32099"/>
                  <a:gd name="connsiteX5" fmla="*/ 208 w 20878"/>
                  <a:gd name="connsiteY5" fmla="*/ 26956 h 32099"/>
                  <a:gd name="connsiteX6" fmla="*/ 9733 w 20878"/>
                  <a:gd name="connsiteY6" fmla="*/ 1429 h 32099"/>
                  <a:gd name="connsiteX7" fmla="*/ 11829 w 20878"/>
                  <a:gd name="connsiteY7" fmla="*/ 0 h 32099"/>
                  <a:gd name="connsiteX8" fmla="*/ 13734 w 20878"/>
                  <a:gd name="connsiteY8" fmla="*/ 1810 h 32099"/>
                  <a:gd name="connsiteX9" fmla="*/ 20782 w 20878"/>
                  <a:gd name="connsiteY9" fmla="*/ 29052 h 32099"/>
                  <a:gd name="connsiteX10" fmla="*/ 19353 w 20878"/>
                  <a:gd name="connsiteY10" fmla="*/ 32100 h 32099"/>
                  <a:gd name="connsiteX11" fmla="*/ 18591 w 20878"/>
                  <a:gd name="connsiteY11" fmla="*/ 32100 h 32099"/>
                  <a:gd name="connsiteX12" fmla="*/ 16782 w 20878"/>
                  <a:gd name="connsiteY12" fmla="*/ 30385 h 32099"/>
                  <a:gd name="connsiteX13" fmla="*/ 14305 w 20878"/>
                  <a:gd name="connsiteY13" fmla="*/ 19146 h 32099"/>
                  <a:gd name="connsiteX14" fmla="*/ 11733 w 20878"/>
                  <a:gd name="connsiteY14" fmla="*/ 9621 h 32099"/>
                  <a:gd name="connsiteX15" fmla="*/ 8209 w 20878"/>
                  <a:gd name="connsiteY15" fmla="*/ 19146 h 3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878" h="32099">
                    <a:moveTo>
                      <a:pt x="15639" y="24194"/>
                    </a:moveTo>
                    <a:lnTo>
                      <a:pt x="6114" y="23337"/>
                    </a:lnTo>
                    <a:lnTo>
                      <a:pt x="4018" y="28956"/>
                    </a:lnTo>
                    <a:cubicBezTo>
                      <a:pt x="3732" y="29814"/>
                      <a:pt x="2923" y="30395"/>
                      <a:pt x="2018" y="30385"/>
                    </a:cubicBezTo>
                    <a:lnTo>
                      <a:pt x="1256" y="30385"/>
                    </a:lnTo>
                    <a:cubicBezTo>
                      <a:pt x="141" y="29633"/>
                      <a:pt x="-297" y="28204"/>
                      <a:pt x="208" y="26956"/>
                    </a:cubicBezTo>
                    <a:lnTo>
                      <a:pt x="9733" y="1429"/>
                    </a:lnTo>
                    <a:cubicBezTo>
                      <a:pt x="10057" y="553"/>
                      <a:pt x="10895" y="-19"/>
                      <a:pt x="11829" y="0"/>
                    </a:cubicBezTo>
                    <a:cubicBezTo>
                      <a:pt x="12781" y="143"/>
                      <a:pt x="13543" y="867"/>
                      <a:pt x="13734" y="1810"/>
                    </a:cubicBezTo>
                    <a:lnTo>
                      <a:pt x="20782" y="29052"/>
                    </a:lnTo>
                    <a:cubicBezTo>
                      <a:pt x="21125" y="30280"/>
                      <a:pt x="20525" y="31576"/>
                      <a:pt x="19353" y="32100"/>
                    </a:cubicBezTo>
                    <a:lnTo>
                      <a:pt x="18591" y="32100"/>
                    </a:lnTo>
                    <a:cubicBezTo>
                      <a:pt x="17715" y="31919"/>
                      <a:pt x="17010" y="31252"/>
                      <a:pt x="16782" y="30385"/>
                    </a:cubicBezTo>
                    <a:close/>
                    <a:moveTo>
                      <a:pt x="14305" y="19146"/>
                    </a:moveTo>
                    <a:lnTo>
                      <a:pt x="11733" y="9621"/>
                    </a:lnTo>
                    <a:lnTo>
                      <a:pt x="8209" y="191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3F63F56E-0158-485C-AC02-22C1EA71BF1D}"/>
                  </a:ext>
                </a:extLst>
              </p:cNvPr>
              <p:cNvSpPr/>
              <p:nvPr/>
            </p:nvSpPr>
            <p:spPr>
              <a:xfrm>
                <a:off x="4928243" y="3329048"/>
                <a:ext cx="27886" cy="36477"/>
              </a:xfrm>
              <a:custGeom>
                <a:avLst/>
                <a:gdLst>
                  <a:gd name="connsiteX0" fmla="*/ 21994 w 27886"/>
                  <a:gd name="connsiteY0" fmla="*/ 2416 h 36477"/>
                  <a:gd name="connsiteX1" fmla="*/ 27804 w 27886"/>
                  <a:gd name="connsiteY1" fmla="*/ 28228 h 36477"/>
                  <a:gd name="connsiteX2" fmla="*/ 26280 w 27886"/>
                  <a:gd name="connsiteY2" fmla="*/ 31181 h 36477"/>
                  <a:gd name="connsiteX3" fmla="*/ 23708 w 27886"/>
                  <a:gd name="connsiteY3" fmla="*/ 29371 h 36477"/>
                  <a:gd name="connsiteX4" fmla="*/ 19613 w 27886"/>
                  <a:gd name="connsiteY4" fmla="*/ 10988 h 36477"/>
                  <a:gd name="connsiteX5" fmla="*/ 16279 w 27886"/>
                  <a:gd name="connsiteY5" fmla="*/ 21275 h 36477"/>
                  <a:gd name="connsiteX6" fmla="*/ 14945 w 27886"/>
                  <a:gd name="connsiteY6" fmla="*/ 22799 h 36477"/>
                  <a:gd name="connsiteX7" fmla="*/ 14945 w 27886"/>
                  <a:gd name="connsiteY7" fmla="*/ 22799 h 36477"/>
                  <a:gd name="connsiteX8" fmla="*/ 13040 w 27886"/>
                  <a:gd name="connsiteY8" fmla="*/ 22228 h 36477"/>
                  <a:gd name="connsiteX9" fmla="*/ 5801 w 27886"/>
                  <a:gd name="connsiteY9" fmla="*/ 15084 h 36477"/>
                  <a:gd name="connsiteX10" fmla="*/ 9992 w 27886"/>
                  <a:gd name="connsiteY10" fmla="*/ 33467 h 36477"/>
                  <a:gd name="connsiteX11" fmla="*/ 8468 w 27886"/>
                  <a:gd name="connsiteY11" fmla="*/ 36420 h 36477"/>
                  <a:gd name="connsiteX12" fmla="*/ 5944 w 27886"/>
                  <a:gd name="connsiteY12" fmla="*/ 34867 h 36477"/>
                  <a:gd name="connsiteX13" fmla="*/ 5897 w 27886"/>
                  <a:gd name="connsiteY13" fmla="*/ 34610 h 36477"/>
                  <a:gd name="connsiteX14" fmla="*/ 86 w 27886"/>
                  <a:gd name="connsiteY14" fmla="*/ 8893 h 36477"/>
                  <a:gd name="connsiteX15" fmla="*/ 1610 w 27886"/>
                  <a:gd name="connsiteY15" fmla="*/ 5845 h 36477"/>
                  <a:gd name="connsiteX16" fmla="*/ 1610 w 27886"/>
                  <a:gd name="connsiteY16" fmla="*/ 5845 h 36477"/>
                  <a:gd name="connsiteX17" fmla="*/ 3420 w 27886"/>
                  <a:gd name="connsiteY17" fmla="*/ 6416 h 36477"/>
                  <a:gd name="connsiteX18" fmla="*/ 12945 w 27886"/>
                  <a:gd name="connsiteY18" fmla="*/ 15941 h 36477"/>
                  <a:gd name="connsiteX19" fmla="*/ 17517 w 27886"/>
                  <a:gd name="connsiteY19" fmla="*/ 1749 h 36477"/>
                  <a:gd name="connsiteX20" fmla="*/ 18851 w 27886"/>
                  <a:gd name="connsiteY20" fmla="*/ 225 h 36477"/>
                  <a:gd name="connsiteX21" fmla="*/ 18851 w 27886"/>
                  <a:gd name="connsiteY21" fmla="*/ 225 h 36477"/>
                  <a:gd name="connsiteX22" fmla="*/ 21784 w 27886"/>
                  <a:gd name="connsiteY22" fmla="*/ 1225 h 36477"/>
                  <a:gd name="connsiteX23" fmla="*/ 21994 w 27886"/>
                  <a:gd name="connsiteY23" fmla="*/ 2416 h 3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86" h="36477">
                    <a:moveTo>
                      <a:pt x="21994" y="2416"/>
                    </a:moveTo>
                    <a:lnTo>
                      <a:pt x="27804" y="28228"/>
                    </a:lnTo>
                    <a:cubicBezTo>
                      <a:pt x="28128" y="29457"/>
                      <a:pt x="27471" y="30734"/>
                      <a:pt x="26280" y="31181"/>
                    </a:cubicBezTo>
                    <a:cubicBezTo>
                      <a:pt x="25137" y="31181"/>
                      <a:pt x="24089" y="30705"/>
                      <a:pt x="23708" y="29371"/>
                    </a:cubicBezTo>
                    <a:lnTo>
                      <a:pt x="19613" y="10988"/>
                    </a:lnTo>
                    <a:lnTo>
                      <a:pt x="16279" y="21275"/>
                    </a:lnTo>
                    <a:cubicBezTo>
                      <a:pt x="16107" y="21971"/>
                      <a:pt x="15612" y="22542"/>
                      <a:pt x="14945" y="22799"/>
                    </a:cubicBezTo>
                    <a:lnTo>
                      <a:pt x="14945" y="22799"/>
                    </a:lnTo>
                    <a:cubicBezTo>
                      <a:pt x="14250" y="22980"/>
                      <a:pt x="13517" y="22761"/>
                      <a:pt x="13040" y="22228"/>
                    </a:cubicBezTo>
                    <a:lnTo>
                      <a:pt x="5801" y="15084"/>
                    </a:lnTo>
                    <a:lnTo>
                      <a:pt x="9992" y="33467"/>
                    </a:lnTo>
                    <a:cubicBezTo>
                      <a:pt x="10364" y="34705"/>
                      <a:pt x="9697" y="36010"/>
                      <a:pt x="8468" y="36420"/>
                    </a:cubicBezTo>
                    <a:cubicBezTo>
                      <a:pt x="7344" y="36687"/>
                      <a:pt x="6211" y="36001"/>
                      <a:pt x="5944" y="34867"/>
                    </a:cubicBezTo>
                    <a:cubicBezTo>
                      <a:pt x="5925" y="34782"/>
                      <a:pt x="5906" y="34696"/>
                      <a:pt x="5897" y="34610"/>
                    </a:cubicBezTo>
                    <a:lnTo>
                      <a:pt x="86" y="8893"/>
                    </a:lnTo>
                    <a:cubicBezTo>
                      <a:pt x="-247" y="7635"/>
                      <a:pt x="410" y="6331"/>
                      <a:pt x="1610" y="5845"/>
                    </a:cubicBezTo>
                    <a:lnTo>
                      <a:pt x="1610" y="5845"/>
                    </a:lnTo>
                    <a:cubicBezTo>
                      <a:pt x="2277" y="5654"/>
                      <a:pt x="2991" y="5883"/>
                      <a:pt x="3420" y="6416"/>
                    </a:cubicBezTo>
                    <a:lnTo>
                      <a:pt x="12945" y="15941"/>
                    </a:lnTo>
                    <a:lnTo>
                      <a:pt x="17517" y="1749"/>
                    </a:lnTo>
                    <a:cubicBezTo>
                      <a:pt x="17689" y="1054"/>
                      <a:pt x="18184" y="482"/>
                      <a:pt x="18851" y="225"/>
                    </a:cubicBezTo>
                    <a:lnTo>
                      <a:pt x="18851" y="225"/>
                    </a:lnTo>
                    <a:cubicBezTo>
                      <a:pt x="19937" y="-308"/>
                      <a:pt x="21251" y="139"/>
                      <a:pt x="21784" y="1225"/>
                    </a:cubicBezTo>
                    <a:cubicBezTo>
                      <a:pt x="21965" y="1597"/>
                      <a:pt x="22032" y="2006"/>
                      <a:pt x="21994" y="2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0C7D3068-54AC-4EF9-A5B6-5A8B01599998}"/>
                  </a:ext>
                </a:extLst>
              </p:cNvPr>
              <p:cNvSpPr/>
              <p:nvPr/>
            </p:nvSpPr>
            <p:spPr>
              <a:xfrm>
                <a:off x="4954359" y="3319851"/>
                <a:ext cx="19064" cy="32719"/>
              </a:xfrm>
              <a:custGeom>
                <a:avLst/>
                <a:gdLst>
                  <a:gd name="connsiteX0" fmla="*/ 15309 w 19064"/>
                  <a:gd name="connsiteY0" fmla="*/ 17804 h 32719"/>
                  <a:gd name="connsiteX1" fmla="*/ 11403 w 19064"/>
                  <a:gd name="connsiteY1" fmla="*/ 20566 h 32719"/>
                  <a:gd name="connsiteX2" fmla="*/ 15690 w 19064"/>
                  <a:gd name="connsiteY2" fmla="*/ 29044 h 32719"/>
                  <a:gd name="connsiteX3" fmla="*/ 15023 w 19064"/>
                  <a:gd name="connsiteY3" fmla="*/ 32377 h 32719"/>
                  <a:gd name="connsiteX4" fmla="*/ 12375 w 19064"/>
                  <a:gd name="connsiteY4" fmla="*/ 31901 h 32719"/>
                  <a:gd name="connsiteX5" fmla="*/ 12165 w 19064"/>
                  <a:gd name="connsiteY5" fmla="*/ 31520 h 32719"/>
                  <a:gd name="connsiteX6" fmla="*/ 354 w 19064"/>
                  <a:gd name="connsiteY6" fmla="*/ 8756 h 32719"/>
                  <a:gd name="connsiteX7" fmla="*/ 1021 w 19064"/>
                  <a:gd name="connsiteY7" fmla="*/ 5327 h 32719"/>
                  <a:gd name="connsiteX8" fmla="*/ 1021 w 19064"/>
                  <a:gd name="connsiteY8" fmla="*/ 5327 h 32719"/>
                  <a:gd name="connsiteX9" fmla="*/ 6736 w 19064"/>
                  <a:gd name="connsiteY9" fmla="*/ 1231 h 32719"/>
                  <a:gd name="connsiteX10" fmla="*/ 17157 w 19064"/>
                  <a:gd name="connsiteY10" fmla="*/ 3402 h 32719"/>
                  <a:gd name="connsiteX11" fmla="*/ 17690 w 19064"/>
                  <a:gd name="connsiteY11" fmla="*/ 4374 h 32719"/>
                  <a:gd name="connsiteX12" fmla="*/ 15309 w 19064"/>
                  <a:gd name="connsiteY12" fmla="*/ 17804 h 32719"/>
                  <a:gd name="connsiteX13" fmla="*/ 9118 w 19064"/>
                  <a:gd name="connsiteY13" fmla="*/ 16280 h 32719"/>
                  <a:gd name="connsiteX14" fmla="*/ 13118 w 19064"/>
                  <a:gd name="connsiteY14" fmla="*/ 13518 h 32719"/>
                  <a:gd name="connsiteX15" fmla="*/ 14356 w 19064"/>
                  <a:gd name="connsiteY15" fmla="*/ 7136 h 32719"/>
                  <a:gd name="connsiteX16" fmla="*/ 9813 w 19064"/>
                  <a:gd name="connsiteY16" fmla="*/ 5098 h 32719"/>
                  <a:gd name="connsiteX17" fmla="*/ 9022 w 19064"/>
                  <a:gd name="connsiteY17" fmla="*/ 5517 h 32719"/>
                  <a:gd name="connsiteX18" fmla="*/ 5022 w 19064"/>
                  <a:gd name="connsiteY18" fmla="*/ 8374 h 3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64" h="32719">
                    <a:moveTo>
                      <a:pt x="15309" y="17804"/>
                    </a:moveTo>
                    <a:lnTo>
                      <a:pt x="11403" y="20566"/>
                    </a:lnTo>
                    <a:lnTo>
                      <a:pt x="15690" y="29044"/>
                    </a:lnTo>
                    <a:cubicBezTo>
                      <a:pt x="16261" y="30177"/>
                      <a:pt x="15985" y="31549"/>
                      <a:pt x="15023" y="32377"/>
                    </a:cubicBezTo>
                    <a:cubicBezTo>
                      <a:pt x="14156" y="32978"/>
                      <a:pt x="12975" y="32768"/>
                      <a:pt x="12375" y="31901"/>
                    </a:cubicBezTo>
                    <a:cubicBezTo>
                      <a:pt x="12289" y="31787"/>
                      <a:pt x="12223" y="31654"/>
                      <a:pt x="12165" y="31520"/>
                    </a:cubicBezTo>
                    <a:lnTo>
                      <a:pt x="354" y="8756"/>
                    </a:lnTo>
                    <a:cubicBezTo>
                      <a:pt x="-303" y="7603"/>
                      <a:pt x="-26" y="6146"/>
                      <a:pt x="1021" y="5327"/>
                    </a:cubicBezTo>
                    <a:lnTo>
                      <a:pt x="1021" y="5327"/>
                    </a:lnTo>
                    <a:lnTo>
                      <a:pt x="6736" y="1231"/>
                    </a:lnTo>
                    <a:cubicBezTo>
                      <a:pt x="10213" y="-1046"/>
                      <a:pt x="14880" y="-74"/>
                      <a:pt x="17157" y="3402"/>
                    </a:cubicBezTo>
                    <a:cubicBezTo>
                      <a:pt x="17357" y="3717"/>
                      <a:pt x="17538" y="4041"/>
                      <a:pt x="17690" y="4374"/>
                    </a:cubicBezTo>
                    <a:cubicBezTo>
                      <a:pt x="20195" y="8851"/>
                      <a:pt x="19204" y="14470"/>
                      <a:pt x="15309" y="17804"/>
                    </a:cubicBezTo>
                    <a:close/>
                    <a:moveTo>
                      <a:pt x="9118" y="16280"/>
                    </a:moveTo>
                    <a:lnTo>
                      <a:pt x="13118" y="13518"/>
                    </a:lnTo>
                    <a:cubicBezTo>
                      <a:pt x="14994" y="11956"/>
                      <a:pt x="15509" y="9289"/>
                      <a:pt x="14356" y="7136"/>
                    </a:cubicBezTo>
                    <a:cubicBezTo>
                      <a:pt x="13661" y="5317"/>
                      <a:pt x="11632" y="4403"/>
                      <a:pt x="9813" y="5098"/>
                    </a:cubicBezTo>
                    <a:cubicBezTo>
                      <a:pt x="9527" y="5203"/>
                      <a:pt x="9270" y="5346"/>
                      <a:pt x="9022" y="5517"/>
                    </a:cubicBezTo>
                    <a:lnTo>
                      <a:pt x="5022" y="837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0B0D8359-E971-4729-A08F-40A7209DEB57}"/>
                  </a:ext>
                </a:extLst>
              </p:cNvPr>
              <p:cNvSpPr/>
              <p:nvPr/>
            </p:nvSpPr>
            <p:spPr>
              <a:xfrm>
                <a:off x="4806924" y="3217354"/>
                <a:ext cx="12725" cy="12753"/>
              </a:xfrm>
              <a:custGeom>
                <a:avLst/>
                <a:gdLst>
                  <a:gd name="connsiteX0" fmla="*/ 12725 w 12725"/>
                  <a:gd name="connsiteY0" fmla="*/ 7049 h 12753"/>
                  <a:gd name="connsiteX1" fmla="*/ 5705 w 12725"/>
                  <a:gd name="connsiteY1" fmla="*/ 12716 h 12753"/>
                  <a:gd name="connsiteX2" fmla="*/ 38 w 12725"/>
                  <a:gd name="connsiteY2" fmla="*/ 5696 h 12753"/>
                  <a:gd name="connsiteX3" fmla="*/ 6058 w 12725"/>
                  <a:gd name="connsiteY3" fmla="*/ 0 h 12753"/>
                  <a:gd name="connsiteX4" fmla="*/ 12725 w 12725"/>
                  <a:gd name="connsiteY4" fmla="*/ 7049 h 1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25" h="12753">
                    <a:moveTo>
                      <a:pt x="12725" y="7049"/>
                    </a:moveTo>
                    <a:cubicBezTo>
                      <a:pt x="12354" y="10554"/>
                      <a:pt x="9210" y="13097"/>
                      <a:pt x="5705" y="12716"/>
                    </a:cubicBezTo>
                    <a:cubicBezTo>
                      <a:pt x="2200" y="12344"/>
                      <a:pt x="-343" y="9201"/>
                      <a:pt x="38" y="5696"/>
                    </a:cubicBezTo>
                    <a:cubicBezTo>
                      <a:pt x="362" y="2572"/>
                      <a:pt x="2924" y="162"/>
                      <a:pt x="6058" y="0"/>
                    </a:cubicBezTo>
                    <a:cubicBezTo>
                      <a:pt x="9820" y="152"/>
                      <a:pt x="12782" y="3277"/>
                      <a:pt x="12725" y="70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3295FB73-F983-47FD-ADF0-B6B0F15AA0A4}"/>
                  </a:ext>
                </a:extLst>
              </p:cNvPr>
              <p:cNvSpPr/>
              <p:nvPr/>
            </p:nvSpPr>
            <p:spPr>
              <a:xfrm>
                <a:off x="5015811" y="3204305"/>
                <a:ext cx="12786" cy="14858"/>
              </a:xfrm>
              <a:custGeom>
                <a:avLst/>
                <a:gdLst>
                  <a:gd name="connsiteX0" fmla="*/ 12721 w 12786"/>
                  <a:gd name="connsiteY0" fmla="*/ 7048 h 14858"/>
                  <a:gd name="connsiteX1" fmla="*/ 6911 w 12786"/>
                  <a:gd name="connsiteY1" fmla="*/ 14859 h 14858"/>
                  <a:gd name="connsiteX2" fmla="*/ 25 w 12786"/>
                  <a:gd name="connsiteY2" fmla="*/ 6744 h 14858"/>
                  <a:gd name="connsiteX3" fmla="*/ 5959 w 12786"/>
                  <a:gd name="connsiteY3" fmla="*/ 0 h 14858"/>
                  <a:gd name="connsiteX4" fmla="*/ 12721 w 12786"/>
                  <a:gd name="connsiteY4" fmla="*/ 7048 h 1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6" h="14858">
                    <a:moveTo>
                      <a:pt x="12721" y="7048"/>
                    </a:moveTo>
                    <a:cubicBezTo>
                      <a:pt x="13236" y="10801"/>
                      <a:pt x="10655" y="14268"/>
                      <a:pt x="6911" y="14859"/>
                    </a:cubicBezTo>
                    <a:cubicBezTo>
                      <a:pt x="2768" y="14516"/>
                      <a:pt x="-309" y="10887"/>
                      <a:pt x="25" y="6744"/>
                    </a:cubicBezTo>
                    <a:cubicBezTo>
                      <a:pt x="301" y="3429"/>
                      <a:pt x="2711" y="695"/>
                      <a:pt x="5959" y="0"/>
                    </a:cubicBezTo>
                    <a:cubicBezTo>
                      <a:pt x="9740" y="152"/>
                      <a:pt x="12721" y="3267"/>
                      <a:pt x="12721" y="7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82E1F243-F7CB-4F18-9836-86824A59F5D4}"/>
                  </a:ext>
                </a:extLst>
              </p:cNvPr>
              <p:cNvSpPr/>
              <p:nvPr/>
            </p:nvSpPr>
            <p:spPr>
              <a:xfrm>
                <a:off x="5332117" y="3152015"/>
                <a:ext cx="373746" cy="461293"/>
              </a:xfrm>
              <a:custGeom>
                <a:avLst/>
                <a:gdLst>
                  <a:gd name="connsiteX0" fmla="*/ 4930 w 373746"/>
                  <a:gd name="connsiteY0" fmla="*/ 391285 h 461293"/>
                  <a:gd name="connsiteX1" fmla="*/ 85893 w 373746"/>
                  <a:gd name="connsiteY1" fmla="*/ 161161 h 461293"/>
                  <a:gd name="connsiteX2" fmla="*/ 120564 w 373746"/>
                  <a:gd name="connsiteY2" fmla="*/ 148874 h 461293"/>
                  <a:gd name="connsiteX3" fmla="*/ 120564 w 373746"/>
                  <a:gd name="connsiteY3" fmla="*/ 148874 h 461293"/>
                  <a:gd name="connsiteX4" fmla="*/ 242865 w 373746"/>
                  <a:gd name="connsiteY4" fmla="*/ 78103 h 461293"/>
                  <a:gd name="connsiteX5" fmla="*/ 366214 w 373746"/>
                  <a:gd name="connsiteY5" fmla="*/ 4760 h 461293"/>
                  <a:gd name="connsiteX6" fmla="*/ 288585 w 373746"/>
                  <a:gd name="connsiteY6" fmla="*/ 166685 h 461293"/>
                  <a:gd name="connsiteX7" fmla="*/ 362689 w 373746"/>
                  <a:gd name="connsiteY7" fmla="*/ 194594 h 461293"/>
                  <a:gd name="connsiteX8" fmla="*/ 207527 w 373746"/>
                  <a:gd name="connsiteY8" fmla="*/ 461294 h 461293"/>
                  <a:gd name="connsiteX9" fmla="*/ 4930 w 373746"/>
                  <a:gd name="connsiteY9" fmla="*/ 391285 h 46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746" h="461293">
                    <a:moveTo>
                      <a:pt x="4930" y="391285"/>
                    </a:moveTo>
                    <a:cubicBezTo>
                      <a:pt x="-19549" y="368711"/>
                      <a:pt x="53413" y="172210"/>
                      <a:pt x="85893" y="161161"/>
                    </a:cubicBezTo>
                    <a:cubicBezTo>
                      <a:pt x="91989" y="159256"/>
                      <a:pt x="100942" y="156589"/>
                      <a:pt x="120564" y="148874"/>
                    </a:cubicBezTo>
                    <a:lnTo>
                      <a:pt x="120564" y="148874"/>
                    </a:lnTo>
                    <a:cubicBezTo>
                      <a:pt x="164579" y="131395"/>
                      <a:pt x="205784" y="107554"/>
                      <a:pt x="242865" y="78103"/>
                    </a:cubicBezTo>
                    <a:cubicBezTo>
                      <a:pt x="285918" y="41622"/>
                      <a:pt x="345640" y="-17147"/>
                      <a:pt x="366214" y="4760"/>
                    </a:cubicBezTo>
                    <a:cubicBezTo>
                      <a:pt x="396217" y="37431"/>
                      <a:pt x="329638" y="121346"/>
                      <a:pt x="288585" y="166685"/>
                    </a:cubicBezTo>
                    <a:cubicBezTo>
                      <a:pt x="321256" y="174020"/>
                      <a:pt x="348688" y="183259"/>
                      <a:pt x="362689" y="194594"/>
                    </a:cubicBezTo>
                    <a:cubicBezTo>
                      <a:pt x="409267" y="232027"/>
                      <a:pt x="268297" y="461294"/>
                      <a:pt x="207527" y="461294"/>
                    </a:cubicBezTo>
                    <a:cubicBezTo>
                      <a:pt x="149044" y="461008"/>
                      <a:pt x="29410" y="413669"/>
                      <a:pt x="4930" y="391285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9BD5B593-F0BD-4EFF-A4F0-2684008EAA7A}"/>
                  </a:ext>
                </a:extLst>
              </p:cNvPr>
              <p:cNvSpPr/>
              <p:nvPr/>
            </p:nvSpPr>
            <p:spPr>
              <a:xfrm>
                <a:off x="4325538" y="3434016"/>
                <a:ext cx="891571" cy="776604"/>
              </a:xfrm>
              <a:custGeom>
                <a:avLst/>
                <a:gdLst>
                  <a:gd name="connsiteX0" fmla="*/ 774908 w 891571"/>
                  <a:gd name="connsiteY0" fmla="*/ 116998 h 776604"/>
                  <a:gd name="connsiteX1" fmla="*/ 674896 w 891571"/>
                  <a:gd name="connsiteY1" fmla="*/ 222 h 776604"/>
                  <a:gd name="connsiteX2" fmla="*/ 507446 w 891571"/>
                  <a:gd name="connsiteY2" fmla="*/ 88423 h 776604"/>
                  <a:gd name="connsiteX3" fmla="*/ 88346 w 891571"/>
                  <a:gd name="connsiteY3" fmla="*/ 162147 h 776604"/>
                  <a:gd name="connsiteX4" fmla="*/ 58343 w 891571"/>
                  <a:gd name="connsiteY4" fmla="*/ 560292 h 776604"/>
                  <a:gd name="connsiteX5" fmla="*/ 387431 w 891571"/>
                  <a:gd name="connsiteY5" fmla="*/ 768985 h 776604"/>
                  <a:gd name="connsiteX6" fmla="*/ 619175 w 891571"/>
                  <a:gd name="connsiteY6" fmla="*/ 552672 h 776604"/>
                  <a:gd name="connsiteX7" fmla="*/ 891018 w 891571"/>
                  <a:gd name="connsiteY7" fmla="*/ 384174 h 776604"/>
                  <a:gd name="connsiteX8" fmla="*/ 814818 w 891571"/>
                  <a:gd name="connsiteY8" fmla="*/ 314832 h 776604"/>
                  <a:gd name="connsiteX9" fmla="*/ 817581 w 891571"/>
                  <a:gd name="connsiteY9" fmla="*/ 245014 h 776604"/>
                  <a:gd name="connsiteX10" fmla="*/ 774908 w 891571"/>
                  <a:gd name="connsiteY10" fmla="*/ 116998 h 77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71" h="776604">
                    <a:moveTo>
                      <a:pt x="774908" y="116998"/>
                    </a:moveTo>
                    <a:cubicBezTo>
                      <a:pt x="771479" y="97948"/>
                      <a:pt x="750239" y="3937"/>
                      <a:pt x="674896" y="222"/>
                    </a:cubicBezTo>
                    <a:cubicBezTo>
                      <a:pt x="580598" y="-4350"/>
                      <a:pt x="553738" y="62992"/>
                      <a:pt x="507446" y="88423"/>
                    </a:cubicBezTo>
                    <a:cubicBezTo>
                      <a:pt x="416959" y="138144"/>
                      <a:pt x="225030" y="53371"/>
                      <a:pt x="88346" y="162147"/>
                    </a:cubicBezTo>
                    <a:cubicBezTo>
                      <a:pt x="-48337" y="270922"/>
                      <a:pt x="-141" y="453993"/>
                      <a:pt x="58343" y="560292"/>
                    </a:cubicBezTo>
                    <a:cubicBezTo>
                      <a:pt x="116826" y="666591"/>
                      <a:pt x="242747" y="811561"/>
                      <a:pt x="387431" y="768985"/>
                    </a:cubicBezTo>
                    <a:cubicBezTo>
                      <a:pt x="527830" y="727646"/>
                      <a:pt x="551738" y="601249"/>
                      <a:pt x="619175" y="552672"/>
                    </a:cubicBezTo>
                    <a:cubicBezTo>
                      <a:pt x="680706" y="508380"/>
                      <a:pt x="880350" y="471805"/>
                      <a:pt x="891018" y="384174"/>
                    </a:cubicBezTo>
                    <a:cubicBezTo>
                      <a:pt x="898067" y="325691"/>
                      <a:pt x="835869" y="341217"/>
                      <a:pt x="814818" y="314832"/>
                    </a:cubicBezTo>
                    <a:cubicBezTo>
                      <a:pt x="793768" y="288448"/>
                      <a:pt x="816152" y="259778"/>
                      <a:pt x="817581" y="245014"/>
                    </a:cubicBezTo>
                    <a:cubicBezTo>
                      <a:pt x="820819" y="211677"/>
                      <a:pt x="774908" y="116998"/>
                      <a:pt x="774908" y="116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5C49F1F9-F911-49D6-B204-0A503237B209}"/>
                  </a:ext>
                </a:extLst>
              </p:cNvPr>
              <p:cNvSpPr/>
              <p:nvPr/>
            </p:nvSpPr>
            <p:spPr>
              <a:xfrm>
                <a:off x="4327389" y="3438155"/>
                <a:ext cx="891571" cy="776604"/>
              </a:xfrm>
              <a:custGeom>
                <a:avLst/>
                <a:gdLst>
                  <a:gd name="connsiteX0" fmla="*/ 774908 w 891571"/>
                  <a:gd name="connsiteY0" fmla="*/ 116998 h 776604"/>
                  <a:gd name="connsiteX1" fmla="*/ 674896 w 891571"/>
                  <a:gd name="connsiteY1" fmla="*/ 222 h 776604"/>
                  <a:gd name="connsiteX2" fmla="*/ 507446 w 891571"/>
                  <a:gd name="connsiteY2" fmla="*/ 88423 h 776604"/>
                  <a:gd name="connsiteX3" fmla="*/ 88346 w 891571"/>
                  <a:gd name="connsiteY3" fmla="*/ 162147 h 776604"/>
                  <a:gd name="connsiteX4" fmla="*/ 58343 w 891571"/>
                  <a:gd name="connsiteY4" fmla="*/ 560292 h 776604"/>
                  <a:gd name="connsiteX5" fmla="*/ 387431 w 891571"/>
                  <a:gd name="connsiteY5" fmla="*/ 768985 h 776604"/>
                  <a:gd name="connsiteX6" fmla="*/ 619175 w 891571"/>
                  <a:gd name="connsiteY6" fmla="*/ 552672 h 776604"/>
                  <a:gd name="connsiteX7" fmla="*/ 891018 w 891571"/>
                  <a:gd name="connsiteY7" fmla="*/ 384174 h 776604"/>
                  <a:gd name="connsiteX8" fmla="*/ 814818 w 891571"/>
                  <a:gd name="connsiteY8" fmla="*/ 314832 h 776604"/>
                  <a:gd name="connsiteX9" fmla="*/ 817581 w 891571"/>
                  <a:gd name="connsiteY9" fmla="*/ 245014 h 776604"/>
                  <a:gd name="connsiteX10" fmla="*/ 774908 w 891571"/>
                  <a:gd name="connsiteY10" fmla="*/ 116998 h 77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71" h="776604">
                    <a:moveTo>
                      <a:pt x="774908" y="116998"/>
                    </a:moveTo>
                    <a:cubicBezTo>
                      <a:pt x="771479" y="97948"/>
                      <a:pt x="750239" y="3937"/>
                      <a:pt x="674896" y="222"/>
                    </a:cubicBezTo>
                    <a:cubicBezTo>
                      <a:pt x="580598" y="-4350"/>
                      <a:pt x="553738" y="62992"/>
                      <a:pt x="507446" y="88423"/>
                    </a:cubicBezTo>
                    <a:cubicBezTo>
                      <a:pt x="416959" y="138144"/>
                      <a:pt x="225030" y="53371"/>
                      <a:pt x="88346" y="162147"/>
                    </a:cubicBezTo>
                    <a:cubicBezTo>
                      <a:pt x="-48337" y="270922"/>
                      <a:pt x="-141" y="453993"/>
                      <a:pt x="58343" y="560292"/>
                    </a:cubicBezTo>
                    <a:cubicBezTo>
                      <a:pt x="116826" y="666591"/>
                      <a:pt x="242747" y="811561"/>
                      <a:pt x="387431" y="768985"/>
                    </a:cubicBezTo>
                    <a:cubicBezTo>
                      <a:pt x="527830" y="727646"/>
                      <a:pt x="551738" y="601249"/>
                      <a:pt x="619175" y="552672"/>
                    </a:cubicBezTo>
                    <a:cubicBezTo>
                      <a:pt x="680706" y="508380"/>
                      <a:pt x="880350" y="471805"/>
                      <a:pt x="891018" y="384174"/>
                    </a:cubicBezTo>
                    <a:cubicBezTo>
                      <a:pt x="898067" y="325691"/>
                      <a:pt x="835869" y="341217"/>
                      <a:pt x="814818" y="314832"/>
                    </a:cubicBezTo>
                    <a:cubicBezTo>
                      <a:pt x="793768" y="288448"/>
                      <a:pt x="816152" y="259778"/>
                      <a:pt x="817581" y="245014"/>
                    </a:cubicBezTo>
                    <a:cubicBezTo>
                      <a:pt x="820819" y="211677"/>
                      <a:pt x="774908" y="116998"/>
                      <a:pt x="774908" y="116998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C866F4B6-FCB0-465E-9905-3EE17F0781F6}"/>
                  </a:ext>
                </a:extLst>
              </p:cNvPr>
              <p:cNvSpPr/>
              <p:nvPr/>
            </p:nvSpPr>
            <p:spPr>
              <a:xfrm>
                <a:off x="4363114" y="3434016"/>
                <a:ext cx="891538" cy="776604"/>
              </a:xfrm>
              <a:custGeom>
                <a:avLst/>
                <a:gdLst>
                  <a:gd name="connsiteX0" fmla="*/ 774956 w 891538"/>
                  <a:gd name="connsiteY0" fmla="*/ 116998 h 776604"/>
                  <a:gd name="connsiteX1" fmla="*/ 674944 w 891538"/>
                  <a:gd name="connsiteY1" fmla="*/ 222 h 776604"/>
                  <a:gd name="connsiteX2" fmla="*/ 507494 w 891538"/>
                  <a:gd name="connsiteY2" fmla="*/ 88423 h 776604"/>
                  <a:gd name="connsiteX3" fmla="*/ 88394 w 891538"/>
                  <a:gd name="connsiteY3" fmla="*/ 162147 h 776604"/>
                  <a:gd name="connsiteX4" fmla="*/ 58295 w 891538"/>
                  <a:gd name="connsiteY4" fmla="*/ 560292 h 776604"/>
                  <a:gd name="connsiteX5" fmla="*/ 387384 w 891538"/>
                  <a:gd name="connsiteY5" fmla="*/ 768985 h 776604"/>
                  <a:gd name="connsiteX6" fmla="*/ 619127 w 891538"/>
                  <a:gd name="connsiteY6" fmla="*/ 552672 h 776604"/>
                  <a:gd name="connsiteX7" fmla="*/ 890971 w 891538"/>
                  <a:gd name="connsiteY7" fmla="*/ 384174 h 776604"/>
                  <a:gd name="connsiteX8" fmla="*/ 814771 w 891538"/>
                  <a:gd name="connsiteY8" fmla="*/ 314832 h 776604"/>
                  <a:gd name="connsiteX9" fmla="*/ 817533 w 891538"/>
                  <a:gd name="connsiteY9" fmla="*/ 245014 h 776604"/>
                  <a:gd name="connsiteX10" fmla="*/ 774956 w 891538"/>
                  <a:gd name="connsiteY10" fmla="*/ 116998 h 77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38" h="776604">
                    <a:moveTo>
                      <a:pt x="774956" y="116998"/>
                    </a:moveTo>
                    <a:cubicBezTo>
                      <a:pt x="771527" y="97948"/>
                      <a:pt x="750286" y="3937"/>
                      <a:pt x="674944" y="222"/>
                    </a:cubicBezTo>
                    <a:cubicBezTo>
                      <a:pt x="580741" y="-4350"/>
                      <a:pt x="553786" y="62992"/>
                      <a:pt x="507494" y="88423"/>
                    </a:cubicBezTo>
                    <a:cubicBezTo>
                      <a:pt x="417007" y="138144"/>
                      <a:pt x="225173" y="53371"/>
                      <a:pt x="88394" y="162147"/>
                    </a:cubicBezTo>
                    <a:cubicBezTo>
                      <a:pt x="-48385" y="270922"/>
                      <a:pt x="-93" y="453993"/>
                      <a:pt x="58295" y="560292"/>
                    </a:cubicBezTo>
                    <a:cubicBezTo>
                      <a:pt x="116683" y="666591"/>
                      <a:pt x="242794" y="811561"/>
                      <a:pt x="387384" y="768985"/>
                    </a:cubicBezTo>
                    <a:cubicBezTo>
                      <a:pt x="527878" y="727646"/>
                      <a:pt x="551690" y="601249"/>
                      <a:pt x="619127" y="552672"/>
                    </a:cubicBezTo>
                    <a:cubicBezTo>
                      <a:pt x="680659" y="508380"/>
                      <a:pt x="880303" y="471805"/>
                      <a:pt x="890971" y="384174"/>
                    </a:cubicBezTo>
                    <a:cubicBezTo>
                      <a:pt x="898114" y="325691"/>
                      <a:pt x="835916" y="341217"/>
                      <a:pt x="814771" y="314832"/>
                    </a:cubicBezTo>
                    <a:cubicBezTo>
                      <a:pt x="793625" y="288448"/>
                      <a:pt x="816104" y="259778"/>
                      <a:pt x="817533" y="245014"/>
                    </a:cubicBezTo>
                    <a:cubicBezTo>
                      <a:pt x="820962" y="211677"/>
                      <a:pt x="774956" y="116998"/>
                      <a:pt x="774956" y="116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61B433EC-026A-4056-8133-0830DD5784D3}"/>
                  </a:ext>
                </a:extLst>
              </p:cNvPr>
              <p:cNvSpPr/>
              <p:nvPr/>
            </p:nvSpPr>
            <p:spPr>
              <a:xfrm>
                <a:off x="4783512" y="3723608"/>
                <a:ext cx="301145" cy="277486"/>
              </a:xfrm>
              <a:custGeom>
                <a:avLst/>
                <a:gdLst>
                  <a:gd name="connsiteX0" fmla="*/ 1086 w 301145"/>
                  <a:gd name="connsiteY0" fmla="*/ 151162 h 277486"/>
                  <a:gd name="connsiteX1" fmla="*/ 99003 w 301145"/>
                  <a:gd name="connsiteY1" fmla="*/ 92107 h 277486"/>
                  <a:gd name="connsiteX2" fmla="*/ 200730 w 301145"/>
                  <a:gd name="connsiteY2" fmla="*/ 95441 h 277486"/>
                  <a:gd name="connsiteX3" fmla="*/ 257023 w 301145"/>
                  <a:gd name="connsiteY3" fmla="*/ 11049 h 277486"/>
                  <a:gd name="connsiteX4" fmla="*/ 279787 w 301145"/>
                  <a:gd name="connsiteY4" fmla="*/ 0 h 277486"/>
                  <a:gd name="connsiteX5" fmla="*/ 300933 w 301145"/>
                  <a:gd name="connsiteY5" fmla="*/ 57150 h 277486"/>
                  <a:gd name="connsiteX6" fmla="*/ 77572 w 301145"/>
                  <a:gd name="connsiteY6" fmla="*/ 275368 h 277486"/>
                  <a:gd name="connsiteX7" fmla="*/ 1086 w 301145"/>
                  <a:gd name="connsiteY7" fmla="*/ 151162 h 27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145" h="277486">
                    <a:moveTo>
                      <a:pt x="1086" y="151162"/>
                    </a:moveTo>
                    <a:lnTo>
                      <a:pt x="99003" y="92107"/>
                    </a:lnTo>
                    <a:cubicBezTo>
                      <a:pt x="99003" y="92107"/>
                      <a:pt x="149390" y="120682"/>
                      <a:pt x="200730" y="95441"/>
                    </a:cubicBezTo>
                    <a:cubicBezTo>
                      <a:pt x="252070" y="70199"/>
                      <a:pt x="257023" y="11049"/>
                      <a:pt x="257023" y="11049"/>
                    </a:cubicBezTo>
                    <a:lnTo>
                      <a:pt x="279787" y="0"/>
                    </a:lnTo>
                    <a:cubicBezTo>
                      <a:pt x="292103" y="16669"/>
                      <a:pt x="299428" y="36481"/>
                      <a:pt x="300933" y="57150"/>
                    </a:cubicBezTo>
                    <a:cubicBezTo>
                      <a:pt x="306648" y="124396"/>
                      <a:pt x="196158" y="298609"/>
                      <a:pt x="77572" y="275368"/>
                    </a:cubicBezTo>
                    <a:cubicBezTo>
                      <a:pt x="-15107" y="257842"/>
                      <a:pt x="1086" y="151162"/>
                      <a:pt x="1086" y="151162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64030CD9-4AF2-4734-A3D4-EB33910A7789}"/>
                  </a:ext>
                </a:extLst>
              </p:cNvPr>
              <p:cNvSpPr/>
              <p:nvPr/>
            </p:nvSpPr>
            <p:spPr>
              <a:xfrm>
                <a:off x="4829979" y="3619174"/>
                <a:ext cx="216463" cy="216484"/>
              </a:xfrm>
              <a:custGeom>
                <a:avLst/>
                <a:gdLst>
                  <a:gd name="connsiteX0" fmla="*/ 212460 w 216463"/>
                  <a:gd name="connsiteY0" fmla="*/ 79193 h 216484"/>
                  <a:gd name="connsiteX1" fmla="*/ 137289 w 216463"/>
                  <a:gd name="connsiteY1" fmla="*/ 212486 h 216484"/>
                  <a:gd name="connsiteX2" fmla="*/ 4005 w 216463"/>
                  <a:gd name="connsiteY2" fmla="*/ 137314 h 216484"/>
                  <a:gd name="connsiteX3" fmla="*/ 79110 w 216463"/>
                  <a:gd name="connsiteY3" fmla="*/ 4041 h 216484"/>
                  <a:gd name="connsiteX4" fmla="*/ 212393 w 216463"/>
                  <a:gd name="connsiteY4" fmla="*/ 78945 h 216484"/>
                  <a:gd name="connsiteX5" fmla="*/ 212460 w 216463"/>
                  <a:gd name="connsiteY5" fmla="*/ 79193 h 21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463" h="216484">
                    <a:moveTo>
                      <a:pt x="212460" y="79193"/>
                    </a:moveTo>
                    <a:cubicBezTo>
                      <a:pt x="228510" y="136752"/>
                      <a:pt x="194858" y="196436"/>
                      <a:pt x="137289" y="212486"/>
                    </a:cubicBezTo>
                    <a:cubicBezTo>
                      <a:pt x="79729" y="228526"/>
                      <a:pt x="20055" y="194874"/>
                      <a:pt x="4005" y="137314"/>
                    </a:cubicBezTo>
                    <a:cubicBezTo>
                      <a:pt x="-12044" y="79774"/>
                      <a:pt x="21579" y="20119"/>
                      <a:pt x="79110" y="4041"/>
                    </a:cubicBezTo>
                    <a:cubicBezTo>
                      <a:pt x="136603" y="-12076"/>
                      <a:pt x="196268" y="21462"/>
                      <a:pt x="212393" y="78945"/>
                    </a:cubicBezTo>
                    <a:cubicBezTo>
                      <a:pt x="212412" y="79031"/>
                      <a:pt x="212441" y="79107"/>
                      <a:pt x="212460" y="79193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20689481-7919-41B4-B481-D5010F6AF5EA}"/>
                  </a:ext>
                </a:extLst>
              </p:cNvPr>
              <p:cNvSpPr/>
              <p:nvPr/>
            </p:nvSpPr>
            <p:spPr>
              <a:xfrm>
                <a:off x="4829979" y="3619174"/>
                <a:ext cx="216463" cy="216484"/>
              </a:xfrm>
              <a:custGeom>
                <a:avLst/>
                <a:gdLst>
                  <a:gd name="connsiteX0" fmla="*/ 212460 w 216463"/>
                  <a:gd name="connsiteY0" fmla="*/ 79193 h 216484"/>
                  <a:gd name="connsiteX1" fmla="*/ 137289 w 216463"/>
                  <a:gd name="connsiteY1" fmla="*/ 212486 h 216484"/>
                  <a:gd name="connsiteX2" fmla="*/ 4005 w 216463"/>
                  <a:gd name="connsiteY2" fmla="*/ 137314 h 216484"/>
                  <a:gd name="connsiteX3" fmla="*/ 79110 w 216463"/>
                  <a:gd name="connsiteY3" fmla="*/ 4041 h 216484"/>
                  <a:gd name="connsiteX4" fmla="*/ 212393 w 216463"/>
                  <a:gd name="connsiteY4" fmla="*/ 78945 h 216484"/>
                  <a:gd name="connsiteX5" fmla="*/ 212460 w 216463"/>
                  <a:gd name="connsiteY5" fmla="*/ 79193 h 21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463" h="216484">
                    <a:moveTo>
                      <a:pt x="212460" y="79193"/>
                    </a:moveTo>
                    <a:cubicBezTo>
                      <a:pt x="228510" y="136752"/>
                      <a:pt x="194858" y="196436"/>
                      <a:pt x="137289" y="212486"/>
                    </a:cubicBezTo>
                    <a:cubicBezTo>
                      <a:pt x="79729" y="228526"/>
                      <a:pt x="20055" y="194874"/>
                      <a:pt x="4005" y="137314"/>
                    </a:cubicBezTo>
                    <a:cubicBezTo>
                      <a:pt x="-12044" y="79774"/>
                      <a:pt x="21579" y="20119"/>
                      <a:pt x="79110" y="4041"/>
                    </a:cubicBezTo>
                    <a:cubicBezTo>
                      <a:pt x="136603" y="-12076"/>
                      <a:pt x="196268" y="21462"/>
                      <a:pt x="212393" y="78945"/>
                    </a:cubicBezTo>
                    <a:cubicBezTo>
                      <a:pt x="212412" y="79031"/>
                      <a:pt x="212441" y="79107"/>
                      <a:pt x="212460" y="79193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6D5BC31A-A9F4-4FE6-937C-993E2BCCFA0D}"/>
                  </a:ext>
                </a:extLst>
              </p:cNvPr>
              <p:cNvSpPr/>
              <p:nvPr/>
            </p:nvSpPr>
            <p:spPr>
              <a:xfrm>
                <a:off x="4856048" y="3645040"/>
                <a:ext cx="164251" cy="164254"/>
              </a:xfrm>
              <a:custGeom>
                <a:avLst/>
                <a:gdLst>
                  <a:gd name="connsiteX0" fmla="*/ 161245 w 164251"/>
                  <a:gd name="connsiteY0" fmla="*/ 60184 h 164254"/>
                  <a:gd name="connsiteX1" fmla="*/ 104066 w 164251"/>
                  <a:gd name="connsiteY1" fmla="*/ 161245 h 164254"/>
                  <a:gd name="connsiteX2" fmla="*/ 3006 w 164251"/>
                  <a:gd name="connsiteY2" fmla="*/ 104066 h 164254"/>
                  <a:gd name="connsiteX3" fmla="*/ 60089 w 164251"/>
                  <a:gd name="connsiteY3" fmla="*/ 3034 h 164254"/>
                  <a:gd name="connsiteX4" fmla="*/ 161216 w 164251"/>
                  <a:gd name="connsiteY4" fmla="*/ 60089 h 164254"/>
                  <a:gd name="connsiteX5" fmla="*/ 161245 w 164251"/>
                  <a:gd name="connsiteY5" fmla="*/ 60184 h 16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251" h="164254">
                    <a:moveTo>
                      <a:pt x="161245" y="60184"/>
                    </a:moveTo>
                    <a:cubicBezTo>
                      <a:pt x="173361" y="103885"/>
                      <a:pt x="147767" y="149129"/>
                      <a:pt x="104066" y="161245"/>
                    </a:cubicBezTo>
                    <a:cubicBezTo>
                      <a:pt x="60375" y="173370"/>
                      <a:pt x="15122" y="147767"/>
                      <a:pt x="3006" y="104066"/>
                    </a:cubicBezTo>
                    <a:cubicBezTo>
                      <a:pt x="-9100" y="60413"/>
                      <a:pt x="16446" y="15198"/>
                      <a:pt x="60089" y="3034"/>
                    </a:cubicBezTo>
                    <a:cubicBezTo>
                      <a:pt x="103771" y="-9139"/>
                      <a:pt x="149053" y="16407"/>
                      <a:pt x="161216" y="60089"/>
                    </a:cubicBezTo>
                    <a:cubicBezTo>
                      <a:pt x="161226" y="60118"/>
                      <a:pt x="161235" y="60156"/>
                      <a:pt x="161245" y="601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BA30B774-0FB4-45E7-83E1-A5451657E95D}"/>
                  </a:ext>
                </a:extLst>
              </p:cNvPr>
              <p:cNvSpPr/>
              <p:nvPr/>
            </p:nvSpPr>
            <p:spPr>
              <a:xfrm>
                <a:off x="4988051" y="3215068"/>
                <a:ext cx="858202" cy="528732"/>
              </a:xfrm>
              <a:custGeom>
                <a:avLst/>
                <a:gdLst>
                  <a:gd name="connsiteX0" fmla="*/ 825722 w 858202"/>
                  <a:gd name="connsiteY0" fmla="*/ 0 h 528732"/>
                  <a:gd name="connsiteX1" fmla="*/ 858203 w 858202"/>
                  <a:gd name="connsiteY1" fmla="*/ 59150 h 528732"/>
                  <a:gd name="connsiteX2" fmla="*/ 58674 w 858202"/>
                  <a:gd name="connsiteY2" fmla="*/ 528733 h 528732"/>
                  <a:gd name="connsiteX3" fmla="*/ 0 w 858202"/>
                  <a:gd name="connsiteY3" fmla="*/ 421862 h 528732"/>
                  <a:gd name="connsiteX4" fmla="*/ 825722 w 858202"/>
                  <a:gd name="connsiteY4" fmla="*/ 0 h 52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8202" h="528732">
                    <a:moveTo>
                      <a:pt x="825722" y="0"/>
                    </a:moveTo>
                    <a:lnTo>
                      <a:pt x="858203" y="59150"/>
                    </a:lnTo>
                    <a:lnTo>
                      <a:pt x="58674" y="528733"/>
                    </a:lnTo>
                    <a:lnTo>
                      <a:pt x="0" y="421862"/>
                    </a:lnTo>
                    <a:lnTo>
                      <a:pt x="825722" y="0"/>
                    </a:lnTo>
                    <a:close/>
                  </a:path>
                </a:pathLst>
              </a:custGeom>
              <a:solidFill>
                <a:srgbClr val="C7C7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DD3CA9C8-15D7-4136-B672-64993E22872B}"/>
                  </a:ext>
                </a:extLst>
              </p:cNvPr>
              <p:cNvSpPr/>
              <p:nvPr/>
            </p:nvSpPr>
            <p:spPr>
              <a:xfrm rot="3671999">
                <a:off x="4675549" y="3817173"/>
                <a:ext cx="141351" cy="37338"/>
              </a:xfrm>
              <a:custGeom>
                <a:avLst/>
                <a:gdLst>
                  <a:gd name="connsiteX0" fmla="*/ 0 w 141351"/>
                  <a:gd name="connsiteY0" fmla="*/ 0 h 37338"/>
                  <a:gd name="connsiteX1" fmla="*/ 141351 w 141351"/>
                  <a:gd name="connsiteY1" fmla="*/ 0 h 37338"/>
                  <a:gd name="connsiteX2" fmla="*/ 141351 w 141351"/>
                  <a:gd name="connsiteY2" fmla="*/ 37338 h 37338"/>
                  <a:gd name="connsiteX3" fmla="*/ 0 w 141351"/>
                  <a:gd name="connsiteY3" fmla="*/ 37338 h 3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1" h="37338">
                    <a:moveTo>
                      <a:pt x="0" y="0"/>
                    </a:moveTo>
                    <a:lnTo>
                      <a:pt x="141351" y="0"/>
                    </a:lnTo>
                    <a:lnTo>
                      <a:pt x="141351" y="37338"/>
                    </a:lnTo>
                    <a:lnTo>
                      <a:pt x="0" y="3733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DCC1A733-AA62-432E-8A0D-00EEF450F871}"/>
                  </a:ext>
                </a:extLst>
              </p:cNvPr>
              <p:cNvSpPr/>
              <p:nvPr/>
            </p:nvSpPr>
            <p:spPr>
              <a:xfrm rot="8946001">
                <a:off x="5835951" y="3140334"/>
                <a:ext cx="10286" cy="27527"/>
              </a:xfrm>
              <a:custGeom>
                <a:avLst/>
                <a:gdLst>
                  <a:gd name="connsiteX0" fmla="*/ 0 w 10286"/>
                  <a:gd name="connsiteY0" fmla="*/ 0 h 27527"/>
                  <a:gd name="connsiteX1" fmla="*/ 10287 w 10286"/>
                  <a:gd name="connsiteY1" fmla="*/ 0 h 27527"/>
                  <a:gd name="connsiteX2" fmla="*/ 10287 w 10286"/>
                  <a:gd name="connsiteY2" fmla="*/ 27527 h 27527"/>
                  <a:gd name="connsiteX3" fmla="*/ 0 w 10286"/>
                  <a:gd name="connsiteY3" fmla="*/ 27527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6" h="27527">
                    <a:moveTo>
                      <a:pt x="0" y="0"/>
                    </a:moveTo>
                    <a:lnTo>
                      <a:pt x="10287" y="0"/>
                    </a:lnTo>
                    <a:lnTo>
                      <a:pt x="10287" y="27527"/>
                    </a:lnTo>
                    <a:lnTo>
                      <a:pt x="0" y="275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B5A41387-5CC9-43EA-B457-23CBDB8F7BF0}"/>
                  </a:ext>
                </a:extLst>
              </p:cNvPr>
              <p:cNvSpPr/>
              <p:nvPr/>
            </p:nvSpPr>
            <p:spPr>
              <a:xfrm rot="3546001">
                <a:off x="5823844" y="3125413"/>
                <a:ext cx="20573" cy="34289"/>
              </a:xfrm>
              <a:custGeom>
                <a:avLst/>
                <a:gdLst>
                  <a:gd name="connsiteX0" fmla="*/ 0 w 20573"/>
                  <a:gd name="connsiteY0" fmla="*/ 0 h 34289"/>
                  <a:gd name="connsiteX1" fmla="*/ 20574 w 20573"/>
                  <a:gd name="connsiteY1" fmla="*/ 0 h 34289"/>
                  <a:gd name="connsiteX2" fmla="*/ 20574 w 20573"/>
                  <a:gd name="connsiteY2" fmla="*/ 34290 h 34289"/>
                  <a:gd name="connsiteX3" fmla="*/ 0 w 20573"/>
                  <a:gd name="connsiteY3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3" h="34289">
                    <a:moveTo>
                      <a:pt x="0" y="0"/>
                    </a:moveTo>
                    <a:lnTo>
                      <a:pt x="20574" y="0"/>
                    </a:lnTo>
                    <a:lnTo>
                      <a:pt x="20574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86C03D43-DAAF-402E-9437-7D97D6AE90F6}"/>
                  </a:ext>
                </a:extLst>
              </p:cNvPr>
              <p:cNvSpPr/>
              <p:nvPr/>
            </p:nvSpPr>
            <p:spPr>
              <a:xfrm rot="8946001">
                <a:off x="5878703" y="3115253"/>
                <a:ext cx="10286" cy="27527"/>
              </a:xfrm>
              <a:custGeom>
                <a:avLst/>
                <a:gdLst>
                  <a:gd name="connsiteX0" fmla="*/ 0 w 10286"/>
                  <a:gd name="connsiteY0" fmla="*/ 0 h 27527"/>
                  <a:gd name="connsiteX1" fmla="*/ 10287 w 10286"/>
                  <a:gd name="connsiteY1" fmla="*/ 0 h 27527"/>
                  <a:gd name="connsiteX2" fmla="*/ 10287 w 10286"/>
                  <a:gd name="connsiteY2" fmla="*/ 27527 h 27527"/>
                  <a:gd name="connsiteX3" fmla="*/ 0 w 10286"/>
                  <a:gd name="connsiteY3" fmla="*/ 27527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6" h="27527">
                    <a:moveTo>
                      <a:pt x="0" y="0"/>
                    </a:moveTo>
                    <a:lnTo>
                      <a:pt x="10287" y="0"/>
                    </a:lnTo>
                    <a:lnTo>
                      <a:pt x="10287" y="27527"/>
                    </a:lnTo>
                    <a:lnTo>
                      <a:pt x="0" y="275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1CE977BD-2C39-4BAE-B1B4-41B3799C5221}"/>
                  </a:ext>
                </a:extLst>
              </p:cNvPr>
              <p:cNvSpPr/>
              <p:nvPr/>
            </p:nvSpPr>
            <p:spPr>
              <a:xfrm rot="3546001">
                <a:off x="5866486" y="3099901"/>
                <a:ext cx="20573" cy="34289"/>
              </a:xfrm>
              <a:custGeom>
                <a:avLst/>
                <a:gdLst>
                  <a:gd name="connsiteX0" fmla="*/ 0 w 20573"/>
                  <a:gd name="connsiteY0" fmla="*/ 0 h 34289"/>
                  <a:gd name="connsiteX1" fmla="*/ 20574 w 20573"/>
                  <a:gd name="connsiteY1" fmla="*/ 0 h 34289"/>
                  <a:gd name="connsiteX2" fmla="*/ 20574 w 20573"/>
                  <a:gd name="connsiteY2" fmla="*/ 34290 h 34289"/>
                  <a:gd name="connsiteX3" fmla="*/ 0 w 20573"/>
                  <a:gd name="connsiteY3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3" h="34289">
                    <a:moveTo>
                      <a:pt x="0" y="0"/>
                    </a:moveTo>
                    <a:lnTo>
                      <a:pt x="20574" y="0"/>
                    </a:lnTo>
                    <a:lnTo>
                      <a:pt x="20574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56CB5496-5534-4C1C-A506-0F50EA930727}"/>
                  </a:ext>
                </a:extLst>
              </p:cNvPr>
              <p:cNvSpPr/>
              <p:nvPr/>
            </p:nvSpPr>
            <p:spPr>
              <a:xfrm rot="8946001">
                <a:off x="5921502" y="3089710"/>
                <a:ext cx="10286" cy="27527"/>
              </a:xfrm>
              <a:custGeom>
                <a:avLst/>
                <a:gdLst>
                  <a:gd name="connsiteX0" fmla="*/ 0 w 10286"/>
                  <a:gd name="connsiteY0" fmla="*/ 0 h 27527"/>
                  <a:gd name="connsiteX1" fmla="*/ 10287 w 10286"/>
                  <a:gd name="connsiteY1" fmla="*/ 0 h 27527"/>
                  <a:gd name="connsiteX2" fmla="*/ 10287 w 10286"/>
                  <a:gd name="connsiteY2" fmla="*/ 27527 h 27527"/>
                  <a:gd name="connsiteX3" fmla="*/ 0 w 10286"/>
                  <a:gd name="connsiteY3" fmla="*/ 27527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6" h="27527">
                    <a:moveTo>
                      <a:pt x="0" y="0"/>
                    </a:moveTo>
                    <a:lnTo>
                      <a:pt x="10287" y="0"/>
                    </a:lnTo>
                    <a:lnTo>
                      <a:pt x="10287" y="27527"/>
                    </a:lnTo>
                    <a:lnTo>
                      <a:pt x="0" y="275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BFDAEE2F-1666-4338-8884-BDC26DEF1626}"/>
                  </a:ext>
                </a:extLst>
              </p:cNvPr>
              <p:cNvSpPr/>
              <p:nvPr/>
            </p:nvSpPr>
            <p:spPr>
              <a:xfrm rot="3546001">
                <a:off x="5909236" y="3074533"/>
                <a:ext cx="20573" cy="34289"/>
              </a:xfrm>
              <a:custGeom>
                <a:avLst/>
                <a:gdLst>
                  <a:gd name="connsiteX0" fmla="*/ 0 w 20573"/>
                  <a:gd name="connsiteY0" fmla="*/ 0 h 34289"/>
                  <a:gd name="connsiteX1" fmla="*/ 20574 w 20573"/>
                  <a:gd name="connsiteY1" fmla="*/ 0 h 34289"/>
                  <a:gd name="connsiteX2" fmla="*/ 20574 w 20573"/>
                  <a:gd name="connsiteY2" fmla="*/ 34290 h 34289"/>
                  <a:gd name="connsiteX3" fmla="*/ 0 w 20573"/>
                  <a:gd name="connsiteY3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3" h="34289">
                    <a:moveTo>
                      <a:pt x="0" y="0"/>
                    </a:moveTo>
                    <a:lnTo>
                      <a:pt x="20574" y="0"/>
                    </a:lnTo>
                    <a:lnTo>
                      <a:pt x="20574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34C8903D-804B-43EF-A1CB-31A465749CA6}"/>
                  </a:ext>
                </a:extLst>
              </p:cNvPr>
              <p:cNvSpPr/>
              <p:nvPr/>
            </p:nvSpPr>
            <p:spPr>
              <a:xfrm rot="9571201">
                <a:off x="5899414" y="3272750"/>
                <a:ext cx="10286" cy="27527"/>
              </a:xfrm>
              <a:custGeom>
                <a:avLst/>
                <a:gdLst>
                  <a:gd name="connsiteX0" fmla="*/ 0 w 10286"/>
                  <a:gd name="connsiteY0" fmla="*/ 0 h 27527"/>
                  <a:gd name="connsiteX1" fmla="*/ 10287 w 10286"/>
                  <a:gd name="connsiteY1" fmla="*/ 0 h 27527"/>
                  <a:gd name="connsiteX2" fmla="*/ 10287 w 10286"/>
                  <a:gd name="connsiteY2" fmla="*/ 27527 h 27527"/>
                  <a:gd name="connsiteX3" fmla="*/ 0 w 10286"/>
                  <a:gd name="connsiteY3" fmla="*/ 27527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6" h="27527">
                    <a:moveTo>
                      <a:pt x="0" y="0"/>
                    </a:moveTo>
                    <a:lnTo>
                      <a:pt x="10287" y="0"/>
                    </a:lnTo>
                    <a:lnTo>
                      <a:pt x="10287" y="27527"/>
                    </a:lnTo>
                    <a:lnTo>
                      <a:pt x="0" y="275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9372554F-0870-4F6C-9A41-AF3D64A09377}"/>
                  </a:ext>
                </a:extLst>
              </p:cNvPr>
              <p:cNvSpPr/>
              <p:nvPr/>
            </p:nvSpPr>
            <p:spPr>
              <a:xfrm rot="-6628201">
                <a:off x="5899422" y="3282160"/>
                <a:ext cx="20573" cy="34289"/>
              </a:xfrm>
              <a:custGeom>
                <a:avLst/>
                <a:gdLst>
                  <a:gd name="connsiteX0" fmla="*/ 0 w 20573"/>
                  <a:gd name="connsiteY0" fmla="*/ 0 h 34289"/>
                  <a:gd name="connsiteX1" fmla="*/ 20574 w 20573"/>
                  <a:gd name="connsiteY1" fmla="*/ 0 h 34289"/>
                  <a:gd name="connsiteX2" fmla="*/ 20574 w 20573"/>
                  <a:gd name="connsiteY2" fmla="*/ 34290 h 34289"/>
                  <a:gd name="connsiteX3" fmla="*/ 0 w 20573"/>
                  <a:gd name="connsiteY3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3" h="34289">
                    <a:moveTo>
                      <a:pt x="0" y="0"/>
                    </a:moveTo>
                    <a:lnTo>
                      <a:pt x="20574" y="0"/>
                    </a:lnTo>
                    <a:lnTo>
                      <a:pt x="20574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274A2AD3-7C0C-4688-A31D-0EB40EE5EB8B}"/>
                  </a:ext>
                </a:extLst>
              </p:cNvPr>
              <p:cNvSpPr/>
              <p:nvPr/>
            </p:nvSpPr>
            <p:spPr>
              <a:xfrm rot="9571799">
                <a:off x="5945992" y="3255143"/>
                <a:ext cx="10286" cy="27527"/>
              </a:xfrm>
              <a:custGeom>
                <a:avLst/>
                <a:gdLst>
                  <a:gd name="connsiteX0" fmla="*/ 0 w 10286"/>
                  <a:gd name="connsiteY0" fmla="*/ 0 h 27527"/>
                  <a:gd name="connsiteX1" fmla="*/ 10287 w 10286"/>
                  <a:gd name="connsiteY1" fmla="*/ 0 h 27527"/>
                  <a:gd name="connsiteX2" fmla="*/ 10287 w 10286"/>
                  <a:gd name="connsiteY2" fmla="*/ 27527 h 27527"/>
                  <a:gd name="connsiteX3" fmla="*/ 0 w 10286"/>
                  <a:gd name="connsiteY3" fmla="*/ 27527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6" h="27527">
                    <a:moveTo>
                      <a:pt x="0" y="0"/>
                    </a:moveTo>
                    <a:lnTo>
                      <a:pt x="10287" y="0"/>
                    </a:lnTo>
                    <a:lnTo>
                      <a:pt x="10287" y="27527"/>
                    </a:lnTo>
                    <a:lnTo>
                      <a:pt x="0" y="275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EBC17952-D654-498D-B705-8EFFD0805B9D}"/>
                  </a:ext>
                </a:extLst>
              </p:cNvPr>
              <p:cNvSpPr/>
              <p:nvPr/>
            </p:nvSpPr>
            <p:spPr>
              <a:xfrm rot="-6628201">
                <a:off x="5945811" y="3264587"/>
                <a:ext cx="20573" cy="34289"/>
              </a:xfrm>
              <a:custGeom>
                <a:avLst/>
                <a:gdLst>
                  <a:gd name="connsiteX0" fmla="*/ 0 w 20573"/>
                  <a:gd name="connsiteY0" fmla="*/ 0 h 34289"/>
                  <a:gd name="connsiteX1" fmla="*/ 20574 w 20573"/>
                  <a:gd name="connsiteY1" fmla="*/ 0 h 34289"/>
                  <a:gd name="connsiteX2" fmla="*/ 20574 w 20573"/>
                  <a:gd name="connsiteY2" fmla="*/ 34290 h 34289"/>
                  <a:gd name="connsiteX3" fmla="*/ 0 w 20573"/>
                  <a:gd name="connsiteY3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3" h="34289">
                    <a:moveTo>
                      <a:pt x="0" y="0"/>
                    </a:moveTo>
                    <a:lnTo>
                      <a:pt x="20574" y="0"/>
                    </a:lnTo>
                    <a:lnTo>
                      <a:pt x="20574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DA70D3ED-7787-4B6E-867E-5872735A1163}"/>
                  </a:ext>
                </a:extLst>
              </p:cNvPr>
              <p:cNvSpPr/>
              <p:nvPr/>
            </p:nvSpPr>
            <p:spPr>
              <a:xfrm rot="9572401">
                <a:off x="5992616" y="3237208"/>
                <a:ext cx="10286" cy="27527"/>
              </a:xfrm>
              <a:custGeom>
                <a:avLst/>
                <a:gdLst>
                  <a:gd name="connsiteX0" fmla="*/ 0 w 10286"/>
                  <a:gd name="connsiteY0" fmla="*/ 0 h 27527"/>
                  <a:gd name="connsiteX1" fmla="*/ 10287 w 10286"/>
                  <a:gd name="connsiteY1" fmla="*/ 0 h 27527"/>
                  <a:gd name="connsiteX2" fmla="*/ 10287 w 10286"/>
                  <a:gd name="connsiteY2" fmla="*/ 27527 h 27527"/>
                  <a:gd name="connsiteX3" fmla="*/ 0 w 10286"/>
                  <a:gd name="connsiteY3" fmla="*/ 27527 h 2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6" h="27527">
                    <a:moveTo>
                      <a:pt x="0" y="0"/>
                    </a:moveTo>
                    <a:lnTo>
                      <a:pt x="10287" y="0"/>
                    </a:lnTo>
                    <a:lnTo>
                      <a:pt x="10287" y="27527"/>
                    </a:lnTo>
                    <a:lnTo>
                      <a:pt x="0" y="2752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4ED9B18B-CD9E-4803-BE53-C11526D13DD5}"/>
                  </a:ext>
                </a:extLst>
              </p:cNvPr>
              <p:cNvSpPr/>
              <p:nvPr/>
            </p:nvSpPr>
            <p:spPr>
              <a:xfrm rot="-6628799">
                <a:off x="5992129" y="3246861"/>
                <a:ext cx="20573" cy="34289"/>
              </a:xfrm>
              <a:custGeom>
                <a:avLst/>
                <a:gdLst>
                  <a:gd name="connsiteX0" fmla="*/ 0 w 20573"/>
                  <a:gd name="connsiteY0" fmla="*/ 0 h 34289"/>
                  <a:gd name="connsiteX1" fmla="*/ 20574 w 20573"/>
                  <a:gd name="connsiteY1" fmla="*/ 0 h 34289"/>
                  <a:gd name="connsiteX2" fmla="*/ 20574 w 20573"/>
                  <a:gd name="connsiteY2" fmla="*/ 34290 h 34289"/>
                  <a:gd name="connsiteX3" fmla="*/ 0 w 20573"/>
                  <a:gd name="connsiteY3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3" h="34289">
                    <a:moveTo>
                      <a:pt x="0" y="0"/>
                    </a:moveTo>
                    <a:lnTo>
                      <a:pt x="20574" y="0"/>
                    </a:lnTo>
                    <a:lnTo>
                      <a:pt x="20574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6F40B658-C806-4812-9D2D-8DF3331D10DE}"/>
                  </a:ext>
                </a:extLst>
              </p:cNvPr>
              <p:cNvSpPr/>
              <p:nvPr/>
            </p:nvSpPr>
            <p:spPr>
              <a:xfrm>
                <a:off x="5805582" y="3095625"/>
                <a:ext cx="239839" cy="193929"/>
              </a:xfrm>
              <a:custGeom>
                <a:avLst/>
                <a:gdLst>
                  <a:gd name="connsiteX0" fmla="*/ 239840 w 239839"/>
                  <a:gd name="connsiteY0" fmla="*/ 82867 h 193929"/>
                  <a:gd name="connsiteX1" fmla="*/ 207740 w 239839"/>
                  <a:gd name="connsiteY1" fmla="*/ 16192 h 193929"/>
                  <a:gd name="connsiteX2" fmla="*/ 152591 w 239839"/>
                  <a:gd name="connsiteY2" fmla="*/ 0 h 193929"/>
                  <a:gd name="connsiteX3" fmla="*/ 16954 w 239839"/>
                  <a:gd name="connsiteY3" fmla="*/ 77248 h 193929"/>
                  <a:gd name="connsiteX4" fmla="*/ 0 w 239839"/>
                  <a:gd name="connsiteY4" fmla="*/ 108299 h 193929"/>
                  <a:gd name="connsiteX5" fmla="*/ 38100 w 239839"/>
                  <a:gd name="connsiteY5" fmla="*/ 187738 h 193929"/>
                  <a:gd name="connsiteX6" fmla="*/ 72962 w 239839"/>
                  <a:gd name="connsiteY6" fmla="*/ 193929 h 193929"/>
                  <a:gd name="connsiteX7" fmla="*/ 217932 w 239839"/>
                  <a:gd name="connsiteY7" fmla="*/ 136017 h 193929"/>
                  <a:gd name="connsiteX8" fmla="*/ 239840 w 239839"/>
                  <a:gd name="connsiteY8" fmla="*/ 82867 h 193929"/>
                  <a:gd name="connsiteX9" fmla="*/ 44196 w 239839"/>
                  <a:gd name="connsiteY9" fmla="*/ 117062 h 193929"/>
                  <a:gd name="connsiteX10" fmla="*/ 36481 w 239839"/>
                  <a:gd name="connsiteY10" fmla="*/ 101060 h 193929"/>
                  <a:gd name="connsiteX11" fmla="*/ 165068 w 239839"/>
                  <a:gd name="connsiteY11" fmla="*/ 39243 h 193929"/>
                  <a:gd name="connsiteX12" fmla="*/ 172784 w 239839"/>
                  <a:gd name="connsiteY12" fmla="*/ 55245 h 193929"/>
                  <a:gd name="connsiteX13" fmla="*/ 66580 w 239839"/>
                  <a:gd name="connsiteY13" fmla="*/ 163544 h 193929"/>
                  <a:gd name="connsiteX14" fmla="*/ 58865 w 239839"/>
                  <a:gd name="connsiteY14" fmla="*/ 147447 h 193929"/>
                  <a:gd name="connsiteX15" fmla="*/ 187357 w 239839"/>
                  <a:gd name="connsiteY15" fmla="*/ 85725 h 193929"/>
                  <a:gd name="connsiteX16" fmla="*/ 195072 w 239839"/>
                  <a:gd name="connsiteY16" fmla="*/ 101822 h 19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9839" h="193929">
                    <a:moveTo>
                      <a:pt x="239840" y="82867"/>
                    </a:moveTo>
                    <a:lnTo>
                      <a:pt x="207740" y="16192"/>
                    </a:lnTo>
                    <a:cubicBezTo>
                      <a:pt x="207740" y="16192"/>
                      <a:pt x="185071" y="23432"/>
                      <a:pt x="152591" y="0"/>
                    </a:cubicBezTo>
                    <a:lnTo>
                      <a:pt x="16954" y="77248"/>
                    </a:lnTo>
                    <a:lnTo>
                      <a:pt x="0" y="108299"/>
                    </a:lnTo>
                    <a:lnTo>
                      <a:pt x="38100" y="187738"/>
                    </a:lnTo>
                    <a:lnTo>
                      <a:pt x="72962" y="193929"/>
                    </a:lnTo>
                    <a:lnTo>
                      <a:pt x="217932" y="136017"/>
                    </a:lnTo>
                    <a:cubicBezTo>
                      <a:pt x="220028" y="96012"/>
                      <a:pt x="239840" y="82867"/>
                      <a:pt x="239840" y="82867"/>
                    </a:cubicBezTo>
                    <a:close/>
                    <a:moveTo>
                      <a:pt x="44196" y="117062"/>
                    </a:moveTo>
                    <a:lnTo>
                      <a:pt x="36481" y="101060"/>
                    </a:lnTo>
                    <a:lnTo>
                      <a:pt x="165068" y="39243"/>
                    </a:lnTo>
                    <a:lnTo>
                      <a:pt x="172784" y="55245"/>
                    </a:lnTo>
                    <a:close/>
                    <a:moveTo>
                      <a:pt x="66580" y="163544"/>
                    </a:moveTo>
                    <a:lnTo>
                      <a:pt x="58865" y="147447"/>
                    </a:lnTo>
                    <a:lnTo>
                      <a:pt x="187357" y="85725"/>
                    </a:lnTo>
                    <a:lnTo>
                      <a:pt x="195072" y="1018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B3AFC875-CDDC-4FEC-B849-1C871AF86498}"/>
                  </a:ext>
                </a:extLst>
              </p:cNvPr>
              <p:cNvSpPr/>
              <p:nvPr/>
            </p:nvSpPr>
            <p:spPr>
              <a:xfrm>
                <a:off x="4704016" y="3159442"/>
                <a:ext cx="1141666" cy="638175"/>
              </a:xfrm>
              <a:custGeom>
                <a:avLst/>
                <a:gdLst>
                  <a:gd name="connsiteX0" fmla="*/ 0 w 1141666"/>
                  <a:gd name="connsiteY0" fmla="*/ 638175 h 638175"/>
                  <a:gd name="connsiteX1" fmla="*/ 139636 w 1141666"/>
                  <a:gd name="connsiteY1" fmla="*/ 564261 h 638175"/>
                  <a:gd name="connsiteX2" fmla="*/ 279559 w 1141666"/>
                  <a:gd name="connsiteY2" fmla="*/ 491109 h 638175"/>
                  <a:gd name="connsiteX3" fmla="*/ 559594 w 1141666"/>
                  <a:gd name="connsiteY3" fmla="*/ 344805 h 638175"/>
                  <a:gd name="connsiteX4" fmla="*/ 840200 w 1141666"/>
                  <a:gd name="connsiteY4" fmla="*/ 199834 h 638175"/>
                  <a:gd name="connsiteX5" fmla="*/ 1121283 w 1141666"/>
                  <a:gd name="connsiteY5" fmla="*/ 55626 h 638175"/>
                  <a:gd name="connsiteX6" fmla="*/ 1121283 w 1141666"/>
                  <a:gd name="connsiteY6" fmla="*/ 55626 h 638175"/>
                  <a:gd name="connsiteX7" fmla="*/ 1141667 w 1141666"/>
                  <a:gd name="connsiteY7" fmla="*/ 0 h 638175"/>
                  <a:gd name="connsiteX8" fmla="*/ 1122617 w 1141666"/>
                  <a:gd name="connsiteY8" fmla="*/ 55912 h 638175"/>
                  <a:gd name="connsiteX9" fmla="*/ 1122617 w 1141666"/>
                  <a:gd name="connsiteY9" fmla="*/ 55912 h 638175"/>
                  <a:gd name="connsiteX10" fmla="*/ 1122617 w 1141666"/>
                  <a:gd name="connsiteY10" fmla="*/ 55912 h 638175"/>
                  <a:gd name="connsiteX11" fmla="*/ 842867 w 1141666"/>
                  <a:gd name="connsiteY11" fmla="*/ 202692 h 638175"/>
                  <a:gd name="connsiteX12" fmla="*/ 562832 w 1141666"/>
                  <a:gd name="connsiteY12" fmla="*/ 348806 h 638175"/>
                  <a:gd name="connsiteX13" fmla="*/ 282035 w 1141666"/>
                  <a:gd name="connsiteY13" fmla="*/ 493585 h 638175"/>
                  <a:gd name="connsiteX14" fmla="*/ 141637 w 1141666"/>
                  <a:gd name="connsiteY14" fmla="*/ 56597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1666" h="638175">
                    <a:moveTo>
                      <a:pt x="0" y="638175"/>
                    </a:moveTo>
                    <a:lnTo>
                      <a:pt x="139636" y="564261"/>
                    </a:lnTo>
                    <a:lnTo>
                      <a:pt x="279559" y="491109"/>
                    </a:lnTo>
                    <a:lnTo>
                      <a:pt x="559594" y="344805"/>
                    </a:lnTo>
                    <a:lnTo>
                      <a:pt x="840200" y="199834"/>
                    </a:lnTo>
                    <a:cubicBezTo>
                      <a:pt x="933831" y="151638"/>
                      <a:pt x="1027367" y="103156"/>
                      <a:pt x="1121283" y="55626"/>
                    </a:cubicBezTo>
                    <a:lnTo>
                      <a:pt x="1121283" y="55626"/>
                    </a:lnTo>
                    <a:lnTo>
                      <a:pt x="1141667" y="0"/>
                    </a:lnTo>
                    <a:lnTo>
                      <a:pt x="1122617" y="55912"/>
                    </a:lnTo>
                    <a:lnTo>
                      <a:pt x="1122617" y="55912"/>
                    </a:lnTo>
                    <a:lnTo>
                      <a:pt x="1122617" y="55912"/>
                    </a:lnTo>
                    <a:cubicBezTo>
                      <a:pt x="1029653" y="105346"/>
                      <a:pt x="936212" y="153924"/>
                      <a:pt x="842867" y="202692"/>
                    </a:cubicBezTo>
                    <a:lnTo>
                      <a:pt x="562832" y="348806"/>
                    </a:lnTo>
                    <a:lnTo>
                      <a:pt x="282035" y="493585"/>
                    </a:lnTo>
                    <a:lnTo>
                      <a:pt x="141637" y="56597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75A1F71E-DE1C-4667-A653-A543E907FE55}"/>
                  </a:ext>
                </a:extLst>
              </p:cNvPr>
              <p:cNvSpPr/>
              <p:nvPr/>
            </p:nvSpPr>
            <p:spPr>
              <a:xfrm>
                <a:off x="4714875" y="3136582"/>
                <a:ext cx="1171575" cy="680465"/>
              </a:xfrm>
              <a:custGeom>
                <a:avLst/>
                <a:gdLst>
                  <a:gd name="connsiteX0" fmla="*/ 0 w 1171575"/>
                  <a:gd name="connsiteY0" fmla="*/ 680466 h 680465"/>
                  <a:gd name="connsiteX1" fmla="*/ 139732 w 1171575"/>
                  <a:gd name="connsiteY1" fmla="*/ 605314 h 680465"/>
                  <a:gd name="connsiteX2" fmla="*/ 279654 w 1171575"/>
                  <a:gd name="connsiteY2" fmla="*/ 530543 h 680465"/>
                  <a:gd name="connsiteX3" fmla="*/ 559975 w 1171575"/>
                  <a:gd name="connsiteY3" fmla="*/ 381762 h 680465"/>
                  <a:gd name="connsiteX4" fmla="*/ 840867 w 1171575"/>
                  <a:gd name="connsiteY4" fmla="*/ 234125 h 680465"/>
                  <a:gd name="connsiteX5" fmla="*/ 1122140 w 1171575"/>
                  <a:gd name="connsiteY5" fmla="*/ 87154 h 680465"/>
                  <a:gd name="connsiteX6" fmla="*/ 1122140 w 1171575"/>
                  <a:gd name="connsiteY6" fmla="*/ 87154 h 680465"/>
                  <a:gd name="connsiteX7" fmla="*/ 1171575 w 1171575"/>
                  <a:gd name="connsiteY7" fmla="*/ 0 h 680465"/>
                  <a:gd name="connsiteX8" fmla="*/ 1123950 w 1171575"/>
                  <a:gd name="connsiteY8" fmla="*/ 88487 h 680465"/>
                  <a:gd name="connsiteX9" fmla="*/ 1123950 w 1171575"/>
                  <a:gd name="connsiteY9" fmla="*/ 88487 h 680465"/>
                  <a:gd name="connsiteX10" fmla="*/ 1123950 w 1171575"/>
                  <a:gd name="connsiteY10" fmla="*/ 88487 h 680465"/>
                  <a:gd name="connsiteX11" fmla="*/ 843915 w 1171575"/>
                  <a:gd name="connsiteY11" fmla="*/ 237649 h 680465"/>
                  <a:gd name="connsiteX12" fmla="*/ 563499 w 1171575"/>
                  <a:gd name="connsiteY12" fmla="*/ 386239 h 680465"/>
                  <a:gd name="connsiteX13" fmla="*/ 282416 w 1171575"/>
                  <a:gd name="connsiteY13" fmla="*/ 533591 h 680465"/>
                  <a:gd name="connsiteX14" fmla="*/ 141827 w 1171575"/>
                  <a:gd name="connsiteY14" fmla="*/ 607219 h 68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1575" h="680465">
                    <a:moveTo>
                      <a:pt x="0" y="680466"/>
                    </a:moveTo>
                    <a:lnTo>
                      <a:pt x="139732" y="605314"/>
                    </a:lnTo>
                    <a:lnTo>
                      <a:pt x="279654" y="530543"/>
                    </a:lnTo>
                    <a:lnTo>
                      <a:pt x="559975" y="381762"/>
                    </a:lnTo>
                    <a:cubicBezTo>
                      <a:pt x="653415" y="332137"/>
                      <a:pt x="747236" y="283369"/>
                      <a:pt x="840867" y="234125"/>
                    </a:cubicBezTo>
                    <a:cubicBezTo>
                      <a:pt x="934498" y="184880"/>
                      <a:pt x="1028033" y="135636"/>
                      <a:pt x="1122140" y="87154"/>
                    </a:cubicBezTo>
                    <a:lnTo>
                      <a:pt x="1122140" y="87154"/>
                    </a:lnTo>
                    <a:lnTo>
                      <a:pt x="1171575" y="0"/>
                    </a:lnTo>
                    <a:lnTo>
                      <a:pt x="1123950" y="88487"/>
                    </a:lnTo>
                    <a:lnTo>
                      <a:pt x="1123950" y="88487"/>
                    </a:lnTo>
                    <a:lnTo>
                      <a:pt x="1123950" y="88487"/>
                    </a:lnTo>
                    <a:cubicBezTo>
                      <a:pt x="1030891" y="138779"/>
                      <a:pt x="937260" y="187928"/>
                      <a:pt x="843915" y="237649"/>
                    </a:cubicBezTo>
                    <a:cubicBezTo>
                      <a:pt x="750570" y="287369"/>
                      <a:pt x="657130" y="337090"/>
                      <a:pt x="563499" y="386239"/>
                    </a:cubicBezTo>
                    <a:lnTo>
                      <a:pt x="282416" y="533591"/>
                    </a:lnTo>
                    <a:lnTo>
                      <a:pt x="141827" y="607219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4B1D33C5-1C6D-4169-8C97-FBF1B79040C5}"/>
                  </a:ext>
                </a:extLst>
              </p:cNvPr>
              <p:cNvSpPr/>
              <p:nvPr/>
            </p:nvSpPr>
            <p:spPr>
              <a:xfrm>
                <a:off x="4724400" y="3112674"/>
                <a:ext cx="1213770" cy="722376"/>
              </a:xfrm>
              <a:custGeom>
                <a:avLst/>
                <a:gdLst>
                  <a:gd name="connsiteX0" fmla="*/ 1213771 w 1213770"/>
                  <a:gd name="connsiteY0" fmla="*/ 0 h 722376"/>
                  <a:gd name="connsiteX1" fmla="*/ 1120712 w 1213770"/>
                  <a:gd name="connsiteY1" fmla="*/ 119634 h 722376"/>
                  <a:gd name="connsiteX2" fmla="*/ 1120712 w 1213770"/>
                  <a:gd name="connsiteY2" fmla="*/ 119634 h 722376"/>
                  <a:gd name="connsiteX3" fmla="*/ 1120712 w 1213770"/>
                  <a:gd name="connsiteY3" fmla="*/ 119634 h 722376"/>
                  <a:gd name="connsiteX4" fmla="*/ 841248 w 1213770"/>
                  <a:gd name="connsiteY4" fmla="*/ 271367 h 722376"/>
                  <a:gd name="connsiteX5" fmla="*/ 561594 w 1213770"/>
                  <a:gd name="connsiteY5" fmla="*/ 422624 h 722376"/>
                  <a:gd name="connsiteX6" fmla="*/ 280892 w 1213770"/>
                  <a:gd name="connsiteY6" fmla="*/ 573500 h 722376"/>
                  <a:gd name="connsiteX7" fmla="*/ 140684 w 1213770"/>
                  <a:gd name="connsiteY7" fmla="*/ 648462 h 722376"/>
                  <a:gd name="connsiteX8" fmla="*/ 0 w 1213770"/>
                  <a:gd name="connsiteY8" fmla="*/ 722376 h 722376"/>
                  <a:gd name="connsiteX9" fmla="*/ 139446 w 1213770"/>
                  <a:gd name="connsiteY9" fmla="*/ 646176 h 722376"/>
                  <a:gd name="connsiteX10" fmla="*/ 279083 w 1213770"/>
                  <a:gd name="connsiteY10" fmla="*/ 569976 h 722376"/>
                  <a:gd name="connsiteX11" fmla="*/ 558641 w 1213770"/>
                  <a:gd name="connsiteY11" fmla="*/ 418433 h 722376"/>
                  <a:gd name="connsiteX12" fmla="*/ 838772 w 1213770"/>
                  <a:gd name="connsiteY12" fmla="*/ 267938 h 722376"/>
                  <a:gd name="connsiteX13" fmla="*/ 1119092 w 1213770"/>
                  <a:gd name="connsiteY13" fmla="*/ 117920 h 722376"/>
                  <a:gd name="connsiteX14" fmla="*/ 1119092 w 1213770"/>
                  <a:gd name="connsiteY14" fmla="*/ 117920 h 72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3770" h="722376">
                    <a:moveTo>
                      <a:pt x="1213771" y="0"/>
                    </a:moveTo>
                    <a:lnTo>
                      <a:pt x="1120712" y="119634"/>
                    </a:lnTo>
                    <a:lnTo>
                      <a:pt x="1120712" y="119634"/>
                    </a:lnTo>
                    <a:lnTo>
                      <a:pt x="1120712" y="119634"/>
                    </a:lnTo>
                    <a:lnTo>
                      <a:pt x="841248" y="271367"/>
                    </a:lnTo>
                    <a:cubicBezTo>
                      <a:pt x="747998" y="321755"/>
                      <a:pt x="655130" y="372713"/>
                      <a:pt x="561594" y="422624"/>
                    </a:cubicBezTo>
                    <a:lnTo>
                      <a:pt x="280892" y="573500"/>
                    </a:lnTo>
                    <a:lnTo>
                      <a:pt x="140684" y="648462"/>
                    </a:lnTo>
                    <a:lnTo>
                      <a:pt x="0" y="722376"/>
                    </a:lnTo>
                    <a:lnTo>
                      <a:pt x="139446" y="646176"/>
                    </a:lnTo>
                    <a:lnTo>
                      <a:pt x="279083" y="569976"/>
                    </a:lnTo>
                    <a:lnTo>
                      <a:pt x="558641" y="418433"/>
                    </a:lnTo>
                    <a:cubicBezTo>
                      <a:pt x="651701" y="367665"/>
                      <a:pt x="745426" y="318135"/>
                      <a:pt x="838772" y="267938"/>
                    </a:cubicBezTo>
                    <a:lnTo>
                      <a:pt x="1119092" y="117920"/>
                    </a:lnTo>
                    <a:lnTo>
                      <a:pt x="1119092" y="11792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E04B5AD8-2F7C-4168-8860-C8A26C409333}"/>
                  </a:ext>
                </a:extLst>
              </p:cNvPr>
              <p:cNvSpPr/>
              <p:nvPr/>
            </p:nvSpPr>
            <p:spPr>
              <a:xfrm>
                <a:off x="4734687" y="3237071"/>
                <a:ext cx="1259109" cy="617410"/>
              </a:xfrm>
              <a:custGeom>
                <a:avLst/>
                <a:gdLst>
                  <a:gd name="connsiteX0" fmla="*/ 0 w 1259109"/>
                  <a:gd name="connsiteY0" fmla="*/ 617411 h 617410"/>
                  <a:gd name="connsiteX1" fmla="*/ 138970 w 1259109"/>
                  <a:gd name="connsiteY1" fmla="*/ 539305 h 617410"/>
                  <a:gd name="connsiteX2" fmla="*/ 278321 w 1259109"/>
                  <a:gd name="connsiteY2" fmla="*/ 461772 h 617410"/>
                  <a:gd name="connsiteX3" fmla="*/ 556927 w 1259109"/>
                  <a:gd name="connsiteY3" fmla="*/ 306991 h 617410"/>
                  <a:gd name="connsiteX4" fmla="*/ 836200 w 1259109"/>
                  <a:gd name="connsiteY4" fmla="*/ 153257 h 617410"/>
                  <a:gd name="connsiteX5" fmla="*/ 1115759 w 1259109"/>
                  <a:gd name="connsiteY5" fmla="*/ 0 h 617410"/>
                  <a:gd name="connsiteX6" fmla="*/ 1116235 w 1259109"/>
                  <a:gd name="connsiteY6" fmla="*/ 0 h 617410"/>
                  <a:gd name="connsiteX7" fmla="*/ 1259110 w 1259109"/>
                  <a:gd name="connsiteY7" fmla="*/ 952 h 617410"/>
                  <a:gd name="connsiteX8" fmla="*/ 1116235 w 1259109"/>
                  <a:gd name="connsiteY8" fmla="*/ 2096 h 617410"/>
                  <a:gd name="connsiteX9" fmla="*/ 1116235 w 1259109"/>
                  <a:gd name="connsiteY9" fmla="*/ 2096 h 617410"/>
                  <a:gd name="connsiteX10" fmla="*/ 837724 w 1259109"/>
                  <a:gd name="connsiteY10" fmla="*/ 157067 h 617410"/>
                  <a:gd name="connsiteX11" fmla="*/ 558832 w 1259109"/>
                  <a:gd name="connsiteY11" fmla="*/ 311563 h 617410"/>
                  <a:gd name="connsiteX12" fmla="*/ 279463 w 1259109"/>
                  <a:gd name="connsiteY12" fmla="*/ 464915 h 617410"/>
                  <a:gd name="connsiteX13" fmla="*/ 139636 w 1259109"/>
                  <a:gd name="connsiteY13" fmla="*/ 541115 h 61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9109" h="617410">
                    <a:moveTo>
                      <a:pt x="0" y="617411"/>
                    </a:moveTo>
                    <a:lnTo>
                      <a:pt x="138970" y="539305"/>
                    </a:lnTo>
                    <a:lnTo>
                      <a:pt x="278321" y="461772"/>
                    </a:lnTo>
                    <a:lnTo>
                      <a:pt x="556927" y="306991"/>
                    </a:lnTo>
                    <a:cubicBezTo>
                      <a:pt x="649700" y="255175"/>
                      <a:pt x="743141" y="204502"/>
                      <a:pt x="836200" y="153257"/>
                    </a:cubicBezTo>
                    <a:lnTo>
                      <a:pt x="1115759" y="0"/>
                    </a:lnTo>
                    <a:lnTo>
                      <a:pt x="1116235" y="0"/>
                    </a:lnTo>
                    <a:lnTo>
                      <a:pt x="1259110" y="952"/>
                    </a:lnTo>
                    <a:lnTo>
                      <a:pt x="1116235" y="2096"/>
                    </a:lnTo>
                    <a:lnTo>
                      <a:pt x="1116235" y="2096"/>
                    </a:lnTo>
                    <a:lnTo>
                      <a:pt x="837724" y="157067"/>
                    </a:lnTo>
                    <a:cubicBezTo>
                      <a:pt x="744760" y="208502"/>
                      <a:pt x="652081" y="260604"/>
                      <a:pt x="558832" y="311563"/>
                    </a:cubicBezTo>
                    <a:lnTo>
                      <a:pt x="279463" y="464915"/>
                    </a:lnTo>
                    <a:lnTo>
                      <a:pt x="139636" y="54111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8BECE974-CA49-4BC7-9926-00294911281C}"/>
                  </a:ext>
                </a:extLst>
              </p:cNvPr>
              <p:cNvSpPr/>
              <p:nvPr/>
            </p:nvSpPr>
            <p:spPr>
              <a:xfrm>
                <a:off x="4745354" y="3247262"/>
                <a:ext cx="1203293" cy="625220"/>
              </a:xfrm>
              <a:custGeom>
                <a:avLst/>
                <a:gdLst>
                  <a:gd name="connsiteX0" fmla="*/ 1203293 w 1203293"/>
                  <a:gd name="connsiteY0" fmla="*/ 12383 h 625220"/>
                  <a:gd name="connsiteX1" fmla="*/ 1103757 w 1203293"/>
                  <a:gd name="connsiteY1" fmla="*/ 1429 h 625220"/>
                  <a:gd name="connsiteX2" fmla="*/ 1103757 w 1203293"/>
                  <a:gd name="connsiteY2" fmla="*/ 1429 h 625220"/>
                  <a:gd name="connsiteX3" fmla="*/ 828389 w 1203293"/>
                  <a:gd name="connsiteY3" fmla="*/ 158687 h 625220"/>
                  <a:gd name="connsiteX4" fmla="*/ 553117 w 1203293"/>
                  <a:gd name="connsiteY4" fmla="*/ 315087 h 625220"/>
                  <a:gd name="connsiteX5" fmla="*/ 276892 w 1203293"/>
                  <a:gd name="connsiteY5" fmla="*/ 470535 h 625220"/>
                  <a:gd name="connsiteX6" fmla="*/ 138589 w 1203293"/>
                  <a:gd name="connsiteY6" fmla="*/ 548259 h 625220"/>
                  <a:gd name="connsiteX7" fmla="*/ 0 w 1203293"/>
                  <a:gd name="connsiteY7" fmla="*/ 625221 h 625220"/>
                  <a:gd name="connsiteX8" fmla="*/ 137446 w 1203293"/>
                  <a:gd name="connsiteY8" fmla="*/ 546068 h 625220"/>
                  <a:gd name="connsiteX9" fmla="*/ 275082 w 1203293"/>
                  <a:gd name="connsiteY9" fmla="*/ 467487 h 625220"/>
                  <a:gd name="connsiteX10" fmla="*/ 550545 w 1203293"/>
                  <a:gd name="connsiteY10" fmla="*/ 310801 h 625220"/>
                  <a:gd name="connsiteX11" fmla="*/ 826770 w 1203293"/>
                  <a:gd name="connsiteY11" fmla="*/ 155162 h 625220"/>
                  <a:gd name="connsiteX12" fmla="*/ 1102995 w 1203293"/>
                  <a:gd name="connsiteY12" fmla="*/ 0 h 625220"/>
                  <a:gd name="connsiteX13" fmla="*/ 1102995 w 1203293"/>
                  <a:gd name="connsiteY13" fmla="*/ 0 h 62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3293" h="625220">
                    <a:moveTo>
                      <a:pt x="1203293" y="12383"/>
                    </a:moveTo>
                    <a:lnTo>
                      <a:pt x="1103757" y="1429"/>
                    </a:lnTo>
                    <a:lnTo>
                      <a:pt x="1103757" y="1429"/>
                    </a:lnTo>
                    <a:cubicBezTo>
                      <a:pt x="1012222" y="54388"/>
                      <a:pt x="920115" y="106204"/>
                      <a:pt x="828389" y="158687"/>
                    </a:cubicBezTo>
                    <a:lnTo>
                      <a:pt x="553117" y="315087"/>
                    </a:lnTo>
                    <a:lnTo>
                      <a:pt x="276892" y="470535"/>
                    </a:lnTo>
                    <a:lnTo>
                      <a:pt x="138589" y="548259"/>
                    </a:lnTo>
                    <a:lnTo>
                      <a:pt x="0" y="625221"/>
                    </a:lnTo>
                    <a:lnTo>
                      <a:pt x="137446" y="546068"/>
                    </a:lnTo>
                    <a:lnTo>
                      <a:pt x="275082" y="467487"/>
                    </a:lnTo>
                    <a:lnTo>
                      <a:pt x="550545" y="310801"/>
                    </a:lnTo>
                    <a:lnTo>
                      <a:pt x="826770" y="155162"/>
                    </a:lnTo>
                    <a:cubicBezTo>
                      <a:pt x="918972" y="103442"/>
                      <a:pt x="1010888" y="51149"/>
                      <a:pt x="1102995" y="0"/>
                    </a:cubicBezTo>
                    <a:lnTo>
                      <a:pt x="1102995" y="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47A42160-C075-4E75-A254-E007F7B5B907}"/>
                  </a:ext>
                </a:extLst>
              </p:cNvPr>
              <p:cNvSpPr/>
              <p:nvPr/>
            </p:nvSpPr>
            <p:spPr>
              <a:xfrm>
                <a:off x="4755641" y="3262979"/>
                <a:ext cx="1148524" cy="628554"/>
              </a:xfrm>
              <a:custGeom>
                <a:avLst/>
                <a:gdLst>
                  <a:gd name="connsiteX0" fmla="*/ 0 w 1148524"/>
                  <a:gd name="connsiteY0" fmla="*/ 628555 h 628554"/>
                  <a:gd name="connsiteX1" fmla="*/ 136208 w 1148524"/>
                  <a:gd name="connsiteY1" fmla="*/ 548926 h 628554"/>
                  <a:gd name="connsiteX2" fmla="*/ 272891 w 1148524"/>
                  <a:gd name="connsiteY2" fmla="*/ 469963 h 628554"/>
                  <a:gd name="connsiteX3" fmla="*/ 546163 w 1148524"/>
                  <a:gd name="connsiteY3" fmla="*/ 312230 h 628554"/>
                  <a:gd name="connsiteX4" fmla="*/ 820293 w 1148524"/>
                  <a:gd name="connsiteY4" fmla="*/ 155734 h 628554"/>
                  <a:gd name="connsiteX5" fmla="*/ 1094708 w 1148524"/>
                  <a:gd name="connsiteY5" fmla="*/ 0 h 628554"/>
                  <a:gd name="connsiteX6" fmla="*/ 1094708 w 1148524"/>
                  <a:gd name="connsiteY6" fmla="*/ 0 h 628554"/>
                  <a:gd name="connsiteX7" fmla="*/ 1148525 w 1148524"/>
                  <a:gd name="connsiteY7" fmla="*/ 19050 h 628554"/>
                  <a:gd name="connsiteX8" fmla="*/ 1094423 w 1148524"/>
                  <a:gd name="connsiteY8" fmla="*/ 1048 h 628554"/>
                  <a:gd name="connsiteX9" fmla="*/ 1094423 w 1148524"/>
                  <a:gd name="connsiteY9" fmla="*/ 1048 h 628554"/>
                  <a:gd name="connsiteX10" fmla="*/ 821436 w 1148524"/>
                  <a:gd name="connsiteY10" fmla="*/ 159353 h 628554"/>
                  <a:gd name="connsiteX11" fmla="*/ 547973 w 1148524"/>
                  <a:gd name="connsiteY11" fmla="*/ 316992 h 628554"/>
                  <a:gd name="connsiteX12" fmla="*/ 273844 w 1148524"/>
                  <a:gd name="connsiteY12" fmla="*/ 473297 h 628554"/>
                  <a:gd name="connsiteX13" fmla="*/ 136684 w 1148524"/>
                  <a:gd name="connsiteY13" fmla="*/ 551402 h 62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8524" h="628554">
                    <a:moveTo>
                      <a:pt x="0" y="628555"/>
                    </a:moveTo>
                    <a:lnTo>
                      <a:pt x="136208" y="548926"/>
                    </a:lnTo>
                    <a:lnTo>
                      <a:pt x="272891" y="469963"/>
                    </a:lnTo>
                    <a:lnTo>
                      <a:pt x="546163" y="312230"/>
                    </a:lnTo>
                    <a:lnTo>
                      <a:pt x="820293" y="155734"/>
                    </a:lnTo>
                    <a:cubicBezTo>
                      <a:pt x="911638" y="103727"/>
                      <a:pt x="1002983" y="51435"/>
                      <a:pt x="1094708" y="0"/>
                    </a:cubicBezTo>
                    <a:lnTo>
                      <a:pt x="1094708" y="0"/>
                    </a:lnTo>
                    <a:lnTo>
                      <a:pt x="1148525" y="19050"/>
                    </a:lnTo>
                    <a:lnTo>
                      <a:pt x="1094423" y="1048"/>
                    </a:lnTo>
                    <a:lnTo>
                      <a:pt x="1094423" y="1048"/>
                    </a:lnTo>
                    <a:cubicBezTo>
                      <a:pt x="1003745" y="54292"/>
                      <a:pt x="912495" y="106680"/>
                      <a:pt x="821436" y="159353"/>
                    </a:cubicBezTo>
                    <a:lnTo>
                      <a:pt x="547973" y="316992"/>
                    </a:lnTo>
                    <a:lnTo>
                      <a:pt x="273844" y="473297"/>
                    </a:lnTo>
                    <a:lnTo>
                      <a:pt x="136684" y="55140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F7A7C689-85AD-45B0-999B-2E3C3D668C5E}"/>
                  </a:ext>
                </a:extLst>
              </p:cNvPr>
              <p:cNvSpPr/>
              <p:nvPr/>
            </p:nvSpPr>
            <p:spPr>
              <a:xfrm>
                <a:off x="5467485" y="3296421"/>
                <a:ext cx="326387" cy="317108"/>
              </a:xfrm>
              <a:custGeom>
                <a:avLst/>
                <a:gdLst>
                  <a:gd name="connsiteX0" fmla="*/ 144264 w 326387"/>
                  <a:gd name="connsiteY0" fmla="*/ 7039 h 317108"/>
                  <a:gd name="connsiteX1" fmla="*/ 151693 w 326387"/>
                  <a:gd name="connsiteY1" fmla="*/ 45139 h 317108"/>
                  <a:gd name="connsiteX2" fmla="*/ 73874 w 326387"/>
                  <a:gd name="connsiteY2" fmla="*/ 52092 h 317108"/>
                  <a:gd name="connsiteX3" fmla="*/ 98639 w 326387"/>
                  <a:gd name="connsiteY3" fmla="*/ 105527 h 317108"/>
                  <a:gd name="connsiteX4" fmla="*/ 24630 w 326387"/>
                  <a:gd name="connsiteY4" fmla="*/ 116672 h 317108"/>
                  <a:gd name="connsiteX5" fmla="*/ 55205 w 326387"/>
                  <a:gd name="connsiteY5" fmla="*/ 166678 h 317108"/>
                  <a:gd name="connsiteX6" fmla="*/ 1484 w 326387"/>
                  <a:gd name="connsiteY6" fmla="*/ 191538 h 317108"/>
                  <a:gd name="connsiteX7" fmla="*/ 117118 w 326387"/>
                  <a:gd name="connsiteY7" fmla="*/ 268309 h 317108"/>
                  <a:gd name="connsiteX8" fmla="*/ 72350 w 326387"/>
                  <a:gd name="connsiteY8" fmla="*/ 316696 h 317108"/>
                  <a:gd name="connsiteX9" fmla="*/ 210463 w 326387"/>
                  <a:gd name="connsiteY9" fmla="*/ 288121 h 317108"/>
                  <a:gd name="connsiteX10" fmla="*/ 216559 w 326387"/>
                  <a:gd name="connsiteY10" fmla="*/ 247926 h 317108"/>
                  <a:gd name="connsiteX11" fmla="*/ 264184 w 326387"/>
                  <a:gd name="connsiteY11" fmla="*/ 230781 h 317108"/>
                  <a:gd name="connsiteX12" fmla="*/ 260183 w 326387"/>
                  <a:gd name="connsiteY12" fmla="*/ 196301 h 317108"/>
                  <a:gd name="connsiteX13" fmla="*/ 298283 w 326387"/>
                  <a:gd name="connsiteY13" fmla="*/ 178679 h 317108"/>
                  <a:gd name="connsiteX14" fmla="*/ 294759 w 326387"/>
                  <a:gd name="connsiteY14" fmla="*/ 141627 h 317108"/>
                  <a:gd name="connsiteX15" fmla="*/ 325906 w 326387"/>
                  <a:gd name="connsiteY15" fmla="*/ 113052 h 317108"/>
                  <a:gd name="connsiteX16" fmla="*/ 144264 w 326387"/>
                  <a:gd name="connsiteY16" fmla="*/ 7039 h 31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6387" h="317108">
                    <a:moveTo>
                      <a:pt x="144264" y="7039"/>
                    </a:moveTo>
                    <a:cubicBezTo>
                      <a:pt x="117594" y="23041"/>
                      <a:pt x="151693" y="45139"/>
                      <a:pt x="151693" y="45139"/>
                    </a:cubicBezTo>
                    <a:cubicBezTo>
                      <a:pt x="151693" y="45139"/>
                      <a:pt x="94543" y="24946"/>
                      <a:pt x="73874" y="52092"/>
                    </a:cubicBezTo>
                    <a:cubicBezTo>
                      <a:pt x="53205" y="79238"/>
                      <a:pt x="95686" y="103622"/>
                      <a:pt x="98639" y="105527"/>
                    </a:cubicBezTo>
                    <a:cubicBezTo>
                      <a:pt x="95686" y="104480"/>
                      <a:pt x="43013" y="87239"/>
                      <a:pt x="24630" y="116672"/>
                    </a:cubicBezTo>
                    <a:cubicBezTo>
                      <a:pt x="6247" y="146104"/>
                      <a:pt x="52252" y="165439"/>
                      <a:pt x="55205" y="166678"/>
                    </a:cubicBezTo>
                    <a:cubicBezTo>
                      <a:pt x="52062" y="166678"/>
                      <a:pt x="10343" y="166011"/>
                      <a:pt x="1484" y="191538"/>
                    </a:cubicBezTo>
                    <a:cubicBezTo>
                      <a:pt x="-13756" y="235448"/>
                      <a:pt x="92829" y="239639"/>
                      <a:pt x="117118" y="268309"/>
                    </a:cubicBezTo>
                    <a:cubicBezTo>
                      <a:pt x="117118" y="268309"/>
                      <a:pt x="73303" y="315077"/>
                      <a:pt x="72350" y="316696"/>
                    </a:cubicBezTo>
                    <a:cubicBezTo>
                      <a:pt x="72350" y="316696"/>
                      <a:pt x="173601" y="322793"/>
                      <a:pt x="210463" y="288121"/>
                    </a:cubicBezTo>
                    <a:cubicBezTo>
                      <a:pt x="221664" y="277806"/>
                      <a:pt x="224198" y="261099"/>
                      <a:pt x="216559" y="247926"/>
                    </a:cubicBezTo>
                    <a:cubicBezTo>
                      <a:pt x="216559" y="247926"/>
                      <a:pt x="248944" y="253546"/>
                      <a:pt x="264184" y="230781"/>
                    </a:cubicBezTo>
                    <a:cubicBezTo>
                      <a:pt x="271994" y="219160"/>
                      <a:pt x="260183" y="196301"/>
                      <a:pt x="260183" y="196301"/>
                    </a:cubicBezTo>
                    <a:cubicBezTo>
                      <a:pt x="275176" y="197967"/>
                      <a:pt x="289844" y="191176"/>
                      <a:pt x="298283" y="178679"/>
                    </a:cubicBezTo>
                    <a:cubicBezTo>
                      <a:pt x="307808" y="161915"/>
                      <a:pt x="294759" y="141627"/>
                      <a:pt x="294759" y="141627"/>
                    </a:cubicBezTo>
                    <a:cubicBezTo>
                      <a:pt x="294759" y="141627"/>
                      <a:pt x="321429" y="133245"/>
                      <a:pt x="325906" y="113052"/>
                    </a:cubicBezTo>
                    <a:cubicBezTo>
                      <a:pt x="335431" y="71618"/>
                      <a:pt x="201319" y="-27061"/>
                      <a:pt x="144264" y="7039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423261DB-B9EE-4E2D-919A-8AA85470D53D}"/>
                  </a:ext>
                </a:extLst>
              </p:cNvPr>
              <p:cNvSpPr/>
              <p:nvPr/>
            </p:nvSpPr>
            <p:spPr>
              <a:xfrm>
                <a:off x="5615156" y="3340267"/>
                <a:ext cx="146599" cy="94066"/>
              </a:xfrm>
              <a:custGeom>
                <a:avLst/>
                <a:gdLst>
                  <a:gd name="connsiteX0" fmla="*/ 145849 w 146599"/>
                  <a:gd name="connsiteY0" fmla="*/ 94066 h 94066"/>
                  <a:gd name="connsiteX1" fmla="*/ 146516 w 146599"/>
                  <a:gd name="connsiteY1" fmla="*/ 93495 h 94066"/>
                  <a:gd name="connsiteX2" fmla="*/ 2307 w 146599"/>
                  <a:gd name="connsiteY2" fmla="*/ 55 h 94066"/>
                  <a:gd name="connsiteX3" fmla="*/ 879 w 146599"/>
                  <a:gd name="connsiteY3" fmla="*/ 3198 h 94066"/>
                  <a:gd name="connsiteX4" fmla="*/ 145849 w 146599"/>
                  <a:gd name="connsiteY4" fmla="*/ 94066 h 9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599" h="94066">
                    <a:moveTo>
                      <a:pt x="145849" y="94066"/>
                    </a:moveTo>
                    <a:cubicBezTo>
                      <a:pt x="145849" y="94066"/>
                      <a:pt x="146897" y="94066"/>
                      <a:pt x="146516" y="93495"/>
                    </a:cubicBezTo>
                    <a:cubicBezTo>
                      <a:pt x="109054" y="48423"/>
                      <a:pt x="58753" y="15828"/>
                      <a:pt x="2307" y="55"/>
                    </a:cubicBezTo>
                    <a:cubicBezTo>
                      <a:pt x="498" y="-421"/>
                      <a:pt x="-1026" y="2341"/>
                      <a:pt x="879" y="3198"/>
                    </a:cubicBezTo>
                    <a:cubicBezTo>
                      <a:pt x="53333" y="26334"/>
                      <a:pt x="102168" y="56938"/>
                      <a:pt x="145849" y="940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90558FC4-3051-492E-8087-96033B5D4A93}"/>
                  </a:ext>
                </a:extLst>
              </p:cNvPr>
              <p:cNvSpPr/>
              <p:nvPr/>
            </p:nvSpPr>
            <p:spPr>
              <a:xfrm>
                <a:off x="5562511" y="3399662"/>
                <a:ext cx="166926" cy="93154"/>
              </a:xfrm>
              <a:custGeom>
                <a:avLst/>
                <a:gdLst>
                  <a:gd name="connsiteX0" fmla="*/ 166014 w 166926"/>
                  <a:gd name="connsiteY0" fmla="*/ 93155 h 93154"/>
                  <a:gd name="connsiteX1" fmla="*/ 166776 w 166926"/>
                  <a:gd name="connsiteY1" fmla="*/ 92202 h 93154"/>
                  <a:gd name="connsiteX2" fmla="*/ 3136 w 166926"/>
                  <a:gd name="connsiteY2" fmla="*/ 0 h 93154"/>
                  <a:gd name="connsiteX3" fmla="*/ 1136 w 166926"/>
                  <a:gd name="connsiteY3" fmla="*/ 2286 h 93154"/>
                  <a:gd name="connsiteX4" fmla="*/ 166014 w 166926"/>
                  <a:gd name="connsiteY4" fmla="*/ 93155 h 9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926" h="93154">
                    <a:moveTo>
                      <a:pt x="166014" y="93155"/>
                    </a:moveTo>
                    <a:cubicBezTo>
                      <a:pt x="166490" y="93155"/>
                      <a:pt x="167252" y="93155"/>
                      <a:pt x="166776" y="92202"/>
                    </a:cubicBezTo>
                    <a:cubicBezTo>
                      <a:pt x="124980" y="42920"/>
                      <a:pt x="66935" y="10220"/>
                      <a:pt x="3136" y="0"/>
                    </a:cubicBezTo>
                    <a:cubicBezTo>
                      <a:pt x="850" y="0"/>
                      <a:pt x="-1436" y="1715"/>
                      <a:pt x="1136" y="2286"/>
                    </a:cubicBezTo>
                    <a:cubicBezTo>
                      <a:pt x="44094" y="11144"/>
                      <a:pt x="125533" y="57912"/>
                      <a:pt x="166014" y="931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2E47A2D5-AD0C-4C56-94C8-6B3D2E45EB08}"/>
                  </a:ext>
                </a:extLst>
              </p:cNvPr>
              <p:cNvSpPr/>
              <p:nvPr/>
            </p:nvSpPr>
            <p:spPr>
              <a:xfrm>
                <a:off x="5517156" y="3461833"/>
                <a:ext cx="166383" cy="80548"/>
              </a:xfrm>
              <a:custGeom>
                <a:avLst/>
                <a:gdLst>
                  <a:gd name="connsiteX0" fmla="*/ 771 w 166383"/>
                  <a:gd name="connsiteY0" fmla="*/ 2314 h 80548"/>
                  <a:gd name="connsiteX1" fmla="*/ 165459 w 166383"/>
                  <a:gd name="connsiteY1" fmla="*/ 80419 h 80548"/>
                  <a:gd name="connsiteX2" fmla="*/ 166221 w 166383"/>
                  <a:gd name="connsiteY2" fmla="*/ 79371 h 80548"/>
                  <a:gd name="connsiteX3" fmla="*/ 84782 w 166383"/>
                  <a:gd name="connsiteY3" fmla="*/ 19173 h 80548"/>
                  <a:gd name="connsiteX4" fmla="*/ 1153 w 166383"/>
                  <a:gd name="connsiteY4" fmla="*/ 123 h 80548"/>
                  <a:gd name="connsiteX5" fmla="*/ 771 w 166383"/>
                  <a:gd name="connsiteY5" fmla="*/ 2314 h 8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383" h="80548">
                    <a:moveTo>
                      <a:pt x="771" y="2314"/>
                    </a:moveTo>
                    <a:cubicBezTo>
                      <a:pt x="63065" y="12887"/>
                      <a:pt x="115738" y="42319"/>
                      <a:pt x="165459" y="80419"/>
                    </a:cubicBezTo>
                    <a:cubicBezTo>
                      <a:pt x="166030" y="80895"/>
                      <a:pt x="166697" y="79943"/>
                      <a:pt x="166221" y="79371"/>
                    </a:cubicBezTo>
                    <a:cubicBezTo>
                      <a:pt x="147171" y="54130"/>
                      <a:pt x="112786" y="33175"/>
                      <a:pt x="84782" y="19173"/>
                    </a:cubicBezTo>
                    <a:cubicBezTo>
                      <a:pt x="59064" y="5572"/>
                      <a:pt x="30223" y="-1001"/>
                      <a:pt x="1153" y="123"/>
                    </a:cubicBezTo>
                    <a:cubicBezTo>
                      <a:pt x="9" y="219"/>
                      <a:pt x="-562" y="2124"/>
                      <a:pt x="771" y="23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8937556D-7032-4B35-9F5B-E1BFFC0E64DD}"/>
                  </a:ext>
                </a:extLst>
              </p:cNvPr>
              <p:cNvSpPr/>
              <p:nvPr/>
            </p:nvSpPr>
            <p:spPr>
              <a:xfrm>
                <a:off x="5463444" y="3331956"/>
                <a:ext cx="155353" cy="233727"/>
              </a:xfrm>
              <a:custGeom>
                <a:avLst/>
                <a:gdLst>
                  <a:gd name="connsiteX0" fmla="*/ 155353 w 155353"/>
                  <a:gd name="connsiteY0" fmla="*/ 8747 h 233727"/>
                  <a:gd name="connsiteX1" fmla="*/ 152591 w 155353"/>
                  <a:gd name="connsiteY1" fmla="*/ 11509 h 233727"/>
                  <a:gd name="connsiteX2" fmla="*/ 78677 w 155353"/>
                  <a:gd name="connsiteY2" fmla="*/ 21034 h 233727"/>
                  <a:gd name="connsiteX3" fmla="*/ 95822 w 155353"/>
                  <a:gd name="connsiteY3" fmla="*/ 60182 h 233727"/>
                  <a:gd name="connsiteX4" fmla="*/ 117825 w 155353"/>
                  <a:gd name="connsiteY4" fmla="*/ 73041 h 233727"/>
                  <a:gd name="connsiteX5" fmla="*/ 92679 w 155353"/>
                  <a:gd name="connsiteY5" fmla="*/ 68564 h 233727"/>
                  <a:gd name="connsiteX6" fmla="*/ 58960 w 155353"/>
                  <a:gd name="connsiteY6" fmla="*/ 67897 h 233727"/>
                  <a:gd name="connsiteX7" fmla="*/ 32386 w 155353"/>
                  <a:gd name="connsiteY7" fmla="*/ 82661 h 233727"/>
                  <a:gd name="connsiteX8" fmla="*/ 33624 w 155353"/>
                  <a:gd name="connsiteY8" fmla="*/ 109426 h 233727"/>
                  <a:gd name="connsiteX9" fmla="*/ 60770 w 155353"/>
                  <a:gd name="connsiteY9" fmla="*/ 126762 h 233727"/>
                  <a:gd name="connsiteX10" fmla="*/ 89345 w 155353"/>
                  <a:gd name="connsiteY10" fmla="*/ 137144 h 233727"/>
                  <a:gd name="connsiteX11" fmla="*/ 59341 w 155353"/>
                  <a:gd name="connsiteY11" fmla="*/ 137144 h 233727"/>
                  <a:gd name="connsiteX12" fmla="*/ 34481 w 155353"/>
                  <a:gd name="connsiteY12" fmla="*/ 139811 h 233727"/>
                  <a:gd name="connsiteX13" fmla="*/ 13907 w 155353"/>
                  <a:gd name="connsiteY13" fmla="*/ 150860 h 233727"/>
                  <a:gd name="connsiteX14" fmla="*/ 10192 w 155353"/>
                  <a:gd name="connsiteY14" fmla="*/ 170672 h 233727"/>
                  <a:gd name="connsiteX15" fmla="*/ 27147 w 155353"/>
                  <a:gd name="connsiteY15" fmla="*/ 187246 h 233727"/>
                  <a:gd name="connsiteX16" fmla="*/ 74772 w 155353"/>
                  <a:gd name="connsiteY16" fmla="*/ 208867 h 233727"/>
                  <a:gd name="connsiteX17" fmla="*/ 99251 w 155353"/>
                  <a:gd name="connsiteY17" fmla="*/ 219154 h 233727"/>
                  <a:gd name="connsiteX18" fmla="*/ 121349 w 155353"/>
                  <a:gd name="connsiteY18" fmla="*/ 233728 h 233727"/>
                  <a:gd name="connsiteX19" fmla="*/ 98394 w 155353"/>
                  <a:gd name="connsiteY19" fmla="*/ 221345 h 233727"/>
                  <a:gd name="connsiteX20" fmla="*/ 73248 w 155353"/>
                  <a:gd name="connsiteY20" fmla="*/ 213058 h 233727"/>
                  <a:gd name="connsiteX21" fmla="*/ 23527 w 155353"/>
                  <a:gd name="connsiteY21" fmla="*/ 194008 h 233727"/>
                  <a:gd name="connsiteX22" fmla="*/ 2477 w 155353"/>
                  <a:gd name="connsiteY22" fmla="*/ 174958 h 233727"/>
                  <a:gd name="connsiteX23" fmla="*/ 6954 w 155353"/>
                  <a:gd name="connsiteY23" fmla="*/ 145431 h 233727"/>
                  <a:gd name="connsiteX24" fmla="*/ 32004 w 155353"/>
                  <a:gd name="connsiteY24" fmla="*/ 131143 h 233727"/>
                  <a:gd name="connsiteX25" fmla="*/ 59627 w 155353"/>
                  <a:gd name="connsiteY25" fmla="*/ 127714 h 233727"/>
                  <a:gd name="connsiteX26" fmla="*/ 57912 w 155353"/>
                  <a:gd name="connsiteY26" fmla="*/ 137239 h 233727"/>
                  <a:gd name="connsiteX27" fmla="*/ 25623 w 155353"/>
                  <a:gd name="connsiteY27" fmla="*/ 117046 h 233727"/>
                  <a:gd name="connsiteX28" fmla="*/ 17908 w 155353"/>
                  <a:gd name="connsiteY28" fmla="*/ 97996 h 233727"/>
                  <a:gd name="connsiteX29" fmla="*/ 24004 w 155353"/>
                  <a:gd name="connsiteY29" fmla="*/ 78280 h 233727"/>
                  <a:gd name="connsiteX30" fmla="*/ 57722 w 155353"/>
                  <a:gd name="connsiteY30" fmla="*/ 59230 h 233727"/>
                  <a:gd name="connsiteX31" fmla="*/ 94774 w 155353"/>
                  <a:gd name="connsiteY31" fmla="*/ 60563 h 233727"/>
                  <a:gd name="connsiteX32" fmla="*/ 91631 w 155353"/>
                  <a:gd name="connsiteY32" fmla="*/ 68945 h 233727"/>
                  <a:gd name="connsiteX33" fmla="*/ 68962 w 155353"/>
                  <a:gd name="connsiteY33" fmla="*/ 18177 h 233727"/>
                  <a:gd name="connsiteX34" fmla="*/ 155353 w 155353"/>
                  <a:gd name="connsiteY34" fmla="*/ 8747 h 23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5353" h="233727">
                    <a:moveTo>
                      <a:pt x="155353" y="8747"/>
                    </a:moveTo>
                    <a:cubicBezTo>
                      <a:pt x="153162" y="8176"/>
                      <a:pt x="154782" y="11986"/>
                      <a:pt x="152591" y="11509"/>
                    </a:cubicBezTo>
                    <a:cubicBezTo>
                      <a:pt x="143066" y="9509"/>
                      <a:pt x="87059" y="1984"/>
                      <a:pt x="78677" y="21034"/>
                    </a:cubicBezTo>
                    <a:cubicBezTo>
                      <a:pt x="71914" y="35798"/>
                      <a:pt x="87154" y="55039"/>
                      <a:pt x="95822" y="60182"/>
                    </a:cubicBezTo>
                    <a:lnTo>
                      <a:pt x="117825" y="73041"/>
                    </a:lnTo>
                    <a:lnTo>
                      <a:pt x="92679" y="68564"/>
                    </a:lnTo>
                    <a:cubicBezTo>
                      <a:pt x="81544" y="66535"/>
                      <a:pt x="70162" y="66307"/>
                      <a:pt x="58960" y="67897"/>
                    </a:cubicBezTo>
                    <a:cubicBezTo>
                      <a:pt x="48407" y="68812"/>
                      <a:pt x="38739" y="74184"/>
                      <a:pt x="32386" y="82661"/>
                    </a:cubicBezTo>
                    <a:cubicBezTo>
                      <a:pt x="26442" y="90757"/>
                      <a:pt x="26966" y="101911"/>
                      <a:pt x="33624" y="109426"/>
                    </a:cubicBezTo>
                    <a:cubicBezTo>
                      <a:pt x="41072" y="117389"/>
                      <a:pt x="50407" y="123352"/>
                      <a:pt x="60770" y="126762"/>
                    </a:cubicBezTo>
                    <a:lnTo>
                      <a:pt x="89345" y="137144"/>
                    </a:lnTo>
                    <a:lnTo>
                      <a:pt x="59341" y="137144"/>
                    </a:lnTo>
                    <a:cubicBezTo>
                      <a:pt x="50978" y="136982"/>
                      <a:pt x="42625" y="137878"/>
                      <a:pt x="34481" y="139811"/>
                    </a:cubicBezTo>
                    <a:cubicBezTo>
                      <a:pt x="26680" y="141392"/>
                      <a:pt x="19527" y="145231"/>
                      <a:pt x="13907" y="150860"/>
                    </a:cubicBezTo>
                    <a:cubicBezTo>
                      <a:pt x="8992" y="156213"/>
                      <a:pt x="7544" y="163900"/>
                      <a:pt x="10192" y="170672"/>
                    </a:cubicBezTo>
                    <a:cubicBezTo>
                      <a:pt x="14155" y="177701"/>
                      <a:pt x="20032" y="183445"/>
                      <a:pt x="27147" y="187246"/>
                    </a:cubicBezTo>
                    <a:cubicBezTo>
                      <a:pt x="42444" y="195656"/>
                      <a:pt x="58370" y="202886"/>
                      <a:pt x="74772" y="208867"/>
                    </a:cubicBezTo>
                    <a:cubicBezTo>
                      <a:pt x="82963" y="212106"/>
                      <a:pt x="91250" y="215440"/>
                      <a:pt x="99251" y="219154"/>
                    </a:cubicBezTo>
                    <a:cubicBezTo>
                      <a:pt x="107595" y="222336"/>
                      <a:pt x="115139" y="227308"/>
                      <a:pt x="121349" y="233728"/>
                    </a:cubicBezTo>
                    <a:cubicBezTo>
                      <a:pt x="114567" y="228156"/>
                      <a:pt x="106776" y="223955"/>
                      <a:pt x="98394" y="221345"/>
                    </a:cubicBezTo>
                    <a:cubicBezTo>
                      <a:pt x="90107" y="218297"/>
                      <a:pt x="81725" y="215725"/>
                      <a:pt x="73248" y="213058"/>
                    </a:cubicBezTo>
                    <a:cubicBezTo>
                      <a:pt x="56112" y="208296"/>
                      <a:pt x="39463" y="201914"/>
                      <a:pt x="23527" y="194008"/>
                    </a:cubicBezTo>
                    <a:cubicBezTo>
                      <a:pt x="14802" y="189846"/>
                      <a:pt x="7487" y="183226"/>
                      <a:pt x="2477" y="174958"/>
                    </a:cubicBezTo>
                    <a:cubicBezTo>
                      <a:pt x="-2038" y="165100"/>
                      <a:pt x="-285" y="153508"/>
                      <a:pt x="6954" y="145431"/>
                    </a:cubicBezTo>
                    <a:cubicBezTo>
                      <a:pt x="13678" y="138259"/>
                      <a:pt x="22403" y="133277"/>
                      <a:pt x="32004" y="131143"/>
                    </a:cubicBezTo>
                    <a:cubicBezTo>
                      <a:pt x="41025" y="128810"/>
                      <a:pt x="50311" y="127657"/>
                      <a:pt x="59627" y="127714"/>
                    </a:cubicBezTo>
                    <a:lnTo>
                      <a:pt x="57912" y="137239"/>
                    </a:lnTo>
                    <a:cubicBezTo>
                      <a:pt x="45568" y="133448"/>
                      <a:pt x="34433" y="126486"/>
                      <a:pt x="25623" y="117046"/>
                    </a:cubicBezTo>
                    <a:cubicBezTo>
                      <a:pt x="20965" y="111760"/>
                      <a:pt x="18241" y="105035"/>
                      <a:pt x="17908" y="97996"/>
                    </a:cubicBezTo>
                    <a:cubicBezTo>
                      <a:pt x="17927" y="90967"/>
                      <a:pt x="20051" y="84099"/>
                      <a:pt x="24004" y="78280"/>
                    </a:cubicBezTo>
                    <a:cubicBezTo>
                      <a:pt x="31947" y="67335"/>
                      <a:pt x="44254" y="60382"/>
                      <a:pt x="57722" y="59230"/>
                    </a:cubicBezTo>
                    <a:cubicBezTo>
                      <a:pt x="70057" y="57620"/>
                      <a:pt x="82582" y="58068"/>
                      <a:pt x="94774" y="60563"/>
                    </a:cubicBezTo>
                    <a:lnTo>
                      <a:pt x="91631" y="68945"/>
                    </a:lnTo>
                    <a:cubicBezTo>
                      <a:pt x="80773" y="62087"/>
                      <a:pt x="61437" y="42370"/>
                      <a:pt x="68962" y="18177"/>
                    </a:cubicBezTo>
                    <a:cubicBezTo>
                      <a:pt x="83344" y="-13160"/>
                      <a:pt x="144400" y="4651"/>
                      <a:pt x="155353" y="87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6B310EBA-369D-4BDD-9052-AEB9023F95CD}"/>
                  </a:ext>
                </a:extLst>
              </p:cNvPr>
              <p:cNvSpPr/>
              <p:nvPr/>
            </p:nvSpPr>
            <p:spPr>
              <a:xfrm>
                <a:off x="5597696" y="3294813"/>
                <a:ext cx="42817" cy="46842"/>
              </a:xfrm>
              <a:custGeom>
                <a:avLst/>
                <a:gdLst>
                  <a:gd name="connsiteX0" fmla="*/ 21482 w 42817"/>
                  <a:gd name="connsiteY0" fmla="*/ 46843 h 46842"/>
                  <a:gd name="connsiteX1" fmla="*/ 10052 w 42817"/>
                  <a:gd name="connsiteY1" fmla="*/ 31603 h 46842"/>
                  <a:gd name="connsiteX2" fmla="*/ 10052 w 42817"/>
                  <a:gd name="connsiteY2" fmla="*/ 17029 h 46842"/>
                  <a:gd name="connsiteX3" fmla="*/ 23767 w 42817"/>
                  <a:gd name="connsiteY3" fmla="*/ 7504 h 46842"/>
                  <a:gd name="connsiteX4" fmla="*/ 42817 w 42817"/>
                  <a:gd name="connsiteY4" fmla="*/ 1408 h 46842"/>
                  <a:gd name="connsiteX5" fmla="*/ 22053 w 42817"/>
                  <a:gd name="connsiteY5" fmla="*/ 837 h 46842"/>
                  <a:gd name="connsiteX6" fmla="*/ 3003 w 42817"/>
                  <a:gd name="connsiteY6" fmla="*/ 11981 h 46842"/>
                  <a:gd name="connsiteX7" fmla="*/ 4337 w 42817"/>
                  <a:gd name="connsiteY7" fmla="*/ 34841 h 46842"/>
                  <a:gd name="connsiteX8" fmla="*/ 21482 w 42817"/>
                  <a:gd name="connsiteY8" fmla="*/ 46843 h 4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17" h="46842">
                    <a:moveTo>
                      <a:pt x="21482" y="46843"/>
                    </a:moveTo>
                    <a:cubicBezTo>
                      <a:pt x="16900" y="42385"/>
                      <a:pt x="13042" y="37251"/>
                      <a:pt x="10052" y="31603"/>
                    </a:cubicBezTo>
                    <a:cubicBezTo>
                      <a:pt x="7365" y="27116"/>
                      <a:pt x="7365" y="21516"/>
                      <a:pt x="10052" y="17029"/>
                    </a:cubicBezTo>
                    <a:cubicBezTo>
                      <a:pt x="13576" y="12562"/>
                      <a:pt x="18348" y="9247"/>
                      <a:pt x="23767" y="7504"/>
                    </a:cubicBezTo>
                    <a:cubicBezTo>
                      <a:pt x="29673" y="5218"/>
                      <a:pt x="35960" y="3218"/>
                      <a:pt x="42817" y="1408"/>
                    </a:cubicBezTo>
                    <a:cubicBezTo>
                      <a:pt x="36017" y="-249"/>
                      <a:pt x="28940" y="-449"/>
                      <a:pt x="22053" y="837"/>
                    </a:cubicBezTo>
                    <a:cubicBezTo>
                      <a:pt x="14490" y="1923"/>
                      <a:pt x="7651" y="5923"/>
                      <a:pt x="3003" y="11981"/>
                    </a:cubicBezTo>
                    <a:cubicBezTo>
                      <a:pt x="-1445" y="19115"/>
                      <a:pt x="-912" y="28278"/>
                      <a:pt x="4337" y="34841"/>
                    </a:cubicBezTo>
                    <a:cubicBezTo>
                      <a:pt x="8594" y="40594"/>
                      <a:pt x="14614" y="44814"/>
                      <a:pt x="21482" y="468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35BFCBC9-47AA-417A-8B1E-BAC921BD3ACD}"/>
                  </a:ext>
                </a:extLst>
              </p:cNvPr>
              <p:cNvSpPr/>
              <p:nvPr/>
            </p:nvSpPr>
            <p:spPr>
              <a:xfrm>
                <a:off x="4378398" y="2902963"/>
                <a:ext cx="462440" cy="861822"/>
              </a:xfrm>
              <a:custGeom>
                <a:avLst/>
                <a:gdLst>
                  <a:gd name="connsiteX0" fmla="*/ 311711 w 462440"/>
                  <a:gd name="connsiteY0" fmla="*/ 47501 h 861822"/>
                  <a:gd name="connsiteX1" fmla="*/ 6149 w 462440"/>
                  <a:gd name="connsiteY1" fmla="*/ 533942 h 861822"/>
                  <a:gd name="connsiteX2" fmla="*/ 265896 w 462440"/>
                  <a:gd name="connsiteY2" fmla="*/ 860269 h 861822"/>
                  <a:gd name="connsiteX3" fmla="*/ 459539 w 462440"/>
                  <a:gd name="connsiteY3" fmla="*/ 635479 h 861822"/>
                  <a:gd name="connsiteX4" fmla="*/ 265896 w 462440"/>
                  <a:gd name="connsiteY4" fmla="*/ 443645 h 861822"/>
                  <a:gd name="connsiteX5" fmla="*/ 389721 w 462440"/>
                  <a:gd name="connsiteY5" fmla="*/ 157895 h 861822"/>
                  <a:gd name="connsiteX6" fmla="*/ 311711 w 462440"/>
                  <a:gd name="connsiteY6" fmla="*/ 47501 h 86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440" h="861822">
                    <a:moveTo>
                      <a:pt x="311711" y="47501"/>
                    </a:moveTo>
                    <a:cubicBezTo>
                      <a:pt x="123402" y="208092"/>
                      <a:pt x="-33379" y="441264"/>
                      <a:pt x="6149" y="533942"/>
                    </a:cubicBezTo>
                    <a:cubicBezTo>
                      <a:pt x="45678" y="626621"/>
                      <a:pt x="175599" y="778163"/>
                      <a:pt x="265896" y="860269"/>
                    </a:cubicBezTo>
                    <a:cubicBezTo>
                      <a:pt x="290471" y="882653"/>
                      <a:pt x="488591" y="656148"/>
                      <a:pt x="459539" y="635479"/>
                    </a:cubicBezTo>
                    <a:cubicBezTo>
                      <a:pt x="389721" y="585663"/>
                      <a:pt x="273611" y="461267"/>
                      <a:pt x="265896" y="443645"/>
                    </a:cubicBezTo>
                    <a:cubicBezTo>
                      <a:pt x="262086" y="435168"/>
                      <a:pt x="325332" y="282197"/>
                      <a:pt x="389721" y="157895"/>
                    </a:cubicBezTo>
                    <a:cubicBezTo>
                      <a:pt x="468302" y="7591"/>
                      <a:pt x="424392" y="-48607"/>
                      <a:pt x="311711" y="47501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CF8E842C-805E-49B2-BAB2-825E8808BF47}"/>
                  </a:ext>
                </a:extLst>
              </p:cNvPr>
              <p:cNvSpPr/>
              <p:nvPr/>
            </p:nvSpPr>
            <p:spPr>
              <a:xfrm>
                <a:off x="4644580" y="3533775"/>
                <a:ext cx="488295" cy="370938"/>
              </a:xfrm>
              <a:custGeom>
                <a:avLst/>
                <a:gdLst>
                  <a:gd name="connsiteX0" fmla="*/ 480632 w 488295"/>
                  <a:gd name="connsiteY0" fmla="*/ 280892 h 370938"/>
                  <a:gd name="connsiteX1" fmla="*/ 408146 w 488295"/>
                  <a:gd name="connsiteY1" fmla="*/ 241363 h 370938"/>
                  <a:gd name="connsiteX2" fmla="*/ 401193 w 488295"/>
                  <a:gd name="connsiteY2" fmla="*/ 280797 h 370938"/>
                  <a:gd name="connsiteX3" fmla="*/ 350425 w 488295"/>
                  <a:gd name="connsiteY3" fmla="*/ 289751 h 370938"/>
                  <a:gd name="connsiteX4" fmla="*/ 336518 w 488295"/>
                  <a:gd name="connsiteY4" fmla="*/ 330137 h 370938"/>
                  <a:gd name="connsiteX5" fmla="*/ 282226 w 488295"/>
                  <a:gd name="connsiteY5" fmla="*/ 342329 h 370938"/>
                  <a:gd name="connsiteX6" fmla="*/ 247650 w 488295"/>
                  <a:gd name="connsiteY6" fmla="*/ 370141 h 370938"/>
                  <a:gd name="connsiteX7" fmla="*/ 0 w 488295"/>
                  <a:gd name="connsiteY7" fmla="*/ 229457 h 370938"/>
                  <a:gd name="connsiteX8" fmla="*/ 174212 w 488295"/>
                  <a:gd name="connsiteY8" fmla="*/ 0 h 370938"/>
                  <a:gd name="connsiteX9" fmla="*/ 393287 w 488295"/>
                  <a:gd name="connsiteY9" fmla="*/ 89821 h 370938"/>
                  <a:gd name="connsiteX10" fmla="*/ 480632 w 488295"/>
                  <a:gd name="connsiteY10" fmla="*/ 280892 h 37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8295" h="370938">
                    <a:moveTo>
                      <a:pt x="480632" y="280892"/>
                    </a:moveTo>
                    <a:cubicBezTo>
                      <a:pt x="457581" y="302895"/>
                      <a:pt x="408146" y="241363"/>
                      <a:pt x="408146" y="241363"/>
                    </a:cubicBezTo>
                    <a:cubicBezTo>
                      <a:pt x="410518" y="254918"/>
                      <a:pt x="408051" y="268872"/>
                      <a:pt x="401193" y="280797"/>
                    </a:cubicBezTo>
                    <a:cubicBezTo>
                      <a:pt x="388144" y="301180"/>
                      <a:pt x="350425" y="289751"/>
                      <a:pt x="350425" y="289751"/>
                    </a:cubicBezTo>
                    <a:cubicBezTo>
                      <a:pt x="349948" y="304305"/>
                      <a:pt x="345100" y="318373"/>
                      <a:pt x="336518" y="330137"/>
                    </a:cubicBezTo>
                    <a:cubicBezTo>
                      <a:pt x="322040" y="348424"/>
                      <a:pt x="282226" y="342329"/>
                      <a:pt x="282226" y="342329"/>
                    </a:cubicBezTo>
                    <a:cubicBezTo>
                      <a:pt x="274434" y="355463"/>
                      <a:pt x="262157" y="365341"/>
                      <a:pt x="247650" y="370141"/>
                    </a:cubicBezTo>
                    <a:cubicBezTo>
                      <a:pt x="208312" y="381476"/>
                      <a:pt x="40576" y="268796"/>
                      <a:pt x="0" y="229457"/>
                    </a:cubicBezTo>
                    <a:lnTo>
                      <a:pt x="174212" y="0"/>
                    </a:lnTo>
                    <a:cubicBezTo>
                      <a:pt x="174212" y="0"/>
                      <a:pt x="362617" y="54007"/>
                      <a:pt x="393287" y="89821"/>
                    </a:cubicBezTo>
                    <a:cubicBezTo>
                      <a:pt x="419100" y="119539"/>
                      <a:pt x="515969" y="247650"/>
                      <a:pt x="480632" y="280892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EAB7ECBB-E9D5-4ADD-A843-617361841363}"/>
                  </a:ext>
                </a:extLst>
              </p:cNvPr>
              <p:cNvSpPr/>
              <p:nvPr/>
            </p:nvSpPr>
            <p:spPr>
              <a:xfrm>
                <a:off x="4974515" y="3668953"/>
                <a:ext cx="78529" cy="106693"/>
              </a:xfrm>
              <a:custGeom>
                <a:avLst/>
                <a:gdLst>
                  <a:gd name="connsiteX0" fmla="*/ 78402 w 78529"/>
                  <a:gd name="connsiteY0" fmla="*/ 105042 h 106693"/>
                  <a:gd name="connsiteX1" fmla="*/ 1345 w 78529"/>
                  <a:gd name="connsiteY1" fmla="*/ 267 h 106693"/>
                  <a:gd name="connsiteX2" fmla="*/ 202 w 78529"/>
                  <a:gd name="connsiteY2" fmla="*/ 1315 h 106693"/>
                  <a:gd name="connsiteX3" fmla="*/ 76402 w 78529"/>
                  <a:gd name="connsiteY3" fmla="*/ 106090 h 106693"/>
                  <a:gd name="connsiteX4" fmla="*/ 77926 w 78529"/>
                  <a:gd name="connsiteY4" fmla="*/ 106566 h 106693"/>
                  <a:gd name="connsiteX5" fmla="*/ 78402 w 78529"/>
                  <a:gd name="connsiteY5" fmla="*/ 105042 h 10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29" h="106693">
                    <a:moveTo>
                      <a:pt x="78402" y="105042"/>
                    </a:moveTo>
                    <a:cubicBezTo>
                      <a:pt x="58685" y="66371"/>
                      <a:pt x="29634" y="32557"/>
                      <a:pt x="1345" y="267"/>
                    </a:cubicBezTo>
                    <a:cubicBezTo>
                      <a:pt x="678" y="-399"/>
                      <a:pt x="-465" y="267"/>
                      <a:pt x="202" y="1315"/>
                    </a:cubicBezTo>
                    <a:cubicBezTo>
                      <a:pt x="28777" y="33129"/>
                      <a:pt x="49446" y="73419"/>
                      <a:pt x="76402" y="106090"/>
                    </a:cubicBezTo>
                    <a:cubicBezTo>
                      <a:pt x="76688" y="106643"/>
                      <a:pt x="77373" y="106852"/>
                      <a:pt x="77926" y="106566"/>
                    </a:cubicBezTo>
                    <a:cubicBezTo>
                      <a:pt x="78478" y="106281"/>
                      <a:pt x="78688" y="105595"/>
                      <a:pt x="78402" y="1050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524C5613-7E35-4D7A-8252-77B2EF0AAFC7}"/>
                  </a:ext>
                </a:extLst>
              </p:cNvPr>
              <p:cNvSpPr/>
              <p:nvPr/>
            </p:nvSpPr>
            <p:spPr>
              <a:xfrm>
                <a:off x="4907543" y="3732673"/>
                <a:ext cx="89174" cy="89922"/>
              </a:xfrm>
              <a:custGeom>
                <a:avLst/>
                <a:gdLst>
                  <a:gd name="connsiteX0" fmla="*/ 88986 w 89174"/>
                  <a:gd name="connsiteY0" fmla="*/ 87804 h 89922"/>
                  <a:gd name="connsiteX1" fmla="*/ 69936 w 89174"/>
                  <a:gd name="connsiteY1" fmla="*/ 65135 h 89922"/>
                  <a:gd name="connsiteX2" fmla="*/ 47647 w 89174"/>
                  <a:gd name="connsiteY2" fmla="*/ 42942 h 89922"/>
                  <a:gd name="connsiteX3" fmla="*/ 1355 w 89174"/>
                  <a:gd name="connsiteY3" fmla="*/ 269 h 89922"/>
                  <a:gd name="connsiteX4" fmla="*/ 212 w 89174"/>
                  <a:gd name="connsiteY4" fmla="*/ 1222 h 89922"/>
                  <a:gd name="connsiteX5" fmla="*/ 44408 w 89174"/>
                  <a:gd name="connsiteY5" fmla="*/ 45799 h 89922"/>
                  <a:gd name="connsiteX6" fmla="*/ 65840 w 89174"/>
                  <a:gd name="connsiteY6" fmla="*/ 68849 h 89922"/>
                  <a:gd name="connsiteX7" fmla="*/ 86890 w 89174"/>
                  <a:gd name="connsiteY7" fmla="*/ 89709 h 89922"/>
                  <a:gd name="connsiteX8" fmla="*/ 88986 w 89174"/>
                  <a:gd name="connsiteY8" fmla="*/ 87804 h 8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174" h="89922">
                    <a:moveTo>
                      <a:pt x="88986" y="87804"/>
                    </a:moveTo>
                    <a:cubicBezTo>
                      <a:pt x="83680" y="79432"/>
                      <a:pt x="77270" y="71802"/>
                      <a:pt x="69936" y="65135"/>
                    </a:cubicBezTo>
                    <a:cubicBezTo>
                      <a:pt x="62601" y="57610"/>
                      <a:pt x="55172" y="50180"/>
                      <a:pt x="47647" y="42942"/>
                    </a:cubicBezTo>
                    <a:cubicBezTo>
                      <a:pt x="32597" y="28273"/>
                      <a:pt x="17167" y="14052"/>
                      <a:pt x="1355" y="269"/>
                    </a:cubicBezTo>
                    <a:cubicBezTo>
                      <a:pt x="593" y="-397"/>
                      <a:pt x="-454" y="269"/>
                      <a:pt x="212" y="1222"/>
                    </a:cubicBezTo>
                    <a:cubicBezTo>
                      <a:pt x="15262" y="15824"/>
                      <a:pt x="29997" y="30683"/>
                      <a:pt x="44408" y="45799"/>
                    </a:cubicBezTo>
                    <a:cubicBezTo>
                      <a:pt x="51647" y="53419"/>
                      <a:pt x="58791" y="61134"/>
                      <a:pt x="65840" y="68849"/>
                    </a:cubicBezTo>
                    <a:cubicBezTo>
                      <a:pt x="72079" y="76546"/>
                      <a:pt x="79137" y="83547"/>
                      <a:pt x="86890" y="89709"/>
                    </a:cubicBezTo>
                    <a:cubicBezTo>
                      <a:pt x="88033" y="90471"/>
                      <a:pt x="89747" y="89043"/>
                      <a:pt x="88986" y="878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3B10C23E-0D1C-4910-9826-938928FAD675}"/>
                  </a:ext>
                </a:extLst>
              </p:cNvPr>
              <p:cNvSpPr/>
              <p:nvPr/>
            </p:nvSpPr>
            <p:spPr>
              <a:xfrm>
                <a:off x="4844582" y="3796490"/>
                <a:ext cx="81679" cy="80088"/>
              </a:xfrm>
              <a:custGeom>
                <a:avLst/>
                <a:gdLst>
                  <a:gd name="connsiteX0" fmla="*/ 81652 w 81679"/>
                  <a:gd name="connsiteY0" fmla="*/ 78946 h 80088"/>
                  <a:gd name="connsiteX1" fmla="*/ 63364 w 81679"/>
                  <a:gd name="connsiteY1" fmla="*/ 59896 h 80088"/>
                  <a:gd name="connsiteX2" fmla="*/ 42409 w 81679"/>
                  <a:gd name="connsiteY2" fmla="*/ 40274 h 80088"/>
                  <a:gd name="connsiteX3" fmla="*/ 1261 w 81679"/>
                  <a:gd name="connsiteY3" fmla="*/ 269 h 80088"/>
                  <a:gd name="connsiteX4" fmla="*/ 214 w 81679"/>
                  <a:gd name="connsiteY4" fmla="*/ 1222 h 80088"/>
                  <a:gd name="connsiteX5" fmla="*/ 40790 w 81679"/>
                  <a:gd name="connsiteY5" fmla="*/ 43132 h 80088"/>
                  <a:gd name="connsiteX6" fmla="*/ 61078 w 81679"/>
                  <a:gd name="connsiteY6" fmla="*/ 63325 h 80088"/>
                  <a:gd name="connsiteX7" fmla="*/ 80986 w 81679"/>
                  <a:gd name="connsiteY7" fmla="*/ 80089 h 80088"/>
                  <a:gd name="connsiteX8" fmla="*/ 81652 w 81679"/>
                  <a:gd name="connsiteY8" fmla="*/ 78946 h 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679" h="80088">
                    <a:moveTo>
                      <a:pt x="81652" y="78946"/>
                    </a:moveTo>
                    <a:cubicBezTo>
                      <a:pt x="76671" y="71612"/>
                      <a:pt x="70489" y="65173"/>
                      <a:pt x="63364" y="59896"/>
                    </a:cubicBezTo>
                    <a:lnTo>
                      <a:pt x="42409" y="40274"/>
                    </a:lnTo>
                    <a:cubicBezTo>
                      <a:pt x="28598" y="27130"/>
                      <a:pt x="14692" y="13890"/>
                      <a:pt x="1261" y="269"/>
                    </a:cubicBezTo>
                    <a:cubicBezTo>
                      <a:pt x="595" y="-397"/>
                      <a:pt x="-453" y="269"/>
                      <a:pt x="214" y="1222"/>
                    </a:cubicBezTo>
                    <a:cubicBezTo>
                      <a:pt x="13739" y="15224"/>
                      <a:pt x="27074" y="29321"/>
                      <a:pt x="40790" y="43132"/>
                    </a:cubicBezTo>
                    <a:cubicBezTo>
                      <a:pt x="47458" y="49895"/>
                      <a:pt x="54220" y="56657"/>
                      <a:pt x="61078" y="63325"/>
                    </a:cubicBezTo>
                    <a:cubicBezTo>
                      <a:pt x="66660" y="70059"/>
                      <a:pt x="73394" y="75736"/>
                      <a:pt x="80986" y="80089"/>
                    </a:cubicBezTo>
                    <a:cubicBezTo>
                      <a:pt x="80986" y="80089"/>
                      <a:pt x="81843" y="79327"/>
                      <a:pt x="81652" y="789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6556DBE7-48CE-4361-A4EC-E63CF668956E}"/>
                  </a:ext>
                </a:extLst>
              </p:cNvPr>
              <p:cNvSpPr/>
              <p:nvPr/>
            </p:nvSpPr>
            <p:spPr>
              <a:xfrm>
                <a:off x="4491323" y="2894631"/>
                <a:ext cx="329332" cy="302339"/>
              </a:xfrm>
              <a:custGeom>
                <a:avLst/>
                <a:gdLst>
                  <a:gd name="connsiteX0" fmla="*/ 0 w 329332"/>
                  <a:gd name="connsiteY0" fmla="*/ 232617 h 302339"/>
                  <a:gd name="connsiteX1" fmla="*/ 238887 w 329332"/>
                  <a:gd name="connsiteY1" fmla="*/ 302340 h 302339"/>
                  <a:gd name="connsiteX2" fmla="*/ 327089 w 329332"/>
                  <a:gd name="connsiteY2" fmla="*/ 58881 h 302339"/>
                  <a:gd name="connsiteX3" fmla="*/ 265462 w 329332"/>
                  <a:gd name="connsiteY3" fmla="*/ 9922 h 302339"/>
                  <a:gd name="connsiteX4" fmla="*/ 0 w 329332"/>
                  <a:gd name="connsiteY4" fmla="*/ 232617 h 30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332" h="302339">
                    <a:moveTo>
                      <a:pt x="0" y="232617"/>
                    </a:moveTo>
                    <a:lnTo>
                      <a:pt x="238887" y="302340"/>
                    </a:lnTo>
                    <a:cubicBezTo>
                      <a:pt x="238887" y="302340"/>
                      <a:pt x="307277" y="150702"/>
                      <a:pt x="327089" y="58881"/>
                    </a:cubicBezTo>
                    <a:cubicBezTo>
                      <a:pt x="338233" y="7446"/>
                      <a:pt x="306324" y="-14366"/>
                      <a:pt x="265462" y="9922"/>
                    </a:cubicBezTo>
                    <a:cubicBezTo>
                      <a:pt x="122396" y="94885"/>
                      <a:pt x="0" y="232617"/>
                      <a:pt x="0" y="23261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8715009D-2CB9-4F31-BB7F-D718F52739C3}"/>
                  </a:ext>
                </a:extLst>
              </p:cNvPr>
              <p:cNvSpPr/>
              <p:nvPr/>
            </p:nvSpPr>
            <p:spPr>
              <a:xfrm>
                <a:off x="4533519" y="3095625"/>
                <a:ext cx="196218" cy="58688"/>
              </a:xfrm>
              <a:custGeom>
                <a:avLst/>
                <a:gdLst>
                  <a:gd name="connsiteX0" fmla="*/ 195929 w 196218"/>
                  <a:gd name="connsiteY0" fmla="*/ 56483 h 58688"/>
                  <a:gd name="connsiteX1" fmla="*/ 381 w 196218"/>
                  <a:gd name="connsiteY1" fmla="*/ 0 h 58688"/>
                  <a:gd name="connsiteX2" fmla="*/ 381 w 196218"/>
                  <a:gd name="connsiteY2" fmla="*/ 1524 h 58688"/>
                  <a:gd name="connsiteX3" fmla="*/ 195739 w 196218"/>
                  <a:gd name="connsiteY3" fmla="*/ 58674 h 58688"/>
                  <a:gd name="connsiteX4" fmla="*/ 195929 w 196218"/>
                  <a:gd name="connsiteY4" fmla="*/ 56483 h 5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218" h="58688">
                    <a:moveTo>
                      <a:pt x="195929" y="56483"/>
                    </a:moveTo>
                    <a:cubicBezTo>
                      <a:pt x="132019" y="33499"/>
                      <a:pt x="66703" y="14630"/>
                      <a:pt x="381" y="0"/>
                    </a:cubicBezTo>
                    <a:cubicBezTo>
                      <a:pt x="381" y="0"/>
                      <a:pt x="-476" y="1333"/>
                      <a:pt x="381" y="1524"/>
                    </a:cubicBezTo>
                    <a:cubicBezTo>
                      <a:pt x="52768" y="20003"/>
                      <a:pt x="159829" y="49149"/>
                      <a:pt x="195739" y="58674"/>
                    </a:cubicBezTo>
                    <a:cubicBezTo>
                      <a:pt x="195929" y="58864"/>
                      <a:pt x="196596" y="57150"/>
                      <a:pt x="195929" y="564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E6DE4E1E-F1FD-4ED7-83AB-D0FE588D765E}"/>
                  </a:ext>
                </a:extLst>
              </p:cNvPr>
              <p:cNvSpPr/>
              <p:nvPr/>
            </p:nvSpPr>
            <p:spPr>
              <a:xfrm>
                <a:off x="4705921" y="3056953"/>
                <a:ext cx="81057" cy="142398"/>
              </a:xfrm>
              <a:custGeom>
                <a:avLst/>
                <a:gdLst>
                  <a:gd name="connsiteX0" fmla="*/ 0 w 81057"/>
                  <a:gd name="connsiteY0" fmla="*/ 132969 h 142398"/>
                  <a:gd name="connsiteX1" fmla="*/ 24860 w 81057"/>
                  <a:gd name="connsiteY1" fmla="*/ 138208 h 142398"/>
                  <a:gd name="connsiteX2" fmla="*/ 22574 w 81057"/>
                  <a:gd name="connsiteY2" fmla="*/ 139255 h 142398"/>
                  <a:gd name="connsiteX3" fmla="*/ 36576 w 81057"/>
                  <a:gd name="connsiteY3" fmla="*/ 104204 h 142398"/>
                  <a:gd name="connsiteX4" fmla="*/ 51149 w 81057"/>
                  <a:gd name="connsiteY4" fmla="*/ 69342 h 142398"/>
                  <a:gd name="connsiteX5" fmla="*/ 81058 w 81057"/>
                  <a:gd name="connsiteY5" fmla="*/ 0 h 142398"/>
                  <a:gd name="connsiteX6" fmla="*/ 57531 w 81057"/>
                  <a:gd name="connsiteY6" fmla="*/ 72009 h 142398"/>
                  <a:gd name="connsiteX7" fmla="*/ 26099 w 81057"/>
                  <a:gd name="connsiteY7" fmla="*/ 140875 h 142398"/>
                  <a:gd name="connsiteX8" fmla="*/ 25241 w 81057"/>
                  <a:gd name="connsiteY8" fmla="*/ 142399 h 142398"/>
                  <a:gd name="connsiteX9" fmla="*/ 23813 w 81057"/>
                  <a:gd name="connsiteY9" fmla="*/ 141827 h 142398"/>
                  <a:gd name="connsiteX10" fmla="*/ 0 w 81057"/>
                  <a:gd name="connsiteY10" fmla="*/ 132969 h 14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57" h="142398">
                    <a:moveTo>
                      <a:pt x="0" y="132969"/>
                    </a:moveTo>
                    <a:cubicBezTo>
                      <a:pt x="8382" y="134493"/>
                      <a:pt x="16574" y="136398"/>
                      <a:pt x="24860" y="138208"/>
                    </a:cubicBezTo>
                    <a:lnTo>
                      <a:pt x="22574" y="139255"/>
                    </a:lnTo>
                    <a:lnTo>
                      <a:pt x="36576" y="104204"/>
                    </a:lnTo>
                    <a:lnTo>
                      <a:pt x="51149" y="69342"/>
                    </a:lnTo>
                    <a:cubicBezTo>
                      <a:pt x="60674" y="46196"/>
                      <a:pt x="70771" y="23050"/>
                      <a:pt x="81058" y="0"/>
                    </a:cubicBezTo>
                    <a:cubicBezTo>
                      <a:pt x="74933" y="24527"/>
                      <a:pt x="67066" y="48597"/>
                      <a:pt x="57531" y="72009"/>
                    </a:cubicBezTo>
                    <a:cubicBezTo>
                      <a:pt x="48197" y="95441"/>
                      <a:pt x="37719" y="118396"/>
                      <a:pt x="26099" y="140875"/>
                    </a:cubicBezTo>
                    <a:lnTo>
                      <a:pt x="25241" y="142399"/>
                    </a:lnTo>
                    <a:lnTo>
                      <a:pt x="23813" y="141827"/>
                    </a:lnTo>
                    <a:cubicBezTo>
                      <a:pt x="15812" y="138970"/>
                      <a:pt x="7906" y="136112"/>
                      <a:pt x="0" y="132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EFB4F873-BC39-424E-AB45-B94738A22DB7}"/>
                  </a:ext>
                </a:extLst>
              </p:cNvPr>
              <p:cNvSpPr/>
              <p:nvPr/>
            </p:nvSpPr>
            <p:spPr>
              <a:xfrm>
                <a:off x="4765357" y="3082766"/>
                <a:ext cx="21907" cy="31908"/>
              </a:xfrm>
              <a:custGeom>
                <a:avLst/>
                <a:gdLst>
                  <a:gd name="connsiteX0" fmla="*/ 0 w 21907"/>
                  <a:gd name="connsiteY0" fmla="*/ 31909 h 31908"/>
                  <a:gd name="connsiteX1" fmla="*/ 9525 w 21907"/>
                  <a:gd name="connsiteY1" fmla="*/ 14859 h 31908"/>
                  <a:gd name="connsiteX2" fmla="*/ 21907 w 21907"/>
                  <a:gd name="connsiteY2" fmla="*/ 0 h 31908"/>
                  <a:gd name="connsiteX3" fmla="*/ 18383 w 21907"/>
                  <a:gd name="connsiteY3" fmla="*/ 9525 h 31908"/>
                  <a:gd name="connsiteX4" fmla="*/ 13430 w 21907"/>
                  <a:gd name="connsiteY4" fmla="*/ 17812 h 31908"/>
                  <a:gd name="connsiteX5" fmla="*/ 0 w 21907"/>
                  <a:gd name="connsiteY5" fmla="*/ 31909 h 3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7" h="31908">
                    <a:moveTo>
                      <a:pt x="0" y="31909"/>
                    </a:moveTo>
                    <a:cubicBezTo>
                      <a:pt x="2419" y="25832"/>
                      <a:pt x="5620" y="20107"/>
                      <a:pt x="9525" y="14859"/>
                    </a:cubicBezTo>
                    <a:cubicBezTo>
                      <a:pt x="13164" y="9516"/>
                      <a:pt x="17316" y="4543"/>
                      <a:pt x="21907" y="0"/>
                    </a:cubicBezTo>
                    <a:cubicBezTo>
                      <a:pt x="21155" y="3315"/>
                      <a:pt x="19974" y="6515"/>
                      <a:pt x="18383" y="9525"/>
                    </a:cubicBezTo>
                    <a:cubicBezTo>
                      <a:pt x="16916" y="12392"/>
                      <a:pt x="15259" y="15164"/>
                      <a:pt x="13430" y="17812"/>
                    </a:cubicBezTo>
                    <a:cubicBezTo>
                      <a:pt x="9639" y="23117"/>
                      <a:pt x="5115" y="27861"/>
                      <a:pt x="0" y="319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16309BA9-ED4E-4B23-9B13-F664E52532EC}"/>
                  </a:ext>
                </a:extLst>
              </p:cNvPr>
              <p:cNvSpPr/>
              <p:nvPr/>
            </p:nvSpPr>
            <p:spPr>
              <a:xfrm>
                <a:off x="4807389" y="2771965"/>
                <a:ext cx="151992" cy="219276"/>
              </a:xfrm>
              <a:custGeom>
                <a:avLst/>
                <a:gdLst>
                  <a:gd name="connsiteX0" fmla="*/ 102653 w 151992"/>
                  <a:gd name="connsiteY0" fmla="*/ 218884 h 219276"/>
                  <a:gd name="connsiteX1" fmla="*/ 164 w 151992"/>
                  <a:gd name="connsiteY1" fmla="*/ 131445 h 219276"/>
                  <a:gd name="connsiteX2" fmla="*/ 10546 w 151992"/>
                  <a:gd name="connsiteY2" fmla="*/ 66008 h 219276"/>
                  <a:gd name="connsiteX3" fmla="*/ 18642 w 151992"/>
                  <a:gd name="connsiteY3" fmla="*/ 0 h 219276"/>
                  <a:gd name="connsiteX4" fmla="*/ 151992 w 151992"/>
                  <a:gd name="connsiteY4" fmla="*/ 41815 h 219276"/>
                  <a:gd name="connsiteX5" fmla="*/ 133419 w 151992"/>
                  <a:gd name="connsiteY5" fmla="*/ 123920 h 219276"/>
                  <a:gd name="connsiteX6" fmla="*/ 133419 w 151992"/>
                  <a:gd name="connsiteY6" fmla="*/ 132779 h 219276"/>
                  <a:gd name="connsiteX7" fmla="*/ 133419 w 151992"/>
                  <a:gd name="connsiteY7" fmla="*/ 134302 h 219276"/>
                  <a:gd name="connsiteX8" fmla="*/ 102653 w 151992"/>
                  <a:gd name="connsiteY8" fmla="*/ 218884 h 21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992" h="219276">
                    <a:moveTo>
                      <a:pt x="102653" y="218884"/>
                    </a:moveTo>
                    <a:cubicBezTo>
                      <a:pt x="70363" y="224314"/>
                      <a:pt x="19119" y="172212"/>
                      <a:pt x="164" y="131445"/>
                    </a:cubicBezTo>
                    <a:cubicBezTo>
                      <a:pt x="-1074" y="128683"/>
                      <a:pt x="4926" y="100489"/>
                      <a:pt x="10546" y="66008"/>
                    </a:cubicBezTo>
                    <a:cubicBezTo>
                      <a:pt x="13975" y="45053"/>
                      <a:pt x="17214" y="21622"/>
                      <a:pt x="18642" y="0"/>
                    </a:cubicBezTo>
                    <a:lnTo>
                      <a:pt x="151992" y="41815"/>
                    </a:lnTo>
                    <a:cubicBezTo>
                      <a:pt x="142486" y="68323"/>
                      <a:pt x="136248" y="95898"/>
                      <a:pt x="133419" y="123920"/>
                    </a:cubicBezTo>
                    <a:cubicBezTo>
                      <a:pt x="133123" y="126863"/>
                      <a:pt x="133123" y="129835"/>
                      <a:pt x="133419" y="132779"/>
                    </a:cubicBezTo>
                    <a:cubicBezTo>
                      <a:pt x="133419" y="132779"/>
                      <a:pt x="133419" y="133731"/>
                      <a:pt x="133419" y="134302"/>
                    </a:cubicBezTo>
                    <a:cubicBezTo>
                      <a:pt x="135419" y="151638"/>
                      <a:pt x="133800" y="213931"/>
                      <a:pt x="102653" y="218884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3B1EA219-327C-491B-AAC5-AC5F4FD51783}"/>
                  </a:ext>
                </a:extLst>
              </p:cNvPr>
              <p:cNvSpPr/>
              <p:nvPr/>
            </p:nvSpPr>
            <p:spPr>
              <a:xfrm>
                <a:off x="4829460" y="2773679"/>
                <a:ext cx="129825" cy="133188"/>
              </a:xfrm>
              <a:custGeom>
                <a:avLst/>
                <a:gdLst>
                  <a:gd name="connsiteX0" fmla="*/ 129826 w 129825"/>
                  <a:gd name="connsiteY0" fmla="*/ 40386 h 133188"/>
                  <a:gd name="connsiteX1" fmla="*/ 111252 w 129825"/>
                  <a:gd name="connsiteY1" fmla="*/ 122492 h 133188"/>
                  <a:gd name="connsiteX2" fmla="*/ 111252 w 129825"/>
                  <a:gd name="connsiteY2" fmla="*/ 131445 h 133188"/>
                  <a:gd name="connsiteX3" fmla="*/ 111252 w 129825"/>
                  <a:gd name="connsiteY3" fmla="*/ 132874 h 133188"/>
                  <a:gd name="connsiteX4" fmla="*/ 97250 w 129825"/>
                  <a:gd name="connsiteY4" fmla="*/ 132874 h 133188"/>
                  <a:gd name="connsiteX5" fmla="*/ 0 w 129825"/>
                  <a:gd name="connsiteY5" fmla="*/ 0 h 13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825" h="133188">
                    <a:moveTo>
                      <a:pt x="129826" y="40386"/>
                    </a:moveTo>
                    <a:cubicBezTo>
                      <a:pt x="120320" y="66894"/>
                      <a:pt x="114081" y="94469"/>
                      <a:pt x="111252" y="122492"/>
                    </a:cubicBezTo>
                    <a:cubicBezTo>
                      <a:pt x="110957" y="125473"/>
                      <a:pt x="110957" y="128464"/>
                      <a:pt x="111252" y="131445"/>
                    </a:cubicBezTo>
                    <a:cubicBezTo>
                      <a:pt x="111252" y="131445"/>
                      <a:pt x="111252" y="132302"/>
                      <a:pt x="111252" y="132874"/>
                    </a:cubicBezTo>
                    <a:cubicBezTo>
                      <a:pt x="106594" y="133293"/>
                      <a:pt x="101908" y="133293"/>
                      <a:pt x="97250" y="132874"/>
                    </a:cubicBezTo>
                    <a:cubicBezTo>
                      <a:pt x="18574" y="125825"/>
                      <a:pt x="2762" y="26861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6C701A68-8DED-4E90-A497-890B76C867ED}"/>
                  </a:ext>
                </a:extLst>
              </p:cNvPr>
              <p:cNvSpPr/>
              <p:nvPr/>
            </p:nvSpPr>
            <p:spPr>
              <a:xfrm>
                <a:off x="4810850" y="2532141"/>
                <a:ext cx="228202" cy="330995"/>
              </a:xfrm>
              <a:custGeom>
                <a:avLst/>
                <a:gdLst>
                  <a:gd name="connsiteX0" fmla="*/ 7561 w 228202"/>
                  <a:gd name="connsiteY0" fmla="*/ 70089 h 330995"/>
                  <a:gd name="connsiteX1" fmla="*/ 37374 w 228202"/>
                  <a:gd name="connsiteY1" fmla="*/ 290783 h 330995"/>
                  <a:gd name="connsiteX2" fmla="*/ 206729 w 228202"/>
                  <a:gd name="connsiteY2" fmla="*/ 292116 h 330995"/>
                  <a:gd name="connsiteX3" fmla="*/ 187679 w 228202"/>
                  <a:gd name="connsiteY3" fmla="*/ 23607 h 330995"/>
                  <a:gd name="connsiteX4" fmla="*/ 7561 w 228202"/>
                  <a:gd name="connsiteY4" fmla="*/ 70089 h 33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02" h="330995">
                    <a:moveTo>
                      <a:pt x="7561" y="70089"/>
                    </a:moveTo>
                    <a:cubicBezTo>
                      <a:pt x="-10441" y="117047"/>
                      <a:pt x="5370" y="257541"/>
                      <a:pt x="37374" y="290783"/>
                    </a:cubicBezTo>
                    <a:cubicBezTo>
                      <a:pt x="83761" y="339075"/>
                      <a:pt x="164438" y="348981"/>
                      <a:pt x="206729" y="292116"/>
                    </a:cubicBezTo>
                    <a:cubicBezTo>
                      <a:pt x="247591" y="236967"/>
                      <a:pt x="223874" y="53991"/>
                      <a:pt x="187679" y="23607"/>
                    </a:cubicBezTo>
                    <a:cubicBezTo>
                      <a:pt x="134339" y="-21732"/>
                      <a:pt x="34136" y="651"/>
                      <a:pt x="7561" y="70089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55C2F2FB-23D5-47F9-A9F5-8B17D560619E}"/>
                  </a:ext>
                </a:extLst>
              </p:cNvPr>
              <p:cNvSpPr/>
              <p:nvPr/>
            </p:nvSpPr>
            <p:spPr>
              <a:xfrm>
                <a:off x="4833842" y="2815113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D3766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70F172B4-293B-48AD-A3E5-C6A46E2954AF}"/>
                  </a:ext>
                </a:extLst>
              </p:cNvPr>
              <p:cNvSpPr/>
              <p:nvPr/>
            </p:nvSpPr>
            <p:spPr>
              <a:xfrm>
                <a:off x="4944141" y="2698337"/>
                <a:ext cx="8764" cy="25685"/>
              </a:xfrm>
              <a:custGeom>
                <a:avLst/>
                <a:gdLst>
                  <a:gd name="connsiteX0" fmla="*/ 6953 w 8764"/>
                  <a:gd name="connsiteY0" fmla="*/ 0 h 25685"/>
                  <a:gd name="connsiteX1" fmla="*/ 6382 w 8764"/>
                  <a:gd name="connsiteY1" fmla="*/ 953 h 25685"/>
                  <a:gd name="connsiteX2" fmla="*/ 0 w 8764"/>
                  <a:gd name="connsiteY2" fmla="*/ 25432 h 25685"/>
                  <a:gd name="connsiteX3" fmla="*/ 0 w 8764"/>
                  <a:gd name="connsiteY3" fmla="*/ 25432 h 25685"/>
                  <a:gd name="connsiteX4" fmla="*/ 6953 w 8764"/>
                  <a:gd name="connsiteY4" fmla="*/ 0 h 2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" h="25685">
                    <a:moveTo>
                      <a:pt x="6953" y="0"/>
                    </a:moveTo>
                    <a:cubicBezTo>
                      <a:pt x="6953" y="0"/>
                      <a:pt x="6286" y="572"/>
                      <a:pt x="6382" y="953"/>
                    </a:cubicBezTo>
                    <a:cubicBezTo>
                      <a:pt x="7906" y="10478"/>
                      <a:pt x="8096" y="21241"/>
                      <a:pt x="0" y="25432"/>
                    </a:cubicBezTo>
                    <a:cubicBezTo>
                      <a:pt x="0" y="25432"/>
                      <a:pt x="0" y="26003"/>
                      <a:pt x="0" y="25432"/>
                    </a:cubicBezTo>
                    <a:cubicBezTo>
                      <a:pt x="10287" y="23146"/>
                      <a:pt x="9906" y="8573"/>
                      <a:pt x="69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E1149CF9-7F65-4F8F-82D3-1D5463E9F80B}"/>
                  </a:ext>
                </a:extLst>
              </p:cNvPr>
              <p:cNvSpPr/>
              <p:nvPr/>
            </p:nvSpPr>
            <p:spPr>
              <a:xfrm>
                <a:off x="4931264" y="2689655"/>
                <a:ext cx="21218" cy="30508"/>
              </a:xfrm>
              <a:custGeom>
                <a:avLst/>
                <a:gdLst>
                  <a:gd name="connsiteX0" fmla="*/ 10210 w 21218"/>
                  <a:gd name="connsiteY0" fmla="*/ 14 h 30508"/>
                  <a:gd name="connsiteX1" fmla="*/ 11925 w 21218"/>
                  <a:gd name="connsiteY1" fmla="*/ 30494 h 30508"/>
                  <a:gd name="connsiteX2" fmla="*/ 10210 w 21218"/>
                  <a:gd name="connsiteY2" fmla="*/ 14 h 30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18" h="30508">
                    <a:moveTo>
                      <a:pt x="10210" y="14"/>
                    </a:moveTo>
                    <a:cubicBezTo>
                      <a:pt x="-5029" y="871"/>
                      <a:pt x="-2172" y="31256"/>
                      <a:pt x="11925" y="30494"/>
                    </a:cubicBezTo>
                    <a:cubicBezTo>
                      <a:pt x="26022" y="29732"/>
                      <a:pt x="22974" y="-748"/>
                      <a:pt x="10210" y="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57DD6082-716F-4FB9-992E-1AC7C457AE6F}"/>
                  </a:ext>
                </a:extLst>
              </p:cNvPr>
              <p:cNvSpPr/>
              <p:nvPr/>
            </p:nvSpPr>
            <p:spPr>
              <a:xfrm>
                <a:off x="5006168" y="2693098"/>
                <a:ext cx="12649" cy="23240"/>
              </a:xfrm>
              <a:custGeom>
                <a:avLst/>
                <a:gdLst>
                  <a:gd name="connsiteX0" fmla="*/ 172 w 12649"/>
                  <a:gd name="connsiteY0" fmla="*/ 0 h 23240"/>
                  <a:gd name="connsiteX1" fmla="*/ 1029 w 12649"/>
                  <a:gd name="connsiteY1" fmla="*/ 762 h 23240"/>
                  <a:gd name="connsiteX2" fmla="*/ 12649 w 12649"/>
                  <a:gd name="connsiteY2" fmla="*/ 23241 h 23240"/>
                  <a:gd name="connsiteX3" fmla="*/ 12649 w 12649"/>
                  <a:gd name="connsiteY3" fmla="*/ 23241 h 23240"/>
                  <a:gd name="connsiteX4" fmla="*/ 172 w 12649"/>
                  <a:gd name="connsiteY4" fmla="*/ 0 h 2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23240">
                    <a:moveTo>
                      <a:pt x="172" y="0"/>
                    </a:moveTo>
                    <a:cubicBezTo>
                      <a:pt x="172" y="0"/>
                      <a:pt x="1029" y="0"/>
                      <a:pt x="1029" y="762"/>
                    </a:cubicBezTo>
                    <a:cubicBezTo>
                      <a:pt x="1600" y="10287"/>
                      <a:pt x="3886" y="20860"/>
                      <a:pt x="12649" y="23241"/>
                    </a:cubicBezTo>
                    <a:lnTo>
                      <a:pt x="12649" y="23241"/>
                    </a:lnTo>
                    <a:cubicBezTo>
                      <a:pt x="2077" y="23241"/>
                      <a:pt x="-781" y="8953"/>
                      <a:pt x="1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77539597-13D1-443E-BAE9-A84DADC95222}"/>
                  </a:ext>
                </a:extLst>
              </p:cNvPr>
              <p:cNvSpPr/>
              <p:nvPr/>
            </p:nvSpPr>
            <p:spPr>
              <a:xfrm>
                <a:off x="5006226" y="2682275"/>
                <a:ext cx="21335" cy="30387"/>
              </a:xfrm>
              <a:custGeom>
                <a:avLst/>
                <a:gdLst>
                  <a:gd name="connsiteX0" fmla="*/ 7638 w 21335"/>
                  <a:gd name="connsiteY0" fmla="*/ 155 h 30387"/>
                  <a:gd name="connsiteX1" fmla="*/ 12782 w 21335"/>
                  <a:gd name="connsiteY1" fmla="*/ 30254 h 30387"/>
                  <a:gd name="connsiteX2" fmla="*/ 7638 w 21335"/>
                  <a:gd name="connsiteY2" fmla="*/ 155 h 3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35" h="30387">
                    <a:moveTo>
                      <a:pt x="7638" y="155"/>
                    </a:moveTo>
                    <a:cubicBezTo>
                      <a:pt x="22688" y="-2417"/>
                      <a:pt x="26688" y="27873"/>
                      <a:pt x="12782" y="30254"/>
                    </a:cubicBezTo>
                    <a:cubicBezTo>
                      <a:pt x="-1125" y="32635"/>
                      <a:pt x="-4935" y="2346"/>
                      <a:pt x="7638" y="1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64333593-7193-440F-90CC-0DCC74AD9692}"/>
                  </a:ext>
                </a:extLst>
              </p:cNvPr>
              <p:cNvSpPr/>
              <p:nvPr/>
            </p:nvSpPr>
            <p:spPr>
              <a:xfrm>
                <a:off x="4919137" y="2653831"/>
                <a:ext cx="31557" cy="23001"/>
              </a:xfrm>
              <a:custGeom>
                <a:avLst/>
                <a:gdLst>
                  <a:gd name="connsiteX0" fmla="*/ 9002 w 31557"/>
                  <a:gd name="connsiteY0" fmla="*/ 22693 h 23001"/>
                  <a:gd name="connsiteX1" fmla="*/ 20432 w 31557"/>
                  <a:gd name="connsiteY1" fmla="*/ 17455 h 23001"/>
                  <a:gd name="connsiteX2" fmla="*/ 31005 w 31557"/>
                  <a:gd name="connsiteY2" fmla="*/ 9835 h 23001"/>
                  <a:gd name="connsiteX3" fmla="*/ 29195 w 31557"/>
                  <a:gd name="connsiteY3" fmla="*/ 2215 h 23001"/>
                  <a:gd name="connsiteX4" fmla="*/ 13002 w 31557"/>
                  <a:gd name="connsiteY4" fmla="*/ 2215 h 23001"/>
                  <a:gd name="connsiteX5" fmla="*/ 429 w 31557"/>
                  <a:gd name="connsiteY5" fmla="*/ 13645 h 23001"/>
                  <a:gd name="connsiteX6" fmla="*/ 4554 w 31557"/>
                  <a:gd name="connsiteY6" fmla="*/ 22570 h 23001"/>
                  <a:gd name="connsiteX7" fmla="*/ 9002 w 31557"/>
                  <a:gd name="connsiteY7" fmla="*/ 22693 h 2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57" h="23001">
                    <a:moveTo>
                      <a:pt x="9002" y="22693"/>
                    </a:moveTo>
                    <a:cubicBezTo>
                      <a:pt x="13002" y="21265"/>
                      <a:pt x="16527" y="19264"/>
                      <a:pt x="20432" y="17455"/>
                    </a:cubicBezTo>
                    <a:cubicBezTo>
                      <a:pt x="24699" y="16140"/>
                      <a:pt x="28414" y="13464"/>
                      <a:pt x="31005" y="9835"/>
                    </a:cubicBezTo>
                    <a:cubicBezTo>
                      <a:pt x="32176" y="7177"/>
                      <a:pt x="31443" y="4063"/>
                      <a:pt x="29195" y="2215"/>
                    </a:cubicBezTo>
                    <a:cubicBezTo>
                      <a:pt x="24204" y="-738"/>
                      <a:pt x="17994" y="-738"/>
                      <a:pt x="13002" y="2215"/>
                    </a:cubicBezTo>
                    <a:cubicBezTo>
                      <a:pt x="7545" y="4348"/>
                      <a:pt x="3068" y="8415"/>
                      <a:pt x="429" y="13645"/>
                    </a:cubicBezTo>
                    <a:cubicBezTo>
                      <a:pt x="-895" y="17245"/>
                      <a:pt x="944" y="21246"/>
                      <a:pt x="4554" y="22570"/>
                    </a:cubicBezTo>
                    <a:cubicBezTo>
                      <a:pt x="5983" y="23103"/>
                      <a:pt x="7545" y="23141"/>
                      <a:pt x="9002" y="226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46E73170-7D02-49CB-8D73-0663A5184639}"/>
                  </a:ext>
                </a:extLst>
              </p:cNvPr>
              <p:cNvSpPr/>
              <p:nvPr/>
            </p:nvSpPr>
            <p:spPr>
              <a:xfrm>
                <a:off x="4998269" y="2646772"/>
                <a:ext cx="33713" cy="19342"/>
              </a:xfrm>
              <a:custGeom>
                <a:avLst/>
                <a:gdLst>
                  <a:gd name="connsiteX0" fmla="*/ 25882 w 33713"/>
                  <a:gd name="connsiteY0" fmla="*/ 19275 h 19342"/>
                  <a:gd name="connsiteX1" fmla="*/ 13594 w 33713"/>
                  <a:gd name="connsiteY1" fmla="*/ 17275 h 19342"/>
                  <a:gd name="connsiteX2" fmla="*/ 1307 w 33713"/>
                  <a:gd name="connsiteY2" fmla="*/ 12798 h 19342"/>
                  <a:gd name="connsiteX3" fmla="*/ 1307 w 33713"/>
                  <a:gd name="connsiteY3" fmla="*/ 4987 h 19342"/>
                  <a:gd name="connsiteX4" fmla="*/ 16928 w 33713"/>
                  <a:gd name="connsiteY4" fmla="*/ 511 h 19342"/>
                  <a:gd name="connsiteX5" fmla="*/ 32073 w 33713"/>
                  <a:gd name="connsiteY5" fmla="*/ 8035 h 19342"/>
                  <a:gd name="connsiteX6" fmla="*/ 31311 w 33713"/>
                  <a:gd name="connsiteY6" fmla="*/ 17703 h 19342"/>
                  <a:gd name="connsiteX7" fmla="*/ 25882 w 33713"/>
                  <a:gd name="connsiteY7" fmla="*/ 19275 h 1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13" h="19342">
                    <a:moveTo>
                      <a:pt x="25882" y="19275"/>
                    </a:moveTo>
                    <a:cubicBezTo>
                      <a:pt x="21748" y="18846"/>
                      <a:pt x="17652" y="18180"/>
                      <a:pt x="13594" y="17275"/>
                    </a:cubicBezTo>
                    <a:cubicBezTo>
                      <a:pt x="9118" y="17189"/>
                      <a:pt x="4793" y="15608"/>
                      <a:pt x="1307" y="12798"/>
                    </a:cubicBezTo>
                    <a:cubicBezTo>
                      <a:pt x="-436" y="10483"/>
                      <a:pt x="-436" y="7302"/>
                      <a:pt x="1307" y="4987"/>
                    </a:cubicBezTo>
                    <a:cubicBezTo>
                      <a:pt x="5317" y="768"/>
                      <a:pt x="11299" y="-947"/>
                      <a:pt x="16928" y="511"/>
                    </a:cubicBezTo>
                    <a:cubicBezTo>
                      <a:pt x="22748" y="1015"/>
                      <a:pt x="28158" y="3711"/>
                      <a:pt x="32073" y="8035"/>
                    </a:cubicBezTo>
                    <a:cubicBezTo>
                      <a:pt x="34531" y="10912"/>
                      <a:pt x="34188" y="15246"/>
                      <a:pt x="31311" y="17703"/>
                    </a:cubicBezTo>
                    <a:cubicBezTo>
                      <a:pt x="29806" y="18980"/>
                      <a:pt x="27834" y="19551"/>
                      <a:pt x="25882" y="192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D5B85266-08E4-4D7C-B327-5BA47CA508A6}"/>
                  </a:ext>
                </a:extLst>
              </p:cNvPr>
              <p:cNvSpPr/>
              <p:nvPr/>
            </p:nvSpPr>
            <p:spPr>
              <a:xfrm>
                <a:off x="4947570" y="2782181"/>
                <a:ext cx="19050" cy="10011"/>
              </a:xfrm>
              <a:custGeom>
                <a:avLst/>
                <a:gdLst>
                  <a:gd name="connsiteX0" fmla="*/ 1334 w 19050"/>
                  <a:gd name="connsiteY0" fmla="*/ 262 h 10011"/>
                  <a:gd name="connsiteX1" fmla="*/ 8668 w 19050"/>
                  <a:gd name="connsiteY1" fmla="*/ 6548 h 10011"/>
                  <a:gd name="connsiteX2" fmla="*/ 19050 w 19050"/>
                  <a:gd name="connsiteY2" fmla="*/ 5215 h 10011"/>
                  <a:gd name="connsiteX3" fmla="*/ 19050 w 19050"/>
                  <a:gd name="connsiteY3" fmla="*/ 5786 h 10011"/>
                  <a:gd name="connsiteX4" fmla="*/ 6572 w 19050"/>
                  <a:gd name="connsiteY4" fmla="*/ 9692 h 10011"/>
                  <a:gd name="connsiteX5" fmla="*/ 0 w 19050"/>
                  <a:gd name="connsiteY5" fmla="*/ 167 h 10011"/>
                  <a:gd name="connsiteX6" fmla="*/ 1334 w 19050"/>
                  <a:gd name="connsiteY6" fmla="*/ 262 h 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0011">
                    <a:moveTo>
                      <a:pt x="1334" y="262"/>
                    </a:moveTo>
                    <a:cubicBezTo>
                      <a:pt x="3429" y="2643"/>
                      <a:pt x="5334" y="5977"/>
                      <a:pt x="8668" y="6548"/>
                    </a:cubicBezTo>
                    <a:cubicBezTo>
                      <a:pt x="12183" y="6872"/>
                      <a:pt x="15726" y="6415"/>
                      <a:pt x="19050" y="5215"/>
                    </a:cubicBezTo>
                    <a:lnTo>
                      <a:pt x="19050" y="5786"/>
                    </a:lnTo>
                    <a:cubicBezTo>
                      <a:pt x="15888" y="9225"/>
                      <a:pt x="11135" y="10720"/>
                      <a:pt x="6572" y="9692"/>
                    </a:cubicBezTo>
                    <a:cubicBezTo>
                      <a:pt x="2639" y="8168"/>
                      <a:pt x="29" y="4386"/>
                      <a:pt x="0" y="167"/>
                    </a:cubicBezTo>
                    <a:cubicBezTo>
                      <a:pt x="286" y="-24"/>
                      <a:pt x="1048" y="-119"/>
                      <a:pt x="1334" y="2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B4F796F6-222D-47A4-B531-6746B1E0C52E}"/>
                  </a:ext>
                </a:extLst>
              </p:cNvPr>
              <p:cNvSpPr/>
              <p:nvPr/>
            </p:nvSpPr>
            <p:spPr>
              <a:xfrm>
                <a:off x="4957989" y="2648045"/>
                <a:ext cx="54272" cy="118650"/>
              </a:xfrm>
              <a:custGeom>
                <a:avLst/>
                <a:gdLst>
                  <a:gd name="connsiteX0" fmla="*/ 249 w 54272"/>
                  <a:gd name="connsiteY0" fmla="*/ 106204 h 118650"/>
                  <a:gd name="connsiteX1" fmla="*/ 23014 w 54272"/>
                  <a:gd name="connsiteY1" fmla="*/ 118491 h 118650"/>
                  <a:gd name="connsiteX2" fmla="*/ 34539 w 54272"/>
                  <a:gd name="connsiteY2" fmla="*/ 117920 h 118650"/>
                  <a:gd name="connsiteX3" fmla="*/ 38825 w 54272"/>
                  <a:gd name="connsiteY3" fmla="*/ 116967 h 118650"/>
                  <a:gd name="connsiteX4" fmla="*/ 40444 w 54272"/>
                  <a:gd name="connsiteY4" fmla="*/ 114681 h 118650"/>
                  <a:gd name="connsiteX5" fmla="*/ 40444 w 54272"/>
                  <a:gd name="connsiteY5" fmla="*/ 114681 h 118650"/>
                  <a:gd name="connsiteX6" fmla="*/ 37968 w 54272"/>
                  <a:gd name="connsiteY6" fmla="*/ 94583 h 118650"/>
                  <a:gd name="connsiteX7" fmla="*/ 54256 w 54272"/>
                  <a:gd name="connsiteY7" fmla="*/ 96774 h 118650"/>
                  <a:gd name="connsiteX8" fmla="*/ 33110 w 54272"/>
                  <a:gd name="connsiteY8" fmla="*/ 857 h 118650"/>
                  <a:gd name="connsiteX9" fmla="*/ 32253 w 54272"/>
                  <a:gd name="connsiteY9" fmla="*/ 0 h 118650"/>
                  <a:gd name="connsiteX10" fmla="*/ 31396 w 54272"/>
                  <a:gd name="connsiteY10" fmla="*/ 857 h 118650"/>
                  <a:gd name="connsiteX11" fmla="*/ 47493 w 54272"/>
                  <a:gd name="connsiteY11" fmla="*/ 90488 h 118650"/>
                  <a:gd name="connsiteX12" fmla="*/ 31967 w 54272"/>
                  <a:gd name="connsiteY12" fmla="*/ 87344 h 118650"/>
                  <a:gd name="connsiteX13" fmla="*/ 35586 w 54272"/>
                  <a:gd name="connsiteY13" fmla="*/ 112109 h 118650"/>
                  <a:gd name="connsiteX14" fmla="*/ 1487 w 54272"/>
                  <a:gd name="connsiteY14" fmla="*/ 104870 h 118650"/>
                  <a:gd name="connsiteX15" fmla="*/ 249 w 54272"/>
                  <a:gd name="connsiteY15" fmla="*/ 106204 h 11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272" h="118650">
                    <a:moveTo>
                      <a:pt x="249" y="106204"/>
                    </a:moveTo>
                    <a:cubicBezTo>
                      <a:pt x="5792" y="113290"/>
                      <a:pt x="14041" y="117748"/>
                      <a:pt x="23014" y="118491"/>
                    </a:cubicBezTo>
                    <a:cubicBezTo>
                      <a:pt x="26862" y="118824"/>
                      <a:pt x="30738" y="118634"/>
                      <a:pt x="34539" y="117920"/>
                    </a:cubicBezTo>
                    <a:lnTo>
                      <a:pt x="38825" y="116967"/>
                    </a:lnTo>
                    <a:cubicBezTo>
                      <a:pt x="39806" y="116634"/>
                      <a:pt x="40454" y="115710"/>
                      <a:pt x="40444" y="114681"/>
                    </a:cubicBezTo>
                    <a:lnTo>
                      <a:pt x="40444" y="114681"/>
                    </a:lnTo>
                    <a:cubicBezTo>
                      <a:pt x="40444" y="114681"/>
                      <a:pt x="37968" y="94583"/>
                      <a:pt x="37968" y="94583"/>
                    </a:cubicBezTo>
                    <a:cubicBezTo>
                      <a:pt x="40730" y="95726"/>
                      <a:pt x="54827" y="100489"/>
                      <a:pt x="54256" y="96774"/>
                    </a:cubicBezTo>
                    <a:cubicBezTo>
                      <a:pt x="50446" y="64170"/>
                      <a:pt x="43359" y="32042"/>
                      <a:pt x="33110" y="857"/>
                    </a:cubicBezTo>
                    <a:cubicBezTo>
                      <a:pt x="33110" y="381"/>
                      <a:pt x="32729" y="0"/>
                      <a:pt x="32253" y="0"/>
                    </a:cubicBezTo>
                    <a:cubicBezTo>
                      <a:pt x="31777" y="0"/>
                      <a:pt x="31396" y="381"/>
                      <a:pt x="31396" y="857"/>
                    </a:cubicBezTo>
                    <a:cubicBezTo>
                      <a:pt x="34824" y="30956"/>
                      <a:pt x="43588" y="60293"/>
                      <a:pt x="47493" y="90488"/>
                    </a:cubicBezTo>
                    <a:cubicBezTo>
                      <a:pt x="42492" y="88697"/>
                      <a:pt x="37263" y="87640"/>
                      <a:pt x="31967" y="87344"/>
                    </a:cubicBezTo>
                    <a:cubicBezTo>
                      <a:pt x="31396" y="87344"/>
                      <a:pt x="35586" y="111919"/>
                      <a:pt x="35586" y="112109"/>
                    </a:cubicBezTo>
                    <a:cubicBezTo>
                      <a:pt x="23709" y="114443"/>
                      <a:pt x="11393" y="111833"/>
                      <a:pt x="1487" y="104870"/>
                    </a:cubicBezTo>
                    <a:cubicBezTo>
                      <a:pt x="344" y="104680"/>
                      <a:pt x="-418" y="105537"/>
                      <a:pt x="249" y="1062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A93CA23A-DEE0-4CC6-8729-8D33AE69DD98}"/>
                  </a:ext>
                </a:extLst>
              </p:cNvPr>
              <p:cNvSpPr/>
              <p:nvPr/>
            </p:nvSpPr>
            <p:spPr>
              <a:xfrm>
                <a:off x="4955205" y="2754153"/>
                <a:ext cx="34275" cy="25224"/>
              </a:xfrm>
              <a:custGeom>
                <a:avLst/>
                <a:gdLst>
                  <a:gd name="connsiteX0" fmla="*/ 34275 w 34275"/>
                  <a:gd name="connsiteY0" fmla="*/ 10478 h 25224"/>
                  <a:gd name="connsiteX1" fmla="*/ 18750 w 34275"/>
                  <a:gd name="connsiteY1" fmla="*/ 23717 h 25224"/>
                  <a:gd name="connsiteX2" fmla="*/ 7796 w 34275"/>
                  <a:gd name="connsiteY2" fmla="*/ 24860 h 25224"/>
                  <a:gd name="connsiteX3" fmla="*/ 462 w 34275"/>
                  <a:gd name="connsiteY3" fmla="*/ 9525 h 25224"/>
                  <a:gd name="connsiteX4" fmla="*/ 3605 w 34275"/>
                  <a:gd name="connsiteY4" fmla="*/ 0 h 25224"/>
                  <a:gd name="connsiteX5" fmla="*/ 34275 w 34275"/>
                  <a:gd name="connsiteY5" fmla="*/ 10478 h 2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75" h="25224">
                    <a:moveTo>
                      <a:pt x="34275" y="10478"/>
                    </a:moveTo>
                    <a:cubicBezTo>
                      <a:pt x="30332" y="16154"/>
                      <a:pt x="24979" y="20717"/>
                      <a:pt x="18750" y="23717"/>
                    </a:cubicBezTo>
                    <a:cubicBezTo>
                      <a:pt x="15302" y="25203"/>
                      <a:pt x="11482" y="25603"/>
                      <a:pt x="7796" y="24860"/>
                    </a:cubicBezTo>
                    <a:cubicBezTo>
                      <a:pt x="-205" y="23146"/>
                      <a:pt x="-681" y="15812"/>
                      <a:pt x="462" y="9525"/>
                    </a:cubicBezTo>
                    <a:cubicBezTo>
                      <a:pt x="1128" y="6239"/>
                      <a:pt x="2186" y="3038"/>
                      <a:pt x="3605" y="0"/>
                    </a:cubicBezTo>
                    <a:cubicBezTo>
                      <a:pt x="12444" y="6687"/>
                      <a:pt x="23198" y="10363"/>
                      <a:pt x="34275" y="104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2D1311C0-53AF-4015-AA06-646F00A72983}"/>
                  </a:ext>
                </a:extLst>
              </p:cNvPr>
              <p:cNvSpPr/>
              <p:nvPr/>
            </p:nvSpPr>
            <p:spPr>
              <a:xfrm>
                <a:off x="4955205" y="2763678"/>
                <a:ext cx="18749" cy="15699"/>
              </a:xfrm>
              <a:custGeom>
                <a:avLst/>
                <a:gdLst>
                  <a:gd name="connsiteX0" fmla="*/ 18750 w 18749"/>
                  <a:gd name="connsiteY0" fmla="*/ 14192 h 15699"/>
                  <a:gd name="connsiteX1" fmla="*/ 7796 w 18749"/>
                  <a:gd name="connsiteY1" fmla="*/ 15335 h 15699"/>
                  <a:gd name="connsiteX2" fmla="*/ 462 w 18749"/>
                  <a:gd name="connsiteY2" fmla="*/ 0 h 15699"/>
                  <a:gd name="connsiteX3" fmla="*/ 18750 w 18749"/>
                  <a:gd name="connsiteY3" fmla="*/ 14192 h 1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49" h="15699">
                    <a:moveTo>
                      <a:pt x="18750" y="14192"/>
                    </a:moveTo>
                    <a:cubicBezTo>
                      <a:pt x="15302" y="15678"/>
                      <a:pt x="11482" y="16078"/>
                      <a:pt x="7796" y="15335"/>
                    </a:cubicBezTo>
                    <a:cubicBezTo>
                      <a:pt x="-205" y="13621"/>
                      <a:pt x="-681" y="6287"/>
                      <a:pt x="462" y="0"/>
                    </a:cubicBezTo>
                    <a:cubicBezTo>
                      <a:pt x="9063" y="57"/>
                      <a:pt x="16559" y="5877"/>
                      <a:pt x="18750" y="14192"/>
                    </a:cubicBezTo>
                    <a:close/>
                  </a:path>
                </a:pathLst>
              </a:custGeom>
              <a:solidFill>
                <a:srgbClr val="FF9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9964E35D-F568-4FA6-A29D-9EBEAD451CB7}"/>
                  </a:ext>
                </a:extLst>
              </p:cNvPr>
              <p:cNvSpPr/>
              <p:nvPr/>
            </p:nvSpPr>
            <p:spPr>
              <a:xfrm>
                <a:off x="4807939" y="2531863"/>
                <a:ext cx="223642" cy="208109"/>
              </a:xfrm>
              <a:custGeom>
                <a:avLst/>
                <a:gdLst>
                  <a:gd name="connsiteX0" fmla="*/ 223642 w 223642"/>
                  <a:gd name="connsiteY0" fmla="*/ 105609 h 208109"/>
                  <a:gd name="connsiteX1" fmla="*/ 201449 w 223642"/>
                  <a:gd name="connsiteY1" fmla="*/ 76558 h 208109"/>
                  <a:gd name="connsiteX2" fmla="*/ 170683 w 223642"/>
                  <a:gd name="connsiteY2" fmla="*/ 91036 h 208109"/>
                  <a:gd name="connsiteX3" fmla="*/ 93245 w 223642"/>
                  <a:gd name="connsiteY3" fmla="*/ 78844 h 208109"/>
                  <a:gd name="connsiteX4" fmla="*/ 44953 w 223642"/>
                  <a:gd name="connsiteY4" fmla="*/ 157807 h 208109"/>
                  <a:gd name="connsiteX5" fmla="*/ 6091 w 223642"/>
                  <a:gd name="connsiteY5" fmla="*/ 207908 h 208109"/>
                  <a:gd name="connsiteX6" fmla="*/ 20474 w 223642"/>
                  <a:gd name="connsiteY6" fmla="*/ 41982 h 208109"/>
                  <a:gd name="connsiteX7" fmla="*/ 190400 w 223642"/>
                  <a:gd name="connsiteY7" fmla="*/ 21790 h 208109"/>
                  <a:gd name="connsiteX8" fmla="*/ 223642 w 223642"/>
                  <a:gd name="connsiteY8" fmla="*/ 105609 h 20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642" h="208109">
                    <a:moveTo>
                      <a:pt x="223642" y="105609"/>
                    </a:moveTo>
                    <a:cubicBezTo>
                      <a:pt x="218499" y="93608"/>
                      <a:pt x="214689" y="76082"/>
                      <a:pt x="201449" y="76558"/>
                    </a:cubicBezTo>
                    <a:cubicBezTo>
                      <a:pt x="193829" y="76558"/>
                      <a:pt x="187161" y="89893"/>
                      <a:pt x="170683" y="91036"/>
                    </a:cubicBezTo>
                    <a:cubicBezTo>
                      <a:pt x="148490" y="92465"/>
                      <a:pt x="119534" y="75320"/>
                      <a:pt x="93245" y="78844"/>
                    </a:cubicBezTo>
                    <a:cubicBezTo>
                      <a:pt x="74862" y="81321"/>
                      <a:pt x="49716" y="104657"/>
                      <a:pt x="44953" y="157807"/>
                    </a:cubicBezTo>
                    <a:cubicBezTo>
                      <a:pt x="39905" y="214099"/>
                      <a:pt x="6091" y="207908"/>
                      <a:pt x="6091" y="207908"/>
                    </a:cubicBezTo>
                    <a:cubicBezTo>
                      <a:pt x="6091" y="207908"/>
                      <a:pt x="-14673" y="83226"/>
                      <a:pt x="20474" y="41982"/>
                    </a:cubicBezTo>
                    <a:cubicBezTo>
                      <a:pt x="55621" y="739"/>
                      <a:pt x="136298" y="-17549"/>
                      <a:pt x="190400" y="21790"/>
                    </a:cubicBezTo>
                    <a:cubicBezTo>
                      <a:pt x="210117" y="36172"/>
                      <a:pt x="223642" y="105609"/>
                      <a:pt x="223642" y="1056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4B5A979E-B8E1-4219-B1DA-82DE214E8BFF}"/>
                  </a:ext>
                </a:extLst>
              </p:cNvPr>
              <p:cNvSpPr/>
              <p:nvPr/>
            </p:nvSpPr>
            <p:spPr>
              <a:xfrm>
                <a:off x="4802189" y="2510791"/>
                <a:ext cx="222153" cy="167883"/>
              </a:xfrm>
              <a:custGeom>
                <a:avLst/>
                <a:gdLst>
                  <a:gd name="connsiteX0" fmla="*/ 222153 w 222153"/>
                  <a:gd name="connsiteY0" fmla="*/ 92296 h 167883"/>
                  <a:gd name="connsiteX1" fmla="*/ 101662 w 222153"/>
                  <a:gd name="connsiteY1" fmla="*/ 105440 h 167883"/>
                  <a:gd name="connsiteX2" fmla="*/ 5745 w 222153"/>
                  <a:gd name="connsiteY2" fmla="*/ 167829 h 167883"/>
                  <a:gd name="connsiteX3" fmla="*/ 72420 w 222153"/>
                  <a:gd name="connsiteY3" fmla="*/ 7714 h 167883"/>
                  <a:gd name="connsiteX4" fmla="*/ 222153 w 222153"/>
                  <a:gd name="connsiteY4" fmla="*/ 92296 h 1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153" h="167883">
                    <a:moveTo>
                      <a:pt x="222153" y="92296"/>
                    </a:moveTo>
                    <a:cubicBezTo>
                      <a:pt x="208818" y="88486"/>
                      <a:pt x="133952" y="87057"/>
                      <a:pt x="101662" y="105440"/>
                    </a:cubicBezTo>
                    <a:cubicBezTo>
                      <a:pt x="69372" y="123824"/>
                      <a:pt x="8698" y="164686"/>
                      <a:pt x="5745" y="167829"/>
                    </a:cubicBezTo>
                    <a:cubicBezTo>
                      <a:pt x="2792" y="170972"/>
                      <a:pt x="-24449" y="36194"/>
                      <a:pt x="72420" y="7714"/>
                    </a:cubicBezTo>
                    <a:cubicBezTo>
                      <a:pt x="206913" y="-31624"/>
                      <a:pt x="222153" y="92296"/>
                      <a:pt x="222153" y="92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3FFC27B7-AD03-4C9E-A920-1B39C0A213AA}"/>
                  </a:ext>
                </a:extLst>
              </p:cNvPr>
              <p:cNvSpPr/>
              <p:nvPr/>
            </p:nvSpPr>
            <p:spPr>
              <a:xfrm>
                <a:off x="4807934" y="2536896"/>
                <a:ext cx="271402" cy="141724"/>
              </a:xfrm>
              <a:custGeom>
                <a:avLst/>
                <a:gdLst>
                  <a:gd name="connsiteX0" fmla="*/ 0 w 271402"/>
                  <a:gd name="connsiteY0" fmla="*/ 141725 h 141724"/>
                  <a:gd name="connsiteX1" fmla="*/ 96869 w 271402"/>
                  <a:gd name="connsiteY1" fmla="*/ 23615 h 141724"/>
                  <a:gd name="connsiteX2" fmla="*/ 260604 w 271402"/>
                  <a:gd name="connsiteY2" fmla="*/ 12661 h 141724"/>
                  <a:gd name="connsiteX3" fmla="*/ 221647 w 271402"/>
                  <a:gd name="connsiteY3" fmla="*/ 86670 h 141724"/>
                  <a:gd name="connsiteX4" fmla="*/ 212122 w 271402"/>
                  <a:gd name="connsiteY4" fmla="*/ 66953 h 141724"/>
                  <a:gd name="connsiteX5" fmla="*/ 85725 w 271402"/>
                  <a:gd name="connsiteY5" fmla="*/ 85146 h 141724"/>
                  <a:gd name="connsiteX6" fmla="*/ 0 w 271402"/>
                  <a:gd name="connsiteY6" fmla="*/ 141725 h 14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402" h="141724">
                    <a:moveTo>
                      <a:pt x="0" y="141725"/>
                    </a:moveTo>
                    <a:cubicBezTo>
                      <a:pt x="0" y="141725"/>
                      <a:pt x="61055" y="43236"/>
                      <a:pt x="96869" y="23615"/>
                    </a:cubicBezTo>
                    <a:cubicBezTo>
                      <a:pt x="140494" y="-293"/>
                      <a:pt x="211169" y="-9628"/>
                      <a:pt x="260604" y="12661"/>
                    </a:cubicBezTo>
                    <a:cubicBezTo>
                      <a:pt x="299276" y="30091"/>
                      <a:pt x="221647" y="86670"/>
                      <a:pt x="221647" y="86670"/>
                    </a:cubicBezTo>
                    <a:cubicBezTo>
                      <a:pt x="221647" y="86670"/>
                      <a:pt x="217932" y="69049"/>
                      <a:pt x="212122" y="66953"/>
                    </a:cubicBezTo>
                    <a:cubicBezTo>
                      <a:pt x="198882" y="62000"/>
                      <a:pt x="121634" y="61810"/>
                      <a:pt x="85725" y="85146"/>
                    </a:cubicBezTo>
                    <a:cubicBezTo>
                      <a:pt x="57055" y="103910"/>
                      <a:pt x="0" y="141725"/>
                      <a:pt x="0" y="141725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029506B0-1A84-4D8F-AD8D-18001635C0C7}"/>
                  </a:ext>
                </a:extLst>
              </p:cNvPr>
              <p:cNvSpPr/>
              <p:nvPr/>
            </p:nvSpPr>
            <p:spPr>
              <a:xfrm>
                <a:off x="4807934" y="2536896"/>
                <a:ext cx="271402" cy="141724"/>
              </a:xfrm>
              <a:custGeom>
                <a:avLst/>
                <a:gdLst>
                  <a:gd name="connsiteX0" fmla="*/ 0 w 271402"/>
                  <a:gd name="connsiteY0" fmla="*/ 141725 h 141724"/>
                  <a:gd name="connsiteX1" fmla="*/ 96869 w 271402"/>
                  <a:gd name="connsiteY1" fmla="*/ 23615 h 141724"/>
                  <a:gd name="connsiteX2" fmla="*/ 260604 w 271402"/>
                  <a:gd name="connsiteY2" fmla="*/ 12661 h 141724"/>
                  <a:gd name="connsiteX3" fmla="*/ 221647 w 271402"/>
                  <a:gd name="connsiteY3" fmla="*/ 86670 h 141724"/>
                  <a:gd name="connsiteX4" fmla="*/ 212122 w 271402"/>
                  <a:gd name="connsiteY4" fmla="*/ 66953 h 141724"/>
                  <a:gd name="connsiteX5" fmla="*/ 85725 w 271402"/>
                  <a:gd name="connsiteY5" fmla="*/ 85146 h 141724"/>
                  <a:gd name="connsiteX6" fmla="*/ 0 w 271402"/>
                  <a:gd name="connsiteY6" fmla="*/ 141725 h 14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402" h="141724">
                    <a:moveTo>
                      <a:pt x="0" y="141725"/>
                    </a:moveTo>
                    <a:cubicBezTo>
                      <a:pt x="0" y="141725"/>
                      <a:pt x="61055" y="43236"/>
                      <a:pt x="96869" y="23615"/>
                    </a:cubicBezTo>
                    <a:cubicBezTo>
                      <a:pt x="140494" y="-293"/>
                      <a:pt x="211169" y="-9628"/>
                      <a:pt x="260604" y="12661"/>
                    </a:cubicBezTo>
                    <a:cubicBezTo>
                      <a:pt x="299276" y="30091"/>
                      <a:pt x="221647" y="86670"/>
                      <a:pt x="221647" y="86670"/>
                    </a:cubicBezTo>
                    <a:cubicBezTo>
                      <a:pt x="221647" y="86670"/>
                      <a:pt x="217932" y="69049"/>
                      <a:pt x="212122" y="66953"/>
                    </a:cubicBezTo>
                    <a:cubicBezTo>
                      <a:pt x="198882" y="62000"/>
                      <a:pt x="121634" y="61810"/>
                      <a:pt x="85725" y="85146"/>
                    </a:cubicBezTo>
                    <a:cubicBezTo>
                      <a:pt x="57055" y="103910"/>
                      <a:pt x="0" y="141725"/>
                      <a:pt x="0" y="141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DBA09B7C-8EC1-4800-A598-2D43FFE6419C}"/>
                  </a:ext>
                </a:extLst>
              </p:cNvPr>
              <p:cNvSpPr/>
              <p:nvPr/>
            </p:nvSpPr>
            <p:spPr>
              <a:xfrm>
                <a:off x="4786341" y="2688304"/>
                <a:ext cx="64931" cy="90716"/>
              </a:xfrm>
              <a:custGeom>
                <a:avLst/>
                <a:gdLst>
                  <a:gd name="connsiteX0" fmla="*/ 58835 w 64931"/>
                  <a:gd name="connsiteY0" fmla="*/ 37751 h 90716"/>
                  <a:gd name="connsiteX1" fmla="*/ 8734 w 64931"/>
                  <a:gd name="connsiteY1" fmla="*/ 1461 h 90716"/>
                  <a:gd name="connsiteX2" fmla="*/ 31689 w 64931"/>
                  <a:gd name="connsiteY2" fmla="*/ 88043 h 90716"/>
                  <a:gd name="connsiteX3" fmla="*/ 64493 w 64931"/>
                  <a:gd name="connsiteY3" fmla="*/ 77413 h 90716"/>
                  <a:gd name="connsiteX4" fmla="*/ 64931 w 64931"/>
                  <a:gd name="connsiteY4" fmla="*/ 76518 h 9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31" h="90716">
                    <a:moveTo>
                      <a:pt x="58835" y="37751"/>
                    </a:moveTo>
                    <a:cubicBezTo>
                      <a:pt x="58835" y="37751"/>
                      <a:pt x="29689" y="-8731"/>
                      <a:pt x="8734" y="1461"/>
                    </a:cubicBezTo>
                    <a:cubicBezTo>
                      <a:pt x="-12221" y="11652"/>
                      <a:pt x="8162" y="77661"/>
                      <a:pt x="31689" y="88043"/>
                    </a:cubicBezTo>
                    <a:cubicBezTo>
                      <a:pt x="43681" y="94167"/>
                      <a:pt x="58368" y="89414"/>
                      <a:pt x="64493" y="77413"/>
                    </a:cubicBezTo>
                    <a:cubicBezTo>
                      <a:pt x="64645" y="77118"/>
                      <a:pt x="64788" y="76822"/>
                      <a:pt x="64931" y="76518"/>
                    </a:cubicBezTo>
                    <a:close/>
                  </a:path>
                </a:pathLst>
              </a:custGeom>
              <a:solidFill>
                <a:srgbClr val="D37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590BAE66-D540-4EC6-A500-7E56FA1033AD}"/>
                  </a:ext>
                </a:extLst>
              </p:cNvPr>
              <p:cNvSpPr/>
              <p:nvPr/>
            </p:nvSpPr>
            <p:spPr>
              <a:xfrm>
                <a:off x="4801362" y="2708624"/>
                <a:ext cx="36422" cy="57525"/>
              </a:xfrm>
              <a:custGeom>
                <a:avLst/>
                <a:gdLst>
                  <a:gd name="connsiteX0" fmla="*/ 0 w 36422"/>
                  <a:gd name="connsiteY0" fmla="*/ 0 h 57525"/>
                  <a:gd name="connsiteX1" fmla="*/ 0 w 36422"/>
                  <a:gd name="connsiteY1" fmla="*/ 667 h 57525"/>
                  <a:gd name="connsiteX2" fmla="*/ 29813 w 36422"/>
                  <a:gd name="connsiteY2" fmla="*/ 40672 h 57525"/>
                  <a:gd name="connsiteX3" fmla="*/ 11725 w 36422"/>
                  <a:gd name="connsiteY3" fmla="*/ 34881 h 57525"/>
                  <a:gd name="connsiteX4" fmla="*/ 9906 w 36422"/>
                  <a:gd name="connsiteY4" fmla="*/ 36004 h 57525"/>
                  <a:gd name="connsiteX5" fmla="*/ 9906 w 36422"/>
                  <a:gd name="connsiteY5" fmla="*/ 36957 h 57525"/>
                  <a:gd name="connsiteX6" fmla="*/ 26098 w 36422"/>
                  <a:gd name="connsiteY6" fmla="*/ 42958 h 57525"/>
                  <a:gd name="connsiteX7" fmla="*/ 33338 w 36422"/>
                  <a:gd name="connsiteY7" fmla="*/ 56674 h 57525"/>
                  <a:gd name="connsiteX8" fmla="*/ 36290 w 36422"/>
                  <a:gd name="connsiteY8" fmla="*/ 55817 h 57525"/>
                  <a:gd name="connsiteX9" fmla="*/ 36290 w 36422"/>
                  <a:gd name="connsiteY9" fmla="*/ 55817 h 57525"/>
                  <a:gd name="connsiteX10" fmla="*/ 0 w 36422"/>
                  <a:gd name="connsiteY10" fmla="*/ 0 h 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422" h="57525">
                    <a:moveTo>
                      <a:pt x="0" y="0"/>
                    </a:moveTo>
                    <a:cubicBezTo>
                      <a:pt x="0" y="0"/>
                      <a:pt x="0" y="0"/>
                      <a:pt x="0" y="667"/>
                    </a:cubicBezTo>
                    <a:cubicBezTo>
                      <a:pt x="15145" y="9192"/>
                      <a:pt x="25975" y="23727"/>
                      <a:pt x="29813" y="40672"/>
                    </a:cubicBezTo>
                    <a:cubicBezTo>
                      <a:pt x="26422" y="34080"/>
                      <a:pt x="18317" y="31480"/>
                      <a:pt x="11725" y="34881"/>
                    </a:cubicBezTo>
                    <a:cubicBezTo>
                      <a:pt x="11087" y="35204"/>
                      <a:pt x="10477" y="35576"/>
                      <a:pt x="9906" y="36004"/>
                    </a:cubicBezTo>
                    <a:cubicBezTo>
                      <a:pt x="9906" y="36004"/>
                      <a:pt x="9906" y="37052"/>
                      <a:pt x="9906" y="36957"/>
                    </a:cubicBezTo>
                    <a:cubicBezTo>
                      <a:pt x="16031" y="35328"/>
                      <a:pt x="22517" y="37729"/>
                      <a:pt x="26098" y="42958"/>
                    </a:cubicBezTo>
                    <a:cubicBezTo>
                      <a:pt x="28937" y="47292"/>
                      <a:pt x="31366" y="51883"/>
                      <a:pt x="33338" y="56674"/>
                    </a:cubicBezTo>
                    <a:cubicBezTo>
                      <a:pt x="34004" y="58198"/>
                      <a:pt x="36767" y="57531"/>
                      <a:pt x="36290" y="55817"/>
                    </a:cubicBezTo>
                    <a:lnTo>
                      <a:pt x="36290" y="55817"/>
                    </a:lnTo>
                    <a:cubicBezTo>
                      <a:pt x="38005" y="34576"/>
                      <a:pt x="22860" y="333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5006A2B4-D939-43F0-8EEA-11F34B38BEB8}"/>
                  </a:ext>
                </a:extLst>
              </p:cNvPr>
              <p:cNvSpPr/>
              <p:nvPr/>
            </p:nvSpPr>
            <p:spPr>
              <a:xfrm>
                <a:off x="4798693" y="2940474"/>
                <a:ext cx="158999" cy="100857"/>
              </a:xfrm>
              <a:custGeom>
                <a:avLst/>
                <a:gdLst>
                  <a:gd name="connsiteX0" fmla="*/ 153735 w 158999"/>
                  <a:gd name="connsiteY0" fmla="*/ 6941 h 100857"/>
                  <a:gd name="connsiteX1" fmla="*/ 153259 w 158999"/>
                  <a:gd name="connsiteY1" fmla="*/ 6941 h 100857"/>
                  <a:gd name="connsiteX2" fmla="*/ 122684 w 158999"/>
                  <a:gd name="connsiteY2" fmla="*/ 94476 h 100857"/>
                  <a:gd name="connsiteX3" fmla="*/ 75916 w 158999"/>
                  <a:gd name="connsiteY3" fmla="*/ 76188 h 100857"/>
                  <a:gd name="connsiteX4" fmla="*/ 37816 w 158999"/>
                  <a:gd name="connsiteY4" fmla="*/ 43327 h 100857"/>
                  <a:gd name="connsiteX5" fmla="*/ 1050 w 158999"/>
                  <a:gd name="connsiteY5" fmla="*/ 274 h 100857"/>
                  <a:gd name="connsiteX6" fmla="*/ 97 w 158999"/>
                  <a:gd name="connsiteY6" fmla="*/ 1036 h 100857"/>
                  <a:gd name="connsiteX7" fmla="*/ 33720 w 158999"/>
                  <a:gd name="connsiteY7" fmla="*/ 46851 h 100857"/>
                  <a:gd name="connsiteX8" fmla="*/ 75249 w 158999"/>
                  <a:gd name="connsiteY8" fmla="*/ 83237 h 100857"/>
                  <a:gd name="connsiteX9" fmla="*/ 124779 w 158999"/>
                  <a:gd name="connsiteY9" fmla="*/ 100858 h 100857"/>
                  <a:gd name="connsiteX10" fmla="*/ 156688 w 158999"/>
                  <a:gd name="connsiteY10" fmla="*/ 72283 h 100857"/>
                  <a:gd name="connsiteX11" fmla="*/ 153735 w 158999"/>
                  <a:gd name="connsiteY11" fmla="*/ 6941 h 10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999" h="100857">
                    <a:moveTo>
                      <a:pt x="153735" y="6941"/>
                    </a:moveTo>
                    <a:cubicBezTo>
                      <a:pt x="153735" y="6941"/>
                      <a:pt x="153259" y="6941"/>
                      <a:pt x="153259" y="6941"/>
                    </a:cubicBezTo>
                    <a:cubicBezTo>
                      <a:pt x="157260" y="33326"/>
                      <a:pt x="164594" y="94667"/>
                      <a:pt x="122684" y="94476"/>
                    </a:cubicBezTo>
                    <a:cubicBezTo>
                      <a:pt x="105653" y="93038"/>
                      <a:pt x="89404" y="86685"/>
                      <a:pt x="75916" y="76188"/>
                    </a:cubicBezTo>
                    <a:cubicBezTo>
                      <a:pt x="62095" y="66606"/>
                      <a:pt x="49322" y="55595"/>
                      <a:pt x="37816" y="43327"/>
                    </a:cubicBezTo>
                    <a:cubicBezTo>
                      <a:pt x="24395" y="30011"/>
                      <a:pt x="12099" y="15609"/>
                      <a:pt x="1050" y="274"/>
                    </a:cubicBezTo>
                    <a:cubicBezTo>
                      <a:pt x="1050" y="-393"/>
                      <a:pt x="-379" y="274"/>
                      <a:pt x="97" y="1036"/>
                    </a:cubicBezTo>
                    <a:cubicBezTo>
                      <a:pt x="11337" y="16371"/>
                      <a:pt x="21052" y="32564"/>
                      <a:pt x="33720" y="46851"/>
                    </a:cubicBezTo>
                    <a:cubicBezTo>
                      <a:pt x="45874" y="60777"/>
                      <a:pt x="59848" y="73016"/>
                      <a:pt x="75249" y="83237"/>
                    </a:cubicBezTo>
                    <a:cubicBezTo>
                      <a:pt x="89604" y="93971"/>
                      <a:pt x="106872" y="100115"/>
                      <a:pt x="124779" y="100858"/>
                    </a:cubicBezTo>
                    <a:cubicBezTo>
                      <a:pt x="140877" y="100182"/>
                      <a:pt x="154240" y="88209"/>
                      <a:pt x="156688" y="72283"/>
                    </a:cubicBezTo>
                    <a:cubicBezTo>
                      <a:pt x="160565" y="50556"/>
                      <a:pt x="159555" y="28230"/>
                      <a:pt x="153735" y="6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9" name="图形 2">
              <a:extLst>
                <a:ext uri="{FF2B5EF4-FFF2-40B4-BE49-F238E27FC236}">
                  <a16:creationId xmlns:a16="http://schemas.microsoft.com/office/drawing/2014/main" id="{8B5A5771-AB16-45C4-BE5F-C57F8A823579}"/>
                </a:ext>
              </a:extLst>
            </p:cNvPr>
            <p:cNvGrpSpPr/>
            <p:nvPr/>
          </p:nvGrpSpPr>
          <p:grpSpPr>
            <a:xfrm>
              <a:off x="6611523" y="4494112"/>
              <a:ext cx="1999594" cy="1428153"/>
              <a:chOff x="4288614" y="4097427"/>
              <a:chExt cx="1637269" cy="1169373"/>
            </a:xfrm>
          </p:grpSpPr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62A2580E-A90D-4C9A-A131-5D147A33BEB0}"/>
                  </a:ext>
                </a:extLst>
              </p:cNvPr>
              <p:cNvSpPr/>
              <p:nvPr/>
            </p:nvSpPr>
            <p:spPr>
              <a:xfrm>
                <a:off x="5087161" y="4421383"/>
                <a:ext cx="369164" cy="595306"/>
              </a:xfrm>
              <a:custGeom>
                <a:avLst/>
                <a:gdLst>
                  <a:gd name="connsiteX0" fmla="*/ 46813 w 369164"/>
                  <a:gd name="connsiteY0" fmla="*/ 16219 h 595306"/>
                  <a:gd name="connsiteX1" fmla="*/ 368187 w 369164"/>
                  <a:gd name="connsiteY1" fmla="*/ 499137 h 595306"/>
                  <a:gd name="connsiteX2" fmla="*/ 210738 w 369164"/>
                  <a:gd name="connsiteY2" fmla="*/ 591339 h 595306"/>
                  <a:gd name="connsiteX3" fmla="*/ 4141 w 369164"/>
                  <a:gd name="connsiteY3" fmla="*/ 65368 h 595306"/>
                  <a:gd name="connsiteX4" fmla="*/ 46813 w 369164"/>
                  <a:gd name="connsiteY4" fmla="*/ 16219 h 59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164" h="595306">
                    <a:moveTo>
                      <a:pt x="46813" y="16219"/>
                    </a:moveTo>
                    <a:cubicBezTo>
                      <a:pt x="174543" y="146426"/>
                      <a:pt x="345993" y="452464"/>
                      <a:pt x="368187" y="499137"/>
                    </a:cubicBezTo>
                    <a:cubicBezTo>
                      <a:pt x="383331" y="530855"/>
                      <a:pt x="217692" y="614389"/>
                      <a:pt x="210738" y="591339"/>
                    </a:cubicBezTo>
                    <a:cubicBezTo>
                      <a:pt x="201690" y="561811"/>
                      <a:pt x="40527" y="241200"/>
                      <a:pt x="4141" y="65368"/>
                    </a:cubicBezTo>
                    <a:cubicBezTo>
                      <a:pt x="-11670" y="-11308"/>
                      <a:pt x="21096" y="-10070"/>
                      <a:pt x="46813" y="16219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10668744-7FAE-47B8-872E-A29D88871490}"/>
                  </a:ext>
                </a:extLst>
              </p:cNvPr>
              <p:cNvSpPr/>
              <p:nvPr/>
            </p:nvSpPr>
            <p:spPr>
              <a:xfrm>
                <a:off x="5290184" y="4902326"/>
                <a:ext cx="365288" cy="192443"/>
              </a:xfrm>
              <a:custGeom>
                <a:avLst/>
                <a:gdLst>
                  <a:gd name="connsiteX0" fmla="*/ 0 w 365288"/>
                  <a:gd name="connsiteY0" fmla="*/ 88773 h 192443"/>
                  <a:gd name="connsiteX1" fmla="*/ 39148 w 365288"/>
                  <a:gd name="connsiteY1" fmla="*/ 179927 h 192443"/>
                  <a:gd name="connsiteX2" fmla="*/ 161449 w 365288"/>
                  <a:gd name="connsiteY2" fmla="*/ 186500 h 192443"/>
                  <a:gd name="connsiteX3" fmla="*/ 204407 w 365288"/>
                  <a:gd name="connsiteY3" fmla="*/ 163830 h 192443"/>
                  <a:gd name="connsiteX4" fmla="*/ 127445 w 365288"/>
                  <a:gd name="connsiteY4" fmla="*/ 148876 h 192443"/>
                  <a:gd name="connsiteX5" fmla="*/ 255079 w 365288"/>
                  <a:gd name="connsiteY5" fmla="*/ 182880 h 192443"/>
                  <a:gd name="connsiteX6" fmla="*/ 348329 w 365288"/>
                  <a:gd name="connsiteY6" fmla="*/ 181356 h 192443"/>
                  <a:gd name="connsiteX7" fmla="*/ 336042 w 365288"/>
                  <a:gd name="connsiteY7" fmla="*/ 162306 h 192443"/>
                  <a:gd name="connsiteX8" fmla="*/ 364617 w 365288"/>
                  <a:gd name="connsiteY8" fmla="*/ 157258 h 192443"/>
                  <a:gd name="connsiteX9" fmla="*/ 349472 w 365288"/>
                  <a:gd name="connsiteY9" fmla="*/ 135446 h 192443"/>
                  <a:gd name="connsiteX10" fmla="*/ 365284 w 365288"/>
                  <a:gd name="connsiteY10" fmla="*/ 127159 h 192443"/>
                  <a:gd name="connsiteX11" fmla="*/ 269081 w 365288"/>
                  <a:gd name="connsiteY11" fmla="*/ 89059 h 192443"/>
                  <a:gd name="connsiteX12" fmla="*/ 345758 w 365288"/>
                  <a:gd name="connsiteY12" fmla="*/ 104394 h 192443"/>
                  <a:gd name="connsiteX13" fmla="*/ 181070 w 365288"/>
                  <a:gd name="connsiteY13" fmla="*/ 31242 h 192443"/>
                  <a:gd name="connsiteX14" fmla="*/ 155639 w 365288"/>
                  <a:gd name="connsiteY14" fmla="*/ 0 h 19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288" h="192443">
                    <a:moveTo>
                      <a:pt x="0" y="88773"/>
                    </a:moveTo>
                    <a:cubicBezTo>
                      <a:pt x="5715" y="104585"/>
                      <a:pt x="25432" y="171545"/>
                      <a:pt x="39148" y="179927"/>
                    </a:cubicBezTo>
                    <a:cubicBezTo>
                      <a:pt x="52864" y="188309"/>
                      <a:pt x="124873" y="186500"/>
                      <a:pt x="161449" y="186500"/>
                    </a:cubicBezTo>
                    <a:cubicBezTo>
                      <a:pt x="198025" y="186500"/>
                      <a:pt x="204978" y="176308"/>
                      <a:pt x="204407" y="163830"/>
                    </a:cubicBezTo>
                    <a:cubicBezTo>
                      <a:pt x="203835" y="151352"/>
                      <a:pt x="127445" y="148876"/>
                      <a:pt x="127445" y="148876"/>
                    </a:cubicBezTo>
                    <a:cubicBezTo>
                      <a:pt x="127445" y="148876"/>
                      <a:pt x="229457" y="178118"/>
                      <a:pt x="255079" y="182880"/>
                    </a:cubicBezTo>
                    <a:cubicBezTo>
                      <a:pt x="280702" y="187643"/>
                      <a:pt x="339757" y="202597"/>
                      <a:pt x="348329" y="181356"/>
                    </a:cubicBezTo>
                    <a:cubicBezTo>
                      <a:pt x="352139" y="171831"/>
                      <a:pt x="336042" y="162306"/>
                      <a:pt x="336042" y="162306"/>
                    </a:cubicBezTo>
                    <a:cubicBezTo>
                      <a:pt x="336042" y="162306"/>
                      <a:pt x="360807" y="169545"/>
                      <a:pt x="364617" y="157258"/>
                    </a:cubicBezTo>
                    <a:cubicBezTo>
                      <a:pt x="369094" y="143161"/>
                      <a:pt x="349472" y="135446"/>
                      <a:pt x="349472" y="135446"/>
                    </a:cubicBezTo>
                    <a:cubicBezTo>
                      <a:pt x="349472" y="135446"/>
                      <a:pt x="364903" y="138589"/>
                      <a:pt x="365284" y="127159"/>
                    </a:cubicBezTo>
                    <a:cubicBezTo>
                      <a:pt x="366046" y="101632"/>
                      <a:pt x="269081" y="89059"/>
                      <a:pt x="269081" y="89059"/>
                    </a:cubicBezTo>
                    <a:cubicBezTo>
                      <a:pt x="269081" y="89059"/>
                      <a:pt x="343376" y="125254"/>
                      <a:pt x="345758" y="104394"/>
                    </a:cubicBezTo>
                    <a:cubicBezTo>
                      <a:pt x="348996" y="75819"/>
                      <a:pt x="196882" y="43910"/>
                      <a:pt x="181070" y="31242"/>
                    </a:cubicBezTo>
                    <a:cubicBezTo>
                      <a:pt x="170698" y="22527"/>
                      <a:pt x="162068" y="11925"/>
                      <a:pt x="155639" y="0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B85DA353-12CF-4CDF-A2DE-AE3C17BB016D}"/>
                  </a:ext>
                </a:extLst>
              </p:cNvPr>
              <p:cNvSpPr/>
              <p:nvPr/>
            </p:nvSpPr>
            <p:spPr>
              <a:xfrm>
                <a:off x="5417248" y="5040325"/>
                <a:ext cx="77532" cy="32022"/>
              </a:xfrm>
              <a:custGeom>
                <a:avLst/>
                <a:gdLst>
                  <a:gd name="connsiteX0" fmla="*/ 76771 w 77532"/>
                  <a:gd name="connsiteY0" fmla="*/ 32023 h 32022"/>
                  <a:gd name="connsiteX1" fmla="*/ 73342 w 77532"/>
                  <a:gd name="connsiteY1" fmla="*/ 22498 h 32022"/>
                  <a:gd name="connsiteX2" fmla="*/ 64484 w 77532"/>
                  <a:gd name="connsiteY2" fmla="*/ 16783 h 32022"/>
                  <a:gd name="connsiteX3" fmla="*/ 43625 w 77532"/>
                  <a:gd name="connsiteY3" fmla="*/ 10020 h 32022"/>
                  <a:gd name="connsiteX4" fmla="*/ 0 w 77532"/>
                  <a:gd name="connsiteY4" fmla="*/ 19 h 32022"/>
                  <a:gd name="connsiteX5" fmla="*/ 44863 w 77532"/>
                  <a:gd name="connsiteY5" fmla="*/ 5067 h 32022"/>
                  <a:gd name="connsiteX6" fmla="*/ 66294 w 77532"/>
                  <a:gd name="connsiteY6" fmla="*/ 13258 h 32022"/>
                  <a:gd name="connsiteX7" fmla="*/ 75247 w 77532"/>
                  <a:gd name="connsiteY7" fmla="*/ 20974 h 32022"/>
                  <a:gd name="connsiteX8" fmla="*/ 76771 w 77532"/>
                  <a:gd name="connsiteY8" fmla="*/ 32023 h 3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32" h="32022">
                    <a:moveTo>
                      <a:pt x="76771" y="32023"/>
                    </a:moveTo>
                    <a:cubicBezTo>
                      <a:pt x="77219" y="28479"/>
                      <a:pt x="75943" y="24936"/>
                      <a:pt x="73342" y="22498"/>
                    </a:cubicBezTo>
                    <a:cubicBezTo>
                      <a:pt x="70714" y="20126"/>
                      <a:pt x="67723" y="18202"/>
                      <a:pt x="64484" y="16783"/>
                    </a:cubicBezTo>
                    <a:cubicBezTo>
                      <a:pt x="57741" y="13935"/>
                      <a:pt x="50759" y="11668"/>
                      <a:pt x="43625" y="10020"/>
                    </a:cubicBezTo>
                    <a:cubicBezTo>
                      <a:pt x="29337" y="6400"/>
                      <a:pt x="15050" y="3829"/>
                      <a:pt x="0" y="19"/>
                    </a:cubicBezTo>
                    <a:cubicBezTo>
                      <a:pt x="15107" y="-200"/>
                      <a:pt x="30185" y="1495"/>
                      <a:pt x="44863" y="5067"/>
                    </a:cubicBezTo>
                    <a:cubicBezTo>
                      <a:pt x="52359" y="6762"/>
                      <a:pt x="59579" y="9515"/>
                      <a:pt x="66294" y="13258"/>
                    </a:cubicBezTo>
                    <a:cubicBezTo>
                      <a:pt x="69780" y="15182"/>
                      <a:pt x="72838" y="17802"/>
                      <a:pt x="75247" y="20974"/>
                    </a:cubicBezTo>
                    <a:cubicBezTo>
                      <a:pt x="77610" y="24155"/>
                      <a:pt x="78181" y="28317"/>
                      <a:pt x="76771" y="320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7CAF9149-806D-4E06-AD42-78269CD2E5E1}"/>
                  </a:ext>
                </a:extLst>
              </p:cNvPr>
              <p:cNvSpPr/>
              <p:nvPr/>
            </p:nvSpPr>
            <p:spPr>
              <a:xfrm>
                <a:off x="5502687" y="5027104"/>
                <a:ext cx="123539" cy="37052"/>
              </a:xfrm>
              <a:custGeom>
                <a:avLst/>
                <a:gdLst>
                  <a:gd name="connsiteX0" fmla="*/ 123539 w 123539"/>
                  <a:gd name="connsiteY0" fmla="*/ 37052 h 37052"/>
                  <a:gd name="connsiteX1" fmla="*/ 92392 w 123539"/>
                  <a:gd name="connsiteY1" fmla="*/ 28575 h 37052"/>
                  <a:gd name="connsiteX2" fmla="*/ 61531 w 123539"/>
                  <a:gd name="connsiteY2" fmla="*/ 19050 h 37052"/>
                  <a:gd name="connsiteX3" fmla="*/ 30766 w 123539"/>
                  <a:gd name="connsiteY3" fmla="*/ 9525 h 37052"/>
                  <a:gd name="connsiteX4" fmla="*/ 0 w 123539"/>
                  <a:gd name="connsiteY4" fmla="*/ 0 h 37052"/>
                  <a:gd name="connsiteX5" fmla="*/ 31813 w 123539"/>
                  <a:gd name="connsiteY5" fmla="*/ 5715 h 37052"/>
                  <a:gd name="connsiteX6" fmla="*/ 62960 w 123539"/>
                  <a:gd name="connsiteY6" fmla="*/ 14288 h 37052"/>
                  <a:gd name="connsiteX7" fmla="*/ 93535 w 123539"/>
                  <a:gd name="connsiteY7" fmla="*/ 24670 h 37052"/>
                  <a:gd name="connsiteX8" fmla="*/ 123539 w 123539"/>
                  <a:gd name="connsiteY8" fmla="*/ 37052 h 3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39" h="37052">
                    <a:moveTo>
                      <a:pt x="123539" y="37052"/>
                    </a:moveTo>
                    <a:cubicBezTo>
                      <a:pt x="112967" y="34480"/>
                      <a:pt x="102679" y="31528"/>
                      <a:pt x="92392" y="28575"/>
                    </a:cubicBezTo>
                    <a:cubicBezTo>
                      <a:pt x="82105" y="25622"/>
                      <a:pt x="71818" y="22384"/>
                      <a:pt x="61531" y="19050"/>
                    </a:cubicBezTo>
                    <a:lnTo>
                      <a:pt x="30766" y="9525"/>
                    </a:lnTo>
                    <a:lnTo>
                      <a:pt x="0" y="0"/>
                    </a:lnTo>
                    <a:cubicBezTo>
                      <a:pt x="10725" y="1191"/>
                      <a:pt x="21346" y="3096"/>
                      <a:pt x="31813" y="5715"/>
                    </a:cubicBezTo>
                    <a:cubicBezTo>
                      <a:pt x="42386" y="8096"/>
                      <a:pt x="52673" y="11144"/>
                      <a:pt x="62960" y="14288"/>
                    </a:cubicBezTo>
                    <a:cubicBezTo>
                      <a:pt x="73247" y="17431"/>
                      <a:pt x="83534" y="20860"/>
                      <a:pt x="93535" y="24670"/>
                    </a:cubicBezTo>
                    <a:cubicBezTo>
                      <a:pt x="103537" y="28480"/>
                      <a:pt x="113728" y="32480"/>
                      <a:pt x="123539" y="370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8160AB0C-4A24-4AB7-8F20-E74491280B27}"/>
                  </a:ext>
                </a:extLst>
              </p:cNvPr>
              <p:cNvSpPr/>
              <p:nvPr/>
            </p:nvSpPr>
            <p:spPr>
              <a:xfrm>
                <a:off x="5527262" y="5001863"/>
                <a:ext cx="112299" cy="35433"/>
              </a:xfrm>
              <a:custGeom>
                <a:avLst/>
                <a:gdLst>
                  <a:gd name="connsiteX0" fmla="*/ 0 w 112299"/>
                  <a:gd name="connsiteY0" fmla="*/ 0 h 35433"/>
                  <a:gd name="connsiteX1" fmla="*/ 29432 w 112299"/>
                  <a:gd name="connsiteY1" fmla="*/ 4096 h 35433"/>
                  <a:gd name="connsiteX2" fmla="*/ 58007 w 112299"/>
                  <a:gd name="connsiteY2" fmla="*/ 11430 h 35433"/>
                  <a:gd name="connsiteX3" fmla="*/ 85820 w 112299"/>
                  <a:gd name="connsiteY3" fmla="*/ 21907 h 35433"/>
                  <a:gd name="connsiteX4" fmla="*/ 112300 w 112299"/>
                  <a:gd name="connsiteY4" fmla="*/ 35433 h 35433"/>
                  <a:gd name="connsiteX5" fmla="*/ 84392 w 112299"/>
                  <a:gd name="connsiteY5" fmla="*/ 25908 h 35433"/>
                  <a:gd name="connsiteX6" fmla="*/ 56483 w 112299"/>
                  <a:gd name="connsiteY6" fmla="*/ 16383 h 35433"/>
                  <a:gd name="connsiteX7" fmla="*/ 27908 w 112299"/>
                  <a:gd name="connsiteY7" fmla="*/ 7906 h 35433"/>
                  <a:gd name="connsiteX8" fmla="*/ 0 w 112299"/>
                  <a:gd name="connsiteY8" fmla="*/ 0 h 3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299" h="35433">
                    <a:moveTo>
                      <a:pt x="0" y="0"/>
                    </a:moveTo>
                    <a:cubicBezTo>
                      <a:pt x="9906" y="600"/>
                      <a:pt x="19745" y="1972"/>
                      <a:pt x="29432" y="4096"/>
                    </a:cubicBezTo>
                    <a:cubicBezTo>
                      <a:pt x="39081" y="6020"/>
                      <a:pt x="48625" y="8468"/>
                      <a:pt x="58007" y="11430"/>
                    </a:cubicBezTo>
                    <a:cubicBezTo>
                      <a:pt x="67466" y="14402"/>
                      <a:pt x="76753" y="17897"/>
                      <a:pt x="85820" y="21907"/>
                    </a:cubicBezTo>
                    <a:cubicBezTo>
                      <a:pt x="94955" y="25784"/>
                      <a:pt x="103804" y="30299"/>
                      <a:pt x="112300" y="35433"/>
                    </a:cubicBezTo>
                    <a:cubicBezTo>
                      <a:pt x="102775" y="32195"/>
                      <a:pt x="93726" y="28670"/>
                      <a:pt x="84392" y="25908"/>
                    </a:cubicBezTo>
                    <a:cubicBezTo>
                      <a:pt x="75057" y="23146"/>
                      <a:pt x="65818" y="19621"/>
                      <a:pt x="56483" y="16383"/>
                    </a:cubicBezTo>
                    <a:cubicBezTo>
                      <a:pt x="47149" y="13145"/>
                      <a:pt x="37433" y="10668"/>
                      <a:pt x="27908" y="7906"/>
                    </a:cubicBezTo>
                    <a:cubicBezTo>
                      <a:pt x="18383" y="5144"/>
                      <a:pt x="9620" y="2572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7394082A-2045-4BEC-9237-D1B8B637C8C8}"/>
                  </a:ext>
                </a:extLst>
              </p:cNvPr>
              <p:cNvSpPr/>
              <p:nvPr/>
            </p:nvSpPr>
            <p:spPr>
              <a:xfrm>
                <a:off x="5542311" y="4977479"/>
                <a:ext cx="89820" cy="30765"/>
              </a:xfrm>
              <a:custGeom>
                <a:avLst/>
                <a:gdLst>
                  <a:gd name="connsiteX0" fmla="*/ 0 w 89820"/>
                  <a:gd name="connsiteY0" fmla="*/ 0 h 30765"/>
                  <a:gd name="connsiteX1" fmla="*/ 89821 w 89820"/>
                  <a:gd name="connsiteY1" fmla="*/ 30766 h 30765"/>
                  <a:gd name="connsiteX2" fmla="*/ 45149 w 89820"/>
                  <a:gd name="connsiteY2" fmla="*/ 14764 h 30765"/>
                  <a:gd name="connsiteX3" fmla="*/ 0 w 89820"/>
                  <a:gd name="connsiteY3" fmla="*/ 0 h 3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20" h="30765">
                    <a:moveTo>
                      <a:pt x="0" y="0"/>
                    </a:moveTo>
                    <a:cubicBezTo>
                      <a:pt x="31995" y="2810"/>
                      <a:pt x="62827" y="13363"/>
                      <a:pt x="89821" y="30766"/>
                    </a:cubicBezTo>
                    <a:cubicBezTo>
                      <a:pt x="74771" y="25432"/>
                      <a:pt x="60103" y="19717"/>
                      <a:pt x="45149" y="14764"/>
                    </a:cubicBezTo>
                    <a:cubicBezTo>
                      <a:pt x="30194" y="9811"/>
                      <a:pt x="15145" y="4953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89CF5288-1634-4B43-8246-2037BFF926AA}"/>
                  </a:ext>
                </a:extLst>
              </p:cNvPr>
              <p:cNvSpPr/>
              <p:nvPr/>
            </p:nvSpPr>
            <p:spPr>
              <a:xfrm>
                <a:off x="5084354" y="4418579"/>
                <a:ext cx="168778" cy="243717"/>
              </a:xfrm>
              <a:custGeom>
                <a:avLst/>
                <a:gdLst>
                  <a:gd name="connsiteX0" fmla="*/ 54954 w 168778"/>
                  <a:gd name="connsiteY0" fmla="*/ 243718 h 243717"/>
                  <a:gd name="connsiteX1" fmla="*/ 168778 w 168778"/>
                  <a:gd name="connsiteY1" fmla="*/ 165422 h 243717"/>
                  <a:gd name="connsiteX2" fmla="*/ 60669 w 168778"/>
                  <a:gd name="connsiteY2" fmla="*/ 28643 h 243717"/>
                  <a:gd name="connsiteX3" fmla="*/ 4377 w 168778"/>
                  <a:gd name="connsiteY3" fmla="*/ 75506 h 243717"/>
                  <a:gd name="connsiteX4" fmla="*/ 54954 w 168778"/>
                  <a:gd name="connsiteY4" fmla="*/ 243718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78" h="243717">
                    <a:moveTo>
                      <a:pt x="54954" y="243718"/>
                    </a:moveTo>
                    <a:lnTo>
                      <a:pt x="168778" y="165422"/>
                    </a:lnTo>
                    <a:cubicBezTo>
                      <a:pt x="135488" y="117730"/>
                      <a:pt x="99389" y="72049"/>
                      <a:pt x="60669" y="28643"/>
                    </a:cubicBezTo>
                    <a:cubicBezTo>
                      <a:pt x="7044" y="-29460"/>
                      <a:pt x="-8768" y="8260"/>
                      <a:pt x="4377" y="75506"/>
                    </a:cubicBezTo>
                    <a:cubicBezTo>
                      <a:pt x="17521" y="142753"/>
                      <a:pt x="54954" y="243718"/>
                      <a:pt x="54954" y="243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8AAD0CF1-CB33-4125-AF01-DD6B4BDD905D}"/>
                  </a:ext>
                </a:extLst>
              </p:cNvPr>
              <p:cNvSpPr/>
              <p:nvPr/>
            </p:nvSpPr>
            <p:spPr>
              <a:xfrm>
                <a:off x="5135213" y="4561365"/>
                <a:ext cx="94011" cy="69739"/>
              </a:xfrm>
              <a:custGeom>
                <a:avLst/>
                <a:gdLst>
                  <a:gd name="connsiteX0" fmla="*/ 92869 w 94011"/>
                  <a:gd name="connsiteY0" fmla="*/ 62 h 69739"/>
                  <a:gd name="connsiteX1" fmla="*/ 0 w 94011"/>
                  <a:gd name="connsiteY1" fmla="*/ 68928 h 69739"/>
                  <a:gd name="connsiteX2" fmla="*/ 571 w 94011"/>
                  <a:gd name="connsiteY2" fmla="*/ 69690 h 69739"/>
                  <a:gd name="connsiteX3" fmla="*/ 94012 w 94011"/>
                  <a:gd name="connsiteY3" fmla="*/ 1110 h 69739"/>
                  <a:gd name="connsiteX4" fmla="*/ 92869 w 94011"/>
                  <a:gd name="connsiteY4" fmla="*/ 62 h 6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011" h="69739">
                    <a:moveTo>
                      <a:pt x="92869" y="62"/>
                    </a:moveTo>
                    <a:cubicBezTo>
                      <a:pt x="60722" y="21360"/>
                      <a:pt x="29718" y="44353"/>
                      <a:pt x="0" y="68928"/>
                    </a:cubicBezTo>
                    <a:cubicBezTo>
                      <a:pt x="0" y="68928"/>
                      <a:pt x="0" y="69976"/>
                      <a:pt x="571" y="69690"/>
                    </a:cubicBezTo>
                    <a:cubicBezTo>
                      <a:pt x="32890" y="48478"/>
                      <a:pt x="64084" y="25579"/>
                      <a:pt x="94012" y="1110"/>
                    </a:cubicBezTo>
                    <a:cubicBezTo>
                      <a:pt x="94012" y="538"/>
                      <a:pt x="93345" y="-224"/>
                      <a:pt x="92869" y="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40F901F6-7D57-41EF-B96F-2A0788C15FA1}"/>
                  </a:ext>
                </a:extLst>
              </p:cNvPr>
              <p:cNvSpPr/>
              <p:nvPr/>
            </p:nvSpPr>
            <p:spPr>
              <a:xfrm>
                <a:off x="5084333" y="4418647"/>
                <a:ext cx="103458" cy="243649"/>
              </a:xfrm>
              <a:custGeom>
                <a:avLst/>
                <a:gdLst>
                  <a:gd name="connsiteX0" fmla="*/ 4398 w 103458"/>
                  <a:gd name="connsiteY0" fmla="*/ 75438 h 243649"/>
                  <a:gd name="connsiteX1" fmla="*/ 55071 w 103458"/>
                  <a:gd name="connsiteY1" fmla="*/ 243650 h 243649"/>
                  <a:gd name="connsiteX2" fmla="*/ 103458 w 103458"/>
                  <a:gd name="connsiteY2" fmla="*/ 210407 h 243649"/>
                  <a:gd name="connsiteX3" fmla="*/ 16685 w 103458"/>
                  <a:gd name="connsiteY3" fmla="*/ 0 h 243649"/>
                  <a:gd name="connsiteX4" fmla="*/ 4398 w 103458"/>
                  <a:gd name="connsiteY4" fmla="*/ 75438 h 24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58" h="243649">
                    <a:moveTo>
                      <a:pt x="4398" y="75438"/>
                    </a:moveTo>
                    <a:cubicBezTo>
                      <a:pt x="17447" y="142589"/>
                      <a:pt x="55071" y="243650"/>
                      <a:pt x="55071" y="243650"/>
                    </a:cubicBezTo>
                    <a:lnTo>
                      <a:pt x="103458" y="210407"/>
                    </a:lnTo>
                    <a:lnTo>
                      <a:pt x="16685" y="0"/>
                    </a:lnTo>
                    <a:cubicBezTo>
                      <a:pt x="-650" y="1905"/>
                      <a:pt x="-3984" y="32671"/>
                      <a:pt x="4398" y="754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DF161F13-45A9-44AD-BC6C-853C2A03B16E}"/>
                  </a:ext>
                </a:extLst>
              </p:cNvPr>
              <p:cNvSpPr/>
              <p:nvPr/>
            </p:nvSpPr>
            <p:spPr>
              <a:xfrm>
                <a:off x="4712017" y="4813363"/>
                <a:ext cx="644218" cy="393098"/>
              </a:xfrm>
              <a:custGeom>
                <a:avLst/>
                <a:gdLst>
                  <a:gd name="connsiteX0" fmla="*/ 0 w 644218"/>
                  <a:gd name="connsiteY0" fmla="*/ 299847 h 393098"/>
                  <a:gd name="connsiteX1" fmla="*/ 516541 w 644218"/>
                  <a:gd name="connsiteY1" fmla="*/ 382905 h 393098"/>
                  <a:gd name="connsiteX2" fmla="*/ 634079 w 644218"/>
                  <a:gd name="connsiteY2" fmla="*/ 182880 h 393098"/>
                  <a:gd name="connsiteX3" fmla="*/ 437293 w 644218"/>
                  <a:gd name="connsiteY3" fmla="*/ 36195 h 393098"/>
                  <a:gd name="connsiteX4" fmla="*/ 410813 w 644218"/>
                  <a:gd name="connsiteY4" fmla="*/ 0 h 393098"/>
                  <a:gd name="connsiteX5" fmla="*/ 197453 w 644218"/>
                  <a:gd name="connsiteY5" fmla="*/ 0 h 393098"/>
                  <a:gd name="connsiteX6" fmla="*/ 174498 w 644218"/>
                  <a:gd name="connsiteY6" fmla="*/ 94107 h 393098"/>
                  <a:gd name="connsiteX7" fmla="*/ 211646 w 644218"/>
                  <a:gd name="connsiteY7" fmla="*/ 119920 h 393098"/>
                  <a:gd name="connsiteX8" fmla="*/ 93631 w 644218"/>
                  <a:gd name="connsiteY8" fmla="*/ 86011 h 39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218" h="393098">
                    <a:moveTo>
                      <a:pt x="0" y="299847"/>
                    </a:moveTo>
                    <a:cubicBezTo>
                      <a:pt x="0" y="299847"/>
                      <a:pt x="281178" y="429768"/>
                      <a:pt x="516541" y="382905"/>
                    </a:cubicBezTo>
                    <a:cubicBezTo>
                      <a:pt x="629888" y="360426"/>
                      <a:pt x="663607" y="228695"/>
                      <a:pt x="634079" y="182880"/>
                    </a:cubicBezTo>
                    <a:cubicBezTo>
                      <a:pt x="604552" y="137065"/>
                      <a:pt x="495491" y="75247"/>
                      <a:pt x="437293" y="36195"/>
                    </a:cubicBezTo>
                    <a:cubicBezTo>
                      <a:pt x="425158" y="26937"/>
                      <a:pt x="415957" y="14364"/>
                      <a:pt x="410813" y="0"/>
                    </a:cubicBezTo>
                    <a:lnTo>
                      <a:pt x="197453" y="0"/>
                    </a:lnTo>
                    <a:cubicBezTo>
                      <a:pt x="197453" y="0"/>
                      <a:pt x="150876" y="52959"/>
                      <a:pt x="174498" y="94107"/>
                    </a:cubicBezTo>
                    <a:cubicBezTo>
                      <a:pt x="174498" y="94869"/>
                      <a:pt x="211169" y="119253"/>
                      <a:pt x="211646" y="119920"/>
                    </a:cubicBezTo>
                    <a:lnTo>
                      <a:pt x="93631" y="86011"/>
                    </a:ln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1DAA36C9-0AA1-4B88-A38D-75CEAACD4B0C}"/>
                  </a:ext>
                </a:extLst>
              </p:cNvPr>
              <p:cNvSpPr/>
              <p:nvPr/>
            </p:nvSpPr>
            <p:spPr>
              <a:xfrm>
                <a:off x="4874964" y="4813839"/>
                <a:ext cx="431127" cy="211264"/>
              </a:xfrm>
              <a:custGeom>
                <a:avLst/>
                <a:gdLst>
                  <a:gd name="connsiteX0" fmla="*/ 11361 w 431127"/>
                  <a:gd name="connsiteY0" fmla="*/ 94107 h 211264"/>
                  <a:gd name="connsiteX1" fmla="*/ 197765 w 431127"/>
                  <a:gd name="connsiteY1" fmla="*/ 211264 h 211264"/>
                  <a:gd name="connsiteX2" fmla="*/ 431127 w 431127"/>
                  <a:gd name="connsiteY2" fmla="*/ 138113 h 211264"/>
                  <a:gd name="connsiteX3" fmla="*/ 270536 w 431127"/>
                  <a:gd name="connsiteY3" fmla="*/ 29432 h 211264"/>
                  <a:gd name="connsiteX4" fmla="*/ 253772 w 431127"/>
                  <a:gd name="connsiteY4" fmla="*/ 0 h 211264"/>
                  <a:gd name="connsiteX5" fmla="*/ 34697 w 431127"/>
                  <a:gd name="connsiteY5" fmla="*/ 0 h 211264"/>
                  <a:gd name="connsiteX6" fmla="*/ 11361 w 431127"/>
                  <a:gd name="connsiteY6" fmla="*/ 94107 h 21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127" h="211264">
                    <a:moveTo>
                      <a:pt x="11361" y="94107"/>
                    </a:moveTo>
                    <a:cubicBezTo>
                      <a:pt x="23076" y="107061"/>
                      <a:pt x="197765" y="211264"/>
                      <a:pt x="197765" y="211264"/>
                    </a:cubicBezTo>
                    <a:cubicBezTo>
                      <a:pt x="197765" y="211264"/>
                      <a:pt x="321590" y="128301"/>
                      <a:pt x="431127" y="138113"/>
                    </a:cubicBezTo>
                    <a:cubicBezTo>
                      <a:pt x="431127" y="138113"/>
                      <a:pt x="278727" y="35623"/>
                      <a:pt x="270536" y="29432"/>
                    </a:cubicBezTo>
                    <a:cubicBezTo>
                      <a:pt x="262211" y="21460"/>
                      <a:pt x="256391" y="11230"/>
                      <a:pt x="253772" y="0"/>
                    </a:cubicBezTo>
                    <a:lnTo>
                      <a:pt x="34697" y="0"/>
                    </a:lnTo>
                    <a:cubicBezTo>
                      <a:pt x="34697" y="0"/>
                      <a:pt x="-24072" y="54864"/>
                      <a:pt x="11361" y="941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A5DDB3AD-146B-4F48-8659-FACBD0488A3A}"/>
                  </a:ext>
                </a:extLst>
              </p:cNvPr>
              <p:cNvSpPr/>
              <p:nvPr/>
            </p:nvSpPr>
            <p:spPr>
              <a:xfrm>
                <a:off x="5052250" y="4922234"/>
                <a:ext cx="202367" cy="75636"/>
              </a:xfrm>
              <a:custGeom>
                <a:avLst/>
                <a:gdLst>
                  <a:gd name="connsiteX0" fmla="*/ 201359 w 202367"/>
                  <a:gd name="connsiteY0" fmla="*/ 0 h 75636"/>
                  <a:gd name="connsiteX1" fmla="*/ 39910 w 202367"/>
                  <a:gd name="connsiteY1" fmla="*/ 46101 h 75636"/>
                  <a:gd name="connsiteX2" fmla="*/ 0 w 202367"/>
                  <a:gd name="connsiteY2" fmla="*/ 74676 h 75636"/>
                  <a:gd name="connsiteX3" fmla="*/ 571 w 202367"/>
                  <a:gd name="connsiteY3" fmla="*/ 75533 h 75636"/>
                  <a:gd name="connsiteX4" fmla="*/ 73914 w 202367"/>
                  <a:gd name="connsiteY4" fmla="*/ 34100 h 75636"/>
                  <a:gd name="connsiteX5" fmla="*/ 153448 w 202367"/>
                  <a:gd name="connsiteY5" fmla="*/ 9144 h 75636"/>
                  <a:gd name="connsiteX6" fmla="*/ 201073 w 202367"/>
                  <a:gd name="connsiteY6" fmla="*/ 2286 h 75636"/>
                  <a:gd name="connsiteX7" fmla="*/ 202359 w 202367"/>
                  <a:gd name="connsiteY7" fmla="*/ 1286 h 75636"/>
                  <a:gd name="connsiteX8" fmla="*/ 201359 w 202367"/>
                  <a:gd name="connsiteY8" fmla="*/ 0 h 7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67" h="75636">
                    <a:moveTo>
                      <a:pt x="201359" y="0"/>
                    </a:moveTo>
                    <a:cubicBezTo>
                      <a:pt x="144437" y="953"/>
                      <a:pt x="88754" y="16850"/>
                      <a:pt x="39910" y="46101"/>
                    </a:cubicBezTo>
                    <a:cubicBezTo>
                      <a:pt x="25965" y="54702"/>
                      <a:pt x="12630" y="64246"/>
                      <a:pt x="0" y="74676"/>
                    </a:cubicBezTo>
                    <a:cubicBezTo>
                      <a:pt x="0" y="74676"/>
                      <a:pt x="0" y="76010"/>
                      <a:pt x="571" y="75533"/>
                    </a:cubicBezTo>
                    <a:cubicBezTo>
                      <a:pt x="23403" y="59036"/>
                      <a:pt x="47996" y="45139"/>
                      <a:pt x="73914" y="34100"/>
                    </a:cubicBezTo>
                    <a:cubicBezTo>
                      <a:pt x="99508" y="23089"/>
                      <a:pt x="126149" y="14726"/>
                      <a:pt x="153448" y="9144"/>
                    </a:cubicBezTo>
                    <a:cubicBezTo>
                      <a:pt x="169164" y="5867"/>
                      <a:pt x="185071" y="3581"/>
                      <a:pt x="201073" y="2286"/>
                    </a:cubicBezTo>
                    <a:cubicBezTo>
                      <a:pt x="201701" y="2362"/>
                      <a:pt x="202282" y="1915"/>
                      <a:pt x="202359" y="1286"/>
                    </a:cubicBezTo>
                    <a:cubicBezTo>
                      <a:pt x="202435" y="657"/>
                      <a:pt x="201987" y="76"/>
                      <a:pt x="2013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202AD1BA-627A-4537-AFA0-8B6DB7C2E344}"/>
                  </a:ext>
                </a:extLst>
              </p:cNvPr>
              <p:cNvSpPr/>
              <p:nvPr/>
            </p:nvSpPr>
            <p:spPr>
              <a:xfrm>
                <a:off x="4417112" y="4818428"/>
                <a:ext cx="494263" cy="380205"/>
              </a:xfrm>
              <a:custGeom>
                <a:avLst/>
                <a:gdLst>
                  <a:gd name="connsiteX0" fmla="*/ 11 w 494263"/>
                  <a:gd name="connsiteY0" fmla="*/ 367362 h 380205"/>
                  <a:gd name="connsiteX1" fmla="*/ 53923 w 494263"/>
                  <a:gd name="connsiteY1" fmla="*/ 375077 h 380205"/>
                  <a:gd name="connsiteX2" fmla="*/ 90594 w 494263"/>
                  <a:gd name="connsiteY2" fmla="*/ 344121 h 380205"/>
                  <a:gd name="connsiteX3" fmla="*/ 181367 w 494263"/>
                  <a:gd name="connsiteY3" fmla="*/ 257920 h 380205"/>
                  <a:gd name="connsiteX4" fmla="*/ 414158 w 494263"/>
                  <a:gd name="connsiteY4" fmla="*/ 332596 h 380205"/>
                  <a:gd name="connsiteX5" fmla="*/ 494263 w 494263"/>
                  <a:gd name="connsiteY5" fmla="*/ 123046 h 380205"/>
                  <a:gd name="connsiteX6" fmla="*/ 309859 w 494263"/>
                  <a:gd name="connsiteY6" fmla="*/ 51227 h 380205"/>
                  <a:gd name="connsiteX7" fmla="*/ 269188 w 494263"/>
                  <a:gd name="connsiteY7" fmla="*/ 36083 h 380205"/>
                  <a:gd name="connsiteX8" fmla="*/ 266711 w 494263"/>
                  <a:gd name="connsiteY8" fmla="*/ 35130 h 380205"/>
                  <a:gd name="connsiteX9" fmla="*/ 151554 w 494263"/>
                  <a:gd name="connsiteY9" fmla="*/ 459 h 380205"/>
                  <a:gd name="connsiteX10" fmla="*/ 11 w 494263"/>
                  <a:gd name="connsiteY10" fmla="*/ 367362 h 38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263" h="380205">
                    <a:moveTo>
                      <a:pt x="11" y="367362"/>
                    </a:moveTo>
                    <a:cubicBezTo>
                      <a:pt x="-751" y="380983"/>
                      <a:pt x="38111" y="384126"/>
                      <a:pt x="53923" y="375077"/>
                    </a:cubicBezTo>
                    <a:cubicBezTo>
                      <a:pt x="66790" y="365543"/>
                      <a:pt x="79038" y="355208"/>
                      <a:pt x="90594" y="344121"/>
                    </a:cubicBezTo>
                    <a:cubicBezTo>
                      <a:pt x="128694" y="309069"/>
                      <a:pt x="181367" y="257920"/>
                      <a:pt x="181367" y="257920"/>
                    </a:cubicBezTo>
                    <a:lnTo>
                      <a:pt x="414158" y="332596"/>
                    </a:lnTo>
                    <a:lnTo>
                      <a:pt x="494263" y="123046"/>
                    </a:lnTo>
                    <a:cubicBezTo>
                      <a:pt x="494263" y="123046"/>
                      <a:pt x="399775" y="84946"/>
                      <a:pt x="309859" y="51227"/>
                    </a:cubicBezTo>
                    <a:cubicBezTo>
                      <a:pt x="296048" y="45989"/>
                      <a:pt x="282427" y="40940"/>
                      <a:pt x="269188" y="36083"/>
                    </a:cubicBezTo>
                    <a:lnTo>
                      <a:pt x="266711" y="35130"/>
                    </a:lnTo>
                    <a:cubicBezTo>
                      <a:pt x="206418" y="13223"/>
                      <a:pt x="156507" y="-2970"/>
                      <a:pt x="151554" y="459"/>
                    </a:cubicBezTo>
                    <a:cubicBezTo>
                      <a:pt x="138028" y="9794"/>
                      <a:pt x="773" y="353646"/>
                      <a:pt x="11" y="367362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44E3D501-219F-4D2A-A4E5-852DE8014320}"/>
                  </a:ext>
                </a:extLst>
              </p:cNvPr>
              <p:cNvSpPr/>
              <p:nvPr/>
            </p:nvSpPr>
            <p:spPr>
              <a:xfrm>
                <a:off x="4417490" y="4817911"/>
                <a:ext cx="425209" cy="380697"/>
              </a:xfrm>
              <a:custGeom>
                <a:avLst/>
                <a:gdLst>
                  <a:gd name="connsiteX0" fmla="*/ 425210 w 425209"/>
                  <a:gd name="connsiteY0" fmla="*/ 91654 h 380697"/>
                  <a:gd name="connsiteX1" fmla="*/ 345010 w 425209"/>
                  <a:gd name="connsiteY1" fmla="*/ 318445 h 380697"/>
                  <a:gd name="connsiteX2" fmla="*/ 181370 w 425209"/>
                  <a:gd name="connsiteY2" fmla="*/ 258152 h 380697"/>
                  <a:gd name="connsiteX3" fmla="*/ 90501 w 425209"/>
                  <a:gd name="connsiteY3" fmla="*/ 344353 h 380697"/>
                  <a:gd name="connsiteX4" fmla="*/ 53926 w 425209"/>
                  <a:gd name="connsiteY4" fmla="*/ 375595 h 380697"/>
                  <a:gd name="connsiteX5" fmla="*/ 14 w 425209"/>
                  <a:gd name="connsiteY5" fmla="*/ 367880 h 380697"/>
                  <a:gd name="connsiteX6" fmla="*/ 151557 w 425209"/>
                  <a:gd name="connsiteY6" fmla="*/ 500 h 380697"/>
                  <a:gd name="connsiteX7" fmla="*/ 266714 w 425209"/>
                  <a:gd name="connsiteY7" fmla="*/ 35266 h 380697"/>
                  <a:gd name="connsiteX8" fmla="*/ 269191 w 425209"/>
                  <a:gd name="connsiteY8" fmla="*/ 36219 h 380697"/>
                  <a:gd name="connsiteX9" fmla="*/ 309862 w 425209"/>
                  <a:gd name="connsiteY9" fmla="*/ 51269 h 380697"/>
                  <a:gd name="connsiteX10" fmla="*/ 425210 w 425209"/>
                  <a:gd name="connsiteY10" fmla="*/ 91654 h 38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209" h="380697">
                    <a:moveTo>
                      <a:pt x="425210" y="91654"/>
                    </a:moveTo>
                    <a:lnTo>
                      <a:pt x="345010" y="318445"/>
                    </a:lnTo>
                    <a:lnTo>
                      <a:pt x="181370" y="258152"/>
                    </a:lnTo>
                    <a:cubicBezTo>
                      <a:pt x="181370" y="258152"/>
                      <a:pt x="128697" y="309301"/>
                      <a:pt x="90501" y="344353"/>
                    </a:cubicBezTo>
                    <a:cubicBezTo>
                      <a:pt x="79028" y="355583"/>
                      <a:pt x="66808" y="366022"/>
                      <a:pt x="53926" y="375595"/>
                    </a:cubicBezTo>
                    <a:cubicBezTo>
                      <a:pt x="37924" y="384644"/>
                      <a:pt x="-843" y="381405"/>
                      <a:pt x="14" y="367880"/>
                    </a:cubicBezTo>
                    <a:cubicBezTo>
                      <a:pt x="871" y="354354"/>
                      <a:pt x="138031" y="10311"/>
                      <a:pt x="151557" y="500"/>
                    </a:cubicBezTo>
                    <a:cubicBezTo>
                      <a:pt x="156510" y="-3119"/>
                      <a:pt x="206421" y="13359"/>
                      <a:pt x="266714" y="35266"/>
                    </a:cubicBezTo>
                    <a:lnTo>
                      <a:pt x="269191" y="36219"/>
                    </a:lnTo>
                    <a:lnTo>
                      <a:pt x="309862" y="51269"/>
                    </a:lnTo>
                    <a:cubicBezTo>
                      <a:pt x="311291" y="52030"/>
                      <a:pt x="423400" y="90988"/>
                      <a:pt x="425210" y="91654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56F8D4E7-E86B-4EEE-830B-55CD7BD68D38}"/>
                  </a:ext>
                </a:extLst>
              </p:cNvPr>
              <p:cNvSpPr/>
              <p:nvPr/>
            </p:nvSpPr>
            <p:spPr>
              <a:xfrm>
                <a:off x="4409391" y="4812987"/>
                <a:ext cx="388732" cy="391587"/>
              </a:xfrm>
              <a:custGeom>
                <a:avLst/>
                <a:gdLst>
                  <a:gd name="connsiteX0" fmla="*/ 17 w 388732"/>
                  <a:gd name="connsiteY0" fmla="*/ 378137 h 391587"/>
                  <a:gd name="connsiteX1" fmla="*/ 160608 w 388732"/>
                  <a:gd name="connsiteY1" fmla="*/ 185 h 391587"/>
                  <a:gd name="connsiteX2" fmla="*/ 252334 w 388732"/>
                  <a:gd name="connsiteY2" fmla="*/ 26951 h 391587"/>
                  <a:gd name="connsiteX3" fmla="*/ 388732 w 388732"/>
                  <a:gd name="connsiteY3" fmla="*/ 77719 h 391587"/>
                  <a:gd name="connsiteX4" fmla="*/ 299007 w 388732"/>
                  <a:gd name="connsiteY4" fmla="*/ 317558 h 391587"/>
                  <a:gd name="connsiteX5" fmla="*/ 186897 w 388732"/>
                  <a:gd name="connsiteY5" fmla="*/ 271171 h 391587"/>
                  <a:gd name="connsiteX6" fmla="*/ 55738 w 388732"/>
                  <a:gd name="connsiteY6" fmla="*/ 386615 h 391587"/>
                  <a:gd name="connsiteX7" fmla="*/ 17 w 388732"/>
                  <a:gd name="connsiteY7" fmla="*/ 378137 h 39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8732" h="391587">
                    <a:moveTo>
                      <a:pt x="17" y="378137"/>
                    </a:moveTo>
                    <a:cubicBezTo>
                      <a:pt x="969" y="364040"/>
                      <a:pt x="146511" y="10186"/>
                      <a:pt x="160608" y="185"/>
                    </a:cubicBezTo>
                    <a:cubicBezTo>
                      <a:pt x="163180" y="-1720"/>
                      <a:pt x="204519" y="11329"/>
                      <a:pt x="252334" y="26951"/>
                    </a:cubicBezTo>
                    <a:cubicBezTo>
                      <a:pt x="302150" y="43238"/>
                      <a:pt x="359014" y="62574"/>
                      <a:pt x="388732" y="77719"/>
                    </a:cubicBezTo>
                    <a:lnTo>
                      <a:pt x="299007" y="317558"/>
                    </a:lnTo>
                    <a:lnTo>
                      <a:pt x="186897" y="271171"/>
                    </a:lnTo>
                    <a:cubicBezTo>
                      <a:pt x="186897" y="271171"/>
                      <a:pt x="72597" y="377375"/>
                      <a:pt x="55738" y="386615"/>
                    </a:cubicBezTo>
                    <a:cubicBezTo>
                      <a:pt x="38879" y="395854"/>
                      <a:pt x="-936" y="391758"/>
                      <a:pt x="17" y="378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3EB69F9C-B73A-4095-BA4A-6D5F9726B930}"/>
                  </a:ext>
                </a:extLst>
              </p:cNvPr>
              <p:cNvSpPr/>
              <p:nvPr/>
            </p:nvSpPr>
            <p:spPr>
              <a:xfrm>
                <a:off x="4424686" y="4832648"/>
                <a:ext cx="146646" cy="359525"/>
              </a:xfrm>
              <a:custGeom>
                <a:avLst/>
                <a:gdLst>
                  <a:gd name="connsiteX0" fmla="*/ 1009 w 146646"/>
                  <a:gd name="connsiteY0" fmla="*/ 358476 h 359525"/>
                  <a:gd name="connsiteX1" fmla="*/ 146647 w 146646"/>
                  <a:gd name="connsiteY1" fmla="*/ 432 h 359525"/>
                  <a:gd name="connsiteX2" fmla="*/ 146647 w 146646"/>
                  <a:gd name="connsiteY2" fmla="*/ 432 h 359525"/>
                  <a:gd name="connsiteX3" fmla="*/ 343 w 146646"/>
                  <a:gd name="connsiteY3" fmla="*/ 358191 h 359525"/>
                  <a:gd name="connsiteX4" fmla="*/ 1009 w 146646"/>
                  <a:gd name="connsiteY4" fmla="*/ 358476 h 35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646" h="359525">
                    <a:moveTo>
                      <a:pt x="1009" y="358476"/>
                    </a:moveTo>
                    <a:cubicBezTo>
                      <a:pt x="26822" y="299707"/>
                      <a:pt x="125596" y="60439"/>
                      <a:pt x="146647" y="432"/>
                    </a:cubicBezTo>
                    <a:cubicBezTo>
                      <a:pt x="146647" y="-45"/>
                      <a:pt x="146647" y="-235"/>
                      <a:pt x="146647" y="432"/>
                    </a:cubicBezTo>
                    <a:cubicBezTo>
                      <a:pt x="119786" y="58058"/>
                      <a:pt x="22822" y="298183"/>
                      <a:pt x="343" y="358191"/>
                    </a:cubicBezTo>
                    <a:cubicBezTo>
                      <a:pt x="-515" y="359715"/>
                      <a:pt x="438" y="360096"/>
                      <a:pt x="1009" y="358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8041434E-3327-4C62-90C4-8FF6E1FBF1D7}"/>
                  </a:ext>
                </a:extLst>
              </p:cNvPr>
              <p:cNvSpPr/>
              <p:nvPr/>
            </p:nvSpPr>
            <p:spPr>
              <a:xfrm>
                <a:off x="4460737" y="5113877"/>
                <a:ext cx="30855" cy="67976"/>
              </a:xfrm>
              <a:custGeom>
                <a:avLst/>
                <a:gdLst>
                  <a:gd name="connsiteX0" fmla="*/ 26490 w 30855"/>
                  <a:gd name="connsiteY0" fmla="*/ 67723 h 67976"/>
                  <a:gd name="connsiteX1" fmla="*/ 26490 w 30855"/>
                  <a:gd name="connsiteY1" fmla="*/ 26289 h 67976"/>
                  <a:gd name="connsiteX2" fmla="*/ 296 w 30855"/>
                  <a:gd name="connsiteY2" fmla="*/ 0 h 67976"/>
                  <a:gd name="connsiteX3" fmla="*/ 296 w 30855"/>
                  <a:gd name="connsiteY3" fmla="*/ 762 h 67976"/>
                  <a:gd name="connsiteX4" fmla="*/ 25538 w 30855"/>
                  <a:gd name="connsiteY4" fmla="*/ 67723 h 67976"/>
                  <a:gd name="connsiteX5" fmla="*/ 26490 w 30855"/>
                  <a:gd name="connsiteY5" fmla="*/ 67723 h 6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55" h="67976">
                    <a:moveTo>
                      <a:pt x="26490" y="67723"/>
                    </a:moveTo>
                    <a:cubicBezTo>
                      <a:pt x="32311" y="54521"/>
                      <a:pt x="32311" y="39491"/>
                      <a:pt x="26490" y="26289"/>
                    </a:cubicBezTo>
                    <a:cubicBezTo>
                      <a:pt x="21446" y="14497"/>
                      <a:pt x="12071" y="5086"/>
                      <a:pt x="296" y="0"/>
                    </a:cubicBezTo>
                    <a:cubicBezTo>
                      <a:pt x="296" y="0"/>
                      <a:pt x="-370" y="571"/>
                      <a:pt x="296" y="762"/>
                    </a:cubicBezTo>
                    <a:cubicBezTo>
                      <a:pt x="22710" y="14945"/>
                      <a:pt x="33009" y="42272"/>
                      <a:pt x="25538" y="67723"/>
                    </a:cubicBezTo>
                    <a:cubicBezTo>
                      <a:pt x="25538" y="67723"/>
                      <a:pt x="26204" y="68294"/>
                      <a:pt x="26490" y="677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41DD9D52-5CDC-4F01-9D32-AED85F4D2436}"/>
                  </a:ext>
                </a:extLst>
              </p:cNvPr>
              <p:cNvSpPr/>
              <p:nvPr/>
            </p:nvSpPr>
            <p:spPr>
              <a:xfrm>
                <a:off x="4409391" y="4876800"/>
                <a:ext cx="375206" cy="327987"/>
              </a:xfrm>
              <a:custGeom>
                <a:avLst/>
                <a:gdLst>
                  <a:gd name="connsiteX0" fmla="*/ 17 w 375206"/>
                  <a:gd name="connsiteY0" fmla="*/ 314325 h 327987"/>
                  <a:gd name="connsiteX1" fmla="*/ 55643 w 375206"/>
                  <a:gd name="connsiteY1" fmla="*/ 322897 h 327987"/>
                  <a:gd name="connsiteX2" fmla="*/ 186897 w 375206"/>
                  <a:gd name="connsiteY2" fmla="*/ 207550 h 327987"/>
                  <a:gd name="connsiteX3" fmla="*/ 299006 w 375206"/>
                  <a:gd name="connsiteY3" fmla="*/ 253841 h 327987"/>
                  <a:gd name="connsiteX4" fmla="*/ 375206 w 375206"/>
                  <a:gd name="connsiteY4" fmla="*/ 50102 h 327987"/>
                  <a:gd name="connsiteX5" fmla="*/ 128414 w 375206"/>
                  <a:gd name="connsiteY5" fmla="*/ 0 h 327987"/>
                  <a:gd name="connsiteX6" fmla="*/ 17 w 375206"/>
                  <a:gd name="connsiteY6" fmla="*/ 314325 h 32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206" h="327987">
                    <a:moveTo>
                      <a:pt x="17" y="314325"/>
                    </a:moveTo>
                    <a:cubicBezTo>
                      <a:pt x="-936" y="328517"/>
                      <a:pt x="39164" y="332137"/>
                      <a:pt x="55643" y="322897"/>
                    </a:cubicBezTo>
                    <a:cubicBezTo>
                      <a:pt x="72121" y="313658"/>
                      <a:pt x="186897" y="207550"/>
                      <a:pt x="186897" y="207550"/>
                    </a:cubicBezTo>
                    <a:lnTo>
                      <a:pt x="299006" y="253841"/>
                    </a:lnTo>
                    <a:lnTo>
                      <a:pt x="375206" y="50102"/>
                    </a:lnTo>
                    <a:lnTo>
                      <a:pt x="128414" y="0"/>
                    </a:lnTo>
                    <a:cubicBezTo>
                      <a:pt x="81265" y="105251"/>
                      <a:pt x="683" y="303466"/>
                      <a:pt x="17" y="31432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D7CB1774-4B2F-4F25-9A33-2BC66A07E589}"/>
                  </a:ext>
                </a:extLst>
              </p:cNvPr>
              <p:cNvSpPr/>
              <p:nvPr/>
            </p:nvSpPr>
            <p:spPr>
              <a:xfrm>
                <a:off x="4565332" y="4814030"/>
                <a:ext cx="672110" cy="452095"/>
              </a:xfrm>
              <a:custGeom>
                <a:avLst/>
                <a:gdLst>
                  <a:gd name="connsiteX0" fmla="*/ 519208 w 672110"/>
                  <a:gd name="connsiteY0" fmla="*/ 0 h 452095"/>
                  <a:gd name="connsiteX1" fmla="*/ 179546 w 672110"/>
                  <a:gd name="connsiteY1" fmla="*/ 0 h 452095"/>
                  <a:gd name="connsiteX2" fmla="*/ 160496 w 672110"/>
                  <a:gd name="connsiteY2" fmla="*/ 148780 h 452095"/>
                  <a:gd name="connsiteX3" fmla="*/ 424339 w 672110"/>
                  <a:gd name="connsiteY3" fmla="*/ 245173 h 452095"/>
                  <a:gd name="connsiteX4" fmla="*/ 88963 w 672110"/>
                  <a:gd name="connsiteY4" fmla="*/ 136017 h 452095"/>
                  <a:gd name="connsiteX5" fmla="*/ 0 w 672110"/>
                  <a:gd name="connsiteY5" fmla="*/ 353758 h 452095"/>
                  <a:gd name="connsiteX6" fmla="*/ 569405 w 672110"/>
                  <a:gd name="connsiteY6" fmla="*/ 433769 h 452095"/>
                  <a:gd name="connsiteX7" fmla="*/ 663893 w 672110"/>
                  <a:gd name="connsiteY7" fmla="*/ 246031 h 452095"/>
                  <a:gd name="connsiteX8" fmla="*/ 477774 w 672110"/>
                  <a:gd name="connsiteY8" fmla="*/ 80963 h 45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110" h="452095">
                    <a:moveTo>
                      <a:pt x="519208" y="0"/>
                    </a:moveTo>
                    <a:lnTo>
                      <a:pt x="179546" y="0"/>
                    </a:lnTo>
                    <a:cubicBezTo>
                      <a:pt x="179546" y="0"/>
                      <a:pt x="136684" y="107537"/>
                      <a:pt x="160496" y="148780"/>
                    </a:cubicBezTo>
                    <a:cubicBezTo>
                      <a:pt x="184309" y="190024"/>
                      <a:pt x="424339" y="245173"/>
                      <a:pt x="424339" y="245173"/>
                    </a:cubicBezTo>
                    <a:lnTo>
                      <a:pt x="88963" y="136017"/>
                    </a:lnTo>
                    <a:lnTo>
                      <a:pt x="0" y="353758"/>
                    </a:lnTo>
                    <a:cubicBezTo>
                      <a:pt x="346329" y="478822"/>
                      <a:pt x="493109" y="457962"/>
                      <a:pt x="569405" y="433769"/>
                    </a:cubicBezTo>
                    <a:cubicBezTo>
                      <a:pt x="634555" y="413004"/>
                      <a:pt x="694468" y="290894"/>
                      <a:pt x="663893" y="246031"/>
                    </a:cubicBezTo>
                    <a:cubicBezTo>
                      <a:pt x="621601" y="184118"/>
                      <a:pt x="477774" y="80963"/>
                      <a:pt x="477774" y="80963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5F7CA6C5-6093-40AD-ACCC-FCA10866D79E}"/>
                  </a:ext>
                </a:extLst>
              </p:cNvPr>
              <p:cNvSpPr/>
              <p:nvPr/>
            </p:nvSpPr>
            <p:spPr>
              <a:xfrm>
                <a:off x="4712130" y="4813839"/>
                <a:ext cx="450419" cy="232981"/>
              </a:xfrm>
              <a:custGeom>
                <a:avLst/>
                <a:gdLst>
                  <a:gd name="connsiteX0" fmla="*/ 25605 w 450419"/>
                  <a:gd name="connsiteY0" fmla="*/ 0 h 232981"/>
                  <a:gd name="connsiteX1" fmla="*/ 378029 w 450419"/>
                  <a:gd name="connsiteY1" fmla="*/ 0 h 232981"/>
                  <a:gd name="connsiteX2" fmla="*/ 330976 w 450419"/>
                  <a:gd name="connsiteY2" fmla="*/ 81153 h 232981"/>
                  <a:gd name="connsiteX3" fmla="*/ 450420 w 450419"/>
                  <a:gd name="connsiteY3" fmla="*/ 177260 h 232981"/>
                  <a:gd name="connsiteX4" fmla="*/ 227820 w 450419"/>
                  <a:gd name="connsiteY4" fmla="*/ 232981 h 232981"/>
                  <a:gd name="connsiteX5" fmla="*/ 105805 w 450419"/>
                  <a:gd name="connsiteY5" fmla="*/ 190500 h 232981"/>
                  <a:gd name="connsiteX6" fmla="*/ 3888 w 450419"/>
                  <a:gd name="connsiteY6" fmla="*/ 140875 h 232981"/>
                  <a:gd name="connsiteX7" fmla="*/ 25605 w 450419"/>
                  <a:gd name="connsiteY7" fmla="*/ 0 h 23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419" h="232981">
                    <a:moveTo>
                      <a:pt x="25605" y="0"/>
                    </a:moveTo>
                    <a:lnTo>
                      <a:pt x="378029" y="0"/>
                    </a:lnTo>
                    <a:lnTo>
                      <a:pt x="330976" y="81153"/>
                    </a:lnTo>
                    <a:cubicBezTo>
                      <a:pt x="393936" y="129635"/>
                      <a:pt x="450420" y="177260"/>
                      <a:pt x="450420" y="177260"/>
                    </a:cubicBezTo>
                    <a:cubicBezTo>
                      <a:pt x="450420" y="177260"/>
                      <a:pt x="360408" y="151162"/>
                      <a:pt x="227820" y="232981"/>
                    </a:cubicBezTo>
                    <a:cubicBezTo>
                      <a:pt x="227820" y="232981"/>
                      <a:pt x="165241" y="210502"/>
                      <a:pt x="105805" y="190500"/>
                    </a:cubicBezTo>
                    <a:cubicBezTo>
                      <a:pt x="57418" y="174212"/>
                      <a:pt x="10555" y="162687"/>
                      <a:pt x="3888" y="140875"/>
                    </a:cubicBezTo>
                    <a:cubicBezTo>
                      <a:pt x="-11924" y="92488"/>
                      <a:pt x="25605" y="0"/>
                      <a:pt x="25605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FF3FF284-0D85-45FF-B12C-13A29A518793}"/>
                  </a:ext>
                </a:extLst>
              </p:cNvPr>
              <p:cNvSpPr/>
              <p:nvPr/>
            </p:nvSpPr>
            <p:spPr>
              <a:xfrm>
                <a:off x="4791114" y="4834995"/>
                <a:ext cx="85908" cy="74341"/>
              </a:xfrm>
              <a:custGeom>
                <a:avLst/>
                <a:gdLst>
                  <a:gd name="connsiteX0" fmla="*/ 85686 w 85908"/>
                  <a:gd name="connsiteY0" fmla="*/ 1037 h 74341"/>
                  <a:gd name="connsiteX1" fmla="*/ 83685 w 85908"/>
                  <a:gd name="connsiteY1" fmla="*/ 561 h 74341"/>
                  <a:gd name="connsiteX2" fmla="*/ 79780 w 85908"/>
                  <a:gd name="connsiteY2" fmla="*/ 14563 h 74341"/>
                  <a:gd name="connsiteX3" fmla="*/ 75208 w 85908"/>
                  <a:gd name="connsiteY3" fmla="*/ 29422 h 74341"/>
                  <a:gd name="connsiteX4" fmla="*/ 59111 w 85908"/>
                  <a:gd name="connsiteY4" fmla="*/ 54377 h 74341"/>
                  <a:gd name="connsiteX5" fmla="*/ 32060 w 85908"/>
                  <a:gd name="connsiteY5" fmla="*/ 67141 h 74341"/>
                  <a:gd name="connsiteX6" fmla="*/ 342 w 85908"/>
                  <a:gd name="connsiteY6" fmla="*/ 71903 h 74341"/>
                  <a:gd name="connsiteX7" fmla="*/ 46 w 85908"/>
                  <a:gd name="connsiteY7" fmla="*/ 72656 h 74341"/>
                  <a:gd name="connsiteX8" fmla="*/ 342 w 85908"/>
                  <a:gd name="connsiteY8" fmla="*/ 72951 h 74341"/>
                  <a:gd name="connsiteX9" fmla="*/ 16820 w 85908"/>
                  <a:gd name="connsiteY9" fmla="*/ 74284 h 74341"/>
                  <a:gd name="connsiteX10" fmla="*/ 34441 w 85908"/>
                  <a:gd name="connsiteY10" fmla="*/ 73427 h 74341"/>
                  <a:gd name="connsiteX11" fmla="*/ 64350 w 85908"/>
                  <a:gd name="connsiteY11" fmla="*/ 61616 h 74341"/>
                  <a:gd name="connsiteX12" fmla="*/ 81495 w 85908"/>
                  <a:gd name="connsiteY12" fmla="*/ 34851 h 74341"/>
                  <a:gd name="connsiteX13" fmla="*/ 85019 w 85908"/>
                  <a:gd name="connsiteY13" fmla="*/ 18468 h 74341"/>
                  <a:gd name="connsiteX14" fmla="*/ 85686 w 85908"/>
                  <a:gd name="connsiteY14" fmla="*/ 1037 h 7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908" h="74341">
                    <a:moveTo>
                      <a:pt x="85686" y="1037"/>
                    </a:moveTo>
                    <a:cubicBezTo>
                      <a:pt x="85686" y="85"/>
                      <a:pt x="84162" y="-487"/>
                      <a:pt x="83685" y="561"/>
                    </a:cubicBezTo>
                    <a:cubicBezTo>
                      <a:pt x="81876" y="5038"/>
                      <a:pt x="81209" y="10086"/>
                      <a:pt x="79780" y="14563"/>
                    </a:cubicBezTo>
                    <a:cubicBezTo>
                      <a:pt x="78351" y="19039"/>
                      <a:pt x="76923" y="24088"/>
                      <a:pt x="75208" y="29422"/>
                    </a:cubicBezTo>
                    <a:cubicBezTo>
                      <a:pt x="72132" y="39013"/>
                      <a:pt x="66578" y="47624"/>
                      <a:pt x="59111" y="54377"/>
                    </a:cubicBezTo>
                    <a:cubicBezTo>
                      <a:pt x="51253" y="60750"/>
                      <a:pt x="41975" y="65121"/>
                      <a:pt x="32060" y="67141"/>
                    </a:cubicBezTo>
                    <a:cubicBezTo>
                      <a:pt x="21658" y="69732"/>
                      <a:pt x="11038" y="71322"/>
                      <a:pt x="342" y="71903"/>
                    </a:cubicBezTo>
                    <a:cubicBezTo>
                      <a:pt x="56" y="72027"/>
                      <a:pt x="-78" y="72370"/>
                      <a:pt x="46" y="72656"/>
                    </a:cubicBezTo>
                    <a:cubicBezTo>
                      <a:pt x="103" y="72789"/>
                      <a:pt x="208" y="72894"/>
                      <a:pt x="342" y="72951"/>
                    </a:cubicBezTo>
                    <a:cubicBezTo>
                      <a:pt x="5771" y="73970"/>
                      <a:pt x="11295" y="74408"/>
                      <a:pt x="16820" y="74284"/>
                    </a:cubicBezTo>
                    <a:cubicBezTo>
                      <a:pt x="22706" y="74475"/>
                      <a:pt x="28602" y="74189"/>
                      <a:pt x="34441" y="73427"/>
                    </a:cubicBezTo>
                    <a:cubicBezTo>
                      <a:pt x="45309" y="72332"/>
                      <a:pt x="55663" y="68236"/>
                      <a:pt x="64350" y="61616"/>
                    </a:cubicBezTo>
                    <a:cubicBezTo>
                      <a:pt x="72560" y="54568"/>
                      <a:pt x="78523" y="45262"/>
                      <a:pt x="81495" y="34851"/>
                    </a:cubicBezTo>
                    <a:cubicBezTo>
                      <a:pt x="83238" y="29526"/>
                      <a:pt x="84419" y="24040"/>
                      <a:pt x="85019" y="18468"/>
                    </a:cubicBezTo>
                    <a:cubicBezTo>
                      <a:pt x="85905" y="12705"/>
                      <a:pt x="86133" y="6857"/>
                      <a:pt x="85686" y="10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94B54283-C759-4CD6-88EF-C72447E727DD}"/>
                  </a:ext>
                </a:extLst>
              </p:cNvPr>
              <p:cNvSpPr/>
              <p:nvPr/>
            </p:nvSpPr>
            <p:spPr>
              <a:xfrm>
                <a:off x="5020031" y="4823300"/>
                <a:ext cx="64274" cy="75111"/>
              </a:xfrm>
              <a:custGeom>
                <a:avLst/>
                <a:gdLst>
                  <a:gd name="connsiteX0" fmla="*/ 63842 w 64274"/>
                  <a:gd name="connsiteY0" fmla="*/ 1398 h 75111"/>
                  <a:gd name="connsiteX1" fmla="*/ 54317 w 64274"/>
                  <a:gd name="connsiteY1" fmla="*/ 15590 h 75111"/>
                  <a:gd name="connsiteX2" fmla="*/ 44792 w 64274"/>
                  <a:gd name="connsiteY2" fmla="*/ 30830 h 75111"/>
                  <a:gd name="connsiteX3" fmla="*/ 28599 w 64274"/>
                  <a:gd name="connsiteY3" fmla="*/ 57977 h 75111"/>
                  <a:gd name="connsiteX4" fmla="*/ 19074 w 64274"/>
                  <a:gd name="connsiteY4" fmla="*/ 66740 h 75111"/>
                  <a:gd name="connsiteX5" fmla="*/ 7740 w 64274"/>
                  <a:gd name="connsiteY5" fmla="*/ 64644 h 75111"/>
                  <a:gd name="connsiteX6" fmla="*/ 9264 w 64274"/>
                  <a:gd name="connsiteY6" fmla="*/ 52547 h 75111"/>
                  <a:gd name="connsiteX7" fmla="*/ 15741 w 64274"/>
                  <a:gd name="connsiteY7" fmla="*/ 36831 h 75111"/>
                  <a:gd name="connsiteX8" fmla="*/ 29647 w 64274"/>
                  <a:gd name="connsiteY8" fmla="*/ 541 h 75111"/>
                  <a:gd name="connsiteX9" fmla="*/ 28599 w 64274"/>
                  <a:gd name="connsiteY9" fmla="*/ 541 h 75111"/>
                  <a:gd name="connsiteX10" fmla="*/ 8978 w 64274"/>
                  <a:gd name="connsiteY10" fmla="*/ 36546 h 75111"/>
                  <a:gd name="connsiteX11" fmla="*/ 1072 w 64274"/>
                  <a:gd name="connsiteY11" fmla="*/ 67502 h 75111"/>
                  <a:gd name="connsiteX12" fmla="*/ 25551 w 64274"/>
                  <a:gd name="connsiteY12" fmla="*/ 70931 h 75111"/>
                  <a:gd name="connsiteX13" fmla="*/ 43839 w 64274"/>
                  <a:gd name="connsiteY13" fmla="*/ 44165 h 75111"/>
                  <a:gd name="connsiteX14" fmla="*/ 54698 w 64274"/>
                  <a:gd name="connsiteY14" fmla="*/ 23401 h 75111"/>
                  <a:gd name="connsiteX15" fmla="*/ 64223 w 64274"/>
                  <a:gd name="connsiteY15" fmla="*/ 2065 h 75111"/>
                  <a:gd name="connsiteX16" fmla="*/ 63842 w 64274"/>
                  <a:gd name="connsiteY16" fmla="*/ 1398 h 7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274" h="75111">
                    <a:moveTo>
                      <a:pt x="63842" y="1398"/>
                    </a:moveTo>
                    <a:cubicBezTo>
                      <a:pt x="60699" y="6161"/>
                      <a:pt x="57270" y="10923"/>
                      <a:pt x="54317" y="15590"/>
                    </a:cubicBezTo>
                    <a:cubicBezTo>
                      <a:pt x="51364" y="20258"/>
                      <a:pt x="47935" y="25782"/>
                      <a:pt x="44792" y="30830"/>
                    </a:cubicBezTo>
                    <a:cubicBezTo>
                      <a:pt x="39363" y="39784"/>
                      <a:pt x="34505" y="49309"/>
                      <a:pt x="28599" y="57977"/>
                    </a:cubicBezTo>
                    <a:cubicBezTo>
                      <a:pt x="26237" y="61672"/>
                      <a:pt x="22961" y="64692"/>
                      <a:pt x="19074" y="66740"/>
                    </a:cubicBezTo>
                    <a:cubicBezTo>
                      <a:pt x="15455" y="68549"/>
                      <a:pt x="9549" y="69026"/>
                      <a:pt x="7740" y="64644"/>
                    </a:cubicBezTo>
                    <a:cubicBezTo>
                      <a:pt x="6720" y="60568"/>
                      <a:pt x="7263" y="56253"/>
                      <a:pt x="9264" y="52547"/>
                    </a:cubicBezTo>
                    <a:cubicBezTo>
                      <a:pt x="11359" y="47309"/>
                      <a:pt x="13550" y="42070"/>
                      <a:pt x="15741" y="36831"/>
                    </a:cubicBezTo>
                    <a:cubicBezTo>
                      <a:pt x="20694" y="24830"/>
                      <a:pt x="25266" y="12733"/>
                      <a:pt x="29647" y="541"/>
                    </a:cubicBezTo>
                    <a:cubicBezTo>
                      <a:pt x="29647" y="-30"/>
                      <a:pt x="28980" y="-316"/>
                      <a:pt x="28599" y="541"/>
                    </a:cubicBezTo>
                    <a:cubicBezTo>
                      <a:pt x="21275" y="12104"/>
                      <a:pt x="14721" y="24125"/>
                      <a:pt x="8978" y="36546"/>
                    </a:cubicBezTo>
                    <a:cubicBezTo>
                      <a:pt x="4882" y="45213"/>
                      <a:pt x="-2833" y="57501"/>
                      <a:pt x="1072" y="67502"/>
                    </a:cubicBezTo>
                    <a:cubicBezTo>
                      <a:pt x="4977" y="77503"/>
                      <a:pt x="18122" y="76551"/>
                      <a:pt x="25551" y="70931"/>
                    </a:cubicBezTo>
                    <a:cubicBezTo>
                      <a:pt x="33495" y="63425"/>
                      <a:pt x="39734" y="54300"/>
                      <a:pt x="43839" y="44165"/>
                    </a:cubicBezTo>
                    <a:cubicBezTo>
                      <a:pt x="47554" y="37307"/>
                      <a:pt x="51269" y="30354"/>
                      <a:pt x="54698" y="23401"/>
                    </a:cubicBezTo>
                    <a:cubicBezTo>
                      <a:pt x="58127" y="16448"/>
                      <a:pt x="61080" y="9018"/>
                      <a:pt x="64223" y="2065"/>
                    </a:cubicBezTo>
                    <a:cubicBezTo>
                      <a:pt x="64413" y="1303"/>
                      <a:pt x="64032" y="1112"/>
                      <a:pt x="63842" y="13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81DDD6BA-5969-4843-A851-B009EDD989DD}"/>
                  </a:ext>
                </a:extLst>
              </p:cNvPr>
              <p:cNvSpPr/>
              <p:nvPr/>
            </p:nvSpPr>
            <p:spPr>
              <a:xfrm>
                <a:off x="4914282" y="4960160"/>
                <a:ext cx="186387" cy="61465"/>
              </a:xfrm>
              <a:custGeom>
                <a:avLst/>
                <a:gdLst>
                  <a:gd name="connsiteX0" fmla="*/ 186260 w 186387"/>
                  <a:gd name="connsiteY0" fmla="*/ 174 h 61465"/>
                  <a:gd name="connsiteX1" fmla="*/ 89010 w 186387"/>
                  <a:gd name="connsiteY1" fmla="*/ 16557 h 61465"/>
                  <a:gd name="connsiteX2" fmla="*/ 237 w 186387"/>
                  <a:gd name="connsiteY2" fmla="*/ 60562 h 61465"/>
                  <a:gd name="connsiteX3" fmla="*/ 808 w 186387"/>
                  <a:gd name="connsiteY3" fmla="*/ 61420 h 61465"/>
                  <a:gd name="connsiteX4" fmla="*/ 90438 w 186387"/>
                  <a:gd name="connsiteY4" fmla="*/ 21319 h 61465"/>
                  <a:gd name="connsiteX5" fmla="*/ 186260 w 186387"/>
                  <a:gd name="connsiteY5" fmla="*/ 745 h 61465"/>
                  <a:gd name="connsiteX6" fmla="*/ 186260 w 186387"/>
                  <a:gd name="connsiteY6" fmla="*/ 174 h 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87" h="61465">
                    <a:moveTo>
                      <a:pt x="186260" y="174"/>
                    </a:moveTo>
                    <a:cubicBezTo>
                      <a:pt x="153065" y="-1083"/>
                      <a:pt x="119966" y="4489"/>
                      <a:pt x="89010" y="16557"/>
                    </a:cubicBezTo>
                    <a:cubicBezTo>
                      <a:pt x="58006" y="28187"/>
                      <a:pt x="28269" y="42932"/>
                      <a:pt x="237" y="60562"/>
                    </a:cubicBezTo>
                    <a:cubicBezTo>
                      <a:pt x="-335" y="60562"/>
                      <a:pt x="237" y="61706"/>
                      <a:pt x="808" y="61420"/>
                    </a:cubicBezTo>
                    <a:cubicBezTo>
                      <a:pt x="30526" y="47513"/>
                      <a:pt x="59577" y="32845"/>
                      <a:pt x="90438" y="21319"/>
                    </a:cubicBezTo>
                    <a:cubicBezTo>
                      <a:pt x="121176" y="9747"/>
                      <a:pt x="153475" y="2812"/>
                      <a:pt x="186260" y="745"/>
                    </a:cubicBezTo>
                    <a:cubicBezTo>
                      <a:pt x="186260" y="745"/>
                      <a:pt x="186546" y="269"/>
                      <a:pt x="186260" y="1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A97DF04A-2E5A-4029-9EF2-410E393D421D}"/>
                  </a:ext>
                </a:extLst>
              </p:cNvPr>
              <p:cNvSpPr/>
              <p:nvPr/>
            </p:nvSpPr>
            <p:spPr>
              <a:xfrm>
                <a:off x="5040779" y="4894785"/>
                <a:ext cx="200772" cy="304480"/>
              </a:xfrm>
              <a:custGeom>
                <a:avLst/>
                <a:gdLst>
                  <a:gd name="connsiteX0" fmla="*/ 2518 w 200772"/>
                  <a:gd name="connsiteY0" fmla="*/ 303 h 304480"/>
                  <a:gd name="connsiteX1" fmla="*/ 134534 w 200772"/>
                  <a:gd name="connsiteY1" fmla="*/ 104221 h 304480"/>
                  <a:gd name="connsiteX2" fmla="*/ 185874 w 200772"/>
                  <a:gd name="connsiteY2" fmla="*/ 156513 h 304480"/>
                  <a:gd name="connsiteX3" fmla="*/ 199304 w 200772"/>
                  <a:gd name="connsiteY3" fmla="*/ 186802 h 304480"/>
                  <a:gd name="connsiteX4" fmla="*/ 197494 w 200772"/>
                  <a:gd name="connsiteY4" fmla="*/ 224902 h 304480"/>
                  <a:gd name="connsiteX5" fmla="*/ 158347 w 200772"/>
                  <a:gd name="connsiteY5" fmla="*/ 304246 h 304480"/>
                  <a:gd name="connsiteX6" fmla="*/ 157299 w 200772"/>
                  <a:gd name="connsiteY6" fmla="*/ 303579 h 304480"/>
                  <a:gd name="connsiteX7" fmla="*/ 190446 w 200772"/>
                  <a:gd name="connsiteY7" fmla="*/ 234332 h 304480"/>
                  <a:gd name="connsiteX8" fmla="*/ 195113 w 200772"/>
                  <a:gd name="connsiteY8" fmla="*/ 192708 h 304480"/>
                  <a:gd name="connsiteX9" fmla="*/ 182540 w 200772"/>
                  <a:gd name="connsiteY9" fmla="*/ 161942 h 304480"/>
                  <a:gd name="connsiteX10" fmla="*/ 133201 w 200772"/>
                  <a:gd name="connsiteY10" fmla="*/ 110698 h 304480"/>
                  <a:gd name="connsiteX11" fmla="*/ 72050 w 200772"/>
                  <a:gd name="connsiteY11" fmla="*/ 58596 h 304480"/>
                  <a:gd name="connsiteX12" fmla="*/ 708 w 200772"/>
                  <a:gd name="connsiteY12" fmla="*/ 3446 h 304480"/>
                  <a:gd name="connsiteX13" fmla="*/ 2518 w 200772"/>
                  <a:gd name="connsiteY13" fmla="*/ 303 h 30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772" h="304480">
                    <a:moveTo>
                      <a:pt x="2518" y="303"/>
                    </a:moveTo>
                    <a:cubicBezTo>
                      <a:pt x="48419" y="32459"/>
                      <a:pt x="92491" y="67149"/>
                      <a:pt x="134534" y="104221"/>
                    </a:cubicBezTo>
                    <a:cubicBezTo>
                      <a:pt x="153794" y="119413"/>
                      <a:pt x="171043" y="136987"/>
                      <a:pt x="185874" y="156513"/>
                    </a:cubicBezTo>
                    <a:cubicBezTo>
                      <a:pt x="192275" y="165638"/>
                      <a:pt x="196837" y="175925"/>
                      <a:pt x="199304" y="186802"/>
                    </a:cubicBezTo>
                    <a:cubicBezTo>
                      <a:pt x="201752" y="199461"/>
                      <a:pt x="201133" y="212529"/>
                      <a:pt x="197494" y="224902"/>
                    </a:cubicBezTo>
                    <a:cubicBezTo>
                      <a:pt x="189408" y="253525"/>
                      <a:pt x="176139" y="280414"/>
                      <a:pt x="158347" y="304246"/>
                    </a:cubicBezTo>
                    <a:cubicBezTo>
                      <a:pt x="157870" y="304817"/>
                      <a:pt x="156918" y="304246"/>
                      <a:pt x="157299" y="303579"/>
                    </a:cubicBezTo>
                    <a:cubicBezTo>
                      <a:pt x="172224" y="282557"/>
                      <a:pt x="183435" y="259135"/>
                      <a:pt x="190446" y="234332"/>
                    </a:cubicBezTo>
                    <a:cubicBezTo>
                      <a:pt x="194932" y="220950"/>
                      <a:pt x="196523" y="206757"/>
                      <a:pt x="195113" y="192708"/>
                    </a:cubicBezTo>
                    <a:cubicBezTo>
                      <a:pt x="193189" y="181669"/>
                      <a:pt x="188903" y="171172"/>
                      <a:pt x="182540" y="161942"/>
                    </a:cubicBezTo>
                    <a:cubicBezTo>
                      <a:pt x="168367" y="142807"/>
                      <a:pt x="151784" y="125585"/>
                      <a:pt x="133201" y="110698"/>
                    </a:cubicBezTo>
                    <a:cubicBezTo>
                      <a:pt x="113198" y="92886"/>
                      <a:pt x="92910" y="75360"/>
                      <a:pt x="72050" y="58596"/>
                    </a:cubicBezTo>
                    <a:cubicBezTo>
                      <a:pt x="48523" y="39546"/>
                      <a:pt x="24425" y="21353"/>
                      <a:pt x="708" y="3446"/>
                    </a:cubicBezTo>
                    <a:cubicBezTo>
                      <a:pt x="-1007" y="1922"/>
                      <a:pt x="708" y="-935"/>
                      <a:pt x="2518" y="3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D1089E1E-C5A5-4158-96E0-5197D7EC6E2A}"/>
                  </a:ext>
                </a:extLst>
              </p:cNvPr>
              <p:cNvSpPr/>
              <p:nvPr/>
            </p:nvSpPr>
            <p:spPr>
              <a:xfrm>
                <a:off x="4560855" y="4915661"/>
                <a:ext cx="473248" cy="164816"/>
              </a:xfrm>
              <a:custGeom>
                <a:avLst/>
                <a:gdLst>
                  <a:gd name="connsiteX0" fmla="*/ 472726 w 473248"/>
                  <a:gd name="connsiteY0" fmla="*/ 163068 h 164816"/>
                  <a:gd name="connsiteX1" fmla="*/ 427482 w 473248"/>
                  <a:gd name="connsiteY1" fmla="*/ 145447 h 164816"/>
                  <a:gd name="connsiteX2" fmla="*/ 410909 w 473248"/>
                  <a:gd name="connsiteY2" fmla="*/ 139446 h 164816"/>
                  <a:gd name="connsiteX3" fmla="*/ 438817 w 473248"/>
                  <a:gd name="connsiteY3" fmla="*/ 145447 h 164816"/>
                  <a:gd name="connsiteX4" fmla="*/ 439264 w 473248"/>
                  <a:gd name="connsiteY4" fmla="*/ 144466 h 164816"/>
                  <a:gd name="connsiteX5" fmla="*/ 438817 w 473248"/>
                  <a:gd name="connsiteY5" fmla="*/ 144018 h 164816"/>
                  <a:gd name="connsiteX6" fmla="*/ 410909 w 473248"/>
                  <a:gd name="connsiteY6" fmla="*/ 137065 h 164816"/>
                  <a:gd name="connsiteX7" fmla="*/ 397955 w 473248"/>
                  <a:gd name="connsiteY7" fmla="*/ 134874 h 164816"/>
                  <a:gd name="connsiteX8" fmla="*/ 381857 w 473248"/>
                  <a:gd name="connsiteY8" fmla="*/ 129159 h 164816"/>
                  <a:gd name="connsiteX9" fmla="*/ 289655 w 473248"/>
                  <a:gd name="connsiteY9" fmla="*/ 97060 h 164816"/>
                  <a:gd name="connsiteX10" fmla="*/ 104394 w 473248"/>
                  <a:gd name="connsiteY10" fmla="*/ 33909 h 164816"/>
                  <a:gd name="connsiteX11" fmla="*/ 52578 w 473248"/>
                  <a:gd name="connsiteY11" fmla="*/ 16669 h 164816"/>
                  <a:gd name="connsiteX12" fmla="*/ 0 w 473248"/>
                  <a:gd name="connsiteY12" fmla="*/ 0 h 164816"/>
                  <a:gd name="connsiteX13" fmla="*/ 0 w 473248"/>
                  <a:gd name="connsiteY13" fmla="*/ 762 h 164816"/>
                  <a:gd name="connsiteX14" fmla="*/ 46292 w 473248"/>
                  <a:gd name="connsiteY14" fmla="*/ 18383 h 164816"/>
                  <a:gd name="connsiteX15" fmla="*/ 91630 w 473248"/>
                  <a:gd name="connsiteY15" fmla="*/ 34766 h 164816"/>
                  <a:gd name="connsiteX16" fmla="*/ 183737 w 473248"/>
                  <a:gd name="connsiteY16" fmla="*/ 67342 h 164816"/>
                  <a:gd name="connsiteX17" fmla="*/ 368046 w 473248"/>
                  <a:gd name="connsiteY17" fmla="*/ 131350 h 164816"/>
                  <a:gd name="connsiteX18" fmla="*/ 419195 w 473248"/>
                  <a:gd name="connsiteY18" fmla="*/ 148590 h 164816"/>
                  <a:gd name="connsiteX19" fmla="*/ 471964 w 473248"/>
                  <a:gd name="connsiteY19" fmla="*/ 164783 h 164816"/>
                  <a:gd name="connsiteX20" fmla="*/ 472726 w 473248"/>
                  <a:gd name="connsiteY20" fmla="*/ 163068 h 16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3248" h="164816">
                    <a:moveTo>
                      <a:pt x="472726" y="163068"/>
                    </a:moveTo>
                    <a:cubicBezTo>
                      <a:pt x="457867" y="156591"/>
                      <a:pt x="442531" y="151257"/>
                      <a:pt x="427482" y="145447"/>
                    </a:cubicBezTo>
                    <a:lnTo>
                      <a:pt x="410909" y="139446"/>
                    </a:lnTo>
                    <a:cubicBezTo>
                      <a:pt x="420434" y="141542"/>
                      <a:pt x="429387" y="144113"/>
                      <a:pt x="438817" y="145447"/>
                    </a:cubicBezTo>
                    <a:cubicBezTo>
                      <a:pt x="439207" y="145304"/>
                      <a:pt x="439417" y="144866"/>
                      <a:pt x="439264" y="144466"/>
                    </a:cubicBezTo>
                    <a:cubicBezTo>
                      <a:pt x="439188" y="144256"/>
                      <a:pt x="439026" y="144094"/>
                      <a:pt x="438817" y="144018"/>
                    </a:cubicBezTo>
                    <a:cubicBezTo>
                      <a:pt x="429720" y="140942"/>
                      <a:pt x="420386" y="138617"/>
                      <a:pt x="410909" y="137065"/>
                    </a:cubicBezTo>
                    <a:lnTo>
                      <a:pt x="397955" y="134874"/>
                    </a:lnTo>
                    <a:lnTo>
                      <a:pt x="381857" y="129159"/>
                    </a:lnTo>
                    <a:cubicBezTo>
                      <a:pt x="351187" y="118301"/>
                      <a:pt x="320326" y="107728"/>
                      <a:pt x="289655" y="97060"/>
                    </a:cubicBezTo>
                    <a:cubicBezTo>
                      <a:pt x="228057" y="75724"/>
                      <a:pt x="166306" y="54674"/>
                      <a:pt x="104394" y="33909"/>
                    </a:cubicBezTo>
                    <a:lnTo>
                      <a:pt x="52578" y="16669"/>
                    </a:lnTo>
                    <a:cubicBezTo>
                      <a:pt x="35147" y="10859"/>
                      <a:pt x="17431" y="5810"/>
                      <a:pt x="0" y="0"/>
                    </a:cubicBezTo>
                    <a:lnTo>
                      <a:pt x="0" y="762"/>
                    </a:lnTo>
                    <a:cubicBezTo>
                      <a:pt x="15526" y="6382"/>
                      <a:pt x="30766" y="12764"/>
                      <a:pt x="46292" y="18383"/>
                    </a:cubicBezTo>
                    <a:lnTo>
                      <a:pt x="91630" y="34766"/>
                    </a:lnTo>
                    <a:cubicBezTo>
                      <a:pt x="122301" y="45816"/>
                      <a:pt x="152971" y="56579"/>
                      <a:pt x="183737" y="67342"/>
                    </a:cubicBezTo>
                    <a:cubicBezTo>
                      <a:pt x="245078" y="88992"/>
                      <a:pt x="306515" y="110328"/>
                      <a:pt x="368046" y="131350"/>
                    </a:cubicBezTo>
                    <a:cubicBezTo>
                      <a:pt x="385096" y="137255"/>
                      <a:pt x="402146" y="143066"/>
                      <a:pt x="419195" y="148590"/>
                    </a:cubicBezTo>
                    <a:cubicBezTo>
                      <a:pt x="436245" y="154115"/>
                      <a:pt x="454152" y="160211"/>
                      <a:pt x="471964" y="164783"/>
                    </a:cubicBezTo>
                    <a:cubicBezTo>
                      <a:pt x="473107" y="165068"/>
                      <a:pt x="473774" y="163449"/>
                      <a:pt x="472726" y="1630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76F669DA-4A67-491F-B9AD-03F6EEE30B25}"/>
                  </a:ext>
                </a:extLst>
              </p:cNvPr>
              <p:cNvSpPr/>
              <p:nvPr/>
            </p:nvSpPr>
            <p:spPr>
              <a:xfrm>
                <a:off x="4296240" y="4881103"/>
                <a:ext cx="494358" cy="380015"/>
              </a:xfrm>
              <a:custGeom>
                <a:avLst/>
                <a:gdLst>
                  <a:gd name="connsiteX0" fmla="*/ 11 w 494358"/>
                  <a:gd name="connsiteY0" fmla="*/ 367172 h 380015"/>
                  <a:gd name="connsiteX1" fmla="*/ 53923 w 494358"/>
                  <a:gd name="connsiteY1" fmla="*/ 374887 h 380015"/>
                  <a:gd name="connsiteX2" fmla="*/ 90594 w 494358"/>
                  <a:gd name="connsiteY2" fmla="*/ 343645 h 380015"/>
                  <a:gd name="connsiteX3" fmla="*/ 181367 w 494358"/>
                  <a:gd name="connsiteY3" fmla="*/ 257920 h 380015"/>
                  <a:gd name="connsiteX4" fmla="*/ 414158 w 494358"/>
                  <a:gd name="connsiteY4" fmla="*/ 332596 h 380015"/>
                  <a:gd name="connsiteX5" fmla="*/ 494359 w 494358"/>
                  <a:gd name="connsiteY5" fmla="*/ 123046 h 380015"/>
                  <a:gd name="connsiteX6" fmla="*/ 309955 w 494358"/>
                  <a:gd name="connsiteY6" fmla="*/ 51227 h 380015"/>
                  <a:gd name="connsiteX7" fmla="*/ 269283 w 494358"/>
                  <a:gd name="connsiteY7" fmla="*/ 36083 h 380015"/>
                  <a:gd name="connsiteX8" fmla="*/ 266806 w 494358"/>
                  <a:gd name="connsiteY8" fmla="*/ 35130 h 380015"/>
                  <a:gd name="connsiteX9" fmla="*/ 151554 w 494358"/>
                  <a:gd name="connsiteY9" fmla="*/ 459 h 380015"/>
                  <a:gd name="connsiteX10" fmla="*/ 11 w 494358"/>
                  <a:gd name="connsiteY10" fmla="*/ 367172 h 38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358" h="380015">
                    <a:moveTo>
                      <a:pt x="11" y="367172"/>
                    </a:moveTo>
                    <a:cubicBezTo>
                      <a:pt x="-751" y="380792"/>
                      <a:pt x="38111" y="383936"/>
                      <a:pt x="53923" y="374887"/>
                    </a:cubicBezTo>
                    <a:cubicBezTo>
                      <a:pt x="66793" y="365257"/>
                      <a:pt x="79041" y="354818"/>
                      <a:pt x="90594" y="343645"/>
                    </a:cubicBezTo>
                    <a:cubicBezTo>
                      <a:pt x="128694" y="308593"/>
                      <a:pt x="181367" y="257920"/>
                      <a:pt x="181367" y="257920"/>
                    </a:cubicBezTo>
                    <a:lnTo>
                      <a:pt x="414158" y="332596"/>
                    </a:lnTo>
                    <a:lnTo>
                      <a:pt x="494359" y="123046"/>
                    </a:lnTo>
                    <a:cubicBezTo>
                      <a:pt x="494359" y="123046"/>
                      <a:pt x="399775" y="84946"/>
                      <a:pt x="309955" y="51227"/>
                    </a:cubicBezTo>
                    <a:cubicBezTo>
                      <a:pt x="296143" y="45989"/>
                      <a:pt x="282523" y="40940"/>
                      <a:pt x="269283" y="36083"/>
                    </a:cubicBezTo>
                    <a:lnTo>
                      <a:pt x="266806" y="35130"/>
                    </a:lnTo>
                    <a:cubicBezTo>
                      <a:pt x="206513" y="13223"/>
                      <a:pt x="156602" y="-2970"/>
                      <a:pt x="151554" y="459"/>
                    </a:cubicBezTo>
                    <a:cubicBezTo>
                      <a:pt x="138028" y="9603"/>
                      <a:pt x="868" y="353551"/>
                      <a:pt x="11" y="367172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F40E8DCC-6514-4646-96C1-009AF7B08DC6}"/>
                  </a:ext>
                </a:extLst>
              </p:cNvPr>
              <p:cNvSpPr/>
              <p:nvPr/>
            </p:nvSpPr>
            <p:spPr>
              <a:xfrm>
                <a:off x="4296332" y="4880395"/>
                <a:ext cx="425590" cy="380220"/>
              </a:xfrm>
              <a:custGeom>
                <a:avLst/>
                <a:gdLst>
                  <a:gd name="connsiteX0" fmla="*/ 425591 w 425590"/>
                  <a:gd name="connsiteY0" fmla="*/ 91654 h 380220"/>
                  <a:gd name="connsiteX1" fmla="*/ 345009 w 425590"/>
                  <a:gd name="connsiteY1" fmla="*/ 318445 h 380220"/>
                  <a:gd name="connsiteX2" fmla="*/ 181275 w 425590"/>
                  <a:gd name="connsiteY2" fmla="*/ 258152 h 380220"/>
                  <a:gd name="connsiteX3" fmla="*/ 90501 w 425590"/>
                  <a:gd name="connsiteY3" fmla="*/ 343877 h 380220"/>
                  <a:gd name="connsiteX4" fmla="*/ 53830 w 425590"/>
                  <a:gd name="connsiteY4" fmla="*/ 375119 h 380220"/>
                  <a:gd name="connsiteX5" fmla="*/ 14 w 425590"/>
                  <a:gd name="connsiteY5" fmla="*/ 367403 h 380220"/>
                  <a:gd name="connsiteX6" fmla="*/ 151842 w 425590"/>
                  <a:gd name="connsiteY6" fmla="*/ 500 h 380220"/>
                  <a:gd name="connsiteX7" fmla="*/ 267095 w 425590"/>
                  <a:gd name="connsiteY7" fmla="*/ 35266 h 380220"/>
                  <a:gd name="connsiteX8" fmla="*/ 269476 w 425590"/>
                  <a:gd name="connsiteY8" fmla="*/ 36219 h 380220"/>
                  <a:gd name="connsiteX9" fmla="*/ 310243 w 425590"/>
                  <a:gd name="connsiteY9" fmla="*/ 51269 h 38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590" h="380220">
                    <a:moveTo>
                      <a:pt x="425591" y="91654"/>
                    </a:moveTo>
                    <a:lnTo>
                      <a:pt x="345009" y="318445"/>
                    </a:lnTo>
                    <a:lnTo>
                      <a:pt x="181275" y="258152"/>
                    </a:lnTo>
                    <a:cubicBezTo>
                      <a:pt x="181275" y="258152"/>
                      <a:pt x="128601" y="309301"/>
                      <a:pt x="90501" y="343877"/>
                    </a:cubicBezTo>
                    <a:cubicBezTo>
                      <a:pt x="78981" y="355088"/>
                      <a:pt x="66731" y="365527"/>
                      <a:pt x="53830" y="375119"/>
                    </a:cubicBezTo>
                    <a:cubicBezTo>
                      <a:pt x="37923" y="384167"/>
                      <a:pt x="-843" y="380929"/>
                      <a:pt x="14" y="367403"/>
                    </a:cubicBezTo>
                    <a:cubicBezTo>
                      <a:pt x="871" y="353878"/>
                      <a:pt x="137936" y="10311"/>
                      <a:pt x="151842" y="500"/>
                    </a:cubicBezTo>
                    <a:cubicBezTo>
                      <a:pt x="156891" y="-3119"/>
                      <a:pt x="206802" y="13359"/>
                      <a:pt x="267095" y="35266"/>
                    </a:cubicBezTo>
                    <a:lnTo>
                      <a:pt x="269476" y="36219"/>
                    </a:lnTo>
                    <a:lnTo>
                      <a:pt x="310243" y="51269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6C7FD762-C9D7-489D-9336-543A1E37509A}"/>
                  </a:ext>
                </a:extLst>
              </p:cNvPr>
              <p:cNvSpPr/>
              <p:nvPr/>
            </p:nvSpPr>
            <p:spPr>
              <a:xfrm>
                <a:off x="4288614" y="4875090"/>
                <a:ext cx="388732" cy="391709"/>
              </a:xfrm>
              <a:custGeom>
                <a:avLst/>
                <a:gdLst>
                  <a:gd name="connsiteX0" fmla="*/ 17 w 388732"/>
                  <a:gd name="connsiteY0" fmla="*/ 378137 h 391709"/>
                  <a:gd name="connsiteX1" fmla="*/ 160608 w 388732"/>
                  <a:gd name="connsiteY1" fmla="*/ 185 h 391709"/>
                  <a:gd name="connsiteX2" fmla="*/ 252334 w 388732"/>
                  <a:gd name="connsiteY2" fmla="*/ 26951 h 391709"/>
                  <a:gd name="connsiteX3" fmla="*/ 388732 w 388732"/>
                  <a:gd name="connsiteY3" fmla="*/ 77719 h 391709"/>
                  <a:gd name="connsiteX4" fmla="*/ 298911 w 388732"/>
                  <a:gd name="connsiteY4" fmla="*/ 317558 h 391709"/>
                  <a:gd name="connsiteX5" fmla="*/ 186897 w 388732"/>
                  <a:gd name="connsiteY5" fmla="*/ 271172 h 391709"/>
                  <a:gd name="connsiteX6" fmla="*/ 55643 w 388732"/>
                  <a:gd name="connsiteY6" fmla="*/ 386615 h 391709"/>
                  <a:gd name="connsiteX7" fmla="*/ 17 w 388732"/>
                  <a:gd name="connsiteY7" fmla="*/ 378137 h 39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8732" h="391709">
                    <a:moveTo>
                      <a:pt x="17" y="378137"/>
                    </a:moveTo>
                    <a:cubicBezTo>
                      <a:pt x="969" y="364040"/>
                      <a:pt x="146511" y="10187"/>
                      <a:pt x="160608" y="185"/>
                    </a:cubicBezTo>
                    <a:cubicBezTo>
                      <a:pt x="163180" y="-1720"/>
                      <a:pt x="204423" y="11330"/>
                      <a:pt x="252334" y="26951"/>
                    </a:cubicBezTo>
                    <a:cubicBezTo>
                      <a:pt x="302055" y="43238"/>
                      <a:pt x="359014" y="62574"/>
                      <a:pt x="388732" y="77719"/>
                    </a:cubicBezTo>
                    <a:lnTo>
                      <a:pt x="298911" y="317558"/>
                    </a:lnTo>
                    <a:lnTo>
                      <a:pt x="186897" y="271172"/>
                    </a:lnTo>
                    <a:cubicBezTo>
                      <a:pt x="186897" y="271172"/>
                      <a:pt x="72597" y="377375"/>
                      <a:pt x="55643" y="386615"/>
                    </a:cubicBezTo>
                    <a:cubicBezTo>
                      <a:pt x="38688" y="395854"/>
                      <a:pt x="-936" y="392234"/>
                      <a:pt x="17" y="378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6297EE47-FF12-4CF8-A518-C86CEEA16A26}"/>
                  </a:ext>
                </a:extLst>
              </p:cNvPr>
              <p:cNvSpPr/>
              <p:nvPr/>
            </p:nvSpPr>
            <p:spPr>
              <a:xfrm>
                <a:off x="4303901" y="4895418"/>
                <a:ext cx="146654" cy="359331"/>
              </a:xfrm>
              <a:custGeom>
                <a:avLst/>
                <a:gdLst>
                  <a:gd name="connsiteX0" fmla="*/ 1398 w 146654"/>
                  <a:gd name="connsiteY0" fmla="*/ 358572 h 359331"/>
                  <a:gd name="connsiteX1" fmla="*/ 146654 w 146654"/>
                  <a:gd name="connsiteY1" fmla="*/ 432 h 359331"/>
                  <a:gd name="connsiteX2" fmla="*/ 146654 w 146654"/>
                  <a:gd name="connsiteY2" fmla="*/ 432 h 359331"/>
                  <a:gd name="connsiteX3" fmla="*/ 350 w 146654"/>
                  <a:gd name="connsiteY3" fmla="*/ 358191 h 359331"/>
                  <a:gd name="connsiteX4" fmla="*/ 1398 w 146654"/>
                  <a:gd name="connsiteY4" fmla="*/ 358572 h 3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654" h="359331">
                    <a:moveTo>
                      <a:pt x="1398" y="358572"/>
                    </a:moveTo>
                    <a:cubicBezTo>
                      <a:pt x="26830" y="299802"/>
                      <a:pt x="125223" y="60534"/>
                      <a:pt x="146654" y="432"/>
                    </a:cubicBezTo>
                    <a:cubicBezTo>
                      <a:pt x="146654" y="-45"/>
                      <a:pt x="146654" y="-235"/>
                      <a:pt x="146654" y="432"/>
                    </a:cubicBezTo>
                    <a:cubicBezTo>
                      <a:pt x="119794" y="58058"/>
                      <a:pt x="22829" y="298183"/>
                      <a:pt x="350" y="358191"/>
                    </a:cubicBezTo>
                    <a:cubicBezTo>
                      <a:pt x="-507" y="359429"/>
                      <a:pt x="350" y="359810"/>
                      <a:pt x="1398" y="3585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168F8AAB-6F93-4FE8-9663-77CC0CE48628}"/>
                  </a:ext>
                </a:extLst>
              </p:cNvPr>
              <p:cNvSpPr/>
              <p:nvPr/>
            </p:nvSpPr>
            <p:spPr>
              <a:xfrm>
                <a:off x="4339907" y="5176456"/>
                <a:ext cx="30813" cy="67722"/>
              </a:xfrm>
              <a:custGeom>
                <a:avLst/>
                <a:gdLst>
                  <a:gd name="connsiteX0" fmla="*/ 26448 w 30813"/>
                  <a:gd name="connsiteY0" fmla="*/ 67723 h 67722"/>
                  <a:gd name="connsiteX1" fmla="*/ 26448 w 30813"/>
                  <a:gd name="connsiteY1" fmla="*/ 26289 h 67722"/>
                  <a:gd name="connsiteX2" fmla="*/ 254 w 30813"/>
                  <a:gd name="connsiteY2" fmla="*/ 0 h 67722"/>
                  <a:gd name="connsiteX3" fmla="*/ 254 w 30813"/>
                  <a:gd name="connsiteY3" fmla="*/ 762 h 67722"/>
                  <a:gd name="connsiteX4" fmla="*/ 25971 w 30813"/>
                  <a:gd name="connsiteY4" fmla="*/ 67437 h 67722"/>
                  <a:gd name="connsiteX5" fmla="*/ 26448 w 30813"/>
                  <a:gd name="connsiteY5" fmla="*/ 67723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3" h="67722">
                    <a:moveTo>
                      <a:pt x="26448" y="67723"/>
                    </a:moveTo>
                    <a:cubicBezTo>
                      <a:pt x="32268" y="54521"/>
                      <a:pt x="32268" y="39491"/>
                      <a:pt x="26448" y="26289"/>
                    </a:cubicBezTo>
                    <a:cubicBezTo>
                      <a:pt x="21437" y="14478"/>
                      <a:pt x="12051" y="5058"/>
                      <a:pt x="254" y="0"/>
                    </a:cubicBezTo>
                    <a:cubicBezTo>
                      <a:pt x="254" y="0"/>
                      <a:pt x="-318" y="571"/>
                      <a:pt x="254" y="762"/>
                    </a:cubicBezTo>
                    <a:cubicBezTo>
                      <a:pt x="22697" y="14802"/>
                      <a:pt x="33175" y="41967"/>
                      <a:pt x="25971" y="67437"/>
                    </a:cubicBezTo>
                    <a:lnTo>
                      <a:pt x="26448" y="6772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808C5A6D-A117-4BF4-AE11-D60F9F4EBD0A}"/>
                  </a:ext>
                </a:extLst>
              </p:cNvPr>
              <p:cNvSpPr/>
              <p:nvPr/>
            </p:nvSpPr>
            <p:spPr>
              <a:xfrm>
                <a:off x="5300757" y="4951571"/>
                <a:ext cx="57353" cy="134874"/>
              </a:xfrm>
              <a:custGeom>
                <a:avLst/>
                <a:gdLst>
                  <a:gd name="connsiteX0" fmla="*/ 0 w 57353"/>
                  <a:gd name="connsiteY0" fmla="*/ 0 h 134874"/>
                  <a:gd name="connsiteX1" fmla="*/ 30861 w 57353"/>
                  <a:gd name="connsiteY1" fmla="*/ 24289 h 134874"/>
                  <a:gd name="connsiteX2" fmla="*/ 44101 w 57353"/>
                  <a:gd name="connsiteY2" fmla="*/ 39148 h 134874"/>
                  <a:gd name="connsiteX3" fmla="*/ 53626 w 57353"/>
                  <a:gd name="connsiteY3" fmla="*/ 57245 h 134874"/>
                  <a:gd name="connsiteX4" fmla="*/ 57055 w 57353"/>
                  <a:gd name="connsiteY4" fmla="*/ 96774 h 134874"/>
                  <a:gd name="connsiteX5" fmla="*/ 47530 w 57353"/>
                  <a:gd name="connsiteY5" fmla="*/ 134874 h 134874"/>
                  <a:gd name="connsiteX6" fmla="*/ 53435 w 57353"/>
                  <a:gd name="connsiteY6" fmla="*/ 96774 h 134874"/>
                  <a:gd name="connsiteX7" fmla="*/ 49054 w 57353"/>
                  <a:gd name="connsiteY7" fmla="*/ 58674 h 134874"/>
                  <a:gd name="connsiteX8" fmla="*/ 28385 w 57353"/>
                  <a:gd name="connsiteY8" fmla="*/ 27146 h 134874"/>
                  <a:gd name="connsiteX9" fmla="*/ 0 w 57353"/>
                  <a:gd name="connsiteY9" fmla="*/ 0 h 13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53" h="134874">
                    <a:moveTo>
                      <a:pt x="0" y="0"/>
                    </a:moveTo>
                    <a:cubicBezTo>
                      <a:pt x="11087" y="7030"/>
                      <a:pt x="21422" y="15164"/>
                      <a:pt x="30861" y="24289"/>
                    </a:cubicBezTo>
                    <a:cubicBezTo>
                      <a:pt x="35690" y="28851"/>
                      <a:pt x="40119" y="33823"/>
                      <a:pt x="44101" y="39148"/>
                    </a:cubicBezTo>
                    <a:cubicBezTo>
                      <a:pt x="48368" y="44539"/>
                      <a:pt x="51597" y="50673"/>
                      <a:pt x="53626" y="57245"/>
                    </a:cubicBezTo>
                    <a:cubicBezTo>
                      <a:pt x="56807" y="70161"/>
                      <a:pt x="57960" y="83496"/>
                      <a:pt x="57055" y="96774"/>
                    </a:cubicBezTo>
                    <a:cubicBezTo>
                      <a:pt x="56340" y="109966"/>
                      <a:pt x="53102" y="122901"/>
                      <a:pt x="47530" y="134874"/>
                    </a:cubicBezTo>
                    <a:cubicBezTo>
                      <a:pt x="51302" y="122520"/>
                      <a:pt x="53283" y="109690"/>
                      <a:pt x="53435" y="96774"/>
                    </a:cubicBezTo>
                    <a:cubicBezTo>
                      <a:pt x="53693" y="83934"/>
                      <a:pt x="52216" y="71123"/>
                      <a:pt x="49054" y="58674"/>
                    </a:cubicBezTo>
                    <a:cubicBezTo>
                      <a:pt x="44663" y="46720"/>
                      <a:pt x="37595" y="35938"/>
                      <a:pt x="28385" y="27146"/>
                    </a:cubicBezTo>
                    <a:cubicBezTo>
                      <a:pt x="19402" y="17612"/>
                      <a:pt x="9925" y="8553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A90C3C00-333E-4CE8-9D82-048ADBDE0A68}"/>
                  </a:ext>
                </a:extLst>
              </p:cNvPr>
              <p:cNvSpPr/>
              <p:nvPr/>
            </p:nvSpPr>
            <p:spPr>
              <a:xfrm>
                <a:off x="4878999" y="4257138"/>
                <a:ext cx="208658" cy="168567"/>
              </a:xfrm>
              <a:custGeom>
                <a:avLst/>
                <a:gdLst>
                  <a:gd name="connsiteX0" fmla="*/ 208493 w 208658"/>
                  <a:gd name="connsiteY0" fmla="*/ 72450 h 168567"/>
                  <a:gd name="connsiteX1" fmla="*/ 110862 w 208658"/>
                  <a:gd name="connsiteY1" fmla="*/ 167700 h 168567"/>
                  <a:gd name="connsiteX2" fmla="*/ 99051 w 208658"/>
                  <a:gd name="connsiteY2" fmla="*/ 143487 h 168567"/>
                  <a:gd name="connsiteX3" fmla="*/ 100194 w 208658"/>
                  <a:gd name="connsiteY3" fmla="*/ 140840 h 168567"/>
                  <a:gd name="connsiteX4" fmla="*/ 5611 w 208658"/>
                  <a:gd name="connsiteY4" fmla="*/ 130267 h 168567"/>
                  <a:gd name="connsiteX5" fmla="*/ 73905 w 208658"/>
                  <a:gd name="connsiteY5" fmla="*/ 53209 h 168567"/>
                  <a:gd name="connsiteX6" fmla="*/ 35805 w 208658"/>
                  <a:gd name="connsiteY6" fmla="*/ 23015 h 168567"/>
                  <a:gd name="connsiteX7" fmla="*/ 208493 w 208658"/>
                  <a:gd name="connsiteY7" fmla="*/ 72450 h 16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658" h="168567">
                    <a:moveTo>
                      <a:pt x="208493" y="72450"/>
                    </a:moveTo>
                    <a:cubicBezTo>
                      <a:pt x="204398" y="118360"/>
                      <a:pt x="131150" y="176368"/>
                      <a:pt x="110862" y="167700"/>
                    </a:cubicBezTo>
                    <a:cubicBezTo>
                      <a:pt x="100918" y="164271"/>
                      <a:pt x="95632" y="153432"/>
                      <a:pt x="99051" y="143487"/>
                    </a:cubicBezTo>
                    <a:cubicBezTo>
                      <a:pt x="99365" y="142573"/>
                      <a:pt x="99746" y="141687"/>
                      <a:pt x="100194" y="140840"/>
                    </a:cubicBezTo>
                    <a:cubicBezTo>
                      <a:pt x="100194" y="140840"/>
                      <a:pt x="35329" y="175987"/>
                      <a:pt x="5611" y="130267"/>
                    </a:cubicBezTo>
                    <a:cubicBezTo>
                      <a:pt x="-24107" y="84547"/>
                      <a:pt x="73905" y="53209"/>
                      <a:pt x="73905" y="53209"/>
                    </a:cubicBezTo>
                    <a:cubicBezTo>
                      <a:pt x="73905" y="53209"/>
                      <a:pt x="27804" y="48352"/>
                      <a:pt x="35805" y="23015"/>
                    </a:cubicBezTo>
                    <a:cubicBezTo>
                      <a:pt x="49712" y="-22800"/>
                      <a:pt x="214589" y="2917"/>
                      <a:pt x="208493" y="724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3A7D7FEF-7452-423A-84F7-A273841396E8}"/>
                  </a:ext>
                </a:extLst>
              </p:cNvPr>
              <p:cNvSpPr/>
              <p:nvPr/>
            </p:nvSpPr>
            <p:spPr>
              <a:xfrm rot="-6319201">
                <a:off x="5056935" y="4297552"/>
                <a:ext cx="61721" cy="28289"/>
              </a:xfrm>
              <a:custGeom>
                <a:avLst/>
                <a:gdLst>
                  <a:gd name="connsiteX0" fmla="*/ 0 w 61721"/>
                  <a:gd name="connsiteY0" fmla="*/ 0 h 28289"/>
                  <a:gd name="connsiteX1" fmla="*/ 61722 w 61721"/>
                  <a:gd name="connsiteY1" fmla="*/ 0 h 28289"/>
                  <a:gd name="connsiteX2" fmla="*/ 61722 w 61721"/>
                  <a:gd name="connsiteY2" fmla="*/ 28289 h 28289"/>
                  <a:gd name="connsiteX3" fmla="*/ 0 w 61721"/>
                  <a:gd name="connsiteY3" fmla="*/ 28289 h 2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21" h="28289">
                    <a:moveTo>
                      <a:pt x="0" y="0"/>
                    </a:moveTo>
                    <a:lnTo>
                      <a:pt x="61722" y="0"/>
                    </a:lnTo>
                    <a:lnTo>
                      <a:pt x="61722" y="28289"/>
                    </a:lnTo>
                    <a:lnTo>
                      <a:pt x="0" y="28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F5C8D1DE-136C-40AC-9C69-612E5961E2F9}"/>
                  </a:ext>
                </a:extLst>
              </p:cNvPr>
              <p:cNvSpPr/>
              <p:nvPr/>
            </p:nvSpPr>
            <p:spPr>
              <a:xfrm>
                <a:off x="5185758" y="4378829"/>
                <a:ext cx="170150" cy="211703"/>
              </a:xfrm>
              <a:custGeom>
                <a:avLst/>
                <a:gdLst>
                  <a:gd name="connsiteX0" fmla="*/ 81567 w 170150"/>
                  <a:gd name="connsiteY0" fmla="*/ 575 h 211703"/>
                  <a:gd name="connsiteX1" fmla="*/ 168816 w 170150"/>
                  <a:gd name="connsiteY1" fmla="*/ 105350 h 211703"/>
                  <a:gd name="connsiteX2" fmla="*/ 143775 w 170150"/>
                  <a:gd name="connsiteY2" fmla="*/ 115275 h 211703"/>
                  <a:gd name="connsiteX3" fmla="*/ 141193 w 170150"/>
                  <a:gd name="connsiteY3" fmla="*/ 113923 h 211703"/>
                  <a:gd name="connsiteX4" fmla="*/ 123286 w 170150"/>
                  <a:gd name="connsiteY4" fmla="*/ 207363 h 211703"/>
                  <a:gd name="connsiteX5" fmla="*/ 51849 w 170150"/>
                  <a:gd name="connsiteY5" fmla="*/ 133354 h 211703"/>
                  <a:gd name="connsiteX6" fmla="*/ 18797 w 170150"/>
                  <a:gd name="connsiteY6" fmla="*/ 169263 h 211703"/>
                  <a:gd name="connsiteX7" fmla="*/ 81567 w 170150"/>
                  <a:gd name="connsiteY7" fmla="*/ 575 h 21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150" h="211703">
                    <a:moveTo>
                      <a:pt x="81567" y="575"/>
                    </a:moveTo>
                    <a:cubicBezTo>
                      <a:pt x="127001" y="8195"/>
                      <a:pt x="179198" y="85729"/>
                      <a:pt x="168816" y="105350"/>
                    </a:cubicBezTo>
                    <a:cubicBezTo>
                      <a:pt x="164644" y="115009"/>
                      <a:pt x="153433" y="119457"/>
                      <a:pt x="143775" y="115275"/>
                    </a:cubicBezTo>
                    <a:cubicBezTo>
                      <a:pt x="142879" y="114894"/>
                      <a:pt x="142012" y="114437"/>
                      <a:pt x="141193" y="113923"/>
                    </a:cubicBezTo>
                    <a:cubicBezTo>
                      <a:pt x="141193" y="113923"/>
                      <a:pt x="171292" y="181264"/>
                      <a:pt x="123286" y="207363"/>
                    </a:cubicBezTo>
                    <a:cubicBezTo>
                      <a:pt x="75280" y="233462"/>
                      <a:pt x="51849" y="133354"/>
                      <a:pt x="51849" y="133354"/>
                    </a:cubicBezTo>
                    <a:cubicBezTo>
                      <a:pt x="51849" y="133354"/>
                      <a:pt x="43372" y="178883"/>
                      <a:pt x="18797" y="169263"/>
                    </a:cubicBezTo>
                    <a:cubicBezTo>
                      <a:pt x="-25209" y="151642"/>
                      <a:pt x="13082" y="-10855"/>
                      <a:pt x="81567" y="5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E4250EF8-8A4F-4B22-892F-81FF1A94F678}"/>
                  </a:ext>
                </a:extLst>
              </p:cNvPr>
              <p:cNvSpPr/>
              <p:nvPr/>
            </p:nvSpPr>
            <p:spPr>
              <a:xfrm rot="10146002">
                <a:off x="5219292" y="4363534"/>
                <a:ext cx="61722" cy="28289"/>
              </a:xfrm>
              <a:custGeom>
                <a:avLst/>
                <a:gdLst>
                  <a:gd name="connsiteX0" fmla="*/ 0 w 61722"/>
                  <a:gd name="connsiteY0" fmla="*/ 0 h 28289"/>
                  <a:gd name="connsiteX1" fmla="*/ 61722 w 61722"/>
                  <a:gd name="connsiteY1" fmla="*/ 0 h 28289"/>
                  <a:gd name="connsiteX2" fmla="*/ 61722 w 61722"/>
                  <a:gd name="connsiteY2" fmla="*/ 28289 h 28289"/>
                  <a:gd name="connsiteX3" fmla="*/ 0 w 61722"/>
                  <a:gd name="connsiteY3" fmla="*/ 28289 h 2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22" h="28289">
                    <a:moveTo>
                      <a:pt x="0" y="0"/>
                    </a:moveTo>
                    <a:lnTo>
                      <a:pt x="61722" y="0"/>
                    </a:lnTo>
                    <a:lnTo>
                      <a:pt x="61722" y="28289"/>
                    </a:lnTo>
                    <a:lnTo>
                      <a:pt x="0" y="28289"/>
                    </a:ln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B0B55E39-F38A-44A9-A5E5-6584340CCD2B}"/>
                  </a:ext>
                </a:extLst>
              </p:cNvPr>
              <p:cNvSpPr/>
              <p:nvPr/>
            </p:nvSpPr>
            <p:spPr>
              <a:xfrm>
                <a:off x="4733925" y="4408974"/>
                <a:ext cx="424727" cy="414199"/>
              </a:xfrm>
              <a:custGeom>
                <a:avLst/>
                <a:gdLst>
                  <a:gd name="connsiteX0" fmla="*/ 0 w 424727"/>
                  <a:gd name="connsiteY0" fmla="*/ 405913 h 414199"/>
                  <a:gd name="connsiteX1" fmla="*/ 411575 w 424727"/>
                  <a:gd name="connsiteY1" fmla="*/ 414199 h 414199"/>
                  <a:gd name="connsiteX2" fmla="*/ 415385 w 424727"/>
                  <a:gd name="connsiteY2" fmla="*/ 45391 h 414199"/>
                  <a:gd name="connsiteX3" fmla="*/ 312230 w 424727"/>
                  <a:gd name="connsiteY3" fmla="*/ 9196 h 414199"/>
                  <a:gd name="connsiteX4" fmla="*/ 0 w 424727"/>
                  <a:gd name="connsiteY4" fmla="*/ 405913 h 41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727" h="414199">
                    <a:moveTo>
                      <a:pt x="0" y="405913"/>
                    </a:moveTo>
                    <a:cubicBezTo>
                      <a:pt x="0" y="405436"/>
                      <a:pt x="411575" y="414199"/>
                      <a:pt x="411575" y="414199"/>
                    </a:cubicBezTo>
                    <a:cubicBezTo>
                      <a:pt x="411575" y="414199"/>
                      <a:pt x="438436" y="136641"/>
                      <a:pt x="415385" y="45391"/>
                    </a:cubicBezTo>
                    <a:cubicBezTo>
                      <a:pt x="407575" y="14435"/>
                      <a:pt x="364426" y="-15664"/>
                      <a:pt x="312230" y="9196"/>
                    </a:cubicBezTo>
                    <a:cubicBezTo>
                      <a:pt x="170307" y="76633"/>
                      <a:pt x="0" y="406389"/>
                      <a:pt x="0" y="4059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4399E77C-1256-4D0A-B235-C1DA19364DDF}"/>
                  </a:ext>
                </a:extLst>
              </p:cNvPr>
              <p:cNvSpPr/>
              <p:nvPr/>
            </p:nvSpPr>
            <p:spPr>
              <a:xfrm>
                <a:off x="5056259" y="4584292"/>
                <a:ext cx="58084" cy="77523"/>
              </a:xfrm>
              <a:custGeom>
                <a:avLst/>
                <a:gdLst>
                  <a:gd name="connsiteX0" fmla="*/ 57808 w 58084"/>
                  <a:gd name="connsiteY0" fmla="*/ 44096 h 77523"/>
                  <a:gd name="connsiteX1" fmla="*/ 25042 w 58084"/>
                  <a:gd name="connsiteY1" fmla="*/ 77148 h 77523"/>
                  <a:gd name="connsiteX2" fmla="*/ 277 w 58084"/>
                  <a:gd name="connsiteY2" fmla="*/ 33428 h 77523"/>
                  <a:gd name="connsiteX3" fmla="*/ 33043 w 58084"/>
                  <a:gd name="connsiteY3" fmla="*/ 376 h 77523"/>
                  <a:gd name="connsiteX4" fmla="*/ 57808 w 58084"/>
                  <a:gd name="connsiteY4" fmla="*/ 44096 h 7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84" h="77523">
                    <a:moveTo>
                      <a:pt x="57808" y="44096"/>
                    </a:moveTo>
                    <a:cubicBezTo>
                      <a:pt x="55617" y="65336"/>
                      <a:pt x="40949" y="80100"/>
                      <a:pt x="25042" y="77148"/>
                    </a:cubicBezTo>
                    <a:cubicBezTo>
                      <a:pt x="9135" y="74195"/>
                      <a:pt x="-1914" y="54668"/>
                      <a:pt x="277" y="33428"/>
                    </a:cubicBezTo>
                    <a:cubicBezTo>
                      <a:pt x="2468" y="12187"/>
                      <a:pt x="17136" y="-2577"/>
                      <a:pt x="33043" y="376"/>
                    </a:cubicBezTo>
                    <a:cubicBezTo>
                      <a:pt x="48950" y="3329"/>
                      <a:pt x="59999" y="22950"/>
                      <a:pt x="57808" y="44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259366BD-840A-4E19-B679-205071ADF947}"/>
                  </a:ext>
                </a:extLst>
              </p:cNvPr>
              <p:cNvSpPr/>
              <p:nvPr/>
            </p:nvSpPr>
            <p:spPr>
              <a:xfrm>
                <a:off x="5082444" y="4561236"/>
                <a:ext cx="14954" cy="19145"/>
              </a:xfrm>
              <a:custGeom>
                <a:avLst/>
                <a:gdLst>
                  <a:gd name="connsiteX0" fmla="*/ 14954 w 14954"/>
                  <a:gd name="connsiteY0" fmla="*/ 19145 h 19145"/>
                  <a:gd name="connsiteX1" fmla="*/ 0 w 14954"/>
                  <a:gd name="connsiteY1" fmla="*/ 16383 h 19145"/>
                  <a:gd name="connsiteX2" fmla="*/ 9239 w 14954"/>
                  <a:gd name="connsiteY2" fmla="*/ 0 h 19145"/>
                  <a:gd name="connsiteX3" fmla="*/ 14954 w 14954"/>
                  <a:gd name="connsiteY3" fmla="*/ 19145 h 1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4" h="19145">
                    <a:moveTo>
                      <a:pt x="14954" y="19145"/>
                    </a:moveTo>
                    <a:lnTo>
                      <a:pt x="0" y="16383"/>
                    </a:lnTo>
                    <a:lnTo>
                      <a:pt x="9239" y="0"/>
                    </a:lnTo>
                    <a:lnTo>
                      <a:pt x="14954" y="19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6E137AFD-7BCB-4280-ADCD-36A50184652B}"/>
                  </a:ext>
                </a:extLst>
              </p:cNvPr>
              <p:cNvSpPr/>
              <p:nvPr/>
            </p:nvSpPr>
            <p:spPr>
              <a:xfrm>
                <a:off x="5057108" y="4573333"/>
                <a:ext cx="14097" cy="20288"/>
              </a:xfrm>
              <a:custGeom>
                <a:avLst/>
                <a:gdLst>
                  <a:gd name="connsiteX0" fmla="*/ 14097 w 14097"/>
                  <a:gd name="connsiteY0" fmla="*/ 8191 h 20288"/>
                  <a:gd name="connsiteX1" fmla="*/ 2096 w 14097"/>
                  <a:gd name="connsiteY1" fmla="*/ 20288 h 20288"/>
                  <a:gd name="connsiteX2" fmla="*/ 0 w 14097"/>
                  <a:gd name="connsiteY2" fmla="*/ 0 h 20288"/>
                  <a:gd name="connsiteX3" fmla="*/ 14097 w 14097"/>
                  <a:gd name="connsiteY3" fmla="*/ 8191 h 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20288">
                    <a:moveTo>
                      <a:pt x="14097" y="8191"/>
                    </a:moveTo>
                    <a:lnTo>
                      <a:pt x="2096" y="20288"/>
                    </a:lnTo>
                    <a:lnTo>
                      <a:pt x="0" y="0"/>
                    </a:lnTo>
                    <a:lnTo>
                      <a:pt x="14097" y="819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F60D5CB1-D200-47E3-B868-3AB36881FF48}"/>
                  </a:ext>
                </a:extLst>
              </p:cNvPr>
              <p:cNvSpPr/>
              <p:nvPr/>
            </p:nvSpPr>
            <p:spPr>
              <a:xfrm>
                <a:off x="5039010" y="4606956"/>
                <a:ext cx="14287" cy="20002"/>
              </a:xfrm>
              <a:custGeom>
                <a:avLst/>
                <a:gdLst>
                  <a:gd name="connsiteX0" fmla="*/ 14288 w 14287"/>
                  <a:gd name="connsiteY0" fmla="*/ 0 h 20002"/>
                  <a:gd name="connsiteX1" fmla="*/ 12192 w 14287"/>
                  <a:gd name="connsiteY1" fmla="*/ 20002 h 20002"/>
                  <a:gd name="connsiteX2" fmla="*/ 0 w 14287"/>
                  <a:gd name="connsiteY2" fmla="*/ 7525 h 20002"/>
                  <a:gd name="connsiteX3" fmla="*/ 14288 w 14287"/>
                  <a:gd name="connsiteY3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20002">
                    <a:moveTo>
                      <a:pt x="14288" y="0"/>
                    </a:moveTo>
                    <a:lnTo>
                      <a:pt x="12192" y="20002"/>
                    </a:lnTo>
                    <a:lnTo>
                      <a:pt x="0" y="7525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DA397CCF-FFED-4EBA-8AFB-8797BE3F42FA}"/>
                  </a:ext>
                </a:extLst>
              </p:cNvPr>
              <p:cNvSpPr/>
              <p:nvPr/>
            </p:nvSpPr>
            <p:spPr>
              <a:xfrm>
                <a:off x="5047964" y="4641913"/>
                <a:ext cx="15335" cy="18859"/>
              </a:xfrm>
              <a:custGeom>
                <a:avLst/>
                <a:gdLst>
                  <a:gd name="connsiteX0" fmla="*/ 6191 w 15335"/>
                  <a:gd name="connsiteY0" fmla="*/ 0 h 18859"/>
                  <a:gd name="connsiteX1" fmla="*/ 15335 w 15335"/>
                  <a:gd name="connsiteY1" fmla="*/ 16002 h 18859"/>
                  <a:gd name="connsiteX2" fmla="*/ 0 w 15335"/>
                  <a:gd name="connsiteY2" fmla="*/ 18860 h 18859"/>
                  <a:gd name="connsiteX3" fmla="*/ 6191 w 15335"/>
                  <a:gd name="connsiteY3" fmla="*/ 0 h 1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35" h="18859">
                    <a:moveTo>
                      <a:pt x="6191" y="0"/>
                    </a:moveTo>
                    <a:lnTo>
                      <a:pt x="15335" y="16002"/>
                    </a:lnTo>
                    <a:lnTo>
                      <a:pt x="0" y="18860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1C01D936-2FA0-48DD-8AA9-E0120C2E20EA}"/>
                  </a:ext>
                </a:extLst>
              </p:cNvPr>
              <p:cNvSpPr/>
              <p:nvPr/>
            </p:nvSpPr>
            <p:spPr>
              <a:xfrm>
                <a:off x="5073300" y="4665725"/>
                <a:ext cx="14858" cy="19145"/>
              </a:xfrm>
              <a:custGeom>
                <a:avLst/>
                <a:gdLst>
                  <a:gd name="connsiteX0" fmla="*/ 0 w 14858"/>
                  <a:gd name="connsiteY0" fmla="*/ 0 h 19145"/>
                  <a:gd name="connsiteX1" fmla="*/ 14859 w 14858"/>
                  <a:gd name="connsiteY1" fmla="*/ 2762 h 19145"/>
                  <a:gd name="connsiteX2" fmla="*/ 5620 w 14858"/>
                  <a:gd name="connsiteY2" fmla="*/ 19145 h 19145"/>
                  <a:gd name="connsiteX3" fmla="*/ 0 w 14858"/>
                  <a:gd name="connsiteY3" fmla="*/ 0 h 1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58" h="19145">
                    <a:moveTo>
                      <a:pt x="0" y="0"/>
                    </a:moveTo>
                    <a:lnTo>
                      <a:pt x="14859" y="2762"/>
                    </a:lnTo>
                    <a:lnTo>
                      <a:pt x="5620" y="19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4FB0F157-B0CD-4948-B5F2-43ACF2122DCC}"/>
                  </a:ext>
                </a:extLst>
              </p:cNvPr>
              <p:cNvSpPr/>
              <p:nvPr/>
            </p:nvSpPr>
            <p:spPr>
              <a:xfrm>
                <a:off x="5099399" y="4652486"/>
                <a:ext cx="14097" cy="20383"/>
              </a:xfrm>
              <a:custGeom>
                <a:avLst/>
                <a:gdLst>
                  <a:gd name="connsiteX0" fmla="*/ 0 w 14097"/>
                  <a:gd name="connsiteY0" fmla="*/ 12192 h 20383"/>
                  <a:gd name="connsiteX1" fmla="*/ 12002 w 14097"/>
                  <a:gd name="connsiteY1" fmla="*/ 0 h 20383"/>
                  <a:gd name="connsiteX2" fmla="*/ 14097 w 14097"/>
                  <a:gd name="connsiteY2" fmla="*/ 20383 h 20383"/>
                  <a:gd name="connsiteX3" fmla="*/ 0 w 14097"/>
                  <a:gd name="connsiteY3" fmla="*/ 12192 h 2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20383">
                    <a:moveTo>
                      <a:pt x="0" y="12192"/>
                    </a:moveTo>
                    <a:lnTo>
                      <a:pt x="12002" y="0"/>
                    </a:lnTo>
                    <a:lnTo>
                      <a:pt x="14097" y="20383"/>
                    </a:lnTo>
                    <a:lnTo>
                      <a:pt x="0" y="1219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7EF0751F-6B86-4C36-BC5C-CEDC9F90FE07}"/>
                  </a:ext>
                </a:extLst>
              </p:cNvPr>
              <p:cNvSpPr/>
              <p:nvPr/>
            </p:nvSpPr>
            <p:spPr>
              <a:xfrm>
                <a:off x="5117306" y="4619243"/>
                <a:ext cx="14287" cy="19907"/>
              </a:xfrm>
              <a:custGeom>
                <a:avLst/>
                <a:gdLst>
                  <a:gd name="connsiteX0" fmla="*/ 0 w 14287"/>
                  <a:gd name="connsiteY0" fmla="*/ 19907 h 19907"/>
                  <a:gd name="connsiteX1" fmla="*/ 2096 w 14287"/>
                  <a:gd name="connsiteY1" fmla="*/ 0 h 19907"/>
                  <a:gd name="connsiteX2" fmla="*/ 14288 w 14287"/>
                  <a:gd name="connsiteY2" fmla="*/ 12383 h 19907"/>
                  <a:gd name="connsiteX3" fmla="*/ 0 w 14287"/>
                  <a:gd name="connsiteY3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19907">
                    <a:moveTo>
                      <a:pt x="0" y="19907"/>
                    </a:moveTo>
                    <a:lnTo>
                      <a:pt x="2096" y="0"/>
                    </a:lnTo>
                    <a:lnTo>
                      <a:pt x="14288" y="12383"/>
                    </a:lnTo>
                    <a:lnTo>
                      <a:pt x="0" y="199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02D62024-2127-4A6D-B34B-5785418C1420}"/>
                  </a:ext>
                </a:extLst>
              </p:cNvPr>
              <p:cNvSpPr/>
              <p:nvPr/>
            </p:nvSpPr>
            <p:spPr>
              <a:xfrm>
                <a:off x="5107304" y="4585430"/>
                <a:ext cx="15335" cy="18859"/>
              </a:xfrm>
              <a:custGeom>
                <a:avLst/>
                <a:gdLst>
                  <a:gd name="connsiteX0" fmla="*/ 9144 w 15335"/>
                  <a:gd name="connsiteY0" fmla="*/ 18860 h 18859"/>
                  <a:gd name="connsiteX1" fmla="*/ 0 w 15335"/>
                  <a:gd name="connsiteY1" fmla="*/ 2762 h 18859"/>
                  <a:gd name="connsiteX2" fmla="*/ 15335 w 15335"/>
                  <a:gd name="connsiteY2" fmla="*/ 0 h 18859"/>
                  <a:gd name="connsiteX3" fmla="*/ 9144 w 15335"/>
                  <a:gd name="connsiteY3" fmla="*/ 18860 h 1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35" h="18859">
                    <a:moveTo>
                      <a:pt x="9144" y="18860"/>
                    </a:moveTo>
                    <a:lnTo>
                      <a:pt x="0" y="2762"/>
                    </a:lnTo>
                    <a:lnTo>
                      <a:pt x="15335" y="0"/>
                    </a:lnTo>
                    <a:lnTo>
                      <a:pt x="9144" y="188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0620895A-7E9F-4FC0-9BEA-DB95701AAFF2}"/>
                  </a:ext>
                </a:extLst>
              </p:cNvPr>
              <p:cNvSpPr/>
              <p:nvPr/>
            </p:nvSpPr>
            <p:spPr>
              <a:xfrm>
                <a:off x="5044166" y="4530947"/>
                <a:ext cx="14870" cy="22005"/>
              </a:xfrm>
              <a:custGeom>
                <a:avLst/>
                <a:gdLst>
                  <a:gd name="connsiteX0" fmla="*/ 4084 w 14870"/>
                  <a:gd name="connsiteY0" fmla="*/ 19621 h 22005"/>
                  <a:gd name="connsiteX1" fmla="*/ 5513 w 14870"/>
                  <a:gd name="connsiteY1" fmla="*/ 18383 h 22005"/>
                  <a:gd name="connsiteX2" fmla="*/ 10370 w 14870"/>
                  <a:gd name="connsiteY2" fmla="*/ 17716 h 22005"/>
                  <a:gd name="connsiteX3" fmla="*/ 12561 w 14870"/>
                  <a:gd name="connsiteY3" fmla="*/ 14859 h 22005"/>
                  <a:gd name="connsiteX4" fmla="*/ 12561 w 14870"/>
                  <a:gd name="connsiteY4" fmla="*/ 12287 h 22005"/>
                  <a:gd name="connsiteX5" fmla="*/ 11990 w 14870"/>
                  <a:gd name="connsiteY5" fmla="*/ 11525 h 22005"/>
                  <a:gd name="connsiteX6" fmla="*/ 11037 w 14870"/>
                  <a:gd name="connsiteY6" fmla="*/ 11525 h 22005"/>
                  <a:gd name="connsiteX7" fmla="*/ 7703 w 14870"/>
                  <a:gd name="connsiteY7" fmla="*/ 12287 h 22005"/>
                  <a:gd name="connsiteX8" fmla="*/ 7703 w 14870"/>
                  <a:gd name="connsiteY8" fmla="*/ 12287 h 22005"/>
                  <a:gd name="connsiteX9" fmla="*/ 4655 w 14870"/>
                  <a:gd name="connsiteY9" fmla="*/ 13049 h 22005"/>
                  <a:gd name="connsiteX10" fmla="*/ 1893 w 14870"/>
                  <a:gd name="connsiteY10" fmla="*/ 12287 h 22005"/>
                  <a:gd name="connsiteX11" fmla="*/ 464 w 14870"/>
                  <a:gd name="connsiteY11" fmla="*/ 10382 h 22005"/>
                  <a:gd name="connsiteX12" fmla="*/ 464 w 14870"/>
                  <a:gd name="connsiteY12" fmla="*/ 5143 h 22005"/>
                  <a:gd name="connsiteX13" fmla="*/ 3417 w 14870"/>
                  <a:gd name="connsiteY13" fmla="*/ 1143 h 22005"/>
                  <a:gd name="connsiteX14" fmla="*/ 8846 w 14870"/>
                  <a:gd name="connsiteY14" fmla="*/ 190 h 22005"/>
                  <a:gd name="connsiteX15" fmla="*/ 9894 w 14870"/>
                  <a:gd name="connsiteY15" fmla="*/ 1905 h 22005"/>
                  <a:gd name="connsiteX16" fmla="*/ 8656 w 14870"/>
                  <a:gd name="connsiteY16" fmla="*/ 3429 h 22005"/>
                  <a:gd name="connsiteX17" fmla="*/ 4560 w 14870"/>
                  <a:gd name="connsiteY17" fmla="*/ 4000 h 22005"/>
                  <a:gd name="connsiteX18" fmla="*/ 2655 w 14870"/>
                  <a:gd name="connsiteY18" fmla="*/ 6572 h 22005"/>
                  <a:gd name="connsiteX19" fmla="*/ 2655 w 14870"/>
                  <a:gd name="connsiteY19" fmla="*/ 8858 h 22005"/>
                  <a:gd name="connsiteX20" fmla="*/ 2655 w 14870"/>
                  <a:gd name="connsiteY20" fmla="*/ 9525 h 22005"/>
                  <a:gd name="connsiteX21" fmla="*/ 3512 w 14870"/>
                  <a:gd name="connsiteY21" fmla="*/ 9525 h 22005"/>
                  <a:gd name="connsiteX22" fmla="*/ 6656 w 14870"/>
                  <a:gd name="connsiteY22" fmla="*/ 8953 h 22005"/>
                  <a:gd name="connsiteX23" fmla="*/ 6656 w 14870"/>
                  <a:gd name="connsiteY23" fmla="*/ 8953 h 22005"/>
                  <a:gd name="connsiteX24" fmla="*/ 9989 w 14870"/>
                  <a:gd name="connsiteY24" fmla="*/ 8096 h 22005"/>
                  <a:gd name="connsiteX25" fmla="*/ 12942 w 14870"/>
                  <a:gd name="connsiteY25" fmla="*/ 8953 h 22005"/>
                  <a:gd name="connsiteX26" fmla="*/ 14371 w 14870"/>
                  <a:gd name="connsiteY26" fmla="*/ 10953 h 22005"/>
                  <a:gd name="connsiteX27" fmla="*/ 14371 w 14870"/>
                  <a:gd name="connsiteY27" fmla="*/ 16478 h 22005"/>
                  <a:gd name="connsiteX28" fmla="*/ 11132 w 14870"/>
                  <a:gd name="connsiteY28" fmla="*/ 20764 h 22005"/>
                  <a:gd name="connsiteX29" fmla="*/ 4751 w 14870"/>
                  <a:gd name="connsiteY29" fmla="*/ 21717 h 22005"/>
                  <a:gd name="connsiteX30" fmla="*/ 4084 w 14870"/>
                  <a:gd name="connsiteY30" fmla="*/ 19621 h 2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870" h="22005">
                    <a:moveTo>
                      <a:pt x="4084" y="19621"/>
                    </a:moveTo>
                    <a:cubicBezTo>
                      <a:pt x="4084" y="18764"/>
                      <a:pt x="4846" y="18193"/>
                      <a:pt x="5513" y="18383"/>
                    </a:cubicBezTo>
                    <a:cubicBezTo>
                      <a:pt x="7151" y="18859"/>
                      <a:pt x="8923" y="18621"/>
                      <a:pt x="10370" y="17716"/>
                    </a:cubicBezTo>
                    <a:cubicBezTo>
                      <a:pt x="11332" y="16973"/>
                      <a:pt x="12094" y="15983"/>
                      <a:pt x="12561" y="14859"/>
                    </a:cubicBezTo>
                    <a:cubicBezTo>
                      <a:pt x="12895" y="14030"/>
                      <a:pt x="12895" y="13116"/>
                      <a:pt x="12561" y="12287"/>
                    </a:cubicBezTo>
                    <a:cubicBezTo>
                      <a:pt x="12447" y="11982"/>
                      <a:pt x="12256" y="11716"/>
                      <a:pt x="11990" y="11525"/>
                    </a:cubicBezTo>
                    <a:cubicBezTo>
                      <a:pt x="11675" y="11439"/>
                      <a:pt x="11351" y="11439"/>
                      <a:pt x="11037" y="11525"/>
                    </a:cubicBezTo>
                    <a:cubicBezTo>
                      <a:pt x="9885" y="11515"/>
                      <a:pt x="8742" y="11782"/>
                      <a:pt x="7703" y="12287"/>
                    </a:cubicBezTo>
                    <a:lnTo>
                      <a:pt x="7703" y="12287"/>
                    </a:lnTo>
                    <a:cubicBezTo>
                      <a:pt x="6751" y="12754"/>
                      <a:pt x="5713" y="13011"/>
                      <a:pt x="4655" y="13049"/>
                    </a:cubicBezTo>
                    <a:cubicBezTo>
                      <a:pt x="3665" y="13201"/>
                      <a:pt x="2665" y="12925"/>
                      <a:pt x="1893" y="12287"/>
                    </a:cubicBezTo>
                    <a:cubicBezTo>
                      <a:pt x="1293" y="11754"/>
                      <a:pt x="807" y="11106"/>
                      <a:pt x="464" y="10382"/>
                    </a:cubicBezTo>
                    <a:cubicBezTo>
                      <a:pt x="-155" y="8686"/>
                      <a:pt x="-155" y="6839"/>
                      <a:pt x="464" y="5143"/>
                    </a:cubicBezTo>
                    <a:cubicBezTo>
                      <a:pt x="1017" y="3543"/>
                      <a:pt x="2055" y="2143"/>
                      <a:pt x="3417" y="1143"/>
                    </a:cubicBezTo>
                    <a:cubicBezTo>
                      <a:pt x="5017" y="95"/>
                      <a:pt x="6980" y="-257"/>
                      <a:pt x="8846" y="190"/>
                    </a:cubicBezTo>
                    <a:cubicBezTo>
                      <a:pt x="9608" y="381"/>
                      <a:pt x="10075" y="1143"/>
                      <a:pt x="9894" y="1905"/>
                    </a:cubicBezTo>
                    <a:cubicBezTo>
                      <a:pt x="9894" y="2857"/>
                      <a:pt x="9323" y="3524"/>
                      <a:pt x="8656" y="3429"/>
                    </a:cubicBezTo>
                    <a:cubicBezTo>
                      <a:pt x="7275" y="3038"/>
                      <a:pt x="5789" y="3248"/>
                      <a:pt x="4560" y="4000"/>
                    </a:cubicBezTo>
                    <a:cubicBezTo>
                      <a:pt x="3655" y="4619"/>
                      <a:pt x="2988" y="5524"/>
                      <a:pt x="2655" y="6572"/>
                    </a:cubicBezTo>
                    <a:cubicBezTo>
                      <a:pt x="2322" y="7296"/>
                      <a:pt x="2322" y="8134"/>
                      <a:pt x="2655" y="8858"/>
                    </a:cubicBezTo>
                    <a:cubicBezTo>
                      <a:pt x="2608" y="9077"/>
                      <a:pt x="2608" y="9306"/>
                      <a:pt x="2655" y="9525"/>
                    </a:cubicBezTo>
                    <a:cubicBezTo>
                      <a:pt x="2931" y="9639"/>
                      <a:pt x="3236" y="9639"/>
                      <a:pt x="3512" y="9525"/>
                    </a:cubicBezTo>
                    <a:cubicBezTo>
                      <a:pt x="4589" y="9620"/>
                      <a:pt x="5675" y="9420"/>
                      <a:pt x="6656" y="8953"/>
                    </a:cubicBezTo>
                    <a:lnTo>
                      <a:pt x="6656" y="8953"/>
                    </a:lnTo>
                    <a:cubicBezTo>
                      <a:pt x="7703" y="8468"/>
                      <a:pt x="8837" y="8172"/>
                      <a:pt x="9989" y="8096"/>
                    </a:cubicBezTo>
                    <a:cubicBezTo>
                      <a:pt x="11047" y="7943"/>
                      <a:pt x="12133" y="8258"/>
                      <a:pt x="12942" y="8953"/>
                    </a:cubicBezTo>
                    <a:cubicBezTo>
                      <a:pt x="13619" y="9458"/>
                      <a:pt x="14114" y="10154"/>
                      <a:pt x="14371" y="10953"/>
                    </a:cubicBezTo>
                    <a:cubicBezTo>
                      <a:pt x="15038" y="12735"/>
                      <a:pt x="15038" y="14697"/>
                      <a:pt x="14371" y="16478"/>
                    </a:cubicBezTo>
                    <a:cubicBezTo>
                      <a:pt x="13780" y="18221"/>
                      <a:pt x="12647" y="19726"/>
                      <a:pt x="11132" y="20764"/>
                    </a:cubicBezTo>
                    <a:cubicBezTo>
                      <a:pt x="9237" y="21974"/>
                      <a:pt x="6913" y="22317"/>
                      <a:pt x="4751" y="21717"/>
                    </a:cubicBezTo>
                    <a:cubicBezTo>
                      <a:pt x="4055" y="21269"/>
                      <a:pt x="3770" y="20393"/>
                      <a:pt x="4084" y="19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C6055752-2AAF-4DDE-A543-237439792D29}"/>
                  </a:ext>
                </a:extLst>
              </p:cNvPr>
              <p:cNvSpPr/>
              <p:nvPr/>
            </p:nvSpPr>
            <p:spPr>
              <a:xfrm>
                <a:off x="5060013" y="4521231"/>
                <a:ext cx="15475" cy="23195"/>
              </a:xfrm>
              <a:custGeom>
                <a:avLst/>
                <a:gdLst>
                  <a:gd name="connsiteX0" fmla="*/ 10144 w 15475"/>
                  <a:gd name="connsiteY0" fmla="*/ 22955 h 23195"/>
                  <a:gd name="connsiteX1" fmla="*/ 1952 w 15475"/>
                  <a:gd name="connsiteY1" fmla="*/ 16192 h 23195"/>
                  <a:gd name="connsiteX2" fmla="*/ 48 w 15475"/>
                  <a:gd name="connsiteY2" fmla="*/ 5334 h 23195"/>
                  <a:gd name="connsiteX3" fmla="*/ 1095 w 15475"/>
                  <a:gd name="connsiteY3" fmla="*/ 3334 h 23195"/>
                  <a:gd name="connsiteX4" fmla="*/ 2619 w 15475"/>
                  <a:gd name="connsiteY4" fmla="*/ 4572 h 23195"/>
                  <a:gd name="connsiteX5" fmla="*/ 4524 w 15475"/>
                  <a:gd name="connsiteY5" fmla="*/ 15430 h 23195"/>
                  <a:gd name="connsiteX6" fmla="*/ 9573 w 15475"/>
                  <a:gd name="connsiteY6" fmla="*/ 19621 h 23195"/>
                  <a:gd name="connsiteX7" fmla="*/ 12620 w 15475"/>
                  <a:gd name="connsiteY7" fmla="*/ 12859 h 23195"/>
                  <a:gd name="connsiteX8" fmla="*/ 10811 w 15475"/>
                  <a:gd name="connsiteY8" fmla="*/ 2000 h 23195"/>
                  <a:gd name="connsiteX9" fmla="*/ 11763 w 15475"/>
                  <a:gd name="connsiteY9" fmla="*/ 0 h 23195"/>
                  <a:gd name="connsiteX10" fmla="*/ 13287 w 15475"/>
                  <a:gd name="connsiteY10" fmla="*/ 1238 h 23195"/>
                  <a:gd name="connsiteX11" fmla="*/ 15192 w 15475"/>
                  <a:gd name="connsiteY11" fmla="*/ 12097 h 23195"/>
                  <a:gd name="connsiteX12" fmla="*/ 10144 w 15475"/>
                  <a:gd name="connsiteY12" fmla="*/ 22955 h 2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5" h="23195">
                    <a:moveTo>
                      <a:pt x="10144" y="22955"/>
                    </a:moveTo>
                    <a:cubicBezTo>
                      <a:pt x="6429" y="24098"/>
                      <a:pt x="2810" y="21050"/>
                      <a:pt x="1952" y="16192"/>
                    </a:cubicBezTo>
                    <a:lnTo>
                      <a:pt x="48" y="5334"/>
                    </a:lnTo>
                    <a:cubicBezTo>
                      <a:pt x="-153" y="4496"/>
                      <a:pt x="295" y="3648"/>
                      <a:pt x="1095" y="3334"/>
                    </a:cubicBezTo>
                    <a:cubicBezTo>
                      <a:pt x="1762" y="3334"/>
                      <a:pt x="2429" y="3334"/>
                      <a:pt x="2619" y="4572"/>
                    </a:cubicBezTo>
                    <a:lnTo>
                      <a:pt x="4524" y="15430"/>
                    </a:lnTo>
                    <a:cubicBezTo>
                      <a:pt x="5096" y="18383"/>
                      <a:pt x="7286" y="20288"/>
                      <a:pt x="9573" y="19621"/>
                    </a:cubicBezTo>
                    <a:cubicBezTo>
                      <a:pt x="12059" y="18364"/>
                      <a:pt x="13325" y="15545"/>
                      <a:pt x="12620" y="12859"/>
                    </a:cubicBezTo>
                    <a:lnTo>
                      <a:pt x="10811" y="2000"/>
                    </a:lnTo>
                    <a:cubicBezTo>
                      <a:pt x="10554" y="1191"/>
                      <a:pt x="10963" y="314"/>
                      <a:pt x="11763" y="0"/>
                    </a:cubicBezTo>
                    <a:cubicBezTo>
                      <a:pt x="12430" y="0"/>
                      <a:pt x="13097" y="0"/>
                      <a:pt x="13287" y="1238"/>
                    </a:cubicBezTo>
                    <a:lnTo>
                      <a:pt x="15192" y="12097"/>
                    </a:lnTo>
                    <a:cubicBezTo>
                      <a:pt x="16278" y="16450"/>
                      <a:pt x="14173" y="20974"/>
                      <a:pt x="10144" y="229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B5B5C287-386C-4E41-946F-3C9C6A53A226}"/>
                  </a:ext>
                </a:extLst>
              </p:cNvPr>
              <p:cNvSpPr/>
              <p:nvPr/>
            </p:nvSpPr>
            <p:spPr>
              <a:xfrm>
                <a:off x="5080158" y="4519794"/>
                <a:ext cx="14580" cy="22495"/>
              </a:xfrm>
              <a:custGeom>
                <a:avLst/>
                <a:gdLst>
                  <a:gd name="connsiteX0" fmla="*/ 14573 w 14580"/>
                  <a:gd name="connsiteY0" fmla="*/ 2389 h 22495"/>
                  <a:gd name="connsiteX1" fmla="*/ 14002 w 14580"/>
                  <a:gd name="connsiteY1" fmla="*/ 20868 h 22495"/>
                  <a:gd name="connsiteX2" fmla="*/ 12668 w 14580"/>
                  <a:gd name="connsiteY2" fmla="*/ 22487 h 22495"/>
                  <a:gd name="connsiteX3" fmla="*/ 11430 w 14580"/>
                  <a:gd name="connsiteY3" fmla="*/ 20677 h 22495"/>
                  <a:gd name="connsiteX4" fmla="*/ 11430 w 14580"/>
                  <a:gd name="connsiteY4" fmla="*/ 7533 h 22495"/>
                  <a:gd name="connsiteX5" fmla="*/ 7906 w 14580"/>
                  <a:gd name="connsiteY5" fmla="*/ 13629 h 22495"/>
                  <a:gd name="connsiteX6" fmla="*/ 6763 w 14580"/>
                  <a:gd name="connsiteY6" fmla="*/ 14296 h 22495"/>
                  <a:gd name="connsiteX7" fmla="*/ 6763 w 14580"/>
                  <a:gd name="connsiteY7" fmla="*/ 14296 h 22495"/>
                  <a:gd name="connsiteX8" fmla="*/ 5715 w 14580"/>
                  <a:gd name="connsiteY8" fmla="*/ 13534 h 22495"/>
                  <a:gd name="connsiteX9" fmla="*/ 2572 w 14580"/>
                  <a:gd name="connsiteY9" fmla="*/ 7057 h 22495"/>
                  <a:gd name="connsiteX10" fmla="*/ 2572 w 14580"/>
                  <a:gd name="connsiteY10" fmla="*/ 20201 h 22495"/>
                  <a:gd name="connsiteX11" fmla="*/ 1238 w 14580"/>
                  <a:gd name="connsiteY11" fmla="*/ 21820 h 22495"/>
                  <a:gd name="connsiteX12" fmla="*/ 0 w 14580"/>
                  <a:gd name="connsiteY12" fmla="*/ 20106 h 22495"/>
                  <a:gd name="connsiteX13" fmla="*/ 571 w 14580"/>
                  <a:gd name="connsiteY13" fmla="*/ 1627 h 22495"/>
                  <a:gd name="connsiteX14" fmla="*/ 1905 w 14580"/>
                  <a:gd name="connsiteY14" fmla="*/ 8 h 22495"/>
                  <a:gd name="connsiteX15" fmla="*/ 1905 w 14580"/>
                  <a:gd name="connsiteY15" fmla="*/ 8 h 22495"/>
                  <a:gd name="connsiteX16" fmla="*/ 2857 w 14580"/>
                  <a:gd name="connsiteY16" fmla="*/ 770 h 22495"/>
                  <a:gd name="connsiteX17" fmla="*/ 7334 w 14580"/>
                  <a:gd name="connsiteY17" fmla="*/ 9628 h 22495"/>
                  <a:gd name="connsiteX18" fmla="*/ 12192 w 14580"/>
                  <a:gd name="connsiteY18" fmla="*/ 1246 h 22495"/>
                  <a:gd name="connsiteX19" fmla="*/ 13335 w 14580"/>
                  <a:gd name="connsiteY19" fmla="*/ 580 h 22495"/>
                  <a:gd name="connsiteX20" fmla="*/ 13335 w 14580"/>
                  <a:gd name="connsiteY20" fmla="*/ 580 h 22495"/>
                  <a:gd name="connsiteX21" fmla="*/ 14573 w 14580"/>
                  <a:gd name="connsiteY21" fmla="*/ 2389 h 2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580" h="22495">
                    <a:moveTo>
                      <a:pt x="14573" y="2389"/>
                    </a:moveTo>
                    <a:lnTo>
                      <a:pt x="14002" y="20868"/>
                    </a:lnTo>
                    <a:cubicBezTo>
                      <a:pt x="14002" y="21820"/>
                      <a:pt x="13335" y="22583"/>
                      <a:pt x="12668" y="22487"/>
                    </a:cubicBezTo>
                    <a:cubicBezTo>
                      <a:pt x="12001" y="22392"/>
                      <a:pt x="11335" y="21630"/>
                      <a:pt x="11430" y="20677"/>
                    </a:cubicBezTo>
                    <a:lnTo>
                      <a:pt x="11430" y="7533"/>
                    </a:lnTo>
                    <a:lnTo>
                      <a:pt x="7906" y="13629"/>
                    </a:lnTo>
                    <a:cubicBezTo>
                      <a:pt x="7687" y="14057"/>
                      <a:pt x="7239" y="14315"/>
                      <a:pt x="6763" y="14296"/>
                    </a:cubicBezTo>
                    <a:lnTo>
                      <a:pt x="6763" y="14296"/>
                    </a:lnTo>
                    <a:cubicBezTo>
                      <a:pt x="6296" y="14257"/>
                      <a:pt x="5896" y="13962"/>
                      <a:pt x="5715" y="13534"/>
                    </a:cubicBezTo>
                    <a:lnTo>
                      <a:pt x="2572" y="7057"/>
                    </a:lnTo>
                    <a:lnTo>
                      <a:pt x="2572" y="20201"/>
                    </a:lnTo>
                    <a:cubicBezTo>
                      <a:pt x="2572" y="21154"/>
                      <a:pt x="2000" y="21916"/>
                      <a:pt x="1238" y="21820"/>
                    </a:cubicBezTo>
                    <a:cubicBezTo>
                      <a:pt x="476" y="21725"/>
                      <a:pt x="0" y="21058"/>
                      <a:pt x="0" y="20106"/>
                    </a:cubicBezTo>
                    <a:lnTo>
                      <a:pt x="571" y="1627"/>
                    </a:lnTo>
                    <a:cubicBezTo>
                      <a:pt x="571" y="675"/>
                      <a:pt x="1238" y="-87"/>
                      <a:pt x="1905" y="8"/>
                    </a:cubicBezTo>
                    <a:lnTo>
                      <a:pt x="1905" y="8"/>
                    </a:lnTo>
                    <a:cubicBezTo>
                      <a:pt x="2353" y="27"/>
                      <a:pt x="2734" y="341"/>
                      <a:pt x="2857" y="770"/>
                    </a:cubicBezTo>
                    <a:lnTo>
                      <a:pt x="7334" y="9628"/>
                    </a:lnTo>
                    <a:lnTo>
                      <a:pt x="12192" y="1246"/>
                    </a:lnTo>
                    <a:cubicBezTo>
                      <a:pt x="12411" y="818"/>
                      <a:pt x="12859" y="561"/>
                      <a:pt x="13335" y="580"/>
                    </a:cubicBezTo>
                    <a:lnTo>
                      <a:pt x="13335" y="580"/>
                    </a:lnTo>
                    <a:cubicBezTo>
                      <a:pt x="14125" y="808"/>
                      <a:pt x="14649" y="1570"/>
                      <a:pt x="14573" y="2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1B115DDD-7964-4E4C-8F3E-8B9B23F3CADA}"/>
                  </a:ext>
                </a:extLst>
              </p:cNvPr>
              <p:cNvSpPr/>
              <p:nvPr/>
            </p:nvSpPr>
            <p:spPr>
              <a:xfrm>
                <a:off x="5098366" y="4522578"/>
                <a:ext cx="17826" cy="26015"/>
              </a:xfrm>
              <a:custGeom>
                <a:avLst/>
                <a:gdLst>
                  <a:gd name="connsiteX0" fmla="*/ 17701 w 17826"/>
                  <a:gd name="connsiteY0" fmla="*/ 7321 h 26015"/>
                  <a:gd name="connsiteX1" fmla="*/ 13415 w 17826"/>
                  <a:gd name="connsiteY1" fmla="*/ 24847 h 26015"/>
                  <a:gd name="connsiteX2" fmla="*/ 11701 w 17826"/>
                  <a:gd name="connsiteY2" fmla="*/ 25895 h 26015"/>
                  <a:gd name="connsiteX3" fmla="*/ 10939 w 17826"/>
                  <a:gd name="connsiteY3" fmla="*/ 23800 h 26015"/>
                  <a:gd name="connsiteX4" fmla="*/ 13986 w 17826"/>
                  <a:gd name="connsiteY4" fmla="*/ 11226 h 26015"/>
                  <a:gd name="connsiteX5" fmla="*/ 9319 w 17826"/>
                  <a:gd name="connsiteY5" fmla="*/ 15799 h 26015"/>
                  <a:gd name="connsiteX6" fmla="*/ 8176 w 17826"/>
                  <a:gd name="connsiteY6" fmla="*/ 15799 h 26015"/>
                  <a:gd name="connsiteX7" fmla="*/ 8176 w 17826"/>
                  <a:gd name="connsiteY7" fmla="*/ 15799 h 26015"/>
                  <a:gd name="connsiteX8" fmla="*/ 7319 w 17826"/>
                  <a:gd name="connsiteY8" fmla="*/ 14656 h 26015"/>
                  <a:gd name="connsiteX9" fmla="*/ 5605 w 17826"/>
                  <a:gd name="connsiteY9" fmla="*/ 7321 h 26015"/>
                  <a:gd name="connsiteX10" fmla="*/ 2557 w 17826"/>
                  <a:gd name="connsiteY10" fmla="*/ 19799 h 26015"/>
                  <a:gd name="connsiteX11" fmla="*/ 842 w 17826"/>
                  <a:gd name="connsiteY11" fmla="*/ 20942 h 26015"/>
                  <a:gd name="connsiteX12" fmla="*/ 80 w 17826"/>
                  <a:gd name="connsiteY12" fmla="*/ 18751 h 26015"/>
                  <a:gd name="connsiteX13" fmla="*/ 4461 w 17826"/>
                  <a:gd name="connsiteY13" fmla="*/ 1225 h 26015"/>
                  <a:gd name="connsiteX14" fmla="*/ 6081 w 17826"/>
                  <a:gd name="connsiteY14" fmla="*/ 82 h 26015"/>
                  <a:gd name="connsiteX15" fmla="*/ 6081 w 17826"/>
                  <a:gd name="connsiteY15" fmla="*/ 82 h 26015"/>
                  <a:gd name="connsiteX16" fmla="*/ 6938 w 17826"/>
                  <a:gd name="connsiteY16" fmla="*/ 1130 h 26015"/>
                  <a:gd name="connsiteX17" fmla="*/ 9319 w 17826"/>
                  <a:gd name="connsiteY17" fmla="*/ 11322 h 26015"/>
                  <a:gd name="connsiteX18" fmla="*/ 15796 w 17826"/>
                  <a:gd name="connsiteY18" fmla="*/ 5035 h 26015"/>
                  <a:gd name="connsiteX19" fmla="*/ 16939 w 17826"/>
                  <a:gd name="connsiteY19" fmla="*/ 5035 h 26015"/>
                  <a:gd name="connsiteX20" fmla="*/ 16939 w 17826"/>
                  <a:gd name="connsiteY20" fmla="*/ 5035 h 26015"/>
                  <a:gd name="connsiteX21" fmla="*/ 17701 w 17826"/>
                  <a:gd name="connsiteY21" fmla="*/ 7321 h 2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826" h="26015">
                    <a:moveTo>
                      <a:pt x="17701" y="7321"/>
                    </a:moveTo>
                    <a:lnTo>
                      <a:pt x="13415" y="24847"/>
                    </a:lnTo>
                    <a:cubicBezTo>
                      <a:pt x="13415" y="25705"/>
                      <a:pt x="12367" y="26276"/>
                      <a:pt x="11701" y="25895"/>
                    </a:cubicBezTo>
                    <a:cubicBezTo>
                      <a:pt x="10967" y="25476"/>
                      <a:pt x="10643" y="24590"/>
                      <a:pt x="10939" y="23800"/>
                    </a:cubicBezTo>
                    <a:lnTo>
                      <a:pt x="13986" y="11226"/>
                    </a:lnTo>
                    <a:lnTo>
                      <a:pt x="9319" y="15799"/>
                    </a:lnTo>
                    <a:cubicBezTo>
                      <a:pt x="8976" y="16027"/>
                      <a:pt x="8519" y="16027"/>
                      <a:pt x="8176" y="15799"/>
                    </a:cubicBezTo>
                    <a:lnTo>
                      <a:pt x="8176" y="15799"/>
                    </a:lnTo>
                    <a:cubicBezTo>
                      <a:pt x="7748" y="15551"/>
                      <a:pt x="7433" y="15141"/>
                      <a:pt x="7319" y="14656"/>
                    </a:cubicBezTo>
                    <a:lnTo>
                      <a:pt x="5605" y="7321"/>
                    </a:lnTo>
                    <a:lnTo>
                      <a:pt x="2557" y="19799"/>
                    </a:lnTo>
                    <a:cubicBezTo>
                      <a:pt x="2557" y="20751"/>
                      <a:pt x="1604" y="21228"/>
                      <a:pt x="842" y="20942"/>
                    </a:cubicBezTo>
                    <a:cubicBezTo>
                      <a:pt x="147" y="20447"/>
                      <a:pt x="-158" y="19570"/>
                      <a:pt x="80" y="18751"/>
                    </a:cubicBezTo>
                    <a:lnTo>
                      <a:pt x="4461" y="1225"/>
                    </a:lnTo>
                    <a:cubicBezTo>
                      <a:pt x="4461" y="273"/>
                      <a:pt x="5414" y="-203"/>
                      <a:pt x="6081" y="82"/>
                    </a:cubicBezTo>
                    <a:lnTo>
                      <a:pt x="6081" y="82"/>
                    </a:lnTo>
                    <a:cubicBezTo>
                      <a:pt x="6529" y="263"/>
                      <a:pt x="6843" y="663"/>
                      <a:pt x="6938" y="1130"/>
                    </a:cubicBezTo>
                    <a:lnTo>
                      <a:pt x="9319" y="11322"/>
                    </a:lnTo>
                    <a:lnTo>
                      <a:pt x="15796" y="5035"/>
                    </a:lnTo>
                    <a:cubicBezTo>
                      <a:pt x="16139" y="4807"/>
                      <a:pt x="16596" y="4807"/>
                      <a:pt x="16939" y="5035"/>
                    </a:cubicBezTo>
                    <a:lnTo>
                      <a:pt x="16939" y="5035"/>
                    </a:lnTo>
                    <a:cubicBezTo>
                      <a:pt x="17701" y="5521"/>
                      <a:pt x="18025" y="6474"/>
                      <a:pt x="17701" y="7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7C6EE6D2-13FD-4C66-AB15-9BF820D77967}"/>
                  </a:ext>
                </a:extLst>
              </p:cNvPr>
              <p:cNvSpPr/>
              <p:nvPr/>
            </p:nvSpPr>
            <p:spPr>
              <a:xfrm>
                <a:off x="5114329" y="4533359"/>
                <a:ext cx="16375" cy="24418"/>
              </a:xfrm>
              <a:custGeom>
                <a:avLst/>
                <a:gdLst>
                  <a:gd name="connsiteX0" fmla="*/ 595 w 16375"/>
                  <a:gd name="connsiteY0" fmla="*/ 16543 h 24418"/>
                  <a:gd name="connsiteX1" fmla="*/ 7834 w 16375"/>
                  <a:gd name="connsiteY1" fmla="*/ 827 h 24418"/>
                  <a:gd name="connsiteX2" fmla="*/ 9549 w 16375"/>
                  <a:gd name="connsiteY2" fmla="*/ 255 h 24418"/>
                  <a:gd name="connsiteX3" fmla="*/ 9549 w 16375"/>
                  <a:gd name="connsiteY3" fmla="*/ 255 h 24418"/>
                  <a:gd name="connsiteX4" fmla="*/ 16026 w 16375"/>
                  <a:gd name="connsiteY4" fmla="*/ 5494 h 24418"/>
                  <a:gd name="connsiteX5" fmla="*/ 16026 w 16375"/>
                  <a:gd name="connsiteY5" fmla="*/ 7875 h 24418"/>
                  <a:gd name="connsiteX6" fmla="*/ 14311 w 16375"/>
                  <a:gd name="connsiteY6" fmla="*/ 8446 h 24418"/>
                  <a:gd name="connsiteX7" fmla="*/ 8882 w 16375"/>
                  <a:gd name="connsiteY7" fmla="*/ 4065 h 24418"/>
                  <a:gd name="connsiteX8" fmla="*/ 6596 w 16375"/>
                  <a:gd name="connsiteY8" fmla="*/ 8923 h 24418"/>
                  <a:gd name="connsiteX9" fmla="*/ 11263 w 16375"/>
                  <a:gd name="connsiteY9" fmla="*/ 12733 h 24418"/>
                  <a:gd name="connsiteX10" fmla="*/ 11740 w 16375"/>
                  <a:gd name="connsiteY10" fmla="*/ 15114 h 24418"/>
                  <a:gd name="connsiteX11" fmla="*/ 10320 w 16375"/>
                  <a:gd name="connsiteY11" fmla="*/ 15886 h 24418"/>
                  <a:gd name="connsiteX12" fmla="*/ 9930 w 16375"/>
                  <a:gd name="connsiteY12" fmla="*/ 15686 h 24418"/>
                  <a:gd name="connsiteX13" fmla="*/ 5263 w 16375"/>
                  <a:gd name="connsiteY13" fmla="*/ 11876 h 24418"/>
                  <a:gd name="connsiteX14" fmla="*/ 2977 w 16375"/>
                  <a:gd name="connsiteY14" fmla="*/ 16828 h 24418"/>
                  <a:gd name="connsiteX15" fmla="*/ 8406 w 16375"/>
                  <a:gd name="connsiteY15" fmla="*/ 21210 h 24418"/>
                  <a:gd name="connsiteX16" fmla="*/ 8406 w 16375"/>
                  <a:gd name="connsiteY16" fmla="*/ 23591 h 24418"/>
                  <a:gd name="connsiteX17" fmla="*/ 6691 w 16375"/>
                  <a:gd name="connsiteY17" fmla="*/ 24163 h 24418"/>
                  <a:gd name="connsiteX18" fmla="*/ 214 w 16375"/>
                  <a:gd name="connsiteY18" fmla="*/ 18924 h 24418"/>
                  <a:gd name="connsiteX19" fmla="*/ 214 w 16375"/>
                  <a:gd name="connsiteY19" fmla="*/ 18924 h 24418"/>
                  <a:gd name="connsiteX20" fmla="*/ 595 w 16375"/>
                  <a:gd name="connsiteY20" fmla="*/ 16543 h 2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375" h="24418">
                    <a:moveTo>
                      <a:pt x="595" y="16543"/>
                    </a:moveTo>
                    <a:lnTo>
                      <a:pt x="7834" y="827"/>
                    </a:lnTo>
                    <a:cubicBezTo>
                      <a:pt x="7834" y="-31"/>
                      <a:pt x="8977" y="-221"/>
                      <a:pt x="9549" y="255"/>
                    </a:cubicBezTo>
                    <a:lnTo>
                      <a:pt x="9549" y="255"/>
                    </a:lnTo>
                    <a:lnTo>
                      <a:pt x="16026" y="5494"/>
                    </a:lnTo>
                    <a:cubicBezTo>
                      <a:pt x="16493" y="6218"/>
                      <a:pt x="16493" y="7151"/>
                      <a:pt x="16026" y="7875"/>
                    </a:cubicBezTo>
                    <a:cubicBezTo>
                      <a:pt x="16026" y="8732"/>
                      <a:pt x="14883" y="8923"/>
                      <a:pt x="14311" y="8446"/>
                    </a:cubicBezTo>
                    <a:lnTo>
                      <a:pt x="8882" y="4065"/>
                    </a:lnTo>
                    <a:lnTo>
                      <a:pt x="6596" y="8923"/>
                    </a:lnTo>
                    <a:lnTo>
                      <a:pt x="11263" y="12733"/>
                    </a:lnTo>
                    <a:cubicBezTo>
                      <a:pt x="11844" y="13380"/>
                      <a:pt x="12025" y="14295"/>
                      <a:pt x="11740" y="15114"/>
                    </a:cubicBezTo>
                    <a:cubicBezTo>
                      <a:pt x="11559" y="15724"/>
                      <a:pt x="10930" y="16067"/>
                      <a:pt x="10320" y="15886"/>
                    </a:cubicBezTo>
                    <a:cubicBezTo>
                      <a:pt x="10177" y="15847"/>
                      <a:pt x="10044" y="15781"/>
                      <a:pt x="9930" y="15686"/>
                    </a:cubicBezTo>
                    <a:lnTo>
                      <a:pt x="5263" y="11876"/>
                    </a:lnTo>
                    <a:lnTo>
                      <a:pt x="2977" y="16828"/>
                    </a:lnTo>
                    <a:lnTo>
                      <a:pt x="8406" y="21210"/>
                    </a:lnTo>
                    <a:cubicBezTo>
                      <a:pt x="8873" y="21934"/>
                      <a:pt x="8873" y="22867"/>
                      <a:pt x="8406" y="23591"/>
                    </a:cubicBezTo>
                    <a:cubicBezTo>
                      <a:pt x="8406" y="24449"/>
                      <a:pt x="7263" y="24639"/>
                      <a:pt x="6691" y="24163"/>
                    </a:cubicBezTo>
                    <a:lnTo>
                      <a:pt x="214" y="18924"/>
                    </a:lnTo>
                    <a:lnTo>
                      <a:pt x="214" y="18924"/>
                    </a:lnTo>
                    <a:cubicBezTo>
                      <a:pt x="-176" y="18133"/>
                      <a:pt x="-24" y="17181"/>
                      <a:pt x="595" y="16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BB8A112D-4820-4253-A9CD-E766033B1487}"/>
                  </a:ext>
                </a:extLst>
              </p:cNvPr>
              <p:cNvSpPr/>
              <p:nvPr/>
            </p:nvSpPr>
            <p:spPr>
              <a:xfrm>
                <a:off x="5127038" y="4546429"/>
                <a:ext cx="16211" cy="24058"/>
              </a:xfrm>
              <a:custGeom>
                <a:avLst/>
                <a:gdLst>
                  <a:gd name="connsiteX0" fmla="*/ 7889 w 16211"/>
                  <a:gd name="connsiteY0" fmla="*/ 23094 h 24058"/>
                  <a:gd name="connsiteX1" fmla="*/ 6413 w 16211"/>
                  <a:gd name="connsiteY1" fmla="*/ 24027 h 24058"/>
                  <a:gd name="connsiteX2" fmla="*/ 6175 w 16211"/>
                  <a:gd name="connsiteY2" fmla="*/ 23951 h 24058"/>
                  <a:gd name="connsiteX3" fmla="*/ 6175 w 16211"/>
                  <a:gd name="connsiteY3" fmla="*/ 23951 h 24058"/>
                  <a:gd name="connsiteX4" fmla="*/ 6175 w 16211"/>
                  <a:gd name="connsiteY4" fmla="*/ 23951 h 24058"/>
                  <a:gd name="connsiteX5" fmla="*/ 5698 w 16211"/>
                  <a:gd name="connsiteY5" fmla="*/ 22903 h 24058"/>
                  <a:gd name="connsiteX6" fmla="*/ 5698 w 16211"/>
                  <a:gd name="connsiteY6" fmla="*/ 21379 h 24058"/>
                  <a:gd name="connsiteX7" fmla="*/ 7222 w 16211"/>
                  <a:gd name="connsiteY7" fmla="*/ 18236 h 24058"/>
                  <a:gd name="connsiteX8" fmla="*/ 7794 w 16211"/>
                  <a:gd name="connsiteY8" fmla="*/ 16998 h 24058"/>
                  <a:gd name="connsiteX9" fmla="*/ 7794 w 16211"/>
                  <a:gd name="connsiteY9" fmla="*/ 15759 h 24058"/>
                  <a:gd name="connsiteX10" fmla="*/ 7794 w 16211"/>
                  <a:gd name="connsiteY10" fmla="*/ 13950 h 24058"/>
                  <a:gd name="connsiteX11" fmla="*/ 5794 w 16211"/>
                  <a:gd name="connsiteY11" fmla="*/ 11378 h 24058"/>
                  <a:gd name="connsiteX12" fmla="*/ 2269 w 16211"/>
                  <a:gd name="connsiteY12" fmla="*/ 16236 h 24058"/>
                  <a:gd name="connsiteX13" fmla="*/ 688 w 16211"/>
                  <a:gd name="connsiteY13" fmla="*/ 16559 h 24058"/>
                  <a:gd name="connsiteX14" fmla="*/ 364 w 16211"/>
                  <a:gd name="connsiteY14" fmla="*/ 16236 h 24058"/>
                  <a:gd name="connsiteX15" fmla="*/ 364 w 16211"/>
                  <a:gd name="connsiteY15" fmla="*/ 13759 h 24058"/>
                  <a:gd name="connsiteX16" fmla="*/ 9889 w 16211"/>
                  <a:gd name="connsiteY16" fmla="*/ 519 h 24058"/>
                  <a:gd name="connsiteX17" fmla="*/ 11318 w 16211"/>
                  <a:gd name="connsiteY17" fmla="*/ 138 h 24058"/>
                  <a:gd name="connsiteX18" fmla="*/ 11699 w 16211"/>
                  <a:gd name="connsiteY18" fmla="*/ 519 h 24058"/>
                  <a:gd name="connsiteX19" fmla="*/ 11699 w 16211"/>
                  <a:gd name="connsiteY19" fmla="*/ 519 h 24058"/>
                  <a:gd name="connsiteX20" fmla="*/ 14747 w 16211"/>
                  <a:gd name="connsiteY20" fmla="*/ 4425 h 24058"/>
                  <a:gd name="connsiteX21" fmla="*/ 14747 w 16211"/>
                  <a:gd name="connsiteY21" fmla="*/ 13950 h 24058"/>
                  <a:gd name="connsiteX22" fmla="*/ 10747 w 16211"/>
                  <a:gd name="connsiteY22" fmla="*/ 15950 h 24058"/>
                  <a:gd name="connsiteX23" fmla="*/ 10747 w 16211"/>
                  <a:gd name="connsiteY23" fmla="*/ 17474 h 24058"/>
                  <a:gd name="connsiteX24" fmla="*/ 9508 w 16211"/>
                  <a:gd name="connsiteY24" fmla="*/ 20617 h 24058"/>
                  <a:gd name="connsiteX25" fmla="*/ 8651 w 16211"/>
                  <a:gd name="connsiteY25" fmla="*/ 22046 h 24058"/>
                  <a:gd name="connsiteX26" fmla="*/ 7889 w 16211"/>
                  <a:gd name="connsiteY26" fmla="*/ 23094 h 24058"/>
                  <a:gd name="connsiteX27" fmla="*/ 12080 w 16211"/>
                  <a:gd name="connsiteY27" fmla="*/ 10997 h 24058"/>
                  <a:gd name="connsiteX28" fmla="*/ 12080 w 16211"/>
                  <a:gd name="connsiteY28" fmla="*/ 6425 h 24058"/>
                  <a:gd name="connsiteX29" fmla="*/ 9985 w 16211"/>
                  <a:gd name="connsiteY29" fmla="*/ 3758 h 24058"/>
                  <a:gd name="connsiteX30" fmla="*/ 6651 w 16211"/>
                  <a:gd name="connsiteY30" fmla="*/ 8425 h 24058"/>
                  <a:gd name="connsiteX31" fmla="*/ 8651 w 16211"/>
                  <a:gd name="connsiteY31" fmla="*/ 11092 h 24058"/>
                  <a:gd name="connsiteX32" fmla="*/ 11413 w 16211"/>
                  <a:gd name="connsiteY32" fmla="*/ 11702 h 24058"/>
                  <a:gd name="connsiteX33" fmla="*/ 12080 w 16211"/>
                  <a:gd name="connsiteY33" fmla="*/ 10997 h 2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211" h="24058">
                    <a:moveTo>
                      <a:pt x="7889" y="23094"/>
                    </a:moveTo>
                    <a:cubicBezTo>
                      <a:pt x="7737" y="23760"/>
                      <a:pt x="7079" y="24180"/>
                      <a:pt x="6413" y="24027"/>
                    </a:cubicBezTo>
                    <a:cubicBezTo>
                      <a:pt x="6327" y="24008"/>
                      <a:pt x="6251" y="23989"/>
                      <a:pt x="6175" y="23951"/>
                    </a:cubicBezTo>
                    <a:lnTo>
                      <a:pt x="6175" y="23951"/>
                    </a:lnTo>
                    <a:lnTo>
                      <a:pt x="6175" y="23951"/>
                    </a:lnTo>
                    <a:cubicBezTo>
                      <a:pt x="5965" y="23627"/>
                      <a:pt x="5803" y="23275"/>
                      <a:pt x="5698" y="22903"/>
                    </a:cubicBezTo>
                    <a:cubicBezTo>
                      <a:pt x="5603" y="22398"/>
                      <a:pt x="5603" y="21884"/>
                      <a:pt x="5698" y="21379"/>
                    </a:cubicBezTo>
                    <a:cubicBezTo>
                      <a:pt x="5984" y="20236"/>
                      <a:pt x="6508" y="19169"/>
                      <a:pt x="7222" y="18236"/>
                    </a:cubicBezTo>
                    <a:cubicBezTo>
                      <a:pt x="7508" y="17874"/>
                      <a:pt x="7708" y="17455"/>
                      <a:pt x="7794" y="16998"/>
                    </a:cubicBezTo>
                    <a:cubicBezTo>
                      <a:pt x="7889" y="16588"/>
                      <a:pt x="7889" y="16169"/>
                      <a:pt x="7794" y="15759"/>
                    </a:cubicBezTo>
                    <a:cubicBezTo>
                      <a:pt x="7870" y="15159"/>
                      <a:pt x="7870" y="14550"/>
                      <a:pt x="7794" y="13950"/>
                    </a:cubicBezTo>
                    <a:lnTo>
                      <a:pt x="5794" y="11378"/>
                    </a:lnTo>
                    <a:lnTo>
                      <a:pt x="2269" y="16236"/>
                    </a:lnTo>
                    <a:cubicBezTo>
                      <a:pt x="1917" y="16760"/>
                      <a:pt x="1212" y="16902"/>
                      <a:pt x="688" y="16559"/>
                    </a:cubicBezTo>
                    <a:cubicBezTo>
                      <a:pt x="555" y="16474"/>
                      <a:pt x="450" y="16359"/>
                      <a:pt x="364" y="16236"/>
                    </a:cubicBezTo>
                    <a:cubicBezTo>
                      <a:pt x="-121" y="15483"/>
                      <a:pt x="-121" y="14512"/>
                      <a:pt x="364" y="13759"/>
                    </a:cubicBezTo>
                    <a:lnTo>
                      <a:pt x="9889" y="519"/>
                    </a:lnTo>
                    <a:cubicBezTo>
                      <a:pt x="10185" y="24"/>
                      <a:pt x="10823" y="-147"/>
                      <a:pt x="11318" y="138"/>
                    </a:cubicBezTo>
                    <a:cubicBezTo>
                      <a:pt x="11480" y="234"/>
                      <a:pt x="11604" y="367"/>
                      <a:pt x="11699" y="519"/>
                    </a:cubicBezTo>
                    <a:lnTo>
                      <a:pt x="11699" y="519"/>
                    </a:lnTo>
                    <a:lnTo>
                      <a:pt x="14747" y="4425"/>
                    </a:lnTo>
                    <a:cubicBezTo>
                      <a:pt x="16700" y="7301"/>
                      <a:pt x="16700" y="11073"/>
                      <a:pt x="14747" y="13950"/>
                    </a:cubicBezTo>
                    <a:cubicBezTo>
                      <a:pt x="13833" y="15236"/>
                      <a:pt x="12328" y="15988"/>
                      <a:pt x="10747" y="15950"/>
                    </a:cubicBezTo>
                    <a:cubicBezTo>
                      <a:pt x="10794" y="16455"/>
                      <a:pt x="10794" y="16969"/>
                      <a:pt x="10747" y="17474"/>
                    </a:cubicBezTo>
                    <a:cubicBezTo>
                      <a:pt x="10594" y="18608"/>
                      <a:pt x="10166" y="19684"/>
                      <a:pt x="9508" y="20617"/>
                    </a:cubicBezTo>
                    <a:cubicBezTo>
                      <a:pt x="9184" y="21075"/>
                      <a:pt x="8899" y="21551"/>
                      <a:pt x="8651" y="22046"/>
                    </a:cubicBezTo>
                    <a:cubicBezTo>
                      <a:pt x="8518" y="22465"/>
                      <a:pt x="8251" y="22837"/>
                      <a:pt x="7889" y="23094"/>
                    </a:cubicBezTo>
                    <a:close/>
                    <a:moveTo>
                      <a:pt x="12080" y="10997"/>
                    </a:moveTo>
                    <a:cubicBezTo>
                      <a:pt x="13033" y="9625"/>
                      <a:pt x="13033" y="7797"/>
                      <a:pt x="12080" y="6425"/>
                    </a:cubicBezTo>
                    <a:lnTo>
                      <a:pt x="9985" y="3758"/>
                    </a:lnTo>
                    <a:lnTo>
                      <a:pt x="6651" y="8425"/>
                    </a:lnTo>
                    <a:lnTo>
                      <a:pt x="8651" y="11092"/>
                    </a:lnTo>
                    <a:cubicBezTo>
                      <a:pt x="9242" y="12026"/>
                      <a:pt x="10480" y="12292"/>
                      <a:pt x="11413" y="11702"/>
                    </a:cubicBezTo>
                    <a:cubicBezTo>
                      <a:pt x="11689" y="11521"/>
                      <a:pt x="11918" y="11283"/>
                      <a:pt x="12080" y="10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F698F827-F974-48CB-B9A5-3FEC38AA4062}"/>
                  </a:ext>
                </a:extLst>
              </p:cNvPr>
              <p:cNvSpPr/>
              <p:nvPr/>
            </p:nvSpPr>
            <p:spPr>
              <a:xfrm>
                <a:off x="5045642" y="4692240"/>
                <a:ext cx="16819" cy="22654"/>
              </a:xfrm>
              <a:custGeom>
                <a:avLst/>
                <a:gdLst>
                  <a:gd name="connsiteX0" fmla="*/ 1369 w 16819"/>
                  <a:gd name="connsiteY0" fmla="*/ 4918 h 22654"/>
                  <a:gd name="connsiteX1" fmla="*/ 10875 w 16819"/>
                  <a:gd name="connsiteY1" fmla="*/ 441 h 22654"/>
                  <a:gd name="connsiteX2" fmla="*/ 13180 w 16819"/>
                  <a:gd name="connsiteY2" fmla="*/ 1774 h 22654"/>
                  <a:gd name="connsiteX3" fmla="*/ 16704 w 16819"/>
                  <a:gd name="connsiteY3" fmla="*/ 7870 h 22654"/>
                  <a:gd name="connsiteX4" fmla="*/ 15942 w 16819"/>
                  <a:gd name="connsiteY4" fmla="*/ 10061 h 22654"/>
                  <a:gd name="connsiteX5" fmla="*/ 14228 w 16819"/>
                  <a:gd name="connsiteY5" fmla="*/ 9013 h 22654"/>
                  <a:gd name="connsiteX6" fmla="*/ 11751 w 16819"/>
                  <a:gd name="connsiteY6" fmla="*/ 4822 h 22654"/>
                  <a:gd name="connsiteX7" fmla="*/ 7275 w 16819"/>
                  <a:gd name="connsiteY7" fmla="*/ 3584 h 22654"/>
                  <a:gd name="connsiteX8" fmla="*/ 3560 w 16819"/>
                  <a:gd name="connsiteY8" fmla="*/ 6918 h 22654"/>
                  <a:gd name="connsiteX9" fmla="*/ 2798 w 16819"/>
                  <a:gd name="connsiteY9" fmla="*/ 12728 h 22654"/>
                  <a:gd name="connsiteX10" fmla="*/ 5369 w 16819"/>
                  <a:gd name="connsiteY10" fmla="*/ 17681 h 22654"/>
                  <a:gd name="connsiteX11" fmla="*/ 9275 w 16819"/>
                  <a:gd name="connsiteY11" fmla="*/ 19015 h 22654"/>
                  <a:gd name="connsiteX12" fmla="*/ 10704 w 16819"/>
                  <a:gd name="connsiteY12" fmla="*/ 20634 h 22654"/>
                  <a:gd name="connsiteX13" fmla="*/ 9465 w 16819"/>
                  <a:gd name="connsiteY13" fmla="*/ 22634 h 22654"/>
                  <a:gd name="connsiteX14" fmla="*/ 3941 w 16819"/>
                  <a:gd name="connsiteY14" fmla="*/ 20634 h 22654"/>
                  <a:gd name="connsiteX15" fmla="*/ 1369 w 16819"/>
                  <a:gd name="connsiteY15" fmla="*/ 4918 h 2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819" h="22654">
                    <a:moveTo>
                      <a:pt x="1369" y="4918"/>
                    </a:moveTo>
                    <a:cubicBezTo>
                      <a:pt x="2760" y="1060"/>
                      <a:pt x="7008" y="-950"/>
                      <a:pt x="10875" y="441"/>
                    </a:cubicBezTo>
                    <a:cubicBezTo>
                      <a:pt x="11713" y="736"/>
                      <a:pt x="12494" y="1193"/>
                      <a:pt x="13180" y="1774"/>
                    </a:cubicBezTo>
                    <a:cubicBezTo>
                      <a:pt x="14942" y="3403"/>
                      <a:pt x="16171" y="5527"/>
                      <a:pt x="16704" y="7870"/>
                    </a:cubicBezTo>
                    <a:cubicBezTo>
                      <a:pt x="17009" y="8690"/>
                      <a:pt x="16695" y="9613"/>
                      <a:pt x="15942" y="10061"/>
                    </a:cubicBezTo>
                    <a:cubicBezTo>
                      <a:pt x="15180" y="10061"/>
                      <a:pt x="14418" y="10061"/>
                      <a:pt x="14228" y="9013"/>
                    </a:cubicBezTo>
                    <a:cubicBezTo>
                      <a:pt x="13856" y="7394"/>
                      <a:pt x="12989" y="5937"/>
                      <a:pt x="11751" y="4822"/>
                    </a:cubicBezTo>
                    <a:cubicBezTo>
                      <a:pt x="10580" y="3660"/>
                      <a:pt x="8884" y="3194"/>
                      <a:pt x="7275" y="3584"/>
                    </a:cubicBezTo>
                    <a:cubicBezTo>
                      <a:pt x="5646" y="4165"/>
                      <a:pt x="4312" y="5365"/>
                      <a:pt x="3560" y="6918"/>
                    </a:cubicBezTo>
                    <a:cubicBezTo>
                      <a:pt x="2741" y="8737"/>
                      <a:pt x="2474" y="10756"/>
                      <a:pt x="2798" y="12728"/>
                    </a:cubicBezTo>
                    <a:cubicBezTo>
                      <a:pt x="3103" y="14614"/>
                      <a:pt x="3998" y="16348"/>
                      <a:pt x="5369" y="17681"/>
                    </a:cubicBezTo>
                    <a:cubicBezTo>
                      <a:pt x="6417" y="18672"/>
                      <a:pt x="7836" y="19158"/>
                      <a:pt x="9275" y="19015"/>
                    </a:cubicBezTo>
                    <a:cubicBezTo>
                      <a:pt x="9942" y="19015"/>
                      <a:pt x="10608" y="19681"/>
                      <a:pt x="10704" y="20634"/>
                    </a:cubicBezTo>
                    <a:cubicBezTo>
                      <a:pt x="10799" y="21586"/>
                      <a:pt x="10704" y="22539"/>
                      <a:pt x="9465" y="22634"/>
                    </a:cubicBezTo>
                    <a:cubicBezTo>
                      <a:pt x="7417" y="22786"/>
                      <a:pt x="5408" y="22063"/>
                      <a:pt x="3941" y="20634"/>
                    </a:cubicBezTo>
                    <a:cubicBezTo>
                      <a:pt x="-126" y="16452"/>
                      <a:pt x="-1155" y="10175"/>
                      <a:pt x="1369" y="4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2B36CBF9-45BD-4B87-AD65-03FE1616160C}"/>
                  </a:ext>
                </a:extLst>
              </p:cNvPr>
              <p:cNvSpPr/>
              <p:nvPr/>
            </p:nvSpPr>
            <p:spPr>
              <a:xfrm>
                <a:off x="5061139" y="4701975"/>
                <a:ext cx="12732" cy="23091"/>
              </a:xfrm>
              <a:custGeom>
                <a:avLst/>
                <a:gdLst>
                  <a:gd name="connsiteX0" fmla="*/ 9208 w 12732"/>
                  <a:gd name="connsiteY0" fmla="*/ 16900 h 23091"/>
                  <a:gd name="connsiteX1" fmla="*/ 3684 w 12732"/>
                  <a:gd name="connsiteY1" fmla="*/ 14900 h 23091"/>
                  <a:gd name="connsiteX2" fmla="*/ 1779 w 12732"/>
                  <a:gd name="connsiteY2" fmla="*/ 18329 h 23091"/>
                  <a:gd name="connsiteX3" fmla="*/ 350 w 12732"/>
                  <a:gd name="connsiteY3" fmla="*/ 18996 h 23091"/>
                  <a:gd name="connsiteX4" fmla="*/ 350 w 12732"/>
                  <a:gd name="connsiteY4" fmla="*/ 18996 h 23091"/>
                  <a:gd name="connsiteX5" fmla="*/ 350 w 12732"/>
                  <a:gd name="connsiteY5" fmla="*/ 16614 h 23091"/>
                  <a:gd name="connsiteX6" fmla="*/ 9018 w 12732"/>
                  <a:gd name="connsiteY6" fmla="*/ 708 h 23091"/>
                  <a:gd name="connsiteX7" fmla="*/ 10446 w 12732"/>
                  <a:gd name="connsiteY7" fmla="*/ 41 h 23091"/>
                  <a:gd name="connsiteX8" fmla="*/ 11399 w 12732"/>
                  <a:gd name="connsiteY8" fmla="*/ 1565 h 23091"/>
                  <a:gd name="connsiteX9" fmla="*/ 12733 w 12732"/>
                  <a:gd name="connsiteY9" fmla="*/ 21186 h 23091"/>
                  <a:gd name="connsiteX10" fmla="*/ 11494 w 12732"/>
                  <a:gd name="connsiteY10" fmla="*/ 23091 h 23091"/>
                  <a:gd name="connsiteX11" fmla="*/ 11018 w 12732"/>
                  <a:gd name="connsiteY11" fmla="*/ 23091 h 23091"/>
                  <a:gd name="connsiteX12" fmla="*/ 10161 w 12732"/>
                  <a:gd name="connsiteY12" fmla="*/ 21663 h 23091"/>
                  <a:gd name="connsiteX13" fmla="*/ 9208 w 12732"/>
                  <a:gd name="connsiteY13" fmla="*/ 13281 h 23091"/>
                  <a:gd name="connsiteX14" fmla="*/ 9208 w 12732"/>
                  <a:gd name="connsiteY14" fmla="*/ 6042 h 23091"/>
                  <a:gd name="connsiteX15" fmla="*/ 6065 w 12732"/>
                  <a:gd name="connsiteY15" fmla="*/ 11852 h 2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32" h="23091">
                    <a:moveTo>
                      <a:pt x="9208" y="16900"/>
                    </a:moveTo>
                    <a:lnTo>
                      <a:pt x="3684" y="14900"/>
                    </a:lnTo>
                    <a:lnTo>
                      <a:pt x="1779" y="18329"/>
                    </a:lnTo>
                    <a:cubicBezTo>
                      <a:pt x="1560" y="18900"/>
                      <a:pt x="931" y="19186"/>
                      <a:pt x="350" y="18996"/>
                    </a:cubicBezTo>
                    <a:lnTo>
                      <a:pt x="350" y="18996"/>
                    </a:lnTo>
                    <a:cubicBezTo>
                      <a:pt x="-117" y="18272"/>
                      <a:pt x="-117" y="17338"/>
                      <a:pt x="350" y="16614"/>
                    </a:cubicBezTo>
                    <a:lnTo>
                      <a:pt x="9018" y="708"/>
                    </a:lnTo>
                    <a:cubicBezTo>
                      <a:pt x="9275" y="174"/>
                      <a:pt x="9875" y="-112"/>
                      <a:pt x="10446" y="41"/>
                    </a:cubicBezTo>
                    <a:cubicBezTo>
                      <a:pt x="11066" y="288"/>
                      <a:pt x="11447" y="908"/>
                      <a:pt x="11399" y="1565"/>
                    </a:cubicBezTo>
                    <a:lnTo>
                      <a:pt x="12733" y="21186"/>
                    </a:lnTo>
                    <a:cubicBezTo>
                      <a:pt x="12733" y="22139"/>
                      <a:pt x="12256" y="22996"/>
                      <a:pt x="11494" y="23091"/>
                    </a:cubicBezTo>
                    <a:lnTo>
                      <a:pt x="11018" y="23091"/>
                    </a:lnTo>
                    <a:cubicBezTo>
                      <a:pt x="10475" y="22825"/>
                      <a:pt x="10142" y="22263"/>
                      <a:pt x="10161" y="21663"/>
                    </a:cubicBezTo>
                    <a:close/>
                    <a:moveTo>
                      <a:pt x="9208" y="13281"/>
                    </a:moveTo>
                    <a:lnTo>
                      <a:pt x="9208" y="6042"/>
                    </a:lnTo>
                    <a:lnTo>
                      <a:pt x="6065" y="11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627474B9-D6E9-4436-BC4C-C867BE378B47}"/>
                  </a:ext>
                </a:extLst>
              </p:cNvPr>
              <p:cNvSpPr/>
              <p:nvPr/>
            </p:nvSpPr>
            <p:spPr>
              <a:xfrm>
                <a:off x="5078627" y="4703730"/>
                <a:ext cx="14803" cy="22669"/>
              </a:xfrm>
              <a:custGeom>
                <a:avLst/>
                <a:gdLst>
                  <a:gd name="connsiteX0" fmla="*/ 14104 w 14803"/>
                  <a:gd name="connsiteY0" fmla="*/ 1619 h 22669"/>
                  <a:gd name="connsiteX1" fmla="*/ 14771 w 14803"/>
                  <a:gd name="connsiteY1" fmla="*/ 20098 h 22669"/>
                  <a:gd name="connsiteX2" fmla="*/ 13590 w 14803"/>
                  <a:gd name="connsiteY2" fmla="*/ 21898 h 22669"/>
                  <a:gd name="connsiteX3" fmla="*/ 13533 w 14803"/>
                  <a:gd name="connsiteY3" fmla="*/ 21908 h 22669"/>
                  <a:gd name="connsiteX4" fmla="*/ 12199 w 14803"/>
                  <a:gd name="connsiteY4" fmla="*/ 20288 h 22669"/>
                  <a:gd name="connsiteX5" fmla="*/ 11723 w 14803"/>
                  <a:gd name="connsiteY5" fmla="*/ 7049 h 22669"/>
                  <a:gd name="connsiteX6" fmla="*/ 8580 w 14803"/>
                  <a:gd name="connsiteY6" fmla="*/ 13621 h 22669"/>
                  <a:gd name="connsiteX7" fmla="*/ 7532 w 14803"/>
                  <a:gd name="connsiteY7" fmla="*/ 14383 h 22669"/>
                  <a:gd name="connsiteX8" fmla="*/ 7532 w 14803"/>
                  <a:gd name="connsiteY8" fmla="*/ 14383 h 22669"/>
                  <a:gd name="connsiteX9" fmla="*/ 6389 w 14803"/>
                  <a:gd name="connsiteY9" fmla="*/ 13716 h 22669"/>
                  <a:gd name="connsiteX10" fmla="*/ 2770 w 14803"/>
                  <a:gd name="connsiteY10" fmla="*/ 7716 h 22669"/>
                  <a:gd name="connsiteX11" fmla="*/ 3341 w 14803"/>
                  <a:gd name="connsiteY11" fmla="*/ 20860 h 22669"/>
                  <a:gd name="connsiteX12" fmla="*/ 2103 w 14803"/>
                  <a:gd name="connsiteY12" fmla="*/ 22670 h 22669"/>
                  <a:gd name="connsiteX13" fmla="*/ 760 w 14803"/>
                  <a:gd name="connsiteY13" fmla="*/ 21165 h 22669"/>
                  <a:gd name="connsiteX14" fmla="*/ 769 w 14803"/>
                  <a:gd name="connsiteY14" fmla="*/ 21050 h 22669"/>
                  <a:gd name="connsiteX15" fmla="*/ 7 w 14803"/>
                  <a:gd name="connsiteY15" fmla="*/ 2572 h 22669"/>
                  <a:gd name="connsiteX16" fmla="*/ 1246 w 14803"/>
                  <a:gd name="connsiteY16" fmla="*/ 762 h 22669"/>
                  <a:gd name="connsiteX17" fmla="*/ 1246 w 14803"/>
                  <a:gd name="connsiteY17" fmla="*/ 762 h 22669"/>
                  <a:gd name="connsiteX18" fmla="*/ 2293 w 14803"/>
                  <a:gd name="connsiteY18" fmla="*/ 1429 h 22669"/>
                  <a:gd name="connsiteX19" fmla="*/ 7246 w 14803"/>
                  <a:gd name="connsiteY19" fmla="*/ 9716 h 22669"/>
                  <a:gd name="connsiteX20" fmla="*/ 11628 w 14803"/>
                  <a:gd name="connsiteY20" fmla="*/ 762 h 22669"/>
                  <a:gd name="connsiteX21" fmla="*/ 12580 w 14803"/>
                  <a:gd name="connsiteY21" fmla="*/ 0 h 22669"/>
                  <a:gd name="connsiteX22" fmla="*/ 12580 w 14803"/>
                  <a:gd name="connsiteY22" fmla="*/ 0 h 22669"/>
                  <a:gd name="connsiteX23" fmla="*/ 14104 w 14803"/>
                  <a:gd name="connsiteY23" fmla="*/ 1524 h 22669"/>
                  <a:gd name="connsiteX24" fmla="*/ 14104 w 14803"/>
                  <a:gd name="connsiteY24" fmla="*/ 1619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803" h="22669">
                    <a:moveTo>
                      <a:pt x="14104" y="1619"/>
                    </a:moveTo>
                    <a:lnTo>
                      <a:pt x="14771" y="20098"/>
                    </a:lnTo>
                    <a:cubicBezTo>
                      <a:pt x="14942" y="20927"/>
                      <a:pt x="14409" y="21727"/>
                      <a:pt x="13590" y="21898"/>
                    </a:cubicBezTo>
                    <a:cubicBezTo>
                      <a:pt x="13571" y="21898"/>
                      <a:pt x="13552" y="21908"/>
                      <a:pt x="13533" y="21908"/>
                    </a:cubicBezTo>
                    <a:cubicBezTo>
                      <a:pt x="12866" y="21908"/>
                      <a:pt x="12295" y="21146"/>
                      <a:pt x="12199" y="20288"/>
                    </a:cubicBezTo>
                    <a:lnTo>
                      <a:pt x="11723" y="7049"/>
                    </a:lnTo>
                    <a:lnTo>
                      <a:pt x="8580" y="13621"/>
                    </a:lnTo>
                    <a:cubicBezTo>
                      <a:pt x="8418" y="14069"/>
                      <a:pt x="8008" y="14373"/>
                      <a:pt x="7532" y="14383"/>
                    </a:cubicBezTo>
                    <a:lnTo>
                      <a:pt x="7532" y="14383"/>
                    </a:lnTo>
                    <a:cubicBezTo>
                      <a:pt x="7056" y="14402"/>
                      <a:pt x="6608" y="14145"/>
                      <a:pt x="6389" y="13716"/>
                    </a:cubicBezTo>
                    <a:lnTo>
                      <a:pt x="2770" y="7716"/>
                    </a:lnTo>
                    <a:lnTo>
                      <a:pt x="3341" y="20860"/>
                    </a:lnTo>
                    <a:cubicBezTo>
                      <a:pt x="3417" y="21679"/>
                      <a:pt x="2893" y="22441"/>
                      <a:pt x="2103" y="22670"/>
                    </a:cubicBezTo>
                    <a:cubicBezTo>
                      <a:pt x="1312" y="22622"/>
                      <a:pt x="712" y="21946"/>
                      <a:pt x="760" y="21165"/>
                    </a:cubicBezTo>
                    <a:cubicBezTo>
                      <a:pt x="760" y="21127"/>
                      <a:pt x="760" y="21089"/>
                      <a:pt x="769" y="21050"/>
                    </a:cubicBezTo>
                    <a:lnTo>
                      <a:pt x="7" y="2572"/>
                    </a:lnTo>
                    <a:cubicBezTo>
                      <a:pt x="-69" y="1753"/>
                      <a:pt x="455" y="991"/>
                      <a:pt x="1246" y="762"/>
                    </a:cubicBezTo>
                    <a:lnTo>
                      <a:pt x="1246" y="762"/>
                    </a:lnTo>
                    <a:cubicBezTo>
                      <a:pt x="1693" y="781"/>
                      <a:pt x="2093" y="1038"/>
                      <a:pt x="2293" y="1429"/>
                    </a:cubicBezTo>
                    <a:lnTo>
                      <a:pt x="7246" y="9716"/>
                    </a:lnTo>
                    <a:lnTo>
                      <a:pt x="11628" y="762"/>
                    </a:lnTo>
                    <a:cubicBezTo>
                      <a:pt x="11752" y="333"/>
                      <a:pt x="12133" y="29"/>
                      <a:pt x="12580" y="0"/>
                    </a:cubicBezTo>
                    <a:lnTo>
                      <a:pt x="12580" y="0"/>
                    </a:lnTo>
                    <a:cubicBezTo>
                      <a:pt x="13419" y="0"/>
                      <a:pt x="14104" y="676"/>
                      <a:pt x="14104" y="1524"/>
                    </a:cubicBezTo>
                    <a:cubicBezTo>
                      <a:pt x="14104" y="1553"/>
                      <a:pt x="14104" y="1591"/>
                      <a:pt x="14104" y="16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474FF960-49EF-47DF-886C-A549164A43E4}"/>
                  </a:ext>
                </a:extLst>
              </p:cNvPr>
              <p:cNvSpPr/>
              <p:nvPr/>
            </p:nvSpPr>
            <p:spPr>
              <a:xfrm>
                <a:off x="5095664" y="4699435"/>
                <a:ext cx="11650" cy="22869"/>
              </a:xfrm>
              <a:custGeom>
                <a:avLst/>
                <a:gdLst>
                  <a:gd name="connsiteX0" fmla="*/ 8212 w 11650"/>
                  <a:gd name="connsiteY0" fmla="*/ 12963 h 22869"/>
                  <a:gd name="connsiteX1" fmla="*/ 5545 w 11650"/>
                  <a:gd name="connsiteY1" fmla="*/ 14297 h 22869"/>
                  <a:gd name="connsiteX2" fmla="*/ 7259 w 11650"/>
                  <a:gd name="connsiteY2" fmla="*/ 20678 h 22869"/>
                  <a:gd name="connsiteX3" fmla="*/ 6402 w 11650"/>
                  <a:gd name="connsiteY3" fmla="*/ 22869 h 22869"/>
                  <a:gd name="connsiteX4" fmla="*/ 4783 w 11650"/>
                  <a:gd name="connsiteY4" fmla="*/ 21821 h 22869"/>
                  <a:gd name="connsiteX5" fmla="*/ 115 w 11650"/>
                  <a:gd name="connsiteY5" fmla="*/ 4486 h 22869"/>
                  <a:gd name="connsiteX6" fmla="*/ 877 w 11650"/>
                  <a:gd name="connsiteY6" fmla="*/ 2295 h 22869"/>
                  <a:gd name="connsiteX7" fmla="*/ 877 w 11650"/>
                  <a:gd name="connsiteY7" fmla="*/ 2295 h 22869"/>
                  <a:gd name="connsiteX8" fmla="*/ 4878 w 11650"/>
                  <a:gd name="connsiteY8" fmla="*/ 390 h 22869"/>
                  <a:gd name="connsiteX9" fmla="*/ 11260 w 11650"/>
                  <a:gd name="connsiteY9" fmla="*/ 4391 h 22869"/>
                  <a:gd name="connsiteX10" fmla="*/ 8212 w 11650"/>
                  <a:gd name="connsiteY10" fmla="*/ 12963 h 22869"/>
                  <a:gd name="connsiteX11" fmla="*/ 4687 w 11650"/>
                  <a:gd name="connsiteY11" fmla="*/ 11058 h 22869"/>
                  <a:gd name="connsiteX12" fmla="*/ 7354 w 11650"/>
                  <a:gd name="connsiteY12" fmla="*/ 9725 h 22869"/>
                  <a:gd name="connsiteX13" fmla="*/ 8878 w 11650"/>
                  <a:gd name="connsiteY13" fmla="*/ 5629 h 22869"/>
                  <a:gd name="connsiteX14" fmla="*/ 5735 w 11650"/>
                  <a:gd name="connsiteY14" fmla="*/ 3629 h 22869"/>
                  <a:gd name="connsiteX15" fmla="*/ 2973 w 11650"/>
                  <a:gd name="connsiteY15" fmla="*/ 4962 h 2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650" h="22869">
                    <a:moveTo>
                      <a:pt x="8212" y="12963"/>
                    </a:moveTo>
                    <a:lnTo>
                      <a:pt x="5545" y="14297"/>
                    </a:lnTo>
                    <a:lnTo>
                      <a:pt x="7259" y="20678"/>
                    </a:lnTo>
                    <a:cubicBezTo>
                      <a:pt x="7516" y="21517"/>
                      <a:pt x="7154" y="22421"/>
                      <a:pt x="6402" y="22869"/>
                    </a:cubicBezTo>
                    <a:cubicBezTo>
                      <a:pt x="5735" y="22869"/>
                      <a:pt x="5068" y="22869"/>
                      <a:pt x="4783" y="21821"/>
                    </a:cubicBezTo>
                    <a:lnTo>
                      <a:pt x="115" y="4486"/>
                    </a:lnTo>
                    <a:cubicBezTo>
                      <a:pt x="-189" y="3667"/>
                      <a:pt x="125" y="2743"/>
                      <a:pt x="877" y="2295"/>
                    </a:cubicBezTo>
                    <a:lnTo>
                      <a:pt x="877" y="2295"/>
                    </a:lnTo>
                    <a:lnTo>
                      <a:pt x="4878" y="390"/>
                    </a:lnTo>
                    <a:cubicBezTo>
                      <a:pt x="7450" y="-848"/>
                      <a:pt x="10307" y="962"/>
                      <a:pt x="11260" y="4391"/>
                    </a:cubicBezTo>
                    <a:cubicBezTo>
                      <a:pt x="12355" y="7610"/>
                      <a:pt x="11088" y="11153"/>
                      <a:pt x="8212" y="12963"/>
                    </a:cubicBezTo>
                    <a:close/>
                    <a:moveTo>
                      <a:pt x="4687" y="11058"/>
                    </a:moveTo>
                    <a:lnTo>
                      <a:pt x="7354" y="9725"/>
                    </a:lnTo>
                    <a:cubicBezTo>
                      <a:pt x="8669" y="8820"/>
                      <a:pt x="9278" y="7181"/>
                      <a:pt x="8878" y="5629"/>
                    </a:cubicBezTo>
                    <a:cubicBezTo>
                      <a:pt x="8878" y="3914"/>
                      <a:pt x="6973" y="3057"/>
                      <a:pt x="5735" y="3629"/>
                    </a:cubicBezTo>
                    <a:lnTo>
                      <a:pt x="2973" y="49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B7626ABD-EA87-406A-8424-863F2AD0EC97}"/>
                  </a:ext>
                </a:extLst>
              </p:cNvPr>
              <p:cNvSpPr/>
              <p:nvPr/>
            </p:nvSpPr>
            <p:spPr>
              <a:xfrm>
                <a:off x="5016916" y="4605957"/>
                <a:ext cx="7902" cy="10380"/>
              </a:xfrm>
              <a:custGeom>
                <a:avLst/>
                <a:gdLst>
                  <a:gd name="connsiteX0" fmla="*/ 7807 w 7902"/>
                  <a:gd name="connsiteY0" fmla="*/ 5952 h 10380"/>
                  <a:gd name="connsiteX1" fmla="*/ 3425 w 7902"/>
                  <a:gd name="connsiteY1" fmla="*/ 10333 h 10380"/>
                  <a:gd name="connsiteX2" fmla="*/ 92 w 7902"/>
                  <a:gd name="connsiteY2" fmla="*/ 4523 h 10380"/>
                  <a:gd name="connsiteX3" fmla="*/ 4473 w 7902"/>
                  <a:gd name="connsiteY3" fmla="*/ 47 h 10380"/>
                  <a:gd name="connsiteX4" fmla="*/ 7807 w 7902"/>
                  <a:gd name="connsiteY4" fmla="*/ 5952 h 1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2" h="10380">
                    <a:moveTo>
                      <a:pt x="7807" y="5952"/>
                    </a:moveTo>
                    <a:cubicBezTo>
                      <a:pt x="7807" y="8714"/>
                      <a:pt x="5521" y="10715"/>
                      <a:pt x="3425" y="10333"/>
                    </a:cubicBezTo>
                    <a:cubicBezTo>
                      <a:pt x="1035" y="9486"/>
                      <a:pt x="-385" y="7019"/>
                      <a:pt x="92" y="4523"/>
                    </a:cubicBezTo>
                    <a:cubicBezTo>
                      <a:pt x="92" y="1666"/>
                      <a:pt x="2378" y="-335"/>
                      <a:pt x="4473" y="47"/>
                    </a:cubicBezTo>
                    <a:cubicBezTo>
                      <a:pt x="6883" y="932"/>
                      <a:pt x="8293" y="3437"/>
                      <a:pt x="7807" y="5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E31FF637-66DE-4C8E-AE48-ED2B86B0B82D}"/>
                  </a:ext>
                </a:extLst>
              </p:cNvPr>
              <p:cNvSpPr/>
              <p:nvPr/>
            </p:nvSpPr>
            <p:spPr>
              <a:xfrm>
                <a:off x="5145789" y="4629841"/>
                <a:ext cx="7911" cy="10310"/>
              </a:xfrm>
              <a:custGeom>
                <a:avLst/>
                <a:gdLst>
                  <a:gd name="connsiteX0" fmla="*/ 7807 w 7911"/>
                  <a:gd name="connsiteY0" fmla="*/ 5881 h 10310"/>
                  <a:gd name="connsiteX1" fmla="*/ 3425 w 7911"/>
                  <a:gd name="connsiteY1" fmla="*/ 10262 h 10310"/>
                  <a:gd name="connsiteX2" fmla="*/ 92 w 7911"/>
                  <a:gd name="connsiteY2" fmla="*/ 4452 h 10310"/>
                  <a:gd name="connsiteX3" fmla="*/ 4473 w 7911"/>
                  <a:gd name="connsiteY3" fmla="*/ 70 h 10310"/>
                  <a:gd name="connsiteX4" fmla="*/ 7807 w 7911"/>
                  <a:gd name="connsiteY4" fmla="*/ 5881 h 1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1" h="10310">
                    <a:moveTo>
                      <a:pt x="7807" y="5881"/>
                    </a:moveTo>
                    <a:cubicBezTo>
                      <a:pt x="7807" y="8738"/>
                      <a:pt x="5521" y="10643"/>
                      <a:pt x="3425" y="10262"/>
                    </a:cubicBezTo>
                    <a:cubicBezTo>
                      <a:pt x="1035" y="9414"/>
                      <a:pt x="-385" y="6947"/>
                      <a:pt x="92" y="4452"/>
                    </a:cubicBezTo>
                    <a:cubicBezTo>
                      <a:pt x="92" y="1594"/>
                      <a:pt x="2378" y="-406"/>
                      <a:pt x="4473" y="70"/>
                    </a:cubicBezTo>
                    <a:cubicBezTo>
                      <a:pt x="6893" y="880"/>
                      <a:pt x="8321" y="3375"/>
                      <a:pt x="7807" y="5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2196A1E7-7325-4212-A893-3FB25BE00C7E}"/>
                  </a:ext>
                </a:extLst>
              </p:cNvPr>
              <p:cNvSpPr/>
              <p:nvPr/>
            </p:nvSpPr>
            <p:spPr>
              <a:xfrm>
                <a:off x="5075835" y="4295013"/>
                <a:ext cx="121956" cy="199500"/>
              </a:xfrm>
              <a:custGeom>
                <a:avLst/>
                <a:gdLst>
                  <a:gd name="connsiteX0" fmla="*/ 37 w 121956"/>
                  <a:gd name="connsiteY0" fmla="*/ 120682 h 199500"/>
                  <a:gd name="connsiteX1" fmla="*/ 50615 w 121956"/>
                  <a:gd name="connsiteY1" fmla="*/ 199358 h 199500"/>
                  <a:gd name="connsiteX2" fmla="*/ 83190 w 121956"/>
                  <a:gd name="connsiteY2" fmla="*/ 143256 h 199500"/>
                  <a:gd name="connsiteX3" fmla="*/ 85762 w 121956"/>
                  <a:gd name="connsiteY3" fmla="*/ 139160 h 199500"/>
                  <a:gd name="connsiteX4" fmla="*/ 121957 w 121956"/>
                  <a:gd name="connsiteY4" fmla="*/ 82677 h 199500"/>
                  <a:gd name="connsiteX5" fmla="*/ 58139 w 121956"/>
                  <a:gd name="connsiteY5" fmla="*/ 0 h 199500"/>
                  <a:gd name="connsiteX6" fmla="*/ 37 w 121956"/>
                  <a:gd name="connsiteY6" fmla="*/ 120682 h 19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56" h="199500">
                    <a:moveTo>
                      <a:pt x="37" y="120682"/>
                    </a:moveTo>
                    <a:cubicBezTo>
                      <a:pt x="-916" y="128588"/>
                      <a:pt x="16705" y="188785"/>
                      <a:pt x="50615" y="199358"/>
                    </a:cubicBezTo>
                    <a:cubicBezTo>
                      <a:pt x="61759" y="202787"/>
                      <a:pt x="83190" y="143256"/>
                      <a:pt x="83190" y="143256"/>
                    </a:cubicBezTo>
                    <a:lnTo>
                      <a:pt x="85762" y="139160"/>
                    </a:lnTo>
                    <a:lnTo>
                      <a:pt x="121957" y="82677"/>
                    </a:lnTo>
                    <a:lnTo>
                      <a:pt x="58139" y="0"/>
                    </a:lnTo>
                    <a:cubicBezTo>
                      <a:pt x="58139" y="0"/>
                      <a:pt x="989" y="117348"/>
                      <a:pt x="37" y="120682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4E234585-86E2-402D-96D1-B1055B7187EC}"/>
                  </a:ext>
                </a:extLst>
              </p:cNvPr>
              <p:cNvSpPr/>
              <p:nvPr/>
            </p:nvSpPr>
            <p:spPr>
              <a:xfrm>
                <a:off x="5097537" y="4295013"/>
                <a:ext cx="100254" cy="166115"/>
              </a:xfrm>
              <a:custGeom>
                <a:avLst/>
                <a:gdLst>
                  <a:gd name="connsiteX0" fmla="*/ 100255 w 100254"/>
                  <a:gd name="connsiteY0" fmla="*/ 82677 h 166115"/>
                  <a:gd name="connsiteX1" fmla="*/ 64060 w 100254"/>
                  <a:gd name="connsiteY1" fmla="*/ 139160 h 166115"/>
                  <a:gd name="connsiteX2" fmla="*/ 61488 w 100254"/>
                  <a:gd name="connsiteY2" fmla="*/ 143256 h 166115"/>
                  <a:gd name="connsiteX3" fmla="*/ 51963 w 100254"/>
                  <a:gd name="connsiteY3" fmla="*/ 166116 h 166115"/>
                  <a:gd name="connsiteX4" fmla="*/ 52 w 100254"/>
                  <a:gd name="connsiteY4" fmla="*/ 74104 h 166115"/>
                  <a:gd name="connsiteX5" fmla="*/ 36342 w 100254"/>
                  <a:gd name="connsiteY5" fmla="*/ 0 h 1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254" h="166115">
                    <a:moveTo>
                      <a:pt x="100255" y="82677"/>
                    </a:moveTo>
                    <a:lnTo>
                      <a:pt x="64060" y="139160"/>
                    </a:lnTo>
                    <a:lnTo>
                      <a:pt x="61488" y="143256"/>
                    </a:lnTo>
                    <a:cubicBezTo>
                      <a:pt x="61488" y="143256"/>
                      <a:pt x="57583" y="154019"/>
                      <a:pt x="51963" y="166116"/>
                    </a:cubicBezTo>
                    <a:cubicBezTo>
                      <a:pt x="18854" y="147523"/>
                      <a:pt x="-1158" y="112052"/>
                      <a:pt x="52" y="74104"/>
                    </a:cubicBezTo>
                    <a:cubicBezTo>
                      <a:pt x="16530" y="40100"/>
                      <a:pt x="36342" y="0"/>
                      <a:pt x="3634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B6D37EC3-200A-4444-BCD6-E0382EBFC828}"/>
                  </a:ext>
                </a:extLst>
              </p:cNvPr>
              <p:cNvSpPr/>
              <p:nvPr/>
            </p:nvSpPr>
            <p:spPr>
              <a:xfrm>
                <a:off x="5088652" y="4117797"/>
                <a:ext cx="270434" cy="338435"/>
              </a:xfrm>
              <a:custGeom>
                <a:avLst/>
                <a:gdLst>
                  <a:gd name="connsiteX0" fmla="*/ 253348 w 270434"/>
                  <a:gd name="connsiteY0" fmla="*/ 219793 h 338435"/>
                  <a:gd name="connsiteX1" fmla="*/ 90280 w 270434"/>
                  <a:gd name="connsiteY1" fmla="*/ 332569 h 338435"/>
                  <a:gd name="connsiteX2" fmla="*/ 7127 w 270434"/>
                  <a:gd name="connsiteY2" fmla="*/ 148450 h 338435"/>
                  <a:gd name="connsiteX3" fmla="*/ 179910 w 270434"/>
                  <a:gd name="connsiteY3" fmla="*/ 5575 h 338435"/>
                  <a:gd name="connsiteX4" fmla="*/ 253348 w 270434"/>
                  <a:gd name="connsiteY4" fmla="*/ 219793 h 33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434" h="338435">
                    <a:moveTo>
                      <a:pt x="253348" y="219793"/>
                    </a:moveTo>
                    <a:cubicBezTo>
                      <a:pt x="206295" y="355619"/>
                      <a:pt x="119522" y="342760"/>
                      <a:pt x="90280" y="332569"/>
                    </a:cubicBezTo>
                    <a:cubicBezTo>
                      <a:pt x="63705" y="323044"/>
                      <a:pt x="-25639" y="288468"/>
                      <a:pt x="7127" y="148450"/>
                    </a:cubicBezTo>
                    <a:cubicBezTo>
                      <a:pt x="39893" y="8433"/>
                      <a:pt x="117998" y="-12618"/>
                      <a:pt x="179910" y="5575"/>
                    </a:cubicBezTo>
                    <a:cubicBezTo>
                      <a:pt x="241823" y="23768"/>
                      <a:pt x="300402" y="83871"/>
                      <a:pt x="253348" y="219793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65944716-0D2C-4A1C-8B34-F533B4E46A41}"/>
                  </a:ext>
                </a:extLst>
              </p:cNvPr>
              <p:cNvSpPr/>
              <p:nvPr/>
            </p:nvSpPr>
            <p:spPr>
              <a:xfrm>
                <a:off x="5307548" y="4306320"/>
                <a:ext cx="23519" cy="20293"/>
              </a:xfrm>
              <a:custGeom>
                <a:avLst/>
                <a:gdLst>
                  <a:gd name="connsiteX0" fmla="*/ 15402 w 23519"/>
                  <a:gd name="connsiteY0" fmla="*/ 19649 h 20293"/>
                  <a:gd name="connsiteX1" fmla="*/ 7306 w 23519"/>
                  <a:gd name="connsiteY1" fmla="*/ 13933 h 20293"/>
                  <a:gd name="connsiteX2" fmla="*/ 162 w 23519"/>
                  <a:gd name="connsiteY2" fmla="*/ 6504 h 20293"/>
                  <a:gd name="connsiteX3" fmla="*/ 2544 w 23519"/>
                  <a:gd name="connsiteY3" fmla="*/ 789 h 20293"/>
                  <a:gd name="connsiteX4" fmla="*/ 15212 w 23519"/>
                  <a:gd name="connsiteY4" fmla="*/ 2980 h 20293"/>
                  <a:gd name="connsiteX5" fmla="*/ 23403 w 23519"/>
                  <a:gd name="connsiteY5" fmla="*/ 13648 h 20293"/>
                  <a:gd name="connsiteX6" fmla="*/ 19117 w 23519"/>
                  <a:gd name="connsiteY6" fmla="*/ 20182 h 20293"/>
                  <a:gd name="connsiteX7" fmla="*/ 15402 w 23519"/>
                  <a:gd name="connsiteY7" fmla="*/ 19649 h 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19" h="20293">
                    <a:moveTo>
                      <a:pt x="15402" y="19649"/>
                    </a:moveTo>
                    <a:cubicBezTo>
                      <a:pt x="12602" y="17886"/>
                      <a:pt x="9906" y="15981"/>
                      <a:pt x="7306" y="13933"/>
                    </a:cubicBezTo>
                    <a:cubicBezTo>
                      <a:pt x="4163" y="11743"/>
                      <a:pt x="1496" y="10314"/>
                      <a:pt x="162" y="6504"/>
                    </a:cubicBezTo>
                    <a:cubicBezTo>
                      <a:pt x="-409" y="4285"/>
                      <a:pt x="562" y="1951"/>
                      <a:pt x="2544" y="789"/>
                    </a:cubicBezTo>
                    <a:cubicBezTo>
                      <a:pt x="6858" y="-792"/>
                      <a:pt x="11688" y="36"/>
                      <a:pt x="15212" y="2980"/>
                    </a:cubicBezTo>
                    <a:cubicBezTo>
                      <a:pt x="19146" y="5418"/>
                      <a:pt x="22060" y="9219"/>
                      <a:pt x="23403" y="13648"/>
                    </a:cubicBezTo>
                    <a:cubicBezTo>
                      <a:pt x="24022" y="16639"/>
                      <a:pt x="22108" y="19563"/>
                      <a:pt x="19117" y="20182"/>
                    </a:cubicBezTo>
                    <a:cubicBezTo>
                      <a:pt x="17850" y="20439"/>
                      <a:pt x="16536" y="20248"/>
                      <a:pt x="15402" y="196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DE32563D-0C4C-40C3-AD1B-346C10FB7771}"/>
                  </a:ext>
                </a:extLst>
              </p:cNvPr>
              <p:cNvSpPr/>
              <p:nvPr/>
            </p:nvSpPr>
            <p:spPr>
              <a:xfrm>
                <a:off x="5227213" y="4279795"/>
                <a:ext cx="26570" cy="14871"/>
              </a:xfrm>
              <a:custGeom>
                <a:avLst/>
                <a:gdLst>
                  <a:gd name="connsiteX0" fmla="*/ 4107 w 26570"/>
                  <a:gd name="connsiteY0" fmla="*/ 12074 h 14871"/>
                  <a:gd name="connsiteX1" fmla="*/ 13632 w 26570"/>
                  <a:gd name="connsiteY1" fmla="*/ 13979 h 14871"/>
                  <a:gd name="connsiteX2" fmla="*/ 24014 w 26570"/>
                  <a:gd name="connsiteY2" fmla="*/ 13979 h 14871"/>
                  <a:gd name="connsiteX3" fmla="*/ 26395 w 26570"/>
                  <a:gd name="connsiteY3" fmla="*/ 8264 h 14871"/>
                  <a:gd name="connsiteX4" fmla="*/ 16108 w 26570"/>
                  <a:gd name="connsiteY4" fmla="*/ 644 h 14871"/>
                  <a:gd name="connsiteX5" fmla="*/ 2773 w 26570"/>
                  <a:gd name="connsiteY5" fmla="*/ 2073 h 14871"/>
                  <a:gd name="connsiteX6" fmla="*/ 697 w 26570"/>
                  <a:gd name="connsiteY6" fmla="*/ 9464 h 14871"/>
                  <a:gd name="connsiteX7" fmla="*/ 4107 w 26570"/>
                  <a:gd name="connsiteY7" fmla="*/ 12074 h 1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70" h="14871">
                    <a:moveTo>
                      <a:pt x="4107" y="12074"/>
                    </a:moveTo>
                    <a:cubicBezTo>
                      <a:pt x="7240" y="12893"/>
                      <a:pt x="10422" y="13531"/>
                      <a:pt x="13632" y="13979"/>
                    </a:cubicBezTo>
                    <a:cubicBezTo>
                      <a:pt x="16994" y="15170"/>
                      <a:pt x="20651" y="15170"/>
                      <a:pt x="24014" y="13979"/>
                    </a:cubicBezTo>
                    <a:cubicBezTo>
                      <a:pt x="26024" y="12845"/>
                      <a:pt x="26995" y="10493"/>
                      <a:pt x="26395" y="8264"/>
                    </a:cubicBezTo>
                    <a:cubicBezTo>
                      <a:pt x="24662" y="3997"/>
                      <a:pt x="20690" y="1054"/>
                      <a:pt x="16108" y="644"/>
                    </a:cubicBezTo>
                    <a:cubicBezTo>
                      <a:pt x="11641" y="-566"/>
                      <a:pt x="6878" y="-61"/>
                      <a:pt x="2773" y="2073"/>
                    </a:cubicBezTo>
                    <a:cubicBezTo>
                      <a:pt x="154" y="3539"/>
                      <a:pt x="-770" y="6845"/>
                      <a:pt x="697" y="9464"/>
                    </a:cubicBezTo>
                    <a:cubicBezTo>
                      <a:pt x="1421" y="10769"/>
                      <a:pt x="2659" y="11712"/>
                      <a:pt x="4107" y="120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7991C9D1-5B8C-46DD-BE50-9483838EE8E7}"/>
                  </a:ext>
                </a:extLst>
              </p:cNvPr>
              <p:cNvSpPr/>
              <p:nvPr/>
            </p:nvSpPr>
            <p:spPr>
              <a:xfrm>
                <a:off x="5217079" y="4312965"/>
                <a:ext cx="24092" cy="30649"/>
              </a:xfrm>
              <a:custGeom>
                <a:avLst/>
                <a:gdLst>
                  <a:gd name="connsiteX0" fmla="*/ 19384 w 24092"/>
                  <a:gd name="connsiteY0" fmla="*/ 1097 h 30649"/>
                  <a:gd name="connsiteX1" fmla="*/ 5478 w 24092"/>
                  <a:gd name="connsiteY1" fmla="*/ 29672 h 30649"/>
                  <a:gd name="connsiteX2" fmla="*/ 19384 w 24092"/>
                  <a:gd name="connsiteY2" fmla="*/ 1097 h 3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92" h="30649">
                    <a:moveTo>
                      <a:pt x="19384" y="1097"/>
                    </a:moveTo>
                    <a:cubicBezTo>
                      <a:pt x="5192" y="-5951"/>
                      <a:pt x="-7667" y="23005"/>
                      <a:pt x="5478" y="29672"/>
                    </a:cubicBezTo>
                    <a:cubicBezTo>
                      <a:pt x="18622" y="36340"/>
                      <a:pt x="31195" y="6908"/>
                      <a:pt x="19384" y="10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E7650BFF-442E-49C3-A5E0-DE0544062990}"/>
                  </a:ext>
                </a:extLst>
              </p:cNvPr>
              <p:cNvSpPr/>
              <p:nvPr/>
            </p:nvSpPr>
            <p:spPr>
              <a:xfrm>
                <a:off x="5211375" y="4304728"/>
                <a:ext cx="19984" cy="16881"/>
              </a:xfrm>
              <a:custGeom>
                <a:avLst/>
                <a:gdLst>
                  <a:gd name="connsiteX0" fmla="*/ 18802 w 19984"/>
                  <a:gd name="connsiteY0" fmla="*/ 8287 h 16881"/>
                  <a:gd name="connsiteX1" fmla="*/ 8610 w 19984"/>
                  <a:gd name="connsiteY1" fmla="*/ 9525 h 16881"/>
                  <a:gd name="connsiteX2" fmla="*/ 2609 w 19984"/>
                  <a:gd name="connsiteY2" fmla="*/ 0 h 16881"/>
                  <a:gd name="connsiteX3" fmla="*/ 1943 w 19984"/>
                  <a:gd name="connsiteY3" fmla="*/ 0 h 16881"/>
                  <a:gd name="connsiteX4" fmla="*/ 4610 w 19984"/>
                  <a:gd name="connsiteY4" fmla="*/ 15621 h 16881"/>
                  <a:gd name="connsiteX5" fmla="*/ 19564 w 19984"/>
                  <a:gd name="connsiteY5" fmla="*/ 10668 h 16881"/>
                  <a:gd name="connsiteX6" fmla="*/ 18802 w 19984"/>
                  <a:gd name="connsiteY6" fmla="*/ 8287 h 1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84" h="16881">
                    <a:moveTo>
                      <a:pt x="18802" y="8287"/>
                    </a:moveTo>
                    <a:cubicBezTo>
                      <a:pt x="15468" y="8763"/>
                      <a:pt x="11754" y="10573"/>
                      <a:pt x="8610" y="9525"/>
                    </a:cubicBezTo>
                    <a:cubicBezTo>
                      <a:pt x="5467" y="8477"/>
                      <a:pt x="3562" y="4096"/>
                      <a:pt x="2609" y="0"/>
                    </a:cubicBezTo>
                    <a:cubicBezTo>
                      <a:pt x="2609" y="0"/>
                      <a:pt x="2133" y="0"/>
                      <a:pt x="1943" y="0"/>
                    </a:cubicBezTo>
                    <a:cubicBezTo>
                      <a:pt x="-1458" y="5086"/>
                      <a:pt x="-286" y="11944"/>
                      <a:pt x="4610" y="15621"/>
                    </a:cubicBezTo>
                    <a:cubicBezTo>
                      <a:pt x="9658" y="18764"/>
                      <a:pt x="15659" y="15621"/>
                      <a:pt x="19564" y="10668"/>
                    </a:cubicBezTo>
                    <a:cubicBezTo>
                      <a:pt x="20326" y="10096"/>
                      <a:pt x="20040" y="8096"/>
                      <a:pt x="18802" y="82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D550E22D-E7CB-48A1-9057-1D356A27700B}"/>
                  </a:ext>
                </a:extLst>
              </p:cNvPr>
              <p:cNvSpPr/>
              <p:nvPr/>
            </p:nvSpPr>
            <p:spPr>
              <a:xfrm>
                <a:off x="5285465" y="4339124"/>
                <a:ext cx="23751" cy="30765"/>
              </a:xfrm>
              <a:custGeom>
                <a:avLst/>
                <a:gdLst>
                  <a:gd name="connsiteX0" fmla="*/ 16912 w 23751"/>
                  <a:gd name="connsiteY0" fmla="*/ 466 h 30765"/>
                  <a:gd name="connsiteX1" fmla="*/ 6053 w 23751"/>
                  <a:gd name="connsiteY1" fmla="*/ 30184 h 30765"/>
                  <a:gd name="connsiteX2" fmla="*/ 16912 w 23751"/>
                  <a:gd name="connsiteY2" fmla="*/ 466 h 3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51" h="30765">
                    <a:moveTo>
                      <a:pt x="16912" y="466"/>
                    </a:moveTo>
                    <a:cubicBezTo>
                      <a:pt x="31771" y="5895"/>
                      <a:pt x="19769" y="35232"/>
                      <a:pt x="6053" y="30184"/>
                    </a:cubicBezTo>
                    <a:cubicBezTo>
                      <a:pt x="-7663" y="25135"/>
                      <a:pt x="4529" y="-4011"/>
                      <a:pt x="16912" y="4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90D4F12D-D90F-44D3-AF1E-6E3518901B73}"/>
                  </a:ext>
                </a:extLst>
              </p:cNvPr>
              <p:cNvSpPr/>
              <p:nvPr/>
            </p:nvSpPr>
            <p:spPr>
              <a:xfrm>
                <a:off x="5304744" y="4343831"/>
                <a:ext cx="18492" cy="15092"/>
              </a:xfrm>
              <a:custGeom>
                <a:avLst/>
                <a:gdLst>
                  <a:gd name="connsiteX0" fmla="*/ 2967 w 18492"/>
                  <a:gd name="connsiteY0" fmla="*/ 235 h 15092"/>
                  <a:gd name="connsiteX1" fmla="*/ 8491 w 18492"/>
                  <a:gd name="connsiteY1" fmla="*/ 7760 h 15092"/>
                  <a:gd name="connsiteX2" fmla="*/ 18492 w 18492"/>
                  <a:gd name="connsiteY2" fmla="*/ 4902 h 15092"/>
                  <a:gd name="connsiteX3" fmla="*/ 18492 w 18492"/>
                  <a:gd name="connsiteY3" fmla="*/ 5379 h 15092"/>
                  <a:gd name="connsiteX4" fmla="*/ 6300 w 18492"/>
                  <a:gd name="connsiteY4" fmla="*/ 14904 h 15092"/>
                  <a:gd name="connsiteX5" fmla="*/ 300 w 18492"/>
                  <a:gd name="connsiteY5" fmla="*/ 1474 h 15092"/>
                  <a:gd name="connsiteX6" fmla="*/ 2967 w 18492"/>
                  <a:gd name="connsiteY6" fmla="*/ 235 h 1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92" h="15092">
                    <a:moveTo>
                      <a:pt x="2967" y="235"/>
                    </a:moveTo>
                    <a:cubicBezTo>
                      <a:pt x="4586" y="2712"/>
                      <a:pt x="5729" y="6426"/>
                      <a:pt x="8491" y="7760"/>
                    </a:cubicBezTo>
                    <a:cubicBezTo>
                      <a:pt x="11253" y="9093"/>
                      <a:pt x="15254" y="7093"/>
                      <a:pt x="18492" y="4902"/>
                    </a:cubicBezTo>
                    <a:cubicBezTo>
                      <a:pt x="18492" y="4902"/>
                      <a:pt x="18492" y="4902"/>
                      <a:pt x="18492" y="5379"/>
                    </a:cubicBezTo>
                    <a:cubicBezTo>
                      <a:pt x="16301" y="11094"/>
                      <a:pt x="12110" y="16142"/>
                      <a:pt x="6300" y="14904"/>
                    </a:cubicBezTo>
                    <a:cubicBezTo>
                      <a:pt x="490" y="13666"/>
                      <a:pt x="-653" y="7569"/>
                      <a:pt x="300" y="1474"/>
                    </a:cubicBezTo>
                    <a:cubicBezTo>
                      <a:pt x="680" y="426"/>
                      <a:pt x="2300" y="-432"/>
                      <a:pt x="2967" y="2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65C7F306-66E9-4450-B194-5797C14A5F29}"/>
                  </a:ext>
                </a:extLst>
              </p:cNvPr>
              <p:cNvSpPr/>
              <p:nvPr/>
            </p:nvSpPr>
            <p:spPr>
              <a:xfrm>
                <a:off x="5204483" y="4394577"/>
                <a:ext cx="17238" cy="13890"/>
              </a:xfrm>
              <a:custGeom>
                <a:avLst/>
                <a:gdLst>
                  <a:gd name="connsiteX0" fmla="*/ 1691 w 17238"/>
                  <a:gd name="connsiteY0" fmla="*/ 448 h 13890"/>
                  <a:gd name="connsiteX1" fmla="*/ 6454 w 17238"/>
                  <a:gd name="connsiteY1" fmla="*/ 9211 h 13890"/>
                  <a:gd name="connsiteX2" fmla="*/ 17027 w 17238"/>
                  <a:gd name="connsiteY2" fmla="*/ 11782 h 13890"/>
                  <a:gd name="connsiteX3" fmla="*/ 17027 w 17238"/>
                  <a:gd name="connsiteY3" fmla="*/ 12354 h 13890"/>
                  <a:gd name="connsiteX4" fmla="*/ 3596 w 17238"/>
                  <a:gd name="connsiteY4" fmla="*/ 11592 h 13890"/>
                  <a:gd name="connsiteX5" fmla="*/ 548 w 17238"/>
                  <a:gd name="connsiteY5" fmla="*/ 352 h 13890"/>
                  <a:gd name="connsiteX6" fmla="*/ 1691 w 17238"/>
                  <a:gd name="connsiteY6" fmla="*/ 448 h 1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38" h="13890">
                    <a:moveTo>
                      <a:pt x="1691" y="448"/>
                    </a:moveTo>
                    <a:cubicBezTo>
                      <a:pt x="2739" y="3496"/>
                      <a:pt x="3406" y="7401"/>
                      <a:pt x="6454" y="9211"/>
                    </a:cubicBezTo>
                    <a:cubicBezTo>
                      <a:pt x="9768" y="10782"/>
                      <a:pt x="13359" y="11649"/>
                      <a:pt x="17027" y="11782"/>
                    </a:cubicBezTo>
                    <a:cubicBezTo>
                      <a:pt x="17027" y="11782"/>
                      <a:pt x="17503" y="12259"/>
                      <a:pt x="17027" y="12354"/>
                    </a:cubicBezTo>
                    <a:cubicBezTo>
                      <a:pt x="12759" y="14650"/>
                      <a:pt x="7568" y="14354"/>
                      <a:pt x="3596" y="11592"/>
                    </a:cubicBezTo>
                    <a:cubicBezTo>
                      <a:pt x="396" y="8811"/>
                      <a:pt x="-804" y="4372"/>
                      <a:pt x="548" y="352"/>
                    </a:cubicBezTo>
                    <a:cubicBezTo>
                      <a:pt x="739" y="-219"/>
                      <a:pt x="1501" y="-29"/>
                      <a:pt x="1691" y="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540FAE1A-ECA0-485B-863B-C61C61305F99}"/>
                  </a:ext>
                </a:extLst>
              </p:cNvPr>
              <p:cNvSpPr/>
              <p:nvPr/>
            </p:nvSpPr>
            <p:spPr>
              <a:xfrm>
                <a:off x="5222652" y="4326064"/>
                <a:ext cx="61626" cy="73481"/>
              </a:xfrm>
              <a:custGeom>
                <a:avLst/>
                <a:gdLst>
                  <a:gd name="connsiteX0" fmla="*/ 35147 w 61626"/>
                  <a:gd name="connsiteY0" fmla="*/ 52673 h 73481"/>
                  <a:gd name="connsiteX1" fmla="*/ 28480 w 61626"/>
                  <a:gd name="connsiteY1" fmla="*/ 73247 h 73481"/>
                  <a:gd name="connsiteX2" fmla="*/ 24384 w 61626"/>
                  <a:gd name="connsiteY2" fmla="*/ 72580 h 73481"/>
                  <a:gd name="connsiteX3" fmla="*/ 24384 w 61626"/>
                  <a:gd name="connsiteY3" fmla="*/ 72580 h 73481"/>
                  <a:gd name="connsiteX4" fmla="*/ 0 w 61626"/>
                  <a:gd name="connsiteY4" fmla="*/ 48768 h 73481"/>
                  <a:gd name="connsiteX5" fmla="*/ 791 w 61626"/>
                  <a:gd name="connsiteY5" fmla="*/ 48035 h 73481"/>
                  <a:gd name="connsiteX6" fmla="*/ 1333 w 61626"/>
                  <a:gd name="connsiteY6" fmla="*/ 48292 h 73481"/>
                  <a:gd name="connsiteX7" fmla="*/ 25432 w 61626"/>
                  <a:gd name="connsiteY7" fmla="*/ 68009 h 73481"/>
                  <a:gd name="connsiteX8" fmla="*/ 32385 w 61626"/>
                  <a:gd name="connsiteY8" fmla="*/ 43815 h 73481"/>
                  <a:gd name="connsiteX9" fmla="*/ 45339 w 61626"/>
                  <a:gd name="connsiteY9" fmla="*/ 53340 h 73481"/>
                  <a:gd name="connsiteX10" fmla="*/ 59722 w 61626"/>
                  <a:gd name="connsiteY10" fmla="*/ 953 h 73481"/>
                  <a:gd name="connsiteX11" fmla="*/ 60674 w 61626"/>
                  <a:gd name="connsiteY11" fmla="*/ 0 h 73481"/>
                  <a:gd name="connsiteX12" fmla="*/ 61627 w 61626"/>
                  <a:gd name="connsiteY12" fmla="*/ 953 h 73481"/>
                  <a:gd name="connsiteX13" fmla="*/ 49530 w 61626"/>
                  <a:gd name="connsiteY13" fmla="*/ 61151 h 73481"/>
                  <a:gd name="connsiteX14" fmla="*/ 35147 w 61626"/>
                  <a:gd name="connsiteY14" fmla="*/ 52673 h 7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626" h="73481">
                    <a:moveTo>
                      <a:pt x="35147" y="52673"/>
                    </a:moveTo>
                    <a:cubicBezTo>
                      <a:pt x="35147" y="52673"/>
                      <a:pt x="31147" y="66866"/>
                      <a:pt x="28480" y="73247"/>
                    </a:cubicBezTo>
                    <a:cubicBezTo>
                      <a:pt x="28480" y="73819"/>
                      <a:pt x="26575" y="73247"/>
                      <a:pt x="24384" y="72580"/>
                    </a:cubicBezTo>
                    <a:cubicBezTo>
                      <a:pt x="24384" y="72580"/>
                      <a:pt x="24384" y="72580"/>
                      <a:pt x="24384" y="72580"/>
                    </a:cubicBezTo>
                    <a:cubicBezTo>
                      <a:pt x="12430" y="69847"/>
                      <a:pt x="3019" y="60655"/>
                      <a:pt x="0" y="48768"/>
                    </a:cubicBezTo>
                    <a:cubicBezTo>
                      <a:pt x="19" y="48349"/>
                      <a:pt x="371" y="48016"/>
                      <a:pt x="791" y="48035"/>
                    </a:cubicBezTo>
                    <a:cubicBezTo>
                      <a:pt x="1000" y="48044"/>
                      <a:pt x="1191" y="48130"/>
                      <a:pt x="1333" y="48292"/>
                    </a:cubicBezTo>
                    <a:cubicBezTo>
                      <a:pt x="7010" y="57312"/>
                      <a:pt x="15469" y="64237"/>
                      <a:pt x="25432" y="68009"/>
                    </a:cubicBezTo>
                    <a:cubicBezTo>
                      <a:pt x="26575" y="66485"/>
                      <a:pt x="31433" y="43244"/>
                      <a:pt x="32385" y="43815"/>
                    </a:cubicBezTo>
                    <a:cubicBezTo>
                      <a:pt x="36290" y="46292"/>
                      <a:pt x="42863" y="51435"/>
                      <a:pt x="45339" y="53340"/>
                    </a:cubicBezTo>
                    <a:cubicBezTo>
                      <a:pt x="48101" y="43815"/>
                      <a:pt x="54864" y="17717"/>
                      <a:pt x="59722" y="953"/>
                    </a:cubicBezTo>
                    <a:cubicBezTo>
                      <a:pt x="59722" y="429"/>
                      <a:pt x="60150" y="0"/>
                      <a:pt x="60674" y="0"/>
                    </a:cubicBezTo>
                    <a:cubicBezTo>
                      <a:pt x="61198" y="0"/>
                      <a:pt x="61627" y="429"/>
                      <a:pt x="61627" y="953"/>
                    </a:cubicBezTo>
                    <a:cubicBezTo>
                      <a:pt x="58893" y="21260"/>
                      <a:pt x="54855" y="41367"/>
                      <a:pt x="49530" y="61151"/>
                    </a:cubicBezTo>
                    <a:cubicBezTo>
                      <a:pt x="48768" y="62960"/>
                      <a:pt x="37243" y="54864"/>
                      <a:pt x="35147" y="526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9AB169CD-639E-46DD-8D32-8D2A67246FE4}"/>
                  </a:ext>
                </a:extLst>
              </p:cNvPr>
              <p:cNvSpPr/>
              <p:nvPr/>
            </p:nvSpPr>
            <p:spPr>
              <a:xfrm>
                <a:off x="5213746" y="4373403"/>
                <a:ext cx="34528" cy="27576"/>
              </a:xfrm>
              <a:custGeom>
                <a:avLst/>
                <a:gdLst>
                  <a:gd name="connsiteX0" fmla="*/ 34528 w 34528"/>
                  <a:gd name="connsiteY0" fmla="*/ 20193 h 27576"/>
                  <a:gd name="connsiteX1" fmla="*/ 15478 w 34528"/>
                  <a:gd name="connsiteY1" fmla="*/ 27527 h 27576"/>
                  <a:gd name="connsiteX2" fmla="*/ 4810 w 34528"/>
                  <a:gd name="connsiteY2" fmla="*/ 24955 h 27576"/>
                  <a:gd name="connsiteX3" fmla="*/ 2905 w 34528"/>
                  <a:gd name="connsiteY3" fmla="*/ 8096 h 27576"/>
                  <a:gd name="connsiteX4" fmla="*/ 9096 w 34528"/>
                  <a:gd name="connsiteY4" fmla="*/ 0 h 27576"/>
                  <a:gd name="connsiteX5" fmla="*/ 34528 w 34528"/>
                  <a:gd name="connsiteY5" fmla="*/ 20193 h 2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28" h="27576">
                    <a:moveTo>
                      <a:pt x="34528" y="20193"/>
                    </a:moveTo>
                    <a:cubicBezTo>
                      <a:pt x="28899" y="24203"/>
                      <a:pt x="22346" y="26727"/>
                      <a:pt x="15478" y="27527"/>
                    </a:cubicBezTo>
                    <a:cubicBezTo>
                      <a:pt x="11744" y="27804"/>
                      <a:pt x="8011" y="26899"/>
                      <a:pt x="4810" y="24955"/>
                    </a:cubicBezTo>
                    <a:cubicBezTo>
                      <a:pt x="-2238" y="20669"/>
                      <a:pt x="-333" y="13621"/>
                      <a:pt x="2905" y="8096"/>
                    </a:cubicBezTo>
                    <a:cubicBezTo>
                      <a:pt x="4620" y="5144"/>
                      <a:pt x="6696" y="2429"/>
                      <a:pt x="9096" y="0"/>
                    </a:cubicBezTo>
                    <a:cubicBezTo>
                      <a:pt x="15183" y="9287"/>
                      <a:pt x="24098" y="16364"/>
                      <a:pt x="34528" y="201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4106B09B-FBC8-4A0F-A399-8D1D6784C75B}"/>
                  </a:ext>
                </a:extLst>
              </p:cNvPr>
              <p:cNvSpPr/>
              <p:nvPr/>
            </p:nvSpPr>
            <p:spPr>
              <a:xfrm>
                <a:off x="5213746" y="4381118"/>
                <a:ext cx="15537" cy="19479"/>
              </a:xfrm>
              <a:custGeom>
                <a:avLst/>
                <a:gdLst>
                  <a:gd name="connsiteX0" fmla="*/ 15478 w 15537"/>
                  <a:gd name="connsiteY0" fmla="*/ 19431 h 19479"/>
                  <a:gd name="connsiteX1" fmla="*/ 4810 w 15537"/>
                  <a:gd name="connsiteY1" fmla="*/ 16859 h 19479"/>
                  <a:gd name="connsiteX2" fmla="*/ 2905 w 15537"/>
                  <a:gd name="connsiteY2" fmla="*/ 0 h 19479"/>
                  <a:gd name="connsiteX3" fmla="*/ 15478 w 15537"/>
                  <a:gd name="connsiteY3" fmla="*/ 19431 h 1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37" h="19479">
                    <a:moveTo>
                      <a:pt x="15478" y="19431"/>
                    </a:moveTo>
                    <a:cubicBezTo>
                      <a:pt x="11744" y="19707"/>
                      <a:pt x="8011" y="18802"/>
                      <a:pt x="4810" y="16859"/>
                    </a:cubicBezTo>
                    <a:cubicBezTo>
                      <a:pt x="-2238" y="12573"/>
                      <a:pt x="-333" y="5525"/>
                      <a:pt x="2905" y="0"/>
                    </a:cubicBezTo>
                    <a:cubicBezTo>
                      <a:pt x="11001" y="2896"/>
                      <a:pt x="16154" y="10859"/>
                      <a:pt x="15478" y="19431"/>
                    </a:cubicBezTo>
                    <a:close/>
                  </a:path>
                </a:pathLst>
              </a:custGeom>
              <a:solidFill>
                <a:srgbClr val="FF9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FA5C0982-FD7A-4B0C-A90F-38EAB5710C4E}"/>
                  </a:ext>
                </a:extLst>
              </p:cNvPr>
              <p:cNvSpPr/>
              <p:nvPr/>
            </p:nvSpPr>
            <p:spPr>
              <a:xfrm>
                <a:off x="5078743" y="4097427"/>
                <a:ext cx="329814" cy="198768"/>
              </a:xfrm>
              <a:custGeom>
                <a:avLst/>
                <a:gdLst>
                  <a:gd name="connsiteX0" fmla="*/ 8845 w 329814"/>
                  <a:gd name="connsiteY0" fmla="*/ 172059 h 198768"/>
                  <a:gd name="connsiteX1" fmla="*/ 98666 w 329814"/>
                  <a:gd name="connsiteY1" fmla="*/ 115766 h 198768"/>
                  <a:gd name="connsiteX2" fmla="*/ 108191 w 329814"/>
                  <a:gd name="connsiteY2" fmla="*/ 159391 h 198768"/>
                  <a:gd name="connsiteX3" fmla="*/ 173151 w 329814"/>
                  <a:gd name="connsiteY3" fmla="*/ 124815 h 198768"/>
                  <a:gd name="connsiteX4" fmla="*/ 201726 w 329814"/>
                  <a:gd name="connsiteY4" fmla="*/ 169487 h 198768"/>
                  <a:gd name="connsiteX5" fmla="*/ 250685 w 329814"/>
                  <a:gd name="connsiteY5" fmla="*/ 142722 h 198768"/>
                  <a:gd name="connsiteX6" fmla="*/ 287737 w 329814"/>
                  <a:gd name="connsiteY6" fmla="*/ 198634 h 198768"/>
                  <a:gd name="connsiteX7" fmla="*/ 302215 w 329814"/>
                  <a:gd name="connsiteY7" fmla="*/ 131959 h 198768"/>
                  <a:gd name="connsiteX8" fmla="*/ 329647 w 329814"/>
                  <a:gd name="connsiteY8" fmla="*/ 127958 h 198768"/>
                  <a:gd name="connsiteX9" fmla="*/ 300119 w 329814"/>
                  <a:gd name="connsiteY9" fmla="*/ 88620 h 198768"/>
                  <a:gd name="connsiteX10" fmla="*/ 245065 w 329814"/>
                  <a:gd name="connsiteY10" fmla="*/ 23278 h 198768"/>
                  <a:gd name="connsiteX11" fmla="*/ 115620 w 329814"/>
                  <a:gd name="connsiteY11" fmla="*/ 17182 h 198768"/>
                  <a:gd name="connsiteX12" fmla="*/ 35705 w 329814"/>
                  <a:gd name="connsiteY12" fmla="*/ 46329 h 198768"/>
                  <a:gd name="connsiteX13" fmla="*/ 8845 w 329814"/>
                  <a:gd name="connsiteY13" fmla="*/ 172059 h 1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814" h="198768">
                    <a:moveTo>
                      <a:pt x="8845" y="172059"/>
                    </a:moveTo>
                    <a:cubicBezTo>
                      <a:pt x="34658" y="192823"/>
                      <a:pt x="84188" y="137674"/>
                      <a:pt x="98666" y="115766"/>
                    </a:cubicBezTo>
                    <a:cubicBezTo>
                      <a:pt x="98666" y="115766"/>
                      <a:pt x="83045" y="153199"/>
                      <a:pt x="108191" y="159391"/>
                    </a:cubicBezTo>
                    <a:cubicBezTo>
                      <a:pt x="133337" y="165582"/>
                      <a:pt x="173151" y="124815"/>
                      <a:pt x="173151" y="124815"/>
                    </a:cubicBezTo>
                    <a:cubicBezTo>
                      <a:pt x="173151" y="124815"/>
                      <a:pt x="179247" y="163677"/>
                      <a:pt x="201726" y="169487"/>
                    </a:cubicBezTo>
                    <a:cubicBezTo>
                      <a:pt x="224205" y="175297"/>
                      <a:pt x="250685" y="142722"/>
                      <a:pt x="250685" y="142722"/>
                    </a:cubicBezTo>
                    <a:cubicBezTo>
                      <a:pt x="250685" y="142722"/>
                      <a:pt x="260210" y="194919"/>
                      <a:pt x="287737" y="198634"/>
                    </a:cubicBezTo>
                    <a:cubicBezTo>
                      <a:pt x="310406" y="201682"/>
                      <a:pt x="315645" y="152342"/>
                      <a:pt x="302215" y="131959"/>
                    </a:cubicBezTo>
                    <a:cubicBezTo>
                      <a:pt x="302215" y="131959"/>
                      <a:pt x="326885" y="150151"/>
                      <a:pt x="329647" y="127958"/>
                    </a:cubicBezTo>
                    <a:cubicBezTo>
                      <a:pt x="332409" y="105765"/>
                      <a:pt x="300119" y="88620"/>
                      <a:pt x="300119" y="88620"/>
                    </a:cubicBezTo>
                    <a:cubicBezTo>
                      <a:pt x="286203" y="63455"/>
                      <a:pt x="267506" y="41261"/>
                      <a:pt x="245065" y="23278"/>
                    </a:cubicBezTo>
                    <a:cubicBezTo>
                      <a:pt x="210203" y="-3297"/>
                      <a:pt x="148291" y="-9488"/>
                      <a:pt x="115620" y="17182"/>
                    </a:cubicBezTo>
                    <a:cubicBezTo>
                      <a:pt x="86274" y="16554"/>
                      <a:pt x="57756" y="26955"/>
                      <a:pt x="35705" y="46329"/>
                    </a:cubicBezTo>
                    <a:cubicBezTo>
                      <a:pt x="2368" y="78428"/>
                      <a:pt x="-10015" y="156819"/>
                      <a:pt x="8845" y="1720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3A021A76-9746-48F5-8C67-07F4D54E1148}"/>
                  </a:ext>
                </a:extLst>
              </p:cNvPr>
              <p:cNvSpPr/>
              <p:nvPr/>
            </p:nvSpPr>
            <p:spPr>
              <a:xfrm>
                <a:off x="5119496" y="4213669"/>
                <a:ext cx="34861" cy="45529"/>
              </a:xfrm>
              <a:custGeom>
                <a:avLst/>
                <a:gdLst>
                  <a:gd name="connsiteX0" fmla="*/ 34862 w 34861"/>
                  <a:gd name="connsiteY0" fmla="*/ 41529 h 45529"/>
                  <a:gd name="connsiteX1" fmla="*/ 10478 w 34861"/>
                  <a:gd name="connsiteY1" fmla="*/ 0 h 45529"/>
                  <a:gd name="connsiteX2" fmla="*/ 0 w 34861"/>
                  <a:gd name="connsiteY2" fmla="*/ 7429 h 45529"/>
                  <a:gd name="connsiteX3" fmla="*/ 28956 w 34861"/>
                  <a:gd name="connsiteY3" fmla="*/ 45529 h 45529"/>
                  <a:gd name="connsiteX4" fmla="*/ 34862 w 34861"/>
                  <a:gd name="connsiteY4" fmla="*/ 41529 h 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1" h="45529">
                    <a:moveTo>
                      <a:pt x="34862" y="41529"/>
                    </a:moveTo>
                    <a:lnTo>
                      <a:pt x="10478" y="0"/>
                    </a:lnTo>
                    <a:lnTo>
                      <a:pt x="0" y="7429"/>
                    </a:lnTo>
                    <a:lnTo>
                      <a:pt x="28956" y="45529"/>
                    </a:lnTo>
                    <a:lnTo>
                      <a:pt x="34862" y="41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4FCC4512-ED2B-4C74-B693-1B806E6F05F4}"/>
                  </a:ext>
                </a:extLst>
              </p:cNvPr>
              <p:cNvSpPr/>
              <p:nvPr/>
            </p:nvSpPr>
            <p:spPr>
              <a:xfrm>
                <a:off x="5104447" y="4226623"/>
                <a:ext cx="40481" cy="41433"/>
              </a:xfrm>
              <a:custGeom>
                <a:avLst/>
                <a:gdLst>
                  <a:gd name="connsiteX0" fmla="*/ 40481 w 40481"/>
                  <a:gd name="connsiteY0" fmla="*/ 36386 h 41433"/>
                  <a:gd name="connsiteX1" fmla="*/ 9049 w 40481"/>
                  <a:gd name="connsiteY1" fmla="*/ 0 h 41433"/>
                  <a:gd name="connsiteX2" fmla="*/ 0 w 40481"/>
                  <a:gd name="connsiteY2" fmla="*/ 9049 h 41433"/>
                  <a:gd name="connsiteX3" fmla="*/ 35338 w 40481"/>
                  <a:gd name="connsiteY3" fmla="*/ 41434 h 41433"/>
                  <a:gd name="connsiteX4" fmla="*/ 40481 w 40481"/>
                  <a:gd name="connsiteY4" fmla="*/ 36386 h 4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81" h="41433">
                    <a:moveTo>
                      <a:pt x="40481" y="36386"/>
                    </a:moveTo>
                    <a:lnTo>
                      <a:pt x="9049" y="0"/>
                    </a:lnTo>
                    <a:lnTo>
                      <a:pt x="0" y="9049"/>
                    </a:lnTo>
                    <a:lnTo>
                      <a:pt x="35338" y="41434"/>
                    </a:lnTo>
                    <a:lnTo>
                      <a:pt x="40481" y="363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295EF630-612A-4348-B044-10C8094270F0}"/>
                  </a:ext>
                </a:extLst>
              </p:cNvPr>
              <p:cNvSpPr/>
              <p:nvPr/>
            </p:nvSpPr>
            <p:spPr>
              <a:xfrm>
                <a:off x="5059078" y="4232288"/>
                <a:ext cx="54703" cy="97044"/>
              </a:xfrm>
              <a:custGeom>
                <a:avLst/>
                <a:gdLst>
                  <a:gd name="connsiteX0" fmla="*/ 54704 w 54703"/>
                  <a:gd name="connsiteY0" fmla="*/ 51866 h 97044"/>
                  <a:gd name="connsiteX1" fmla="*/ 21176 w 54703"/>
                  <a:gd name="connsiteY1" fmla="*/ 49 h 97044"/>
                  <a:gd name="connsiteX2" fmla="*/ 11174 w 54703"/>
                  <a:gd name="connsiteY2" fmla="*/ 88823 h 97044"/>
                  <a:gd name="connsiteX3" fmla="*/ 45598 w 54703"/>
                  <a:gd name="connsiteY3" fmla="*/ 90918 h 97044"/>
                  <a:gd name="connsiteX4" fmla="*/ 46322 w 54703"/>
                  <a:gd name="connsiteY4" fmla="*/ 90251 h 9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03" h="97044">
                    <a:moveTo>
                      <a:pt x="54704" y="51866"/>
                    </a:moveTo>
                    <a:cubicBezTo>
                      <a:pt x="54704" y="51866"/>
                      <a:pt x="44321" y="-1855"/>
                      <a:pt x="21176" y="49"/>
                    </a:cubicBezTo>
                    <a:cubicBezTo>
                      <a:pt x="-1970" y="1955"/>
                      <a:pt x="-7399" y="71011"/>
                      <a:pt x="11174" y="88823"/>
                    </a:cubicBezTo>
                    <a:cubicBezTo>
                      <a:pt x="20099" y="98909"/>
                      <a:pt x="35511" y="99843"/>
                      <a:pt x="45598" y="90918"/>
                    </a:cubicBezTo>
                    <a:cubicBezTo>
                      <a:pt x="45845" y="90699"/>
                      <a:pt x="46084" y="90480"/>
                      <a:pt x="46322" y="90251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5CE882B0-4468-4D39-98BB-28DAC8FE7F55}"/>
                  </a:ext>
                </a:extLst>
              </p:cNvPr>
              <p:cNvSpPr/>
              <p:nvPr/>
            </p:nvSpPr>
            <p:spPr>
              <a:xfrm>
                <a:off x="5075777" y="4252150"/>
                <a:ext cx="22448" cy="65940"/>
              </a:xfrm>
              <a:custGeom>
                <a:avLst/>
                <a:gdLst>
                  <a:gd name="connsiteX0" fmla="*/ 3524 w 22448"/>
                  <a:gd name="connsiteY0" fmla="*/ 0 h 65940"/>
                  <a:gd name="connsiteX1" fmla="*/ 3524 w 22448"/>
                  <a:gd name="connsiteY1" fmla="*/ 571 h 65940"/>
                  <a:gd name="connsiteX2" fmla="*/ 16859 w 22448"/>
                  <a:gd name="connsiteY2" fmla="*/ 48196 h 65940"/>
                  <a:gd name="connsiteX3" fmla="*/ 2067 w 22448"/>
                  <a:gd name="connsiteY3" fmla="*/ 36281 h 65940"/>
                  <a:gd name="connsiteX4" fmla="*/ 0 w 22448"/>
                  <a:gd name="connsiteY4" fmla="*/ 36671 h 65940"/>
                  <a:gd name="connsiteX5" fmla="*/ 0 w 22448"/>
                  <a:gd name="connsiteY5" fmla="*/ 37719 h 65940"/>
                  <a:gd name="connsiteX6" fmla="*/ 12859 w 22448"/>
                  <a:gd name="connsiteY6" fmla="*/ 49149 h 65940"/>
                  <a:gd name="connsiteX7" fmla="*/ 14668 w 22448"/>
                  <a:gd name="connsiteY7" fmla="*/ 64579 h 65940"/>
                  <a:gd name="connsiteX8" fmla="*/ 17717 w 22448"/>
                  <a:gd name="connsiteY8" fmla="*/ 64579 h 65940"/>
                  <a:gd name="connsiteX9" fmla="*/ 17717 w 22448"/>
                  <a:gd name="connsiteY9" fmla="*/ 64579 h 65940"/>
                  <a:gd name="connsiteX10" fmla="*/ 3524 w 22448"/>
                  <a:gd name="connsiteY10" fmla="*/ 0 h 6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48" h="65940">
                    <a:moveTo>
                      <a:pt x="3524" y="0"/>
                    </a:moveTo>
                    <a:cubicBezTo>
                      <a:pt x="3524" y="0"/>
                      <a:pt x="2953" y="0"/>
                      <a:pt x="3524" y="571"/>
                    </a:cubicBezTo>
                    <a:cubicBezTo>
                      <a:pt x="16097" y="13621"/>
                      <a:pt x="17812" y="31337"/>
                      <a:pt x="16859" y="48196"/>
                    </a:cubicBezTo>
                    <a:cubicBezTo>
                      <a:pt x="16069" y="40824"/>
                      <a:pt x="9439" y="35490"/>
                      <a:pt x="2067" y="36281"/>
                    </a:cubicBezTo>
                    <a:cubicBezTo>
                      <a:pt x="1372" y="36357"/>
                      <a:pt x="676" y="36490"/>
                      <a:pt x="0" y="36671"/>
                    </a:cubicBezTo>
                    <a:cubicBezTo>
                      <a:pt x="0" y="36671"/>
                      <a:pt x="0" y="37624"/>
                      <a:pt x="0" y="37719"/>
                    </a:cubicBezTo>
                    <a:cubicBezTo>
                      <a:pt x="6267" y="38433"/>
                      <a:pt x="11411" y="43005"/>
                      <a:pt x="12859" y="49149"/>
                    </a:cubicBezTo>
                    <a:cubicBezTo>
                      <a:pt x="13983" y="54216"/>
                      <a:pt x="14592" y="59388"/>
                      <a:pt x="14668" y="64579"/>
                    </a:cubicBezTo>
                    <a:cubicBezTo>
                      <a:pt x="14668" y="66199"/>
                      <a:pt x="17526" y="66580"/>
                      <a:pt x="17717" y="64579"/>
                    </a:cubicBezTo>
                    <a:lnTo>
                      <a:pt x="17717" y="64579"/>
                    </a:lnTo>
                    <a:cubicBezTo>
                      <a:pt x="26575" y="45434"/>
                      <a:pt x="23622" y="11334"/>
                      <a:pt x="35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52C0B30D-F1E3-4973-A9B4-14679743ED3E}"/>
                  </a:ext>
                </a:extLst>
              </p:cNvPr>
              <p:cNvSpPr/>
              <p:nvPr/>
            </p:nvSpPr>
            <p:spPr>
              <a:xfrm>
                <a:off x="5342286" y="4507134"/>
                <a:ext cx="583596" cy="420147"/>
              </a:xfrm>
              <a:custGeom>
                <a:avLst/>
                <a:gdLst>
                  <a:gd name="connsiteX0" fmla="*/ 0 w 583596"/>
                  <a:gd name="connsiteY0" fmla="*/ 420148 h 420147"/>
                  <a:gd name="connsiteX1" fmla="*/ 118586 w 583596"/>
                  <a:gd name="connsiteY1" fmla="*/ 279368 h 420147"/>
                  <a:gd name="connsiteX2" fmla="*/ 179546 w 583596"/>
                  <a:gd name="connsiteY2" fmla="*/ 210503 h 420147"/>
                  <a:gd name="connsiteX3" fmla="*/ 210598 w 583596"/>
                  <a:gd name="connsiteY3" fmla="*/ 176403 h 420147"/>
                  <a:gd name="connsiteX4" fmla="*/ 218504 w 583596"/>
                  <a:gd name="connsiteY4" fmla="*/ 167926 h 420147"/>
                  <a:gd name="connsiteX5" fmla="*/ 223075 w 583596"/>
                  <a:gd name="connsiteY5" fmla="*/ 163258 h 420147"/>
                  <a:gd name="connsiteX6" fmla="*/ 228600 w 583596"/>
                  <a:gd name="connsiteY6" fmla="*/ 159068 h 420147"/>
                  <a:gd name="connsiteX7" fmla="*/ 247650 w 583596"/>
                  <a:gd name="connsiteY7" fmla="*/ 146304 h 420147"/>
                  <a:gd name="connsiteX8" fmla="*/ 405956 w 583596"/>
                  <a:gd name="connsiteY8" fmla="*/ 51625 h 420147"/>
                  <a:gd name="connsiteX9" fmla="*/ 416433 w 583596"/>
                  <a:gd name="connsiteY9" fmla="*/ 46291 h 420147"/>
                  <a:gd name="connsiteX10" fmla="*/ 419100 w 583596"/>
                  <a:gd name="connsiteY10" fmla="*/ 44958 h 420147"/>
                  <a:gd name="connsiteX11" fmla="*/ 422434 w 583596"/>
                  <a:gd name="connsiteY11" fmla="*/ 43529 h 420147"/>
                  <a:gd name="connsiteX12" fmla="*/ 427006 w 583596"/>
                  <a:gd name="connsiteY12" fmla="*/ 42196 h 420147"/>
                  <a:gd name="connsiteX13" fmla="*/ 428816 w 583596"/>
                  <a:gd name="connsiteY13" fmla="*/ 42196 h 420147"/>
                  <a:gd name="connsiteX14" fmla="*/ 450533 w 583596"/>
                  <a:gd name="connsiteY14" fmla="*/ 36576 h 420147"/>
                  <a:gd name="connsiteX15" fmla="*/ 494824 w 583596"/>
                  <a:gd name="connsiteY15" fmla="*/ 24194 h 420147"/>
                  <a:gd name="connsiteX16" fmla="*/ 583597 w 583596"/>
                  <a:gd name="connsiteY16" fmla="*/ 0 h 420147"/>
                  <a:gd name="connsiteX17" fmla="*/ 497872 w 583596"/>
                  <a:gd name="connsiteY17" fmla="*/ 33052 h 420147"/>
                  <a:gd name="connsiteX18" fmla="*/ 454438 w 583596"/>
                  <a:gd name="connsiteY18" fmla="*/ 48482 h 420147"/>
                  <a:gd name="connsiteX19" fmla="*/ 431959 w 583596"/>
                  <a:gd name="connsiteY19" fmla="*/ 55626 h 420147"/>
                  <a:gd name="connsiteX20" fmla="*/ 428149 w 583596"/>
                  <a:gd name="connsiteY20" fmla="*/ 56388 h 420147"/>
                  <a:gd name="connsiteX21" fmla="*/ 427387 w 583596"/>
                  <a:gd name="connsiteY21" fmla="*/ 57055 h 420147"/>
                  <a:gd name="connsiteX22" fmla="*/ 425482 w 583596"/>
                  <a:gd name="connsiteY22" fmla="*/ 58103 h 420147"/>
                  <a:gd name="connsiteX23" fmla="*/ 423100 w 583596"/>
                  <a:gd name="connsiteY23" fmla="*/ 59341 h 420147"/>
                  <a:gd name="connsiteX24" fmla="*/ 413575 w 583596"/>
                  <a:gd name="connsiteY24" fmla="*/ 64961 h 420147"/>
                  <a:gd name="connsiteX25" fmla="*/ 335756 w 583596"/>
                  <a:gd name="connsiteY25" fmla="*/ 113443 h 420147"/>
                  <a:gd name="connsiteX26" fmla="*/ 258318 w 583596"/>
                  <a:gd name="connsiteY26" fmla="*/ 162687 h 420147"/>
                  <a:gd name="connsiteX27" fmla="*/ 239268 w 583596"/>
                  <a:gd name="connsiteY27" fmla="*/ 174974 h 420147"/>
                  <a:gd name="connsiteX28" fmla="*/ 235649 w 583596"/>
                  <a:gd name="connsiteY28" fmla="*/ 177641 h 420147"/>
                  <a:gd name="connsiteX29" fmla="*/ 232124 w 583596"/>
                  <a:gd name="connsiteY29" fmla="*/ 181261 h 420147"/>
                  <a:gd name="connsiteX30" fmla="*/ 224314 w 583596"/>
                  <a:gd name="connsiteY30" fmla="*/ 189547 h 420147"/>
                  <a:gd name="connsiteX31" fmla="*/ 192881 w 583596"/>
                  <a:gd name="connsiteY31" fmla="*/ 223075 h 420147"/>
                  <a:gd name="connsiteX32" fmla="*/ 129635 w 583596"/>
                  <a:gd name="connsiteY32" fmla="*/ 289750 h 420147"/>
                  <a:gd name="connsiteX33" fmla="*/ 0 w 583596"/>
                  <a:gd name="connsiteY33" fmla="*/ 420148 h 42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83596" h="420147">
                    <a:moveTo>
                      <a:pt x="0" y="420148"/>
                    </a:moveTo>
                    <a:cubicBezTo>
                      <a:pt x="38548" y="372456"/>
                      <a:pt x="78076" y="325536"/>
                      <a:pt x="118586" y="279368"/>
                    </a:cubicBezTo>
                    <a:cubicBezTo>
                      <a:pt x="138684" y="256127"/>
                      <a:pt x="159163" y="233363"/>
                      <a:pt x="179546" y="210503"/>
                    </a:cubicBezTo>
                    <a:lnTo>
                      <a:pt x="210598" y="176403"/>
                    </a:lnTo>
                    <a:lnTo>
                      <a:pt x="218504" y="167926"/>
                    </a:lnTo>
                    <a:lnTo>
                      <a:pt x="223075" y="163258"/>
                    </a:lnTo>
                    <a:cubicBezTo>
                      <a:pt x="224828" y="161754"/>
                      <a:pt x="226676" y="160353"/>
                      <a:pt x="228600" y="159068"/>
                    </a:cubicBezTo>
                    <a:lnTo>
                      <a:pt x="247650" y="146304"/>
                    </a:lnTo>
                    <a:cubicBezTo>
                      <a:pt x="299657" y="113443"/>
                      <a:pt x="351663" y="81248"/>
                      <a:pt x="405956" y="51625"/>
                    </a:cubicBezTo>
                    <a:cubicBezTo>
                      <a:pt x="409385" y="49816"/>
                      <a:pt x="412718" y="48006"/>
                      <a:pt x="416433" y="46291"/>
                    </a:cubicBezTo>
                    <a:lnTo>
                      <a:pt x="419100" y="44958"/>
                    </a:lnTo>
                    <a:cubicBezTo>
                      <a:pt x="420167" y="44387"/>
                      <a:pt x="421281" y="43901"/>
                      <a:pt x="422434" y="43529"/>
                    </a:cubicBezTo>
                    <a:cubicBezTo>
                      <a:pt x="423920" y="42958"/>
                      <a:pt x="425444" y="42510"/>
                      <a:pt x="427006" y="42196"/>
                    </a:cubicBezTo>
                    <a:lnTo>
                      <a:pt x="428816" y="42196"/>
                    </a:lnTo>
                    <a:cubicBezTo>
                      <a:pt x="435674" y="40672"/>
                      <a:pt x="443294" y="38481"/>
                      <a:pt x="450533" y="36576"/>
                    </a:cubicBezTo>
                    <a:lnTo>
                      <a:pt x="494824" y="24194"/>
                    </a:lnTo>
                    <a:cubicBezTo>
                      <a:pt x="524447" y="16288"/>
                      <a:pt x="553879" y="7620"/>
                      <a:pt x="583597" y="0"/>
                    </a:cubicBezTo>
                    <a:cubicBezTo>
                      <a:pt x="555022" y="11716"/>
                      <a:pt x="526447" y="22098"/>
                      <a:pt x="497872" y="33052"/>
                    </a:cubicBezTo>
                    <a:lnTo>
                      <a:pt x="454438" y="48482"/>
                    </a:lnTo>
                    <a:cubicBezTo>
                      <a:pt x="447008" y="51054"/>
                      <a:pt x="440055" y="53435"/>
                      <a:pt x="431959" y="55626"/>
                    </a:cubicBezTo>
                    <a:lnTo>
                      <a:pt x="428149" y="56388"/>
                    </a:lnTo>
                    <a:cubicBezTo>
                      <a:pt x="427977" y="56683"/>
                      <a:pt x="427701" y="56921"/>
                      <a:pt x="427387" y="57055"/>
                    </a:cubicBezTo>
                    <a:lnTo>
                      <a:pt x="425482" y="58103"/>
                    </a:lnTo>
                    <a:lnTo>
                      <a:pt x="423100" y="59341"/>
                    </a:lnTo>
                    <a:cubicBezTo>
                      <a:pt x="419957" y="61055"/>
                      <a:pt x="416624" y="63151"/>
                      <a:pt x="413575" y="64961"/>
                    </a:cubicBezTo>
                    <a:cubicBezTo>
                      <a:pt x="387668" y="80772"/>
                      <a:pt x="361569" y="97060"/>
                      <a:pt x="335756" y="113443"/>
                    </a:cubicBezTo>
                    <a:cubicBezTo>
                      <a:pt x="309944" y="129826"/>
                      <a:pt x="283940" y="146113"/>
                      <a:pt x="258318" y="162687"/>
                    </a:cubicBezTo>
                    <a:lnTo>
                      <a:pt x="239268" y="174974"/>
                    </a:lnTo>
                    <a:cubicBezTo>
                      <a:pt x="237744" y="176117"/>
                      <a:pt x="236887" y="176594"/>
                      <a:pt x="235649" y="177641"/>
                    </a:cubicBezTo>
                    <a:lnTo>
                      <a:pt x="232124" y="181261"/>
                    </a:lnTo>
                    <a:lnTo>
                      <a:pt x="224314" y="189547"/>
                    </a:lnTo>
                    <a:lnTo>
                      <a:pt x="192881" y="223075"/>
                    </a:lnTo>
                    <a:cubicBezTo>
                      <a:pt x="171831" y="245269"/>
                      <a:pt x="150971" y="267748"/>
                      <a:pt x="129635" y="289750"/>
                    </a:cubicBezTo>
                    <a:cubicBezTo>
                      <a:pt x="87278" y="333880"/>
                      <a:pt x="44072" y="377352"/>
                      <a:pt x="0" y="4201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46FF19D9-17DB-4901-88EC-A11A3437471E}"/>
                  </a:ext>
                </a:extLst>
              </p:cNvPr>
              <p:cNvSpPr/>
              <p:nvPr/>
            </p:nvSpPr>
            <p:spPr>
              <a:xfrm>
                <a:off x="5691473" y="4601717"/>
                <a:ext cx="152971" cy="20755"/>
              </a:xfrm>
              <a:custGeom>
                <a:avLst/>
                <a:gdLst>
                  <a:gd name="connsiteX0" fmla="*/ 0 w 152971"/>
                  <a:gd name="connsiteY0" fmla="*/ 0 h 20755"/>
                  <a:gd name="connsiteX1" fmla="*/ 38100 w 152971"/>
                  <a:gd name="connsiteY1" fmla="*/ 9525 h 20755"/>
                  <a:gd name="connsiteX2" fmla="*/ 57150 w 152971"/>
                  <a:gd name="connsiteY2" fmla="*/ 13906 h 20755"/>
                  <a:gd name="connsiteX3" fmla="*/ 65722 w 152971"/>
                  <a:gd name="connsiteY3" fmla="*/ 13906 h 20755"/>
                  <a:gd name="connsiteX4" fmla="*/ 75247 w 152971"/>
                  <a:gd name="connsiteY4" fmla="*/ 12478 h 20755"/>
                  <a:gd name="connsiteX5" fmla="*/ 113919 w 152971"/>
                  <a:gd name="connsiteY5" fmla="*/ 6763 h 20755"/>
                  <a:gd name="connsiteX6" fmla="*/ 152971 w 152971"/>
                  <a:gd name="connsiteY6" fmla="*/ 2477 h 20755"/>
                  <a:gd name="connsiteX7" fmla="*/ 114871 w 152971"/>
                  <a:gd name="connsiteY7" fmla="*/ 12002 h 20755"/>
                  <a:gd name="connsiteX8" fmla="*/ 76295 w 152971"/>
                  <a:gd name="connsiteY8" fmla="*/ 19336 h 20755"/>
                  <a:gd name="connsiteX9" fmla="*/ 66770 w 152971"/>
                  <a:gd name="connsiteY9" fmla="*/ 20669 h 20755"/>
                  <a:gd name="connsiteX10" fmla="*/ 61436 w 152971"/>
                  <a:gd name="connsiteY10" fmla="*/ 20669 h 20755"/>
                  <a:gd name="connsiteX11" fmla="*/ 55912 w 152971"/>
                  <a:gd name="connsiteY11" fmla="*/ 19812 h 20755"/>
                  <a:gd name="connsiteX12" fmla="*/ 36862 w 152971"/>
                  <a:gd name="connsiteY12" fmla="*/ 14097 h 20755"/>
                  <a:gd name="connsiteX13" fmla="*/ 0 w 152971"/>
                  <a:gd name="connsiteY13" fmla="*/ 0 h 2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971" h="20755">
                    <a:moveTo>
                      <a:pt x="0" y="0"/>
                    </a:moveTo>
                    <a:cubicBezTo>
                      <a:pt x="12859" y="2667"/>
                      <a:pt x="25527" y="6001"/>
                      <a:pt x="38100" y="9525"/>
                    </a:cubicBezTo>
                    <a:cubicBezTo>
                      <a:pt x="44482" y="10954"/>
                      <a:pt x="50768" y="12668"/>
                      <a:pt x="57150" y="13906"/>
                    </a:cubicBezTo>
                    <a:cubicBezTo>
                      <a:pt x="59969" y="14554"/>
                      <a:pt x="62903" y="14554"/>
                      <a:pt x="65722" y="13906"/>
                    </a:cubicBezTo>
                    <a:lnTo>
                      <a:pt x="75247" y="12478"/>
                    </a:lnTo>
                    <a:cubicBezTo>
                      <a:pt x="88106" y="10478"/>
                      <a:pt x="100965" y="8382"/>
                      <a:pt x="113919" y="6763"/>
                    </a:cubicBezTo>
                    <a:cubicBezTo>
                      <a:pt x="126873" y="5144"/>
                      <a:pt x="139922" y="3429"/>
                      <a:pt x="152971" y="2477"/>
                    </a:cubicBezTo>
                    <a:cubicBezTo>
                      <a:pt x="140399" y="6287"/>
                      <a:pt x="127635" y="9335"/>
                      <a:pt x="114871" y="12002"/>
                    </a:cubicBezTo>
                    <a:cubicBezTo>
                      <a:pt x="102108" y="14669"/>
                      <a:pt x="89249" y="17240"/>
                      <a:pt x="76295" y="19336"/>
                    </a:cubicBezTo>
                    <a:lnTo>
                      <a:pt x="66770" y="20669"/>
                    </a:lnTo>
                    <a:cubicBezTo>
                      <a:pt x="64999" y="20784"/>
                      <a:pt x="63208" y="20784"/>
                      <a:pt x="61436" y="20669"/>
                    </a:cubicBezTo>
                    <a:cubicBezTo>
                      <a:pt x="59569" y="20564"/>
                      <a:pt x="57721" y="20269"/>
                      <a:pt x="55912" y="19812"/>
                    </a:cubicBezTo>
                    <a:cubicBezTo>
                      <a:pt x="49435" y="18097"/>
                      <a:pt x="43148" y="16288"/>
                      <a:pt x="36862" y="14097"/>
                    </a:cubicBezTo>
                    <a:cubicBezTo>
                      <a:pt x="24194" y="10096"/>
                      <a:pt x="11906" y="5429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56C165B6-57D6-4541-B16A-6F983AFE67A8}"/>
                  </a:ext>
                </a:extLst>
              </p:cNvPr>
              <p:cNvSpPr/>
              <p:nvPr/>
            </p:nvSpPr>
            <p:spPr>
              <a:xfrm>
                <a:off x="5788518" y="4482941"/>
                <a:ext cx="120101" cy="95009"/>
              </a:xfrm>
              <a:custGeom>
                <a:avLst/>
                <a:gdLst>
                  <a:gd name="connsiteX0" fmla="*/ 2014 w 120101"/>
                  <a:gd name="connsiteY0" fmla="*/ 30575 h 95009"/>
                  <a:gd name="connsiteX1" fmla="*/ 46591 w 120101"/>
                  <a:gd name="connsiteY1" fmla="*/ 15716 h 95009"/>
                  <a:gd name="connsiteX2" fmla="*/ 92311 w 120101"/>
                  <a:gd name="connsiteY2" fmla="*/ 0 h 95009"/>
                  <a:gd name="connsiteX3" fmla="*/ 119458 w 120101"/>
                  <a:gd name="connsiteY3" fmla="*/ 58388 h 95009"/>
                  <a:gd name="connsiteX4" fmla="*/ 68975 w 120101"/>
                  <a:gd name="connsiteY4" fmla="*/ 79344 h 95009"/>
                  <a:gd name="connsiteX5" fmla="*/ 25541 w 120101"/>
                  <a:gd name="connsiteY5" fmla="*/ 93821 h 95009"/>
                  <a:gd name="connsiteX6" fmla="*/ 2014 w 120101"/>
                  <a:gd name="connsiteY6" fmla="*/ 30575 h 9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101" h="95009">
                    <a:moveTo>
                      <a:pt x="2014" y="30575"/>
                    </a:moveTo>
                    <a:cubicBezTo>
                      <a:pt x="6586" y="22384"/>
                      <a:pt x="38305" y="19622"/>
                      <a:pt x="46591" y="15716"/>
                    </a:cubicBezTo>
                    <a:cubicBezTo>
                      <a:pt x="54878" y="11811"/>
                      <a:pt x="80596" y="95"/>
                      <a:pt x="92311" y="0"/>
                    </a:cubicBezTo>
                    <a:cubicBezTo>
                      <a:pt x="104027" y="-95"/>
                      <a:pt x="123934" y="43434"/>
                      <a:pt x="119458" y="58388"/>
                    </a:cubicBezTo>
                    <a:cubicBezTo>
                      <a:pt x="114981" y="73343"/>
                      <a:pt x="79643" y="75153"/>
                      <a:pt x="68975" y="79344"/>
                    </a:cubicBezTo>
                    <a:cubicBezTo>
                      <a:pt x="58307" y="83535"/>
                      <a:pt x="37733" y="99441"/>
                      <a:pt x="25541" y="93821"/>
                    </a:cubicBezTo>
                    <a:cubicBezTo>
                      <a:pt x="13349" y="88202"/>
                      <a:pt x="-6368" y="45625"/>
                      <a:pt x="2014" y="30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6F9E1239-1982-4A3C-9D19-FA8941E29B9E}"/>
                  </a:ext>
                </a:extLst>
              </p:cNvPr>
              <p:cNvSpPr/>
              <p:nvPr/>
            </p:nvSpPr>
            <p:spPr>
              <a:xfrm>
                <a:off x="5005764" y="4457467"/>
                <a:ext cx="493214" cy="406731"/>
              </a:xfrm>
              <a:custGeom>
                <a:avLst/>
                <a:gdLst>
                  <a:gd name="connsiteX0" fmla="*/ 11053 w 493214"/>
                  <a:gd name="connsiteY0" fmla="*/ 94912 h 406731"/>
                  <a:gd name="connsiteX1" fmla="*/ 147165 w 493214"/>
                  <a:gd name="connsiteY1" fmla="*/ 393996 h 406731"/>
                  <a:gd name="connsiteX2" fmla="*/ 488636 w 493214"/>
                  <a:gd name="connsiteY2" fmla="*/ 393425 h 406731"/>
                  <a:gd name="connsiteX3" fmla="*/ 415579 w 493214"/>
                  <a:gd name="connsiteY3" fmla="*/ 198734 h 406731"/>
                  <a:gd name="connsiteX4" fmla="*/ 220698 w 493214"/>
                  <a:gd name="connsiteY4" fmla="*/ 235501 h 406731"/>
                  <a:gd name="connsiteX5" fmla="*/ 75061 w 493214"/>
                  <a:gd name="connsiteY5" fmla="*/ 51096 h 406731"/>
                  <a:gd name="connsiteX6" fmla="*/ 11053 w 493214"/>
                  <a:gd name="connsiteY6" fmla="*/ 94912 h 40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214" h="406731">
                    <a:moveTo>
                      <a:pt x="11053" y="94912"/>
                    </a:moveTo>
                    <a:cubicBezTo>
                      <a:pt x="44295" y="241215"/>
                      <a:pt x="95635" y="379423"/>
                      <a:pt x="147165" y="393996"/>
                    </a:cubicBezTo>
                    <a:cubicBezTo>
                      <a:pt x="211173" y="412094"/>
                      <a:pt x="430629" y="409998"/>
                      <a:pt x="488636" y="393425"/>
                    </a:cubicBezTo>
                    <a:cubicBezTo>
                      <a:pt x="512068" y="386757"/>
                      <a:pt x="439106" y="187495"/>
                      <a:pt x="415579" y="198734"/>
                    </a:cubicBezTo>
                    <a:cubicBezTo>
                      <a:pt x="357191" y="226737"/>
                      <a:pt x="223555" y="234167"/>
                      <a:pt x="220698" y="235501"/>
                    </a:cubicBezTo>
                    <a:cubicBezTo>
                      <a:pt x="214792" y="238358"/>
                      <a:pt x="108112" y="88244"/>
                      <a:pt x="75061" y="51096"/>
                    </a:cubicBezTo>
                    <a:cubicBezTo>
                      <a:pt x="-8950" y="-43201"/>
                      <a:pt x="-9140" y="5757"/>
                      <a:pt x="11053" y="94912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880A86F3-8656-4CE8-AE77-34F28A287160}"/>
                  </a:ext>
                </a:extLst>
              </p:cNvPr>
              <p:cNvSpPr/>
              <p:nvPr/>
            </p:nvSpPr>
            <p:spPr>
              <a:xfrm>
                <a:off x="5397150" y="4589618"/>
                <a:ext cx="280866" cy="262034"/>
              </a:xfrm>
              <a:custGeom>
                <a:avLst/>
                <a:gdLst>
                  <a:gd name="connsiteX0" fmla="*/ 252317 w 280866"/>
                  <a:gd name="connsiteY0" fmla="*/ 18385 h 262034"/>
                  <a:gd name="connsiteX1" fmla="*/ 252317 w 280866"/>
                  <a:gd name="connsiteY1" fmla="*/ 50675 h 262034"/>
                  <a:gd name="connsiteX2" fmla="*/ 274320 w 280866"/>
                  <a:gd name="connsiteY2" fmla="*/ 71726 h 262034"/>
                  <a:gd name="connsiteX3" fmla="*/ 260032 w 280866"/>
                  <a:gd name="connsiteY3" fmla="*/ 107349 h 262034"/>
                  <a:gd name="connsiteX4" fmla="*/ 279749 w 280866"/>
                  <a:gd name="connsiteY4" fmla="*/ 131924 h 262034"/>
                  <a:gd name="connsiteX5" fmla="*/ 266224 w 280866"/>
                  <a:gd name="connsiteY5" fmla="*/ 170881 h 262034"/>
                  <a:gd name="connsiteX6" fmla="*/ 270224 w 280866"/>
                  <a:gd name="connsiteY6" fmla="*/ 203552 h 262034"/>
                  <a:gd name="connsiteX7" fmla="*/ 189357 w 280866"/>
                  <a:gd name="connsiteY7" fmla="*/ 254320 h 262034"/>
                  <a:gd name="connsiteX8" fmla="*/ 56483 w 280866"/>
                  <a:gd name="connsiteY8" fmla="*/ 262035 h 262034"/>
                  <a:gd name="connsiteX9" fmla="*/ 0 w 280866"/>
                  <a:gd name="connsiteY9" fmla="*/ 81632 h 262034"/>
                  <a:gd name="connsiteX10" fmla="*/ 150019 w 280866"/>
                  <a:gd name="connsiteY10" fmla="*/ 2002 h 262034"/>
                  <a:gd name="connsiteX11" fmla="*/ 252317 w 280866"/>
                  <a:gd name="connsiteY11" fmla="*/ 18385 h 26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866" h="262034">
                    <a:moveTo>
                      <a:pt x="252317" y="18385"/>
                    </a:moveTo>
                    <a:cubicBezTo>
                      <a:pt x="259413" y="27977"/>
                      <a:pt x="259413" y="41084"/>
                      <a:pt x="252317" y="50675"/>
                    </a:cubicBezTo>
                    <a:cubicBezTo>
                      <a:pt x="261633" y="55266"/>
                      <a:pt x="269319" y="62620"/>
                      <a:pt x="274320" y="71726"/>
                    </a:cubicBezTo>
                    <a:cubicBezTo>
                      <a:pt x="282035" y="88013"/>
                      <a:pt x="260032" y="107349"/>
                      <a:pt x="260032" y="107349"/>
                    </a:cubicBezTo>
                    <a:cubicBezTo>
                      <a:pt x="268910" y="113388"/>
                      <a:pt x="275777" y="121941"/>
                      <a:pt x="279749" y="131924"/>
                    </a:cubicBezTo>
                    <a:cubicBezTo>
                      <a:pt x="285655" y="148211"/>
                      <a:pt x="266224" y="170881"/>
                      <a:pt x="266224" y="170881"/>
                    </a:cubicBezTo>
                    <a:cubicBezTo>
                      <a:pt x="271463" y="180930"/>
                      <a:pt x="272882" y="192541"/>
                      <a:pt x="270224" y="203552"/>
                    </a:cubicBezTo>
                    <a:cubicBezTo>
                      <a:pt x="262033" y="232793"/>
                      <a:pt x="217551" y="245747"/>
                      <a:pt x="189357" y="254320"/>
                    </a:cubicBezTo>
                    <a:cubicBezTo>
                      <a:pt x="161163" y="262892"/>
                      <a:pt x="73247" y="260702"/>
                      <a:pt x="56483" y="262035"/>
                    </a:cubicBezTo>
                    <a:lnTo>
                      <a:pt x="0" y="81632"/>
                    </a:lnTo>
                    <a:cubicBezTo>
                      <a:pt x="0" y="81632"/>
                      <a:pt x="115443" y="7336"/>
                      <a:pt x="150019" y="2002"/>
                    </a:cubicBezTo>
                    <a:cubicBezTo>
                      <a:pt x="179356" y="-2570"/>
                      <a:pt x="238792" y="-188"/>
                      <a:pt x="252317" y="18385"/>
                    </a:cubicBezTo>
                    <a:close/>
                  </a:path>
                </a:pathLst>
              </a:custGeom>
              <a:solidFill>
                <a:srgbClr val="AD63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621EACA5-913F-438D-80C6-2B59A10A699B}"/>
                  </a:ext>
                </a:extLst>
              </p:cNvPr>
              <p:cNvSpPr/>
              <p:nvPr/>
            </p:nvSpPr>
            <p:spPr>
              <a:xfrm>
                <a:off x="5551418" y="4638122"/>
                <a:ext cx="96331" cy="11175"/>
              </a:xfrm>
              <a:custGeom>
                <a:avLst/>
                <a:gdLst>
                  <a:gd name="connsiteX0" fmla="*/ 95477 w 96331"/>
                  <a:gd name="connsiteY0" fmla="*/ 553 h 11175"/>
                  <a:gd name="connsiteX1" fmla="*/ 799 w 96331"/>
                  <a:gd name="connsiteY1" fmla="*/ 10078 h 11175"/>
                  <a:gd name="connsiteX2" fmla="*/ 46 w 96331"/>
                  <a:gd name="connsiteY2" fmla="*/ 10373 h 11175"/>
                  <a:gd name="connsiteX3" fmla="*/ 342 w 96331"/>
                  <a:gd name="connsiteY3" fmla="*/ 11125 h 11175"/>
                  <a:gd name="connsiteX4" fmla="*/ 799 w 96331"/>
                  <a:gd name="connsiteY4" fmla="*/ 11125 h 11175"/>
                  <a:gd name="connsiteX5" fmla="*/ 95382 w 96331"/>
                  <a:gd name="connsiteY5" fmla="*/ 1600 h 11175"/>
                  <a:gd name="connsiteX6" fmla="*/ 95477 w 96331"/>
                  <a:gd name="connsiteY6" fmla="*/ 553 h 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31" h="11175">
                    <a:moveTo>
                      <a:pt x="95477" y="553"/>
                    </a:moveTo>
                    <a:cubicBezTo>
                      <a:pt x="63378" y="-2019"/>
                      <a:pt x="32231" y="4934"/>
                      <a:pt x="799" y="10078"/>
                    </a:cubicBezTo>
                    <a:cubicBezTo>
                      <a:pt x="513" y="9954"/>
                      <a:pt x="170" y="10087"/>
                      <a:pt x="46" y="10373"/>
                    </a:cubicBezTo>
                    <a:cubicBezTo>
                      <a:pt x="-78" y="10659"/>
                      <a:pt x="56" y="11001"/>
                      <a:pt x="342" y="11125"/>
                    </a:cubicBezTo>
                    <a:cubicBezTo>
                      <a:pt x="484" y="11192"/>
                      <a:pt x="656" y="11192"/>
                      <a:pt x="799" y="11125"/>
                    </a:cubicBezTo>
                    <a:cubicBezTo>
                      <a:pt x="32041" y="5601"/>
                      <a:pt x="63950" y="6363"/>
                      <a:pt x="95382" y="1600"/>
                    </a:cubicBezTo>
                    <a:cubicBezTo>
                      <a:pt x="96906" y="2362"/>
                      <a:pt x="96335" y="1029"/>
                      <a:pt x="95477" y="5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A06C351D-B262-4DBE-95FD-1980A0835F3D}"/>
                  </a:ext>
                </a:extLst>
              </p:cNvPr>
              <p:cNvSpPr/>
              <p:nvPr/>
            </p:nvSpPr>
            <p:spPr>
              <a:xfrm>
                <a:off x="5565923" y="4694777"/>
                <a:ext cx="90742" cy="22211"/>
              </a:xfrm>
              <a:custGeom>
                <a:avLst/>
                <a:gdLst>
                  <a:gd name="connsiteX0" fmla="*/ 89831 w 90742"/>
                  <a:gd name="connsiteY0" fmla="*/ 0 h 22211"/>
                  <a:gd name="connsiteX1" fmla="*/ 68019 w 90742"/>
                  <a:gd name="connsiteY1" fmla="*/ 3143 h 22211"/>
                  <a:gd name="connsiteX2" fmla="*/ 45350 w 90742"/>
                  <a:gd name="connsiteY2" fmla="*/ 8477 h 22211"/>
                  <a:gd name="connsiteX3" fmla="*/ 296 w 90742"/>
                  <a:gd name="connsiteY3" fmla="*/ 21050 h 22211"/>
                  <a:gd name="connsiteX4" fmla="*/ 296 w 90742"/>
                  <a:gd name="connsiteY4" fmla="*/ 22193 h 22211"/>
                  <a:gd name="connsiteX5" fmla="*/ 45731 w 90742"/>
                  <a:gd name="connsiteY5" fmla="*/ 11716 h 22211"/>
                  <a:gd name="connsiteX6" fmla="*/ 68591 w 90742"/>
                  <a:gd name="connsiteY6" fmla="*/ 7144 h 22211"/>
                  <a:gd name="connsiteX7" fmla="*/ 89927 w 90742"/>
                  <a:gd name="connsiteY7" fmla="*/ 2095 h 22211"/>
                  <a:gd name="connsiteX8" fmla="*/ 89831 w 90742"/>
                  <a:gd name="connsiteY8" fmla="*/ 0 h 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42" h="22211">
                    <a:moveTo>
                      <a:pt x="89831" y="0"/>
                    </a:moveTo>
                    <a:cubicBezTo>
                      <a:pt x="82459" y="95"/>
                      <a:pt x="75125" y="1152"/>
                      <a:pt x="68019" y="3143"/>
                    </a:cubicBezTo>
                    <a:cubicBezTo>
                      <a:pt x="60494" y="4858"/>
                      <a:pt x="52874" y="6572"/>
                      <a:pt x="45350" y="8477"/>
                    </a:cubicBezTo>
                    <a:cubicBezTo>
                      <a:pt x="30233" y="12287"/>
                      <a:pt x="15222" y="16478"/>
                      <a:pt x="296" y="21050"/>
                    </a:cubicBezTo>
                    <a:cubicBezTo>
                      <a:pt x="-370" y="21050"/>
                      <a:pt x="296" y="22384"/>
                      <a:pt x="296" y="22193"/>
                    </a:cubicBezTo>
                    <a:cubicBezTo>
                      <a:pt x="15346" y="18383"/>
                      <a:pt x="30491" y="14859"/>
                      <a:pt x="45731" y="11716"/>
                    </a:cubicBezTo>
                    <a:lnTo>
                      <a:pt x="68591" y="7144"/>
                    </a:lnTo>
                    <a:cubicBezTo>
                      <a:pt x="75868" y="6229"/>
                      <a:pt x="83011" y="4534"/>
                      <a:pt x="89927" y="2095"/>
                    </a:cubicBezTo>
                    <a:cubicBezTo>
                      <a:pt x="91165" y="1619"/>
                      <a:pt x="90879" y="0"/>
                      <a:pt x="898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04F6874A-9E74-4024-9229-3644CDF25067}"/>
                  </a:ext>
                </a:extLst>
              </p:cNvPr>
              <p:cNvSpPr/>
              <p:nvPr/>
            </p:nvSpPr>
            <p:spPr>
              <a:xfrm>
                <a:off x="5581137" y="4760594"/>
                <a:ext cx="82142" cy="20909"/>
              </a:xfrm>
              <a:custGeom>
                <a:avLst/>
                <a:gdLst>
                  <a:gd name="connsiteX0" fmla="*/ 81761 w 82142"/>
                  <a:gd name="connsiteY0" fmla="*/ 0 h 20909"/>
                  <a:gd name="connsiteX1" fmla="*/ 62711 w 82142"/>
                  <a:gd name="connsiteY1" fmla="*/ 3905 h 20909"/>
                  <a:gd name="connsiteX2" fmla="*/ 42137 w 82142"/>
                  <a:gd name="connsiteY2" fmla="*/ 9430 h 20909"/>
                  <a:gd name="connsiteX3" fmla="*/ 799 w 82142"/>
                  <a:gd name="connsiteY3" fmla="*/ 19812 h 20909"/>
                  <a:gd name="connsiteX4" fmla="*/ 46 w 82142"/>
                  <a:gd name="connsiteY4" fmla="*/ 20107 h 20909"/>
                  <a:gd name="connsiteX5" fmla="*/ 341 w 82142"/>
                  <a:gd name="connsiteY5" fmla="*/ 20860 h 20909"/>
                  <a:gd name="connsiteX6" fmla="*/ 799 w 82142"/>
                  <a:gd name="connsiteY6" fmla="*/ 20860 h 20909"/>
                  <a:gd name="connsiteX7" fmla="*/ 43090 w 82142"/>
                  <a:gd name="connsiteY7" fmla="*/ 11335 h 20909"/>
                  <a:gd name="connsiteX8" fmla="*/ 63759 w 82142"/>
                  <a:gd name="connsiteY8" fmla="*/ 6477 h 20909"/>
                  <a:gd name="connsiteX9" fmla="*/ 82142 w 82142"/>
                  <a:gd name="connsiteY9" fmla="*/ 381 h 20909"/>
                  <a:gd name="connsiteX10" fmla="*/ 81761 w 82142"/>
                  <a:gd name="connsiteY10" fmla="*/ 0 h 2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42" h="20909">
                    <a:moveTo>
                      <a:pt x="81761" y="0"/>
                    </a:moveTo>
                    <a:cubicBezTo>
                      <a:pt x="75237" y="248"/>
                      <a:pt x="68807" y="1562"/>
                      <a:pt x="62711" y="3905"/>
                    </a:cubicBezTo>
                    <a:lnTo>
                      <a:pt x="42137" y="9430"/>
                    </a:lnTo>
                    <a:cubicBezTo>
                      <a:pt x="28326" y="13049"/>
                      <a:pt x="14610" y="16669"/>
                      <a:pt x="799" y="19812"/>
                    </a:cubicBezTo>
                    <a:cubicBezTo>
                      <a:pt x="513" y="19688"/>
                      <a:pt x="170" y="19822"/>
                      <a:pt x="46" y="20107"/>
                    </a:cubicBezTo>
                    <a:cubicBezTo>
                      <a:pt x="-78" y="20393"/>
                      <a:pt x="56" y="20736"/>
                      <a:pt x="341" y="20860"/>
                    </a:cubicBezTo>
                    <a:cubicBezTo>
                      <a:pt x="484" y="20927"/>
                      <a:pt x="656" y="20927"/>
                      <a:pt x="799" y="20860"/>
                    </a:cubicBezTo>
                    <a:cubicBezTo>
                      <a:pt x="14896" y="17812"/>
                      <a:pt x="29374" y="14859"/>
                      <a:pt x="43090" y="11335"/>
                    </a:cubicBezTo>
                    <a:lnTo>
                      <a:pt x="63759" y="6477"/>
                    </a:lnTo>
                    <a:cubicBezTo>
                      <a:pt x="70198" y="5563"/>
                      <a:pt x="76427" y="3496"/>
                      <a:pt x="82142" y="381"/>
                    </a:cubicBezTo>
                    <a:cubicBezTo>
                      <a:pt x="82142" y="381"/>
                      <a:pt x="82142" y="95"/>
                      <a:pt x="817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7F7A62E0-7D90-4413-9046-661FC137FB69}"/>
                  </a:ext>
                </a:extLst>
              </p:cNvPr>
              <p:cNvSpPr/>
              <p:nvPr/>
            </p:nvSpPr>
            <p:spPr>
              <a:xfrm>
                <a:off x="5647928" y="4624768"/>
                <a:ext cx="30870" cy="138144"/>
              </a:xfrm>
              <a:custGeom>
                <a:avLst/>
                <a:gdLst>
                  <a:gd name="connsiteX0" fmla="*/ 30782 w 30870"/>
                  <a:gd name="connsiteY0" fmla="*/ 100108 h 138144"/>
                  <a:gd name="connsiteX1" fmla="*/ 10398 w 30870"/>
                  <a:gd name="connsiteY1" fmla="*/ 72104 h 138144"/>
                  <a:gd name="connsiteX2" fmla="*/ 27162 w 30870"/>
                  <a:gd name="connsiteY2" fmla="*/ 40576 h 138144"/>
                  <a:gd name="connsiteX3" fmla="*/ 2873 w 30870"/>
                  <a:gd name="connsiteY3" fmla="*/ 15240 h 138144"/>
                  <a:gd name="connsiteX4" fmla="*/ 7255 w 30870"/>
                  <a:gd name="connsiteY4" fmla="*/ 4763 h 138144"/>
                  <a:gd name="connsiteX5" fmla="*/ 6588 w 30870"/>
                  <a:gd name="connsiteY5" fmla="*/ 0 h 138144"/>
                  <a:gd name="connsiteX6" fmla="*/ 16 w 30870"/>
                  <a:gd name="connsiteY6" fmla="*/ 15240 h 138144"/>
                  <a:gd name="connsiteX7" fmla="*/ 23447 w 30870"/>
                  <a:gd name="connsiteY7" fmla="*/ 40767 h 138144"/>
                  <a:gd name="connsiteX8" fmla="*/ 8493 w 30870"/>
                  <a:gd name="connsiteY8" fmla="*/ 71914 h 138144"/>
                  <a:gd name="connsiteX9" fmla="*/ 27543 w 30870"/>
                  <a:gd name="connsiteY9" fmla="*/ 99631 h 138144"/>
                  <a:gd name="connsiteX10" fmla="*/ 14779 w 30870"/>
                  <a:gd name="connsiteY10" fmla="*/ 135064 h 138144"/>
                  <a:gd name="connsiteX11" fmla="*/ 16589 w 30870"/>
                  <a:gd name="connsiteY11" fmla="*/ 137827 h 138144"/>
                  <a:gd name="connsiteX12" fmla="*/ 16589 w 30870"/>
                  <a:gd name="connsiteY12" fmla="*/ 137160 h 138144"/>
                  <a:gd name="connsiteX13" fmla="*/ 15732 w 30870"/>
                  <a:gd name="connsiteY13" fmla="*/ 135636 h 138144"/>
                  <a:gd name="connsiteX14" fmla="*/ 20685 w 30870"/>
                  <a:gd name="connsiteY14" fmla="*/ 129730 h 138144"/>
                  <a:gd name="connsiteX15" fmla="*/ 26210 w 30870"/>
                  <a:gd name="connsiteY15" fmla="*/ 120967 h 138144"/>
                  <a:gd name="connsiteX16" fmla="*/ 30782 w 30870"/>
                  <a:gd name="connsiteY16" fmla="*/ 100108 h 13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870" h="138144">
                    <a:moveTo>
                      <a:pt x="30782" y="100108"/>
                    </a:moveTo>
                    <a:cubicBezTo>
                      <a:pt x="29000" y="87992"/>
                      <a:pt x="21380" y="77514"/>
                      <a:pt x="10398" y="72104"/>
                    </a:cubicBezTo>
                    <a:cubicBezTo>
                      <a:pt x="19923" y="63722"/>
                      <a:pt x="28591" y="54007"/>
                      <a:pt x="27162" y="40576"/>
                    </a:cubicBezTo>
                    <a:cubicBezTo>
                      <a:pt x="24352" y="28299"/>
                      <a:pt x="15018" y="18574"/>
                      <a:pt x="2873" y="15240"/>
                    </a:cubicBezTo>
                    <a:cubicBezTo>
                      <a:pt x="5369" y="12278"/>
                      <a:pt x="6893" y="8620"/>
                      <a:pt x="7255" y="4763"/>
                    </a:cubicBezTo>
                    <a:cubicBezTo>
                      <a:pt x="7255" y="3153"/>
                      <a:pt x="7036" y="1553"/>
                      <a:pt x="6588" y="0"/>
                    </a:cubicBezTo>
                    <a:cubicBezTo>
                      <a:pt x="6445" y="5734"/>
                      <a:pt x="4083" y="11192"/>
                      <a:pt x="16" y="15240"/>
                    </a:cubicBezTo>
                    <a:cubicBezTo>
                      <a:pt x="-651" y="16192"/>
                      <a:pt x="19923" y="24003"/>
                      <a:pt x="23447" y="40767"/>
                    </a:cubicBezTo>
                    <a:cubicBezTo>
                      <a:pt x="26114" y="53149"/>
                      <a:pt x="16399" y="63722"/>
                      <a:pt x="8493" y="71914"/>
                    </a:cubicBezTo>
                    <a:cubicBezTo>
                      <a:pt x="8493" y="72390"/>
                      <a:pt x="26114" y="82391"/>
                      <a:pt x="27543" y="99631"/>
                    </a:cubicBezTo>
                    <a:cubicBezTo>
                      <a:pt x="28219" y="112681"/>
                      <a:pt x="23619" y="125444"/>
                      <a:pt x="14779" y="135064"/>
                    </a:cubicBezTo>
                    <a:cubicBezTo>
                      <a:pt x="14779" y="135064"/>
                      <a:pt x="15732" y="137065"/>
                      <a:pt x="16589" y="137827"/>
                    </a:cubicBezTo>
                    <a:cubicBezTo>
                      <a:pt x="17446" y="138589"/>
                      <a:pt x="17066" y="137827"/>
                      <a:pt x="16589" y="137160"/>
                    </a:cubicBezTo>
                    <a:lnTo>
                      <a:pt x="15732" y="135636"/>
                    </a:lnTo>
                    <a:cubicBezTo>
                      <a:pt x="15732" y="135636"/>
                      <a:pt x="19542" y="131254"/>
                      <a:pt x="20685" y="129730"/>
                    </a:cubicBezTo>
                    <a:cubicBezTo>
                      <a:pt x="22809" y="126997"/>
                      <a:pt x="24667" y="124063"/>
                      <a:pt x="26210" y="120967"/>
                    </a:cubicBezTo>
                    <a:cubicBezTo>
                      <a:pt x="29696" y="114595"/>
                      <a:pt x="31277" y="107356"/>
                      <a:pt x="30782" y="1001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7FBEB09D-10F7-4D5C-82D1-A019E9532BCD}"/>
                  </a:ext>
                </a:extLst>
              </p:cNvPr>
              <p:cNvSpPr/>
              <p:nvPr/>
            </p:nvSpPr>
            <p:spPr>
              <a:xfrm>
                <a:off x="5000934" y="4441209"/>
                <a:ext cx="163425" cy="245090"/>
              </a:xfrm>
              <a:custGeom>
                <a:avLst/>
                <a:gdLst>
                  <a:gd name="connsiteX0" fmla="*/ 46458 w 163425"/>
                  <a:gd name="connsiteY0" fmla="*/ 245091 h 245090"/>
                  <a:gd name="connsiteX1" fmla="*/ 163425 w 163425"/>
                  <a:gd name="connsiteY1" fmla="*/ 171558 h 245090"/>
                  <a:gd name="connsiteX2" fmla="*/ 61127 w 163425"/>
                  <a:gd name="connsiteY2" fmla="*/ 30397 h 245090"/>
                  <a:gd name="connsiteX3" fmla="*/ 2834 w 163425"/>
                  <a:gd name="connsiteY3" fmla="*/ 74784 h 245090"/>
                  <a:gd name="connsiteX4" fmla="*/ 46458 w 163425"/>
                  <a:gd name="connsiteY4" fmla="*/ 245091 h 24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425" h="245090">
                    <a:moveTo>
                      <a:pt x="46458" y="245091"/>
                    </a:moveTo>
                    <a:lnTo>
                      <a:pt x="163425" y="171558"/>
                    </a:lnTo>
                    <a:cubicBezTo>
                      <a:pt x="132117" y="122542"/>
                      <a:pt x="97960" y="75413"/>
                      <a:pt x="61127" y="30397"/>
                    </a:cubicBezTo>
                    <a:cubicBezTo>
                      <a:pt x="9882" y="-29896"/>
                      <a:pt x="-7453" y="7156"/>
                      <a:pt x="2834" y="74784"/>
                    </a:cubicBezTo>
                    <a:cubicBezTo>
                      <a:pt x="13121" y="142411"/>
                      <a:pt x="46458" y="245091"/>
                      <a:pt x="46458" y="245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3722ACFC-56D2-4CA0-8A19-81A725CB9462}"/>
                  </a:ext>
                </a:extLst>
              </p:cNvPr>
              <p:cNvSpPr/>
              <p:nvPr/>
            </p:nvSpPr>
            <p:spPr>
              <a:xfrm>
                <a:off x="5042344" y="4592421"/>
                <a:ext cx="101155" cy="58780"/>
              </a:xfrm>
              <a:custGeom>
                <a:avLst/>
                <a:gdLst>
                  <a:gd name="connsiteX0" fmla="*/ 100108 w 101155"/>
                  <a:gd name="connsiteY0" fmla="*/ 57 h 58780"/>
                  <a:gd name="connsiteX1" fmla="*/ 0 w 101155"/>
                  <a:gd name="connsiteY1" fmla="*/ 57969 h 58780"/>
                  <a:gd name="connsiteX2" fmla="*/ 571 w 101155"/>
                  <a:gd name="connsiteY2" fmla="*/ 58731 h 58780"/>
                  <a:gd name="connsiteX3" fmla="*/ 101155 w 101155"/>
                  <a:gd name="connsiteY3" fmla="*/ 1010 h 58780"/>
                  <a:gd name="connsiteX4" fmla="*/ 100108 w 101155"/>
                  <a:gd name="connsiteY4" fmla="*/ 57 h 5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55" h="58780">
                    <a:moveTo>
                      <a:pt x="100108" y="57"/>
                    </a:moveTo>
                    <a:cubicBezTo>
                      <a:pt x="65751" y="17593"/>
                      <a:pt x="32328" y="36929"/>
                      <a:pt x="0" y="57969"/>
                    </a:cubicBezTo>
                    <a:cubicBezTo>
                      <a:pt x="0" y="57969"/>
                      <a:pt x="0" y="59017"/>
                      <a:pt x="571" y="58731"/>
                    </a:cubicBezTo>
                    <a:cubicBezTo>
                      <a:pt x="35090" y="41272"/>
                      <a:pt x="68666" y="22003"/>
                      <a:pt x="101155" y="1010"/>
                    </a:cubicBezTo>
                    <a:cubicBezTo>
                      <a:pt x="101155" y="629"/>
                      <a:pt x="101155" y="-228"/>
                      <a:pt x="100108" y="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1535E2DC-24EF-4986-B5FE-C1C6FE075E86}"/>
                  </a:ext>
                </a:extLst>
              </p:cNvPr>
              <p:cNvSpPr/>
              <p:nvPr/>
            </p:nvSpPr>
            <p:spPr>
              <a:xfrm>
                <a:off x="5088636" y="4505325"/>
                <a:ext cx="77354" cy="107570"/>
              </a:xfrm>
              <a:custGeom>
                <a:avLst/>
                <a:gdLst>
                  <a:gd name="connsiteX0" fmla="*/ 476 w 77354"/>
                  <a:gd name="connsiteY0" fmla="*/ 0 h 107570"/>
                  <a:gd name="connsiteX1" fmla="*/ 31337 w 77354"/>
                  <a:gd name="connsiteY1" fmla="*/ 39053 h 107570"/>
                  <a:gd name="connsiteX2" fmla="*/ 23717 w 77354"/>
                  <a:gd name="connsiteY2" fmla="*/ 24098 h 107570"/>
                  <a:gd name="connsiteX3" fmla="*/ 24765 w 77354"/>
                  <a:gd name="connsiteY3" fmla="*/ 23622 h 107570"/>
                  <a:gd name="connsiteX4" fmla="*/ 32004 w 77354"/>
                  <a:gd name="connsiteY4" fmla="*/ 37624 h 107570"/>
                  <a:gd name="connsiteX5" fmla="*/ 35528 w 77354"/>
                  <a:gd name="connsiteY5" fmla="*/ 44387 h 107570"/>
                  <a:gd name="connsiteX6" fmla="*/ 36100 w 77354"/>
                  <a:gd name="connsiteY6" fmla="*/ 45529 h 107570"/>
                  <a:gd name="connsiteX7" fmla="*/ 40100 w 77354"/>
                  <a:gd name="connsiteY7" fmla="*/ 51054 h 107570"/>
                  <a:gd name="connsiteX8" fmla="*/ 40100 w 77354"/>
                  <a:gd name="connsiteY8" fmla="*/ 51054 h 107570"/>
                  <a:gd name="connsiteX9" fmla="*/ 40100 w 77354"/>
                  <a:gd name="connsiteY9" fmla="*/ 51054 h 107570"/>
                  <a:gd name="connsiteX10" fmla="*/ 41148 w 77354"/>
                  <a:gd name="connsiteY10" fmla="*/ 52483 h 107570"/>
                  <a:gd name="connsiteX11" fmla="*/ 77343 w 77354"/>
                  <a:gd name="connsiteY11" fmla="*/ 106775 h 107570"/>
                  <a:gd name="connsiteX12" fmla="*/ 76819 w 77354"/>
                  <a:gd name="connsiteY12" fmla="*/ 107556 h 107570"/>
                  <a:gd name="connsiteX13" fmla="*/ 76295 w 77354"/>
                  <a:gd name="connsiteY13" fmla="*/ 107442 h 107570"/>
                  <a:gd name="connsiteX14" fmla="*/ 37338 w 77354"/>
                  <a:gd name="connsiteY14" fmla="*/ 54388 h 107570"/>
                  <a:gd name="connsiteX15" fmla="*/ 0 w 77354"/>
                  <a:gd name="connsiteY15" fmla="*/ 95 h 107570"/>
                  <a:gd name="connsiteX16" fmla="*/ 476 w 77354"/>
                  <a:gd name="connsiteY16" fmla="*/ 0 h 10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354" h="107570">
                    <a:moveTo>
                      <a:pt x="476" y="0"/>
                    </a:moveTo>
                    <a:cubicBezTo>
                      <a:pt x="11239" y="12668"/>
                      <a:pt x="21431" y="25718"/>
                      <a:pt x="31337" y="39053"/>
                    </a:cubicBezTo>
                    <a:lnTo>
                      <a:pt x="23717" y="24098"/>
                    </a:lnTo>
                    <a:cubicBezTo>
                      <a:pt x="23717" y="23431"/>
                      <a:pt x="24384" y="22955"/>
                      <a:pt x="24765" y="23622"/>
                    </a:cubicBezTo>
                    <a:lnTo>
                      <a:pt x="32004" y="37624"/>
                    </a:lnTo>
                    <a:lnTo>
                      <a:pt x="35528" y="44387"/>
                    </a:lnTo>
                    <a:lnTo>
                      <a:pt x="36100" y="45529"/>
                    </a:lnTo>
                    <a:lnTo>
                      <a:pt x="40100" y="51054"/>
                    </a:lnTo>
                    <a:lnTo>
                      <a:pt x="40100" y="51054"/>
                    </a:lnTo>
                    <a:lnTo>
                      <a:pt x="40100" y="51054"/>
                    </a:lnTo>
                    <a:lnTo>
                      <a:pt x="41148" y="52483"/>
                    </a:lnTo>
                    <a:cubicBezTo>
                      <a:pt x="54483" y="69704"/>
                      <a:pt x="66580" y="87839"/>
                      <a:pt x="77343" y="106775"/>
                    </a:cubicBezTo>
                    <a:cubicBezTo>
                      <a:pt x="77410" y="107137"/>
                      <a:pt x="77181" y="107490"/>
                      <a:pt x="76819" y="107556"/>
                    </a:cubicBezTo>
                    <a:cubicBezTo>
                      <a:pt x="76638" y="107594"/>
                      <a:pt x="76448" y="107556"/>
                      <a:pt x="76295" y="107442"/>
                    </a:cubicBezTo>
                    <a:cubicBezTo>
                      <a:pt x="62408" y="90430"/>
                      <a:pt x="49406" y="72723"/>
                      <a:pt x="37338" y="54388"/>
                    </a:cubicBezTo>
                    <a:cubicBezTo>
                      <a:pt x="24575" y="36481"/>
                      <a:pt x="12097" y="18479"/>
                      <a:pt x="0" y="95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AEDC4C3C-1B54-4BC1-9855-94FDE07ECC4E}"/>
                  </a:ext>
                </a:extLst>
              </p:cNvPr>
              <p:cNvSpPr/>
              <p:nvPr/>
            </p:nvSpPr>
            <p:spPr>
              <a:xfrm>
                <a:off x="5011292" y="4568761"/>
                <a:ext cx="39770" cy="119268"/>
              </a:xfrm>
              <a:custGeom>
                <a:avLst/>
                <a:gdLst>
                  <a:gd name="connsiteX0" fmla="*/ 15526 w 39770"/>
                  <a:gd name="connsiteY0" fmla="*/ 58769 h 119268"/>
                  <a:gd name="connsiteX1" fmla="*/ 14669 w 39770"/>
                  <a:gd name="connsiteY1" fmla="*/ 55531 h 119268"/>
                  <a:gd name="connsiteX2" fmla="*/ 11811 w 39770"/>
                  <a:gd name="connsiteY2" fmla="*/ 50482 h 119268"/>
                  <a:gd name="connsiteX3" fmla="*/ 7525 w 39770"/>
                  <a:gd name="connsiteY3" fmla="*/ 42100 h 119268"/>
                  <a:gd name="connsiteX4" fmla="*/ 0 w 39770"/>
                  <a:gd name="connsiteY4" fmla="*/ 24574 h 119268"/>
                  <a:gd name="connsiteX5" fmla="*/ 0 w 39770"/>
                  <a:gd name="connsiteY5" fmla="*/ 24574 h 119268"/>
                  <a:gd name="connsiteX6" fmla="*/ 8573 w 39770"/>
                  <a:gd name="connsiteY6" fmla="*/ 41338 h 119268"/>
                  <a:gd name="connsiteX7" fmla="*/ 12478 w 39770"/>
                  <a:gd name="connsiteY7" fmla="*/ 49435 h 119268"/>
                  <a:gd name="connsiteX8" fmla="*/ 12478 w 39770"/>
                  <a:gd name="connsiteY8" fmla="*/ 50197 h 119268"/>
                  <a:gd name="connsiteX9" fmla="*/ 286 w 39770"/>
                  <a:gd name="connsiteY9" fmla="*/ 0 h 119268"/>
                  <a:gd name="connsiteX10" fmla="*/ 1048 w 39770"/>
                  <a:gd name="connsiteY10" fmla="*/ 0 h 119268"/>
                  <a:gd name="connsiteX11" fmla="*/ 20098 w 39770"/>
                  <a:gd name="connsiteY11" fmla="*/ 58960 h 119268"/>
                  <a:gd name="connsiteX12" fmla="*/ 35338 w 39770"/>
                  <a:gd name="connsiteY12" fmla="*/ 116110 h 119268"/>
                  <a:gd name="connsiteX13" fmla="*/ 39148 w 39770"/>
                  <a:gd name="connsiteY13" fmla="*/ 114681 h 119268"/>
                  <a:gd name="connsiteX14" fmla="*/ 39767 w 39770"/>
                  <a:gd name="connsiteY14" fmla="*/ 115195 h 119268"/>
                  <a:gd name="connsiteX15" fmla="*/ 39624 w 39770"/>
                  <a:gd name="connsiteY15" fmla="*/ 115633 h 119268"/>
                  <a:gd name="connsiteX16" fmla="*/ 35147 w 39770"/>
                  <a:gd name="connsiteY16" fmla="*/ 118967 h 119268"/>
                  <a:gd name="connsiteX17" fmla="*/ 33271 w 39770"/>
                  <a:gd name="connsiteY17" fmla="*/ 118777 h 119268"/>
                  <a:gd name="connsiteX18" fmla="*/ 33052 w 39770"/>
                  <a:gd name="connsiteY18" fmla="*/ 118396 h 119268"/>
                  <a:gd name="connsiteX19" fmla="*/ 15526 w 39770"/>
                  <a:gd name="connsiteY19" fmla="*/ 58769 h 11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770" h="119268">
                    <a:moveTo>
                      <a:pt x="15526" y="58769"/>
                    </a:moveTo>
                    <a:lnTo>
                      <a:pt x="14669" y="55531"/>
                    </a:lnTo>
                    <a:cubicBezTo>
                      <a:pt x="13716" y="53816"/>
                      <a:pt x="12668" y="52197"/>
                      <a:pt x="11811" y="50482"/>
                    </a:cubicBezTo>
                    <a:cubicBezTo>
                      <a:pt x="10954" y="48768"/>
                      <a:pt x="8858" y="44958"/>
                      <a:pt x="7525" y="42100"/>
                    </a:cubicBezTo>
                    <a:cubicBezTo>
                      <a:pt x="4763" y="36386"/>
                      <a:pt x="2381" y="30480"/>
                      <a:pt x="0" y="24574"/>
                    </a:cubicBezTo>
                    <a:lnTo>
                      <a:pt x="0" y="24574"/>
                    </a:lnTo>
                    <a:cubicBezTo>
                      <a:pt x="2858" y="30194"/>
                      <a:pt x="5810" y="35719"/>
                      <a:pt x="8573" y="41338"/>
                    </a:cubicBezTo>
                    <a:cubicBezTo>
                      <a:pt x="9906" y="44005"/>
                      <a:pt x="11240" y="46672"/>
                      <a:pt x="12478" y="49435"/>
                    </a:cubicBezTo>
                    <a:lnTo>
                      <a:pt x="12478" y="50197"/>
                    </a:lnTo>
                    <a:cubicBezTo>
                      <a:pt x="8001" y="33528"/>
                      <a:pt x="3810" y="16859"/>
                      <a:pt x="286" y="0"/>
                    </a:cubicBezTo>
                    <a:lnTo>
                      <a:pt x="1048" y="0"/>
                    </a:lnTo>
                    <a:cubicBezTo>
                      <a:pt x="8001" y="19050"/>
                      <a:pt x="14097" y="39053"/>
                      <a:pt x="20098" y="58960"/>
                    </a:cubicBezTo>
                    <a:cubicBezTo>
                      <a:pt x="26260" y="77705"/>
                      <a:pt x="31356" y="96784"/>
                      <a:pt x="35338" y="116110"/>
                    </a:cubicBezTo>
                    <a:cubicBezTo>
                      <a:pt x="36576" y="115633"/>
                      <a:pt x="37814" y="115062"/>
                      <a:pt x="39148" y="114681"/>
                    </a:cubicBezTo>
                    <a:cubicBezTo>
                      <a:pt x="39462" y="114652"/>
                      <a:pt x="39738" y="114881"/>
                      <a:pt x="39767" y="115195"/>
                    </a:cubicBezTo>
                    <a:cubicBezTo>
                      <a:pt x="39786" y="115357"/>
                      <a:pt x="39729" y="115519"/>
                      <a:pt x="39624" y="115633"/>
                    </a:cubicBezTo>
                    <a:cubicBezTo>
                      <a:pt x="38195" y="116777"/>
                      <a:pt x="36576" y="117729"/>
                      <a:pt x="35147" y="118967"/>
                    </a:cubicBezTo>
                    <a:cubicBezTo>
                      <a:pt x="34576" y="119434"/>
                      <a:pt x="33738" y="119348"/>
                      <a:pt x="33271" y="118777"/>
                    </a:cubicBezTo>
                    <a:cubicBezTo>
                      <a:pt x="33176" y="118663"/>
                      <a:pt x="33099" y="118539"/>
                      <a:pt x="33052" y="118396"/>
                    </a:cubicBezTo>
                    <a:cubicBezTo>
                      <a:pt x="25965" y="98908"/>
                      <a:pt x="20107" y="78991"/>
                      <a:pt x="15526" y="587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569603CA-13B1-484C-B833-D477DD3570B0}"/>
                  </a:ext>
                </a:extLst>
              </p:cNvPr>
              <p:cNvSpPr/>
              <p:nvPr/>
            </p:nvSpPr>
            <p:spPr>
              <a:xfrm>
                <a:off x="5168074" y="4621530"/>
                <a:ext cx="141255" cy="74754"/>
              </a:xfrm>
              <a:custGeom>
                <a:avLst/>
                <a:gdLst>
                  <a:gd name="connsiteX0" fmla="*/ 141256 w 141255"/>
                  <a:gd name="connsiteY0" fmla="*/ 62198 h 74754"/>
                  <a:gd name="connsiteX1" fmla="*/ 98108 w 141255"/>
                  <a:gd name="connsiteY1" fmla="*/ 70390 h 74754"/>
                  <a:gd name="connsiteX2" fmla="*/ 76295 w 141255"/>
                  <a:gd name="connsiteY2" fmla="*/ 73533 h 74754"/>
                  <a:gd name="connsiteX3" fmla="*/ 65246 w 141255"/>
                  <a:gd name="connsiteY3" fmla="*/ 74676 h 74754"/>
                  <a:gd name="connsiteX4" fmla="*/ 59436 w 141255"/>
                  <a:gd name="connsiteY4" fmla="*/ 74676 h 74754"/>
                  <a:gd name="connsiteX5" fmla="*/ 55245 w 141255"/>
                  <a:gd name="connsiteY5" fmla="*/ 73628 h 74754"/>
                  <a:gd name="connsiteX6" fmla="*/ 52483 w 141255"/>
                  <a:gd name="connsiteY6" fmla="*/ 71533 h 74754"/>
                  <a:gd name="connsiteX7" fmla="*/ 23908 w 141255"/>
                  <a:gd name="connsiteY7" fmla="*/ 36957 h 74754"/>
                  <a:gd name="connsiteX8" fmla="*/ 0 w 141255"/>
                  <a:gd name="connsiteY8" fmla="*/ 0 h 74754"/>
                  <a:gd name="connsiteX9" fmla="*/ 28575 w 141255"/>
                  <a:gd name="connsiteY9" fmla="*/ 33623 h 74754"/>
                  <a:gd name="connsiteX10" fmla="*/ 57150 w 141255"/>
                  <a:gd name="connsiteY10" fmla="*/ 66104 h 74754"/>
                  <a:gd name="connsiteX11" fmla="*/ 58674 w 141255"/>
                  <a:gd name="connsiteY11" fmla="*/ 67342 h 74754"/>
                  <a:gd name="connsiteX12" fmla="*/ 59722 w 141255"/>
                  <a:gd name="connsiteY12" fmla="*/ 67342 h 74754"/>
                  <a:gd name="connsiteX13" fmla="*/ 64865 w 141255"/>
                  <a:gd name="connsiteY13" fmla="*/ 67342 h 74754"/>
                  <a:gd name="connsiteX14" fmla="*/ 75629 w 141255"/>
                  <a:gd name="connsiteY14" fmla="*/ 66484 h 74754"/>
                  <a:gd name="connsiteX15" fmla="*/ 97536 w 141255"/>
                  <a:gd name="connsiteY15" fmla="*/ 64579 h 74754"/>
                  <a:gd name="connsiteX16" fmla="*/ 141256 w 141255"/>
                  <a:gd name="connsiteY16" fmla="*/ 62198 h 7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255" h="74754">
                    <a:moveTo>
                      <a:pt x="141256" y="62198"/>
                    </a:moveTo>
                    <a:cubicBezTo>
                      <a:pt x="126968" y="65532"/>
                      <a:pt x="112681" y="68104"/>
                      <a:pt x="98108" y="70390"/>
                    </a:cubicBezTo>
                    <a:cubicBezTo>
                      <a:pt x="90868" y="71723"/>
                      <a:pt x="83534" y="72580"/>
                      <a:pt x="76295" y="73533"/>
                    </a:cubicBezTo>
                    <a:cubicBezTo>
                      <a:pt x="72580" y="74009"/>
                      <a:pt x="68961" y="74390"/>
                      <a:pt x="65246" y="74676"/>
                    </a:cubicBezTo>
                    <a:cubicBezTo>
                      <a:pt x="63313" y="74781"/>
                      <a:pt x="61370" y="74781"/>
                      <a:pt x="59436" y="74676"/>
                    </a:cubicBezTo>
                    <a:cubicBezTo>
                      <a:pt x="57969" y="74714"/>
                      <a:pt x="56521" y="74352"/>
                      <a:pt x="55245" y="73628"/>
                    </a:cubicBezTo>
                    <a:cubicBezTo>
                      <a:pt x="54245" y="73038"/>
                      <a:pt x="53321" y="72333"/>
                      <a:pt x="52483" y="71533"/>
                    </a:cubicBezTo>
                    <a:cubicBezTo>
                      <a:pt x="41862" y="60960"/>
                      <a:pt x="32299" y="49378"/>
                      <a:pt x="23908" y="36957"/>
                    </a:cubicBezTo>
                    <a:cubicBezTo>
                      <a:pt x="15430" y="24955"/>
                      <a:pt x="7239" y="12763"/>
                      <a:pt x="0" y="0"/>
                    </a:cubicBezTo>
                    <a:cubicBezTo>
                      <a:pt x="9525" y="11049"/>
                      <a:pt x="19050" y="22384"/>
                      <a:pt x="28575" y="33623"/>
                    </a:cubicBezTo>
                    <a:cubicBezTo>
                      <a:pt x="37529" y="44939"/>
                      <a:pt x="47063" y="55778"/>
                      <a:pt x="57150" y="66104"/>
                    </a:cubicBezTo>
                    <a:cubicBezTo>
                      <a:pt x="57626" y="66104"/>
                      <a:pt x="58579" y="67437"/>
                      <a:pt x="58674" y="67342"/>
                    </a:cubicBezTo>
                    <a:cubicBezTo>
                      <a:pt x="58769" y="67246"/>
                      <a:pt x="58674" y="67342"/>
                      <a:pt x="59722" y="67342"/>
                    </a:cubicBezTo>
                    <a:cubicBezTo>
                      <a:pt x="61436" y="67427"/>
                      <a:pt x="63151" y="67427"/>
                      <a:pt x="64865" y="67342"/>
                    </a:cubicBezTo>
                    <a:lnTo>
                      <a:pt x="75629" y="66484"/>
                    </a:lnTo>
                    <a:lnTo>
                      <a:pt x="97536" y="64579"/>
                    </a:lnTo>
                    <a:cubicBezTo>
                      <a:pt x="112014" y="63817"/>
                      <a:pt x="126587" y="62674"/>
                      <a:pt x="141256" y="621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2A093F2A-EDCB-474D-9D74-8B56327E1F6A}"/>
                  </a:ext>
                </a:extLst>
              </p:cNvPr>
              <p:cNvSpPr/>
              <p:nvPr/>
            </p:nvSpPr>
            <p:spPr>
              <a:xfrm>
                <a:off x="5224653" y="4860792"/>
                <a:ext cx="190976" cy="7633"/>
              </a:xfrm>
              <a:custGeom>
                <a:avLst/>
                <a:gdLst>
                  <a:gd name="connsiteX0" fmla="*/ 190976 w 190976"/>
                  <a:gd name="connsiteY0" fmla="*/ 482 h 7633"/>
                  <a:gd name="connsiteX1" fmla="*/ 143351 w 190976"/>
                  <a:gd name="connsiteY1" fmla="*/ 5435 h 7633"/>
                  <a:gd name="connsiteX2" fmla="*/ 95726 w 190976"/>
                  <a:gd name="connsiteY2" fmla="*/ 7531 h 7633"/>
                  <a:gd name="connsiteX3" fmla="*/ 47625 w 190976"/>
                  <a:gd name="connsiteY3" fmla="*/ 6388 h 7633"/>
                  <a:gd name="connsiteX4" fmla="*/ 0 w 190976"/>
                  <a:gd name="connsiteY4" fmla="*/ 482 h 7633"/>
                  <a:gd name="connsiteX5" fmla="*/ 47625 w 190976"/>
                  <a:gd name="connsiteY5" fmla="*/ 482 h 7633"/>
                  <a:gd name="connsiteX6" fmla="*/ 95250 w 190976"/>
                  <a:gd name="connsiteY6" fmla="*/ 6 h 7633"/>
                  <a:gd name="connsiteX7" fmla="*/ 142875 w 190976"/>
                  <a:gd name="connsiteY7" fmla="*/ 6 h 7633"/>
                  <a:gd name="connsiteX8" fmla="*/ 190976 w 190976"/>
                  <a:gd name="connsiteY8" fmla="*/ 482 h 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976" h="7633">
                    <a:moveTo>
                      <a:pt x="190976" y="482"/>
                    </a:moveTo>
                    <a:cubicBezTo>
                      <a:pt x="175069" y="2863"/>
                      <a:pt x="159067" y="4292"/>
                      <a:pt x="143351" y="5435"/>
                    </a:cubicBezTo>
                    <a:cubicBezTo>
                      <a:pt x="127635" y="6578"/>
                      <a:pt x="111347" y="7245"/>
                      <a:pt x="95726" y="7531"/>
                    </a:cubicBezTo>
                    <a:cubicBezTo>
                      <a:pt x="80105" y="7817"/>
                      <a:pt x="63627" y="7531"/>
                      <a:pt x="47625" y="6388"/>
                    </a:cubicBezTo>
                    <a:cubicBezTo>
                      <a:pt x="31623" y="5606"/>
                      <a:pt x="15707" y="3635"/>
                      <a:pt x="0" y="482"/>
                    </a:cubicBezTo>
                    <a:cubicBezTo>
                      <a:pt x="16002" y="959"/>
                      <a:pt x="32004" y="959"/>
                      <a:pt x="47625" y="482"/>
                    </a:cubicBezTo>
                    <a:lnTo>
                      <a:pt x="95250" y="6"/>
                    </a:lnTo>
                    <a:lnTo>
                      <a:pt x="142875" y="6"/>
                    </a:lnTo>
                    <a:cubicBezTo>
                      <a:pt x="158877" y="6"/>
                      <a:pt x="174879" y="-89"/>
                      <a:pt x="190976" y="4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30" name="图形 2">
              <a:extLst>
                <a:ext uri="{FF2B5EF4-FFF2-40B4-BE49-F238E27FC236}">
                  <a16:creationId xmlns:a16="http://schemas.microsoft.com/office/drawing/2014/main" id="{77130C54-9223-4276-A3AD-599E3E213141}"/>
                </a:ext>
              </a:extLst>
            </p:cNvPr>
            <p:cNvGrpSpPr/>
            <p:nvPr/>
          </p:nvGrpSpPr>
          <p:grpSpPr>
            <a:xfrm>
              <a:off x="10012834" y="4968937"/>
              <a:ext cx="919883" cy="905226"/>
              <a:chOff x="7073610" y="4486214"/>
              <a:chExt cx="753201" cy="741200"/>
            </a:xfrm>
          </p:grpSpPr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E0E87E56-23C0-4996-BBA1-22CDB3379410}"/>
                  </a:ext>
                </a:extLst>
              </p:cNvPr>
              <p:cNvSpPr/>
              <p:nvPr/>
            </p:nvSpPr>
            <p:spPr>
              <a:xfrm>
                <a:off x="7382120" y="4768183"/>
                <a:ext cx="104650" cy="83929"/>
              </a:xfrm>
              <a:custGeom>
                <a:avLst/>
                <a:gdLst>
                  <a:gd name="connsiteX0" fmla="*/ 103673 w 104650"/>
                  <a:gd name="connsiteY0" fmla="*/ 83470 h 83929"/>
                  <a:gd name="connsiteX1" fmla="*/ 32711 w 104650"/>
                  <a:gd name="connsiteY1" fmla="*/ 70040 h 83929"/>
                  <a:gd name="connsiteX2" fmla="*/ 231 w 104650"/>
                  <a:gd name="connsiteY2" fmla="*/ 9365 h 83929"/>
                  <a:gd name="connsiteX3" fmla="*/ 9756 w 104650"/>
                  <a:gd name="connsiteY3" fmla="*/ 984 h 83929"/>
                  <a:gd name="connsiteX4" fmla="*/ 38331 w 104650"/>
                  <a:gd name="connsiteY4" fmla="*/ 27177 h 83929"/>
                  <a:gd name="connsiteX5" fmla="*/ 71859 w 104650"/>
                  <a:gd name="connsiteY5" fmla="*/ 58896 h 83929"/>
                  <a:gd name="connsiteX6" fmla="*/ 98434 w 104650"/>
                  <a:gd name="connsiteY6" fmla="*/ 77946 h 83929"/>
                  <a:gd name="connsiteX7" fmla="*/ 101673 w 104650"/>
                  <a:gd name="connsiteY7" fmla="*/ 80327 h 83929"/>
                  <a:gd name="connsiteX8" fmla="*/ 102911 w 104650"/>
                  <a:gd name="connsiteY8" fmla="*/ 81279 h 83929"/>
                  <a:gd name="connsiteX9" fmla="*/ 103577 w 104650"/>
                  <a:gd name="connsiteY9" fmla="*/ 81279 h 83929"/>
                  <a:gd name="connsiteX10" fmla="*/ 104625 w 104650"/>
                  <a:gd name="connsiteY10" fmla="*/ 81851 h 83929"/>
                  <a:gd name="connsiteX11" fmla="*/ 103673 w 104650"/>
                  <a:gd name="connsiteY11" fmla="*/ 83470 h 8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650" h="83929">
                    <a:moveTo>
                      <a:pt x="103673" y="83470"/>
                    </a:moveTo>
                    <a:cubicBezTo>
                      <a:pt x="79575" y="84327"/>
                      <a:pt x="52714" y="85661"/>
                      <a:pt x="32711" y="70040"/>
                    </a:cubicBezTo>
                    <a:cubicBezTo>
                      <a:pt x="14233" y="55562"/>
                      <a:pt x="-2150" y="34035"/>
                      <a:pt x="231" y="9365"/>
                    </a:cubicBezTo>
                    <a:cubicBezTo>
                      <a:pt x="993" y="2317"/>
                      <a:pt x="2612" y="-2064"/>
                      <a:pt x="9756" y="984"/>
                    </a:cubicBezTo>
                    <a:cubicBezTo>
                      <a:pt x="21282" y="5556"/>
                      <a:pt x="30140" y="18224"/>
                      <a:pt x="38331" y="27177"/>
                    </a:cubicBezTo>
                    <a:cubicBezTo>
                      <a:pt x="48485" y="38779"/>
                      <a:pt x="59715" y="49399"/>
                      <a:pt x="71859" y="58896"/>
                    </a:cubicBezTo>
                    <a:cubicBezTo>
                      <a:pt x="80432" y="65468"/>
                      <a:pt x="89671" y="71183"/>
                      <a:pt x="98434" y="77946"/>
                    </a:cubicBezTo>
                    <a:lnTo>
                      <a:pt x="101673" y="80327"/>
                    </a:lnTo>
                    <a:lnTo>
                      <a:pt x="102911" y="81279"/>
                    </a:lnTo>
                    <a:lnTo>
                      <a:pt x="103577" y="81279"/>
                    </a:lnTo>
                    <a:cubicBezTo>
                      <a:pt x="103997" y="81298"/>
                      <a:pt x="104387" y="81508"/>
                      <a:pt x="104625" y="81851"/>
                    </a:cubicBezTo>
                    <a:cubicBezTo>
                      <a:pt x="104758" y="82556"/>
                      <a:pt x="104349" y="83241"/>
                      <a:pt x="103673" y="834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5A214DB4-A82C-4C18-BE83-36A413EB45DA}"/>
                  </a:ext>
                </a:extLst>
              </p:cNvPr>
              <p:cNvSpPr/>
              <p:nvPr/>
            </p:nvSpPr>
            <p:spPr>
              <a:xfrm>
                <a:off x="7398489" y="4790389"/>
                <a:ext cx="88350" cy="59648"/>
              </a:xfrm>
              <a:custGeom>
                <a:avLst/>
                <a:gdLst>
                  <a:gd name="connsiteX0" fmla="*/ 88160 w 88350"/>
                  <a:gd name="connsiteY0" fmla="*/ 59645 h 59648"/>
                  <a:gd name="connsiteX1" fmla="*/ 27105 w 88350"/>
                  <a:gd name="connsiteY1" fmla="*/ 45834 h 59648"/>
                  <a:gd name="connsiteX2" fmla="*/ 7388 w 88350"/>
                  <a:gd name="connsiteY2" fmla="*/ 21926 h 59648"/>
                  <a:gd name="connsiteX3" fmla="*/ 625 w 88350"/>
                  <a:gd name="connsiteY3" fmla="*/ 1352 h 59648"/>
                  <a:gd name="connsiteX4" fmla="*/ 34915 w 88350"/>
                  <a:gd name="connsiteY4" fmla="*/ 30975 h 59648"/>
                  <a:gd name="connsiteX5" fmla="*/ 81778 w 88350"/>
                  <a:gd name="connsiteY5" fmla="*/ 55359 h 59648"/>
                  <a:gd name="connsiteX6" fmla="*/ 85017 w 88350"/>
                  <a:gd name="connsiteY6" fmla="*/ 57740 h 59648"/>
                  <a:gd name="connsiteX7" fmla="*/ 49870 w 88350"/>
                  <a:gd name="connsiteY7" fmla="*/ 44215 h 59648"/>
                  <a:gd name="connsiteX8" fmla="*/ 14722 w 88350"/>
                  <a:gd name="connsiteY8" fmla="*/ 9639 h 59648"/>
                  <a:gd name="connsiteX9" fmla="*/ 1578 w 88350"/>
                  <a:gd name="connsiteY9" fmla="*/ 3543 h 59648"/>
                  <a:gd name="connsiteX10" fmla="*/ 8245 w 88350"/>
                  <a:gd name="connsiteY10" fmla="*/ 21355 h 59648"/>
                  <a:gd name="connsiteX11" fmla="*/ 27295 w 88350"/>
                  <a:gd name="connsiteY11" fmla="*/ 44119 h 59648"/>
                  <a:gd name="connsiteX12" fmla="*/ 88350 w 88350"/>
                  <a:gd name="connsiteY12" fmla="*/ 59264 h 59648"/>
                  <a:gd name="connsiteX13" fmla="*/ 88160 w 88350"/>
                  <a:gd name="connsiteY13" fmla="*/ 59645 h 5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350" h="59648">
                    <a:moveTo>
                      <a:pt x="88160" y="59645"/>
                    </a:moveTo>
                    <a:cubicBezTo>
                      <a:pt x="66919" y="59645"/>
                      <a:pt x="44059" y="60217"/>
                      <a:pt x="27105" y="45834"/>
                    </a:cubicBezTo>
                    <a:cubicBezTo>
                      <a:pt x="19323" y="38947"/>
                      <a:pt x="12665" y="30880"/>
                      <a:pt x="7388" y="21926"/>
                    </a:cubicBezTo>
                    <a:cubicBezTo>
                      <a:pt x="5007" y="17926"/>
                      <a:pt x="-2137" y="6019"/>
                      <a:pt x="625" y="1352"/>
                    </a:cubicBezTo>
                    <a:cubicBezTo>
                      <a:pt x="6150" y="-7220"/>
                      <a:pt x="31391" y="27641"/>
                      <a:pt x="34915" y="30975"/>
                    </a:cubicBezTo>
                    <a:cubicBezTo>
                      <a:pt x="48146" y="43043"/>
                      <a:pt x="64300" y="51444"/>
                      <a:pt x="81778" y="55359"/>
                    </a:cubicBezTo>
                    <a:lnTo>
                      <a:pt x="85017" y="57740"/>
                    </a:lnTo>
                    <a:cubicBezTo>
                      <a:pt x="72634" y="55206"/>
                      <a:pt x="60757" y="50634"/>
                      <a:pt x="49870" y="44215"/>
                    </a:cubicBezTo>
                    <a:cubicBezTo>
                      <a:pt x="34820" y="35261"/>
                      <a:pt x="26438" y="22021"/>
                      <a:pt x="14722" y="9639"/>
                    </a:cubicBezTo>
                    <a:cubicBezTo>
                      <a:pt x="12150" y="6972"/>
                      <a:pt x="4435" y="-2077"/>
                      <a:pt x="1578" y="3543"/>
                    </a:cubicBezTo>
                    <a:cubicBezTo>
                      <a:pt x="-327" y="7258"/>
                      <a:pt x="6721" y="18878"/>
                      <a:pt x="8245" y="21355"/>
                    </a:cubicBezTo>
                    <a:cubicBezTo>
                      <a:pt x="13427" y="29851"/>
                      <a:pt x="19847" y="37519"/>
                      <a:pt x="27295" y="44119"/>
                    </a:cubicBezTo>
                    <a:cubicBezTo>
                      <a:pt x="44155" y="58883"/>
                      <a:pt x="67015" y="58311"/>
                      <a:pt x="88350" y="59264"/>
                    </a:cubicBezTo>
                    <a:cubicBezTo>
                      <a:pt x="88350" y="59416"/>
                      <a:pt x="88284" y="59559"/>
                      <a:pt x="88160" y="596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8C45DC60-331B-4C68-A3DE-B49B4CCAA307}"/>
                  </a:ext>
                </a:extLst>
              </p:cNvPr>
              <p:cNvSpPr/>
              <p:nvPr/>
            </p:nvSpPr>
            <p:spPr>
              <a:xfrm>
                <a:off x="7471156" y="4720166"/>
                <a:ext cx="43493" cy="149636"/>
              </a:xfrm>
              <a:custGeom>
                <a:avLst/>
                <a:gdLst>
                  <a:gd name="connsiteX0" fmla="*/ 27971 w 43493"/>
                  <a:gd name="connsiteY0" fmla="*/ 146156 h 149636"/>
                  <a:gd name="connsiteX1" fmla="*/ 27399 w 43493"/>
                  <a:gd name="connsiteY1" fmla="*/ 149014 h 149636"/>
                  <a:gd name="connsiteX2" fmla="*/ 27399 w 43493"/>
                  <a:gd name="connsiteY2" fmla="*/ 149014 h 149636"/>
                  <a:gd name="connsiteX3" fmla="*/ 26923 w 43493"/>
                  <a:gd name="connsiteY3" fmla="*/ 149585 h 149636"/>
                  <a:gd name="connsiteX4" fmla="*/ 25685 w 43493"/>
                  <a:gd name="connsiteY4" fmla="*/ 149109 h 149636"/>
                  <a:gd name="connsiteX5" fmla="*/ 25685 w 43493"/>
                  <a:gd name="connsiteY5" fmla="*/ 148442 h 149636"/>
                  <a:gd name="connsiteX6" fmla="*/ 25685 w 43493"/>
                  <a:gd name="connsiteY6" fmla="*/ 147680 h 149636"/>
                  <a:gd name="connsiteX7" fmla="*/ 25685 w 43493"/>
                  <a:gd name="connsiteY7" fmla="*/ 147680 h 149636"/>
                  <a:gd name="connsiteX8" fmla="*/ 25685 w 43493"/>
                  <a:gd name="connsiteY8" fmla="*/ 147680 h 149636"/>
                  <a:gd name="connsiteX9" fmla="*/ 15303 w 43493"/>
                  <a:gd name="connsiteY9" fmla="*/ 99198 h 149636"/>
                  <a:gd name="connsiteX10" fmla="*/ 2539 w 43493"/>
                  <a:gd name="connsiteY10" fmla="*/ 53383 h 149636"/>
                  <a:gd name="connsiteX11" fmla="*/ 15493 w 43493"/>
                  <a:gd name="connsiteY11" fmla="*/ 519 h 149636"/>
                  <a:gd name="connsiteX12" fmla="*/ 35305 w 43493"/>
                  <a:gd name="connsiteY12" fmla="*/ 25475 h 149636"/>
                  <a:gd name="connsiteX13" fmla="*/ 43306 w 43493"/>
                  <a:gd name="connsiteY13" fmla="*/ 60812 h 149636"/>
                  <a:gd name="connsiteX14" fmla="*/ 27971 w 43493"/>
                  <a:gd name="connsiteY14" fmla="*/ 146156 h 14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493" h="149636">
                    <a:moveTo>
                      <a:pt x="27971" y="146156"/>
                    </a:moveTo>
                    <a:lnTo>
                      <a:pt x="27399" y="149014"/>
                    </a:lnTo>
                    <a:lnTo>
                      <a:pt x="27399" y="149014"/>
                    </a:lnTo>
                    <a:cubicBezTo>
                      <a:pt x="27323" y="149262"/>
                      <a:pt x="27152" y="149471"/>
                      <a:pt x="26923" y="149585"/>
                    </a:cubicBezTo>
                    <a:cubicBezTo>
                      <a:pt x="26447" y="149738"/>
                      <a:pt x="25933" y="149538"/>
                      <a:pt x="25685" y="149109"/>
                    </a:cubicBezTo>
                    <a:cubicBezTo>
                      <a:pt x="25580" y="148899"/>
                      <a:pt x="25580" y="148652"/>
                      <a:pt x="25685" y="148442"/>
                    </a:cubicBezTo>
                    <a:lnTo>
                      <a:pt x="25685" y="147680"/>
                    </a:lnTo>
                    <a:lnTo>
                      <a:pt x="25685" y="147680"/>
                    </a:lnTo>
                    <a:lnTo>
                      <a:pt x="25685" y="147680"/>
                    </a:lnTo>
                    <a:cubicBezTo>
                      <a:pt x="21399" y="131774"/>
                      <a:pt x="19780" y="115105"/>
                      <a:pt x="15303" y="99198"/>
                    </a:cubicBezTo>
                    <a:cubicBezTo>
                      <a:pt x="10826" y="83291"/>
                      <a:pt x="5778" y="69004"/>
                      <a:pt x="2539" y="53383"/>
                    </a:cubicBezTo>
                    <a:cubicBezTo>
                      <a:pt x="634" y="43858"/>
                      <a:pt x="-6224" y="-5577"/>
                      <a:pt x="15493" y="519"/>
                    </a:cubicBezTo>
                    <a:cubicBezTo>
                      <a:pt x="25018" y="3281"/>
                      <a:pt x="31686" y="17188"/>
                      <a:pt x="35305" y="25475"/>
                    </a:cubicBezTo>
                    <a:cubicBezTo>
                      <a:pt x="40049" y="36686"/>
                      <a:pt x="42754" y="48649"/>
                      <a:pt x="43306" y="60812"/>
                    </a:cubicBezTo>
                    <a:cubicBezTo>
                      <a:pt x="45021" y="89959"/>
                      <a:pt x="34543" y="117391"/>
                      <a:pt x="27971" y="1461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05F035A6-C2CE-4451-B741-E740CF3961A8}"/>
                  </a:ext>
                </a:extLst>
              </p:cNvPr>
              <p:cNvSpPr/>
              <p:nvPr/>
            </p:nvSpPr>
            <p:spPr>
              <a:xfrm>
                <a:off x="7485376" y="4750206"/>
                <a:ext cx="20415" cy="119585"/>
              </a:xfrm>
              <a:custGeom>
                <a:avLst/>
                <a:gdLst>
                  <a:gd name="connsiteX0" fmla="*/ 20324 w 20415"/>
                  <a:gd name="connsiteY0" fmla="*/ 54870 h 119585"/>
                  <a:gd name="connsiteX1" fmla="*/ 16799 w 20415"/>
                  <a:gd name="connsiteY1" fmla="*/ 21437 h 119585"/>
                  <a:gd name="connsiteX2" fmla="*/ 4989 w 20415"/>
                  <a:gd name="connsiteY2" fmla="*/ 6 h 119585"/>
                  <a:gd name="connsiteX3" fmla="*/ 35 w 20415"/>
                  <a:gd name="connsiteY3" fmla="*/ 10674 h 119585"/>
                  <a:gd name="connsiteX4" fmla="*/ 4322 w 20415"/>
                  <a:gd name="connsiteY4" fmla="*/ 43535 h 119585"/>
                  <a:gd name="connsiteX5" fmla="*/ 12323 w 20415"/>
                  <a:gd name="connsiteY5" fmla="*/ 109258 h 119585"/>
                  <a:gd name="connsiteX6" fmla="*/ 11751 w 20415"/>
                  <a:gd name="connsiteY6" fmla="*/ 113449 h 119585"/>
                  <a:gd name="connsiteX7" fmla="*/ 11275 w 20415"/>
                  <a:gd name="connsiteY7" fmla="*/ 116878 h 119585"/>
                  <a:gd name="connsiteX8" fmla="*/ 11275 w 20415"/>
                  <a:gd name="connsiteY8" fmla="*/ 118116 h 119585"/>
                  <a:gd name="connsiteX9" fmla="*/ 11275 w 20415"/>
                  <a:gd name="connsiteY9" fmla="*/ 118973 h 119585"/>
                  <a:gd name="connsiteX10" fmla="*/ 12513 w 20415"/>
                  <a:gd name="connsiteY10" fmla="*/ 119545 h 119585"/>
                  <a:gd name="connsiteX11" fmla="*/ 12513 w 20415"/>
                  <a:gd name="connsiteY11" fmla="*/ 116783 h 119585"/>
                  <a:gd name="connsiteX12" fmla="*/ 12513 w 20415"/>
                  <a:gd name="connsiteY12" fmla="*/ 118973 h 119585"/>
                  <a:gd name="connsiteX13" fmla="*/ 12513 w 20415"/>
                  <a:gd name="connsiteY13" fmla="*/ 118973 h 119585"/>
                  <a:gd name="connsiteX14" fmla="*/ 12990 w 20415"/>
                  <a:gd name="connsiteY14" fmla="*/ 116687 h 119585"/>
                  <a:gd name="connsiteX15" fmla="*/ 12990 w 20415"/>
                  <a:gd name="connsiteY15" fmla="*/ 116116 h 119585"/>
                  <a:gd name="connsiteX16" fmla="*/ 12990 w 20415"/>
                  <a:gd name="connsiteY16" fmla="*/ 112496 h 119585"/>
                  <a:gd name="connsiteX17" fmla="*/ 20324 w 20415"/>
                  <a:gd name="connsiteY17" fmla="*/ 54870 h 119585"/>
                  <a:gd name="connsiteX18" fmla="*/ 12990 w 20415"/>
                  <a:gd name="connsiteY18" fmla="*/ 104591 h 119585"/>
                  <a:gd name="connsiteX19" fmla="*/ 9275 w 20415"/>
                  <a:gd name="connsiteY19" fmla="*/ 66014 h 119585"/>
                  <a:gd name="connsiteX20" fmla="*/ 3750 w 20415"/>
                  <a:gd name="connsiteY20" fmla="*/ 35344 h 119585"/>
                  <a:gd name="connsiteX21" fmla="*/ 988 w 20415"/>
                  <a:gd name="connsiteY21" fmla="*/ 17913 h 119585"/>
                  <a:gd name="connsiteX22" fmla="*/ 9941 w 20415"/>
                  <a:gd name="connsiteY22" fmla="*/ 7055 h 119585"/>
                  <a:gd name="connsiteX23" fmla="*/ 18419 w 20415"/>
                  <a:gd name="connsiteY23" fmla="*/ 39630 h 119585"/>
                  <a:gd name="connsiteX24" fmla="*/ 17752 w 20415"/>
                  <a:gd name="connsiteY24" fmla="*/ 70110 h 119585"/>
                  <a:gd name="connsiteX25" fmla="*/ 13370 w 20415"/>
                  <a:gd name="connsiteY25" fmla="*/ 104591 h 11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415" h="119585">
                    <a:moveTo>
                      <a:pt x="20324" y="54870"/>
                    </a:moveTo>
                    <a:cubicBezTo>
                      <a:pt x="20771" y="43611"/>
                      <a:pt x="19581" y="32353"/>
                      <a:pt x="16799" y="21437"/>
                    </a:cubicBezTo>
                    <a:cubicBezTo>
                      <a:pt x="15847" y="17723"/>
                      <a:pt x="11180" y="-375"/>
                      <a:pt x="4989" y="6"/>
                    </a:cubicBezTo>
                    <a:cubicBezTo>
                      <a:pt x="1083" y="6"/>
                      <a:pt x="416" y="8102"/>
                      <a:pt x="35" y="10674"/>
                    </a:cubicBezTo>
                    <a:cubicBezTo>
                      <a:pt x="-250" y="21780"/>
                      <a:pt x="1197" y="32867"/>
                      <a:pt x="4322" y="43535"/>
                    </a:cubicBezTo>
                    <a:cubicBezTo>
                      <a:pt x="8608" y="65214"/>
                      <a:pt x="11275" y="87179"/>
                      <a:pt x="12323" y="109258"/>
                    </a:cubicBezTo>
                    <a:lnTo>
                      <a:pt x="11751" y="113449"/>
                    </a:lnTo>
                    <a:cubicBezTo>
                      <a:pt x="11751" y="114592"/>
                      <a:pt x="11751" y="115735"/>
                      <a:pt x="11275" y="116878"/>
                    </a:cubicBezTo>
                    <a:cubicBezTo>
                      <a:pt x="10799" y="118021"/>
                      <a:pt x="11275" y="117640"/>
                      <a:pt x="11275" y="118116"/>
                    </a:cubicBezTo>
                    <a:cubicBezTo>
                      <a:pt x="11227" y="118402"/>
                      <a:pt x="11227" y="118688"/>
                      <a:pt x="11275" y="118973"/>
                    </a:cubicBezTo>
                    <a:cubicBezTo>
                      <a:pt x="11494" y="119440"/>
                      <a:pt x="12018" y="119688"/>
                      <a:pt x="12513" y="119545"/>
                    </a:cubicBezTo>
                    <a:cubicBezTo>
                      <a:pt x="12513" y="118592"/>
                      <a:pt x="12513" y="117735"/>
                      <a:pt x="12513" y="116783"/>
                    </a:cubicBezTo>
                    <a:cubicBezTo>
                      <a:pt x="12465" y="117516"/>
                      <a:pt x="12465" y="118240"/>
                      <a:pt x="12513" y="118973"/>
                    </a:cubicBezTo>
                    <a:lnTo>
                      <a:pt x="12513" y="118973"/>
                    </a:lnTo>
                    <a:cubicBezTo>
                      <a:pt x="12513" y="118116"/>
                      <a:pt x="12513" y="117449"/>
                      <a:pt x="12990" y="116687"/>
                    </a:cubicBezTo>
                    <a:lnTo>
                      <a:pt x="12990" y="116116"/>
                    </a:lnTo>
                    <a:cubicBezTo>
                      <a:pt x="12990" y="114877"/>
                      <a:pt x="12990" y="113639"/>
                      <a:pt x="12990" y="112496"/>
                    </a:cubicBezTo>
                    <a:cubicBezTo>
                      <a:pt x="16561" y="93446"/>
                      <a:pt x="19009" y="74206"/>
                      <a:pt x="20324" y="54870"/>
                    </a:cubicBezTo>
                    <a:close/>
                    <a:moveTo>
                      <a:pt x="12990" y="104591"/>
                    </a:moveTo>
                    <a:cubicBezTo>
                      <a:pt x="12418" y="91636"/>
                      <a:pt x="11084" y="78778"/>
                      <a:pt x="9275" y="66014"/>
                    </a:cubicBezTo>
                    <a:cubicBezTo>
                      <a:pt x="7846" y="55632"/>
                      <a:pt x="5846" y="45440"/>
                      <a:pt x="3750" y="35344"/>
                    </a:cubicBezTo>
                    <a:cubicBezTo>
                      <a:pt x="2312" y="29629"/>
                      <a:pt x="1388" y="23790"/>
                      <a:pt x="988" y="17913"/>
                    </a:cubicBezTo>
                    <a:cubicBezTo>
                      <a:pt x="988" y="13436"/>
                      <a:pt x="988" y="-3233"/>
                      <a:pt x="9941" y="7055"/>
                    </a:cubicBezTo>
                    <a:cubicBezTo>
                      <a:pt x="15466" y="17027"/>
                      <a:pt x="18380" y="28229"/>
                      <a:pt x="18419" y="39630"/>
                    </a:cubicBezTo>
                    <a:cubicBezTo>
                      <a:pt x="19152" y="49793"/>
                      <a:pt x="18923" y="59994"/>
                      <a:pt x="17752" y="70110"/>
                    </a:cubicBezTo>
                    <a:cubicBezTo>
                      <a:pt x="16990" y="81635"/>
                      <a:pt x="15085" y="93065"/>
                      <a:pt x="13370" y="1045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71653837-ED81-4D92-9BAC-51B63DEEEF48}"/>
                  </a:ext>
                </a:extLst>
              </p:cNvPr>
              <p:cNvSpPr/>
              <p:nvPr/>
            </p:nvSpPr>
            <p:spPr>
              <a:xfrm>
                <a:off x="7418015" y="4860806"/>
                <a:ext cx="94548" cy="71714"/>
              </a:xfrm>
              <a:custGeom>
                <a:avLst/>
                <a:gdLst>
                  <a:gd name="connsiteX0" fmla="*/ 94066 w 94548"/>
                  <a:gd name="connsiteY0" fmla="*/ 71714 h 71714"/>
                  <a:gd name="connsiteX1" fmla="*/ 93209 w 94548"/>
                  <a:gd name="connsiteY1" fmla="*/ 71714 h 71714"/>
                  <a:gd name="connsiteX2" fmla="*/ 23391 w 94548"/>
                  <a:gd name="connsiteY2" fmla="*/ 58094 h 71714"/>
                  <a:gd name="connsiteX3" fmla="*/ 817 w 94548"/>
                  <a:gd name="connsiteY3" fmla="*/ 7992 h 71714"/>
                  <a:gd name="connsiteX4" fmla="*/ 40536 w 94548"/>
                  <a:gd name="connsiteY4" fmla="*/ 17517 h 71714"/>
                  <a:gd name="connsiteX5" fmla="*/ 94543 w 94548"/>
                  <a:gd name="connsiteY5" fmla="*/ 70095 h 71714"/>
                  <a:gd name="connsiteX6" fmla="*/ 94543 w 94548"/>
                  <a:gd name="connsiteY6" fmla="*/ 70095 h 71714"/>
                  <a:gd name="connsiteX7" fmla="*/ 94543 w 94548"/>
                  <a:gd name="connsiteY7" fmla="*/ 70095 h 71714"/>
                  <a:gd name="connsiteX8" fmla="*/ 94066 w 94548"/>
                  <a:gd name="connsiteY8" fmla="*/ 71714 h 7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548" h="71714">
                    <a:moveTo>
                      <a:pt x="94066" y="71714"/>
                    </a:moveTo>
                    <a:lnTo>
                      <a:pt x="93209" y="71714"/>
                    </a:lnTo>
                    <a:cubicBezTo>
                      <a:pt x="71111" y="70667"/>
                      <a:pt x="41774" y="72667"/>
                      <a:pt x="23391" y="58094"/>
                    </a:cubicBezTo>
                    <a:cubicBezTo>
                      <a:pt x="9865" y="47331"/>
                      <a:pt x="-3470" y="25994"/>
                      <a:pt x="817" y="7992"/>
                    </a:cubicBezTo>
                    <a:cubicBezTo>
                      <a:pt x="5674" y="-12391"/>
                      <a:pt x="33202" y="11993"/>
                      <a:pt x="40536" y="17517"/>
                    </a:cubicBezTo>
                    <a:cubicBezTo>
                      <a:pt x="59481" y="34053"/>
                      <a:pt x="77502" y="51607"/>
                      <a:pt x="94543" y="70095"/>
                    </a:cubicBezTo>
                    <a:lnTo>
                      <a:pt x="94543" y="70095"/>
                    </a:lnTo>
                    <a:lnTo>
                      <a:pt x="94543" y="70095"/>
                    </a:lnTo>
                    <a:cubicBezTo>
                      <a:pt x="94543" y="70095"/>
                      <a:pt x="94638" y="71619"/>
                      <a:pt x="94066" y="717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204EF08B-29CA-4BF1-B985-0F2C741836D2}"/>
                  </a:ext>
                </a:extLst>
              </p:cNvPr>
              <p:cNvSpPr/>
              <p:nvPr/>
            </p:nvSpPr>
            <p:spPr>
              <a:xfrm>
                <a:off x="7434465" y="4881672"/>
                <a:ext cx="78425" cy="50637"/>
              </a:xfrm>
              <a:custGeom>
                <a:avLst/>
                <a:gdLst>
                  <a:gd name="connsiteX0" fmla="*/ 78378 w 78425"/>
                  <a:gd name="connsiteY0" fmla="*/ 50182 h 50637"/>
                  <a:gd name="connsiteX1" fmla="*/ 74568 w 78425"/>
                  <a:gd name="connsiteY1" fmla="*/ 47801 h 50637"/>
                  <a:gd name="connsiteX2" fmla="*/ 32372 w 78425"/>
                  <a:gd name="connsiteY2" fmla="*/ 18464 h 50637"/>
                  <a:gd name="connsiteX3" fmla="*/ 368 w 78425"/>
                  <a:gd name="connsiteY3" fmla="*/ 1700 h 50637"/>
                  <a:gd name="connsiteX4" fmla="*/ 8941 w 78425"/>
                  <a:gd name="connsiteY4" fmla="*/ 19511 h 50637"/>
                  <a:gd name="connsiteX5" fmla="*/ 25705 w 78425"/>
                  <a:gd name="connsiteY5" fmla="*/ 34466 h 50637"/>
                  <a:gd name="connsiteX6" fmla="*/ 74854 w 78425"/>
                  <a:gd name="connsiteY6" fmla="*/ 49991 h 50637"/>
                  <a:gd name="connsiteX7" fmla="*/ 77235 w 78425"/>
                  <a:gd name="connsiteY7" fmla="*/ 50563 h 50637"/>
                  <a:gd name="connsiteX8" fmla="*/ 77235 w 78425"/>
                  <a:gd name="connsiteY8" fmla="*/ 50563 h 50637"/>
                  <a:gd name="connsiteX9" fmla="*/ 77235 w 78425"/>
                  <a:gd name="connsiteY9" fmla="*/ 50563 h 50637"/>
                  <a:gd name="connsiteX10" fmla="*/ 78378 w 78425"/>
                  <a:gd name="connsiteY10" fmla="*/ 50182 h 50637"/>
                  <a:gd name="connsiteX11" fmla="*/ 34754 w 78425"/>
                  <a:gd name="connsiteY11" fmla="*/ 37609 h 50637"/>
                  <a:gd name="connsiteX12" fmla="*/ 15704 w 78425"/>
                  <a:gd name="connsiteY12" fmla="*/ 24750 h 50637"/>
                  <a:gd name="connsiteX13" fmla="*/ 2464 w 78425"/>
                  <a:gd name="connsiteY13" fmla="*/ 2652 h 50637"/>
                  <a:gd name="connsiteX14" fmla="*/ 9322 w 78425"/>
                  <a:gd name="connsiteY14" fmla="*/ 2652 h 50637"/>
                  <a:gd name="connsiteX15" fmla="*/ 13989 w 78425"/>
                  <a:gd name="connsiteY15" fmla="*/ 5319 h 50637"/>
                  <a:gd name="connsiteX16" fmla="*/ 24562 w 78425"/>
                  <a:gd name="connsiteY16" fmla="*/ 13320 h 50637"/>
                  <a:gd name="connsiteX17" fmla="*/ 43040 w 78425"/>
                  <a:gd name="connsiteY17" fmla="*/ 27417 h 50637"/>
                  <a:gd name="connsiteX18" fmla="*/ 74568 w 78425"/>
                  <a:gd name="connsiteY18" fmla="*/ 48658 h 50637"/>
                  <a:gd name="connsiteX19" fmla="*/ 34754 w 78425"/>
                  <a:gd name="connsiteY19" fmla="*/ 37609 h 5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425" h="50637">
                    <a:moveTo>
                      <a:pt x="78378" y="50182"/>
                    </a:moveTo>
                    <a:lnTo>
                      <a:pt x="74568" y="47801"/>
                    </a:lnTo>
                    <a:cubicBezTo>
                      <a:pt x="60090" y="38276"/>
                      <a:pt x="45993" y="28751"/>
                      <a:pt x="32372" y="18464"/>
                    </a:cubicBezTo>
                    <a:cubicBezTo>
                      <a:pt x="28943" y="15892"/>
                      <a:pt x="3797" y="-6206"/>
                      <a:pt x="368" y="1700"/>
                    </a:cubicBezTo>
                    <a:cubicBezTo>
                      <a:pt x="-1823" y="6462"/>
                      <a:pt x="6369" y="16177"/>
                      <a:pt x="8941" y="19511"/>
                    </a:cubicBezTo>
                    <a:cubicBezTo>
                      <a:pt x="13665" y="25388"/>
                      <a:pt x="19323" y="30446"/>
                      <a:pt x="25705" y="34466"/>
                    </a:cubicBezTo>
                    <a:cubicBezTo>
                      <a:pt x="40373" y="43991"/>
                      <a:pt x="58185" y="45610"/>
                      <a:pt x="74854" y="49991"/>
                    </a:cubicBezTo>
                    <a:lnTo>
                      <a:pt x="77235" y="50563"/>
                    </a:lnTo>
                    <a:lnTo>
                      <a:pt x="77235" y="50563"/>
                    </a:lnTo>
                    <a:lnTo>
                      <a:pt x="77235" y="50563"/>
                    </a:lnTo>
                    <a:cubicBezTo>
                      <a:pt x="78188" y="50753"/>
                      <a:pt x="78568" y="50563"/>
                      <a:pt x="78378" y="50182"/>
                    </a:cubicBezTo>
                    <a:close/>
                    <a:moveTo>
                      <a:pt x="34754" y="37609"/>
                    </a:moveTo>
                    <a:cubicBezTo>
                      <a:pt x="27734" y="34418"/>
                      <a:pt x="21295" y="30065"/>
                      <a:pt x="15704" y="24750"/>
                    </a:cubicBezTo>
                    <a:cubicBezTo>
                      <a:pt x="12084" y="21321"/>
                      <a:pt x="-965" y="8081"/>
                      <a:pt x="2464" y="2652"/>
                    </a:cubicBezTo>
                    <a:cubicBezTo>
                      <a:pt x="4274" y="-206"/>
                      <a:pt x="5798" y="1318"/>
                      <a:pt x="9322" y="2652"/>
                    </a:cubicBezTo>
                    <a:cubicBezTo>
                      <a:pt x="10941" y="3424"/>
                      <a:pt x="12503" y="4319"/>
                      <a:pt x="13989" y="5319"/>
                    </a:cubicBezTo>
                    <a:cubicBezTo>
                      <a:pt x="17704" y="7795"/>
                      <a:pt x="21133" y="10653"/>
                      <a:pt x="24562" y="13320"/>
                    </a:cubicBezTo>
                    <a:cubicBezTo>
                      <a:pt x="30658" y="18178"/>
                      <a:pt x="36754" y="22845"/>
                      <a:pt x="43040" y="27417"/>
                    </a:cubicBezTo>
                    <a:cubicBezTo>
                      <a:pt x="53327" y="34942"/>
                      <a:pt x="63805" y="41990"/>
                      <a:pt x="74568" y="48658"/>
                    </a:cubicBezTo>
                    <a:cubicBezTo>
                      <a:pt x="61081" y="45800"/>
                      <a:pt x="47784" y="42114"/>
                      <a:pt x="34754" y="376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12C4F7A7-BD33-4C5D-83C6-A7A67B4A4592}"/>
                  </a:ext>
                </a:extLst>
              </p:cNvPr>
              <p:cNvSpPr/>
              <p:nvPr/>
            </p:nvSpPr>
            <p:spPr>
              <a:xfrm>
                <a:off x="7512453" y="4814750"/>
                <a:ext cx="42576" cy="138362"/>
              </a:xfrm>
              <a:custGeom>
                <a:avLst/>
                <a:gdLst>
                  <a:gd name="connsiteX0" fmla="*/ 39919 w 42576"/>
                  <a:gd name="connsiteY0" fmla="*/ 72337 h 138362"/>
                  <a:gd name="connsiteX1" fmla="*/ 1819 w 42576"/>
                  <a:gd name="connsiteY1" fmla="*/ 138345 h 138362"/>
                  <a:gd name="connsiteX2" fmla="*/ 1343 w 42576"/>
                  <a:gd name="connsiteY2" fmla="*/ 138345 h 138362"/>
                  <a:gd name="connsiteX3" fmla="*/ 200 w 42576"/>
                  <a:gd name="connsiteY3" fmla="*/ 137869 h 138362"/>
                  <a:gd name="connsiteX4" fmla="*/ 200 w 42576"/>
                  <a:gd name="connsiteY4" fmla="*/ 136631 h 138362"/>
                  <a:gd name="connsiteX5" fmla="*/ 1343 w 42576"/>
                  <a:gd name="connsiteY5" fmla="*/ 135488 h 138362"/>
                  <a:gd name="connsiteX6" fmla="*/ 12106 w 42576"/>
                  <a:gd name="connsiteY6" fmla="*/ 45667 h 138362"/>
                  <a:gd name="connsiteX7" fmla="*/ 32299 w 42576"/>
                  <a:gd name="connsiteY7" fmla="*/ 804 h 138362"/>
                  <a:gd name="connsiteX8" fmla="*/ 41824 w 42576"/>
                  <a:gd name="connsiteY8" fmla="*/ 32141 h 138362"/>
                  <a:gd name="connsiteX9" fmla="*/ 39919 w 42576"/>
                  <a:gd name="connsiteY9" fmla="*/ 72337 h 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76" h="138362">
                    <a:moveTo>
                      <a:pt x="39919" y="72337"/>
                    </a:moveTo>
                    <a:cubicBezTo>
                      <a:pt x="34061" y="97635"/>
                      <a:pt x="20793" y="120619"/>
                      <a:pt x="1819" y="138345"/>
                    </a:cubicBezTo>
                    <a:lnTo>
                      <a:pt x="1343" y="138345"/>
                    </a:lnTo>
                    <a:cubicBezTo>
                      <a:pt x="905" y="138421"/>
                      <a:pt x="457" y="138240"/>
                      <a:pt x="200" y="137869"/>
                    </a:cubicBezTo>
                    <a:cubicBezTo>
                      <a:pt x="-67" y="137497"/>
                      <a:pt x="-67" y="137002"/>
                      <a:pt x="200" y="136631"/>
                    </a:cubicBezTo>
                    <a:lnTo>
                      <a:pt x="1343" y="135488"/>
                    </a:lnTo>
                    <a:cubicBezTo>
                      <a:pt x="5058" y="105484"/>
                      <a:pt x="9058" y="75671"/>
                      <a:pt x="12106" y="45667"/>
                    </a:cubicBezTo>
                    <a:cubicBezTo>
                      <a:pt x="12868" y="38523"/>
                      <a:pt x="18393" y="-6530"/>
                      <a:pt x="32299" y="804"/>
                    </a:cubicBezTo>
                    <a:cubicBezTo>
                      <a:pt x="40776" y="5376"/>
                      <a:pt x="41824" y="23855"/>
                      <a:pt x="41824" y="32141"/>
                    </a:cubicBezTo>
                    <a:cubicBezTo>
                      <a:pt x="43272" y="45562"/>
                      <a:pt x="42624" y="59116"/>
                      <a:pt x="39919" y="723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E1A3F39C-672D-40BC-B59E-109457EE20FB}"/>
                  </a:ext>
                </a:extLst>
              </p:cNvPr>
              <p:cNvSpPr/>
              <p:nvPr/>
            </p:nvSpPr>
            <p:spPr>
              <a:xfrm>
                <a:off x="7513034" y="4843001"/>
                <a:ext cx="32765" cy="110396"/>
              </a:xfrm>
              <a:custGeom>
                <a:avLst/>
                <a:gdLst>
                  <a:gd name="connsiteX0" fmla="*/ 31337 w 32765"/>
                  <a:gd name="connsiteY0" fmla="*/ 3890 h 110396"/>
                  <a:gd name="connsiteX1" fmla="*/ 26479 w 32765"/>
                  <a:gd name="connsiteY1" fmla="*/ 556 h 110396"/>
                  <a:gd name="connsiteX2" fmla="*/ 18098 w 32765"/>
                  <a:gd name="connsiteY2" fmla="*/ 31036 h 110396"/>
                  <a:gd name="connsiteX3" fmla="*/ 2858 w 32765"/>
                  <a:gd name="connsiteY3" fmla="*/ 102093 h 110396"/>
                  <a:gd name="connsiteX4" fmla="*/ 1334 w 32765"/>
                  <a:gd name="connsiteY4" fmla="*/ 108093 h 110396"/>
                  <a:gd name="connsiteX5" fmla="*/ 0 w 32765"/>
                  <a:gd name="connsiteY5" fmla="*/ 109903 h 110396"/>
                  <a:gd name="connsiteX6" fmla="*/ 1143 w 32765"/>
                  <a:gd name="connsiteY6" fmla="*/ 110380 h 110396"/>
                  <a:gd name="connsiteX7" fmla="*/ 1143 w 32765"/>
                  <a:gd name="connsiteY7" fmla="*/ 109713 h 110396"/>
                  <a:gd name="connsiteX8" fmla="*/ 2953 w 32765"/>
                  <a:gd name="connsiteY8" fmla="*/ 107332 h 110396"/>
                  <a:gd name="connsiteX9" fmla="*/ 2953 w 32765"/>
                  <a:gd name="connsiteY9" fmla="*/ 107332 h 110396"/>
                  <a:gd name="connsiteX10" fmla="*/ 24765 w 32765"/>
                  <a:gd name="connsiteY10" fmla="*/ 64850 h 110396"/>
                  <a:gd name="connsiteX11" fmla="*/ 31242 w 32765"/>
                  <a:gd name="connsiteY11" fmla="*/ 35132 h 110396"/>
                  <a:gd name="connsiteX12" fmla="*/ 31337 w 32765"/>
                  <a:gd name="connsiteY12" fmla="*/ 3890 h 110396"/>
                  <a:gd name="connsiteX13" fmla="*/ 2762 w 32765"/>
                  <a:gd name="connsiteY13" fmla="*/ 105712 h 110396"/>
                  <a:gd name="connsiteX14" fmla="*/ 1905 w 32765"/>
                  <a:gd name="connsiteY14" fmla="*/ 106855 h 110396"/>
                  <a:gd name="connsiteX15" fmla="*/ 2667 w 32765"/>
                  <a:gd name="connsiteY15" fmla="*/ 104474 h 110396"/>
                  <a:gd name="connsiteX16" fmla="*/ 16193 w 32765"/>
                  <a:gd name="connsiteY16" fmla="*/ 49420 h 110396"/>
                  <a:gd name="connsiteX17" fmla="*/ 20765 w 32765"/>
                  <a:gd name="connsiteY17" fmla="*/ 20845 h 110396"/>
                  <a:gd name="connsiteX18" fmla="*/ 26861 w 32765"/>
                  <a:gd name="connsiteY18" fmla="*/ 3699 h 110396"/>
                  <a:gd name="connsiteX19" fmla="*/ 30385 w 32765"/>
                  <a:gd name="connsiteY19" fmla="*/ 8843 h 110396"/>
                  <a:gd name="connsiteX20" fmla="*/ 30385 w 32765"/>
                  <a:gd name="connsiteY20" fmla="*/ 15701 h 110396"/>
                  <a:gd name="connsiteX21" fmla="*/ 3048 w 32765"/>
                  <a:gd name="connsiteY21" fmla="*/ 105712 h 11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765" h="110396">
                    <a:moveTo>
                      <a:pt x="31337" y="3890"/>
                    </a:moveTo>
                    <a:cubicBezTo>
                      <a:pt x="30575" y="1414"/>
                      <a:pt x="29337" y="-1158"/>
                      <a:pt x="26479" y="556"/>
                    </a:cubicBezTo>
                    <a:cubicBezTo>
                      <a:pt x="21146" y="3890"/>
                      <a:pt x="18955" y="25131"/>
                      <a:pt x="18098" y="31036"/>
                    </a:cubicBezTo>
                    <a:cubicBezTo>
                      <a:pt x="14383" y="55230"/>
                      <a:pt x="8573" y="78661"/>
                      <a:pt x="2858" y="102093"/>
                    </a:cubicBezTo>
                    <a:cubicBezTo>
                      <a:pt x="2381" y="104093"/>
                      <a:pt x="1905" y="106093"/>
                      <a:pt x="1334" y="108093"/>
                    </a:cubicBezTo>
                    <a:lnTo>
                      <a:pt x="0" y="109903"/>
                    </a:lnTo>
                    <a:cubicBezTo>
                      <a:pt x="257" y="110275"/>
                      <a:pt x="705" y="110456"/>
                      <a:pt x="1143" y="110380"/>
                    </a:cubicBezTo>
                    <a:cubicBezTo>
                      <a:pt x="1143" y="110380"/>
                      <a:pt x="1143" y="109903"/>
                      <a:pt x="1143" y="109713"/>
                    </a:cubicBezTo>
                    <a:lnTo>
                      <a:pt x="2953" y="107332"/>
                    </a:lnTo>
                    <a:lnTo>
                      <a:pt x="2953" y="107332"/>
                    </a:lnTo>
                    <a:cubicBezTo>
                      <a:pt x="12411" y="94406"/>
                      <a:pt x="19774" y="80071"/>
                      <a:pt x="24765" y="64850"/>
                    </a:cubicBezTo>
                    <a:cubicBezTo>
                      <a:pt x="27956" y="55201"/>
                      <a:pt x="30128" y="45238"/>
                      <a:pt x="31242" y="35132"/>
                    </a:cubicBezTo>
                    <a:cubicBezTo>
                      <a:pt x="33242" y="24816"/>
                      <a:pt x="33271" y="14215"/>
                      <a:pt x="31337" y="3890"/>
                    </a:cubicBezTo>
                    <a:close/>
                    <a:moveTo>
                      <a:pt x="2762" y="105712"/>
                    </a:moveTo>
                    <a:lnTo>
                      <a:pt x="1905" y="106855"/>
                    </a:lnTo>
                    <a:cubicBezTo>
                      <a:pt x="2200" y="106074"/>
                      <a:pt x="2458" y="105284"/>
                      <a:pt x="2667" y="104474"/>
                    </a:cubicBezTo>
                    <a:cubicBezTo>
                      <a:pt x="8392" y="86443"/>
                      <a:pt x="12916" y="68050"/>
                      <a:pt x="16193" y="49420"/>
                    </a:cubicBezTo>
                    <a:cubicBezTo>
                      <a:pt x="17812" y="39895"/>
                      <a:pt x="18860" y="30370"/>
                      <a:pt x="20765" y="20845"/>
                    </a:cubicBezTo>
                    <a:cubicBezTo>
                      <a:pt x="21622" y="16844"/>
                      <a:pt x="23527" y="5509"/>
                      <a:pt x="26861" y="3699"/>
                    </a:cubicBezTo>
                    <a:cubicBezTo>
                      <a:pt x="30194" y="1890"/>
                      <a:pt x="30004" y="6271"/>
                      <a:pt x="30385" y="8843"/>
                    </a:cubicBezTo>
                    <a:cubicBezTo>
                      <a:pt x="30766" y="11415"/>
                      <a:pt x="30385" y="13987"/>
                      <a:pt x="30385" y="15701"/>
                    </a:cubicBezTo>
                    <a:cubicBezTo>
                      <a:pt x="30994" y="47838"/>
                      <a:pt x="21422" y="79338"/>
                      <a:pt x="3048" y="1057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212FE37C-4239-48CE-BD45-522030A18E0D}"/>
                  </a:ext>
                </a:extLst>
              </p:cNvPr>
              <p:cNvSpPr/>
              <p:nvPr/>
            </p:nvSpPr>
            <p:spPr>
              <a:xfrm>
                <a:off x="7396491" y="4710919"/>
                <a:ext cx="121781" cy="306850"/>
              </a:xfrm>
              <a:custGeom>
                <a:avLst/>
                <a:gdLst>
                  <a:gd name="connsiteX0" fmla="*/ 121782 w 121781"/>
                  <a:gd name="connsiteY0" fmla="*/ 306851 h 306850"/>
                  <a:gd name="connsiteX1" fmla="*/ 117400 w 121781"/>
                  <a:gd name="connsiteY1" fmla="*/ 306851 h 306850"/>
                  <a:gd name="connsiteX2" fmla="*/ 117400 w 121781"/>
                  <a:gd name="connsiteY2" fmla="*/ 295230 h 306850"/>
                  <a:gd name="connsiteX3" fmla="*/ 115305 w 121781"/>
                  <a:gd name="connsiteY3" fmla="*/ 248272 h 306850"/>
                  <a:gd name="connsiteX4" fmla="*/ 113209 w 121781"/>
                  <a:gd name="connsiteY4" fmla="*/ 221602 h 306850"/>
                  <a:gd name="connsiteX5" fmla="*/ 113209 w 121781"/>
                  <a:gd name="connsiteY5" fmla="*/ 220745 h 306850"/>
                  <a:gd name="connsiteX6" fmla="*/ 113209 w 121781"/>
                  <a:gd name="connsiteY6" fmla="*/ 218554 h 306850"/>
                  <a:gd name="connsiteX7" fmla="*/ 113209 w 121781"/>
                  <a:gd name="connsiteY7" fmla="*/ 216268 h 306850"/>
                  <a:gd name="connsiteX8" fmla="*/ 98064 w 121781"/>
                  <a:gd name="connsiteY8" fmla="*/ 158642 h 306850"/>
                  <a:gd name="connsiteX9" fmla="*/ 88539 w 121781"/>
                  <a:gd name="connsiteY9" fmla="*/ 140735 h 306850"/>
                  <a:gd name="connsiteX10" fmla="*/ 87587 w 121781"/>
                  <a:gd name="connsiteY10" fmla="*/ 139020 h 306850"/>
                  <a:gd name="connsiteX11" fmla="*/ 87587 w 121781"/>
                  <a:gd name="connsiteY11" fmla="*/ 139020 h 306850"/>
                  <a:gd name="connsiteX12" fmla="*/ 86634 w 121781"/>
                  <a:gd name="connsiteY12" fmla="*/ 137211 h 306850"/>
                  <a:gd name="connsiteX13" fmla="*/ 85872 w 121781"/>
                  <a:gd name="connsiteY13" fmla="*/ 135877 h 306850"/>
                  <a:gd name="connsiteX14" fmla="*/ 52916 w 121781"/>
                  <a:gd name="connsiteY14" fmla="*/ 83490 h 306850"/>
                  <a:gd name="connsiteX15" fmla="*/ 43391 w 121781"/>
                  <a:gd name="connsiteY15" fmla="*/ 68631 h 306850"/>
                  <a:gd name="connsiteX16" fmla="*/ 42819 w 121781"/>
                  <a:gd name="connsiteY16" fmla="*/ 67774 h 306850"/>
                  <a:gd name="connsiteX17" fmla="*/ 42152 w 121781"/>
                  <a:gd name="connsiteY17" fmla="*/ 66630 h 306850"/>
                  <a:gd name="connsiteX18" fmla="*/ 147 w 121781"/>
                  <a:gd name="connsiteY18" fmla="*/ 1003 h 306850"/>
                  <a:gd name="connsiteX19" fmla="*/ 1385 w 121781"/>
                  <a:gd name="connsiteY19" fmla="*/ 336 h 306850"/>
                  <a:gd name="connsiteX20" fmla="*/ 31199 w 121781"/>
                  <a:gd name="connsiteY20" fmla="*/ 42818 h 306850"/>
                  <a:gd name="connsiteX21" fmla="*/ 35294 w 121781"/>
                  <a:gd name="connsiteY21" fmla="*/ 48438 h 306850"/>
                  <a:gd name="connsiteX22" fmla="*/ 43105 w 121781"/>
                  <a:gd name="connsiteY22" fmla="*/ 59677 h 306850"/>
                  <a:gd name="connsiteX23" fmla="*/ 58535 w 121781"/>
                  <a:gd name="connsiteY23" fmla="*/ 82156 h 306850"/>
                  <a:gd name="connsiteX24" fmla="*/ 99207 w 121781"/>
                  <a:gd name="connsiteY24" fmla="*/ 147879 h 306850"/>
                  <a:gd name="connsiteX25" fmla="*/ 101684 w 121781"/>
                  <a:gd name="connsiteY25" fmla="*/ 153118 h 306850"/>
                  <a:gd name="connsiteX26" fmla="*/ 103208 w 121781"/>
                  <a:gd name="connsiteY26" fmla="*/ 156356 h 306850"/>
                  <a:gd name="connsiteX27" fmla="*/ 104922 w 121781"/>
                  <a:gd name="connsiteY27" fmla="*/ 160071 h 306850"/>
                  <a:gd name="connsiteX28" fmla="*/ 119781 w 121781"/>
                  <a:gd name="connsiteY28" fmla="*/ 229603 h 306850"/>
                  <a:gd name="connsiteX29" fmla="*/ 119781 w 121781"/>
                  <a:gd name="connsiteY29" fmla="*/ 234556 h 306850"/>
                  <a:gd name="connsiteX30" fmla="*/ 119781 w 121781"/>
                  <a:gd name="connsiteY30" fmla="*/ 236937 h 306850"/>
                  <a:gd name="connsiteX31" fmla="*/ 119781 w 121781"/>
                  <a:gd name="connsiteY31" fmla="*/ 238176 h 306850"/>
                  <a:gd name="connsiteX32" fmla="*/ 119781 w 121781"/>
                  <a:gd name="connsiteY32" fmla="*/ 239700 h 306850"/>
                  <a:gd name="connsiteX33" fmla="*/ 119781 w 121781"/>
                  <a:gd name="connsiteY33" fmla="*/ 239700 h 306850"/>
                  <a:gd name="connsiteX34" fmla="*/ 119781 w 121781"/>
                  <a:gd name="connsiteY34" fmla="*/ 240843 h 306850"/>
                  <a:gd name="connsiteX35" fmla="*/ 119781 w 121781"/>
                  <a:gd name="connsiteY35" fmla="*/ 245224 h 306850"/>
                  <a:gd name="connsiteX36" fmla="*/ 121210 w 121781"/>
                  <a:gd name="connsiteY36" fmla="*/ 292183 h 306850"/>
                  <a:gd name="connsiteX37" fmla="*/ 121782 w 121781"/>
                  <a:gd name="connsiteY37" fmla="*/ 306851 h 30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1781" h="306850">
                    <a:moveTo>
                      <a:pt x="121782" y="306851"/>
                    </a:moveTo>
                    <a:lnTo>
                      <a:pt x="117400" y="306851"/>
                    </a:lnTo>
                    <a:lnTo>
                      <a:pt x="117400" y="295230"/>
                    </a:lnTo>
                    <a:cubicBezTo>
                      <a:pt x="116828" y="279514"/>
                      <a:pt x="116257" y="263893"/>
                      <a:pt x="115305" y="248272"/>
                    </a:cubicBezTo>
                    <a:cubicBezTo>
                      <a:pt x="114733" y="239319"/>
                      <a:pt x="114161" y="230460"/>
                      <a:pt x="113209" y="221602"/>
                    </a:cubicBezTo>
                    <a:cubicBezTo>
                      <a:pt x="113161" y="221317"/>
                      <a:pt x="113161" y="221031"/>
                      <a:pt x="113209" y="220745"/>
                    </a:cubicBezTo>
                    <a:lnTo>
                      <a:pt x="113209" y="218554"/>
                    </a:lnTo>
                    <a:cubicBezTo>
                      <a:pt x="113257" y="217792"/>
                      <a:pt x="113257" y="217030"/>
                      <a:pt x="113209" y="216268"/>
                    </a:cubicBezTo>
                    <a:cubicBezTo>
                      <a:pt x="111228" y="196380"/>
                      <a:pt x="106113" y="176930"/>
                      <a:pt x="98064" y="158642"/>
                    </a:cubicBezTo>
                    <a:cubicBezTo>
                      <a:pt x="95302" y="152546"/>
                      <a:pt x="92254" y="146641"/>
                      <a:pt x="88539" y="140735"/>
                    </a:cubicBezTo>
                    <a:lnTo>
                      <a:pt x="87587" y="139020"/>
                    </a:lnTo>
                    <a:lnTo>
                      <a:pt x="87587" y="139020"/>
                    </a:lnTo>
                    <a:cubicBezTo>
                      <a:pt x="87330" y="138392"/>
                      <a:pt x="87006" y="137782"/>
                      <a:pt x="86634" y="137211"/>
                    </a:cubicBezTo>
                    <a:lnTo>
                      <a:pt x="85872" y="135877"/>
                    </a:lnTo>
                    <a:cubicBezTo>
                      <a:pt x="75681" y="117970"/>
                      <a:pt x="64060" y="100825"/>
                      <a:pt x="52916" y="83490"/>
                    </a:cubicBezTo>
                    <a:lnTo>
                      <a:pt x="43391" y="68631"/>
                    </a:lnTo>
                    <a:lnTo>
                      <a:pt x="42819" y="67774"/>
                    </a:lnTo>
                    <a:cubicBezTo>
                      <a:pt x="42562" y="67411"/>
                      <a:pt x="42343" y="67031"/>
                      <a:pt x="42152" y="66630"/>
                    </a:cubicBezTo>
                    <a:cubicBezTo>
                      <a:pt x="28246" y="44723"/>
                      <a:pt x="14530" y="22625"/>
                      <a:pt x="147" y="1003"/>
                    </a:cubicBezTo>
                    <a:cubicBezTo>
                      <a:pt x="-424" y="241"/>
                      <a:pt x="814" y="-425"/>
                      <a:pt x="1385" y="336"/>
                    </a:cubicBezTo>
                    <a:cubicBezTo>
                      <a:pt x="10910" y="14624"/>
                      <a:pt x="21198" y="28911"/>
                      <a:pt x="31199" y="42818"/>
                    </a:cubicBezTo>
                    <a:cubicBezTo>
                      <a:pt x="32627" y="44723"/>
                      <a:pt x="33866" y="46628"/>
                      <a:pt x="35294" y="48438"/>
                    </a:cubicBezTo>
                    <a:cubicBezTo>
                      <a:pt x="37866" y="52152"/>
                      <a:pt x="40533" y="55867"/>
                      <a:pt x="43105" y="59677"/>
                    </a:cubicBezTo>
                    <a:cubicBezTo>
                      <a:pt x="48344" y="67107"/>
                      <a:pt x="53487" y="74632"/>
                      <a:pt x="58535" y="82156"/>
                    </a:cubicBezTo>
                    <a:cubicBezTo>
                      <a:pt x="73404" y="103226"/>
                      <a:pt x="86987" y="125171"/>
                      <a:pt x="99207" y="147879"/>
                    </a:cubicBezTo>
                    <a:cubicBezTo>
                      <a:pt x="100065" y="149593"/>
                      <a:pt x="100826" y="151308"/>
                      <a:pt x="101684" y="153118"/>
                    </a:cubicBezTo>
                    <a:cubicBezTo>
                      <a:pt x="102246" y="154165"/>
                      <a:pt x="102760" y="155251"/>
                      <a:pt x="103208" y="156356"/>
                    </a:cubicBezTo>
                    <a:lnTo>
                      <a:pt x="104922" y="160071"/>
                    </a:lnTo>
                    <a:cubicBezTo>
                      <a:pt x="113895" y="182207"/>
                      <a:pt x="118924" y="205734"/>
                      <a:pt x="119781" y="229603"/>
                    </a:cubicBezTo>
                    <a:lnTo>
                      <a:pt x="119781" y="234556"/>
                    </a:lnTo>
                    <a:cubicBezTo>
                      <a:pt x="119781" y="235318"/>
                      <a:pt x="119781" y="236080"/>
                      <a:pt x="119781" y="236937"/>
                    </a:cubicBezTo>
                    <a:cubicBezTo>
                      <a:pt x="119781" y="237795"/>
                      <a:pt x="119781" y="237700"/>
                      <a:pt x="119781" y="238176"/>
                    </a:cubicBezTo>
                    <a:cubicBezTo>
                      <a:pt x="119781" y="238652"/>
                      <a:pt x="119781" y="239224"/>
                      <a:pt x="119781" y="239700"/>
                    </a:cubicBezTo>
                    <a:lnTo>
                      <a:pt x="119781" y="239700"/>
                    </a:lnTo>
                    <a:lnTo>
                      <a:pt x="119781" y="240843"/>
                    </a:lnTo>
                    <a:cubicBezTo>
                      <a:pt x="119781" y="242271"/>
                      <a:pt x="119781" y="243700"/>
                      <a:pt x="119781" y="245224"/>
                    </a:cubicBezTo>
                    <a:cubicBezTo>
                      <a:pt x="120448" y="260845"/>
                      <a:pt x="120829" y="276561"/>
                      <a:pt x="121210" y="292183"/>
                    </a:cubicBezTo>
                    <a:cubicBezTo>
                      <a:pt x="121400" y="296850"/>
                      <a:pt x="121591" y="301803"/>
                      <a:pt x="121782" y="3068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DE3DB7AA-E9E7-4F94-8FAA-2D6D13B41060}"/>
                  </a:ext>
                </a:extLst>
              </p:cNvPr>
              <p:cNvSpPr/>
              <p:nvPr/>
            </p:nvSpPr>
            <p:spPr>
              <a:xfrm>
                <a:off x="7368891" y="4661023"/>
                <a:ext cx="75044" cy="122968"/>
              </a:xfrm>
              <a:custGeom>
                <a:avLst/>
                <a:gdLst>
                  <a:gd name="connsiteX0" fmla="*/ 17746 w 75044"/>
                  <a:gd name="connsiteY0" fmla="*/ 72902 h 122968"/>
                  <a:gd name="connsiteX1" fmla="*/ 8221 w 75044"/>
                  <a:gd name="connsiteY1" fmla="*/ 5751 h 122968"/>
                  <a:gd name="connsiteX2" fmla="*/ 33462 w 75044"/>
                  <a:gd name="connsiteY2" fmla="*/ 3941 h 122968"/>
                  <a:gd name="connsiteX3" fmla="*/ 50131 w 75044"/>
                  <a:gd name="connsiteY3" fmla="*/ 34230 h 122968"/>
                  <a:gd name="connsiteX4" fmla="*/ 73849 w 75044"/>
                  <a:gd name="connsiteY4" fmla="*/ 119384 h 122968"/>
                  <a:gd name="connsiteX5" fmla="*/ 74992 w 75044"/>
                  <a:gd name="connsiteY5" fmla="*/ 122432 h 122968"/>
                  <a:gd name="connsiteX6" fmla="*/ 74039 w 75044"/>
                  <a:gd name="connsiteY6" fmla="*/ 122432 h 122968"/>
                  <a:gd name="connsiteX7" fmla="*/ 73086 w 75044"/>
                  <a:gd name="connsiteY7" fmla="*/ 119765 h 122968"/>
                  <a:gd name="connsiteX8" fmla="*/ 17746 w 75044"/>
                  <a:gd name="connsiteY8" fmla="*/ 72902 h 12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044" h="122968">
                    <a:moveTo>
                      <a:pt x="17746" y="72902"/>
                    </a:moveTo>
                    <a:cubicBezTo>
                      <a:pt x="5650" y="56709"/>
                      <a:pt x="-9781" y="23181"/>
                      <a:pt x="8221" y="5751"/>
                    </a:cubicBezTo>
                    <a:cubicBezTo>
                      <a:pt x="14965" y="-1165"/>
                      <a:pt x="25804" y="-1936"/>
                      <a:pt x="33462" y="3941"/>
                    </a:cubicBezTo>
                    <a:cubicBezTo>
                      <a:pt x="42149" y="11970"/>
                      <a:pt x="47998" y="22600"/>
                      <a:pt x="50131" y="34230"/>
                    </a:cubicBezTo>
                    <a:cubicBezTo>
                      <a:pt x="58323" y="62805"/>
                      <a:pt x="63752" y="91380"/>
                      <a:pt x="73849" y="119384"/>
                    </a:cubicBezTo>
                    <a:cubicBezTo>
                      <a:pt x="73849" y="119384"/>
                      <a:pt x="74706" y="121765"/>
                      <a:pt x="74992" y="122432"/>
                    </a:cubicBezTo>
                    <a:cubicBezTo>
                      <a:pt x="75277" y="123099"/>
                      <a:pt x="74325" y="123194"/>
                      <a:pt x="74039" y="122432"/>
                    </a:cubicBezTo>
                    <a:lnTo>
                      <a:pt x="73086" y="119765"/>
                    </a:lnTo>
                    <a:cubicBezTo>
                      <a:pt x="53560" y="105954"/>
                      <a:pt x="32034" y="91952"/>
                      <a:pt x="17746" y="729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C203D0BD-B0CD-4122-9F4C-5CF3F8A6AC63}"/>
                  </a:ext>
                </a:extLst>
              </p:cNvPr>
              <p:cNvSpPr/>
              <p:nvPr/>
            </p:nvSpPr>
            <p:spPr>
              <a:xfrm>
                <a:off x="7388879" y="4685710"/>
                <a:ext cx="53765" cy="95183"/>
              </a:xfrm>
              <a:custGeom>
                <a:avLst/>
                <a:gdLst>
                  <a:gd name="connsiteX0" fmla="*/ 53765 w 53765"/>
                  <a:gd name="connsiteY0" fmla="*/ 94792 h 95183"/>
                  <a:gd name="connsiteX1" fmla="*/ 53765 w 53765"/>
                  <a:gd name="connsiteY1" fmla="*/ 94315 h 95183"/>
                  <a:gd name="connsiteX2" fmla="*/ 42526 w 53765"/>
                  <a:gd name="connsiteY2" fmla="*/ 73265 h 95183"/>
                  <a:gd name="connsiteX3" fmla="*/ 25095 w 53765"/>
                  <a:gd name="connsiteY3" fmla="*/ 26783 h 95183"/>
                  <a:gd name="connsiteX4" fmla="*/ 3854 w 53765"/>
                  <a:gd name="connsiteY4" fmla="*/ 2780 h 95183"/>
                  <a:gd name="connsiteX5" fmla="*/ 711 w 53765"/>
                  <a:gd name="connsiteY5" fmla="*/ 22783 h 95183"/>
                  <a:gd name="connsiteX6" fmla="*/ 10236 w 53765"/>
                  <a:gd name="connsiteY6" fmla="*/ 50691 h 95183"/>
                  <a:gd name="connsiteX7" fmla="*/ 50336 w 53765"/>
                  <a:gd name="connsiteY7" fmla="*/ 92601 h 95183"/>
                  <a:gd name="connsiteX8" fmla="*/ 52527 w 53765"/>
                  <a:gd name="connsiteY8" fmla="*/ 94220 h 95183"/>
                  <a:gd name="connsiteX9" fmla="*/ 52527 w 53765"/>
                  <a:gd name="connsiteY9" fmla="*/ 94982 h 95183"/>
                  <a:gd name="connsiteX10" fmla="*/ 52527 w 53765"/>
                  <a:gd name="connsiteY10" fmla="*/ 94982 h 95183"/>
                  <a:gd name="connsiteX11" fmla="*/ 52527 w 53765"/>
                  <a:gd name="connsiteY11" fmla="*/ 94982 h 95183"/>
                  <a:gd name="connsiteX12" fmla="*/ 53470 w 53765"/>
                  <a:gd name="connsiteY12" fmla="*/ 94992 h 95183"/>
                  <a:gd name="connsiteX13" fmla="*/ 53479 w 53765"/>
                  <a:gd name="connsiteY13" fmla="*/ 94982 h 95183"/>
                  <a:gd name="connsiteX14" fmla="*/ 53765 w 53765"/>
                  <a:gd name="connsiteY14" fmla="*/ 94792 h 95183"/>
                  <a:gd name="connsiteX15" fmla="*/ 49098 w 53765"/>
                  <a:gd name="connsiteY15" fmla="*/ 91458 h 95183"/>
                  <a:gd name="connsiteX16" fmla="*/ 15094 w 53765"/>
                  <a:gd name="connsiteY16" fmla="*/ 57358 h 95183"/>
                  <a:gd name="connsiteX17" fmla="*/ 4045 w 53765"/>
                  <a:gd name="connsiteY17" fmla="*/ 34784 h 95183"/>
                  <a:gd name="connsiteX18" fmla="*/ 1663 w 53765"/>
                  <a:gd name="connsiteY18" fmla="*/ 23830 h 95183"/>
                  <a:gd name="connsiteX19" fmla="*/ 1092 w 53765"/>
                  <a:gd name="connsiteY19" fmla="*/ 15448 h 95183"/>
                  <a:gd name="connsiteX20" fmla="*/ 7474 w 53765"/>
                  <a:gd name="connsiteY20" fmla="*/ 2018 h 95183"/>
                  <a:gd name="connsiteX21" fmla="*/ 16427 w 53765"/>
                  <a:gd name="connsiteY21" fmla="*/ 8971 h 95183"/>
                  <a:gd name="connsiteX22" fmla="*/ 19094 w 53765"/>
                  <a:gd name="connsiteY22" fmla="*/ 14401 h 95183"/>
                  <a:gd name="connsiteX23" fmla="*/ 24047 w 53765"/>
                  <a:gd name="connsiteY23" fmla="*/ 28498 h 95183"/>
                  <a:gd name="connsiteX24" fmla="*/ 31953 w 53765"/>
                  <a:gd name="connsiteY24" fmla="*/ 52024 h 95183"/>
                  <a:gd name="connsiteX25" fmla="*/ 38144 w 53765"/>
                  <a:gd name="connsiteY25" fmla="*/ 67646 h 95183"/>
                  <a:gd name="connsiteX26" fmla="*/ 51384 w 53765"/>
                  <a:gd name="connsiteY26" fmla="*/ 93363 h 9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65" h="95183">
                    <a:moveTo>
                      <a:pt x="53765" y="94792"/>
                    </a:moveTo>
                    <a:lnTo>
                      <a:pt x="53765" y="94315"/>
                    </a:lnTo>
                    <a:cubicBezTo>
                      <a:pt x="49612" y="87524"/>
                      <a:pt x="45859" y="80495"/>
                      <a:pt x="42526" y="73265"/>
                    </a:cubicBezTo>
                    <a:cubicBezTo>
                      <a:pt x="35744" y="58149"/>
                      <a:pt x="29924" y="42623"/>
                      <a:pt x="25095" y="26783"/>
                    </a:cubicBezTo>
                    <a:cubicBezTo>
                      <a:pt x="23190" y="20687"/>
                      <a:pt x="14522" y="-9126"/>
                      <a:pt x="3854" y="2780"/>
                    </a:cubicBezTo>
                    <a:cubicBezTo>
                      <a:pt x="235" y="8781"/>
                      <a:pt x="-889" y="15963"/>
                      <a:pt x="711" y="22783"/>
                    </a:cubicBezTo>
                    <a:cubicBezTo>
                      <a:pt x="2006" y="32622"/>
                      <a:pt x="5245" y="42109"/>
                      <a:pt x="10236" y="50691"/>
                    </a:cubicBezTo>
                    <a:cubicBezTo>
                      <a:pt x="20485" y="67350"/>
                      <a:pt x="34153" y="81628"/>
                      <a:pt x="50336" y="92601"/>
                    </a:cubicBezTo>
                    <a:lnTo>
                      <a:pt x="52527" y="94220"/>
                    </a:lnTo>
                    <a:cubicBezTo>
                      <a:pt x="52546" y="94477"/>
                      <a:pt x="52546" y="94725"/>
                      <a:pt x="52527" y="94982"/>
                    </a:cubicBezTo>
                    <a:lnTo>
                      <a:pt x="52527" y="94982"/>
                    </a:lnTo>
                    <a:lnTo>
                      <a:pt x="52527" y="94982"/>
                    </a:lnTo>
                    <a:cubicBezTo>
                      <a:pt x="52784" y="95249"/>
                      <a:pt x="53203" y="95249"/>
                      <a:pt x="53470" y="94992"/>
                    </a:cubicBezTo>
                    <a:cubicBezTo>
                      <a:pt x="53470" y="94992"/>
                      <a:pt x="53479" y="94982"/>
                      <a:pt x="53479" y="94982"/>
                    </a:cubicBezTo>
                    <a:cubicBezTo>
                      <a:pt x="53584" y="94935"/>
                      <a:pt x="53679" y="94877"/>
                      <a:pt x="53765" y="94792"/>
                    </a:cubicBezTo>
                    <a:close/>
                    <a:moveTo>
                      <a:pt x="49098" y="91458"/>
                    </a:moveTo>
                    <a:cubicBezTo>
                      <a:pt x="36068" y="81923"/>
                      <a:pt x="24600" y="70417"/>
                      <a:pt x="15094" y="57358"/>
                    </a:cubicBezTo>
                    <a:cubicBezTo>
                      <a:pt x="10264" y="50453"/>
                      <a:pt x="6540" y="42833"/>
                      <a:pt x="4045" y="34784"/>
                    </a:cubicBezTo>
                    <a:cubicBezTo>
                      <a:pt x="2911" y="31212"/>
                      <a:pt x="2121" y="27545"/>
                      <a:pt x="1663" y="23830"/>
                    </a:cubicBezTo>
                    <a:cubicBezTo>
                      <a:pt x="1235" y="21059"/>
                      <a:pt x="1044" y="18258"/>
                      <a:pt x="1092" y="15448"/>
                    </a:cubicBezTo>
                    <a:cubicBezTo>
                      <a:pt x="1092" y="9353"/>
                      <a:pt x="3854" y="2685"/>
                      <a:pt x="7474" y="2018"/>
                    </a:cubicBezTo>
                    <a:cubicBezTo>
                      <a:pt x="11093" y="1351"/>
                      <a:pt x="13474" y="3828"/>
                      <a:pt x="16427" y="8971"/>
                    </a:cubicBezTo>
                    <a:cubicBezTo>
                      <a:pt x="17465" y="10705"/>
                      <a:pt x="18361" y="12515"/>
                      <a:pt x="19094" y="14401"/>
                    </a:cubicBezTo>
                    <a:cubicBezTo>
                      <a:pt x="21028" y="18992"/>
                      <a:pt x="22685" y="23707"/>
                      <a:pt x="24047" y="28498"/>
                    </a:cubicBezTo>
                    <a:cubicBezTo>
                      <a:pt x="26619" y="36404"/>
                      <a:pt x="29191" y="44214"/>
                      <a:pt x="31953" y="52024"/>
                    </a:cubicBezTo>
                    <a:cubicBezTo>
                      <a:pt x="33858" y="57263"/>
                      <a:pt x="35953" y="62502"/>
                      <a:pt x="38144" y="67646"/>
                    </a:cubicBezTo>
                    <a:cubicBezTo>
                      <a:pt x="41983" y="76504"/>
                      <a:pt x="46412" y="85095"/>
                      <a:pt x="51384" y="93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4289E89C-52EA-4304-90B1-5585A3963ED5}"/>
                  </a:ext>
                </a:extLst>
              </p:cNvPr>
              <p:cNvSpPr/>
              <p:nvPr/>
            </p:nvSpPr>
            <p:spPr>
              <a:xfrm>
                <a:off x="7602849" y="4552173"/>
                <a:ext cx="58728" cy="247155"/>
              </a:xfrm>
              <a:custGeom>
                <a:avLst/>
                <a:gdLst>
                  <a:gd name="connsiteX0" fmla="*/ 55251 w 58728"/>
                  <a:gd name="connsiteY0" fmla="*/ 90407 h 247155"/>
                  <a:gd name="connsiteX1" fmla="*/ 43059 w 58728"/>
                  <a:gd name="connsiteY1" fmla="*/ 160606 h 247155"/>
                  <a:gd name="connsiteX2" fmla="*/ 34772 w 58728"/>
                  <a:gd name="connsiteY2" fmla="*/ 200326 h 247155"/>
                  <a:gd name="connsiteX3" fmla="*/ 31438 w 58728"/>
                  <a:gd name="connsiteY3" fmla="*/ 244426 h 247155"/>
                  <a:gd name="connsiteX4" fmla="*/ 31438 w 58728"/>
                  <a:gd name="connsiteY4" fmla="*/ 244426 h 247155"/>
                  <a:gd name="connsiteX5" fmla="*/ 31438 w 58728"/>
                  <a:gd name="connsiteY5" fmla="*/ 246522 h 247155"/>
                  <a:gd name="connsiteX6" fmla="*/ 31438 w 58728"/>
                  <a:gd name="connsiteY6" fmla="*/ 246522 h 247155"/>
                  <a:gd name="connsiteX7" fmla="*/ 28886 w 58728"/>
                  <a:gd name="connsiteY7" fmla="*/ 246722 h 247155"/>
                  <a:gd name="connsiteX8" fmla="*/ 28390 w 58728"/>
                  <a:gd name="connsiteY8" fmla="*/ 246045 h 247155"/>
                  <a:gd name="connsiteX9" fmla="*/ 28390 w 58728"/>
                  <a:gd name="connsiteY9" fmla="*/ 244998 h 247155"/>
                  <a:gd name="connsiteX10" fmla="*/ 28390 w 58728"/>
                  <a:gd name="connsiteY10" fmla="*/ 244998 h 247155"/>
                  <a:gd name="connsiteX11" fmla="*/ 23247 w 58728"/>
                  <a:gd name="connsiteY11" fmla="*/ 232710 h 247155"/>
                  <a:gd name="connsiteX12" fmla="*/ 11531 w 58728"/>
                  <a:gd name="connsiteY12" fmla="*/ 198611 h 247155"/>
                  <a:gd name="connsiteX13" fmla="*/ 101 w 58728"/>
                  <a:gd name="connsiteY13" fmla="*/ 125840 h 247155"/>
                  <a:gd name="connsiteX14" fmla="*/ 6959 w 58728"/>
                  <a:gd name="connsiteY14" fmla="*/ 60213 h 247155"/>
                  <a:gd name="connsiteX15" fmla="*/ 29914 w 58728"/>
                  <a:gd name="connsiteY15" fmla="*/ 4301 h 247155"/>
                  <a:gd name="connsiteX16" fmla="*/ 54489 w 58728"/>
                  <a:gd name="connsiteY16" fmla="*/ 21065 h 247155"/>
                  <a:gd name="connsiteX17" fmla="*/ 55251 w 58728"/>
                  <a:gd name="connsiteY17" fmla="*/ 90407 h 24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728" h="247155">
                    <a:moveTo>
                      <a:pt x="55251" y="90407"/>
                    </a:moveTo>
                    <a:cubicBezTo>
                      <a:pt x="52298" y="113934"/>
                      <a:pt x="47821" y="137365"/>
                      <a:pt x="43059" y="160606"/>
                    </a:cubicBezTo>
                    <a:cubicBezTo>
                      <a:pt x="40297" y="173846"/>
                      <a:pt x="37439" y="186990"/>
                      <a:pt x="34772" y="200326"/>
                    </a:cubicBezTo>
                    <a:cubicBezTo>
                      <a:pt x="30257" y="214565"/>
                      <a:pt x="29114" y="229662"/>
                      <a:pt x="31438" y="244426"/>
                    </a:cubicBezTo>
                    <a:lnTo>
                      <a:pt x="31438" y="244426"/>
                    </a:lnTo>
                    <a:cubicBezTo>
                      <a:pt x="31524" y="245122"/>
                      <a:pt x="31524" y="245826"/>
                      <a:pt x="31438" y="246522"/>
                    </a:cubicBezTo>
                    <a:lnTo>
                      <a:pt x="31438" y="246522"/>
                    </a:lnTo>
                    <a:cubicBezTo>
                      <a:pt x="30791" y="247284"/>
                      <a:pt x="29648" y="247369"/>
                      <a:pt x="28886" y="246722"/>
                    </a:cubicBezTo>
                    <a:cubicBezTo>
                      <a:pt x="28667" y="246541"/>
                      <a:pt x="28495" y="246312"/>
                      <a:pt x="28390" y="246045"/>
                    </a:cubicBezTo>
                    <a:lnTo>
                      <a:pt x="28390" y="244998"/>
                    </a:lnTo>
                    <a:cubicBezTo>
                      <a:pt x="28390" y="244998"/>
                      <a:pt x="28390" y="244998"/>
                      <a:pt x="28390" y="244998"/>
                    </a:cubicBezTo>
                    <a:cubicBezTo>
                      <a:pt x="26228" y="241102"/>
                      <a:pt x="24495" y="236987"/>
                      <a:pt x="23247" y="232710"/>
                    </a:cubicBezTo>
                    <a:cubicBezTo>
                      <a:pt x="18703" y="221576"/>
                      <a:pt x="14789" y="210193"/>
                      <a:pt x="11531" y="198611"/>
                    </a:cubicBezTo>
                    <a:cubicBezTo>
                      <a:pt x="4740" y="174913"/>
                      <a:pt x="901" y="150472"/>
                      <a:pt x="101" y="125840"/>
                    </a:cubicBezTo>
                    <a:cubicBezTo>
                      <a:pt x="-527" y="103761"/>
                      <a:pt x="1777" y="81691"/>
                      <a:pt x="6959" y="60213"/>
                    </a:cubicBezTo>
                    <a:cubicBezTo>
                      <a:pt x="11150" y="43068"/>
                      <a:pt x="17151" y="17445"/>
                      <a:pt x="29914" y="4301"/>
                    </a:cubicBezTo>
                    <a:cubicBezTo>
                      <a:pt x="42678" y="-8844"/>
                      <a:pt x="51155" y="11445"/>
                      <a:pt x="54489" y="21065"/>
                    </a:cubicBezTo>
                    <a:cubicBezTo>
                      <a:pt x="61728" y="42877"/>
                      <a:pt x="58108" y="68023"/>
                      <a:pt x="55251" y="904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170CFDDA-F7F3-4632-B9C5-BFF581E8F98D}"/>
                  </a:ext>
                </a:extLst>
              </p:cNvPr>
              <p:cNvSpPr/>
              <p:nvPr/>
            </p:nvSpPr>
            <p:spPr>
              <a:xfrm>
                <a:off x="7611713" y="4592383"/>
                <a:ext cx="31729" cy="206978"/>
              </a:xfrm>
              <a:custGeom>
                <a:avLst/>
                <a:gdLst>
                  <a:gd name="connsiteX0" fmla="*/ 25337 w 31729"/>
                  <a:gd name="connsiteY0" fmla="*/ 0 h 206978"/>
                  <a:gd name="connsiteX1" fmla="*/ 7429 w 31729"/>
                  <a:gd name="connsiteY1" fmla="*/ 39909 h 206978"/>
                  <a:gd name="connsiteX2" fmla="*/ 0 w 31729"/>
                  <a:gd name="connsiteY2" fmla="*/ 97822 h 206978"/>
                  <a:gd name="connsiteX3" fmla="*/ 17907 w 31729"/>
                  <a:gd name="connsiteY3" fmla="*/ 200692 h 206978"/>
                  <a:gd name="connsiteX4" fmla="*/ 19240 w 31729"/>
                  <a:gd name="connsiteY4" fmla="*/ 204692 h 206978"/>
                  <a:gd name="connsiteX5" fmla="*/ 19240 w 31729"/>
                  <a:gd name="connsiteY5" fmla="*/ 205549 h 206978"/>
                  <a:gd name="connsiteX6" fmla="*/ 21336 w 31729"/>
                  <a:gd name="connsiteY6" fmla="*/ 206778 h 206978"/>
                  <a:gd name="connsiteX7" fmla="*/ 22288 w 31729"/>
                  <a:gd name="connsiteY7" fmla="*/ 206121 h 206978"/>
                  <a:gd name="connsiteX8" fmla="*/ 21050 w 31729"/>
                  <a:gd name="connsiteY8" fmla="*/ 197453 h 206978"/>
                  <a:gd name="connsiteX9" fmla="*/ 20288 w 31729"/>
                  <a:gd name="connsiteY9" fmla="*/ 189643 h 206978"/>
                  <a:gd name="connsiteX10" fmla="*/ 25527 w 31729"/>
                  <a:gd name="connsiteY10" fmla="*/ 104489 h 206978"/>
                  <a:gd name="connsiteX11" fmla="*/ 25337 w 31729"/>
                  <a:gd name="connsiteY11" fmla="*/ 0 h 206978"/>
                  <a:gd name="connsiteX12" fmla="*/ 19145 w 31729"/>
                  <a:gd name="connsiteY12" fmla="*/ 195548 h 206978"/>
                  <a:gd name="connsiteX13" fmla="*/ 20860 w 31729"/>
                  <a:gd name="connsiteY13" fmla="*/ 206978 h 206978"/>
                  <a:gd name="connsiteX14" fmla="*/ 18288 w 31729"/>
                  <a:gd name="connsiteY14" fmla="*/ 198691 h 206978"/>
                  <a:gd name="connsiteX15" fmla="*/ 2096 w 31729"/>
                  <a:gd name="connsiteY15" fmla="*/ 107918 h 206978"/>
                  <a:gd name="connsiteX16" fmla="*/ 5810 w 31729"/>
                  <a:gd name="connsiteY16" fmla="*/ 56007 h 206978"/>
                  <a:gd name="connsiteX17" fmla="*/ 12573 w 31729"/>
                  <a:gd name="connsiteY17" fmla="*/ 28861 h 206978"/>
                  <a:gd name="connsiteX18" fmla="*/ 25337 w 31729"/>
                  <a:gd name="connsiteY18" fmla="*/ 3048 h 206978"/>
                  <a:gd name="connsiteX19" fmla="*/ 30004 w 31729"/>
                  <a:gd name="connsiteY19" fmla="*/ 25241 h 206978"/>
                  <a:gd name="connsiteX20" fmla="*/ 30004 w 31729"/>
                  <a:gd name="connsiteY20" fmla="*/ 37909 h 206978"/>
                  <a:gd name="connsiteX21" fmla="*/ 28575 w 31729"/>
                  <a:gd name="connsiteY21" fmla="*/ 63817 h 206978"/>
                  <a:gd name="connsiteX22" fmla="*/ 22003 w 31729"/>
                  <a:gd name="connsiteY22" fmla="*/ 119824 h 206978"/>
                  <a:gd name="connsiteX23" fmla="*/ 19145 w 31729"/>
                  <a:gd name="connsiteY23" fmla="*/ 195548 h 20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729" h="206978">
                    <a:moveTo>
                      <a:pt x="25337" y="0"/>
                    </a:moveTo>
                    <a:cubicBezTo>
                      <a:pt x="16764" y="0"/>
                      <a:pt x="10478" y="27813"/>
                      <a:pt x="7429" y="39909"/>
                    </a:cubicBezTo>
                    <a:cubicBezTo>
                      <a:pt x="2581" y="58836"/>
                      <a:pt x="86" y="78286"/>
                      <a:pt x="0" y="97822"/>
                    </a:cubicBezTo>
                    <a:cubicBezTo>
                      <a:pt x="114" y="132874"/>
                      <a:pt x="6172" y="167659"/>
                      <a:pt x="17907" y="200692"/>
                    </a:cubicBezTo>
                    <a:cubicBezTo>
                      <a:pt x="17907" y="202025"/>
                      <a:pt x="18764" y="203359"/>
                      <a:pt x="19240" y="204692"/>
                    </a:cubicBezTo>
                    <a:lnTo>
                      <a:pt x="19240" y="205549"/>
                    </a:lnTo>
                    <a:cubicBezTo>
                      <a:pt x="19478" y="206464"/>
                      <a:pt x="20412" y="207016"/>
                      <a:pt x="21336" y="206778"/>
                    </a:cubicBezTo>
                    <a:cubicBezTo>
                      <a:pt x="21717" y="206673"/>
                      <a:pt x="22060" y="206445"/>
                      <a:pt x="22288" y="206121"/>
                    </a:cubicBezTo>
                    <a:cubicBezTo>
                      <a:pt x="22288" y="203263"/>
                      <a:pt x="21336" y="200406"/>
                      <a:pt x="21050" y="197453"/>
                    </a:cubicBezTo>
                    <a:cubicBezTo>
                      <a:pt x="20660" y="194862"/>
                      <a:pt x="20403" y="192262"/>
                      <a:pt x="20288" y="189643"/>
                    </a:cubicBezTo>
                    <a:cubicBezTo>
                      <a:pt x="19031" y="161153"/>
                      <a:pt x="20793" y="132607"/>
                      <a:pt x="25527" y="104489"/>
                    </a:cubicBezTo>
                    <a:cubicBezTo>
                      <a:pt x="30194" y="71914"/>
                      <a:pt x="36862" y="95"/>
                      <a:pt x="25337" y="0"/>
                    </a:cubicBezTo>
                    <a:close/>
                    <a:moveTo>
                      <a:pt x="19145" y="195548"/>
                    </a:moveTo>
                    <a:cubicBezTo>
                      <a:pt x="19145" y="199453"/>
                      <a:pt x="20193" y="203263"/>
                      <a:pt x="20860" y="206978"/>
                    </a:cubicBezTo>
                    <a:lnTo>
                      <a:pt x="18288" y="198691"/>
                    </a:lnTo>
                    <a:cubicBezTo>
                      <a:pt x="8830" y="169297"/>
                      <a:pt x="3381" y="138770"/>
                      <a:pt x="2096" y="107918"/>
                    </a:cubicBezTo>
                    <a:cubicBezTo>
                      <a:pt x="1524" y="90535"/>
                      <a:pt x="2772" y="73133"/>
                      <a:pt x="5810" y="56007"/>
                    </a:cubicBezTo>
                    <a:cubicBezTo>
                      <a:pt x="7506" y="46825"/>
                      <a:pt x="9763" y="37757"/>
                      <a:pt x="12573" y="28861"/>
                    </a:cubicBezTo>
                    <a:cubicBezTo>
                      <a:pt x="13716" y="25146"/>
                      <a:pt x="20003" y="1905"/>
                      <a:pt x="25337" y="3048"/>
                    </a:cubicBezTo>
                    <a:cubicBezTo>
                      <a:pt x="29051" y="3905"/>
                      <a:pt x="29908" y="24860"/>
                      <a:pt x="30004" y="25241"/>
                    </a:cubicBezTo>
                    <a:cubicBezTo>
                      <a:pt x="30004" y="29432"/>
                      <a:pt x="30004" y="33623"/>
                      <a:pt x="30004" y="37909"/>
                    </a:cubicBezTo>
                    <a:cubicBezTo>
                      <a:pt x="30004" y="46577"/>
                      <a:pt x="29242" y="55245"/>
                      <a:pt x="28575" y="63817"/>
                    </a:cubicBezTo>
                    <a:cubicBezTo>
                      <a:pt x="26861" y="82867"/>
                      <a:pt x="24194" y="101155"/>
                      <a:pt x="22003" y="119824"/>
                    </a:cubicBezTo>
                    <a:cubicBezTo>
                      <a:pt x="18059" y="144866"/>
                      <a:pt x="17097" y="170278"/>
                      <a:pt x="19145" y="195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6EF68050-7BDB-412B-84A8-939BC2E58780}"/>
                  </a:ext>
                </a:extLst>
              </p:cNvPr>
              <p:cNvSpPr/>
              <p:nvPr/>
            </p:nvSpPr>
            <p:spPr>
              <a:xfrm>
                <a:off x="7628446" y="4680334"/>
                <a:ext cx="171264" cy="177606"/>
              </a:xfrm>
              <a:custGeom>
                <a:avLst/>
                <a:gdLst>
                  <a:gd name="connsiteX0" fmla="*/ 165290 w 171264"/>
                  <a:gd name="connsiteY0" fmla="*/ 27397 h 177606"/>
                  <a:gd name="connsiteX1" fmla="*/ 95376 w 171264"/>
                  <a:gd name="connsiteY1" fmla="*/ 102073 h 177606"/>
                  <a:gd name="connsiteX2" fmla="*/ 50418 w 171264"/>
                  <a:gd name="connsiteY2" fmla="*/ 133506 h 177606"/>
                  <a:gd name="connsiteX3" fmla="*/ 11651 w 171264"/>
                  <a:gd name="connsiteY3" fmla="*/ 163414 h 177606"/>
                  <a:gd name="connsiteX4" fmla="*/ 10128 w 171264"/>
                  <a:gd name="connsiteY4" fmla="*/ 165034 h 177606"/>
                  <a:gd name="connsiteX5" fmla="*/ 2126 w 171264"/>
                  <a:gd name="connsiteY5" fmla="*/ 176178 h 177606"/>
                  <a:gd name="connsiteX6" fmla="*/ 1364 w 171264"/>
                  <a:gd name="connsiteY6" fmla="*/ 176178 h 177606"/>
                  <a:gd name="connsiteX7" fmla="*/ 793 w 171264"/>
                  <a:gd name="connsiteY7" fmla="*/ 177606 h 177606"/>
                  <a:gd name="connsiteX8" fmla="*/ 221 w 171264"/>
                  <a:gd name="connsiteY8" fmla="*/ 177606 h 177606"/>
                  <a:gd name="connsiteX9" fmla="*/ 221 w 171264"/>
                  <a:gd name="connsiteY9" fmla="*/ 176082 h 177606"/>
                  <a:gd name="connsiteX10" fmla="*/ 221 w 171264"/>
                  <a:gd name="connsiteY10" fmla="*/ 176082 h 177606"/>
                  <a:gd name="connsiteX11" fmla="*/ 221 w 171264"/>
                  <a:gd name="connsiteY11" fmla="*/ 174939 h 177606"/>
                  <a:gd name="connsiteX12" fmla="*/ 221 w 171264"/>
                  <a:gd name="connsiteY12" fmla="*/ 174368 h 177606"/>
                  <a:gd name="connsiteX13" fmla="*/ 221 w 171264"/>
                  <a:gd name="connsiteY13" fmla="*/ 172939 h 177606"/>
                  <a:gd name="connsiteX14" fmla="*/ 51275 w 171264"/>
                  <a:gd name="connsiteY14" fmla="*/ 72641 h 177606"/>
                  <a:gd name="connsiteX15" fmla="*/ 131762 w 171264"/>
                  <a:gd name="connsiteY15" fmla="*/ 7680 h 177606"/>
                  <a:gd name="connsiteX16" fmla="*/ 167290 w 171264"/>
                  <a:gd name="connsiteY16" fmla="*/ 2442 h 177606"/>
                  <a:gd name="connsiteX17" fmla="*/ 165290 w 171264"/>
                  <a:gd name="connsiteY17" fmla="*/ 27397 h 17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1264" h="177606">
                    <a:moveTo>
                      <a:pt x="165290" y="27397"/>
                    </a:moveTo>
                    <a:cubicBezTo>
                      <a:pt x="149478" y="58258"/>
                      <a:pt x="122904" y="81880"/>
                      <a:pt x="95376" y="102073"/>
                    </a:cubicBezTo>
                    <a:cubicBezTo>
                      <a:pt x="80613" y="112932"/>
                      <a:pt x="65372" y="123123"/>
                      <a:pt x="50418" y="133506"/>
                    </a:cubicBezTo>
                    <a:cubicBezTo>
                      <a:pt x="36531" y="142154"/>
                      <a:pt x="23539" y="152175"/>
                      <a:pt x="11651" y="163414"/>
                    </a:cubicBezTo>
                    <a:cubicBezTo>
                      <a:pt x="11099" y="163909"/>
                      <a:pt x="10585" y="164452"/>
                      <a:pt x="10128" y="165034"/>
                    </a:cubicBezTo>
                    <a:cubicBezTo>
                      <a:pt x="7051" y="168434"/>
                      <a:pt x="4365" y="172177"/>
                      <a:pt x="2126" y="176178"/>
                    </a:cubicBezTo>
                    <a:cubicBezTo>
                      <a:pt x="1879" y="176283"/>
                      <a:pt x="1603" y="176283"/>
                      <a:pt x="1364" y="176178"/>
                    </a:cubicBezTo>
                    <a:cubicBezTo>
                      <a:pt x="1212" y="176673"/>
                      <a:pt x="1021" y="177149"/>
                      <a:pt x="793" y="177606"/>
                    </a:cubicBezTo>
                    <a:cubicBezTo>
                      <a:pt x="793" y="177606"/>
                      <a:pt x="221" y="177606"/>
                      <a:pt x="221" y="177606"/>
                    </a:cubicBezTo>
                    <a:cubicBezTo>
                      <a:pt x="174" y="177102"/>
                      <a:pt x="174" y="176587"/>
                      <a:pt x="221" y="176082"/>
                    </a:cubicBezTo>
                    <a:lnTo>
                      <a:pt x="221" y="176082"/>
                    </a:lnTo>
                    <a:cubicBezTo>
                      <a:pt x="-74" y="175758"/>
                      <a:pt x="-74" y="175263"/>
                      <a:pt x="221" y="174939"/>
                    </a:cubicBezTo>
                    <a:lnTo>
                      <a:pt x="221" y="174368"/>
                    </a:lnTo>
                    <a:cubicBezTo>
                      <a:pt x="221" y="173892"/>
                      <a:pt x="221" y="173415"/>
                      <a:pt x="221" y="172939"/>
                    </a:cubicBezTo>
                    <a:cubicBezTo>
                      <a:pt x="4698" y="136839"/>
                      <a:pt x="29939" y="100454"/>
                      <a:pt x="51275" y="72641"/>
                    </a:cubicBezTo>
                    <a:cubicBezTo>
                      <a:pt x="71631" y="44009"/>
                      <a:pt x="99472" y="21530"/>
                      <a:pt x="131762" y="7680"/>
                    </a:cubicBezTo>
                    <a:cubicBezTo>
                      <a:pt x="140048" y="4537"/>
                      <a:pt x="158908" y="-4226"/>
                      <a:pt x="167290" y="2442"/>
                    </a:cubicBezTo>
                    <a:cubicBezTo>
                      <a:pt x="175672" y="9109"/>
                      <a:pt x="168719" y="20920"/>
                      <a:pt x="165290" y="273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E503A2F6-5F5A-4158-9D74-EB56805475D6}"/>
                  </a:ext>
                </a:extLst>
              </p:cNvPr>
              <p:cNvSpPr/>
              <p:nvPr/>
            </p:nvSpPr>
            <p:spPr>
              <a:xfrm>
                <a:off x="7629017" y="4706140"/>
                <a:ext cx="141645" cy="150275"/>
              </a:xfrm>
              <a:custGeom>
                <a:avLst/>
                <a:gdLst>
                  <a:gd name="connsiteX0" fmla="*/ 140334 w 141645"/>
                  <a:gd name="connsiteY0" fmla="*/ 1781 h 150275"/>
                  <a:gd name="connsiteX1" fmla="*/ 105187 w 141645"/>
                  <a:gd name="connsiteY1" fmla="*/ 17116 h 150275"/>
                  <a:gd name="connsiteX2" fmla="*/ 59467 w 141645"/>
                  <a:gd name="connsiteY2" fmla="*/ 61598 h 150275"/>
                  <a:gd name="connsiteX3" fmla="*/ 983 w 141645"/>
                  <a:gd name="connsiteY3" fmla="*/ 146085 h 150275"/>
                  <a:gd name="connsiteX4" fmla="*/ 983 w 141645"/>
                  <a:gd name="connsiteY4" fmla="*/ 146085 h 150275"/>
                  <a:gd name="connsiteX5" fmla="*/ 221 w 141645"/>
                  <a:gd name="connsiteY5" fmla="*/ 147037 h 150275"/>
                  <a:gd name="connsiteX6" fmla="*/ 221 w 141645"/>
                  <a:gd name="connsiteY6" fmla="*/ 148561 h 150275"/>
                  <a:gd name="connsiteX7" fmla="*/ 221 w 141645"/>
                  <a:gd name="connsiteY7" fmla="*/ 149133 h 150275"/>
                  <a:gd name="connsiteX8" fmla="*/ 221 w 141645"/>
                  <a:gd name="connsiteY8" fmla="*/ 150276 h 150275"/>
                  <a:gd name="connsiteX9" fmla="*/ 1364 w 141645"/>
                  <a:gd name="connsiteY9" fmla="*/ 149038 h 150275"/>
                  <a:gd name="connsiteX10" fmla="*/ 9937 w 141645"/>
                  <a:gd name="connsiteY10" fmla="*/ 139513 h 150275"/>
                  <a:gd name="connsiteX11" fmla="*/ 11461 w 141645"/>
                  <a:gd name="connsiteY11" fmla="*/ 137893 h 150275"/>
                  <a:gd name="connsiteX12" fmla="*/ 79850 w 141645"/>
                  <a:gd name="connsiteY12" fmla="*/ 77505 h 150275"/>
                  <a:gd name="connsiteX13" fmla="*/ 125380 w 141645"/>
                  <a:gd name="connsiteY13" fmla="*/ 33214 h 150275"/>
                  <a:gd name="connsiteX14" fmla="*/ 140334 w 141645"/>
                  <a:gd name="connsiteY14" fmla="*/ 1781 h 150275"/>
                  <a:gd name="connsiteX15" fmla="*/ 133857 w 141645"/>
                  <a:gd name="connsiteY15" fmla="*/ 18259 h 150275"/>
                  <a:gd name="connsiteX16" fmla="*/ 55466 w 141645"/>
                  <a:gd name="connsiteY16" fmla="*/ 94459 h 150275"/>
                  <a:gd name="connsiteX17" fmla="*/ 3460 w 141645"/>
                  <a:gd name="connsiteY17" fmla="*/ 143894 h 150275"/>
                  <a:gd name="connsiteX18" fmla="*/ 57467 w 141645"/>
                  <a:gd name="connsiteY18" fmla="*/ 67694 h 150275"/>
                  <a:gd name="connsiteX19" fmla="*/ 94614 w 141645"/>
                  <a:gd name="connsiteY19" fmla="*/ 29594 h 150275"/>
                  <a:gd name="connsiteX20" fmla="*/ 117188 w 141645"/>
                  <a:gd name="connsiteY20" fmla="*/ 11592 h 150275"/>
                  <a:gd name="connsiteX21" fmla="*/ 132429 w 141645"/>
                  <a:gd name="connsiteY21" fmla="*/ 3305 h 150275"/>
                  <a:gd name="connsiteX22" fmla="*/ 133857 w 141645"/>
                  <a:gd name="connsiteY22" fmla="*/ 18259 h 15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645" h="150275">
                    <a:moveTo>
                      <a:pt x="140334" y="1781"/>
                    </a:moveTo>
                    <a:cubicBezTo>
                      <a:pt x="132810" y="-5744"/>
                      <a:pt x="110712" y="12735"/>
                      <a:pt x="105187" y="17116"/>
                    </a:cubicBezTo>
                    <a:cubicBezTo>
                      <a:pt x="88680" y="30585"/>
                      <a:pt x="73383" y="45472"/>
                      <a:pt x="59467" y="61598"/>
                    </a:cubicBezTo>
                    <a:cubicBezTo>
                      <a:pt x="35655" y="86515"/>
                      <a:pt x="15919" y="115024"/>
                      <a:pt x="983" y="146085"/>
                    </a:cubicBezTo>
                    <a:lnTo>
                      <a:pt x="983" y="146085"/>
                    </a:lnTo>
                    <a:lnTo>
                      <a:pt x="221" y="147037"/>
                    </a:lnTo>
                    <a:cubicBezTo>
                      <a:pt x="183" y="147542"/>
                      <a:pt x="183" y="148057"/>
                      <a:pt x="221" y="148561"/>
                    </a:cubicBezTo>
                    <a:lnTo>
                      <a:pt x="221" y="149133"/>
                    </a:lnTo>
                    <a:cubicBezTo>
                      <a:pt x="-74" y="149457"/>
                      <a:pt x="-74" y="149952"/>
                      <a:pt x="221" y="150276"/>
                    </a:cubicBezTo>
                    <a:lnTo>
                      <a:pt x="1364" y="149038"/>
                    </a:lnTo>
                    <a:cubicBezTo>
                      <a:pt x="4031" y="145609"/>
                      <a:pt x="6984" y="142370"/>
                      <a:pt x="9937" y="139513"/>
                    </a:cubicBezTo>
                    <a:cubicBezTo>
                      <a:pt x="10394" y="138932"/>
                      <a:pt x="10909" y="138389"/>
                      <a:pt x="11461" y="137893"/>
                    </a:cubicBezTo>
                    <a:cubicBezTo>
                      <a:pt x="32949" y="116329"/>
                      <a:pt x="55790" y="96155"/>
                      <a:pt x="79850" y="77505"/>
                    </a:cubicBezTo>
                    <a:cubicBezTo>
                      <a:pt x="96376" y="64198"/>
                      <a:pt x="111626" y="49368"/>
                      <a:pt x="125380" y="33214"/>
                    </a:cubicBezTo>
                    <a:cubicBezTo>
                      <a:pt x="128428" y="28832"/>
                      <a:pt x="146621" y="8068"/>
                      <a:pt x="140334" y="1781"/>
                    </a:cubicBezTo>
                    <a:close/>
                    <a:moveTo>
                      <a:pt x="133857" y="18259"/>
                    </a:moveTo>
                    <a:cubicBezTo>
                      <a:pt x="115283" y="49216"/>
                      <a:pt x="82898" y="71790"/>
                      <a:pt x="55466" y="94459"/>
                    </a:cubicBezTo>
                    <a:cubicBezTo>
                      <a:pt x="36569" y="109214"/>
                      <a:pt x="19157" y="125768"/>
                      <a:pt x="3460" y="143894"/>
                    </a:cubicBezTo>
                    <a:cubicBezTo>
                      <a:pt x="17957" y="116186"/>
                      <a:pt x="36121" y="90554"/>
                      <a:pt x="57467" y="67694"/>
                    </a:cubicBezTo>
                    <a:cubicBezTo>
                      <a:pt x="69116" y="54302"/>
                      <a:pt x="81517" y="41577"/>
                      <a:pt x="94614" y="29594"/>
                    </a:cubicBezTo>
                    <a:cubicBezTo>
                      <a:pt x="101663" y="23022"/>
                      <a:pt x="109216" y="17002"/>
                      <a:pt x="117188" y="11592"/>
                    </a:cubicBezTo>
                    <a:cubicBezTo>
                      <a:pt x="121923" y="8239"/>
                      <a:pt x="127037" y="5458"/>
                      <a:pt x="132429" y="3305"/>
                    </a:cubicBezTo>
                    <a:cubicBezTo>
                      <a:pt x="142430" y="162"/>
                      <a:pt x="136620" y="12925"/>
                      <a:pt x="133857" y="182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05A8297B-42FD-451B-B3EB-A717F5D2D883}"/>
                  </a:ext>
                </a:extLst>
              </p:cNvPr>
              <p:cNvSpPr/>
              <p:nvPr/>
            </p:nvSpPr>
            <p:spPr>
              <a:xfrm>
                <a:off x="7540818" y="4726953"/>
                <a:ext cx="84848" cy="205378"/>
              </a:xfrm>
              <a:custGeom>
                <a:avLst/>
                <a:gdLst>
                  <a:gd name="connsiteX0" fmla="*/ 84706 w 84848"/>
                  <a:gd name="connsiteY0" fmla="*/ 202900 h 205378"/>
                  <a:gd name="connsiteX1" fmla="*/ 83087 w 84848"/>
                  <a:gd name="connsiteY1" fmla="*/ 203853 h 205378"/>
                  <a:gd name="connsiteX2" fmla="*/ 83087 w 84848"/>
                  <a:gd name="connsiteY2" fmla="*/ 204424 h 205378"/>
                  <a:gd name="connsiteX3" fmla="*/ 83087 w 84848"/>
                  <a:gd name="connsiteY3" fmla="*/ 205186 h 205378"/>
                  <a:gd name="connsiteX4" fmla="*/ 82420 w 84848"/>
                  <a:gd name="connsiteY4" fmla="*/ 205282 h 205378"/>
                  <a:gd name="connsiteX5" fmla="*/ 82325 w 84848"/>
                  <a:gd name="connsiteY5" fmla="*/ 205186 h 205378"/>
                  <a:gd name="connsiteX6" fmla="*/ 10411 w 84848"/>
                  <a:gd name="connsiteY6" fmla="*/ 99935 h 205378"/>
                  <a:gd name="connsiteX7" fmla="*/ 29 w 84848"/>
                  <a:gd name="connsiteY7" fmla="*/ 48024 h 205378"/>
                  <a:gd name="connsiteX8" fmla="*/ 9554 w 84848"/>
                  <a:gd name="connsiteY8" fmla="*/ 2685 h 205378"/>
                  <a:gd name="connsiteX9" fmla="*/ 52321 w 84848"/>
                  <a:gd name="connsiteY9" fmla="*/ 71646 h 205378"/>
                  <a:gd name="connsiteX10" fmla="*/ 65656 w 84848"/>
                  <a:gd name="connsiteY10" fmla="*/ 134320 h 205378"/>
                  <a:gd name="connsiteX11" fmla="*/ 84706 w 84848"/>
                  <a:gd name="connsiteY11" fmla="*/ 201757 h 205378"/>
                  <a:gd name="connsiteX12" fmla="*/ 84706 w 84848"/>
                  <a:gd name="connsiteY12" fmla="*/ 202900 h 20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48" h="205378">
                    <a:moveTo>
                      <a:pt x="84706" y="202900"/>
                    </a:moveTo>
                    <a:cubicBezTo>
                      <a:pt x="84382" y="203491"/>
                      <a:pt x="83763" y="203862"/>
                      <a:pt x="83087" y="203853"/>
                    </a:cubicBezTo>
                    <a:cubicBezTo>
                      <a:pt x="83115" y="204043"/>
                      <a:pt x="83115" y="204234"/>
                      <a:pt x="83087" y="204424"/>
                    </a:cubicBezTo>
                    <a:cubicBezTo>
                      <a:pt x="83087" y="204424"/>
                      <a:pt x="83087" y="204996"/>
                      <a:pt x="83087" y="205186"/>
                    </a:cubicBezTo>
                    <a:cubicBezTo>
                      <a:pt x="82925" y="205396"/>
                      <a:pt x="82629" y="205443"/>
                      <a:pt x="82420" y="205282"/>
                    </a:cubicBezTo>
                    <a:cubicBezTo>
                      <a:pt x="82382" y="205253"/>
                      <a:pt x="82353" y="205224"/>
                      <a:pt x="82325" y="205186"/>
                    </a:cubicBezTo>
                    <a:cubicBezTo>
                      <a:pt x="51368" y="175421"/>
                      <a:pt x="26889" y="139588"/>
                      <a:pt x="10411" y="99935"/>
                    </a:cubicBezTo>
                    <a:cubicBezTo>
                      <a:pt x="4162" y="83304"/>
                      <a:pt x="657" y="65778"/>
                      <a:pt x="29" y="48024"/>
                    </a:cubicBezTo>
                    <a:cubicBezTo>
                      <a:pt x="29" y="35927"/>
                      <a:pt x="-1019" y="11543"/>
                      <a:pt x="9554" y="2685"/>
                    </a:cubicBezTo>
                    <a:cubicBezTo>
                      <a:pt x="30509" y="-15032"/>
                      <a:pt x="49463" y="60311"/>
                      <a:pt x="52321" y="71646"/>
                    </a:cubicBezTo>
                    <a:cubicBezTo>
                      <a:pt x="57464" y="92410"/>
                      <a:pt x="60893" y="113460"/>
                      <a:pt x="65656" y="134320"/>
                    </a:cubicBezTo>
                    <a:cubicBezTo>
                      <a:pt x="70895" y="157085"/>
                      <a:pt x="77848" y="179374"/>
                      <a:pt x="84706" y="201757"/>
                    </a:cubicBezTo>
                    <a:cubicBezTo>
                      <a:pt x="84896" y="202119"/>
                      <a:pt x="84896" y="202538"/>
                      <a:pt x="84706" y="20290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337C2384-A9F3-40E2-B204-1BA268F0B1D7}"/>
                  </a:ext>
                </a:extLst>
              </p:cNvPr>
              <p:cNvSpPr/>
              <p:nvPr/>
            </p:nvSpPr>
            <p:spPr>
              <a:xfrm>
                <a:off x="7554735" y="4755683"/>
                <a:ext cx="70788" cy="176456"/>
              </a:xfrm>
              <a:custGeom>
                <a:avLst/>
                <a:gdLst>
                  <a:gd name="connsiteX0" fmla="*/ 70788 w 70788"/>
                  <a:gd name="connsiteY0" fmla="*/ 174171 h 176456"/>
                  <a:gd name="connsiteX1" fmla="*/ 67455 w 70788"/>
                  <a:gd name="connsiteY1" fmla="*/ 168360 h 176456"/>
                  <a:gd name="connsiteX2" fmla="*/ 29355 w 70788"/>
                  <a:gd name="connsiteY2" fmla="*/ 67109 h 176456"/>
                  <a:gd name="connsiteX3" fmla="*/ 15544 w 70788"/>
                  <a:gd name="connsiteY3" fmla="*/ 14436 h 176456"/>
                  <a:gd name="connsiteX4" fmla="*/ 1732 w 70788"/>
                  <a:gd name="connsiteY4" fmla="*/ 2244 h 176456"/>
                  <a:gd name="connsiteX5" fmla="*/ 2494 w 70788"/>
                  <a:gd name="connsiteY5" fmla="*/ 44821 h 176456"/>
                  <a:gd name="connsiteX6" fmla="*/ 19449 w 70788"/>
                  <a:gd name="connsiteY6" fmla="*/ 96542 h 176456"/>
                  <a:gd name="connsiteX7" fmla="*/ 67074 w 70788"/>
                  <a:gd name="connsiteY7" fmla="*/ 174361 h 176456"/>
                  <a:gd name="connsiteX8" fmla="*/ 68693 w 70788"/>
                  <a:gd name="connsiteY8" fmla="*/ 176456 h 176456"/>
                  <a:gd name="connsiteX9" fmla="*/ 68693 w 70788"/>
                  <a:gd name="connsiteY9" fmla="*/ 175695 h 176456"/>
                  <a:gd name="connsiteX10" fmla="*/ 68693 w 70788"/>
                  <a:gd name="connsiteY10" fmla="*/ 175123 h 176456"/>
                  <a:gd name="connsiteX11" fmla="*/ 70788 w 70788"/>
                  <a:gd name="connsiteY11" fmla="*/ 174171 h 176456"/>
                  <a:gd name="connsiteX12" fmla="*/ 28402 w 70788"/>
                  <a:gd name="connsiteY12" fmla="*/ 109400 h 176456"/>
                  <a:gd name="connsiteX13" fmla="*/ 8114 w 70788"/>
                  <a:gd name="connsiteY13" fmla="*/ 59204 h 176456"/>
                  <a:gd name="connsiteX14" fmla="*/ 3733 w 70788"/>
                  <a:gd name="connsiteY14" fmla="*/ 38058 h 176456"/>
                  <a:gd name="connsiteX15" fmla="*/ 2304 w 70788"/>
                  <a:gd name="connsiteY15" fmla="*/ 21199 h 176456"/>
                  <a:gd name="connsiteX16" fmla="*/ 5828 w 70788"/>
                  <a:gd name="connsiteY16" fmla="*/ 3387 h 176456"/>
                  <a:gd name="connsiteX17" fmla="*/ 13258 w 70788"/>
                  <a:gd name="connsiteY17" fmla="*/ 12912 h 176456"/>
                  <a:gd name="connsiteX18" fmla="*/ 19163 w 70788"/>
                  <a:gd name="connsiteY18" fmla="*/ 29676 h 176456"/>
                  <a:gd name="connsiteX19" fmla="*/ 24878 w 70788"/>
                  <a:gd name="connsiteY19" fmla="*/ 54155 h 176456"/>
                  <a:gd name="connsiteX20" fmla="*/ 36594 w 70788"/>
                  <a:gd name="connsiteY20" fmla="*/ 103114 h 176456"/>
                  <a:gd name="connsiteX21" fmla="*/ 65645 w 70788"/>
                  <a:gd name="connsiteY21" fmla="*/ 169027 h 176456"/>
                  <a:gd name="connsiteX22" fmla="*/ 28402 w 70788"/>
                  <a:gd name="connsiteY22" fmla="*/ 109400 h 17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0788" h="176456">
                    <a:moveTo>
                      <a:pt x="70788" y="174171"/>
                    </a:moveTo>
                    <a:cubicBezTo>
                      <a:pt x="69645" y="172265"/>
                      <a:pt x="68503" y="170361"/>
                      <a:pt x="67455" y="168360"/>
                    </a:cubicBezTo>
                    <a:cubicBezTo>
                      <a:pt x="49652" y="136756"/>
                      <a:pt x="36803" y="102609"/>
                      <a:pt x="29355" y="67109"/>
                    </a:cubicBezTo>
                    <a:cubicBezTo>
                      <a:pt x="26288" y="49183"/>
                      <a:pt x="21668" y="31562"/>
                      <a:pt x="15544" y="14436"/>
                    </a:cubicBezTo>
                    <a:cubicBezTo>
                      <a:pt x="13829" y="10245"/>
                      <a:pt x="8590" y="-5852"/>
                      <a:pt x="1732" y="2244"/>
                    </a:cubicBezTo>
                    <a:cubicBezTo>
                      <a:pt x="-1887" y="6530"/>
                      <a:pt x="1066" y="36915"/>
                      <a:pt x="2494" y="44821"/>
                    </a:cubicBezTo>
                    <a:cubicBezTo>
                      <a:pt x="6019" y="62690"/>
                      <a:pt x="11714" y="80054"/>
                      <a:pt x="19449" y="96542"/>
                    </a:cubicBezTo>
                    <a:cubicBezTo>
                      <a:pt x="32003" y="124374"/>
                      <a:pt x="47995" y="150520"/>
                      <a:pt x="67074" y="174361"/>
                    </a:cubicBezTo>
                    <a:lnTo>
                      <a:pt x="68693" y="176456"/>
                    </a:lnTo>
                    <a:cubicBezTo>
                      <a:pt x="68693" y="176456"/>
                      <a:pt x="68693" y="175980"/>
                      <a:pt x="68693" y="175695"/>
                    </a:cubicBezTo>
                    <a:lnTo>
                      <a:pt x="68693" y="175123"/>
                    </a:lnTo>
                    <a:cubicBezTo>
                      <a:pt x="69522" y="175256"/>
                      <a:pt x="70341" y="174875"/>
                      <a:pt x="70788" y="174171"/>
                    </a:cubicBezTo>
                    <a:close/>
                    <a:moveTo>
                      <a:pt x="28402" y="109400"/>
                    </a:moveTo>
                    <a:cubicBezTo>
                      <a:pt x="19896" y="93427"/>
                      <a:pt x="13096" y="76606"/>
                      <a:pt x="8114" y="59204"/>
                    </a:cubicBezTo>
                    <a:cubicBezTo>
                      <a:pt x="6228" y="52250"/>
                      <a:pt x="4761" y="45192"/>
                      <a:pt x="3733" y="38058"/>
                    </a:cubicBezTo>
                    <a:cubicBezTo>
                      <a:pt x="2828" y="32486"/>
                      <a:pt x="2351" y="26847"/>
                      <a:pt x="2304" y="21199"/>
                    </a:cubicBezTo>
                    <a:cubicBezTo>
                      <a:pt x="2304" y="7483"/>
                      <a:pt x="3542" y="3863"/>
                      <a:pt x="5828" y="3387"/>
                    </a:cubicBezTo>
                    <a:cubicBezTo>
                      <a:pt x="8114" y="2911"/>
                      <a:pt x="9257" y="4625"/>
                      <a:pt x="13258" y="12912"/>
                    </a:cubicBezTo>
                    <a:cubicBezTo>
                      <a:pt x="15744" y="18303"/>
                      <a:pt x="17725" y="23914"/>
                      <a:pt x="19163" y="29676"/>
                    </a:cubicBezTo>
                    <a:cubicBezTo>
                      <a:pt x="21259" y="37772"/>
                      <a:pt x="23163" y="45964"/>
                      <a:pt x="24878" y="54155"/>
                    </a:cubicBezTo>
                    <a:cubicBezTo>
                      <a:pt x="28498" y="70538"/>
                      <a:pt x="31831" y="87112"/>
                      <a:pt x="36594" y="103114"/>
                    </a:cubicBezTo>
                    <a:cubicBezTo>
                      <a:pt x="43290" y="126288"/>
                      <a:pt x="53062" y="148453"/>
                      <a:pt x="65645" y="169027"/>
                    </a:cubicBezTo>
                    <a:cubicBezTo>
                      <a:pt x="51596" y="150225"/>
                      <a:pt x="39137" y="130279"/>
                      <a:pt x="28402" y="109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DEB49644-4F2F-4320-A762-20C86417401D}"/>
                  </a:ext>
                </a:extLst>
              </p:cNvPr>
              <p:cNvSpPr/>
              <p:nvPr/>
            </p:nvSpPr>
            <p:spPr>
              <a:xfrm>
                <a:off x="7631046" y="4826055"/>
                <a:ext cx="89236" cy="153548"/>
              </a:xfrm>
              <a:custGeom>
                <a:avLst/>
                <a:gdLst>
                  <a:gd name="connsiteX0" fmla="*/ 88204 w 89236"/>
                  <a:gd name="connsiteY0" fmla="*/ 31694 h 153548"/>
                  <a:gd name="connsiteX1" fmla="*/ 69154 w 89236"/>
                  <a:gd name="connsiteY1" fmla="*/ 71509 h 153548"/>
                  <a:gd name="connsiteX2" fmla="*/ 10671 w 89236"/>
                  <a:gd name="connsiteY2" fmla="*/ 138184 h 153548"/>
                  <a:gd name="connsiteX3" fmla="*/ 2384 w 89236"/>
                  <a:gd name="connsiteY3" fmla="*/ 148566 h 153548"/>
                  <a:gd name="connsiteX4" fmla="*/ 3 w 89236"/>
                  <a:gd name="connsiteY4" fmla="*/ 153519 h 153548"/>
                  <a:gd name="connsiteX5" fmla="*/ 955 w 89236"/>
                  <a:gd name="connsiteY5" fmla="*/ 148280 h 153548"/>
                  <a:gd name="connsiteX6" fmla="*/ 955 w 89236"/>
                  <a:gd name="connsiteY6" fmla="*/ 148280 h 153548"/>
                  <a:gd name="connsiteX7" fmla="*/ 26387 w 89236"/>
                  <a:gd name="connsiteY7" fmla="*/ 60079 h 153548"/>
                  <a:gd name="connsiteX8" fmla="*/ 54105 w 89236"/>
                  <a:gd name="connsiteY8" fmla="*/ 16740 h 153548"/>
                  <a:gd name="connsiteX9" fmla="*/ 81537 w 89236"/>
                  <a:gd name="connsiteY9" fmla="*/ 357 h 153548"/>
                  <a:gd name="connsiteX10" fmla="*/ 88204 w 89236"/>
                  <a:gd name="connsiteY10" fmla="*/ 31694 h 15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6" h="153548">
                    <a:moveTo>
                      <a:pt x="88204" y="31694"/>
                    </a:moveTo>
                    <a:cubicBezTo>
                      <a:pt x="84804" y="46191"/>
                      <a:pt x="78308" y="59774"/>
                      <a:pt x="69154" y="71509"/>
                    </a:cubicBezTo>
                    <a:cubicBezTo>
                      <a:pt x="51819" y="95417"/>
                      <a:pt x="29625" y="115324"/>
                      <a:pt x="10671" y="138184"/>
                    </a:cubicBezTo>
                    <a:cubicBezTo>
                      <a:pt x="7813" y="141613"/>
                      <a:pt x="5051" y="145042"/>
                      <a:pt x="2384" y="148566"/>
                    </a:cubicBezTo>
                    <a:cubicBezTo>
                      <a:pt x="2384" y="148566"/>
                      <a:pt x="-93" y="153995"/>
                      <a:pt x="3" y="153519"/>
                    </a:cubicBezTo>
                    <a:cubicBezTo>
                      <a:pt x="98" y="153043"/>
                      <a:pt x="3" y="151519"/>
                      <a:pt x="955" y="148280"/>
                    </a:cubicBezTo>
                    <a:lnTo>
                      <a:pt x="955" y="148280"/>
                    </a:lnTo>
                    <a:cubicBezTo>
                      <a:pt x="4003" y="132469"/>
                      <a:pt x="13909" y="84558"/>
                      <a:pt x="26387" y="60079"/>
                    </a:cubicBezTo>
                    <a:cubicBezTo>
                      <a:pt x="33797" y="44544"/>
                      <a:pt x="43113" y="29989"/>
                      <a:pt x="54105" y="16740"/>
                    </a:cubicBezTo>
                    <a:cubicBezTo>
                      <a:pt x="59439" y="10644"/>
                      <a:pt x="72012" y="-2310"/>
                      <a:pt x="81537" y="357"/>
                    </a:cubicBezTo>
                    <a:cubicBezTo>
                      <a:pt x="91062" y="3024"/>
                      <a:pt x="89633" y="23979"/>
                      <a:pt x="88204" y="316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1E482D97-B392-437B-A424-1F63F92B2183}"/>
                  </a:ext>
                </a:extLst>
              </p:cNvPr>
              <p:cNvSpPr/>
              <p:nvPr/>
            </p:nvSpPr>
            <p:spPr>
              <a:xfrm>
                <a:off x="7630858" y="4847644"/>
                <a:ext cx="74056" cy="131930"/>
              </a:xfrm>
              <a:custGeom>
                <a:avLst/>
                <a:gdLst>
                  <a:gd name="connsiteX0" fmla="*/ 72961 w 74056"/>
                  <a:gd name="connsiteY0" fmla="*/ 581 h 131930"/>
                  <a:gd name="connsiteX1" fmla="*/ 33147 w 74056"/>
                  <a:gd name="connsiteY1" fmla="*/ 47063 h 131930"/>
                  <a:gd name="connsiteX2" fmla="*/ 3238 w 74056"/>
                  <a:gd name="connsiteY2" fmla="*/ 118310 h 131930"/>
                  <a:gd name="connsiteX3" fmla="*/ 1048 w 74056"/>
                  <a:gd name="connsiteY3" fmla="*/ 126692 h 131930"/>
                  <a:gd name="connsiteX4" fmla="*/ 0 w 74056"/>
                  <a:gd name="connsiteY4" fmla="*/ 131931 h 131930"/>
                  <a:gd name="connsiteX5" fmla="*/ 2476 w 74056"/>
                  <a:gd name="connsiteY5" fmla="*/ 126978 h 131930"/>
                  <a:gd name="connsiteX6" fmla="*/ 3905 w 74056"/>
                  <a:gd name="connsiteY6" fmla="*/ 125168 h 131930"/>
                  <a:gd name="connsiteX7" fmla="*/ 10763 w 74056"/>
                  <a:gd name="connsiteY7" fmla="*/ 116595 h 131930"/>
                  <a:gd name="connsiteX8" fmla="*/ 44767 w 74056"/>
                  <a:gd name="connsiteY8" fmla="*/ 65542 h 131930"/>
                  <a:gd name="connsiteX9" fmla="*/ 65913 w 74056"/>
                  <a:gd name="connsiteY9" fmla="*/ 26679 h 131930"/>
                  <a:gd name="connsiteX10" fmla="*/ 72961 w 74056"/>
                  <a:gd name="connsiteY10" fmla="*/ 581 h 131930"/>
                  <a:gd name="connsiteX11" fmla="*/ 70009 w 74056"/>
                  <a:gd name="connsiteY11" fmla="*/ 13726 h 131930"/>
                  <a:gd name="connsiteX12" fmla="*/ 3334 w 74056"/>
                  <a:gd name="connsiteY12" fmla="*/ 122501 h 131930"/>
                  <a:gd name="connsiteX13" fmla="*/ 2286 w 74056"/>
                  <a:gd name="connsiteY13" fmla="*/ 124216 h 131930"/>
                  <a:gd name="connsiteX14" fmla="*/ 3238 w 74056"/>
                  <a:gd name="connsiteY14" fmla="*/ 121072 h 131930"/>
                  <a:gd name="connsiteX15" fmla="*/ 27051 w 74056"/>
                  <a:gd name="connsiteY15" fmla="*/ 61732 h 131930"/>
                  <a:gd name="connsiteX16" fmla="*/ 47149 w 74056"/>
                  <a:gd name="connsiteY16" fmla="*/ 28299 h 131930"/>
                  <a:gd name="connsiteX17" fmla="*/ 59626 w 74056"/>
                  <a:gd name="connsiteY17" fmla="*/ 10868 h 131930"/>
                  <a:gd name="connsiteX18" fmla="*/ 69723 w 74056"/>
                  <a:gd name="connsiteY18" fmla="*/ 3534 h 131930"/>
                  <a:gd name="connsiteX19" fmla="*/ 70009 w 74056"/>
                  <a:gd name="connsiteY19" fmla="*/ 13440 h 13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056" h="131930">
                    <a:moveTo>
                      <a:pt x="72961" y="581"/>
                    </a:moveTo>
                    <a:cubicBezTo>
                      <a:pt x="62770" y="-5706"/>
                      <a:pt x="36671" y="40967"/>
                      <a:pt x="33147" y="47063"/>
                    </a:cubicBezTo>
                    <a:cubicBezTo>
                      <a:pt x="20126" y="69418"/>
                      <a:pt x="10077" y="93364"/>
                      <a:pt x="3238" y="118310"/>
                    </a:cubicBezTo>
                    <a:cubicBezTo>
                      <a:pt x="2476" y="121072"/>
                      <a:pt x="1714" y="123834"/>
                      <a:pt x="1048" y="126692"/>
                    </a:cubicBezTo>
                    <a:lnTo>
                      <a:pt x="0" y="131931"/>
                    </a:lnTo>
                    <a:cubicBezTo>
                      <a:pt x="0" y="131931"/>
                      <a:pt x="2191" y="127359"/>
                      <a:pt x="2476" y="126978"/>
                    </a:cubicBezTo>
                    <a:lnTo>
                      <a:pt x="3905" y="125168"/>
                    </a:lnTo>
                    <a:cubicBezTo>
                      <a:pt x="6096" y="122215"/>
                      <a:pt x="8477" y="119358"/>
                      <a:pt x="10763" y="116595"/>
                    </a:cubicBezTo>
                    <a:cubicBezTo>
                      <a:pt x="22098" y="99641"/>
                      <a:pt x="33814" y="82782"/>
                      <a:pt x="44767" y="65542"/>
                    </a:cubicBezTo>
                    <a:cubicBezTo>
                      <a:pt x="52854" y="53178"/>
                      <a:pt x="59922" y="40186"/>
                      <a:pt x="65913" y="26679"/>
                    </a:cubicBezTo>
                    <a:cubicBezTo>
                      <a:pt x="67246" y="23346"/>
                      <a:pt x="77343" y="3058"/>
                      <a:pt x="72961" y="581"/>
                    </a:cubicBezTo>
                    <a:close/>
                    <a:moveTo>
                      <a:pt x="70009" y="13726"/>
                    </a:moveTo>
                    <a:cubicBezTo>
                      <a:pt x="55626" y="54397"/>
                      <a:pt x="26194" y="86401"/>
                      <a:pt x="3334" y="122501"/>
                    </a:cubicBezTo>
                    <a:lnTo>
                      <a:pt x="2286" y="124216"/>
                    </a:lnTo>
                    <a:cubicBezTo>
                      <a:pt x="2286" y="123263"/>
                      <a:pt x="2857" y="122120"/>
                      <a:pt x="3238" y="121072"/>
                    </a:cubicBezTo>
                    <a:cubicBezTo>
                      <a:pt x="9296" y="100584"/>
                      <a:pt x="17269" y="80724"/>
                      <a:pt x="27051" y="61732"/>
                    </a:cubicBezTo>
                    <a:cubicBezTo>
                      <a:pt x="33090" y="50197"/>
                      <a:pt x="39795" y="39033"/>
                      <a:pt x="47149" y="28299"/>
                    </a:cubicBezTo>
                    <a:cubicBezTo>
                      <a:pt x="50920" y="22222"/>
                      <a:pt x="55083" y="16393"/>
                      <a:pt x="59626" y="10868"/>
                    </a:cubicBezTo>
                    <a:cubicBezTo>
                      <a:pt x="61722" y="8582"/>
                      <a:pt x="67723" y="2486"/>
                      <a:pt x="69723" y="3534"/>
                    </a:cubicBezTo>
                    <a:cubicBezTo>
                      <a:pt x="71723" y="4582"/>
                      <a:pt x="70961" y="10773"/>
                      <a:pt x="70009" y="13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7E4F4DCE-E6E9-498E-8138-742E88E4CAE1}"/>
                  </a:ext>
                </a:extLst>
              </p:cNvPr>
              <p:cNvSpPr/>
              <p:nvPr/>
            </p:nvSpPr>
            <p:spPr>
              <a:xfrm>
                <a:off x="7671689" y="4486214"/>
                <a:ext cx="155122" cy="211115"/>
              </a:xfrm>
              <a:custGeom>
                <a:avLst/>
                <a:gdLst>
                  <a:gd name="connsiteX0" fmla="*/ 149383 w 155122"/>
                  <a:gd name="connsiteY0" fmla="*/ 35970 h 211115"/>
                  <a:gd name="connsiteX1" fmla="*/ 5460 w 155122"/>
                  <a:gd name="connsiteY1" fmla="*/ 204276 h 211115"/>
                  <a:gd name="connsiteX2" fmla="*/ 5460 w 155122"/>
                  <a:gd name="connsiteY2" fmla="*/ 204276 h 211115"/>
                  <a:gd name="connsiteX3" fmla="*/ 2507 w 155122"/>
                  <a:gd name="connsiteY3" fmla="*/ 210468 h 211115"/>
                  <a:gd name="connsiteX4" fmla="*/ 678 w 155122"/>
                  <a:gd name="connsiteY4" fmla="*/ 210925 h 211115"/>
                  <a:gd name="connsiteX5" fmla="*/ 221 w 155122"/>
                  <a:gd name="connsiteY5" fmla="*/ 210468 h 211115"/>
                  <a:gd name="connsiteX6" fmla="*/ 221 w 155122"/>
                  <a:gd name="connsiteY6" fmla="*/ 209325 h 211115"/>
                  <a:gd name="connsiteX7" fmla="*/ 888 w 155122"/>
                  <a:gd name="connsiteY7" fmla="*/ 207801 h 211115"/>
                  <a:gd name="connsiteX8" fmla="*/ 43560 w 155122"/>
                  <a:gd name="connsiteY8" fmla="*/ 87214 h 211115"/>
                  <a:gd name="connsiteX9" fmla="*/ 117474 w 155122"/>
                  <a:gd name="connsiteY9" fmla="*/ 8633 h 211115"/>
                  <a:gd name="connsiteX10" fmla="*/ 150431 w 155122"/>
                  <a:gd name="connsiteY10" fmla="*/ 2537 h 211115"/>
                  <a:gd name="connsiteX11" fmla="*/ 149383 w 155122"/>
                  <a:gd name="connsiteY11" fmla="*/ 35970 h 21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22" h="211115">
                    <a:moveTo>
                      <a:pt x="149383" y="35970"/>
                    </a:moveTo>
                    <a:cubicBezTo>
                      <a:pt x="119760" y="104835"/>
                      <a:pt x="40131" y="137506"/>
                      <a:pt x="5460" y="204276"/>
                    </a:cubicBezTo>
                    <a:lnTo>
                      <a:pt x="5460" y="204276"/>
                    </a:lnTo>
                    <a:cubicBezTo>
                      <a:pt x="4413" y="206372"/>
                      <a:pt x="3460" y="208372"/>
                      <a:pt x="2507" y="210468"/>
                    </a:cubicBezTo>
                    <a:cubicBezTo>
                      <a:pt x="2126" y="211096"/>
                      <a:pt x="1307" y="211306"/>
                      <a:pt x="678" y="210925"/>
                    </a:cubicBezTo>
                    <a:cubicBezTo>
                      <a:pt x="488" y="210811"/>
                      <a:pt x="336" y="210658"/>
                      <a:pt x="221" y="210468"/>
                    </a:cubicBezTo>
                    <a:cubicBezTo>
                      <a:pt x="-74" y="210144"/>
                      <a:pt x="-74" y="209648"/>
                      <a:pt x="221" y="209325"/>
                    </a:cubicBezTo>
                    <a:cubicBezTo>
                      <a:pt x="402" y="208801"/>
                      <a:pt x="631" y="208286"/>
                      <a:pt x="888" y="207801"/>
                    </a:cubicBezTo>
                    <a:cubicBezTo>
                      <a:pt x="7822" y="165386"/>
                      <a:pt x="22272" y="124552"/>
                      <a:pt x="43560" y="87214"/>
                    </a:cubicBezTo>
                    <a:cubicBezTo>
                      <a:pt x="59715" y="54162"/>
                      <a:pt x="85480" y="26778"/>
                      <a:pt x="117474" y="8633"/>
                    </a:cubicBezTo>
                    <a:cubicBezTo>
                      <a:pt x="125475" y="4442"/>
                      <a:pt x="141287" y="-4321"/>
                      <a:pt x="150431" y="2537"/>
                    </a:cubicBezTo>
                    <a:cubicBezTo>
                      <a:pt x="159575" y="9395"/>
                      <a:pt x="153193" y="27397"/>
                      <a:pt x="149383" y="3597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1CD5D302-2CF5-448B-B4FC-AB35F3DCE025}"/>
                  </a:ext>
                </a:extLst>
              </p:cNvPr>
              <p:cNvSpPr/>
              <p:nvPr/>
            </p:nvSpPr>
            <p:spPr>
              <a:xfrm>
                <a:off x="7672101" y="4524039"/>
                <a:ext cx="123840" cy="174262"/>
              </a:xfrm>
              <a:custGeom>
                <a:avLst/>
                <a:gdLst>
                  <a:gd name="connsiteX0" fmla="*/ 121825 w 123840"/>
                  <a:gd name="connsiteY0" fmla="*/ 1097 h 174262"/>
                  <a:gd name="connsiteX1" fmla="*/ 108966 w 123840"/>
                  <a:gd name="connsiteY1" fmla="*/ 3384 h 174262"/>
                  <a:gd name="connsiteX2" fmla="*/ 86011 w 123840"/>
                  <a:gd name="connsiteY2" fmla="*/ 19386 h 174262"/>
                  <a:gd name="connsiteX3" fmla="*/ 49530 w 123840"/>
                  <a:gd name="connsiteY3" fmla="*/ 62820 h 174262"/>
                  <a:gd name="connsiteX4" fmla="*/ 6572 w 123840"/>
                  <a:gd name="connsiteY4" fmla="*/ 149973 h 174262"/>
                  <a:gd name="connsiteX5" fmla="*/ 571 w 123840"/>
                  <a:gd name="connsiteY5" fmla="*/ 171024 h 174262"/>
                  <a:gd name="connsiteX6" fmla="*/ 0 w 123840"/>
                  <a:gd name="connsiteY6" fmla="*/ 173691 h 174262"/>
                  <a:gd name="connsiteX7" fmla="*/ 2000 w 123840"/>
                  <a:gd name="connsiteY7" fmla="*/ 173976 h 174262"/>
                  <a:gd name="connsiteX8" fmla="*/ 2286 w 123840"/>
                  <a:gd name="connsiteY8" fmla="*/ 173691 h 174262"/>
                  <a:gd name="connsiteX9" fmla="*/ 5144 w 123840"/>
                  <a:gd name="connsiteY9" fmla="*/ 167595 h 174262"/>
                  <a:gd name="connsiteX10" fmla="*/ 5144 w 123840"/>
                  <a:gd name="connsiteY10" fmla="*/ 167118 h 174262"/>
                  <a:gd name="connsiteX11" fmla="*/ 26670 w 123840"/>
                  <a:gd name="connsiteY11" fmla="*/ 127589 h 174262"/>
                  <a:gd name="connsiteX12" fmla="*/ 71819 w 123840"/>
                  <a:gd name="connsiteY12" fmla="*/ 74059 h 174262"/>
                  <a:gd name="connsiteX13" fmla="*/ 121825 w 123840"/>
                  <a:gd name="connsiteY13" fmla="*/ 1097 h 174262"/>
                  <a:gd name="connsiteX14" fmla="*/ 117062 w 123840"/>
                  <a:gd name="connsiteY14" fmla="*/ 17100 h 174262"/>
                  <a:gd name="connsiteX15" fmla="*/ 81248 w 123840"/>
                  <a:gd name="connsiteY15" fmla="*/ 60534 h 174262"/>
                  <a:gd name="connsiteX16" fmla="*/ 43815 w 123840"/>
                  <a:gd name="connsiteY16" fmla="*/ 102444 h 174262"/>
                  <a:gd name="connsiteX17" fmla="*/ 17431 w 123840"/>
                  <a:gd name="connsiteY17" fmla="*/ 138448 h 174262"/>
                  <a:gd name="connsiteX18" fmla="*/ 953 w 123840"/>
                  <a:gd name="connsiteY18" fmla="*/ 171881 h 174262"/>
                  <a:gd name="connsiteX19" fmla="*/ 12763 w 123840"/>
                  <a:gd name="connsiteY19" fmla="*/ 137210 h 174262"/>
                  <a:gd name="connsiteX20" fmla="*/ 42005 w 123840"/>
                  <a:gd name="connsiteY20" fmla="*/ 78917 h 174262"/>
                  <a:gd name="connsiteX21" fmla="*/ 42005 w 123840"/>
                  <a:gd name="connsiteY21" fmla="*/ 78250 h 174262"/>
                  <a:gd name="connsiteX22" fmla="*/ 75343 w 123840"/>
                  <a:gd name="connsiteY22" fmla="*/ 31673 h 174262"/>
                  <a:gd name="connsiteX23" fmla="*/ 99060 w 123840"/>
                  <a:gd name="connsiteY23" fmla="*/ 11480 h 174262"/>
                  <a:gd name="connsiteX24" fmla="*/ 120110 w 123840"/>
                  <a:gd name="connsiteY24" fmla="*/ 4051 h 174262"/>
                  <a:gd name="connsiteX25" fmla="*/ 117062 w 123840"/>
                  <a:gd name="connsiteY25" fmla="*/ 17100 h 17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840" h="174262">
                    <a:moveTo>
                      <a:pt x="121825" y="1097"/>
                    </a:moveTo>
                    <a:cubicBezTo>
                      <a:pt x="118015" y="-1760"/>
                      <a:pt x="112300" y="1669"/>
                      <a:pt x="108966" y="3384"/>
                    </a:cubicBezTo>
                    <a:cubicBezTo>
                      <a:pt x="100708" y="7784"/>
                      <a:pt x="93002" y="13156"/>
                      <a:pt x="86011" y="19386"/>
                    </a:cubicBezTo>
                    <a:cubicBezTo>
                      <a:pt x="71771" y="31987"/>
                      <a:pt x="59484" y="46618"/>
                      <a:pt x="49530" y="62820"/>
                    </a:cubicBezTo>
                    <a:cubicBezTo>
                      <a:pt x="31690" y="90004"/>
                      <a:pt x="17269" y="119274"/>
                      <a:pt x="6572" y="149973"/>
                    </a:cubicBezTo>
                    <a:cubicBezTo>
                      <a:pt x="4286" y="156927"/>
                      <a:pt x="2286" y="163975"/>
                      <a:pt x="571" y="171024"/>
                    </a:cubicBezTo>
                    <a:lnTo>
                      <a:pt x="0" y="173691"/>
                    </a:lnTo>
                    <a:cubicBezTo>
                      <a:pt x="476" y="174319"/>
                      <a:pt x="1372" y="174453"/>
                      <a:pt x="2000" y="173976"/>
                    </a:cubicBezTo>
                    <a:cubicBezTo>
                      <a:pt x="2105" y="173891"/>
                      <a:pt x="2200" y="173795"/>
                      <a:pt x="2286" y="173691"/>
                    </a:cubicBezTo>
                    <a:cubicBezTo>
                      <a:pt x="3143" y="171595"/>
                      <a:pt x="4191" y="169690"/>
                      <a:pt x="5144" y="167595"/>
                    </a:cubicBezTo>
                    <a:lnTo>
                      <a:pt x="5144" y="167118"/>
                    </a:lnTo>
                    <a:cubicBezTo>
                      <a:pt x="10992" y="153259"/>
                      <a:pt x="18202" y="140020"/>
                      <a:pt x="26670" y="127589"/>
                    </a:cubicBezTo>
                    <a:cubicBezTo>
                      <a:pt x="40539" y="108787"/>
                      <a:pt x="55616" y="90899"/>
                      <a:pt x="71819" y="74059"/>
                    </a:cubicBezTo>
                    <a:cubicBezTo>
                      <a:pt x="78200" y="67011"/>
                      <a:pt x="135160" y="10813"/>
                      <a:pt x="121825" y="1097"/>
                    </a:cubicBezTo>
                    <a:close/>
                    <a:moveTo>
                      <a:pt x="117062" y="17100"/>
                    </a:moveTo>
                    <a:cubicBezTo>
                      <a:pt x="106737" y="32835"/>
                      <a:pt x="94726" y="47399"/>
                      <a:pt x="81248" y="60534"/>
                    </a:cubicBezTo>
                    <a:cubicBezTo>
                      <a:pt x="68771" y="74440"/>
                      <a:pt x="56102" y="88347"/>
                      <a:pt x="43815" y="102444"/>
                    </a:cubicBezTo>
                    <a:cubicBezTo>
                      <a:pt x="34023" y="113683"/>
                      <a:pt x="25194" y="125723"/>
                      <a:pt x="17431" y="138448"/>
                    </a:cubicBezTo>
                    <a:cubicBezTo>
                      <a:pt x="10916" y="149059"/>
                      <a:pt x="5401" y="160251"/>
                      <a:pt x="953" y="171881"/>
                    </a:cubicBezTo>
                    <a:cubicBezTo>
                      <a:pt x="4115" y="160070"/>
                      <a:pt x="8058" y="148487"/>
                      <a:pt x="12763" y="137210"/>
                    </a:cubicBezTo>
                    <a:cubicBezTo>
                      <a:pt x="21241" y="117169"/>
                      <a:pt x="31014" y="97700"/>
                      <a:pt x="42005" y="78917"/>
                    </a:cubicBezTo>
                    <a:lnTo>
                      <a:pt x="42005" y="78250"/>
                    </a:lnTo>
                    <a:cubicBezTo>
                      <a:pt x="51159" y="61410"/>
                      <a:pt x="62360" y="45770"/>
                      <a:pt x="75343" y="31673"/>
                    </a:cubicBezTo>
                    <a:cubicBezTo>
                      <a:pt x="82458" y="24062"/>
                      <a:pt x="90411" y="17290"/>
                      <a:pt x="99060" y="11480"/>
                    </a:cubicBezTo>
                    <a:cubicBezTo>
                      <a:pt x="108585" y="5003"/>
                      <a:pt x="117634" y="907"/>
                      <a:pt x="120110" y="4051"/>
                    </a:cubicBezTo>
                    <a:cubicBezTo>
                      <a:pt x="122587" y="7194"/>
                      <a:pt x="119824" y="12337"/>
                      <a:pt x="117062" y="17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BA142490-A522-4F97-B4AB-391B00D55500}"/>
                  </a:ext>
                </a:extLst>
              </p:cNvPr>
              <p:cNvSpPr/>
              <p:nvPr/>
            </p:nvSpPr>
            <p:spPr>
              <a:xfrm>
                <a:off x="7621572" y="4602258"/>
                <a:ext cx="94309" cy="389984"/>
              </a:xfrm>
              <a:custGeom>
                <a:avLst/>
                <a:gdLst>
                  <a:gd name="connsiteX0" fmla="*/ 94249 w 94309"/>
                  <a:gd name="connsiteY0" fmla="*/ 1079 h 389984"/>
                  <a:gd name="connsiteX1" fmla="*/ 67960 w 94309"/>
                  <a:gd name="connsiteY1" fmla="*/ 60229 h 389984"/>
                  <a:gd name="connsiteX2" fmla="*/ 55959 w 94309"/>
                  <a:gd name="connsiteY2" fmla="*/ 88233 h 389984"/>
                  <a:gd name="connsiteX3" fmla="*/ 55959 w 94309"/>
                  <a:gd name="connsiteY3" fmla="*/ 88709 h 389984"/>
                  <a:gd name="connsiteX4" fmla="*/ 51672 w 94309"/>
                  <a:gd name="connsiteY4" fmla="*/ 98805 h 389984"/>
                  <a:gd name="connsiteX5" fmla="*/ 16239 w 94309"/>
                  <a:gd name="connsiteY5" fmla="*/ 192532 h 389984"/>
                  <a:gd name="connsiteX6" fmla="*/ 9000 w 94309"/>
                  <a:gd name="connsiteY6" fmla="*/ 244538 h 389984"/>
                  <a:gd name="connsiteX7" fmla="*/ 9000 w 94309"/>
                  <a:gd name="connsiteY7" fmla="*/ 249967 h 389984"/>
                  <a:gd name="connsiteX8" fmla="*/ 9000 w 94309"/>
                  <a:gd name="connsiteY8" fmla="*/ 249967 h 389984"/>
                  <a:gd name="connsiteX9" fmla="*/ 9000 w 94309"/>
                  <a:gd name="connsiteY9" fmla="*/ 252920 h 389984"/>
                  <a:gd name="connsiteX10" fmla="*/ 9000 w 94309"/>
                  <a:gd name="connsiteY10" fmla="*/ 254539 h 389984"/>
                  <a:gd name="connsiteX11" fmla="*/ 9000 w 94309"/>
                  <a:gd name="connsiteY11" fmla="*/ 299783 h 389984"/>
                  <a:gd name="connsiteX12" fmla="*/ 13191 w 94309"/>
                  <a:gd name="connsiteY12" fmla="*/ 361505 h 389984"/>
                  <a:gd name="connsiteX13" fmla="*/ 13191 w 94309"/>
                  <a:gd name="connsiteY13" fmla="*/ 363315 h 389984"/>
                  <a:gd name="connsiteX14" fmla="*/ 13191 w 94309"/>
                  <a:gd name="connsiteY14" fmla="*/ 366077 h 389984"/>
                  <a:gd name="connsiteX15" fmla="*/ 13191 w 94309"/>
                  <a:gd name="connsiteY15" fmla="*/ 367506 h 389984"/>
                  <a:gd name="connsiteX16" fmla="*/ 13191 w 94309"/>
                  <a:gd name="connsiteY16" fmla="*/ 370173 h 389984"/>
                  <a:gd name="connsiteX17" fmla="*/ 15001 w 94309"/>
                  <a:gd name="connsiteY17" fmla="*/ 389985 h 389984"/>
                  <a:gd name="connsiteX18" fmla="*/ 8715 w 94309"/>
                  <a:gd name="connsiteY18" fmla="*/ 389985 h 389984"/>
                  <a:gd name="connsiteX19" fmla="*/ 999 w 94309"/>
                  <a:gd name="connsiteY19" fmla="*/ 328929 h 389984"/>
                  <a:gd name="connsiteX20" fmla="*/ 999 w 94309"/>
                  <a:gd name="connsiteY20" fmla="*/ 327691 h 389984"/>
                  <a:gd name="connsiteX21" fmla="*/ 999 w 94309"/>
                  <a:gd name="connsiteY21" fmla="*/ 321691 h 389984"/>
                  <a:gd name="connsiteX22" fmla="*/ 999 w 94309"/>
                  <a:gd name="connsiteY22" fmla="*/ 314356 h 389984"/>
                  <a:gd name="connsiteX23" fmla="*/ 523 w 94309"/>
                  <a:gd name="connsiteY23" fmla="*/ 296735 h 389984"/>
                  <a:gd name="connsiteX24" fmla="*/ 7762 w 94309"/>
                  <a:gd name="connsiteY24" fmla="*/ 194627 h 389984"/>
                  <a:gd name="connsiteX25" fmla="*/ 8429 w 94309"/>
                  <a:gd name="connsiteY25" fmla="*/ 191865 h 389984"/>
                  <a:gd name="connsiteX26" fmla="*/ 8429 w 94309"/>
                  <a:gd name="connsiteY26" fmla="*/ 190722 h 389984"/>
                  <a:gd name="connsiteX27" fmla="*/ 8429 w 94309"/>
                  <a:gd name="connsiteY27" fmla="*/ 188721 h 389984"/>
                  <a:gd name="connsiteX28" fmla="*/ 9286 w 94309"/>
                  <a:gd name="connsiteY28" fmla="*/ 185578 h 389984"/>
                  <a:gd name="connsiteX29" fmla="*/ 10905 w 94309"/>
                  <a:gd name="connsiteY29" fmla="*/ 180054 h 389984"/>
                  <a:gd name="connsiteX30" fmla="*/ 11382 w 94309"/>
                  <a:gd name="connsiteY30" fmla="*/ 178435 h 389984"/>
                  <a:gd name="connsiteX31" fmla="*/ 46148 w 94309"/>
                  <a:gd name="connsiteY31" fmla="*/ 94329 h 389984"/>
                  <a:gd name="connsiteX32" fmla="*/ 53196 w 94309"/>
                  <a:gd name="connsiteY32" fmla="*/ 79470 h 389984"/>
                  <a:gd name="connsiteX33" fmla="*/ 57102 w 94309"/>
                  <a:gd name="connsiteY33" fmla="*/ 71278 h 389984"/>
                  <a:gd name="connsiteX34" fmla="*/ 63293 w 94309"/>
                  <a:gd name="connsiteY34" fmla="*/ 58896 h 389984"/>
                  <a:gd name="connsiteX35" fmla="*/ 92535 w 94309"/>
                  <a:gd name="connsiteY35" fmla="*/ 603 h 389984"/>
                  <a:gd name="connsiteX36" fmla="*/ 94249 w 94309"/>
                  <a:gd name="connsiteY36" fmla="*/ 1079 h 38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309" h="389984">
                    <a:moveTo>
                      <a:pt x="94249" y="1079"/>
                    </a:moveTo>
                    <a:cubicBezTo>
                      <a:pt x="85200" y="20129"/>
                      <a:pt x="76533" y="40417"/>
                      <a:pt x="67960" y="60229"/>
                    </a:cubicBezTo>
                    <a:cubicBezTo>
                      <a:pt x="63836" y="69564"/>
                      <a:pt x="59835" y="78898"/>
                      <a:pt x="55959" y="88233"/>
                    </a:cubicBezTo>
                    <a:lnTo>
                      <a:pt x="55959" y="88709"/>
                    </a:lnTo>
                    <a:lnTo>
                      <a:pt x="51672" y="98805"/>
                    </a:lnTo>
                    <a:cubicBezTo>
                      <a:pt x="37328" y="129028"/>
                      <a:pt x="25479" y="160375"/>
                      <a:pt x="16239" y="192532"/>
                    </a:cubicBezTo>
                    <a:cubicBezTo>
                      <a:pt x="12191" y="209600"/>
                      <a:pt x="9772" y="227012"/>
                      <a:pt x="9000" y="244538"/>
                    </a:cubicBezTo>
                    <a:cubicBezTo>
                      <a:pt x="9000" y="246348"/>
                      <a:pt x="9000" y="248158"/>
                      <a:pt x="9000" y="249967"/>
                    </a:cubicBezTo>
                    <a:lnTo>
                      <a:pt x="9000" y="249967"/>
                    </a:lnTo>
                    <a:lnTo>
                      <a:pt x="9000" y="252920"/>
                    </a:lnTo>
                    <a:cubicBezTo>
                      <a:pt x="8953" y="253463"/>
                      <a:pt x="8953" y="253996"/>
                      <a:pt x="9000" y="254539"/>
                    </a:cubicBezTo>
                    <a:cubicBezTo>
                      <a:pt x="8429" y="269779"/>
                      <a:pt x="9000" y="285019"/>
                      <a:pt x="9000" y="299783"/>
                    </a:cubicBezTo>
                    <a:cubicBezTo>
                      <a:pt x="9477" y="320547"/>
                      <a:pt x="11191" y="341026"/>
                      <a:pt x="13191" y="361505"/>
                    </a:cubicBezTo>
                    <a:cubicBezTo>
                      <a:pt x="13144" y="362105"/>
                      <a:pt x="13144" y="362715"/>
                      <a:pt x="13191" y="363315"/>
                    </a:cubicBezTo>
                    <a:lnTo>
                      <a:pt x="13191" y="366077"/>
                    </a:lnTo>
                    <a:cubicBezTo>
                      <a:pt x="13191" y="366553"/>
                      <a:pt x="13191" y="367029"/>
                      <a:pt x="13191" y="367506"/>
                    </a:cubicBezTo>
                    <a:lnTo>
                      <a:pt x="13191" y="370173"/>
                    </a:lnTo>
                    <a:cubicBezTo>
                      <a:pt x="13858" y="376745"/>
                      <a:pt x="14430" y="383317"/>
                      <a:pt x="15001" y="389985"/>
                    </a:cubicBezTo>
                    <a:lnTo>
                      <a:pt x="8715" y="389985"/>
                    </a:lnTo>
                    <a:cubicBezTo>
                      <a:pt x="4657" y="369849"/>
                      <a:pt x="2076" y="349447"/>
                      <a:pt x="999" y="328929"/>
                    </a:cubicBezTo>
                    <a:lnTo>
                      <a:pt x="999" y="327691"/>
                    </a:lnTo>
                    <a:cubicBezTo>
                      <a:pt x="999" y="325691"/>
                      <a:pt x="999" y="323691"/>
                      <a:pt x="999" y="321691"/>
                    </a:cubicBezTo>
                    <a:lnTo>
                      <a:pt x="999" y="314356"/>
                    </a:lnTo>
                    <a:cubicBezTo>
                      <a:pt x="999" y="308451"/>
                      <a:pt x="999" y="302545"/>
                      <a:pt x="523" y="296735"/>
                    </a:cubicBezTo>
                    <a:cubicBezTo>
                      <a:pt x="-1172" y="262531"/>
                      <a:pt x="1257" y="228250"/>
                      <a:pt x="7762" y="194627"/>
                    </a:cubicBezTo>
                    <a:cubicBezTo>
                      <a:pt x="7762" y="193675"/>
                      <a:pt x="7762" y="192817"/>
                      <a:pt x="8429" y="191865"/>
                    </a:cubicBezTo>
                    <a:cubicBezTo>
                      <a:pt x="8343" y="191493"/>
                      <a:pt x="8343" y="191103"/>
                      <a:pt x="8429" y="190722"/>
                    </a:cubicBezTo>
                    <a:cubicBezTo>
                      <a:pt x="8381" y="190055"/>
                      <a:pt x="8381" y="189388"/>
                      <a:pt x="8429" y="188721"/>
                    </a:cubicBezTo>
                    <a:lnTo>
                      <a:pt x="9286" y="185578"/>
                    </a:lnTo>
                    <a:cubicBezTo>
                      <a:pt x="9762" y="183769"/>
                      <a:pt x="10334" y="181863"/>
                      <a:pt x="10905" y="180054"/>
                    </a:cubicBezTo>
                    <a:lnTo>
                      <a:pt x="11382" y="178435"/>
                    </a:lnTo>
                    <a:cubicBezTo>
                      <a:pt x="21069" y="149650"/>
                      <a:pt x="32680" y="121551"/>
                      <a:pt x="46148" y="94329"/>
                    </a:cubicBezTo>
                    <a:lnTo>
                      <a:pt x="53196" y="79470"/>
                    </a:lnTo>
                    <a:cubicBezTo>
                      <a:pt x="54435" y="76708"/>
                      <a:pt x="55768" y="74041"/>
                      <a:pt x="57102" y="71278"/>
                    </a:cubicBezTo>
                    <a:cubicBezTo>
                      <a:pt x="58435" y="68516"/>
                      <a:pt x="61197" y="62992"/>
                      <a:pt x="63293" y="58896"/>
                    </a:cubicBezTo>
                    <a:cubicBezTo>
                      <a:pt x="72818" y="39370"/>
                      <a:pt x="83010" y="20129"/>
                      <a:pt x="92535" y="603"/>
                    </a:cubicBezTo>
                    <a:cubicBezTo>
                      <a:pt x="93106" y="-540"/>
                      <a:pt x="94630" y="127"/>
                      <a:pt x="94249" y="107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35CC0BEE-72E5-4AA6-AB8A-9784BD487F37}"/>
                  </a:ext>
                </a:extLst>
              </p:cNvPr>
              <p:cNvSpPr/>
              <p:nvPr/>
            </p:nvSpPr>
            <p:spPr>
              <a:xfrm>
                <a:off x="7161371" y="4930165"/>
                <a:ext cx="61033" cy="167609"/>
              </a:xfrm>
              <a:custGeom>
                <a:avLst/>
                <a:gdLst>
                  <a:gd name="connsiteX0" fmla="*/ 20479 w 61033"/>
                  <a:gd name="connsiteY0" fmla="*/ 56744 h 167609"/>
                  <a:gd name="connsiteX1" fmla="*/ 12287 w 61033"/>
                  <a:gd name="connsiteY1" fmla="*/ 106655 h 167609"/>
                  <a:gd name="connsiteX2" fmla="*/ 8668 w 61033"/>
                  <a:gd name="connsiteY2" fmla="*/ 135230 h 167609"/>
                  <a:gd name="connsiteX3" fmla="*/ 571 w 61033"/>
                  <a:gd name="connsiteY3" fmla="*/ 165614 h 167609"/>
                  <a:gd name="connsiteX4" fmla="*/ 571 w 61033"/>
                  <a:gd name="connsiteY4" fmla="*/ 165614 h 167609"/>
                  <a:gd name="connsiteX5" fmla="*/ 0 w 61033"/>
                  <a:gd name="connsiteY5" fmla="*/ 166948 h 167609"/>
                  <a:gd name="connsiteX6" fmla="*/ 0 w 61033"/>
                  <a:gd name="connsiteY6" fmla="*/ 166948 h 167609"/>
                  <a:gd name="connsiteX7" fmla="*/ 1676 w 61033"/>
                  <a:gd name="connsiteY7" fmla="*/ 167462 h 167609"/>
                  <a:gd name="connsiteX8" fmla="*/ 2191 w 61033"/>
                  <a:gd name="connsiteY8" fmla="*/ 166948 h 167609"/>
                  <a:gd name="connsiteX9" fmla="*/ 2191 w 61033"/>
                  <a:gd name="connsiteY9" fmla="*/ 166376 h 167609"/>
                  <a:gd name="connsiteX10" fmla="*/ 2191 w 61033"/>
                  <a:gd name="connsiteY10" fmla="*/ 166376 h 167609"/>
                  <a:gd name="connsiteX11" fmla="*/ 8382 w 61033"/>
                  <a:gd name="connsiteY11" fmla="*/ 159328 h 167609"/>
                  <a:gd name="connsiteX12" fmla="*/ 24194 w 61033"/>
                  <a:gd name="connsiteY12" fmla="*/ 139135 h 167609"/>
                  <a:gd name="connsiteX13" fmla="*/ 49054 w 61033"/>
                  <a:gd name="connsiteY13" fmla="*/ 93320 h 167609"/>
                  <a:gd name="connsiteX14" fmla="*/ 59722 w 61033"/>
                  <a:gd name="connsiteY14" fmla="*/ 47790 h 167609"/>
                  <a:gd name="connsiteX15" fmla="*/ 57340 w 61033"/>
                  <a:gd name="connsiteY15" fmla="*/ 5023 h 167609"/>
                  <a:gd name="connsiteX16" fmla="*/ 36957 w 61033"/>
                  <a:gd name="connsiteY16" fmla="*/ 10547 h 167609"/>
                  <a:gd name="connsiteX17" fmla="*/ 20479 w 61033"/>
                  <a:gd name="connsiteY17" fmla="*/ 56744 h 16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033" h="167609">
                    <a:moveTo>
                      <a:pt x="20479" y="56744"/>
                    </a:moveTo>
                    <a:cubicBezTo>
                      <a:pt x="16954" y="73222"/>
                      <a:pt x="14573" y="89986"/>
                      <a:pt x="12287" y="106655"/>
                    </a:cubicBezTo>
                    <a:cubicBezTo>
                      <a:pt x="11049" y="116180"/>
                      <a:pt x="9906" y="125705"/>
                      <a:pt x="8668" y="135230"/>
                    </a:cubicBezTo>
                    <a:cubicBezTo>
                      <a:pt x="8372" y="145850"/>
                      <a:pt x="5601" y="156261"/>
                      <a:pt x="571" y="165614"/>
                    </a:cubicBezTo>
                    <a:lnTo>
                      <a:pt x="571" y="165614"/>
                    </a:lnTo>
                    <a:cubicBezTo>
                      <a:pt x="571" y="165614"/>
                      <a:pt x="0" y="166853"/>
                      <a:pt x="0" y="166948"/>
                    </a:cubicBezTo>
                    <a:lnTo>
                      <a:pt x="0" y="166948"/>
                    </a:lnTo>
                    <a:cubicBezTo>
                      <a:pt x="314" y="167558"/>
                      <a:pt x="1067" y="167786"/>
                      <a:pt x="1676" y="167462"/>
                    </a:cubicBezTo>
                    <a:cubicBezTo>
                      <a:pt x="1896" y="167348"/>
                      <a:pt x="2076" y="167167"/>
                      <a:pt x="2191" y="166948"/>
                    </a:cubicBezTo>
                    <a:lnTo>
                      <a:pt x="2191" y="166376"/>
                    </a:lnTo>
                    <a:lnTo>
                      <a:pt x="2191" y="166376"/>
                    </a:lnTo>
                    <a:cubicBezTo>
                      <a:pt x="4505" y="164252"/>
                      <a:pt x="6582" y="161890"/>
                      <a:pt x="8382" y="159328"/>
                    </a:cubicBezTo>
                    <a:cubicBezTo>
                      <a:pt x="14078" y="152937"/>
                      <a:pt x="19355" y="146193"/>
                      <a:pt x="24194" y="139135"/>
                    </a:cubicBezTo>
                    <a:cubicBezTo>
                      <a:pt x="34385" y="124981"/>
                      <a:pt x="42739" y="109579"/>
                      <a:pt x="49054" y="93320"/>
                    </a:cubicBezTo>
                    <a:cubicBezTo>
                      <a:pt x="54626" y="78689"/>
                      <a:pt x="58217" y="63373"/>
                      <a:pt x="59722" y="47790"/>
                    </a:cubicBezTo>
                    <a:cubicBezTo>
                      <a:pt x="60865" y="35312"/>
                      <a:pt x="62865" y="16739"/>
                      <a:pt x="57340" y="5023"/>
                    </a:cubicBezTo>
                    <a:cubicBezTo>
                      <a:pt x="51816" y="-6693"/>
                      <a:pt x="41434" y="5023"/>
                      <a:pt x="36957" y="10547"/>
                    </a:cubicBezTo>
                    <a:cubicBezTo>
                      <a:pt x="28118" y="24539"/>
                      <a:pt x="22488" y="40313"/>
                      <a:pt x="20479" y="567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C721A8DC-B9AA-4290-949B-B25A24B766B0}"/>
                  </a:ext>
                </a:extLst>
              </p:cNvPr>
              <p:cNvSpPr/>
              <p:nvPr/>
            </p:nvSpPr>
            <p:spPr>
              <a:xfrm>
                <a:off x="7160894" y="4957965"/>
                <a:ext cx="49402" cy="140005"/>
              </a:xfrm>
              <a:custGeom>
                <a:avLst/>
                <a:gdLst>
                  <a:gd name="connsiteX0" fmla="*/ 21527 w 49402"/>
                  <a:gd name="connsiteY0" fmla="*/ 70377 h 140005"/>
                  <a:gd name="connsiteX1" fmla="*/ 5239 w 49402"/>
                  <a:gd name="connsiteY1" fmla="*/ 128670 h 140005"/>
                  <a:gd name="connsiteX2" fmla="*/ 2953 w 49402"/>
                  <a:gd name="connsiteY2" fmla="*/ 133718 h 140005"/>
                  <a:gd name="connsiteX3" fmla="*/ 0 w 49402"/>
                  <a:gd name="connsiteY3" fmla="*/ 139243 h 140005"/>
                  <a:gd name="connsiteX4" fmla="*/ 1677 w 49402"/>
                  <a:gd name="connsiteY4" fmla="*/ 139757 h 140005"/>
                  <a:gd name="connsiteX5" fmla="*/ 2191 w 49402"/>
                  <a:gd name="connsiteY5" fmla="*/ 139243 h 140005"/>
                  <a:gd name="connsiteX6" fmla="*/ 2191 w 49402"/>
                  <a:gd name="connsiteY6" fmla="*/ 138671 h 140005"/>
                  <a:gd name="connsiteX7" fmla="*/ 2191 w 49402"/>
                  <a:gd name="connsiteY7" fmla="*/ 138671 h 140005"/>
                  <a:gd name="connsiteX8" fmla="*/ 4001 w 49402"/>
                  <a:gd name="connsiteY8" fmla="*/ 136290 h 140005"/>
                  <a:gd name="connsiteX9" fmla="*/ 39815 w 49402"/>
                  <a:gd name="connsiteY9" fmla="*/ 71425 h 140005"/>
                  <a:gd name="connsiteX10" fmla="*/ 48387 w 49402"/>
                  <a:gd name="connsiteY10" fmla="*/ 30944 h 140005"/>
                  <a:gd name="connsiteX11" fmla="*/ 45625 w 49402"/>
                  <a:gd name="connsiteY11" fmla="*/ 83 h 140005"/>
                  <a:gd name="connsiteX12" fmla="*/ 21527 w 49402"/>
                  <a:gd name="connsiteY12" fmla="*/ 70377 h 140005"/>
                  <a:gd name="connsiteX13" fmla="*/ 20574 w 49402"/>
                  <a:gd name="connsiteY13" fmla="*/ 81331 h 140005"/>
                  <a:gd name="connsiteX14" fmla="*/ 29146 w 49402"/>
                  <a:gd name="connsiteY14" fmla="*/ 42278 h 140005"/>
                  <a:gd name="connsiteX15" fmla="*/ 34290 w 49402"/>
                  <a:gd name="connsiteY15" fmla="*/ 24562 h 140005"/>
                  <a:gd name="connsiteX16" fmla="*/ 37243 w 49402"/>
                  <a:gd name="connsiteY16" fmla="*/ 16085 h 140005"/>
                  <a:gd name="connsiteX17" fmla="*/ 45529 w 49402"/>
                  <a:gd name="connsiteY17" fmla="*/ 2274 h 140005"/>
                  <a:gd name="connsiteX18" fmla="*/ 48101 w 49402"/>
                  <a:gd name="connsiteY18" fmla="*/ 22562 h 140005"/>
                  <a:gd name="connsiteX19" fmla="*/ 46292 w 49402"/>
                  <a:gd name="connsiteY19" fmla="*/ 42374 h 140005"/>
                  <a:gd name="connsiteX20" fmla="*/ 36767 w 49402"/>
                  <a:gd name="connsiteY20" fmla="*/ 77997 h 140005"/>
                  <a:gd name="connsiteX21" fmla="*/ 4858 w 49402"/>
                  <a:gd name="connsiteY21" fmla="*/ 135147 h 140005"/>
                  <a:gd name="connsiteX22" fmla="*/ 1238 w 49402"/>
                  <a:gd name="connsiteY22" fmla="*/ 140005 h 140005"/>
                  <a:gd name="connsiteX23" fmla="*/ 5048 w 49402"/>
                  <a:gd name="connsiteY23" fmla="*/ 132861 h 140005"/>
                  <a:gd name="connsiteX24" fmla="*/ 20955 w 49402"/>
                  <a:gd name="connsiteY24" fmla="*/ 81331 h 1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402" h="140005">
                    <a:moveTo>
                      <a:pt x="21527" y="70377"/>
                    </a:moveTo>
                    <a:cubicBezTo>
                      <a:pt x="18079" y="90313"/>
                      <a:pt x="12630" y="109839"/>
                      <a:pt x="5239" y="128670"/>
                    </a:cubicBezTo>
                    <a:cubicBezTo>
                      <a:pt x="4572" y="130385"/>
                      <a:pt x="3715" y="132004"/>
                      <a:pt x="2953" y="133718"/>
                    </a:cubicBezTo>
                    <a:cubicBezTo>
                      <a:pt x="2191" y="135433"/>
                      <a:pt x="1048" y="137338"/>
                      <a:pt x="0" y="139243"/>
                    </a:cubicBezTo>
                    <a:cubicBezTo>
                      <a:pt x="315" y="139853"/>
                      <a:pt x="1067" y="140081"/>
                      <a:pt x="1677" y="139757"/>
                    </a:cubicBezTo>
                    <a:cubicBezTo>
                      <a:pt x="1896" y="139643"/>
                      <a:pt x="2077" y="139462"/>
                      <a:pt x="2191" y="139243"/>
                    </a:cubicBezTo>
                    <a:lnTo>
                      <a:pt x="2191" y="138671"/>
                    </a:lnTo>
                    <a:lnTo>
                      <a:pt x="2191" y="138671"/>
                    </a:lnTo>
                    <a:lnTo>
                      <a:pt x="4001" y="136290"/>
                    </a:lnTo>
                    <a:cubicBezTo>
                      <a:pt x="19507" y="116840"/>
                      <a:pt x="31623" y="94914"/>
                      <a:pt x="39815" y="71425"/>
                    </a:cubicBezTo>
                    <a:cubicBezTo>
                      <a:pt x="44330" y="58338"/>
                      <a:pt x="47215" y="44736"/>
                      <a:pt x="48387" y="30944"/>
                    </a:cubicBezTo>
                    <a:cubicBezTo>
                      <a:pt x="49054" y="22181"/>
                      <a:pt x="51340" y="2369"/>
                      <a:pt x="45625" y="83"/>
                    </a:cubicBezTo>
                    <a:cubicBezTo>
                      <a:pt x="38576" y="-2299"/>
                      <a:pt x="26289" y="47327"/>
                      <a:pt x="21527" y="70377"/>
                    </a:cubicBezTo>
                    <a:close/>
                    <a:moveTo>
                      <a:pt x="20574" y="81331"/>
                    </a:moveTo>
                    <a:cubicBezTo>
                      <a:pt x="23432" y="68282"/>
                      <a:pt x="25908" y="55137"/>
                      <a:pt x="29146" y="42278"/>
                    </a:cubicBezTo>
                    <a:cubicBezTo>
                      <a:pt x="30671" y="36278"/>
                      <a:pt x="32290" y="30372"/>
                      <a:pt x="34290" y="24562"/>
                    </a:cubicBezTo>
                    <a:cubicBezTo>
                      <a:pt x="35147" y="21704"/>
                      <a:pt x="36195" y="18847"/>
                      <a:pt x="37243" y="16085"/>
                    </a:cubicBezTo>
                    <a:cubicBezTo>
                      <a:pt x="37243" y="16085"/>
                      <a:pt x="42863" y="1988"/>
                      <a:pt x="45529" y="2274"/>
                    </a:cubicBezTo>
                    <a:cubicBezTo>
                      <a:pt x="48196" y="2559"/>
                      <a:pt x="48196" y="19800"/>
                      <a:pt x="48101" y="22562"/>
                    </a:cubicBezTo>
                    <a:cubicBezTo>
                      <a:pt x="47930" y="29201"/>
                      <a:pt x="47320" y="35821"/>
                      <a:pt x="46292" y="42374"/>
                    </a:cubicBezTo>
                    <a:cubicBezTo>
                      <a:pt x="44368" y="54547"/>
                      <a:pt x="41177" y="66491"/>
                      <a:pt x="36767" y="77997"/>
                    </a:cubicBezTo>
                    <a:cubicBezTo>
                      <a:pt x="28737" y="98390"/>
                      <a:pt x="18002" y="117612"/>
                      <a:pt x="4858" y="135147"/>
                    </a:cubicBezTo>
                    <a:lnTo>
                      <a:pt x="1238" y="140005"/>
                    </a:lnTo>
                    <a:cubicBezTo>
                      <a:pt x="2572" y="137719"/>
                      <a:pt x="3810" y="135338"/>
                      <a:pt x="5048" y="132861"/>
                    </a:cubicBezTo>
                    <a:cubicBezTo>
                      <a:pt x="12345" y="116364"/>
                      <a:pt x="17688" y="99067"/>
                      <a:pt x="20955" y="81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B322FA33-669B-4252-82C6-3FA16698C53A}"/>
                  </a:ext>
                </a:extLst>
              </p:cNvPr>
              <p:cNvSpPr/>
              <p:nvPr/>
            </p:nvSpPr>
            <p:spPr>
              <a:xfrm>
                <a:off x="7073610" y="4982501"/>
                <a:ext cx="78285" cy="156331"/>
              </a:xfrm>
              <a:custGeom>
                <a:avLst/>
                <a:gdLst>
                  <a:gd name="connsiteX0" fmla="*/ 1750 w 78285"/>
                  <a:gd name="connsiteY0" fmla="*/ 16600 h 156331"/>
                  <a:gd name="connsiteX1" fmla="*/ 31277 w 78285"/>
                  <a:gd name="connsiteY1" fmla="*/ 83275 h 156331"/>
                  <a:gd name="connsiteX2" fmla="*/ 54137 w 78285"/>
                  <a:gd name="connsiteY2" fmla="*/ 114802 h 156331"/>
                  <a:gd name="connsiteX3" fmla="*/ 73187 w 78285"/>
                  <a:gd name="connsiteY3" fmla="*/ 143854 h 156331"/>
                  <a:gd name="connsiteX4" fmla="*/ 73759 w 78285"/>
                  <a:gd name="connsiteY4" fmla="*/ 145283 h 156331"/>
                  <a:gd name="connsiteX5" fmla="*/ 76616 w 78285"/>
                  <a:gd name="connsiteY5" fmla="*/ 154808 h 156331"/>
                  <a:gd name="connsiteX6" fmla="*/ 76616 w 78285"/>
                  <a:gd name="connsiteY6" fmla="*/ 155284 h 156331"/>
                  <a:gd name="connsiteX7" fmla="*/ 76616 w 78285"/>
                  <a:gd name="connsiteY7" fmla="*/ 156332 h 156331"/>
                  <a:gd name="connsiteX8" fmla="*/ 76616 w 78285"/>
                  <a:gd name="connsiteY8" fmla="*/ 156332 h 156331"/>
                  <a:gd name="connsiteX9" fmla="*/ 76616 w 78285"/>
                  <a:gd name="connsiteY9" fmla="*/ 155284 h 156331"/>
                  <a:gd name="connsiteX10" fmla="*/ 76616 w 78285"/>
                  <a:gd name="connsiteY10" fmla="*/ 155284 h 156331"/>
                  <a:gd name="connsiteX11" fmla="*/ 76616 w 78285"/>
                  <a:gd name="connsiteY11" fmla="*/ 154522 h 156331"/>
                  <a:gd name="connsiteX12" fmla="*/ 76616 w 78285"/>
                  <a:gd name="connsiteY12" fmla="*/ 154522 h 156331"/>
                  <a:gd name="connsiteX13" fmla="*/ 76616 w 78285"/>
                  <a:gd name="connsiteY13" fmla="*/ 153379 h 156331"/>
                  <a:gd name="connsiteX14" fmla="*/ 65662 w 78285"/>
                  <a:gd name="connsiteY14" fmla="*/ 74417 h 156331"/>
                  <a:gd name="connsiteX15" fmla="*/ 26800 w 78285"/>
                  <a:gd name="connsiteY15" fmla="*/ 12218 h 156331"/>
                  <a:gd name="connsiteX16" fmla="*/ 4226 w 78285"/>
                  <a:gd name="connsiteY16" fmla="*/ 407 h 156331"/>
                  <a:gd name="connsiteX17" fmla="*/ 1750 w 78285"/>
                  <a:gd name="connsiteY17" fmla="*/ 16600 h 15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285" h="156331">
                    <a:moveTo>
                      <a:pt x="1750" y="16600"/>
                    </a:moveTo>
                    <a:cubicBezTo>
                      <a:pt x="6283" y="40812"/>
                      <a:pt x="16389" y="63644"/>
                      <a:pt x="31277" y="83275"/>
                    </a:cubicBezTo>
                    <a:cubicBezTo>
                      <a:pt x="38611" y="93943"/>
                      <a:pt x="46517" y="104325"/>
                      <a:pt x="54137" y="114802"/>
                    </a:cubicBezTo>
                    <a:cubicBezTo>
                      <a:pt x="61433" y="123832"/>
                      <a:pt x="67815" y="133567"/>
                      <a:pt x="73187" y="143854"/>
                    </a:cubicBezTo>
                    <a:cubicBezTo>
                      <a:pt x="73406" y="144320"/>
                      <a:pt x="73606" y="144797"/>
                      <a:pt x="73759" y="145283"/>
                    </a:cubicBezTo>
                    <a:cubicBezTo>
                      <a:pt x="75092" y="148331"/>
                      <a:pt x="76054" y="151531"/>
                      <a:pt x="76616" y="154808"/>
                    </a:cubicBezTo>
                    <a:cubicBezTo>
                      <a:pt x="76616" y="154808"/>
                      <a:pt x="76616" y="155284"/>
                      <a:pt x="76616" y="155284"/>
                    </a:cubicBezTo>
                    <a:lnTo>
                      <a:pt x="76616" y="156332"/>
                    </a:lnTo>
                    <a:lnTo>
                      <a:pt x="76616" y="156332"/>
                    </a:lnTo>
                    <a:cubicBezTo>
                      <a:pt x="76616" y="156332"/>
                      <a:pt x="76616" y="155569"/>
                      <a:pt x="76616" y="155284"/>
                    </a:cubicBezTo>
                    <a:lnTo>
                      <a:pt x="76616" y="155284"/>
                    </a:lnTo>
                    <a:cubicBezTo>
                      <a:pt x="76749" y="155046"/>
                      <a:pt x="76749" y="154760"/>
                      <a:pt x="76616" y="154522"/>
                    </a:cubicBezTo>
                    <a:cubicBezTo>
                      <a:pt x="76616" y="154522"/>
                      <a:pt x="76616" y="154522"/>
                      <a:pt x="76616" y="154522"/>
                    </a:cubicBezTo>
                    <a:lnTo>
                      <a:pt x="76616" y="153379"/>
                    </a:lnTo>
                    <a:cubicBezTo>
                      <a:pt x="81950" y="128233"/>
                      <a:pt x="73473" y="97943"/>
                      <a:pt x="65662" y="74417"/>
                    </a:cubicBezTo>
                    <a:cubicBezTo>
                      <a:pt x="58642" y="50518"/>
                      <a:pt x="45202" y="29001"/>
                      <a:pt x="26800" y="12218"/>
                    </a:cubicBezTo>
                    <a:cubicBezTo>
                      <a:pt x="21943" y="8123"/>
                      <a:pt x="11370" y="-2165"/>
                      <a:pt x="4226" y="407"/>
                    </a:cubicBezTo>
                    <a:cubicBezTo>
                      <a:pt x="-2918" y="2979"/>
                      <a:pt x="987" y="11456"/>
                      <a:pt x="1750" y="1660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626670F2-FBA1-4D99-A82E-44202D5F2ABF}"/>
                  </a:ext>
                </a:extLst>
              </p:cNvPr>
              <p:cNvSpPr/>
              <p:nvPr/>
            </p:nvSpPr>
            <p:spPr>
              <a:xfrm>
                <a:off x="7088595" y="5004684"/>
                <a:ext cx="62419" cy="132243"/>
              </a:xfrm>
              <a:custGeom>
                <a:avLst/>
                <a:gdLst>
                  <a:gd name="connsiteX0" fmla="*/ 6196 w 62419"/>
                  <a:gd name="connsiteY0" fmla="*/ 24515 h 132243"/>
                  <a:gd name="connsiteX1" fmla="*/ 26389 w 62419"/>
                  <a:gd name="connsiteY1" fmla="*/ 64711 h 132243"/>
                  <a:gd name="connsiteX2" fmla="*/ 58203 w 62419"/>
                  <a:gd name="connsiteY2" fmla="*/ 121099 h 132243"/>
                  <a:gd name="connsiteX3" fmla="*/ 58774 w 62419"/>
                  <a:gd name="connsiteY3" fmla="*/ 122528 h 132243"/>
                  <a:gd name="connsiteX4" fmla="*/ 62298 w 62419"/>
                  <a:gd name="connsiteY4" fmla="*/ 131100 h 132243"/>
                  <a:gd name="connsiteX5" fmla="*/ 62298 w 62419"/>
                  <a:gd name="connsiteY5" fmla="*/ 132243 h 132243"/>
                  <a:gd name="connsiteX6" fmla="*/ 62298 w 62419"/>
                  <a:gd name="connsiteY6" fmla="*/ 131481 h 132243"/>
                  <a:gd name="connsiteX7" fmla="*/ 62298 w 62419"/>
                  <a:gd name="connsiteY7" fmla="*/ 131481 h 132243"/>
                  <a:gd name="connsiteX8" fmla="*/ 62298 w 62419"/>
                  <a:gd name="connsiteY8" fmla="*/ 130338 h 132243"/>
                  <a:gd name="connsiteX9" fmla="*/ 62298 w 62419"/>
                  <a:gd name="connsiteY9" fmla="*/ 129481 h 132243"/>
                  <a:gd name="connsiteX10" fmla="*/ 62298 w 62419"/>
                  <a:gd name="connsiteY10" fmla="*/ 129481 h 132243"/>
                  <a:gd name="connsiteX11" fmla="*/ 42772 w 62419"/>
                  <a:gd name="connsiteY11" fmla="*/ 59281 h 132243"/>
                  <a:gd name="connsiteX12" fmla="*/ 22389 w 62419"/>
                  <a:gd name="connsiteY12" fmla="*/ 18896 h 132243"/>
                  <a:gd name="connsiteX13" fmla="*/ 2481 w 62419"/>
                  <a:gd name="connsiteY13" fmla="*/ 417 h 132243"/>
                  <a:gd name="connsiteX14" fmla="*/ 6196 w 62419"/>
                  <a:gd name="connsiteY14" fmla="*/ 24515 h 132243"/>
                  <a:gd name="connsiteX15" fmla="*/ 8387 w 62419"/>
                  <a:gd name="connsiteY15" fmla="*/ 2989 h 132243"/>
                  <a:gd name="connsiteX16" fmla="*/ 16674 w 62419"/>
                  <a:gd name="connsiteY16" fmla="*/ 12038 h 132243"/>
                  <a:gd name="connsiteX17" fmla="*/ 27627 w 62419"/>
                  <a:gd name="connsiteY17" fmla="*/ 29373 h 132243"/>
                  <a:gd name="connsiteX18" fmla="*/ 43629 w 62419"/>
                  <a:gd name="connsiteY18" fmla="*/ 63568 h 132243"/>
                  <a:gd name="connsiteX19" fmla="*/ 62203 w 62419"/>
                  <a:gd name="connsiteY19" fmla="*/ 127099 h 132243"/>
                  <a:gd name="connsiteX20" fmla="*/ 38772 w 62419"/>
                  <a:gd name="connsiteY20" fmla="*/ 81856 h 132243"/>
                  <a:gd name="connsiteX21" fmla="*/ 3910 w 62419"/>
                  <a:gd name="connsiteY21" fmla="*/ 12704 h 132243"/>
                  <a:gd name="connsiteX22" fmla="*/ 8387 w 62419"/>
                  <a:gd name="connsiteY22" fmla="*/ 3179 h 13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419" h="132243">
                    <a:moveTo>
                      <a:pt x="6196" y="24515"/>
                    </a:moveTo>
                    <a:cubicBezTo>
                      <a:pt x="11635" y="38527"/>
                      <a:pt x="18398" y="51985"/>
                      <a:pt x="26389" y="64711"/>
                    </a:cubicBezTo>
                    <a:cubicBezTo>
                      <a:pt x="38191" y="82808"/>
                      <a:pt x="48811" y="101639"/>
                      <a:pt x="58203" y="121099"/>
                    </a:cubicBezTo>
                    <a:cubicBezTo>
                      <a:pt x="58422" y="121565"/>
                      <a:pt x="58612" y="122042"/>
                      <a:pt x="58774" y="122528"/>
                    </a:cubicBezTo>
                    <a:cubicBezTo>
                      <a:pt x="60012" y="125385"/>
                      <a:pt x="61251" y="128243"/>
                      <a:pt x="62298" y="131100"/>
                    </a:cubicBezTo>
                    <a:cubicBezTo>
                      <a:pt x="62298" y="131100"/>
                      <a:pt x="62298" y="131862"/>
                      <a:pt x="62298" y="132243"/>
                    </a:cubicBezTo>
                    <a:cubicBezTo>
                      <a:pt x="62460" y="132015"/>
                      <a:pt x="62460" y="131710"/>
                      <a:pt x="62298" y="131481"/>
                    </a:cubicBezTo>
                    <a:cubicBezTo>
                      <a:pt x="62298" y="131481"/>
                      <a:pt x="62298" y="131481"/>
                      <a:pt x="62298" y="131481"/>
                    </a:cubicBezTo>
                    <a:lnTo>
                      <a:pt x="62298" y="130338"/>
                    </a:lnTo>
                    <a:cubicBezTo>
                      <a:pt x="62260" y="130052"/>
                      <a:pt x="62260" y="129766"/>
                      <a:pt x="62298" y="129481"/>
                    </a:cubicBezTo>
                    <a:lnTo>
                      <a:pt x="62298" y="129481"/>
                    </a:lnTo>
                    <a:cubicBezTo>
                      <a:pt x="59498" y="105202"/>
                      <a:pt x="52907" y="81513"/>
                      <a:pt x="42772" y="59281"/>
                    </a:cubicBezTo>
                    <a:cubicBezTo>
                      <a:pt x="37191" y="45242"/>
                      <a:pt x="30371" y="31726"/>
                      <a:pt x="22389" y="18896"/>
                    </a:cubicBezTo>
                    <a:cubicBezTo>
                      <a:pt x="19722" y="14705"/>
                      <a:pt x="9244" y="-2917"/>
                      <a:pt x="2481" y="417"/>
                    </a:cubicBezTo>
                    <a:cubicBezTo>
                      <a:pt x="-4281" y="3751"/>
                      <a:pt x="4767" y="21086"/>
                      <a:pt x="6196" y="24515"/>
                    </a:cubicBezTo>
                    <a:close/>
                    <a:moveTo>
                      <a:pt x="8387" y="2989"/>
                    </a:moveTo>
                    <a:cubicBezTo>
                      <a:pt x="11511" y="5646"/>
                      <a:pt x="14302" y="8685"/>
                      <a:pt x="16674" y="12038"/>
                    </a:cubicBezTo>
                    <a:cubicBezTo>
                      <a:pt x="20788" y="17515"/>
                      <a:pt x="24456" y="23305"/>
                      <a:pt x="27627" y="29373"/>
                    </a:cubicBezTo>
                    <a:cubicBezTo>
                      <a:pt x="33590" y="40460"/>
                      <a:pt x="38934" y="51880"/>
                      <a:pt x="43629" y="63568"/>
                    </a:cubicBezTo>
                    <a:cubicBezTo>
                      <a:pt x="52611" y="83827"/>
                      <a:pt x="58860" y="105192"/>
                      <a:pt x="62203" y="127099"/>
                    </a:cubicBezTo>
                    <a:cubicBezTo>
                      <a:pt x="55869" y="111297"/>
                      <a:pt x="48020" y="96153"/>
                      <a:pt x="38772" y="81856"/>
                    </a:cubicBezTo>
                    <a:cubicBezTo>
                      <a:pt x="25627" y="60424"/>
                      <a:pt x="9244" y="37755"/>
                      <a:pt x="3910" y="12704"/>
                    </a:cubicBezTo>
                    <a:cubicBezTo>
                      <a:pt x="3053" y="8608"/>
                      <a:pt x="2100" y="-1297"/>
                      <a:pt x="8387" y="3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CB43EB69-8FBA-4E01-B018-57BDBB83AC45}"/>
                  </a:ext>
                </a:extLst>
              </p:cNvPr>
              <p:cNvSpPr/>
              <p:nvPr/>
            </p:nvSpPr>
            <p:spPr>
              <a:xfrm>
                <a:off x="7136504" y="5066131"/>
                <a:ext cx="99279" cy="122422"/>
              </a:xfrm>
              <a:custGeom>
                <a:avLst/>
                <a:gdLst>
                  <a:gd name="connsiteX0" fmla="*/ 6 w 99279"/>
                  <a:gd name="connsiteY0" fmla="*/ 120898 h 122422"/>
                  <a:gd name="connsiteX1" fmla="*/ 864 w 99279"/>
                  <a:gd name="connsiteY1" fmla="*/ 121851 h 122422"/>
                  <a:gd name="connsiteX2" fmla="*/ 864 w 99279"/>
                  <a:gd name="connsiteY2" fmla="*/ 121851 h 122422"/>
                  <a:gd name="connsiteX3" fmla="*/ 864 w 99279"/>
                  <a:gd name="connsiteY3" fmla="*/ 122422 h 122422"/>
                  <a:gd name="connsiteX4" fmla="*/ 1340 w 99279"/>
                  <a:gd name="connsiteY4" fmla="*/ 122422 h 122422"/>
                  <a:gd name="connsiteX5" fmla="*/ 74016 w 99279"/>
                  <a:gd name="connsiteY5" fmla="*/ 68606 h 122422"/>
                  <a:gd name="connsiteX6" fmla="*/ 93066 w 99279"/>
                  <a:gd name="connsiteY6" fmla="*/ 36221 h 122422"/>
                  <a:gd name="connsiteX7" fmla="*/ 97257 w 99279"/>
                  <a:gd name="connsiteY7" fmla="*/ 3645 h 122422"/>
                  <a:gd name="connsiteX8" fmla="*/ 52585 w 99279"/>
                  <a:gd name="connsiteY8" fmla="*/ 39936 h 122422"/>
                  <a:gd name="connsiteX9" fmla="*/ 29153 w 99279"/>
                  <a:gd name="connsiteY9" fmla="*/ 78797 h 122422"/>
                  <a:gd name="connsiteX10" fmla="*/ 578 w 99279"/>
                  <a:gd name="connsiteY10" fmla="*/ 119564 h 122422"/>
                  <a:gd name="connsiteX11" fmla="*/ 6 w 99279"/>
                  <a:gd name="connsiteY11" fmla="*/ 120898 h 12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279" h="122422">
                    <a:moveTo>
                      <a:pt x="6" y="120898"/>
                    </a:moveTo>
                    <a:cubicBezTo>
                      <a:pt x="92" y="121346"/>
                      <a:pt x="426" y="121717"/>
                      <a:pt x="864" y="121851"/>
                    </a:cubicBezTo>
                    <a:lnTo>
                      <a:pt x="864" y="121851"/>
                    </a:lnTo>
                    <a:lnTo>
                      <a:pt x="864" y="122422"/>
                    </a:lnTo>
                    <a:lnTo>
                      <a:pt x="1340" y="122422"/>
                    </a:lnTo>
                    <a:cubicBezTo>
                      <a:pt x="28991" y="109639"/>
                      <a:pt x="53728" y="91323"/>
                      <a:pt x="74016" y="68606"/>
                    </a:cubicBezTo>
                    <a:cubicBezTo>
                      <a:pt x="82055" y="58900"/>
                      <a:pt x="88494" y="47965"/>
                      <a:pt x="93066" y="36221"/>
                    </a:cubicBezTo>
                    <a:cubicBezTo>
                      <a:pt x="96019" y="28220"/>
                      <a:pt x="102591" y="12027"/>
                      <a:pt x="97257" y="3645"/>
                    </a:cubicBezTo>
                    <a:cubicBezTo>
                      <a:pt x="87732" y="-13119"/>
                      <a:pt x="57156" y="32982"/>
                      <a:pt x="52585" y="39936"/>
                    </a:cubicBezTo>
                    <a:cubicBezTo>
                      <a:pt x="44298" y="52604"/>
                      <a:pt x="37154" y="65939"/>
                      <a:pt x="29153" y="78797"/>
                    </a:cubicBezTo>
                    <a:cubicBezTo>
                      <a:pt x="21152" y="91656"/>
                      <a:pt x="10103" y="106230"/>
                      <a:pt x="578" y="119564"/>
                    </a:cubicBezTo>
                    <a:cubicBezTo>
                      <a:pt x="178" y="119888"/>
                      <a:pt x="-41" y="120384"/>
                      <a:pt x="6" y="1208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3092D4BD-EAA4-4D5F-92C9-7652646BB854}"/>
                  </a:ext>
                </a:extLst>
              </p:cNvPr>
              <p:cNvSpPr/>
              <p:nvPr/>
            </p:nvSpPr>
            <p:spPr>
              <a:xfrm>
                <a:off x="7136906" y="5084655"/>
                <a:ext cx="86148" cy="103898"/>
              </a:xfrm>
              <a:custGeom>
                <a:avLst/>
                <a:gdLst>
                  <a:gd name="connsiteX0" fmla="*/ 462 w 86148"/>
                  <a:gd name="connsiteY0" fmla="*/ 103327 h 103898"/>
                  <a:gd name="connsiteX1" fmla="*/ 462 w 86148"/>
                  <a:gd name="connsiteY1" fmla="*/ 103327 h 103898"/>
                  <a:gd name="connsiteX2" fmla="*/ 462 w 86148"/>
                  <a:gd name="connsiteY2" fmla="*/ 103898 h 103898"/>
                  <a:gd name="connsiteX3" fmla="*/ 2081 w 86148"/>
                  <a:gd name="connsiteY3" fmla="*/ 102850 h 103898"/>
                  <a:gd name="connsiteX4" fmla="*/ 52183 w 86148"/>
                  <a:gd name="connsiteY4" fmla="*/ 61893 h 103898"/>
                  <a:gd name="connsiteX5" fmla="*/ 75614 w 86148"/>
                  <a:gd name="connsiteY5" fmla="*/ 31127 h 103898"/>
                  <a:gd name="connsiteX6" fmla="*/ 85997 w 86148"/>
                  <a:gd name="connsiteY6" fmla="*/ 2552 h 103898"/>
                  <a:gd name="connsiteX7" fmla="*/ 73900 w 86148"/>
                  <a:gd name="connsiteY7" fmla="*/ 7505 h 103898"/>
                  <a:gd name="connsiteX8" fmla="*/ 52373 w 86148"/>
                  <a:gd name="connsiteY8" fmla="*/ 39604 h 103898"/>
                  <a:gd name="connsiteX9" fmla="*/ 3605 w 86148"/>
                  <a:gd name="connsiteY9" fmla="*/ 98659 h 103898"/>
                  <a:gd name="connsiteX10" fmla="*/ 81 w 86148"/>
                  <a:gd name="connsiteY10" fmla="*/ 101803 h 103898"/>
                  <a:gd name="connsiteX11" fmla="*/ 462 w 86148"/>
                  <a:gd name="connsiteY11" fmla="*/ 103327 h 103898"/>
                  <a:gd name="connsiteX12" fmla="*/ 4177 w 86148"/>
                  <a:gd name="connsiteY12" fmla="*/ 99993 h 103898"/>
                  <a:gd name="connsiteX13" fmla="*/ 38943 w 86148"/>
                  <a:gd name="connsiteY13" fmla="*/ 62560 h 103898"/>
                  <a:gd name="connsiteX14" fmla="*/ 57993 w 86148"/>
                  <a:gd name="connsiteY14" fmla="*/ 32461 h 103898"/>
                  <a:gd name="connsiteX15" fmla="*/ 67518 w 86148"/>
                  <a:gd name="connsiteY15" fmla="*/ 17411 h 103898"/>
                  <a:gd name="connsiteX16" fmla="*/ 75329 w 86148"/>
                  <a:gd name="connsiteY16" fmla="*/ 7886 h 103898"/>
                  <a:gd name="connsiteX17" fmla="*/ 82472 w 86148"/>
                  <a:gd name="connsiteY17" fmla="*/ 3314 h 103898"/>
                  <a:gd name="connsiteX18" fmla="*/ 80663 w 86148"/>
                  <a:gd name="connsiteY18" fmla="*/ 16078 h 103898"/>
                  <a:gd name="connsiteX19" fmla="*/ 75805 w 86148"/>
                  <a:gd name="connsiteY19" fmla="*/ 27031 h 103898"/>
                  <a:gd name="connsiteX20" fmla="*/ 67994 w 86148"/>
                  <a:gd name="connsiteY20" fmla="*/ 40176 h 103898"/>
                  <a:gd name="connsiteX21" fmla="*/ 42848 w 86148"/>
                  <a:gd name="connsiteY21" fmla="*/ 69227 h 103898"/>
                  <a:gd name="connsiteX22" fmla="*/ 4177 w 86148"/>
                  <a:gd name="connsiteY22" fmla="*/ 99993 h 10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148" h="103898">
                    <a:moveTo>
                      <a:pt x="462" y="103327"/>
                    </a:moveTo>
                    <a:cubicBezTo>
                      <a:pt x="462" y="103327"/>
                      <a:pt x="462" y="103327"/>
                      <a:pt x="462" y="103327"/>
                    </a:cubicBezTo>
                    <a:lnTo>
                      <a:pt x="462" y="103898"/>
                    </a:lnTo>
                    <a:lnTo>
                      <a:pt x="2081" y="102850"/>
                    </a:lnTo>
                    <a:cubicBezTo>
                      <a:pt x="20426" y="91344"/>
                      <a:pt x="37257" y="77580"/>
                      <a:pt x="52183" y="61893"/>
                    </a:cubicBezTo>
                    <a:cubicBezTo>
                      <a:pt x="61203" y="52625"/>
                      <a:pt x="69080" y="42290"/>
                      <a:pt x="75614" y="31127"/>
                    </a:cubicBezTo>
                    <a:cubicBezTo>
                      <a:pt x="78377" y="26174"/>
                      <a:pt x="87425" y="6457"/>
                      <a:pt x="85997" y="2552"/>
                    </a:cubicBezTo>
                    <a:cubicBezTo>
                      <a:pt x="83234" y="-4497"/>
                      <a:pt x="75995" y="5028"/>
                      <a:pt x="73900" y="7505"/>
                    </a:cubicBezTo>
                    <a:cubicBezTo>
                      <a:pt x="65842" y="17582"/>
                      <a:pt x="58641" y="28317"/>
                      <a:pt x="52373" y="39604"/>
                    </a:cubicBezTo>
                    <a:cubicBezTo>
                      <a:pt x="39276" y="61702"/>
                      <a:pt x="22827" y="81619"/>
                      <a:pt x="3605" y="98659"/>
                    </a:cubicBezTo>
                    <a:lnTo>
                      <a:pt x="81" y="101803"/>
                    </a:lnTo>
                    <a:cubicBezTo>
                      <a:pt x="-110" y="102345"/>
                      <a:pt x="43" y="102936"/>
                      <a:pt x="462" y="103327"/>
                    </a:cubicBezTo>
                    <a:close/>
                    <a:moveTo>
                      <a:pt x="4177" y="99993"/>
                    </a:moveTo>
                    <a:cubicBezTo>
                      <a:pt x="17398" y="89134"/>
                      <a:pt x="29085" y="76542"/>
                      <a:pt x="38943" y="62560"/>
                    </a:cubicBezTo>
                    <a:cubicBezTo>
                      <a:pt x="45896" y="53035"/>
                      <a:pt x="51897" y="42652"/>
                      <a:pt x="57993" y="32461"/>
                    </a:cubicBezTo>
                    <a:cubicBezTo>
                      <a:pt x="61136" y="27412"/>
                      <a:pt x="64280" y="22364"/>
                      <a:pt x="67518" y="17411"/>
                    </a:cubicBezTo>
                    <a:cubicBezTo>
                      <a:pt x="69814" y="13991"/>
                      <a:pt x="72433" y="10810"/>
                      <a:pt x="75329" y="7886"/>
                    </a:cubicBezTo>
                    <a:cubicBezTo>
                      <a:pt x="79901" y="3409"/>
                      <a:pt x="81615" y="2838"/>
                      <a:pt x="82472" y="3314"/>
                    </a:cubicBezTo>
                    <a:cubicBezTo>
                      <a:pt x="83330" y="3790"/>
                      <a:pt x="83806" y="6838"/>
                      <a:pt x="80663" y="16078"/>
                    </a:cubicBezTo>
                    <a:cubicBezTo>
                      <a:pt x="79339" y="19849"/>
                      <a:pt x="77710" y="23516"/>
                      <a:pt x="75805" y="27031"/>
                    </a:cubicBezTo>
                    <a:cubicBezTo>
                      <a:pt x="73500" y="31584"/>
                      <a:pt x="70890" y="35975"/>
                      <a:pt x="67994" y="40176"/>
                    </a:cubicBezTo>
                    <a:cubicBezTo>
                      <a:pt x="60632" y="50701"/>
                      <a:pt x="52202" y="60435"/>
                      <a:pt x="42848" y="69227"/>
                    </a:cubicBezTo>
                    <a:cubicBezTo>
                      <a:pt x="30837" y="80543"/>
                      <a:pt x="17902" y="90830"/>
                      <a:pt x="4177" y="999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D24C78E8-F175-4377-B262-17FACC2D931A}"/>
                  </a:ext>
                </a:extLst>
              </p:cNvPr>
              <p:cNvSpPr/>
              <p:nvPr/>
            </p:nvSpPr>
            <p:spPr>
              <a:xfrm>
                <a:off x="7090122" y="5097394"/>
                <a:ext cx="35788" cy="121557"/>
              </a:xfrm>
              <a:custGeom>
                <a:avLst/>
                <a:gdLst>
                  <a:gd name="connsiteX0" fmla="*/ 383 w 35788"/>
                  <a:gd name="connsiteY0" fmla="*/ 19435 h 121557"/>
                  <a:gd name="connsiteX1" fmla="*/ 4003 w 35788"/>
                  <a:gd name="connsiteY1" fmla="*/ 50582 h 121557"/>
                  <a:gd name="connsiteX2" fmla="*/ 27720 w 35788"/>
                  <a:gd name="connsiteY2" fmla="*/ 108780 h 121557"/>
                  <a:gd name="connsiteX3" fmla="*/ 30863 w 35788"/>
                  <a:gd name="connsiteY3" fmla="*/ 117638 h 121557"/>
                  <a:gd name="connsiteX4" fmla="*/ 31339 w 35788"/>
                  <a:gd name="connsiteY4" fmla="*/ 121543 h 121557"/>
                  <a:gd name="connsiteX5" fmla="*/ 31911 w 35788"/>
                  <a:gd name="connsiteY5" fmla="*/ 117828 h 121557"/>
                  <a:gd name="connsiteX6" fmla="*/ 31911 w 35788"/>
                  <a:gd name="connsiteY6" fmla="*/ 117828 h 121557"/>
                  <a:gd name="connsiteX7" fmla="*/ 35340 w 35788"/>
                  <a:gd name="connsiteY7" fmla="*/ 52773 h 121557"/>
                  <a:gd name="connsiteX8" fmla="*/ 26862 w 35788"/>
                  <a:gd name="connsiteY8" fmla="*/ 17340 h 121557"/>
                  <a:gd name="connsiteX9" fmla="*/ 12194 w 35788"/>
                  <a:gd name="connsiteY9" fmla="*/ 4 h 121557"/>
                  <a:gd name="connsiteX10" fmla="*/ 383 w 35788"/>
                  <a:gd name="connsiteY10" fmla="*/ 19435 h 12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88" h="121557">
                    <a:moveTo>
                      <a:pt x="383" y="19435"/>
                    </a:moveTo>
                    <a:cubicBezTo>
                      <a:pt x="-703" y="29960"/>
                      <a:pt x="526" y="40590"/>
                      <a:pt x="4003" y="50582"/>
                    </a:cubicBezTo>
                    <a:cubicBezTo>
                      <a:pt x="10003" y="70680"/>
                      <a:pt x="20290" y="88682"/>
                      <a:pt x="27720" y="108780"/>
                    </a:cubicBezTo>
                    <a:cubicBezTo>
                      <a:pt x="28768" y="111637"/>
                      <a:pt x="29911" y="114590"/>
                      <a:pt x="30863" y="117638"/>
                    </a:cubicBezTo>
                    <a:cubicBezTo>
                      <a:pt x="30863" y="117638"/>
                      <a:pt x="30863" y="121829"/>
                      <a:pt x="31339" y="121543"/>
                    </a:cubicBezTo>
                    <a:cubicBezTo>
                      <a:pt x="31815" y="121258"/>
                      <a:pt x="31339" y="120114"/>
                      <a:pt x="31911" y="117828"/>
                    </a:cubicBezTo>
                    <a:lnTo>
                      <a:pt x="31911" y="117828"/>
                    </a:lnTo>
                    <a:cubicBezTo>
                      <a:pt x="35368" y="96331"/>
                      <a:pt x="36521" y="74518"/>
                      <a:pt x="35340" y="52773"/>
                    </a:cubicBezTo>
                    <a:cubicBezTo>
                      <a:pt x="33949" y="40666"/>
                      <a:pt x="31101" y="28770"/>
                      <a:pt x="26862" y="17340"/>
                    </a:cubicBezTo>
                    <a:cubicBezTo>
                      <a:pt x="24672" y="12101"/>
                      <a:pt x="19243" y="290"/>
                      <a:pt x="12194" y="4"/>
                    </a:cubicBezTo>
                    <a:cubicBezTo>
                      <a:pt x="5145" y="-282"/>
                      <a:pt x="1145" y="14006"/>
                      <a:pt x="383" y="1943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66181DD7-19B1-4C74-AC52-2A68185669A8}"/>
                  </a:ext>
                </a:extLst>
              </p:cNvPr>
              <p:cNvSpPr/>
              <p:nvPr/>
            </p:nvSpPr>
            <p:spPr>
              <a:xfrm>
                <a:off x="7100902" y="5113902"/>
                <a:ext cx="21617" cy="105040"/>
              </a:xfrm>
              <a:custGeom>
                <a:avLst/>
                <a:gdLst>
                  <a:gd name="connsiteX0" fmla="*/ 842 w 21617"/>
                  <a:gd name="connsiteY0" fmla="*/ 19120 h 105040"/>
                  <a:gd name="connsiteX1" fmla="*/ 5985 w 21617"/>
                  <a:gd name="connsiteY1" fmla="*/ 50076 h 105040"/>
                  <a:gd name="connsiteX2" fmla="*/ 16939 w 21617"/>
                  <a:gd name="connsiteY2" fmla="*/ 92272 h 105040"/>
                  <a:gd name="connsiteX3" fmla="*/ 19511 w 21617"/>
                  <a:gd name="connsiteY3" fmla="*/ 99511 h 105040"/>
                  <a:gd name="connsiteX4" fmla="*/ 20082 w 21617"/>
                  <a:gd name="connsiteY4" fmla="*/ 101035 h 105040"/>
                  <a:gd name="connsiteX5" fmla="*/ 20559 w 21617"/>
                  <a:gd name="connsiteY5" fmla="*/ 105036 h 105040"/>
                  <a:gd name="connsiteX6" fmla="*/ 21130 w 21617"/>
                  <a:gd name="connsiteY6" fmla="*/ 101226 h 105040"/>
                  <a:gd name="connsiteX7" fmla="*/ 21130 w 21617"/>
                  <a:gd name="connsiteY7" fmla="*/ 95130 h 105040"/>
                  <a:gd name="connsiteX8" fmla="*/ 17701 w 21617"/>
                  <a:gd name="connsiteY8" fmla="*/ 40456 h 105040"/>
                  <a:gd name="connsiteX9" fmla="*/ 1794 w 21617"/>
                  <a:gd name="connsiteY9" fmla="*/ 70 h 105040"/>
                  <a:gd name="connsiteX10" fmla="*/ 842 w 21617"/>
                  <a:gd name="connsiteY10" fmla="*/ 19120 h 105040"/>
                  <a:gd name="connsiteX11" fmla="*/ 3509 w 21617"/>
                  <a:gd name="connsiteY11" fmla="*/ 2737 h 105040"/>
                  <a:gd name="connsiteX12" fmla="*/ 8557 w 21617"/>
                  <a:gd name="connsiteY12" fmla="*/ 9976 h 105040"/>
                  <a:gd name="connsiteX13" fmla="*/ 12843 w 21617"/>
                  <a:gd name="connsiteY13" fmla="*/ 24550 h 105040"/>
                  <a:gd name="connsiteX14" fmla="*/ 18559 w 21617"/>
                  <a:gd name="connsiteY14" fmla="*/ 51601 h 105040"/>
                  <a:gd name="connsiteX15" fmla="*/ 20749 w 21617"/>
                  <a:gd name="connsiteY15" fmla="*/ 96940 h 105040"/>
                  <a:gd name="connsiteX16" fmla="*/ 20749 w 21617"/>
                  <a:gd name="connsiteY16" fmla="*/ 99226 h 105040"/>
                  <a:gd name="connsiteX17" fmla="*/ 20749 w 21617"/>
                  <a:gd name="connsiteY17" fmla="*/ 97797 h 105040"/>
                  <a:gd name="connsiteX18" fmla="*/ 1699 w 21617"/>
                  <a:gd name="connsiteY18" fmla="*/ 9500 h 105040"/>
                  <a:gd name="connsiteX19" fmla="*/ 3509 w 21617"/>
                  <a:gd name="connsiteY19" fmla="*/ 2737 h 10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617" h="105040">
                    <a:moveTo>
                      <a:pt x="842" y="19120"/>
                    </a:moveTo>
                    <a:cubicBezTo>
                      <a:pt x="1699" y="29560"/>
                      <a:pt x="3414" y="39913"/>
                      <a:pt x="5985" y="50076"/>
                    </a:cubicBezTo>
                    <a:cubicBezTo>
                      <a:pt x="9319" y="64269"/>
                      <a:pt x="13225" y="78651"/>
                      <a:pt x="16939" y="92272"/>
                    </a:cubicBezTo>
                    <a:cubicBezTo>
                      <a:pt x="17796" y="94653"/>
                      <a:pt x="18749" y="97035"/>
                      <a:pt x="19511" y="99511"/>
                    </a:cubicBezTo>
                    <a:lnTo>
                      <a:pt x="20082" y="101035"/>
                    </a:lnTo>
                    <a:cubicBezTo>
                      <a:pt x="20082" y="101035"/>
                      <a:pt x="20082" y="104941"/>
                      <a:pt x="20559" y="105036"/>
                    </a:cubicBezTo>
                    <a:cubicBezTo>
                      <a:pt x="21035" y="105131"/>
                      <a:pt x="20559" y="103607"/>
                      <a:pt x="21130" y="101226"/>
                    </a:cubicBezTo>
                    <a:cubicBezTo>
                      <a:pt x="21702" y="98844"/>
                      <a:pt x="21130" y="97130"/>
                      <a:pt x="21130" y="95130"/>
                    </a:cubicBezTo>
                    <a:cubicBezTo>
                      <a:pt x="22378" y="76832"/>
                      <a:pt x="21226" y="58449"/>
                      <a:pt x="17701" y="40456"/>
                    </a:cubicBezTo>
                    <a:cubicBezTo>
                      <a:pt x="16749" y="35599"/>
                      <a:pt x="10081" y="-1835"/>
                      <a:pt x="1794" y="70"/>
                    </a:cubicBezTo>
                    <a:cubicBezTo>
                      <a:pt x="-1444" y="1023"/>
                      <a:pt x="652" y="16834"/>
                      <a:pt x="842" y="19120"/>
                    </a:cubicBezTo>
                    <a:close/>
                    <a:moveTo>
                      <a:pt x="3509" y="2737"/>
                    </a:moveTo>
                    <a:cubicBezTo>
                      <a:pt x="5033" y="2737"/>
                      <a:pt x="7700" y="7976"/>
                      <a:pt x="8557" y="9976"/>
                    </a:cubicBezTo>
                    <a:cubicBezTo>
                      <a:pt x="10329" y="14729"/>
                      <a:pt x="11758" y="19597"/>
                      <a:pt x="12843" y="24550"/>
                    </a:cubicBezTo>
                    <a:cubicBezTo>
                      <a:pt x="15320" y="33437"/>
                      <a:pt x="17235" y="42475"/>
                      <a:pt x="18559" y="51601"/>
                    </a:cubicBezTo>
                    <a:cubicBezTo>
                      <a:pt x="20721" y="66612"/>
                      <a:pt x="21454" y="81795"/>
                      <a:pt x="20749" y="96940"/>
                    </a:cubicBezTo>
                    <a:cubicBezTo>
                      <a:pt x="20749" y="97701"/>
                      <a:pt x="20749" y="98464"/>
                      <a:pt x="20749" y="99226"/>
                    </a:cubicBezTo>
                    <a:cubicBezTo>
                      <a:pt x="20778" y="98749"/>
                      <a:pt x="20778" y="98273"/>
                      <a:pt x="20749" y="97797"/>
                    </a:cubicBezTo>
                    <a:cubicBezTo>
                      <a:pt x="14082" y="68460"/>
                      <a:pt x="1699" y="40075"/>
                      <a:pt x="1699" y="9500"/>
                    </a:cubicBezTo>
                    <a:cubicBezTo>
                      <a:pt x="1128" y="7500"/>
                      <a:pt x="1223" y="3023"/>
                      <a:pt x="3509" y="27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74EA866A-78D3-4A3F-A19B-686A53EE657B}"/>
                  </a:ext>
                </a:extLst>
              </p:cNvPr>
              <p:cNvSpPr/>
              <p:nvPr/>
            </p:nvSpPr>
            <p:spPr>
              <a:xfrm>
                <a:off x="7099954" y="4845153"/>
                <a:ext cx="63428" cy="175123"/>
              </a:xfrm>
              <a:custGeom>
                <a:avLst/>
                <a:gdLst>
                  <a:gd name="connsiteX0" fmla="*/ 171 w 63428"/>
                  <a:gd name="connsiteY0" fmla="*/ 23264 h 175123"/>
                  <a:gd name="connsiteX1" fmla="*/ 57321 w 63428"/>
                  <a:gd name="connsiteY1" fmla="*/ 169378 h 175123"/>
                  <a:gd name="connsiteX2" fmla="*/ 57321 w 63428"/>
                  <a:gd name="connsiteY2" fmla="*/ 169378 h 175123"/>
                  <a:gd name="connsiteX3" fmla="*/ 57892 w 63428"/>
                  <a:gd name="connsiteY3" fmla="*/ 174235 h 175123"/>
                  <a:gd name="connsiteX4" fmla="*/ 58902 w 63428"/>
                  <a:gd name="connsiteY4" fmla="*/ 175121 h 175123"/>
                  <a:gd name="connsiteX5" fmla="*/ 59321 w 63428"/>
                  <a:gd name="connsiteY5" fmla="*/ 174997 h 175123"/>
                  <a:gd name="connsiteX6" fmla="*/ 59321 w 63428"/>
                  <a:gd name="connsiteY6" fmla="*/ 174235 h 175123"/>
                  <a:gd name="connsiteX7" fmla="*/ 59321 w 63428"/>
                  <a:gd name="connsiteY7" fmla="*/ 173092 h 175123"/>
                  <a:gd name="connsiteX8" fmla="*/ 59321 w 63428"/>
                  <a:gd name="connsiteY8" fmla="*/ 82034 h 175123"/>
                  <a:gd name="connsiteX9" fmla="*/ 28079 w 63428"/>
                  <a:gd name="connsiteY9" fmla="*/ 12120 h 175123"/>
                  <a:gd name="connsiteX10" fmla="*/ 7410 w 63428"/>
                  <a:gd name="connsiteY10" fmla="*/ 404 h 175123"/>
                  <a:gd name="connsiteX11" fmla="*/ 171 w 63428"/>
                  <a:gd name="connsiteY11" fmla="*/ 23264 h 17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428" h="175123">
                    <a:moveTo>
                      <a:pt x="171" y="23264"/>
                    </a:moveTo>
                    <a:cubicBezTo>
                      <a:pt x="4266" y="76700"/>
                      <a:pt x="49796" y="116704"/>
                      <a:pt x="57321" y="169378"/>
                    </a:cubicBezTo>
                    <a:lnTo>
                      <a:pt x="57321" y="169378"/>
                    </a:lnTo>
                    <a:cubicBezTo>
                      <a:pt x="57607" y="170987"/>
                      <a:pt x="57797" y="172607"/>
                      <a:pt x="57892" y="174235"/>
                    </a:cubicBezTo>
                    <a:cubicBezTo>
                      <a:pt x="57930" y="174759"/>
                      <a:pt x="58378" y="175159"/>
                      <a:pt x="58902" y="175121"/>
                    </a:cubicBezTo>
                    <a:cubicBezTo>
                      <a:pt x="59054" y="175112"/>
                      <a:pt x="59197" y="175074"/>
                      <a:pt x="59321" y="174997"/>
                    </a:cubicBezTo>
                    <a:cubicBezTo>
                      <a:pt x="59454" y="174759"/>
                      <a:pt x="59454" y="174474"/>
                      <a:pt x="59321" y="174235"/>
                    </a:cubicBezTo>
                    <a:cubicBezTo>
                      <a:pt x="59321" y="174235"/>
                      <a:pt x="59321" y="173474"/>
                      <a:pt x="59321" y="173092"/>
                    </a:cubicBezTo>
                    <a:cubicBezTo>
                      <a:pt x="64798" y="142984"/>
                      <a:pt x="64798" y="112142"/>
                      <a:pt x="59321" y="82034"/>
                    </a:cubicBezTo>
                    <a:cubicBezTo>
                      <a:pt x="56149" y="56125"/>
                      <a:pt x="45262" y="31770"/>
                      <a:pt x="28079" y="12120"/>
                    </a:cubicBezTo>
                    <a:cubicBezTo>
                      <a:pt x="23602" y="7453"/>
                      <a:pt x="15125" y="-2072"/>
                      <a:pt x="7410" y="404"/>
                    </a:cubicBezTo>
                    <a:cubicBezTo>
                      <a:pt x="-306" y="2881"/>
                      <a:pt x="-306" y="16692"/>
                      <a:pt x="171" y="2326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0CC88F33-B68E-410E-86F3-F7171FEC11E0}"/>
                  </a:ext>
                </a:extLst>
              </p:cNvPr>
              <p:cNvSpPr/>
              <p:nvPr/>
            </p:nvSpPr>
            <p:spPr>
              <a:xfrm>
                <a:off x="7114605" y="4876141"/>
                <a:ext cx="45432" cy="144041"/>
              </a:xfrm>
              <a:custGeom>
                <a:avLst/>
                <a:gdLst>
                  <a:gd name="connsiteX0" fmla="*/ 19619 w 45432"/>
                  <a:gd name="connsiteY0" fmla="*/ 60571 h 144041"/>
                  <a:gd name="connsiteX1" fmla="*/ 37431 w 45432"/>
                  <a:gd name="connsiteY1" fmla="*/ 106958 h 144041"/>
                  <a:gd name="connsiteX2" fmla="*/ 42670 w 45432"/>
                  <a:gd name="connsiteY2" fmla="*/ 138390 h 144041"/>
                  <a:gd name="connsiteX3" fmla="*/ 42670 w 45432"/>
                  <a:gd name="connsiteY3" fmla="*/ 138390 h 144041"/>
                  <a:gd name="connsiteX4" fmla="*/ 43146 w 45432"/>
                  <a:gd name="connsiteY4" fmla="*/ 143153 h 144041"/>
                  <a:gd name="connsiteX5" fmla="*/ 44156 w 45432"/>
                  <a:gd name="connsiteY5" fmla="*/ 144039 h 144041"/>
                  <a:gd name="connsiteX6" fmla="*/ 44575 w 45432"/>
                  <a:gd name="connsiteY6" fmla="*/ 143915 h 144041"/>
                  <a:gd name="connsiteX7" fmla="*/ 44575 w 45432"/>
                  <a:gd name="connsiteY7" fmla="*/ 142010 h 144041"/>
                  <a:gd name="connsiteX8" fmla="*/ 45432 w 45432"/>
                  <a:gd name="connsiteY8" fmla="*/ 126484 h 144041"/>
                  <a:gd name="connsiteX9" fmla="*/ 36860 w 45432"/>
                  <a:gd name="connsiteY9" fmla="*/ 58095 h 144041"/>
                  <a:gd name="connsiteX10" fmla="*/ 22477 w 45432"/>
                  <a:gd name="connsiteY10" fmla="*/ 20566 h 144041"/>
                  <a:gd name="connsiteX11" fmla="*/ 10761 w 45432"/>
                  <a:gd name="connsiteY11" fmla="*/ 4755 h 144041"/>
                  <a:gd name="connsiteX12" fmla="*/ 2665 w 45432"/>
                  <a:gd name="connsiteY12" fmla="*/ 183 h 144041"/>
                  <a:gd name="connsiteX13" fmla="*/ 19619 w 45432"/>
                  <a:gd name="connsiteY13" fmla="*/ 60571 h 144041"/>
                  <a:gd name="connsiteX14" fmla="*/ 3236 w 45432"/>
                  <a:gd name="connsiteY14" fmla="*/ 2564 h 144041"/>
                  <a:gd name="connsiteX15" fmla="*/ 15619 w 45432"/>
                  <a:gd name="connsiteY15" fmla="*/ 12089 h 144041"/>
                  <a:gd name="connsiteX16" fmla="*/ 26859 w 45432"/>
                  <a:gd name="connsiteY16" fmla="*/ 31139 h 144041"/>
                  <a:gd name="connsiteX17" fmla="*/ 38384 w 45432"/>
                  <a:gd name="connsiteY17" fmla="*/ 70096 h 144041"/>
                  <a:gd name="connsiteX18" fmla="*/ 38384 w 45432"/>
                  <a:gd name="connsiteY18" fmla="*/ 70668 h 144041"/>
                  <a:gd name="connsiteX19" fmla="*/ 44385 w 45432"/>
                  <a:gd name="connsiteY19" fmla="*/ 116483 h 144041"/>
                  <a:gd name="connsiteX20" fmla="*/ 44385 w 45432"/>
                  <a:gd name="connsiteY20" fmla="*/ 116483 h 144041"/>
                  <a:gd name="connsiteX21" fmla="*/ 44385 w 45432"/>
                  <a:gd name="connsiteY21" fmla="*/ 142486 h 144041"/>
                  <a:gd name="connsiteX22" fmla="*/ 41146 w 45432"/>
                  <a:gd name="connsiteY22" fmla="*/ 116293 h 144041"/>
                  <a:gd name="connsiteX23" fmla="*/ 31621 w 45432"/>
                  <a:gd name="connsiteY23" fmla="*/ 86003 h 144041"/>
                  <a:gd name="connsiteX24" fmla="*/ 16286 w 45432"/>
                  <a:gd name="connsiteY24" fmla="*/ 49237 h 144041"/>
                  <a:gd name="connsiteX25" fmla="*/ 2379 w 45432"/>
                  <a:gd name="connsiteY25" fmla="*/ 11898 h 144041"/>
                  <a:gd name="connsiteX26" fmla="*/ 3236 w 45432"/>
                  <a:gd name="connsiteY26" fmla="*/ 2564 h 14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432" h="144041">
                    <a:moveTo>
                      <a:pt x="19619" y="60571"/>
                    </a:moveTo>
                    <a:cubicBezTo>
                      <a:pt x="26554" y="75630"/>
                      <a:pt x="32497" y="91127"/>
                      <a:pt x="37431" y="106958"/>
                    </a:cubicBezTo>
                    <a:cubicBezTo>
                      <a:pt x="40212" y="117236"/>
                      <a:pt x="41975" y="127761"/>
                      <a:pt x="42670" y="138390"/>
                    </a:cubicBezTo>
                    <a:cubicBezTo>
                      <a:pt x="42670" y="138390"/>
                      <a:pt x="42670" y="138390"/>
                      <a:pt x="42670" y="138390"/>
                    </a:cubicBezTo>
                    <a:cubicBezTo>
                      <a:pt x="42670" y="140010"/>
                      <a:pt x="42670" y="141534"/>
                      <a:pt x="43146" y="143153"/>
                    </a:cubicBezTo>
                    <a:cubicBezTo>
                      <a:pt x="43184" y="143677"/>
                      <a:pt x="43632" y="144077"/>
                      <a:pt x="44156" y="144039"/>
                    </a:cubicBezTo>
                    <a:cubicBezTo>
                      <a:pt x="44308" y="144029"/>
                      <a:pt x="44451" y="143991"/>
                      <a:pt x="44575" y="143915"/>
                    </a:cubicBezTo>
                    <a:lnTo>
                      <a:pt x="44575" y="142010"/>
                    </a:lnTo>
                    <a:cubicBezTo>
                      <a:pt x="44575" y="136866"/>
                      <a:pt x="45337" y="131628"/>
                      <a:pt x="45432" y="126484"/>
                    </a:cubicBezTo>
                    <a:cubicBezTo>
                      <a:pt x="45413" y="103424"/>
                      <a:pt x="42537" y="80450"/>
                      <a:pt x="36860" y="58095"/>
                    </a:cubicBezTo>
                    <a:cubicBezTo>
                      <a:pt x="33964" y="44941"/>
                      <a:pt x="29116" y="32292"/>
                      <a:pt x="22477" y="20566"/>
                    </a:cubicBezTo>
                    <a:cubicBezTo>
                      <a:pt x="19248" y="14832"/>
                      <a:pt x="15314" y="9517"/>
                      <a:pt x="10761" y="4755"/>
                    </a:cubicBezTo>
                    <a:cubicBezTo>
                      <a:pt x="8952" y="2850"/>
                      <a:pt x="5903" y="-865"/>
                      <a:pt x="2665" y="183"/>
                    </a:cubicBezTo>
                    <a:cubicBezTo>
                      <a:pt x="-8098" y="3993"/>
                      <a:pt x="17048" y="54571"/>
                      <a:pt x="19619" y="60571"/>
                    </a:cubicBezTo>
                    <a:close/>
                    <a:moveTo>
                      <a:pt x="3236" y="2564"/>
                    </a:moveTo>
                    <a:cubicBezTo>
                      <a:pt x="5618" y="1040"/>
                      <a:pt x="10476" y="5803"/>
                      <a:pt x="15619" y="12089"/>
                    </a:cubicBezTo>
                    <a:cubicBezTo>
                      <a:pt x="20019" y="18033"/>
                      <a:pt x="23782" y="24414"/>
                      <a:pt x="26859" y="31139"/>
                    </a:cubicBezTo>
                    <a:cubicBezTo>
                      <a:pt x="32202" y="43636"/>
                      <a:pt x="36069" y="56704"/>
                      <a:pt x="38384" y="70096"/>
                    </a:cubicBezTo>
                    <a:cubicBezTo>
                      <a:pt x="38336" y="70287"/>
                      <a:pt x="38336" y="70477"/>
                      <a:pt x="38384" y="70668"/>
                    </a:cubicBezTo>
                    <a:cubicBezTo>
                      <a:pt x="41346" y="85803"/>
                      <a:pt x="43346" y="101100"/>
                      <a:pt x="44385" y="116483"/>
                    </a:cubicBezTo>
                    <a:lnTo>
                      <a:pt x="44385" y="116483"/>
                    </a:lnTo>
                    <a:cubicBezTo>
                      <a:pt x="44956" y="125141"/>
                      <a:pt x="44956" y="133828"/>
                      <a:pt x="44385" y="142486"/>
                    </a:cubicBezTo>
                    <a:cubicBezTo>
                      <a:pt x="44070" y="133676"/>
                      <a:pt x="42984" y="124913"/>
                      <a:pt x="41146" y="116293"/>
                    </a:cubicBezTo>
                    <a:cubicBezTo>
                      <a:pt x="38793" y="105958"/>
                      <a:pt x="35612" y="95823"/>
                      <a:pt x="31621" y="86003"/>
                    </a:cubicBezTo>
                    <a:cubicBezTo>
                      <a:pt x="26668" y="73716"/>
                      <a:pt x="21334" y="61524"/>
                      <a:pt x="16286" y="49237"/>
                    </a:cubicBezTo>
                    <a:cubicBezTo>
                      <a:pt x="10285" y="37340"/>
                      <a:pt x="5618" y="24824"/>
                      <a:pt x="2379" y="11898"/>
                    </a:cubicBezTo>
                    <a:cubicBezTo>
                      <a:pt x="1808" y="8565"/>
                      <a:pt x="1617" y="3612"/>
                      <a:pt x="3236" y="2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AD781609-A2C1-4E77-A275-9B4BA5FD035D}"/>
                  </a:ext>
                </a:extLst>
              </p:cNvPr>
              <p:cNvSpPr/>
              <p:nvPr/>
            </p:nvSpPr>
            <p:spPr>
              <a:xfrm>
                <a:off x="7114889" y="4946677"/>
                <a:ext cx="50327" cy="280737"/>
              </a:xfrm>
              <a:custGeom>
                <a:avLst/>
                <a:gdLst>
                  <a:gd name="connsiteX0" fmla="*/ 36957 w 50327"/>
                  <a:gd name="connsiteY0" fmla="*/ 608 h 280737"/>
                  <a:gd name="connsiteX1" fmla="*/ 40862 w 50327"/>
                  <a:gd name="connsiteY1" fmla="*/ 46328 h 280737"/>
                  <a:gd name="connsiteX2" fmla="*/ 42386 w 50327"/>
                  <a:gd name="connsiteY2" fmla="*/ 67854 h 280737"/>
                  <a:gd name="connsiteX3" fmla="*/ 42386 w 50327"/>
                  <a:gd name="connsiteY3" fmla="*/ 67854 h 280737"/>
                  <a:gd name="connsiteX4" fmla="*/ 42863 w 50327"/>
                  <a:gd name="connsiteY4" fmla="*/ 75665 h 280737"/>
                  <a:gd name="connsiteX5" fmla="*/ 44863 w 50327"/>
                  <a:gd name="connsiteY5" fmla="*/ 146626 h 280737"/>
                  <a:gd name="connsiteX6" fmla="*/ 37624 w 50327"/>
                  <a:gd name="connsiteY6" fmla="*/ 183202 h 280737"/>
                  <a:gd name="connsiteX7" fmla="*/ 36576 w 50327"/>
                  <a:gd name="connsiteY7" fmla="*/ 186917 h 280737"/>
                  <a:gd name="connsiteX8" fmla="*/ 36576 w 50327"/>
                  <a:gd name="connsiteY8" fmla="*/ 186917 h 280737"/>
                  <a:gd name="connsiteX9" fmla="*/ 35909 w 50327"/>
                  <a:gd name="connsiteY9" fmla="*/ 188917 h 280737"/>
                  <a:gd name="connsiteX10" fmla="*/ 35909 w 50327"/>
                  <a:gd name="connsiteY10" fmla="*/ 190060 h 280737"/>
                  <a:gd name="connsiteX11" fmla="*/ 25432 w 50327"/>
                  <a:gd name="connsiteY11" fmla="*/ 220445 h 280737"/>
                  <a:gd name="connsiteX12" fmla="*/ 8382 w 50327"/>
                  <a:gd name="connsiteY12" fmla="*/ 260735 h 280737"/>
                  <a:gd name="connsiteX13" fmla="*/ 7811 w 50327"/>
                  <a:gd name="connsiteY13" fmla="*/ 261974 h 280737"/>
                  <a:gd name="connsiteX14" fmla="*/ 7048 w 50327"/>
                  <a:gd name="connsiteY14" fmla="*/ 263783 h 280737"/>
                  <a:gd name="connsiteX15" fmla="*/ 6572 w 50327"/>
                  <a:gd name="connsiteY15" fmla="*/ 264641 h 280737"/>
                  <a:gd name="connsiteX16" fmla="*/ 5810 w 50327"/>
                  <a:gd name="connsiteY16" fmla="*/ 266355 h 280737"/>
                  <a:gd name="connsiteX17" fmla="*/ 0 w 50327"/>
                  <a:gd name="connsiteY17" fmla="*/ 279214 h 280737"/>
                  <a:gd name="connsiteX18" fmla="*/ 4286 w 50327"/>
                  <a:gd name="connsiteY18" fmla="*/ 280738 h 280737"/>
                  <a:gd name="connsiteX19" fmla="*/ 23336 w 50327"/>
                  <a:gd name="connsiteY19" fmla="*/ 241590 h 280737"/>
                  <a:gd name="connsiteX20" fmla="*/ 23336 w 50327"/>
                  <a:gd name="connsiteY20" fmla="*/ 240733 h 280737"/>
                  <a:gd name="connsiteX21" fmla="*/ 24860 w 50327"/>
                  <a:gd name="connsiteY21" fmla="*/ 236828 h 280737"/>
                  <a:gd name="connsiteX22" fmla="*/ 26861 w 50327"/>
                  <a:gd name="connsiteY22" fmla="*/ 231970 h 280737"/>
                  <a:gd name="connsiteX23" fmla="*/ 31242 w 50327"/>
                  <a:gd name="connsiteY23" fmla="*/ 220350 h 280737"/>
                  <a:gd name="connsiteX24" fmla="*/ 50292 w 50327"/>
                  <a:gd name="connsiteY24" fmla="*/ 150150 h 280737"/>
                  <a:gd name="connsiteX25" fmla="*/ 50292 w 50327"/>
                  <a:gd name="connsiteY25" fmla="*/ 148245 h 280737"/>
                  <a:gd name="connsiteX26" fmla="*/ 50292 w 50327"/>
                  <a:gd name="connsiteY26" fmla="*/ 147388 h 280737"/>
                  <a:gd name="connsiteX27" fmla="*/ 50292 w 50327"/>
                  <a:gd name="connsiteY27" fmla="*/ 145959 h 280737"/>
                  <a:gd name="connsiteX28" fmla="*/ 50292 w 50327"/>
                  <a:gd name="connsiteY28" fmla="*/ 143673 h 280737"/>
                  <a:gd name="connsiteX29" fmla="*/ 50292 w 50327"/>
                  <a:gd name="connsiteY29" fmla="*/ 139577 h 280737"/>
                  <a:gd name="connsiteX30" fmla="*/ 50292 w 50327"/>
                  <a:gd name="connsiteY30" fmla="*/ 138339 h 280737"/>
                  <a:gd name="connsiteX31" fmla="*/ 46482 w 50327"/>
                  <a:gd name="connsiteY31" fmla="*/ 73950 h 280737"/>
                  <a:gd name="connsiteX32" fmla="*/ 45339 w 50327"/>
                  <a:gd name="connsiteY32" fmla="*/ 62330 h 280737"/>
                  <a:gd name="connsiteX33" fmla="*/ 44577 w 50327"/>
                  <a:gd name="connsiteY33" fmla="*/ 55948 h 280737"/>
                  <a:gd name="connsiteX34" fmla="*/ 43339 w 50327"/>
                  <a:gd name="connsiteY34" fmla="*/ 46423 h 280737"/>
                  <a:gd name="connsiteX35" fmla="*/ 43339 w 50327"/>
                  <a:gd name="connsiteY35" fmla="*/ 46423 h 280737"/>
                  <a:gd name="connsiteX36" fmla="*/ 37338 w 50327"/>
                  <a:gd name="connsiteY36" fmla="*/ 608 h 280737"/>
                  <a:gd name="connsiteX37" fmla="*/ 36957 w 50327"/>
                  <a:gd name="connsiteY37" fmla="*/ 608 h 28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327" h="280737">
                    <a:moveTo>
                      <a:pt x="36957" y="608"/>
                    </a:moveTo>
                    <a:cubicBezTo>
                      <a:pt x="38481" y="15752"/>
                      <a:pt x="39719" y="31088"/>
                      <a:pt x="40862" y="46328"/>
                    </a:cubicBezTo>
                    <a:cubicBezTo>
                      <a:pt x="41338" y="53567"/>
                      <a:pt x="41910" y="60710"/>
                      <a:pt x="42386" y="67854"/>
                    </a:cubicBezTo>
                    <a:cubicBezTo>
                      <a:pt x="42386" y="67854"/>
                      <a:pt x="42386" y="67854"/>
                      <a:pt x="42386" y="67854"/>
                    </a:cubicBezTo>
                    <a:cubicBezTo>
                      <a:pt x="42386" y="70426"/>
                      <a:pt x="42386" y="73093"/>
                      <a:pt x="42863" y="75665"/>
                    </a:cubicBezTo>
                    <a:cubicBezTo>
                      <a:pt x="45482" y="99220"/>
                      <a:pt x="46149" y="122956"/>
                      <a:pt x="44863" y="146626"/>
                    </a:cubicBezTo>
                    <a:cubicBezTo>
                      <a:pt x="43577" y="159018"/>
                      <a:pt x="41148" y="171258"/>
                      <a:pt x="37624" y="183202"/>
                    </a:cubicBezTo>
                    <a:cubicBezTo>
                      <a:pt x="37624" y="184440"/>
                      <a:pt x="36862" y="185678"/>
                      <a:pt x="36576" y="186917"/>
                    </a:cubicBezTo>
                    <a:lnTo>
                      <a:pt x="36576" y="186917"/>
                    </a:lnTo>
                    <a:cubicBezTo>
                      <a:pt x="36309" y="187565"/>
                      <a:pt x="36090" y="188241"/>
                      <a:pt x="35909" y="188917"/>
                    </a:cubicBezTo>
                    <a:cubicBezTo>
                      <a:pt x="35909" y="188917"/>
                      <a:pt x="35909" y="189679"/>
                      <a:pt x="35909" y="190060"/>
                    </a:cubicBezTo>
                    <a:cubicBezTo>
                      <a:pt x="32766" y="200347"/>
                      <a:pt x="29051" y="210539"/>
                      <a:pt x="25432" y="220445"/>
                    </a:cubicBezTo>
                    <a:cubicBezTo>
                      <a:pt x="20383" y="234161"/>
                      <a:pt x="14478" y="247496"/>
                      <a:pt x="8382" y="260735"/>
                    </a:cubicBezTo>
                    <a:cubicBezTo>
                      <a:pt x="8230" y="261164"/>
                      <a:pt x="8039" y="261583"/>
                      <a:pt x="7811" y="261974"/>
                    </a:cubicBezTo>
                    <a:cubicBezTo>
                      <a:pt x="7811" y="262545"/>
                      <a:pt x="7334" y="263117"/>
                      <a:pt x="7048" y="263783"/>
                    </a:cubicBezTo>
                    <a:lnTo>
                      <a:pt x="6572" y="264641"/>
                    </a:lnTo>
                    <a:cubicBezTo>
                      <a:pt x="6363" y="265231"/>
                      <a:pt x="6105" y="265803"/>
                      <a:pt x="5810" y="266355"/>
                    </a:cubicBezTo>
                    <a:lnTo>
                      <a:pt x="0" y="279214"/>
                    </a:lnTo>
                    <a:lnTo>
                      <a:pt x="4286" y="280738"/>
                    </a:lnTo>
                    <a:cubicBezTo>
                      <a:pt x="11601" y="268184"/>
                      <a:pt x="17964" y="255097"/>
                      <a:pt x="23336" y="241590"/>
                    </a:cubicBezTo>
                    <a:cubicBezTo>
                      <a:pt x="23374" y="241305"/>
                      <a:pt x="23374" y="241019"/>
                      <a:pt x="23336" y="240733"/>
                    </a:cubicBezTo>
                    <a:cubicBezTo>
                      <a:pt x="23908" y="239495"/>
                      <a:pt x="24384" y="238161"/>
                      <a:pt x="24860" y="236828"/>
                    </a:cubicBezTo>
                    <a:cubicBezTo>
                      <a:pt x="25337" y="235494"/>
                      <a:pt x="26194" y="233589"/>
                      <a:pt x="26861" y="231970"/>
                    </a:cubicBezTo>
                    <a:cubicBezTo>
                      <a:pt x="28385" y="228065"/>
                      <a:pt x="29813" y="224159"/>
                      <a:pt x="31242" y="220350"/>
                    </a:cubicBezTo>
                    <a:cubicBezTo>
                      <a:pt x="40367" y="197794"/>
                      <a:pt x="46768" y="174229"/>
                      <a:pt x="50292" y="150150"/>
                    </a:cubicBezTo>
                    <a:cubicBezTo>
                      <a:pt x="50292" y="149483"/>
                      <a:pt x="50292" y="148912"/>
                      <a:pt x="50292" y="148245"/>
                    </a:cubicBezTo>
                    <a:cubicBezTo>
                      <a:pt x="50340" y="147959"/>
                      <a:pt x="50340" y="147674"/>
                      <a:pt x="50292" y="147388"/>
                    </a:cubicBezTo>
                    <a:cubicBezTo>
                      <a:pt x="50292" y="146912"/>
                      <a:pt x="50292" y="146435"/>
                      <a:pt x="50292" y="145959"/>
                    </a:cubicBezTo>
                    <a:lnTo>
                      <a:pt x="50292" y="143673"/>
                    </a:lnTo>
                    <a:cubicBezTo>
                      <a:pt x="50292" y="142244"/>
                      <a:pt x="50292" y="140911"/>
                      <a:pt x="50292" y="139577"/>
                    </a:cubicBezTo>
                    <a:lnTo>
                      <a:pt x="50292" y="138339"/>
                    </a:lnTo>
                    <a:cubicBezTo>
                      <a:pt x="50549" y="116813"/>
                      <a:pt x="49273" y="95296"/>
                      <a:pt x="46482" y="73950"/>
                    </a:cubicBezTo>
                    <a:lnTo>
                      <a:pt x="45339" y="62330"/>
                    </a:lnTo>
                    <a:cubicBezTo>
                      <a:pt x="45339" y="60234"/>
                      <a:pt x="44863" y="58043"/>
                      <a:pt x="44577" y="55948"/>
                    </a:cubicBezTo>
                    <a:cubicBezTo>
                      <a:pt x="44291" y="53852"/>
                      <a:pt x="43720" y="49376"/>
                      <a:pt x="43339" y="46423"/>
                    </a:cubicBezTo>
                    <a:lnTo>
                      <a:pt x="43339" y="46423"/>
                    </a:lnTo>
                    <a:cubicBezTo>
                      <a:pt x="41434" y="31183"/>
                      <a:pt x="39148" y="15943"/>
                      <a:pt x="37338" y="608"/>
                    </a:cubicBezTo>
                    <a:cubicBezTo>
                      <a:pt x="38386" y="-250"/>
                      <a:pt x="36862" y="-154"/>
                      <a:pt x="36957" y="60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4" name="图形 2">
              <a:extLst>
                <a:ext uri="{FF2B5EF4-FFF2-40B4-BE49-F238E27FC236}">
                  <a16:creationId xmlns:a16="http://schemas.microsoft.com/office/drawing/2014/main" id="{0343C184-90CD-44C2-84CA-E46F3869D275}"/>
                </a:ext>
              </a:extLst>
            </p:cNvPr>
            <p:cNvGrpSpPr/>
            <p:nvPr/>
          </p:nvGrpSpPr>
          <p:grpSpPr>
            <a:xfrm>
              <a:off x="9964200" y="5453034"/>
              <a:ext cx="1139232" cy="448927"/>
              <a:chOff x="7033788" y="4882597"/>
              <a:chExt cx="932804" cy="367582"/>
            </a:xfrm>
          </p:grpSpPr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59D1C1E1-9878-412C-8F5A-AF1AB3764862}"/>
                  </a:ext>
                </a:extLst>
              </p:cNvPr>
              <p:cNvSpPr/>
              <p:nvPr/>
            </p:nvSpPr>
            <p:spPr>
              <a:xfrm>
                <a:off x="7244810" y="4883918"/>
                <a:ext cx="710551" cy="213575"/>
              </a:xfrm>
              <a:custGeom>
                <a:avLst/>
                <a:gdLst>
                  <a:gd name="connsiteX0" fmla="*/ 0 w 710551"/>
                  <a:gd name="connsiteY0" fmla="*/ 213576 h 213575"/>
                  <a:gd name="connsiteX1" fmla="*/ 710470 w 710551"/>
                  <a:gd name="connsiteY1" fmla="*/ 213576 h 213575"/>
                  <a:gd name="connsiteX2" fmla="*/ 687991 w 710551"/>
                  <a:gd name="connsiteY2" fmla="*/ 130136 h 213575"/>
                  <a:gd name="connsiteX3" fmla="*/ 630841 w 710551"/>
                  <a:gd name="connsiteY3" fmla="*/ 97751 h 213575"/>
                  <a:gd name="connsiteX4" fmla="*/ 577120 w 710551"/>
                  <a:gd name="connsiteY4" fmla="*/ 54794 h 213575"/>
                  <a:gd name="connsiteX5" fmla="*/ 518732 w 710551"/>
                  <a:gd name="connsiteY5" fmla="*/ 9074 h 213575"/>
                  <a:gd name="connsiteX6" fmla="*/ 429863 w 710551"/>
                  <a:gd name="connsiteY6" fmla="*/ 882 h 213575"/>
                  <a:gd name="connsiteX7" fmla="*/ 339757 w 710551"/>
                  <a:gd name="connsiteY7" fmla="*/ 51460 h 213575"/>
                  <a:gd name="connsiteX8" fmla="*/ 185547 w 710551"/>
                  <a:gd name="connsiteY8" fmla="*/ 103371 h 213575"/>
                  <a:gd name="connsiteX9" fmla="*/ 72866 w 710551"/>
                  <a:gd name="connsiteY9" fmla="*/ 133089 h 213575"/>
                  <a:gd name="connsiteX10" fmla="*/ 0 w 710551"/>
                  <a:gd name="connsiteY10" fmla="*/ 213576 h 21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0551" h="213575">
                    <a:moveTo>
                      <a:pt x="0" y="213576"/>
                    </a:moveTo>
                    <a:lnTo>
                      <a:pt x="710470" y="213576"/>
                    </a:lnTo>
                    <a:cubicBezTo>
                      <a:pt x="710470" y="213576"/>
                      <a:pt x="713137" y="152235"/>
                      <a:pt x="687991" y="130136"/>
                    </a:cubicBezTo>
                    <a:cubicBezTo>
                      <a:pt x="662845" y="108038"/>
                      <a:pt x="638651" y="102514"/>
                      <a:pt x="630841" y="97751"/>
                    </a:cubicBezTo>
                    <a:cubicBezTo>
                      <a:pt x="611877" y="84807"/>
                      <a:pt x="593922" y="70443"/>
                      <a:pt x="577120" y="54794"/>
                    </a:cubicBezTo>
                    <a:cubicBezTo>
                      <a:pt x="558737" y="37458"/>
                      <a:pt x="532352" y="11455"/>
                      <a:pt x="518732" y="9074"/>
                    </a:cubicBezTo>
                    <a:cubicBezTo>
                      <a:pt x="505111" y="6693"/>
                      <a:pt x="442532" y="-2928"/>
                      <a:pt x="429863" y="882"/>
                    </a:cubicBezTo>
                    <a:cubicBezTo>
                      <a:pt x="417195" y="4692"/>
                      <a:pt x="347186" y="49555"/>
                      <a:pt x="339757" y="51460"/>
                    </a:cubicBezTo>
                    <a:cubicBezTo>
                      <a:pt x="332327" y="53365"/>
                      <a:pt x="197739" y="101466"/>
                      <a:pt x="185547" y="103371"/>
                    </a:cubicBezTo>
                    <a:cubicBezTo>
                      <a:pt x="173355" y="105276"/>
                      <a:pt x="103537" y="119754"/>
                      <a:pt x="72866" y="133089"/>
                    </a:cubicBezTo>
                    <a:cubicBezTo>
                      <a:pt x="30575" y="151282"/>
                      <a:pt x="0" y="213576"/>
                      <a:pt x="0" y="213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8E8E80C1-BA6D-48EA-999B-54AF676B904E}"/>
                  </a:ext>
                </a:extLst>
              </p:cNvPr>
              <p:cNvSpPr/>
              <p:nvPr/>
            </p:nvSpPr>
            <p:spPr>
              <a:xfrm>
                <a:off x="7247475" y="4882597"/>
                <a:ext cx="710551" cy="213575"/>
              </a:xfrm>
              <a:custGeom>
                <a:avLst/>
                <a:gdLst>
                  <a:gd name="connsiteX0" fmla="*/ 0 w 710551"/>
                  <a:gd name="connsiteY0" fmla="*/ 213576 h 213575"/>
                  <a:gd name="connsiteX1" fmla="*/ 710470 w 710551"/>
                  <a:gd name="connsiteY1" fmla="*/ 213576 h 213575"/>
                  <a:gd name="connsiteX2" fmla="*/ 687991 w 710551"/>
                  <a:gd name="connsiteY2" fmla="*/ 130136 h 213575"/>
                  <a:gd name="connsiteX3" fmla="*/ 630841 w 710551"/>
                  <a:gd name="connsiteY3" fmla="*/ 97751 h 213575"/>
                  <a:gd name="connsiteX4" fmla="*/ 577120 w 710551"/>
                  <a:gd name="connsiteY4" fmla="*/ 54794 h 213575"/>
                  <a:gd name="connsiteX5" fmla="*/ 518732 w 710551"/>
                  <a:gd name="connsiteY5" fmla="*/ 9074 h 213575"/>
                  <a:gd name="connsiteX6" fmla="*/ 429863 w 710551"/>
                  <a:gd name="connsiteY6" fmla="*/ 882 h 213575"/>
                  <a:gd name="connsiteX7" fmla="*/ 339757 w 710551"/>
                  <a:gd name="connsiteY7" fmla="*/ 51460 h 213575"/>
                  <a:gd name="connsiteX8" fmla="*/ 185547 w 710551"/>
                  <a:gd name="connsiteY8" fmla="*/ 103371 h 213575"/>
                  <a:gd name="connsiteX9" fmla="*/ 72866 w 710551"/>
                  <a:gd name="connsiteY9" fmla="*/ 133089 h 213575"/>
                  <a:gd name="connsiteX10" fmla="*/ 0 w 710551"/>
                  <a:gd name="connsiteY10" fmla="*/ 213576 h 21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0551" h="213575">
                    <a:moveTo>
                      <a:pt x="0" y="213576"/>
                    </a:moveTo>
                    <a:lnTo>
                      <a:pt x="710470" y="213576"/>
                    </a:lnTo>
                    <a:cubicBezTo>
                      <a:pt x="710470" y="213576"/>
                      <a:pt x="713137" y="152235"/>
                      <a:pt x="687991" y="130136"/>
                    </a:cubicBezTo>
                    <a:cubicBezTo>
                      <a:pt x="662845" y="108038"/>
                      <a:pt x="638651" y="102514"/>
                      <a:pt x="630841" y="97751"/>
                    </a:cubicBezTo>
                    <a:cubicBezTo>
                      <a:pt x="611877" y="84807"/>
                      <a:pt x="593922" y="70443"/>
                      <a:pt x="577120" y="54794"/>
                    </a:cubicBezTo>
                    <a:cubicBezTo>
                      <a:pt x="558737" y="37458"/>
                      <a:pt x="532352" y="11455"/>
                      <a:pt x="518732" y="9074"/>
                    </a:cubicBezTo>
                    <a:cubicBezTo>
                      <a:pt x="505111" y="6693"/>
                      <a:pt x="442532" y="-2928"/>
                      <a:pt x="429863" y="882"/>
                    </a:cubicBezTo>
                    <a:cubicBezTo>
                      <a:pt x="417195" y="4692"/>
                      <a:pt x="347186" y="49555"/>
                      <a:pt x="339757" y="51460"/>
                    </a:cubicBezTo>
                    <a:cubicBezTo>
                      <a:pt x="332327" y="53365"/>
                      <a:pt x="197739" y="101466"/>
                      <a:pt x="185547" y="103371"/>
                    </a:cubicBezTo>
                    <a:cubicBezTo>
                      <a:pt x="173355" y="105276"/>
                      <a:pt x="103537" y="119754"/>
                      <a:pt x="72866" y="133089"/>
                    </a:cubicBezTo>
                    <a:cubicBezTo>
                      <a:pt x="30575" y="151282"/>
                      <a:pt x="0" y="213576"/>
                      <a:pt x="0" y="21357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232E9A1C-451B-43E1-87BA-4F5604441CD1}"/>
                  </a:ext>
                </a:extLst>
              </p:cNvPr>
              <p:cNvSpPr/>
              <p:nvPr/>
            </p:nvSpPr>
            <p:spPr>
              <a:xfrm>
                <a:off x="7454074" y="4896516"/>
                <a:ext cx="283572" cy="113930"/>
              </a:xfrm>
              <a:custGeom>
                <a:avLst/>
                <a:gdLst>
                  <a:gd name="connsiteX0" fmla="*/ 0 w 283572"/>
                  <a:gd name="connsiteY0" fmla="*/ 83534 h 113930"/>
                  <a:gd name="connsiteX1" fmla="*/ 86487 w 283572"/>
                  <a:gd name="connsiteY1" fmla="*/ 112966 h 113930"/>
                  <a:gd name="connsiteX2" fmla="*/ 212789 w 283572"/>
                  <a:gd name="connsiteY2" fmla="*/ 96107 h 113930"/>
                  <a:gd name="connsiteX3" fmla="*/ 252889 w 283572"/>
                  <a:gd name="connsiteY3" fmla="*/ 53054 h 113930"/>
                  <a:gd name="connsiteX4" fmla="*/ 283178 w 283572"/>
                  <a:gd name="connsiteY4" fmla="*/ 23717 h 113930"/>
                  <a:gd name="connsiteX5" fmla="*/ 197453 w 283572"/>
                  <a:gd name="connsiteY5" fmla="*/ 0 h 113930"/>
                  <a:gd name="connsiteX6" fmla="*/ 130207 w 283572"/>
                  <a:gd name="connsiteY6" fmla="*/ 38862 h 113930"/>
                  <a:gd name="connsiteX7" fmla="*/ 0 w 283572"/>
                  <a:gd name="connsiteY7" fmla="*/ 83534 h 113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572" h="113930">
                    <a:moveTo>
                      <a:pt x="0" y="83534"/>
                    </a:moveTo>
                    <a:cubicBezTo>
                      <a:pt x="31147" y="84772"/>
                      <a:pt x="77343" y="109252"/>
                      <a:pt x="86487" y="112966"/>
                    </a:cubicBezTo>
                    <a:cubicBezTo>
                      <a:pt x="100013" y="118491"/>
                      <a:pt x="180880" y="98584"/>
                      <a:pt x="212789" y="96107"/>
                    </a:cubicBezTo>
                    <a:cubicBezTo>
                      <a:pt x="234858" y="93440"/>
                      <a:pt x="251794" y="75257"/>
                      <a:pt x="252889" y="53054"/>
                    </a:cubicBezTo>
                    <a:cubicBezTo>
                      <a:pt x="250984" y="47339"/>
                      <a:pt x="287750" y="37243"/>
                      <a:pt x="283178" y="23717"/>
                    </a:cubicBezTo>
                    <a:cubicBezTo>
                      <a:pt x="280416" y="15812"/>
                      <a:pt x="197453" y="0"/>
                      <a:pt x="197453" y="0"/>
                    </a:cubicBezTo>
                    <a:cubicBezTo>
                      <a:pt x="172022" y="14573"/>
                      <a:pt x="135541" y="37529"/>
                      <a:pt x="130207" y="38862"/>
                    </a:cubicBezTo>
                    <a:cubicBezTo>
                      <a:pt x="124873" y="40196"/>
                      <a:pt x="42101" y="69628"/>
                      <a:pt x="0" y="835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9DA49549-B995-4A71-BCF7-4D11876A258A}"/>
                  </a:ext>
                </a:extLst>
              </p:cNvPr>
              <p:cNvSpPr/>
              <p:nvPr/>
            </p:nvSpPr>
            <p:spPr>
              <a:xfrm>
                <a:off x="7708553" y="4957482"/>
                <a:ext cx="82153" cy="50763"/>
              </a:xfrm>
              <a:custGeom>
                <a:avLst/>
                <a:gdLst>
                  <a:gd name="connsiteX0" fmla="*/ 82135 w 82153"/>
                  <a:gd name="connsiteY0" fmla="*/ 24093 h 50763"/>
                  <a:gd name="connsiteX1" fmla="*/ 37367 w 82153"/>
                  <a:gd name="connsiteY1" fmla="*/ 90 h 50763"/>
                  <a:gd name="connsiteX2" fmla="*/ 7839 w 82153"/>
                  <a:gd name="connsiteY2" fmla="*/ 20188 h 50763"/>
                  <a:gd name="connsiteX3" fmla="*/ 4791 w 82153"/>
                  <a:gd name="connsiteY3" fmla="*/ 50763 h 50763"/>
                  <a:gd name="connsiteX4" fmla="*/ 48988 w 82153"/>
                  <a:gd name="connsiteY4" fmla="*/ 35999 h 50763"/>
                  <a:gd name="connsiteX5" fmla="*/ 82135 w 82153"/>
                  <a:gd name="connsiteY5" fmla="*/ 24093 h 5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53" h="50763">
                    <a:moveTo>
                      <a:pt x="82135" y="24093"/>
                    </a:moveTo>
                    <a:cubicBezTo>
                      <a:pt x="81468" y="14568"/>
                      <a:pt x="46511" y="-1339"/>
                      <a:pt x="37367" y="90"/>
                    </a:cubicBezTo>
                    <a:cubicBezTo>
                      <a:pt x="25785" y="3786"/>
                      <a:pt x="15526" y="10768"/>
                      <a:pt x="7839" y="20188"/>
                    </a:cubicBezTo>
                    <a:cubicBezTo>
                      <a:pt x="5268" y="25427"/>
                      <a:pt x="-6448" y="50668"/>
                      <a:pt x="4791" y="50763"/>
                    </a:cubicBezTo>
                    <a:cubicBezTo>
                      <a:pt x="16031" y="50858"/>
                      <a:pt x="37367" y="36571"/>
                      <a:pt x="48988" y="35999"/>
                    </a:cubicBezTo>
                    <a:cubicBezTo>
                      <a:pt x="60608" y="35428"/>
                      <a:pt x="82897" y="31904"/>
                      <a:pt x="82135" y="24093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E7BDC0E0-73AA-4103-8B13-CD8DA01BAE0E}"/>
                  </a:ext>
                </a:extLst>
              </p:cNvPr>
              <p:cNvSpPr/>
              <p:nvPr/>
            </p:nvSpPr>
            <p:spPr>
              <a:xfrm>
                <a:off x="7476437" y="5001604"/>
                <a:ext cx="51085" cy="18613"/>
              </a:xfrm>
              <a:custGeom>
                <a:avLst/>
                <a:gdLst>
                  <a:gd name="connsiteX0" fmla="*/ 50980 w 51085"/>
                  <a:gd name="connsiteY0" fmla="*/ 16165 h 18613"/>
                  <a:gd name="connsiteX1" fmla="*/ 12213 w 51085"/>
                  <a:gd name="connsiteY1" fmla="*/ 68 h 18613"/>
                  <a:gd name="connsiteX2" fmla="*/ 2688 w 51085"/>
                  <a:gd name="connsiteY2" fmla="*/ 16642 h 18613"/>
                  <a:gd name="connsiteX3" fmla="*/ 26881 w 51085"/>
                  <a:gd name="connsiteY3" fmla="*/ 16642 h 18613"/>
                  <a:gd name="connsiteX4" fmla="*/ 50980 w 51085"/>
                  <a:gd name="connsiteY4" fmla="*/ 16165 h 1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85" h="18613">
                    <a:moveTo>
                      <a:pt x="50980" y="16165"/>
                    </a:moveTo>
                    <a:cubicBezTo>
                      <a:pt x="53171" y="10355"/>
                      <a:pt x="20690" y="-980"/>
                      <a:pt x="12213" y="68"/>
                    </a:cubicBezTo>
                    <a:cubicBezTo>
                      <a:pt x="3736" y="1116"/>
                      <a:pt x="-4361" y="13403"/>
                      <a:pt x="2688" y="16642"/>
                    </a:cubicBezTo>
                    <a:cubicBezTo>
                      <a:pt x="9737" y="19880"/>
                      <a:pt x="21166" y="15308"/>
                      <a:pt x="26881" y="16642"/>
                    </a:cubicBezTo>
                    <a:cubicBezTo>
                      <a:pt x="32596" y="17975"/>
                      <a:pt x="49265" y="20547"/>
                      <a:pt x="50980" y="16165"/>
                    </a:cubicBezTo>
                    <a:close/>
                  </a:path>
                </a:pathLst>
              </a:custGeom>
              <a:solidFill>
                <a:srgbClr val="00B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CB8290BD-6803-4C63-9915-B54F55F47EDD}"/>
                  </a:ext>
                </a:extLst>
              </p:cNvPr>
              <p:cNvSpPr/>
              <p:nvPr/>
            </p:nvSpPr>
            <p:spPr>
              <a:xfrm>
                <a:off x="7801130" y="5064741"/>
                <a:ext cx="165462" cy="65423"/>
              </a:xfrm>
              <a:custGeom>
                <a:avLst/>
                <a:gdLst>
                  <a:gd name="connsiteX0" fmla="*/ 165199 w 165462"/>
                  <a:gd name="connsiteY0" fmla="*/ 65424 h 65423"/>
                  <a:gd name="connsiteX1" fmla="*/ 4512 w 165462"/>
                  <a:gd name="connsiteY1" fmla="*/ 65424 h 65423"/>
                  <a:gd name="connsiteX2" fmla="*/ 39469 w 165462"/>
                  <a:gd name="connsiteY2" fmla="*/ 4083 h 65423"/>
                  <a:gd name="connsiteX3" fmla="*/ 103953 w 165462"/>
                  <a:gd name="connsiteY3" fmla="*/ 9321 h 65423"/>
                  <a:gd name="connsiteX4" fmla="*/ 159960 w 165462"/>
                  <a:gd name="connsiteY4" fmla="*/ 49898 h 65423"/>
                  <a:gd name="connsiteX5" fmla="*/ 165199 w 165462"/>
                  <a:gd name="connsiteY5" fmla="*/ 65424 h 6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462" h="65423">
                    <a:moveTo>
                      <a:pt x="165199" y="65424"/>
                    </a:moveTo>
                    <a:lnTo>
                      <a:pt x="4512" y="65424"/>
                    </a:lnTo>
                    <a:cubicBezTo>
                      <a:pt x="-12823" y="65424"/>
                      <a:pt x="24324" y="11988"/>
                      <a:pt x="39469" y="4083"/>
                    </a:cubicBezTo>
                    <a:cubicBezTo>
                      <a:pt x="54614" y="-3823"/>
                      <a:pt x="94142" y="749"/>
                      <a:pt x="103953" y="9321"/>
                    </a:cubicBezTo>
                    <a:cubicBezTo>
                      <a:pt x="113764" y="17894"/>
                      <a:pt x="154912" y="45326"/>
                      <a:pt x="159960" y="49898"/>
                    </a:cubicBezTo>
                    <a:cubicBezTo>
                      <a:pt x="164247" y="53841"/>
                      <a:pt x="166218" y="59689"/>
                      <a:pt x="165199" y="654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2458264B-6336-4947-A70B-01093612689D}"/>
                  </a:ext>
                </a:extLst>
              </p:cNvPr>
              <p:cNvSpPr/>
              <p:nvPr/>
            </p:nvSpPr>
            <p:spPr>
              <a:xfrm>
                <a:off x="7033788" y="5116284"/>
                <a:ext cx="315606" cy="133895"/>
              </a:xfrm>
              <a:custGeom>
                <a:avLst/>
                <a:gdLst>
                  <a:gd name="connsiteX0" fmla="*/ 315607 w 315606"/>
                  <a:gd name="connsiteY0" fmla="*/ 133896 h 133895"/>
                  <a:gd name="connsiteX1" fmla="*/ 43 w 315606"/>
                  <a:gd name="connsiteY1" fmla="*/ 133896 h 133895"/>
                  <a:gd name="connsiteX2" fmla="*/ 9568 w 315606"/>
                  <a:gd name="connsiteY2" fmla="*/ 81508 h 133895"/>
                  <a:gd name="connsiteX3" fmla="*/ 35096 w 315606"/>
                  <a:gd name="connsiteY3" fmla="*/ 61220 h 133895"/>
                  <a:gd name="connsiteX4" fmla="*/ 59003 w 315606"/>
                  <a:gd name="connsiteY4" fmla="*/ 34264 h 133895"/>
                  <a:gd name="connsiteX5" fmla="*/ 84911 w 315606"/>
                  <a:gd name="connsiteY5" fmla="*/ 5689 h 133895"/>
                  <a:gd name="connsiteX6" fmla="*/ 124440 w 315606"/>
                  <a:gd name="connsiteY6" fmla="*/ 546 h 133895"/>
                  <a:gd name="connsiteX7" fmla="*/ 164445 w 315606"/>
                  <a:gd name="connsiteY7" fmla="*/ 32264 h 133895"/>
                  <a:gd name="connsiteX8" fmla="*/ 232930 w 315606"/>
                  <a:gd name="connsiteY8" fmla="*/ 64840 h 133895"/>
                  <a:gd name="connsiteX9" fmla="*/ 283031 w 315606"/>
                  <a:gd name="connsiteY9" fmla="*/ 83413 h 133895"/>
                  <a:gd name="connsiteX10" fmla="*/ 315607 w 315606"/>
                  <a:gd name="connsiteY10" fmla="*/ 133896 h 1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606" h="133895">
                    <a:moveTo>
                      <a:pt x="315607" y="133896"/>
                    </a:moveTo>
                    <a:lnTo>
                      <a:pt x="43" y="133896"/>
                    </a:lnTo>
                    <a:cubicBezTo>
                      <a:pt x="43" y="133896"/>
                      <a:pt x="-1195" y="95796"/>
                      <a:pt x="9568" y="81508"/>
                    </a:cubicBezTo>
                    <a:cubicBezTo>
                      <a:pt x="16703" y="73174"/>
                      <a:pt x="25370" y="66287"/>
                      <a:pt x="35096" y="61220"/>
                    </a:cubicBezTo>
                    <a:cubicBezTo>
                      <a:pt x="43763" y="52876"/>
                      <a:pt x="51755" y="43865"/>
                      <a:pt x="59003" y="34264"/>
                    </a:cubicBezTo>
                    <a:cubicBezTo>
                      <a:pt x="67099" y="23406"/>
                      <a:pt x="78910" y="7118"/>
                      <a:pt x="84911" y="5689"/>
                    </a:cubicBezTo>
                    <a:cubicBezTo>
                      <a:pt x="90912" y="4260"/>
                      <a:pt x="118725" y="-1835"/>
                      <a:pt x="124440" y="546"/>
                    </a:cubicBezTo>
                    <a:cubicBezTo>
                      <a:pt x="130155" y="2927"/>
                      <a:pt x="161111" y="31026"/>
                      <a:pt x="164445" y="32264"/>
                    </a:cubicBezTo>
                    <a:cubicBezTo>
                      <a:pt x="167779" y="33502"/>
                      <a:pt x="227500" y="63696"/>
                      <a:pt x="232930" y="64840"/>
                    </a:cubicBezTo>
                    <a:cubicBezTo>
                      <a:pt x="250265" y="69173"/>
                      <a:pt x="267067" y="75403"/>
                      <a:pt x="283031" y="83413"/>
                    </a:cubicBezTo>
                    <a:cubicBezTo>
                      <a:pt x="302081" y="94843"/>
                      <a:pt x="315607" y="133896"/>
                      <a:pt x="315607" y="133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3" name="任意多边形: 形状 472">
              <a:extLst>
                <a:ext uri="{FF2B5EF4-FFF2-40B4-BE49-F238E27FC236}">
                  <a16:creationId xmlns:a16="http://schemas.microsoft.com/office/drawing/2014/main" id="{3249A72E-ED04-4059-BAE8-966B71F49CEB}"/>
                </a:ext>
              </a:extLst>
            </p:cNvPr>
            <p:cNvSpPr/>
            <p:nvPr/>
          </p:nvSpPr>
          <p:spPr>
            <a:xfrm>
              <a:off x="8417543" y="5624645"/>
              <a:ext cx="472823" cy="175093"/>
            </a:xfrm>
            <a:custGeom>
              <a:avLst/>
              <a:gdLst>
                <a:gd name="connsiteX0" fmla="*/ 376240 w 387148"/>
                <a:gd name="connsiteY0" fmla="*/ 38095 h 143366"/>
                <a:gd name="connsiteX1" fmla="*/ 21910 w 387148"/>
                <a:gd name="connsiteY1" fmla="*/ 2185 h 143366"/>
                <a:gd name="connsiteX2" fmla="*/ 24006 w 387148"/>
                <a:gd name="connsiteY2" fmla="*/ 136202 h 143366"/>
                <a:gd name="connsiteX3" fmla="*/ 370716 w 387148"/>
                <a:gd name="connsiteY3" fmla="*/ 117152 h 143366"/>
                <a:gd name="connsiteX4" fmla="*/ 376240 w 387148"/>
                <a:gd name="connsiteY4" fmla="*/ 38095 h 14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148" h="143366">
                  <a:moveTo>
                    <a:pt x="376240" y="38095"/>
                  </a:moveTo>
                  <a:cubicBezTo>
                    <a:pt x="376240" y="38095"/>
                    <a:pt x="41913" y="-10768"/>
                    <a:pt x="21910" y="2185"/>
                  </a:cubicBezTo>
                  <a:cubicBezTo>
                    <a:pt x="1908" y="15140"/>
                    <a:pt x="-16190" y="112485"/>
                    <a:pt x="24006" y="136202"/>
                  </a:cubicBezTo>
                  <a:cubicBezTo>
                    <a:pt x="64201" y="159919"/>
                    <a:pt x="370716" y="117152"/>
                    <a:pt x="370716" y="117152"/>
                  </a:cubicBezTo>
                  <a:cubicBezTo>
                    <a:pt x="370716" y="117152"/>
                    <a:pt x="403672" y="87529"/>
                    <a:pt x="376240" y="38095"/>
                  </a:cubicBezTo>
                  <a:close/>
                </a:path>
              </a:pathLst>
            </a:custGeom>
            <a:solidFill>
              <a:srgbClr val="00B16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:a16="http://schemas.microsoft.com/office/drawing/2014/main" id="{9A62D222-BDDC-4ADC-BB06-440ED5236279}"/>
                </a:ext>
              </a:extLst>
            </p:cNvPr>
            <p:cNvSpPr/>
            <p:nvPr/>
          </p:nvSpPr>
          <p:spPr>
            <a:xfrm>
              <a:off x="8417543" y="5624645"/>
              <a:ext cx="472823" cy="175093"/>
            </a:xfrm>
            <a:custGeom>
              <a:avLst/>
              <a:gdLst>
                <a:gd name="connsiteX0" fmla="*/ 376240 w 387148"/>
                <a:gd name="connsiteY0" fmla="*/ 38095 h 143366"/>
                <a:gd name="connsiteX1" fmla="*/ 21910 w 387148"/>
                <a:gd name="connsiteY1" fmla="*/ 2185 h 143366"/>
                <a:gd name="connsiteX2" fmla="*/ 24006 w 387148"/>
                <a:gd name="connsiteY2" fmla="*/ 136202 h 143366"/>
                <a:gd name="connsiteX3" fmla="*/ 370716 w 387148"/>
                <a:gd name="connsiteY3" fmla="*/ 117152 h 143366"/>
                <a:gd name="connsiteX4" fmla="*/ 376240 w 387148"/>
                <a:gd name="connsiteY4" fmla="*/ 38095 h 14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148" h="143366">
                  <a:moveTo>
                    <a:pt x="376240" y="38095"/>
                  </a:moveTo>
                  <a:cubicBezTo>
                    <a:pt x="376240" y="38095"/>
                    <a:pt x="41913" y="-10768"/>
                    <a:pt x="21910" y="2185"/>
                  </a:cubicBezTo>
                  <a:cubicBezTo>
                    <a:pt x="1908" y="15140"/>
                    <a:pt x="-16190" y="112485"/>
                    <a:pt x="24006" y="136202"/>
                  </a:cubicBezTo>
                  <a:cubicBezTo>
                    <a:pt x="64201" y="159919"/>
                    <a:pt x="370716" y="117152"/>
                    <a:pt x="370716" y="117152"/>
                  </a:cubicBezTo>
                  <a:cubicBezTo>
                    <a:pt x="370716" y="117152"/>
                    <a:pt x="403672" y="87529"/>
                    <a:pt x="376240" y="38095"/>
                  </a:cubicBezTo>
                  <a:close/>
                </a:path>
              </a:pathLst>
            </a:custGeom>
            <a:solidFill>
              <a:srgbClr val="000000">
                <a:alpha val="4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913EE98A-8143-4C2E-9EEB-1F6F38012C16}"/>
                </a:ext>
              </a:extLst>
            </p:cNvPr>
            <p:cNvSpPr/>
            <p:nvPr/>
          </p:nvSpPr>
          <p:spPr>
            <a:xfrm>
              <a:off x="8420046" y="5631949"/>
              <a:ext cx="54229" cy="154990"/>
            </a:xfrm>
            <a:custGeom>
              <a:avLst/>
              <a:gdLst>
                <a:gd name="connsiteX0" fmla="*/ 21194 w 44403"/>
                <a:gd name="connsiteY0" fmla="*/ 111 h 126906"/>
                <a:gd name="connsiteX1" fmla="*/ 43863 w 44403"/>
                <a:gd name="connsiteY1" fmla="*/ 68596 h 126906"/>
                <a:gd name="connsiteX2" fmla="*/ 21480 w 44403"/>
                <a:gd name="connsiteY2" fmla="*/ 126889 h 126906"/>
                <a:gd name="connsiteX3" fmla="*/ 334 w 44403"/>
                <a:gd name="connsiteY3" fmla="*/ 60214 h 126906"/>
                <a:gd name="connsiteX4" fmla="*/ 21194 w 44403"/>
                <a:gd name="connsiteY4" fmla="*/ 111 h 1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03" h="126906">
                  <a:moveTo>
                    <a:pt x="21194" y="111"/>
                  </a:moveTo>
                  <a:cubicBezTo>
                    <a:pt x="31290" y="-2175"/>
                    <a:pt x="47578" y="31257"/>
                    <a:pt x="43863" y="68596"/>
                  </a:cubicBezTo>
                  <a:cubicBezTo>
                    <a:pt x="40339" y="104029"/>
                    <a:pt x="27004" y="127651"/>
                    <a:pt x="21480" y="126889"/>
                  </a:cubicBezTo>
                  <a:cubicBezTo>
                    <a:pt x="15955" y="126127"/>
                    <a:pt x="-2714" y="105553"/>
                    <a:pt x="334" y="60214"/>
                  </a:cubicBezTo>
                  <a:cubicBezTo>
                    <a:pt x="2715" y="26400"/>
                    <a:pt x="12717" y="1825"/>
                    <a:pt x="21194" y="1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76" name="图形 2">
              <a:extLst>
                <a:ext uri="{FF2B5EF4-FFF2-40B4-BE49-F238E27FC236}">
                  <a16:creationId xmlns:a16="http://schemas.microsoft.com/office/drawing/2014/main" id="{95EFA0E2-F38D-4554-8323-43AF88BE3CD3}"/>
                </a:ext>
              </a:extLst>
            </p:cNvPr>
            <p:cNvGrpSpPr/>
            <p:nvPr/>
          </p:nvGrpSpPr>
          <p:grpSpPr>
            <a:xfrm>
              <a:off x="8473617" y="5642222"/>
              <a:ext cx="400525" cy="146758"/>
              <a:chOff x="5813298" y="5037501"/>
              <a:chExt cx="327950" cy="120166"/>
            </a:xfrm>
            <a:solidFill>
              <a:srgbClr val="000000"/>
            </a:solidFill>
          </p:grpSpPr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4C0E92D5-9F8B-4181-9C85-7BE1EE7E77D9}"/>
                  </a:ext>
                </a:extLst>
              </p:cNvPr>
              <p:cNvSpPr/>
              <p:nvPr/>
            </p:nvSpPr>
            <p:spPr>
              <a:xfrm>
                <a:off x="5825680" y="5037501"/>
                <a:ext cx="228219" cy="22301"/>
              </a:xfrm>
              <a:custGeom>
                <a:avLst/>
                <a:gdLst>
                  <a:gd name="connsiteX0" fmla="*/ 0 w 228219"/>
                  <a:gd name="connsiteY0" fmla="*/ 1223 h 22301"/>
                  <a:gd name="connsiteX1" fmla="*/ 57721 w 228219"/>
                  <a:gd name="connsiteY1" fmla="*/ 557 h 22301"/>
                  <a:gd name="connsiteX2" fmla="*/ 86296 w 228219"/>
                  <a:gd name="connsiteY2" fmla="*/ 3033 h 22301"/>
                  <a:gd name="connsiteX3" fmla="*/ 100870 w 228219"/>
                  <a:gd name="connsiteY3" fmla="*/ 5700 h 22301"/>
                  <a:gd name="connsiteX4" fmla="*/ 114491 w 228219"/>
                  <a:gd name="connsiteY4" fmla="*/ 8843 h 22301"/>
                  <a:gd name="connsiteX5" fmla="*/ 171069 w 228219"/>
                  <a:gd name="connsiteY5" fmla="*/ 15035 h 22301"/>
                  <a:gd name="connsiteX6" fmla="*/ 228219 w 228219"/>
                  <a:gd name="connsiteY6" fmla="*/ 19892 h 22301"/>
                  <a:gd name="connsiteX7" fmla="*/ 171069 w 228219"/>
                  <a:gd name="connsiteY7" fmla="*/ 22274 h 22301"/>
                  <a:gd name="connsiteX8" fmla="*/ 113252 w 228219"/>
                  <a:gd name="connsiteY8" fmla="*/ 17988 h 22301"/>
                  <a:gd name="connsiteX9" fmla="*/ 98965 w 228219"/>
                  <a:gd name="connsiteY9" fmla="*/ 14463 h 22301"/>
                  <a:gd name="connsiteX10" fmla="*/ 85344 w 228219"/>
                  <a:gd name="connsiteY10" fmla="*/ 11701 h 22301"/>
                  <a:gd name="connsiteX11" fmla="*/ 56769 w 228219"/>
                  <a:gd name="connsiteY11" fmla="*/ 7700 h 22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219" h="22301">
                    <a:moveTo>
                      <a:pt x="0" y="1223"/>
                    </a:moveTo>
                    <a:cubicBezTo>
                      <a:pt x="19212" y="-139"/>
                      <a:pt x="38481" y="-367"/>
                      <a:pt x="57721" y="557"/>
                    </a:cubicBezTo>
                    <a:cubicBezTo>
                      <a:pt x="67246" y="557"/>
                      <a:pt x="76771" y="1795"/>
                      <a:pt x="86296" y="3033"/>
                    </a:cubicBezTo>
                    <a:cubicBezTo>
                      <a:pt x="91154" y="3700"/>
                      <a:pt x="95821" y="4557"/>
                      <a:pt x="100870" y="5700"/>
                    </a:cubicBezTo>
                    <a:cubicBezTo>
                      <a:pt x="105356" y="6977"/>
                      <a:pt x="109900" y="8024"/>
                      <a:pt x="114491" y="8843"/>
                    </a:cubicBezTo>
                    <a:cubicBezTo>
                      <a:pt x="132874" y="12082"/>
                      <a:pt x="152019" y="13415"/>
                      <a:pt x="171069" y="15035"/>
                    </a:cubicBezTo>
                    <a:cubicBezTo>
                      <a:pt x="190119" y="16654"/>
                      <a:pt x="209169" y="18083"/>
                      <a:pt x="228219" y="19892"/>
                    </a:cubicBezTo>
                    <a:cubicBezTo>
                      <a:pt x="209226" y="21674"/>
                      <a:pt x="190148" y="22464"/>
                      <a:pt x="171069" y="22274"/>
                    </a:cubicBezTo>
                    <a:cubicBezTo>
                      <a:pt x="151714" y="22312"/>
                      <a:pt x="132388" y="20883"/>
                      <a:pt x="113252" y="17988"/>
                    </a:cubicBezTo>
                    <a:cubicBezTo>
                      <a:pt x="108433" y="17064"/>
                      <a:pt x="103661" y="15882"/>
                      <a:pt x="98965" y="14463"/>
                    </a:cubicBezTo>
                    <a:cubicBezTo>
                      <a:pt x="94583" y="13320"/>
                      <a:pt x="89916" y="12463"/>
                      <a:pt x="85344" y="11701"/>
                    </a:cubicBezTo>
                    <a:cubicBezTo>
                      <a:pt x="75819" y="9987"/>
                      <a:pt x="66294" y="8939"/>
                      <a:pt x="56769" y="77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CE7CDA2D-007E-404E-B6BB-511087B97318}"/>
                  </a:ext>
                </a:extLst>
              </p:cNvPr>
              <p:cNvSpPr/>
              <p:nvPr/>
            </p:nvSpPr>
            <p:spPr>
              <a:xfrm>
                <a:off x="5863685" y="5056155"/>
                <a:ext cx="161258" cy="23665"/>
              </a:xfrm>
              <a:custGeom>
                <a:avLst/>
                <a:gdLst>
                  <a:gd name="connsiteX0" fmla="*/ 0 w 161258"/>
                  <a:gd name="connsiteY0" fmla="*/ 0 h 23665"/>
                  <a:gd name="connsiteX1" fmla="*/ 40481 w 161258"/>
                  <a:gd name="connsiteY1" fmla="*/ 6763 h 23665"/>
                  <a:gd name="connsiteX2" fmla="*/ 80296 w 161258"/>
                  <a:gd name="connsiteY2" fmla="*/ 13811 h 23665"/>
                  <a:gd name="connsiteX3" fmla="*/ 120301 w 161258"/>
                  <a:gd name="connsiteY3" fmla="*/ 14288 h 23665"/>
                  <a:gd name="connsiteX4" fmla="*/ 161258 w 161258"/>
                  <a:gd name="connsiteY4" fmla="*/ 13240 h 23665"/>
                  <a:gd name="connsiteX5" fmla="*/ 120872 w 161258"/>
                  <a:gd name="connsiteY5" fmla="*/ 21527 h 23665"/>
                  <a:gd name="connsiteX6" fmla="*/ 79153 w 161258"/>
                  <a:gd name="connsiteY6" fmla="*/ 22955 h 23665"/>
                  <a:gd name="connsiteX7" fmla="*/ 38767 w 161258"/>
                  <a:gd name="connsiteY7" fmla="*/ 13430 h 23665"/>
                  <a:gd name="connsiteX8" fmla="*/ 0 w 161258"/>
                  <a:gd name="connsiteY8" fmla="*/ 0 h 23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58" h="23665">
                    <a:moveTo>
                      <a:pt x="0" y="0"/>
                    </a:moveTo>
                    <a:cubicBezTo>
                      <a:pt x="13621" y="1905"/>
                      <a:pt x="27051" y="4191"/>
                      <a:pt x="40481" y="6763"/>
                    </a:cubicBezTo>
                    <a:cubicBezTo>
                      <a:pt x="53912" y="9335"/>
                      <a:pt x="67151" y="12097"/>
                      <a:pt x="80296" y="13811"/>
                    </a:cubicBezTo>
                    <a:cubicBezTo>
                      <a:pt x="93602" y="15021"/>
                      <a:pt x="106975" y="15183"/>
                      <a:pt x="120301" y="14288"/>
                    </a:cubicBezTo>
                    <a:cubicBezTo>
                      <a:pt x="133826" y="13716"/>
                      <a:pt x="147542" y="13335"/>
                      <a:pt x="161258" y="13240"/>
                    </a:cubicBezTo>
                    <a:cubicBezTo>
                      <a:pt x="148009" y="16954"/>
                      <a:pt x="134512" y="19717"/>
                      <a:pt x="120872" y="21527"/>
                    </a:cubicBezTo>
                    <a:cubicBezTo>
                      <a:pt x="107080" y="23774"/>
                      <a:pt x="93059" y="24251"/>
                      <a:pt x="79153" y="22955"/>
                    </a:cubicBezTo>
                    <a:cubicBezTo>
                      <a:pt x="65484" y="20727"/>
                      <a:pt x="51987" y="17545"/>
                      <a:pt x="38767" y="13430"/>
                    </a:cubicBezTo>
                    <a:cubicBezTo>
                      <a:pt x="25594" y="9706"/>
                      <a:pt x="12649" y="522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237EA9F1-F03F-41C4-BCBE-91AA322E7F38}"/>
                  </a:ext>
                </a:extLst>
              </p:cNvPr>
              <p:cNvSpPr/>
              <p:nvPr/>
            </p:nvSpPr>
            <p:spPr>
              <a:xfrm>
                <a:off x="6027800" y="5065252"/>
                <a:ext cx="113447" cy="51515"/>
              </a:xfrm>
              <a:custGeom>
                <a:avLst/>
                <a:gdLst>
                  <a:gd name="connsiteX0" fmla="*/ 0 w 113447"/>
                  <a:gd name="connsiteY0" fmla="*/ 22240 h 51515"/>
                  <a:gd name="connsiteX1" fmla="*/ 60198 w 113447"/>
                  <a:gd name="connsiteY1" fmla="*/ 142 h 51515"/>
                  <a:gd name="connsiteX2" fmla="*/ 93059 w 113447"/>
                  <a:gd name="connsiteY2" fmla="*/ 5572 h 51515"/>
                  <a:gd name="connsiteX3" fmla="*/ 107537 w 113447"/>
                  <a:gd name="connsiteY3" fmla="*/ 15097 h 51515"/>
                  <a:gd name="connsiteX4" fmla="*/ 112871 w 113447"/>
                  <a:gd name="connsiteY4" fmla="*/ 23383 h 51515"/>
                  <a:gd name="connsiteX5" fmla="*/ 113443 w 113447"/>
                  <a:gd name="connsiteY5" fmla="*/ 26813 h 51515"/>
                  <a:gd name="connsiteX6" fmla="*/ 112967 w 113447"/>
                  <a:gd name="connsiteY6" fmla="*/ 29384 h 51515"/>
                  <a:gd name="connsiteX7" fmla="*/ 112204 w 113447"/>
                  <a:gd name="connsiteY7" fmla="*/ 30813 h 51515"/>
                  <a:gd name="connsiteX8" fmla="*/ 109157 w 113447"/>
                  <a:gd name="connsiteY8" fmla="*/ 34814 h 51515"/>
                  <a:gd name="connsiteX9" fmla="*/ 78962 w 113447"/>
                  <a:gd name="connsiteY9" fmla="*/ 51006 h 51515"/>
                  <a:gd name="connsiteX10" fmla="*/ 61246 w 113447"/>
                  <a:gd name="connsiteY10" fmla="*/ 49673 h 51515"/>
                  <a:gd name="connsiteX11" fmla="*/ 46101 w 113447"/>
                  <a:gd name="connsiteY11" fmla="*/ 42815 h 51515"/>
                  <a:gd name="connsiteX12" fmla="*/ 33528 w 113447"/>
                  <a:gd name="connsiteY12" fmla="*/ 29861 h 51515"/>
                  <a:gd name="connsiteX13" fmla="*/ 34385 w 113447"/>
                  <a:gd name="connsiteY13" fmla="*/ 23765 h 51515"/>
                  <a:gd name="connsiteX14" fmla="*/ 38767 w 113447"/>
                  <a:gd name="connsiteY14" fmla="*/ 20431 h 51515"/>
                  <a:gd name="connsiteX15" fmla="*/ 47054 w 113447"/>
                  <a:gd name="connsiteY15" fmla="*/ 18335 h 51515"/>
                  <a:gd name="connsiteX16" fmla="*/ 63437 w 113447"/>
                  <a:gd name="connsiteY16" fmla="*/ 18335 h 51515"/>
                  <a:gd name="connsiteX17" fmla="*/ 78391 w 113447"/>
                  <a:gd name="connsiteY17" fmla="*/ 23955 h 51515"/>
                  <a:gd name="connsiteX18" fmla="*/ 47911 w 113447"/>
                  <a:gd name="connsiteY18" fmla="*/ 22622 h 51515"/>
                  <a:gd name="connsiteX19" fmla="*/ 40958 w 113447"/>
                  <a:gd name="connsiteY19" fmla="*/ 25003 h 51515"/>
                  <a:gd name="connsiteX20" fmla="*/ 39148 w 113447"/>
                  <a:gd name="connsiteY20" fmla="*/ 28051 h 51515"/>
                  <a:gd name="connsiteX21" fmla="*/ 49530 w 113447"/>
                  <a:gd name="connsiteY21" fmla="*/ 36338 h 51515"/>
                  <a:gd name="connsiteX22" fmla="*/ 63722 w 113447"/>
                  <a:gd name="connsiteY22" fmla="*/ 41767 h 51515"/>
                  <a:gd name="connsiteX23" fmla="*/ 77438 w 113447"/>
                  <a:gd name="connsiteY23" fmla="*/ 41767 h 51515"/>
                  <a:gd name="connsiteX24" fmla="*/ 102394 w 113447"/>
                  <a:gd name="connsiteY24" fmla="*/ 28051 h 51515"/>
                  <a:gd name="connsiteX25" fmla="*/ 104204 w 113447"/>
                  <a:gd name="connsiteY25" fmla="*/ 25765 h 51515"/>
                  <a:gd name="connsiteX26" fmla="*/ 104204 w 113447"/>
                  <a:gd name="connsiteY26" fmla="*/ 25765 h 51515"/>
                  <a:gd name="connsiteX27" fmla="*/ 104204 w 113447"/>
                  <a:gd name="connsiteY27" fmla="*/ 26336 h 51515"/>
                  <a:gd name="connsiteX28" fmla="*/ 104204 w 113447"/>
                  <a:gd name="connsiteY28" fmla="*/ 26336 h 51515"/>
                  <a:gd name="connsiteX29" fmla="*/ 100965 w 113447"/>
                  <a:gd name="connsiteY29" fmla="*/ 21288 h 51515"/>
                  <a:gd name="connsiteX30" fmla="*/ 89440 w 113447"/>
                  <a:gd name="connsiteY30" fmla="*/ 13192 h 51515"/>
                  <a:gd name="connsiteX31" fmla="*/ 60198 w 113447"/>
                  <a:gd name="connsiteY31" fmla="*/ 6905 h 51515"/>
                  <a:gd name="connsiteX32" fmla="*/ 30099 w 113447"/>
                  <a:gd name="connsiteY32" fmla="*/ 11573 h 51515"/>
                  <a:gd name="connsiteX33" fmla="*/ 0 w 113447"/>
                  <a:gd name="connsiteY33" fmla="*/ 22240 h 5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3447" h="51515">
                    <a:moveTo>
                      <a:pt x="0" y="22240"/>
                    </a:moveTo>
                    <a:cubicBezTo>
                      <a:pt x="17574" y="9325"/>
                      <a:pt x="38443" y="1666"/>
                      <a:pt x="60198" y="142"/>
                    </a:cubicBezTo>
                    <a:cubicBezTo>
                      <a:pt x="71418" y="-553"/>
                      <a:pt x="82658" y="1305"/>
                      <a:pt x="93059" y="5572"/>
                    </a:cubicBezTo>
                    <a:cubicBezTo>
                      <a:pt x="98479" y="7734"/>
                      <a:pt x="103403" y="10973"/>
                      <a:pt x="107537" y="15097"/>
                    </a:cubicBezTo>
                    <a:cubicBezTo>
                      <a:pt x="109900" y="17430"/>
                      <a:pt x="111719" y="20259"/>
                      <a:pt x="112871" y="23383"/>
                    </a:cubicBezTo>
                    <a:cubicBezTo>
                      <a:pt x="113290" y="24479"/>
                      <a:pt x="113481" y="25641"/>
                      <a:pt x="113443" y="26813"/>
                    </a:cubicBezTo>
                    <a:cubicBezTo>
                      <a:pt x="113329" y="27679"/>
                      <a:pt x="113166" y="28537"/>
                      <a:pt x="112967" y="29384"/>
                    </a:cubicBezTo>
                    <a:lnTo>
                      <a:pt x="112204" y="30813"/>
                    </a:lnTo>
                    <a:cubicBezTo>
                      <a:pt x="111357" y="32270"/>
                      <a:pt x="110338" y="33613"/>
                      <a:pt x="109157" y="34814"/>
                    </a:cubicBezTo>
                    <a:cubicBezTo>
                      <a:pt x="100984" y="43176"/>
                      <a:pt x="90449" y="48825"/>
                      <a:pt x="78962" y="51006"/>
                    </a:cubicBezTo>
                    <a:cubicBezTo>
                      <a:pt x="73038" y="51997"/>
                      <a:pt x="66961" y="51540"/>
                      <a:pt x="61246" y="49673"/>
                    </a:cubicBezTo>
                    <a:cubicBezTo>
                      <a:pt x="55978" y="47920"/>
                      <a:pt x="50902" y="45615"/>
                      <a:pt x="46101" y="42815"/>
                    </a:cubicBezTo>
                    <a:cubicBezTo>
                      <a:pt x="40519" y="40100"/>
                      <a:pt x="36071" y="35518"/>
                      <a:pt x="33528" y="29861"/>
                    </a:cubicBezTo>
                    <a:cubicBezTo>
                      <a:pt x="32918" y="27803"/>
                      <a:pt x="33233" y="25574"/>
                      <a:pt x="34385" y="23765"/>
                    </a:cubicBezTo>
                    <a:cubicBezTo>
                      <a:pt x="35490" y="22250"/>
                      <a:pt x="37014" y="21088"/>
                      <a:pt x="38767" y="20431"/>
                    </a:cubicBezTo>
                    <a:cubicBezTo>
                      <a:pt x="41434" y="19393"/>
                      <a:pt x="44215" y="18688"/>
                      <a:pt x="47054" y="18335"/>
                    </a:cubicBezTo>
                    <a:cubicBezTo>
                      <a:pt x="52492" y="17669"/>
                      <a:pt x="57998" y="17669"/>
                      <a:pt x="63437" y="18335"/>
                    </a:cubicBezTo>
                    <a:cubicBezTo>
                      <a:pt x="68856" y="18745"/>
                      <a:pt x="74038" y="20698"/>
                      <a:pt x="78391" y="23955"/>
                    </a:cubicBezTo>
                    <a:cubicBezTo>
                      <a:pt x="68656" y="20183"/>
                      <a:pt x="57941" y="19707"/>
                      <a:pt x="47911" y="22622"/>
                    </a:cubicBezTo>
                    <a:cubicBezTo>
                      <a:pt x="45501" y="23126"/>
                      <a:pt x="43167" y="23926"/>
                      <a:pt x="40958" y="25003"/>
                    </a:cubicBezTo>
                    <a:cubicBezTo>
                      <a:pt x="38957" y="26146"/>
                      <a:pt x="38671" y="26813"/>
                      <a:pt x="39148" y="28051"/>
                    </a:cubicBezTo>
                    <a:cubicBezTo>
                      <a:pt x="41691" y="31794"/>
                      <a:pt x="45310" y="34680"/>
                      <a:pt x="49530" y="36338"/>
                    </a:cubicBezTo>
                    <a:cubicBezTo>
                      <a:pt x="54121" y="38500"/>
                      <a:pt x="58865" y="40309"/>
                      <a:pt x="63722" y="41767"/>
                    </a:cubicBezTo>
                    <a:cubicBezTo>
                      <a:pt x="68218" y="42910"/>
                      <a:pt x="72942" y="42910"/>
                      <a:pt x="77438" y="41767"/>
                    </a:cubicBezTo>
                    <a:cubicBezTo>
                      <a:pt x="86935" y="39766"/>
                      <a:pt x="95612" y="34995"/>
                      <a:pt x="102394" y="28051"/>
                    </a:cubicBezTo>
                    <a:cubicBezTo>
                      <a:pt x="103070" y="27346"/>
                      <a:pt x="103670" y="26584"/>
                      <a:pt x="104204" y="25765"/>
                    </a:cubicBezTo>
                    <a:lnTo>
                      <a:pt x="104204" y="25765"/>
                    </a:lnTo>
                    <a:cubicBezTo>
                      <a:pt x="104099" y="25946"/>
                      <a:pt x="104099" y="26155"/>
                      <a:pt x="104204" y="26336"/>
                    </a:cubicBezTo>
                    <a:lnTo>
                      <a:pt x="104204" y="26336"/>
                    </a:lnTo>
                    <a:cubicBezTo>
                      <a:pt x="103432" y="24479"/>
                      <a:pt x="102337" y="22764"/>
                      <a:pt x="100965" y="21288"/>
                    </a:cubicBezTo>
                    <a:cubicBezTo>
                      <a:pt x="97622" y="17935"/>
                      <a:pt x="93726" y="15192"/>
                      <a:pt x="89440" y="13192"/>
                    </a:cubicBezTo>
                    <a:cubicBezTo>
                      <a:pt x="80210" y="9153"/>
                      <a:pt x="70266" y="7010"/>
                      <a:pt x="60198" y="6905"/>
                    </a:cubicBezTo>
                    <a:cubicBezTo>
                      <a:pt x="49987" y="6991"/>
                      <a:pt x="39853" y="8563"/>
                      <a:pt x="30099" y="11573"/>
                    </a:cubicBezTo>
                    <a:cubicBezTo>
                      <a:pt x="19736" y="14116"/>
                      <a:pt x="9658" y="17697"/>
                      <a:pt x="0" y="222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72466C63-179C-4842-9EA5-DF651C50790F}"/>
                  </a:ext>
                </a:extLst>
              </p:cNvPr>
              <p:cNvSpPr/>
              <p:nvPr/>
            </p:nvSpPr>
            <p:spPr>
              <a:xfrm>
                <a:off x="5974270" y="5095101"/>
                <a:ext cx="164687" cy="39022"/>
              </a:xfrm>
              <a:custGeom>
                <a:avLst/>
                <a:gdLst>
                  <a:gd name="connsiteX0" fmla="*/ 164687 w 164687"/>
                  <a:gd name="connsiteY0" fmla="*/ 24776 h 39022"/>
                  <a:gd name="connsiteX1" fmla="*/ 123254 w 164687"/>
                  <a:gd name="connsiteY1" fmla="*/ 38112 h 39022"/>
                  <a:gd name="connsiteX2" fmla="*/ 79058 w 164687"/>
                  <a:gd name="connsiteY2" fmla="*/ 33254 h 39022"/>
                  <a:gd name="connsiteX3" fmla="*/ 40005 w 164687"/>
                  <a:gd name="connsiteY3" fmla="*/ 14204 h 39022"/>
                  <a:gd name="connsiteX4" fmla="*/ 0 w 164687"/>
                  <a:gd name="connsiteY4" fmla="*/ 202 h 39022"/>
                  <a:gd name="connsiteX5" fmla="*/ 42958 w 164687"/>
                  <a:gd name="connsiteY5" fmla="*/ 7631 h 39022"/>
                  <a:gd name="connsiteX6" fmla="*/ 82201 w 164687"/>
                  <a:gd name="connsiteY6" fmla="*/ 24491 h 39022"/>
                  <a:gd name="connsiteX7" fmla="*/ 122682 w 164687"/>
                  <a:gd name="connsiteY7" fmla="*/ 30968 h 39022"/>
                  <a:gd name="connsiteX8" fmla="*/ 164687 w 164687"/>
                  <a:gd name="connsiteY8" fmla="*/ 24776 h 3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687" h="39022">
                    <a:moveTo>
                      <a:pt x="164687" y="24776"/>
                    </a:moveTo>
                    <a:cubicBezTo>
                      <a:pt x="151857" y="31834"/>
                      <a:pt x="137789" y="36359"/>
                      <a:pt x="123254" y="38112"/>
                    </a:cubicBezTo>
                    <a:cubicBezTo>
                      <a:pt x="108347" y="40264"/>
                      <a:pt x="93135" y="38588"/>
                      <a:pt x="79058" y="33254"/>
                    </a:cubicBezTo>
                    <a:cubicBezTo>
                      <a:pt x="65580" y="27882"/>
                      <a:pt x="52530" y="21519"/>
                      <a:pt x="40005" y="14204"/>
                    </a:cubicBezTo>
                    <a:cubicBezTo>
                      <a:pt x="27461" y="7527"/>
                      <a:pt x="13973" y="2802"/>
                      <a:pt x="0" y="202"/>
                    </a:cubicBezTo>
                    <a:cubicBezTo>
                      <a:pt x="14707" y="-770"/>
                      <a:pt x="29432" y="1774"/>
                      <a:pt x="42958" y="7631"/>
                    </a:cubicBezTo>
                    <a:cubicBezTo>
                      <a:pt x="56579" y="13251"/>
                      <a:pt x="68961" y="20014"/>
                      <a:pt x="82201" y="24491"/>
                    </a:cubicBezTo>
                    <a:cubicBezTo>
                      <a:pt x="95098" y="29453"/>
                      <a:pt x="108880" y="31663"/>
                      <a:pt x="122682" y="30968"/>
                    </a:cubicBezTo>
                    <a:cubicBezTo>
                      <a:pt x="136865" y="30396"/>
                      <a:pt x="150943" y="28320"/>
                      <a:pt x="164687" y="247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EFC6EBB2-8EB7-45B8-A5B3-3DF576300A91}"/>
                  </a:ext>
                </a:extLst>
              </p:cNvPr>
              <p:cNvSpPr/>
              <p:nvPr/>
            </p:nvSpPr>
            <p:spPr>
              <a:xfrm>
                <a:off x="5813298" y="5143809"/>
                <a:ext cx="205454" cy="13859"/>
              </a:xfrm>
              <a:custGeom>
                <a:avLst/>
                <a:gdLst>
                  <a:gd name="connsiteX0" fmla="*/ 0 w 205454"/>
                  <a:gd name="connsiteY0" fmla="*/ 4644 h 13859"/>
                  <a:gd name="connsiteX1" fmla="*/ 51530 w 205454"/>
                  <a:gd name="connsiteY1" fmla="*/ 5120 h 13859"/>
                  <a:gd name="connsiteX2" fmla="*/ 101917 w 205454"/>
                  <a:gd name="connsiteY2" fmla="*/ 3310 h 13859"/>
                  <a:gd name="connsiteX3" fmla="*/ 154019 w 205454"/>
                  <a:gd name="connsiteY3" fmla="*/ 548 h 13859"/>
                  <a:gd name="connsiteX4" fmla="*/ 205454 w 205454"/>
                  <a:gd name="connsiteY4" fmla="*/ 6168 h 13859"/>
                  <a:gd name="connsiteX5" fmla="*/ 154019 w 205454"/>
                  <a:gd name="connsiteY5" fmla="*/ 7787 h 13859"/>
                  <a:gd name="connsiteX6" fmla="*/ 103537 w 205454"/>
                  <a:gd name="connsiteY6" fmla="*/ 12359 h 13859"/>
                  <a:gd name="connsiteX7" fmla="*/ 51149 w 205454"/>
                  <a:gd name="connsiteY7" fmla="*/ 12359 h 13859"/>
                  <a:gd name="connsiteX8" fmla="*/ 0 w 205454"/>
                  <a:gd name="connsiteY8" fmla="*/ 4644 h 1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454" h="13859">
                    <a:moveTo>
                      <a:pt x="0" y="4644"/>
                    </a:moveTo>
                    <a:cubicBezTo>
                      <a:pt x="17240" y="4644"/>
                      <a:pt x="34480" y="4644"/>
                      <a:pt x="51530" y="5120"/>
                    </a:cubicBezTo>
                    <a:cubicBezTo>
                      <a:pt x="68351" y="5720"/>
                      <a:pt x="85182" y="5120"/>
                      <a:pt x="101917" y="3310"/>
                    </a:cubicBezTo>
                    <a:cubicBezTo>
                      <a:pt x="119101" y="215"/>
                      <a:pt x="136608" y="-719"/>
                      <a:pt x="154019" y="548"/>
                    </a:cubicBezTo>
                    <a:cubicBezTo>
                      <a:pt x="171269" y="1329"/>
                      <a:pt x="188443" y="3205"/>
                      <a:pt x="205454" y="6168"/>
                    </a:cubicBezTo>
                    <a:lnTo>
                      <a:pt x="154019" y="7787"/>
                    </a:lnTo>
                    <a:cubicBezTo>
                      <a:pt x="137093" y="7863"/>
                      <a:pt x="120205" y="9387"/>
                      <a:pt x="103537" y="12359"/>
                    </a:cubicBezTo>
                    <a:cubicBezTo>
                      <a:pt x="86135" y="14359"/>
                      <a:pt x="68551" y="14359"/>
                      <a:pt x="51149" y="12359"/>
                    </a:cubicBezTo>
                    <a:cubicBezTo>
                      <a:pt x="33957" y="10826"/>
                      <a:pt x="16878" y="8254"/>
                      <a:pt x="0" y="46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541E915F-58FC-423D-AF23-B4145EF0FD0A}"/>
                  </a:ext>
                </a:extLst>
              </p:cNvPr>
              <p:cNvSpPr/>
              <p:nvPr/>
            </p:nvSpPr>
            <p:spPr>
              <a:xfrm>
                <a:off x="5825700" y="5087710"/>
                <a:ext cx="219531" cy="49789"/>
              </a:xfrm>
              <a:custGeom>
                <a:avLst/>
                <a:gdLst>
                  <a:gd name="connsiteX0" fmla="*/ 219532 w 219531"/>
                  <a:gd name="connsiteY0" fmla="*/ 49789 h 49789"/>
                  <a:gd name="connsiteX1" fmla="*/ 176764 w 219531"/>
                  <a:gd name="connsiteY1" fmla="*/ 39597 h 49789"/>
                  <a:gd name="connsiteX2" fmla="*/ 155428 w 219531"/>
                  <a:gd name="connsiteY2" fmla="*/ 35502 h 49789"/>
                  <a:gd name="connsiteX3" fmla="*/ 134569 w 219531"/>
                  <a:gd name="connsiteY3" fmla="*/ 35978 h 49789"/>
                  <a:gd name="connsiteX4" fmla="*/ 91420 w 219531"/>
                  <a:gd name="connsiteY4" fmla="*/ 44455 h 49789"/>
                  <a:gd name="connsiteX5" fmla="*/ 69322 w 219531"/>
                  <a:gd name="connsiteY5" fmla="*/ 47218 h 49789"/>
                  <a:gd name="connsiteX6" fmla="*/ 45986 w 219531"/>
                  <a:gd name="connsiteY6" fmla="*/ 46360 h 49789"/>
                  <a:gd name="connsiteX7" fmla="*/ 24460 w 219531"/>
                  <a:gd name="connsiteY7" fmla="*/ 39883 h 49789"/>
                  <a:gd name="connsiteX8" fmla="*/ 3600 w 219531"/>
                  <a:gd name="connsiteY8" fmla="*/ 27215 h 49789"/>
                  <a:gd name="connsiteX9" fmla="*/ 266 w 219531"/>
                  <a:gd name="connsiteY9" fmla="*/ 20452 h 49789"/>
                  <a:gd name="connsiteX10" fmla="*/ 1219 w 219531"/>
                  <a:gd name="connsiteY10" fmla="*/ 12546 h 49789"/>
                  <a:gd name="connsiteX11" fmla="*/ 12077 w 219531"/>
                  <a:gd name="connsiteY11" fmla="*/ 3879 h 49789"/>
                  <a:gd name="connsiteX12" fmla="*/ 34842 w 219531"/>
                  <a:gd name="connsiteY12" fmla="*/ 69 h 49789"/>
                  <a:gd name="connsiteX13" fmla="*/ 57321 w 219531"/>
                  <a:gd name="connsiteY13" fmla="*/ 1212 h 49789"/>
                  <a:gd name="connsiteX14" fmla="*/ 79228 w 219531"/>
                  <a:gd name="connsiteY14" fmla="*/ 8546 h 49789"/>
                  <a:gd name="connsiteX15" fmla="*/ 83134 w 219531"/>
                  <a:gd name="connsiteY15" fmla="*/ 14547 h 49789"/>
                  <a:gd name="connsiteX16" fmla="*/ 78276 w 219531"/>
                  <a:gd name="connsiteY16" fmla="*/ 19976 h 49789"/>
                  <a:gd name="connsiteX17" fmla="*/ 67132 w 219531"/>
                  <a:gd name="connsiteY17" fmla="*/ 22262 h 49789"/>
                  <a:gd name="connsiteX18" fmla="*/ 45034 w 219531"/>
                  <a:gd name="connsiteY18" fmla="*/ 22834 h 49789"/>
                  <a:gd name="connsiteX19" fmla="*/ 66751 w 219531"/>
                  <a:gd name="connsiteY19" fmla="*/ 19881 h 49789"/>
                  <a:gd name="connsiteX20" fmla="*/ 76276 w 219531"/>
                  <a:gd name="connsiteY20" fmla="*/ 12261 h 49789"/>
                  <a:gd name="connsiteX21" fmla="*/ 56464 w 219531"/>
                  <a:gd name="connsiteY21" fmla="*/ 7022 h 49789"/>
                  <a:gd name="connsiteX22" fmla="*/ 35128 w 219531"/>
                  <a:gd name="connsiteY22" fmla="*/ 7022 h 49789"/>
                  <a:gd name="connsiteX23" fmla="*/ 14839 w 219531"/>
                  <a:gd name="connsiteY23" fmla="*/ 11308 h 49789"/>
                  <a:gd name="connsiteX24" fmla="*/ 8743 w 219531"/>
                  <a:gd name="connsiteY24" fmla="*/ 15785 h 49789"/>
                  <a:gd name="connsiteX25" fmla="*/ 10077 w 219531"/>
                  <a:gd name="connsiteY25" fmla="*/ 21405 h 49789"/>
                  <a:gd name="connsiteX26" fmla="*/ 27127 w 219531"/>
                  <a:gd name="connsiteY26" fmla="*/ 30930 h 49789"/>
                  <a:gd name="connsiteX27" fmla="*/ 47605 w 219531"/>
                  <a:gd name="connsiteY27" fmla="*/ 36740 h 49789"/>
                  <a:gd name="connsiteX28" fmla="*/ 89611 w 219531"/>
                  <a:gd name="connsiteY28" fmla="*/ 35216 h 49789"/>
                  <a:gd name="connsiteX29" fmla="*/ 133045 w 219531"/>
                  <a:gd name="connsiteY29" fmla="*/ 28453 h 49789"/>
                  <a:gd name="connsiteX30" fmla="*/ 144474 w 219531"/>
                  <a:gd name="connsiteY30" fmla="*/ 27691 h 49789"/>
                  <a:gd name="connsiteX31" fmla="*/ 155905 w 219531"/>
                  <a:gd name="connsiteY31" fmla="*/ 29215 h 49789"/>
                  <a:gd name="connsiteX32" fmla="*/ 177431 w 219531"/>
                  <a:gd name="connsiteY32" fmla="*/ 34644 h 49789"/>
                  <a:gd name="connsiteX33" fmla="*/ 219532 w 219531"/>
                  <a:gd name="connsiteY33" fmla="*/ 49789 h 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19531" h="49789">
                    <a:moveTo>
                      <a:pt x="219532" y="49789"/>
                    </a:moveTo>
                    <a:cubicBezTo>
                      <a:pt x="205244" y="46265"/>
                      <a:pt x="190957" y="42455"/>
                      <a:pt x="176764" y="39597"/>
                    </a:cubicBezTo>
                    <a:cubicBezTo>
                      <a:pt x="169620" y="37978"/>
                      <a:pt x="162477" y="36550"/>
                      <a:pt x="155428" y="35502"/>
                    </a:cubicBezTo>
                    <a:cubicBezTo>
                      <a:pt x="148513" y="34330"/>
                      <a:pt x="141427" y="34492"/>
                      <a:pt x="134569" y="35978"/>
                    </a:cubicBezTo>
                    <a:cubicBezTo>
                      <a:pt x="120376" y="38740"/>
                      <a:pt x="105994" y="41884"/>
                      <a:pt x="91420" y="44455"/>
                    </a:cubicBezTo>
                    <a:cubicBezTo>
                      <a:pt x="84181" y="45693"/>
                      <a:pt x="76752" y="46646"/>
                      <a:pt x="69322" y="47218"/>
                    </a:cubicBezTo>
                    <a:cubicBezTo>
                      <a:pt x="61540" y="48065"/>
                      <a:pt x="53682" y="47779"/>
                      <a:pt x="45986" y="46360"/>
                    </a:cubicBezTo>
                    <a:cubicBezTo>
                      <a:pt x="38680" y="44665"/>
                      <a:pt x="31489" y="42503"/>
                      <a:pt x="24460" y="39883"/>
                    </a:cubicBezTo>
                    <a:cubicBezTo>
                      <a:pt x="16592" y="37397"/>
                      <a:pt x="9429" y="33054"/>
                      <a:pt x="3600" y="27215"/>
                    </a:cubicBezTo>
                    <a:cubicBezTo>
                      <a:pt x="1933" y="25281"/>
                      <a:pt x="790" y="22957"/>
                      <a:pt x="266" y="20452"/>
                    </a:cubicBezTo>
                    <a:cubicBezTo>
                      <a:pt x="-296" y="17785"/>
                      <a:pt x="37" y="15004"/>
                      <a:pt x="1219" y="12546"/>
                    </a:cubicBezTo>
                    <a:cubicBezTo>
                      <a:pt x="3619" y="8393"/>
                      <a:pt x="7495" y="5298"/>
                      <a:pt x="12077" y="3879"/>
                    </a:cubicBezTo>
                    <a:cubicBezTo>
                      <a:pt x="19440" y="1507"/>
                      <a:pt x="27108" y="231"/>
                      <a:pt x="34842" y="69"/>
                    </a:cubicBezTo>
                    <a:cubicBezTo>
                      <a:pt x="42357" y="-169"/>
                      <a:pt x="49872" y="212"/>
                      <a:pt x="57321" y="1212"/>
                    </a:cubicBezTo>
                    <a:cubicBezTo>
                      <a:pt x="65093" y="1907"/>
                      <a:pt x="72599" y="4422"/>
                      <a:pt x="79228" y="8546"/>
                    </a:cubicBezTo>
                    <a:cubicBezTo>
                      <a:pt x="81381" y="9841"/>
                      <a:pt x="82819" y="12051"/>
                      <a:pt x="83134" y="14547"/>
                    </a:cubicBezTo>
                    <a:cubicBezTo>
                      <a:pt x="82762" y="17166"/>
                      <a:pt x="80838" y="19309"/>
                      <a:pt x="78276" y="19976"/>
                    </a:cubicBezTo>
                    <a:cubicBezTo>
                      <a:pt x="74675" y="21233"/>
                      <a:pt x="70932" y="21995"/>
                      <a:pt x="67132" y="22262"/>
                    </a:cubicBezTo>
                    <a:cubicBezTo>
                      <a:pt x="59788" y="23024"/>
                      <a:pt x="52406" y="23214"/>
                      <a:pt x="45034" y="22834"/>
                    </a:cubicBezTo>
                    <a:cubicBezTo>
                      <a:pt x="52368" y="22167"/>
                      <a:pt x="59607" y="21214"/>
                      <a:pt x="66751" y="19881"/>
                    </a:cubicBezTo>
                    <a:cubicBezTo>
                      <a:pt x="73894" y="18547"/>
                      <a:pt x="84086" y="15499"/>
                      <a:pt x="76276" y="12261"/>
                    </a:cubicBezTo>
                    <a:cubicBezTo>
                      <a:pt x="70151" y="9041"/>
                      <a:pt x="63379" y="7250"/>
                      <a:pt x="56464" y="7022"/>
                    </a:cubicBezTo>
                    <a:cubicBezTo>
                      <a:pt x="49367" y="6403"/>
                      <a:pt x="42224" y="6403"/>
                      <a:pt x="35128" y="7022"/>
                    </a:cubicBezTo>
                    <a:cubicBezTo>
                      <a:pt x="28212" y="7574"/>
                      <a:pt x="21392" y="9013"/>
                      <a:pt x="14839" y="11308"/>
                    </a:cubicBezTo>
                    <a:cubicBezTo>
                      <a:pt x="12363" y="12080"/>
                      <a:pt x="10220" y="13651"/>
                      <a:pt x="8743" y="15785"/>
                    </a:cubicBezTo>
                    <a:cubicBezTo>
                      <a:pt x="7991" y="17757"/>
                      <a:pt x="8524" y="19985"/>
                      <a:pt x="10077" y="21405"/>
                    </a:cubicBezTo>
                    <a:cubicBezTo>
                      <a:pt x="15039" y="25719"/>
                      <a:pt x="20850" y="28967"/>
                      <a:pt x="27127" y="30930"/>
                    </a:cubicBezTo>
                    <a:cubicBezTo>
                      <a:pt x="33823" y="33311"/>
                      <a:pt x="40662" y="35254"/>
                      <a:pt x="47605" y="36740"/>
                    </a:cubicBezTo>
                    <a:cubicBezTo>
                      <a:pt x="61598" y="38492"/>
                      <a:pt x="75780" y="37978"/>
                      <a:pt x="89611" y="35216"/>
                    </a:cubicBezTo>
                    <a:cubicBezTo>
                      <a:pt x="103993" y="33216"/>
                      <a:pt x="118186" y="30263"/>
                      <a:pt x="133045" y="28453"/>
                    </a:cubicBezTo>
                    <a:cubicBezTo>
                      <a:pt x="136826" y="27863"/>
                      <a:pt x="140645" y="27605"/>
                      <a:pt x="144474" y="27691"/>
                    </a:cubicBezTo>
                    <a:cubicBezTo>
                      <a:pt x="148323" y="27891"/>
                      <a:pt x="152142" y="28406"/>
                      <a:pt x="155905" y="29215"/>
                    </a:cubicBezTo>
                    <a:cubicBezTo>
                      <a:pt x="163239" y="30644"/>
                      <a:pt x="170382" y="32549"/>
                      <a:pt x="177431" y="34644"/>
                    </a:cubicBezTo>
                    <a:cubicBezTo>
                      <a:pt x="191909" y="39597"/>
                      <a:pt x="205911" y="44265"/>
                      <a:pt x="219532" y="497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A32B3373-CB90-41FF-90F6-4FD322C766AF}"/>
                  </a:ext>
                </a:extLst>
              </p:cNvPr>
              <p:cNvSpPr/>
              <p:nvPr/>
            </p:nvSpPr>
            <p:spPr>
              <a:xfrm>
                <a:off x="5836538" y="5066626"/>
                <a:ext cx="114300" cy="29248"/>
              </a:xfrm>
              <a:custGeom>
                <a:avLst/>
                <a:gdLst>
                  <a:gd name="connsiteX0" fmla="*/ 114300 w 114300"/>
                  <a:gd name="connsiteY0" fmla="*/ 29249 h 29248"/>
                  <a:gd name="connsiteX1" fmla="*/ 57150 w 114300"/>
                  <a:gd name="connsiteY1" fmla="*/ 15628 h 29248"/>
                  <a:gd name="connsiteX2" fmla="*/ 28575 w 114300"/>
                  <a:gd name="connsiteY2" fmla="*/ 8008 h 29248"/>
                  <a:gd name="connsiteX3" fmla="*/ 0 w 114300"/>
                  <a:gd name="connsiteY3" fmla="*/ 2960 h 29248"/>
                  <a:gd name="connsiteX4" fmla="*/ 30004 w 114300"/>
                  <a:gd name="connsiteY4" fmla="*/ 864 h 29248"/>
                  <a:gd name="connsiteX5" fmla="*/ 59246 w 114300"/>
                  <a:gd name="connsiteY5" fmla="*/ 6675 h 29248"/>
                  <a:gd name="connsiteX6" fmla="*/ 114300 w 114300"/>
                  <a:gd name="connsiteY6" fmla="*/ 29249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29248">
                    <a:moveTo>
                      <a:pt x="114300" y="29249"/>
                    </a:moveTo>
                    <a:cubicBezTo>
                      <a:pt x="94583" y="25915"/>
                      <a:pt x="76200" y="20676"/>
                      <a:pt x="57150" y="15628"/>
                    </a:cubicBezTo>
                    <a:lnTo>
                      <a:pt x="28575" y="8008"/>
                    </a:lnTo>
                    <a:cubicBezTo>
                      <a:pt x="19269" y="5274"/>
                      <a:pt x="9687" y="3579"/>
                      <a:pt x="0" y="2960"/>
                    </a:cubicBezTo>
                    <a:cubicBezTo>
                      <a:pt x="9706" y="-69"/>
                      <a:pt x="19974" y="-784"/>
                      <a:pt x="30004" y="864"/>
                    </a:cubicBezTo>
                    <a:cubicBezTo>
                      <a:pt x="39872" y="2131"/>
                      <a:pt x="49644" y="4074"/>
                      <a:pt x="59246" y="6675"/>
                    </a:cubicBezTo>
                    <a:cubicBezTo>
                      <a:pt x="78496" y="11799"/>
                      <a:pt x="96993" y="19381"/>
                      <a:pt x="114300" y="292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4" name="任意多边形: 形状 483">
              <a:extLst>
                <a:ext uri="{FF2B5EF4-FFF2-40B4-BE49-F238E27FC236}">
                  <a16:creationId xmlns:a16="http://schemas.microsoft.com/office/drawing/2014/main" id="{9C4F0DA4-DA48-46DA-BE25-401050C23A2F}"/>
                </a:ext>
              </a:extLst>
            </p:cNvPr>
            <p:cNvSpPr/>
            <p:nvPr/>
          </p:nvSpPr>
          <p:spPr>
            <a:xfrm>
              <a:off x="8806245" y="5626516"/>
              <a:ext cx="472991" cy="174512"/>
            </a:xfrm>
            <a:custGeom>
              <a:avLst/>
              <a:gdLst>
                <a:gd name="connsiteX0" fmla="*/ 11488 w 387285"/>
                <a:gd name="connsiteY0" fmla="*/ 34467 h 142891"/>
                <a:gd name="connsiteX1" fmla="*/ 366104 w 387285"/>
                <a:gd name="connsiteY1" fmla="*/ 2367 h 142891"/>
                <a:gd name="connsiteX2" fmla="*/ 362484 w 387285"/>
                <a:gd name="connsiteY2" fmla="*/ 136384 h 142891"/>
                <a:gd name="connsiteX3" fmla="*/ 16060 w 387285"/>
                <a:gd name="connsiteY3" fmla="*/ 113143 h 142891"/>
                <a:gd name="connsiteX4" fmla="*/ 11488 w 387285"/>
                <a:gd name="connsiteY4" fmla="*/ 34467 h 14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285" h="142891">
                  <a:moveTo>
                    <a:pt x="11488" y="34467"/>
                  </a:moveTo>
                  <a:cubicBezTo>
                    <a:pt x="11488" y="34467"/>
                    <a:pt x="346197" y="-10682"/>
                    <a:pt x="366104" y="2367"/>
                  </a:cubicBezTo>
                  <a:cubicBezTo>
                    <a:pt x="386011" y="15417"/>
                    <a:pt x="403156" y="113143"/>
                    <a:pt x="362484" y="136384"/>
                  </a:cubicBezTo>
                  <a:cubicBezTo>
                    <a:pt x="321813" y="159625"/>
                    <a:pt x="16060" y="113143"/>
                    <a:pt x="16060" y="113143"/>
                  </a:cubicBezTo>
                  <a:cubicBezTo>
                    <a:pt x="16060" y="113143"/>
                    <a:pt x="-16801" y="83616"/>
                    <a:pt x="11488" y="34467"/>
                  </a:cubicBezTo>
                  <a:close/>
                </a:path>
              </a:pathLst>
            </a:custGeom>
            <a:solidFill>
              <a:srgbClr val="00B16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A228FEDC-7A28-4B98-B325-3A5C64757C31}"/>
                </a:ext>
              </a:extLst>
            </p:cNvPr>
            <p:cNvSpPr/>
            <p:nvPr/>
          </p:nvSpPr>
          <p:spPr>
            <a:xfrm>
              <a:off x="8806245" y="5626516"/>
              <a:ext cx="472991" cy="174512"/>
            </a:xfrm>
            <a:custGeom>
              <a:avLst/>
              <a:gdLst>
                <a:gd name="connsiteX0" fmla="*/ 11488 w 387285"/>
                <a:gd name="connsiteY0" fmla="*/ 34467 h 142891"/>
                <a:gd name="connsiteX1" fmla="*/ 366104 w 387285"/>
                <a:gd name="connsiteY1" fmla="*/ 2367 h 142891"/>
                <a:gd name="connsiteX2" fmla="*/ 362484 w 387285"/>
                <a:gd name="connsiteY2" fmla="*/ 136384 h 142891"/>
                <a:gd name="connsiteX3" fmla="*/ 16060 w 387285"/>
                <a:gd name="connsiteY3" fmla="*/ 113143 h 142891"/>
                <a:gd name="connsiteX4" fmla="*/ 11488 w 387285"/>
                <a:gd name="connsiteY4" fmla="*/ 34467 h 14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285" h="142891">
                  <a:moveTo>
                    <a:pt x="11488" y="34467"/>
                  </a:moveTo>
                  <a:cubicBezTo>
                    <a:pt x="11488" y="34467"/>
                    <a:pt x="346197" y="-10682"/>
                    <a:pt x="366104" y="2367"/>
                  </a:cubicBezTo>
                  <a:cubicBezTo>
                    <a:pt x="386011" y="15417"/>
                    <a:pt x="403156" y="113143"/>
                    <a:pt x="362484" y="136384"/>
                  </a:cubicBezTo>
                  <a:cubicBezTo>
                    <a:pt x="321813" y="159625"/>
                    <a:pt x="16060" y="113143"/>
                    <a:pt x="16060" y="113143"/>
                  </a:cubicBezTo>
                  <a:cubicBezTo>
                    <a:pt x="16060" y="113143"/>
                    <a:pt x="-16801" y="83616"/>
                    <a:pt x="11488" y="34467"/>
                  </a:cubicBezTo>
                  <a:close/>
                </a:path>
              </a:pathLst>
            </a:custGeom>
            <a:solidFill>
              <a:srgbClr val="000000">
                <a:alpha val="4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5F7E9CA5-2683-479D-9A82-0A8E737D1584}"/>
                </a:ext>
              </a:extLst>
            </p:cNvPr>
            <p:cNvSpPr/>
            <p:nvPr/>
          </p:nvSpPr>
          <p:spPr>
            <a:xfrm>
              <a:off x="9222242" y="5633798"/>
              <a:ext cx="54006" cy="155112"/>
            </a:xfrm>
            <a:custGeom>
              <a:avLst/>
              <a:gdLst>
                <a:gd name="connsiteX0" fmla="*/ 23772 w 44220"/>
                <a:gd name="connsiteY0" fmla="*/ 120 h 127006"/>
                <a:gd name="connsiteX1" fmla="*/ 436 w 44220"/>
                <a:gd name="connsiteY1" fmla="*/ 68319 h 127006"/>
                <a:gd name="connsiteX2" fmla="*/ 22153 w 44220"/>
                <a:gd name="connsiteY2" fmla="*/ 126993 h 127006"/>
                <a:gd name="connsiteX3" fmla="*/ 43965 w 44220"/>
                <a:gd name="connsiteY3" fmla="*/ 60318 h 127006"/>
                <a:gd name="connsiteX4" fmla="*/ 23772 w 44220"/>
                <a:gd name="connsiteY4" fmla="*/ 120 h 1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0" h="127006">
                  <a:moveTo>
                    <a:pt x="23772" y="120"/>
                  </a:moveTo>
                  <a:cubicBezTo>
                    <a:pt x="13675" y="-2261"/>
                    <a:pt x="-2898" y="31077"/>
                    <a:pt x="436" y="68319"/>
                  </a:cubicBezTo>
                  <a:cubicBezTo>
                    <a:pt x="3579" y="103847"/>
                    <a:pt x="16628" y="127660"/>
                    <a:pt x="22153" y="126993"/>
                  </a:cubicBezTo>
                  <a:cubicBezTo>
                    <a:pt x="27677" y="126327"/>
                    <a:pt x="46632" y="105848"/>
                    <a:pt x="43965" y="60318"/>
                  </a:cubicBezTo>
                  <a:cubicBezTo>
                    <a:pt x="42060" y="27171"/>
                    <a:pt x="32249" y="2120"/>
                    <a:pt x="23772" y="1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7" name="图形 2">
              <a:extLst>
                <a:ext uri="{FF2B5EF4-FFF2-40B4-BE49-F238E27FC236}">
                  <a16:creationId xmlns:a16="http://schemas.microsoft.com/office/drawing/2014/main" id="{79608DDF-2BEC-4258-8CD4-B507696162A6}"/>
                </a:ext>
              </a:extLst>
            </p:cNvPr>
            <p:cNvGrpSpPr/>
            <p:nvPr/>
          </p:nvGrpSpPr>
          <p:grpSpPr>
            <a:xfrm>
              <a:off x="8834934" y="5649605"/>
              <a:ext cx="390166" cy="136013"/>
              <a:chOff x="6109144" y="5043546"/>
              <a:chExt cx="319468" cy="111368"/>
            </a:xfrm>
            <a:solidFill>
              <a:srgbClr val="000000"/>
            </a:solidFill>
          </p:grpSpPr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E16F8155-EE15-4586-828B-385B69A52456}"/>
                  </a:ext>
                </a:extLst>
              </p:cNvPr>
              <p:cNvSpPr/>
              <p:nvPr/>
            </p:nvSpPr>
            <p:spPr>
              <a:xfrm>
                <a:off x="6109144" y="5128069"/>
                <a:ext cx="228504" cy="19716"/>
              </a:xfrm>
              <a:custGeom>
                <a:avLst/>
                <a:gdLst>
                  <a:gd name="connsiteX0" fmla="*/ 0 w 228504"/>
                  <a:gd name="connsiteY0" fmla="*/ 0 h 19716"/>
                  <a:gd name="connsiteX1" fmla="*/ 57150 w 228504"/>
                  <a:gd name="connsiteY1" fmla="*/ 3143 h 19716"/>
                  <a:gd name="connsiteX2" fmla="*/ 85725 w 228504"/>
                  <a:gd name="connsiteY2" fmla="*/ 3905 h 19716"/>
                  <a:gd name="connsiteX3" fmla="*/ 99631 w 228504"/>
                  <a:gd name="connsiteY3" fmla="*/ 3429 h 19716"/>
                  <a:gd name="connsiteX4" fmla="*/ 114300 w 228504"/>
                  <a:gd name="connsiteY4" fmla="*/ 2381 h 19716"/>
                  <a:gd name="connsiteX5" fmla="*/ 172117 w 228504"/>
                  <a:gd name="connsiteY5" fmla="*/ 7811 h 19716"/>
                  <a:gd name="connsiteX6" fmla="*/ 228505 w 228504"/>
                  <a:gd name="connsiteY6" fmla="*/ 19717 h 19716"/>
                  <a:gd name="connsiteX7" fmla="*/ 171355 w 228504"/>
                  <a:gd name="connsiteY7" fmla="*/ 14954 h 19716"/>
                  <a:gd name="connsiteX8" fmla="*/ 114205 w 228504"/>
                  <a:gd name="connsiteY8" fmla="*/ 11621 h 19716"/>
                  <a:gd name="connsiteX9" fmla="*/ 100203 w 228504"/>
                  <a:gd name="connsiteY9" fmla="*/ 12382 h 19716"/>
                  <a:gd name="connsiteX10" fmla="*/ 85344 w 228504"/>
                  <a:gd name="connsiteY10" fmla="*/ 12382 h 19716"/>
                  <a:gd name="connsiteX11" fmla="*/ 56769 w 228504"/>
                  <a:gd name="connsiteY11" fmla="*/ 10001 h 19716"/>
                  <a:gd name="connsiteX12" fmla="*/ 0 w 228504"/>
                  <a:gd name="connsiteY12" fmla="*/ 0 h 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504" h="19716">
                    <a:moveTo>
                      <a:pt x="0" y="0"/>
                    </a:moveTo>
                    <a:lnTo>
                      <a:pt x="57150" y="3143"/>
                    </a:lnTo>
                    <a:cubicBezTo>
                      <a:pt x="66675" y="3143"/>
                      <a:pt x="76200" y="4000"/>
                      <a:pt x="85725" y="3905"/>
                    </a:cubicBezTo>
                    <a:cubicBezTo>
                      <a:pt x="90364" y="3991"/>
                      <a:pt x="95012" y="3829"/>
                      <a:pt x="99631" y="3429"/>
                    </a:cubicBezTo>
                    <a:cubicBezTo>
                      <a:pt x="103918" y="3429"/>
                      <a:pt x="109156" y="2381"/>
                      <a:pt x="114300" y="2381"/>
                    </a:cubicBezTo>
                    <a:cubicBezTo>
                      <a:pt x="133683" y="2743"/>
                      <a:pt x="153010" y="4553"/>
                      <a:pt x="172117" y="7811"/>
                    </a:cubicBezTo>
                    <a:cubicBezTo>
                      <a:pt x="191110" y="10782"/>
                      <a:pt x="209931" y="14754"/>
                      <a:pt x="228505" y="19717"/>
                    </a:cubicBezTo>
                    <a:cubicBezTo>
                      <a:pt x="209455" y="18288"/>
                      <a:pt x="190405" y="16764"/>
                      <a:pt x="171355" y="14954"/>
                    </a:cubicBezTo>
                    <a:cubicBezTo>
                      <a:pt x="152305" y="13145"/>
                      <a:pt x="133255" y="11525"/>
                      <a:pt x="114205" y="11621"/>
                    </a:cubicBezTo>
                    <a:cubicBezTo>
                      <a:pt x="109252" y="11621"/>
                      <a:pt x="105442" y="11621"/>
                      <a:pt x="100203" y="12382"/>
                    </a:cubicBezTo>
                    <a:cubicBezTo>
                      <a:pt x="95260" y="12716"/>
                      <a:pt x="90288" y="12716"/>
                      <a:pt x="85344" y="12382"/>
                    </a:cubicBezTo>
                    <a:cubicBezTo>
                      <a:pt x="75819" y="12382"/>
                      <a:pt x="66294" y="11239"/>
                      <a:pt x="56769" y="10001"/>
                    </a:cubicBezTo>
                    <a:cubicBezTo>
                      <a:pt x="37671" y="7763"/>
                      <a:pt x="18717" y="4419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A7C2AA2C-B998-419F-BC01-7468B824CF59}"/>
                  </a:ext>
                </a:extLst>
              </p:cNvPr>
              <p:cNvSpPr/>
              <p:nvPr/>
            </p:nvSpPr>
            <p:spPr>
              <a:xfrm>
                <a:off x="6143625" y="5110337"/>
                <a:ext cx="161925" cy="16684"/>
              </a:xfrm>
              <a:custGeom>
                <a:avLst/>
                <a:gdLst>
                  <a:gd name="connsiteX0" fmla="*/ 0 w 161925"/>
                  <a:gd name="connsiteY0" fmla="*/ 16684 h 16684"/>
                  <a:gd name="connsiteX1" fmla="*/ 39719 w 161925"/>
                  <a:gd name="connsiteY1" fmla="*/ 6016 h 16684"/>
                  <a:gd name="connsiteX2" fmla="*/ 80677 w 161925"/>
                  <a:gd name="connsiteY2" fmla="*/ 16 h 16684"/>
                  <a:gd name="connsiteX3" fmla="*/ 122206 w 161925"/>
                  <a:gd name="connsiteY3" fmla="*/ 4683 h 16684"/>
                  <a:gd name="connsiteX4" fmla="*/ 161925 w 161925"/>
                  <a:gd name="connsiteY4" fmla="*/ 16018 h 16684"/>
                  <a:gd name="connsiteX5" fmla="*/ 121158 w 161925"/>
                  <a:gd name="connsiteY5" fmla="*/ 11827 h 16684"/>
                  <a:gd name="connsiteX6" fmla="*/ 81344 w 161925"/>
                  <a:gd name="connsiteY6" fmla="*/ 9255 h 16684"/>
                  <a:gd name="connsiteX7" fmla="*/ 41053 w 161925"/>
                  <a:gd name="connsiteY7" fmla="*/ 13065 h 16684"/>
                  <a:gd name="connsiteX8" fmla="*/ 0 w 161925"/>
                  <a:gd name="connsiteY8" fmla="*/ 16684 h 1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16684">
                    <a:moveTo>
                      <a:pt x="0" y="16684"/>
                    </a:moveTo>
                    <a:cubicBezTo>
                      <a:pt x="13011" y="12331"/>
                      <a:pt x="26280" y="8769"/>
                      <a:pt x="39719" y="6016"/>
                    </a:cubicBezTo>
                    <a:cubicBezTo>
                      <a:pt x="53207" y="2997"/>
                      <a:pt x="66894" y="997"/>
                      <a:pt x="80677" y="16"/>
                    </a:cubicBezTo>
                    <a:cubicBezTo>
                      <a:pt x="94659" y="-175"/>
                      <a:pt x="108614" y="1387"/>
                      <a:pt x="122206" y="4683"/>
                    </a:cubicBezTo>
                    <a:cubicBezTo>
                      <a:pt x="135693" y="7550"/>
                      <a:pt x="148962" y="11331"/>
                      <a:pt x="161925" y="16018"/>
                    </a:cubicBezTo>
                    <a:cubicBezTo>
                      <a:pt x="148209" y="14874"/>
                      <a:pt x="134684" y="13446"/>
                      <a:pt x="121158" y="11827"/>
                    </a:cubicBezTo>
                    <a:cubicBezTo>
                      <a:pt x="107975" y="9903"/>
                      <a:pt x="94659" y="9036"/>
                      <a:pt x="81344" y="9255"/>
                    </a:cubicBezTo>
                    <a:cubicBezTo>
                      <a:pt x="68104" y="9922"/>
                      <a:pt x="54578" y="11731"/>
                      <a:pt x="41053" y="13065"/>
                    </a:cubicBezTo>
                    <a:cubicBezTo>
                      <a:pt x="27527" y="14398"/>
                      <a:pt x="14097" y="15827"/>
                      <a:pt x="0" y="166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723866E0-A3DF-4F50-B43A-56FF0D533A64}"/>
                  </a:ext>
                </a:extLst>
              </p:cNvPr>
              <p:cNvSpPr/>
              <p:nvPr/>
            </p:nvSpPr>
            <p:spPr>
              <a:xfrm>
                <a:off x="6310026" y="5085338"/>
                <a:ext cx="113228" cy="51394"/>
              </a:xfrm>
              <a:custGeom>
                <a:avLst/>
                <a:gdLst>
                  <a:gd name="connsiteX0" fmla="*/ 0 w 113228"/>
                  <a:gd name="connsiteY0" fmla="*/ 23205 h 51394"/>
                  <a:gd name="connsiteX1" fmla="*/ 28575 w 113228"/>
                  <a:gd name="connsiteY1" fmla="*/ 36445 h 51394"/>
                  <a:gd name="connsiteX2" fmla="*/ 58769 w 113228"/>
                  <a:gd name="connsiteY2" fmla="*/ 42922 h 51394"/>
                  <a:gd name="connsiteX3" fmla="*/ 88392 w 113228"/>
                  <a:gd name="connsiteY3" fmla="*/ 38922 h 51394"/>
                  <a:gd name="connsiteX4" fmla="*/ 100489 w 113228"/>
                  <a:gd name="connsiteY4" fmla="*/ 31778 h 51394"/>
                  <a:gd name="connsiteX5" fmla="*/ 104108 w 113228"/>
                  <a:gd name="connsiteY5" fmla="*/ 27110 h 51394"/>
                  <a:gd name="connsiteX6" fmla="*/ 104108 w 113228"/>
                  <a:gd name="connsiteY6" fmla="*/ 27110 h 51394"/>
                  <a:gd name="connsiteX7" fmla="*/ 104108 w 113228"/>
                  <a:gd name="connsiteY7" fmla="*/ 27682 h 51394"/>
                  <a:gd name="connsiteX8" fmla="*/ 104108 w 113228"/>
                  <a:gd name="connsiteY8" fmla="*/ 27682 h 51394"/>
                  <a:gd name="connsiteX9" fmla="*/ 102489 w 113228"/>
                  <a:gd name="connsiteY9" fmla="*/ 25301 h 51394"/>
                  <a:gd name="connsiteX10" fmla="*/ 78772 w 113228"/>
                  <a:gd name="connsiteY10" fmla="*/ 9680 h 51394"/>
                  <a:gd name="connsiteX11" fmla="*/ 64961 w 113228"/>
                  <a:gd name="connsiteY11" fmla="*/ 9013 h 51394"/>
                  <a:gd name="connsiteX12" fmla="*/ 50387 w 113228"/>
                  <a:gd name="connsiteY12" fmla="*/ 13299 h 51394"/>
                  <a:gd name="connsiteX13" fmla="*/ 39433 w 113228"/>
                  <a:gd name="connsiteY13" fmla="*/ 20729 h 51394"/>
                  <a:gd name="connsiteX14" fmla="*/ 41053 w 113228"/>
                  <a:gd name="connsiteY14" fmla="*/ 23967 h 51394"/>
                  <a:gd name="connsiteX15" fmla="*/ 47720 w 113228"/>
                  <a:gd name="connsiteY15" fmla="*/ 26825 h 51394"/>
                  <a:gd name="connsiteX16" fmla="*/ 78296 w 113228"/>
                  <a:gd name="connsiteY16" fmla="*/ 27873 h 51394"/>
                  <a:gd name="connsiteX17" fmla="*/ 62865 w 113228"/>
                  <a:gd name="connsiteY17" fmla="*/ 32254 h 51394"/>
                  <a:gd name="connsiteX18" fmla="*/ 46577 w 113228"/>
                  <a:gd name="connsiteY18" fmla="*/ 31206 h 51394"/>
                  <a:gd name="connsiteX19" fmla="*/ 38386 w 113228"/>
                  <a:gd name="connsiteY19" fmla="*/ 28444 h 51394"/>
                  <a:gd name="connsiteX20" fmla="*/ 34385 w 113228"/>
                  <a:gd name="connsiteY20" fmla="*/ 24824 h 51394"/>
                  <a:gd name="connsiteX21" fmla="*/ 34385 w 113228"/>
                  <a:gd name="connsiteY21" fmla="*/ 18633 h 51394"/>
                  <a:gd name="connsiteX22" fmla="*/ 47911 w 113228"/>
                  <a:gd name="connsiteY22" fmla="*/ 6822 h 51394"/>
                  <a:gd name="connsiteX23" fmla="*/ 63532 w 113228"/>
                  <a:gd name="connsiteY23" fmla="*/ 1107 h 51394"/>
                  <a:gd name="connsiteX24" fmla="*/ 81344 w 113228"/>
                  <a:gd name="connsiteY24" fmla="*/ 1107 h 51394"/>
                  <a:gd name="connsiteX25" fmla="*/ 109919 w 113228"/>
                  <a:gd name="connsiteY25" fmla="*/ 19490 h 51394"/>
                  <a:gd name="connsiteX26" fmla="*/ 112586 w 113228"/>
                  <a:gd name="connsiteY26" fmla="*/ 23777 h 51394"/>
                  <a:gd name="connsiteX27" fmla="*/ 113157 w 113228"/>
                  <a:gd name="connsiteY27" fmla="*/ 25301 h 51394"/>
                  <a:gd name="connsiteX28" fmla="*/ 113157 w 113228"/>
                  <a:gd name="connsiteY28" fmla="*/ 27777 h 51394"/>
                  <a:gd name="connsiteX29" fmla="*/ 112300 w 113228"/>
                  <a:gd name="connsiteY29" fmla="*/ 31206 h 51394"/>
                  <a:gd name="connsiteX30" fmla="*/ 106299 w 113228"/>
                  <a:gd name="connsiteY30" fmla="*/ 39112 h 51394"/>
                  <a:gd name="connsiteX31" fmla="*/ 91059 w 113228"/>
                  <a:gd name="connsiteY31" fmla="*/ 47875 h 51394"/>
                  <a:gd name="connsiteX32" fmla="*/ 57912 w 113228"/>
                  <a:gd name="connsiteY32" fmla="*/ 50637 h 51394"/>
                  <a:gd name="connsiteX33" fmla="*/ 0 w 113228"/>
                  <a:gd name="connsiteY33" fmla="*/ 23205 h 5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3228" h="51394">
                    <a:moveTo>
                      <a:pt x="0" y="23205"/>
                    </a:moveTo>
                    <a:cubicBezTo>
                      <a:pt x="9068" y="28549"/>
                      <a:pt x="18631" y="32987"/>
                      <a:pt x="28575" y="36445"/>
                    </a:cubicBezTo>
                    <a:cubicBezTo>
                      <a:pt x="38252" y="40121"/>
                      <a:pt x="48435" y="42312"/>
                      <a:pt x="58769" y="42922"/>
                    </a:cubicBezTo>
                    <a:cubicBezTo>
                      <a:pt x="68818" y="43646"/>
                      <a:pt x="78895" y="42284"/>
                      <a:pt x="88392" y="38922"/>
                    </a:cubicBezTo>
                    <a:cubicBezTo>
                      <a:pt x="92859" y="37369"/>
                      <a:pt x="96964" y="34940"/>
                      <a:pt x="100489" y="31778"/>
                    </a:cubicBezTo>
                    <a:cubicBezTo>
                      <a:pt x="102022" y="30501"/>
                      <a:pt x="103251" y="28911"/>
                      <a:pt x="104108" y="27110"/>
                    </a:cubicBezTo>
                    <a:cubicBezTo>
                      <a:pt x="104108" y="27110"/>
                      <a:pt x="104108" y="26539"/>
                      <a:pt x="104108" y="27110"/>
                    </a:cubicBezTo>
                    <a:cubicBezTo>
                      <a:pt x="104004" y="27291"/>
                      <a:pt x="104004" y="27501"/>
                      <a:pt x="104108" y="27682"/>
                    </a:cubicBezTo>
                    <a:lnTo>
                      <a:pt x="104108" y="27682"/>
                    </a:lnTo>
                    <a:cubicBezTo>
                      <a:pt x="103670" y="26825"/>
                      <a:pt x="103127" y="26025"/>
                      <a:pt x="102489" y="25301"/>
                    </a:cubicBezTo>
                    <a:cubicBezTo>
                      <a:pt x="96336" y="17833"/>
                      <a:pt x="88068" y="12385"/>
                      <a:pt x="78772" y="9680"/>
                    </a:cubicBezTo>
                    <a:cubicBezTo>
                      <a:pt x="74304" y="8270"/>
                      <a:pt x="69542" y="8041"/>
                      <a:pt x="64961" y="9013"/>
                    </a:cubicBezTo>
                    <a:cubicBezTo>
                      <a:pt x="59998" y="10061"/>
                      <a:pt x="55131" y="11499"/>
                      <a:pt x="50387" y="13299"/>
                    </a:cubicBezTo>
                    <a:cubicBezTo>
                      <a:pt x="46072" y="14623"/>
                      <a:pt x="42253" y="17205"/>
                      <a:pt x="39433" y="20729"/>
                    </a:cubicBezTo>
                    <a:cubicBezTo>
                      <a:pt x="38862" y="21967"/>
                      <a:pt x="39433" y="22634"/>
                      <a:pt x="41053" y="23967"/>
                    </a:cubicBezTo>
                    <a:cubicBezTo>
                      <a:pt x="43158" y="25177"/>
                      <a:pt x="45396" y="26139"/>
                      <a:pt x="47720" y="26825"/>
                    </a:cubicBezTo>
                    <a:cubicBezTo>
                      <a:pt x="57521" y="30530"/>
                      <a:pt x="68266" y="30892"/>
                      <a:pt x="78296" y="27873"/>
                    </a:cubicBezTo>
                    <a:cubicBezTo>
                      <a:pt x="73676" y="30778"/>
                      <a:pt x="68323" y="32292"/>
                      <a:pt x="62865" y="32254"/>
                    </a:cubicBezTo>
                    <a:cubicBezTo>
                      <a:pt x="57417" y="32568"/>
                      <a:pt x="51940" y="32225"/>
                      <a:pt x="46577" y="31206"/>
                    </a:cubicBezTo>
                    <a:cubicBezTo>
                      <a:pt x="43729" y="30673"/>
                      <a:pt x="40977" y="29749"/>
                      <a:pt x="38386" y="28444"/>
                    </a:cubicBezTo>
                    <a:cubicBezTo>
                      <a:pt x="36728" y="27644"/>
                      <a:pt x="35338" y="26387"/>
                      <a:pt x="34385" y="24824"/>
                    </a:cubicBezTo>
                    <a:cubicBezTo>
                      <a:pt x="33442" y="22872"/>
                      <a:pt x="33442" y="20586"/>
                      <a:pt x="34385" y="18633"/>
                    </a:cubicBezTo>
                    <a:cubicBezTo>
                      <a:pt x="37357" y="13223"/>
                      <a:pt x="42148" y="9041"/>
                      <a:pt x="47911" y="6822"/>
                    </a:cubicBezTo>
                    <a:cubicBezTo>
                      <a:pt x="52883" y="4317"/>
                      <a:pt x="58121" y="2403"/>
                      <a:pt x="63532" y="1107"/>
                    </a:cubicBezTo>
                    <a:cubicBezTo>
                      <a:pt x="69380" y="-369"/>
                      <a:pt x="75495" y="-369"/>
                      <a:pt x="81344" y="1107"/>
                    </a:cubicBezTo>
                    <a:cubicBezTo>
                      <a:pt x="92516" y="4193"/>
                      <a:pt x="102480" y="10603"/>
                      <a:pt x="109919" y="19490"/>
                    </a:cubicBezTo>
                    <a:cubicBezTo>
                      <a:pt x="110966" y="20815"/>
                      <a:pt x="111861" y="22253"/>
                      <a:pt x="112586" y="23777"/>
                    </a:cubicBezTo>
                    <a:cubicBezTo>
                      <a:pt x="112804" y="24272"/>
                      <a:pt x="112995" y="24777"/>
                      <a:pt x="113157" y="25301"/>
                    </a:cubicBezTo>
                    <a:cubicBezTo>
                      <a:pt x="113252" y="26120"/>
                      <a:pt x="113252" y="26958"/>
                      <a:pt x="113157" y="27777"/>
                    </a:cubicBezTo>
                    <a:cubicBezTo>
                      <a:pt x="113090" y="28968"/>
                      <a:pt x="112795" y="30130"/>
                      <a:pt x="112300" y="31206"/>
                    </a:cubicBezTo>
                    <a:cubicBezTo>
                      <a:pt x="110880" y="34235"/>
                      <a:pt x="108833" y="36931"/>
                      <a:pt x="106299" y="39112"/>
                    </a:cubicBezTo>
                    <a:cubicBezTo>
                      <a:pt x="101860" y="43036"/>
                      <a:pt x="96679" y="46018"/>
                      <a:pt x="91059" y="47875"/>
                    </a:cubicBezTo>
                    <a:cubicBezTo>
                      <a:pt x="80363" y="51294"/>
                      <a:pt x="69028" y="52237"/>
                      <a:pt x="57912" y="50637"/>
                    </a:cubicBezTo>
                    <a:cubicBezTo>
                      <a:pt x="36395" y="47170"/>
                      <a:pt x="16316" y="37654"/>
                      <a:pt x="0" y="232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4D109ED6-3B2C-4238-992C-3A1542F40551}"/>
                  </a:ext>
                </a:extLst>
              </p:cNvPr>
              <p:cNvSpPr/>
              <p:nvPr/>
            </p:nvSpPr>
            <p:spPr>
              <a:xfrm>
                <a:off x="6257353" y="5066238"/>
                <a:ext cx="166020" cy="31260"/>
              </a:xfrm>
              <a:custGeom>
                <a:avLst/>
                <a:gdLst>
                  <a:gd name="connsiteX0" fmla="*/ 166021 w 166020"/>
                  <a:gd name="connsiteY0" fmla="*/ 18778 h 31260"/>
                  <a:gd name="connsiteX1" fmla="*/ 124587 w 166020"/>
                  <a:gd name="connsiteY1" fmla="*/ 9253 h 31260"/>
                  <a:gd name="connsiteX2" fmla="*/ 83725 w 166020"/>
                  <a:gd name="connsiteY2" fmla="*/ 12492 h 31260"/>
                  <a:gd name="connsiteX3" fmla="*/ 43339 w 166020"/>
                  <a:gd name="connsiteY3" fmla="*/ 26208 h 31260"/>
                  <a:gd name="connsiteX4" fmla="*/ 0 w 166020"/>
                  <a:gd name="connsiteY4" fmla="*/ 30303 h 31260"/>
                  <a:gd name="connsiteX5" fmla="*/ 40862 w 166020"/>
                  <a:gd name="connsiteY5" fmla="*/ 19445 h 31260"/>
                  <a:gd name="connsiteX6" fmla="*/ 81344 w 166020"/>
                  <a:gd name="connsiteY6" fmla="*/ 3538 h 31260"/>
                  <a:gd name="connsiteX7" fmla="*/ 103537 w 166020"/>
                  <a:gd name="connsiteY7" fmla="*/ 14 h 31260"/>
                  <a:gd name="connsiteX8" fmla="*/ 125730 w 166020"/>
                  <a:gd name="connsiteY8" fmla="*/ 2109 h 31260"/>
                  <a:gd name="connsiteX9" fmla="*/ 166021 w 166020"/>
                  <a:gd name="connsiteY9" fmla="*/ 18778 h 3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020" h="31260">
                    <a:moveTo>
                      <a:pt x="166021" y="18778"/>
                    </a:moveTo>
                    <a:cubicBezTo>
                      <a:pt x="152600" y="14082"/>
                      <a:pt x="138703" y="10891"/>
                      <a:pt x="124587" y="9253"/>
                    </a:cubicBezTo>
                    <a:cubicBezTo>
                      <a:pt x="110890" y="7453"/>
                      <a:pt x="96964" y="8558"/>
                      <a:pt x="83725" y="12492"/>
                    </a:cubicBezTo>
                    <a:cubicBezTo>
                      <a:pt x="70199" y="16016"/>
                      <a:pt x="57340" y="22017"/>
                      <a:pt x="43339" y="26208"/>
                    </a:cubicBezTo>
                    <a:cubicBezTo>
                      <a:pt x="29423" y="31018"/>
                      <a:pt x="14564" y="32418"/>
                      <a:pt x="0" y="30303"/>
                    </a:cubicBezTo>
                    <a:cubicBezTo>
                      <a:pt x="14097" y="28817"/>
                      <a:pt x="27889" y="25160"/>
                      <a:pt x="40862" y="19445"/>
                    </a:cubicBezTo>
                    <a:cubicBezTo>
                      <a:pt x="53950" y="13168"/>
                      <a:pt x="67485" y="7843"/>
                      <a:pt x="81344" y="3538"/>
                    </a:cubicBezTo>
                    <a:cubicBezTo>
                      <a:pt x="88582" y="1528"/>
                      <a:pt x="96031" y="347"/>
                      <a:pt x="103537" y="14"/>
                    </a:cubicBezTo>
                    <a:cubicBezTo>
                      <a:pt x="110985" y="-110"/>
                      <a:pt x="118434" y="595"/>
                      <a:pt x="125730" y="2109"/>
                    </a:cubicBezTo>
                    <a:cubicBezTo>
                      <a:pt x="140094" y="5071"/>
                      <a:pt x="153762" y="10730"/>
                      <a:pt x="166021" y="187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0D821B83-02D3-47DA-AF4B-C0681F64E250}"/>
                  </a:ext>
                </a:extLst>
              </p:cNvPr>
              <p:cNvSpPr/>
              <p:nvPr/>
            </p:nvSpPr>
            <p:spPr>
              <a:xfrm>
                <a:off x="6223158" y="5043546"/>
                <a:ext cx="205454" cy="13722"/>
              </a:xfrm>
              <a:custGeom>
                <a:avLst/>
                <a:gdLst>
                  <a:gd name="connsiteX0" fmla="*/ 0 w 205454"/>
                  <a:gd name="connsiteY0" fmla="*/ 9370 h 13722"/>
                  <a:gd name="connsiteX1" fmla="*/ 51149 w 205454"/>
                  <a:gd name="connsiteY1" fmla="*/ 1465 h 13722"/>
                  <a:gd name="connsiteX2" fmla="*/ 103537 w 205454"/>
                  <a:gd name="connsiteY2" fmla="*/ 1465 h 13722"/>
                  <a:gd name="connsiteX3" fmla="*/ 153924 w 205454"/>
                  <a:gd name="connsiteY3" fmla="*/ 5846 h 13722"/>
                  <a:gd name="connsiteX4" fmla="*/ 205454 w 205454"/>
                  <a:gd name="connsiteY4" fmla="*/ 7275 h 13722"/>
                  <a:gd name="connsiteX5" fmla="*/ 154019 w 205454"/>
                  <a:gd name="connsiteY5" fmla="*/ 13085 h 13722"/>
                  <a:gd name="connsiteX6" fmla="*/ 101917 w 205454"/>
                  <a:gd name="connsiteY6" fmla="*/ 10513 h 13722"/>
                  <a:gd name="connsiteX7" fmla="*/ 51530 w 205454"/>
                  <a:gd name="connsiteY7" fmla="*/ 8894 h 13722"/>
                  <a:gd name="connsiteX8" fmla="*/ 0 w 205454"/>
                  <a:gd name="connsiteY8" fmla="*/ 9370 h 1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454" h="13722">
                    <a:moveTo>
                      <a:pt x="0" y="9370"/>
                    </a:moveTo>
                    <a:cubicBezTo>
                      <a:pt x="16878" y="5732"/>
                      <a:pt x="33957" y="3093"/>
                      <a:pt x="51149" y="1465"/>
                    </a:cubicBezTo>
                    <a:cubicBezTo>
                      <a:pt x="68561" y="-488"/>
                      <a:pt x="86125" y="-488"/>
                      <a:pt x="103537" y="1465"/>
                    </a:cubicBezTo>
                    <a:cubicBezTo>
                      <a:pt x="120177" y="4370"/>
                      <a:pt x="137036" y="5836"/>
                      <a:pt x="153924" y="5846"/>
                    </a:cubicBezTo>
                    <a:lnTo>
                      <a:pt x="205454" y="7275"/>
                    </a:lnTo>
                    <a:cubicBezTo>
                      <a:pt x="188443" y="10256"/>
                      <a:pt x="171269" y="12199"/>
                      <a:pt x="154019" y="13085"/>
                    </a:cubicBezTo>
                    <a:cubicBezTo>
                      <a:pt x="136617" y="14466"/>
                      <a:pt x="119101" y="13599"/>
                      <a:pt x="101917" y="10513"/>
                    </a:cubicBezTo>
                    <a:cubicBezTo>
                      <a:pt x="85182" y="8723"/>
                      <a:pt x="68342" y="8180"/>
                      <a:pt x="51530" y="8894"/>
                    </a:cubicBezTo>
                    <a:cubicBezTo>
                      <a:pt x="34766" y="9084"/>
                      <a:pt x="17240" y="9275"/>
                      <a:pt x="0" y="93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1947DD0D-B57B-4E69-A4FA-D80D49571286}"/>
                  </a:ext>
                </a:extLst>
              </p:cNvPr>
              <p:cNvSpPr/>
              <p:nvPr/>
            </p:nvSpPr>
            <p:spPr>
              <a:xfrm>
                <a:off x="6110061" y="5049445"/>
                <a:ext cx="221206" cy="46366"/>
              </a:xfrm>
              <a:custGeom>
                <a:avLst/>
                <a:gdLst>
                  <a:gd name="connsiteX0" fmla="*/ 221206 w 221206"/>
                  <a:gd name="connsiteY0" fmla="*/ 10711 h 46366"/>
                  <a:gd name="connsiteX1" fmla="*/ 178630 w 221206"/>
                  <a:gd name="connsiteY1" fmla="*/ 21950 h 46366"/>
                  <a:gd name="connsiteX2" fmla="*/ 156722 w 221206"/>
                  <a:gd name="connsiteY2" fmla="*/ 25665 h 46366"/>
                  <a:gd name="connsiteX3" fmla="*/ 145292 w 221206"/>
                  <a:gd name="connsiteY3" fmla="*/ 26332 h 46366"/>
                  <a:gd name="connsiteX4" fmla="*/ 133862 w 221206"/>
                  <a:gd name="connsiteY4" fmla="*/ 24713 h 46366"/>
                  <a:gd name="connsiteX5" fmla="*/ 91095 w 221206"/>
                  <a:gd name="connsiteY5" fmla="*/ 14521 h 46366"/>
                  <a:gd name="connsiteX6" fmla="*/ 49375 w 221206"/>
                  <a:gd name="connsiteY6" fmla="*/ 9663 h 46366"/>
                  <a:gd name="connsiteX7" fmla="*/ 28420 w 221206"/>
                  <a:gd name="connsiteY7" fmla="*/ 13949 h 46366"/>
                  <a:gd name="connsiteX8" fmla="*/ 10799 w 221206"/>
                  <a:gd name="connsiteY8" fmla="*/ 22236 h 46366"/>
                  <a:gd name="connsiteX9" fmla="*/ 8989 w 221206"/>
                  <a:gd name="connsiteY9" fmla="*/ 27665 h 46366"/>
                  <a:gd name="connsiteX10" fmla="*/ 14704 w 221206"/>
                  <a:gd name="connsiteY10" fmla="*/ 32618 h 46366"/>
                  <a:gd name="connsiteX11" fmla="*/ 34611 w 221206"/>
                  <a:gd name="connsiteY11" fmla="*/ 38429 h 46366"/>
                  <a:gd name="connsiteX12" fmla="*/ 55852 w 221206"/>
                  <a:gd name="connsiteY12" fmla="*/ 40333 h 46366"/>
                  <a:gd name="connsiteX13" fmla="*/ 76045 w 221206"/>
                  <a:gd name="connsiteY13" fmla="*/ 36714 h 46366"/>
                  <a:gd name="connsiteX14" fmla="*/ 66520 w 221206"/>
                  <a:gd name="connsiteY14" fmla="*/ 28332 h 46366"/>
                  <a:gd name="connsiteX15" fmla="*/ 45089 w 221206"/>
                  <a:gd name="connsiteY15" fmla="*/ 23665 h 46366"/>
                  <a:gd name="connsiteX16" fmla="*/ 67092 w 221206"/>
                  <a:gd name="connsiteY16" fmla="*/ 25951 h 46366"/>
                  <a:gd name="connsiteX17" fmla="*/ 78046 w 221206"/>
                  <a:gd name="connsiteY17" fmla="*/ 29094 h 46366"/>
                  <a:gd name="connsiteX18" fmla="*/ 82427 w 221206"/>
                  <a:gd name="connsiteY18" fmla="*/ 34904 h 46366"/>
                  <a:gd name="connsiteX19" fmla="*/ 78046 w 221206"/>
                  <a:gd name="connsiteY19" fmla="*/ 40524 h 46366"/>
                  <a:gd name="connsiteX20" fmla="*/ 55662 w 221206"/>
                  <a:gd name="connsiteY20" fmla="*/ 46144 h 46366"/>
                  <a:gd name="connsiteX21" fmla="*/ 33183 w 221206"/>
                  <a:gd name="connsiteY21" fmla="*/ 45477 h 46366"/>
                  <a:gd name="connsiteX22" fmla="*/ 10799 w 221206"/>
                  <a:gd name="connsiteY22" fmla="*/ 39953 h 46366"/>
                  <a:gd name="connsiteX23" fmla="*/ 607 w 221206"/>
                  <a:gd name="connsiteY23" fmla="*/ 30428 h 46366"/>
                  <a:gd name="connsiteX24" fmla="*/ 607 w 221206"/>
                  <a:gd name="connsiteY24" fmla="*/ 22427 h 46366"/>
                  <a:gd name="connsiteX25" fmla="*/ 4512 w 221206"/>
                  <a:gd name="connsiteY25" fmla="*/ 15949 h 46366"/>
                  <a:gd name="connsiteX26" fmla="*/ 25944 w 221206"/>
                  <a:gd name="connsiteY26" fmla="*/ 5186 h 46366"/>
                  <a:gd name="connsiteX27" fmla="*/ 48042 w 221206"/>
                  <a:gd name="connsiteY27" fmla="*/ 424 h 46366"/>
                  <a:gd name="connsiteX28" fmla="*/ 71283 w 221206"/>
                  <a:gd name="connsiteY28" fmla="*/ 1376 h 46366"/>
                  <a:gd name="connsiteX29" fmla="*/ 93190 w 221206"/>
                  <a:gd name="connsiteY29" fmla="*/ 5948 h 46366"/>
                  <a:gd name="connsiteX30" fmla="*/ 135481 w 221206"/>
                  <a:gd name="connsiteY30" fmla="*/ 17664 h 46366"/>
                  <a:gd name="connsiteX31" fmla="*/ 156246 w 221206"/>
                  <a:gd name="connsiteY31" fmla="*/ 19760 h 46366"/>
                  <a:gd name="connsiteX32" fmla="*/ 177867 w 221206"/>
                  <a:gd name="connsiteY32" fmla="*/ 17473 h 46366"/>
                  <a:gd name="connsiteX33" fmla="*/ 221206 w 221206"/>
                  <a:gd name="connsiteY33" fmla="*/ 10711 h 4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1206" h="46366">
                    <a:moveTo>
                      <a:pt x="221206" y="10711"/>
                    </a:moveTo>
                    <a:cubicBezTo>
                      <a:pt x="207205" y="15092"/>
                      <a:pt x="192631" y="18616"/>
                      <a:pt x="178630" y="21950"/>
                    </a:cubicBezTo>
                    <a:cubicBezTo>
                      <a:pt x="171390" y="23474"/>
                      <a:pt x="164151" y="24808"/>
                      <a:pt x="156722" y="25665"/>
                    </a:cubicBezTo>
                    <a:cubicBezTo>
                      <a:pt x="152931" y="26179"/>
                      <a:pt x="149112" y="26398"/>
                      <a:pt x="145292" y="26332"/>
                    </a:cubicBezTo>
                    <a:cubicBezTo>
                      <a:pt x="141453" y="26046"/>
                      <a:pt x="137634" y="25503"/>
                      <a:pt x="133862" y="24713"/>
                    </a:cubicBezTo>
                    <a:cubicBezTo>
                      <a:pt x="119289" y="21760"/>
                      <a:pt x="105287" y="17569"/>
                      <a:pt x="91095" y="14521"/>
                    </a:cubicBezTo>
                    <a:cubicBezTo>
                      <a:pt x="77531" y="10711"/>
                      <a:pt x="63453" y="9073"/>
                      <a:pt x="49375" y="9663"/>
                    </a:cubicBezTo>
                    <a:cubicBezTo>
                      <a:pt x="42308" y="10663"/>
                      <a:pt x="35307" y="12092"/>
                      <a:pt x="28420" y="13949"/>
                    </a:cubicBezTo>
                    <a:cubicBezTo>
                      <a:pt x="22019" y="15416"/>
                      <a:pt x="16009" y="18245"/>
                      <a:pt x="10799" y="22236"/>
                    </a:cubicBezTo>
                    <a:cubicBezTo>
                      <a:pt x="8799" y="24236"/>
                      <a:pt x="8323" y="25570"/>
                      <a:pt x="8989" y="27665"/>
                    </a:cubicBezTo>
                    <a:cubicBezTo>
                      <a:pt x="9656" y="29761"/>
                      <a:pt x="11847" y="31094"/>
                      <a:pt x="14704" y="32618"/>
                    </a:cubicBezTo>
                    <a:cubicBezTo>
                      <a:pt x="21048" y="35438"/>
                      <a:pt x="27744" y="37390"/>
                      <a:pt x="34611" y="38429"/>
                    </a:cubicBezTo>
                    <a:cubicBezTo>
                      <a:pt x="41622" y="39686"/>
                      <a:pt x="48728" y="40324"/>
                      <a:pt x="55852" y="40333"/>
                    </a:cubicBezTo>
                    <a:cubicBezTo>
                      <a:pt x="62767" y="40610"/>
                      <a:pt x="69654" y="39372"/>
                      <a:pt x="76045" y="36714"/>
                    </a:cubicBezTo>
                    <a:cubicBezTo>
                      <a:pt x="83856" y="33952"/>
                      <a:pt x="72997" y="30142"/>
                      <a:pt x="66520" y="28332"/>
                    </a:cubicBezTo>
                    <a:cubicBezTo>
                      <a:pt x="59472" y="26379"/>
                      <a:pt x="52309" y="24827"/>
                      <a:pt x="45089" y="23665"/>
                    </a:cubicBezTo>
                    <a:cubicBezTo>
                      <a:pt x="52471" y="23865"/>
                      <a:pt x="59824" y="24627"/>
                      <a:pt x="67092" y="25951"/>
                    </a:cubicBezTo>
                    <a:cubicBezTo>
                      <a:pt x="70863" y="26522"/>
                      <a:pt x="74540" y="27580"/>
                      <a:pt x="78046" y="29094"/>
                    </a:cubicBezTo>
                    <a:cubicBezTo>
                      <a:pt x="80512" y="30008"/>
                      <a:pt x="82217" y="32275"/>
                      <a:pt x="82427" y="34904"/>
                    </a:cubicBezTo>
                    <a:cubicBezTo>
                      <a:pt x="81941" y="37371"/>
                      <a:pt x="80312" y="39448"/>
                      <a:pt x="78046" y="40524"/>
                    </a:cubicBezTo>
                    <a:cubicBezTo>
                      <a:pt x="71121" y="44115"/>
                      <a:pt x="63463" y="46030"/>
                      <a:pt x="55662" y="46144"/>
                    </a:cubicBezTo>
                    <a:cubicBezTo>
                      <a:pt x="48165" y="46591"/>
                      <a:pt x="40641" y="46363"/>
                      <a:pt x="33183" y="45477"/>
                    </a:cubicBezTo>
                    <a:cubicBezTo>
                      <a:pt x="25477" y="44839"/>
                      <a:pt x="17924" y="42972"/>
                      <a:pt x="10799" y="39953"/>
                    </a:cubicBezTo>
                    <a:cubicBezTo>
                      <a:pt x="6322" y="38181"/>
                      <a:pt x="2674" y="34781"/>
                      <a:pt x="607" y="30428"/>
                    </a:cubicBezTo>
                    <a:cubicBezTo>
                      <a:pt x="-202" y="27818"/>
                      <a:pt x="-202" y="25027"/>
                      <a:pt x="607" y="22427"/>
                    </a:cubicBezTo>
                    <a:cubicBezTo>
                      <a:pt x="1379" y="19988"/>
                      <a:pt x="2722" y="17769"/>
                      <a:pt x="4512" y="15949"/>
                    </a:cubicBezTo>
                    <a:cubicBezTo>
                      <a:pt x="10732" y="10749"/>
                      <a:pt x="18067" y="7072"/>
                      <a:pt x="25944" y="5186"/>
                    </a:cubicBezTo>
                    <a:cubicBezTo>
                      <a:pt x="33202" y="3138"/>
                      <a:pt x="40584" y="1548"/>
                      <a:pt x="48042" y="424"/>
                    </a:cubicBezTo>
                    <a:cubicBezTo>
                      <a:pt x="55795" y="-367"/>
                      <a:pt x="63625" y="-53"/>
                      <a:pt x="71283" y="1376"/>
                    </a:cubicBezTo>
                    <a:cubicBezTo>
                      <a:pt x="78712" y="2519"/>
                      <a:pt x="85951" y="4139"/>
                      <a:pt x="93190" y="5948"/>
                    </a:cubicBezTo>
                    <a:cubicBezTo>
                      <a:pt x="107478" y="9568"/>
                      <a:pt x="121765" y="13854"/>
                      <a:pt x="135481" y="17664"/>
                    </a:cubicBezTo>
                    <a:cubicBezTo>
                      <a:pt x="142196" y="19740"/>
                      <a:pt x="149254" y="20455"/>
                      <a:pt x="156246" y="19760"/>
                    </a:cubicBezTo>
                    <a:cubicBezTo>
                      <a:pt x="163390" y="19760"/>
                      <a:pt x="170629" y="18426"/>
                      <a:pt x="177867" y="17473"/>
                    </a:cubicBezTo>
                    <a:cubicBezTo>
                      <a:pt x="192346" y="15759"/>
                      <a:pt x="206728" y="13092"/>
                      <a:pt x="221206" y="107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4F92C60D-BE71-4D3C-8B2F-16108FF90DB0}"/>
                  </a:ext>
                </a:extLst>
              </p:cNvPr>
              <p:cNvSpPr/>
              <p:nvPr/>
            </p:nvSpPr>
            <p:spPr>
              <a:xfrm>
                <a:off x="6118193" y="5093969"/>
                <a:ext cx="115823" cy="21948"/>
              </a:xfrm>
              <a:custGeom>
                <a:avLst/>
                <a:gdLst>
                  <a:gd name="connsiteX0" fmla="*/ 115824 w 115823"/>
                  <a:gd name="connsiteY0" fmla="*/ 0 h 21948"/>
                  <a:gd name="connsiteX1" fmla="*/ 59341 w 115823"/>
                  <a:gd name="connsiteY1" fmla="*/ 18193 h 21948"/>
                  <a:gd name="connsiteX2" fmla="*/ 29718 w 115823"/>
                  <a:gd name="connsiteY2" fmla="*/ 21717 h 21948"/>
                  <a:gd name="connsiteX3" fmla="*/ 0 w 115823"/>
                  <a:gd name="connsiteY3" fmla="*/ 17240 h 21948"/>
                  <a:gd name="connsiteX4" fmla="*/ 28575 w 115823"/>
                  <a:gd name="connsiteY4" fmla="*/ 14478 h 21948"/>
                  <a:gd name="connsiteX5" fmla="*/ 57150 w 115823"/>
                  <a:gd name="connsiteY5" fmla="*/ 9049 h 21948"/>
                  <a:gd name="connsiteX6" fmla="*/ 115824 w 115823"/>
                  <a:gd name="connsiteY6" fmla="*/ 0 h 2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23" h="21948">
                    <a:moveTo>
                      <a:pt x="115824" y="0"/>
                    </a:moveTo>
                    <a:cubicBezTo>
                      <a:pt x="97850" y="8449"/>
                      <a:pt x="78867" y="14564"/>
                      <a:pt x="59341" y="18193"/>
                    </a:cubicBezTo>
                    <a:cubicBezTo>
                      <a:pt x="49558" y="20031"/>
                      <a:pt x="39662" y="21212"/>
                      <a:pt x="29718" y="21717"/>
                    </a:cubicBezTo>
                    <a:cubicBezTo>
                      <a:pt x="19602" y="22574"/>
                      <a:pt x="9420" y="21041"/>
                      <a:pt x="0" y="17240"/>
                    </a:cubicBezTo>
                    <a:cubicBezTo>
                      <a:pt x="9601" y="17393"/>
                      <a:pt x="19183" y="16469"/>
                      <a:pt x="28575" y="14478"/>
                    </a:cubicBezTo>
                    <a:lnTo>
                      <a:pt x="57150" y="9049"/>
                    </a:lnTo>
                    <a:cubicBezTo>
                      <a:pt x="76772" y="5525"/>
                      <a:pt x="95917" y="1905"/>
                      <a:pt x="1158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E5D72887-6FB4-44A3-9C81-BE05BD4CD539}"/>
                  </a:ext>
                </a:extLst>
              </p:cNvPr>
              <p:cNvSpPr/>
              <p:nvPr/>
            </p:nvSpPr>
            <p:spPr>
              <a:xfrm>
                <a:off x="6323266" y="5130355"/>
                <a:ext cx="89820" cy="24560"/>
              </a:xfrm>
              <a:custGeom>
                <a:avLst/>
                <a:gdLst>
                  <a:gd name="connsiteX0" fmla="*/ 0 w 89820"/>
                  <a:gd name="connsiteY0" fmla="*/ 0 h 24560"/>
                  <a:gd name="connsiteX1" fmla="*/ 44291 w 89820"/>
                  <a:gd name="connsiteY1" fmla="*/ 13145 h 24560"/>
                  <a:gd name="connsiteX2" fmla="*/ 66580 w 89820"/>
                  <a:gd name="connsiteY2" fmla="*/ 17240 h 24560"/>
                  <a:gd name="connsiteX3" fmla="*/ 89821 w 89820"/>
                  <a:gd name="connsiteY3" fmla="*/ 19145 h 24560"/>
                  <a:gd name="connsiteX4" fmla="*/ 66294 w 89820"/>
                  <a:gd name="connsiteY4" fmla="*/ 24479 h 24560"/>
                  <a:gd name="connsiteX5" fmla="*/ 42196 w 89820"/>
                  <a:gd name="connsiteY5" fmla="*/ 22098 h 24560"/>
                  <a:gd name="connsiteX6" fmla="*/ 19526 w 89820"/>
                  <a:gd name="connsiteY6" fmla="*/ 13811 h 24560"/>
                  <a:gd name="connsiteX7" fmla="*/ 0 w 89820"/>
                  <a:gd name="connsiteY7" fmla="*/ 0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20" h="24560">
                    <a:moveTo>
                      <a:pt x="0" y="0"/>
                    </a:moveTo>
                    <a:cubicBezTo>
                      <a:pt x="15145" y="4858"/>
                      <a:pt x="29528" y="9525"/>
                      <a:pt x="44291" y="13145"/>
                    </a:cubicBezTo>
                    <a:cubicBezTo>
                      <a:pt x="51635" y="14945"/>
                      <a:pt x="59074" y="16307"/>
                      <a:pt x="66580" y="17240"/>
                    </a:cubicBezTo>
                    <a:cubicBezTo>
                      <a:pt x="74200" y="18383"/>
                      <a:pt x="81725" y="18574"/>
                      <a:pt x="89821" y="19145"/>
                    </a:cubicBezTo>
                    <a:cubicBezTo>
                      <a:pt x="82401" y="22441"/>
                      <a:pt x="74409" y="24251"/>
                      <a:pt x="66294" y="24479"/>
                    </a:cubicBezTo>
                    <a:cubicBezTo>
                      <a:pt x="58188" y="24832"/>
                      <a:pt x="50073" y="24032"/>
                      <a:pt x="42196" y="22098"/>
                    </a:cubicBezTo>
                    <a:cubicBezTo>
                      <a:pt x="34338" y="20250"/>
                      <a:pt x="26727" y="17469"/>
                      <a:pt x="19526" y="13811"/>
                    </a:cubicBezTo>
                    <a:cubicBezTo>
                      <a:pt x="12345" y="10239"/>
                      <a:pt x="5763" y="558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6" name="任意多边形: 形状 495">
              <a:extLst>
                <a:ext uri="{FF2B5EF4-FFF2-40B4-BE49-F238E27FC236}">
                  <a16:creationId xmlns:a16="http://schemas.microsoft.com/office/drawing/2014/main" id="{E225677A-F7F1-4B04-ACB1-50D41323769C}"/>
                </a:ext>
              </a:extLst>
            </p:cNvPr>
            <p:cNvSpPr/>
            <p:nvPr/>
          </p:nvSpPr>
          <p:spPr>
            <a:xfrm>
              <a:off x="8339768" y="5705138"/>
              <a:ext cx="552898" cy="320329"/>
            </a:xfrm>
            <a:custGeom>
              <a:avLst/>
              <a:gdLst>
                <a:gd name="connsiteX0" fmla="*/ 419158 w 452713"/>
                <a:gd name="connsiteY0" fmla="*/ 0 h 262286"/>
                <a:gd name="connsiteX1" fmla="*/ 5678 w 452713"/>
                <a:gd name="connsiteY1" fmla="*/ 112204 h 262286"/>
                <a:gd name="connsiteX2" fmla="*/ 65876 w 452713"/>
                <a:gd name="connsiteY2" fmla="*/ 261938 h 262286"/>
                <a:gd name="connsiteX3" fmla="*/ 446876 w 452713"/>
                <a:gd name="connsiteY3" fmla="*/ 90488 h 262286"/>
                <a:gd name="connsiteX4" fmla="*/ 419158 w 452713"/>
                <a:gd name="connsiteY4" fmla="*/ 0 h 26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713" h="262286">
                  <a:moveTo>
                    <a:pt x="419158" y="0"/>
                  </a:moveTo>
                  <a:cubicBezTo>
                    <a:pt x="419158" y="0"/>
                    <a:pt x="22727" y="89059"/>
                    <a:pt x="5678" y="112204"/>
                  </a:cubicBezTo>
                  <a:cubicBezTo>
                    <a:pt x="-11372" y="135350"/>
                    <a:pt x="10345" y="252603"/>
                    <a:pt x="65876" y="261938"/>
                  </a:cubicBezTo>
                  <a:cubicBezTo>
                    <a:pt x="121406" y="271272"/>
                    <a:pt x="446876" y="90488"/>
                    <a:pt x="446876" y="90488"/>
                  </a:cubicBezTo>
                  <a:cubicBezTo>
                    <a:pt x="446876" y="90488"/>
                    <a:pt x="471641" y="43529"/>
                    <a:pt x="419158" y="0"/>
                  </a:cubicBezTo>
                  <a:close/>
                </a:path>
              </a:pathLst>
            </a:custGeom>
            <a:solidFill>
              <a:srgbClr val="00B16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E43D014D-F253-4CDB-AB02-C18CC63CEFF7}"/>
                </a:ext>
              </a:extLst>
            </p:cNvPr>
            <p:cNvSpPr/>
            <p:nvPr/>
          </p:nvSpPr>
          <p:spPr>
            <a:xfrm>
              <a:off x="8339768" y="5705138"/>
              <a:ext cx="552898" cy="320329"/>
            </a:xfrm>
            <a:custGeom>
              <a:avLst/>
              <a:gdLst>
                <a:gd name="connsiteX0" fmla="*/ 419158 w 452713"/>
                <a:gd name="connsiteY0" fmla="*/ 0 h 262286"/>
                <a:gd name="connsiteX1" fmla="*/ 5678 w 452713"/>
                <a:gd name="connsiteY1" fmla="*/ 112204 h 262286"/>
                <a:gd name="connsiteX2" fmla="*/ 65876 w 452713"/>
                <a:gd name="connsiteY2" fmla="*/ 261938 h 262286"/>
                <a:gd name="connsiteX3" fmla="*/ 446876 w 452713"/>
                <a:gd name="connsiteY3" fmla="*/ 90488 h 262286"/>
                <a:gd name="connsiteX4" fmla="*/ 419158 w 452713"/>
                <a:gd name="connsiteY4" fmla="*/ 0 h 26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713" h="262286">
                  <a:moveTo>
                    <a:pt x="419158" y="0"/>
                  </a:moveTo>
                  <a:cubicBezTo>
                    <a:pt x="419158" y="0"/>
                    <a:pt x="22727" y="89059"/>
                    <a:pt x="5678" y="112204"/>
                  </a:cubicBezTo>
                  <a:cubicBezTo>
                    <a:pt x="-11372" y="135350"/>
                    <a:pt x="10345" y="252603"/>
                    <a:pt x="65876" y="261938"/>
                  </a:cubicBezTo>
                  <a:cubicBezTo>
                    <a:pt x="121406" y="271272"/>
                    <a:pt x="446876" y="90488"/>
                    <a:pt x="446876" y="90488"/>
                  </a:cubicBezTo>
                  <a:cubicBezTo>
                    <a:pt x="446876" y="90488"/>
                    <a:pt x="471641" y="43529"/>
                    <a:pt x="419158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E0EC0972-DC3A-4937-9312-C8050F16088A}"/>
                </a:ext>
              </a:extLst>
            </p:cNvPr>
            <p:cNvSpPr/>
            <p:nvPr/>
          </p:nvSpPr>
          <p:spPr>
            <a:xfrm>
              <a:off x="8343012" y="5845272"/>
              <a:ext cx="83371" cy="174660"/>
            </a:xfrm>
            <a:custGeom>
              <a:avLst/>
              <a:gdLst>
                <a:gd name="connsiteX0" fmla="*/ 6546 w 68264"/>
                <a:gd name="connsiteY0" fmla="*/ 987 h 143012"/>
                <a:gd name="connsiteX1" fmla="*/ 61505 w 68264"/>
                <a:gd name="connsiteY1" fmla="*/ 67662 h 143012"/>
                <a:gd name="connsiteX2" fmla="*/ 61505 w 68264"/>
                <a:gd name="connsiteY2" fmla="*/ 142910 h 143012"/>
                <a:gd name="connsiteX3" fmla="*/ 8832 w 68264"/>
                <a:gd name="connsiteY3" fmla="*/ 76235 h 143012"/>
                <a:gd name="connsiteX4" fmla="*/ 6546 w 68264"/>
                <a:gd name="connsiteY4" fmla="*/ 987 h 1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64" h="143012">
                  <a:moveTo>
                    <a:pt x="6546" y="987"/>
                  </a:moveTo>
                  <a:cubicBezTo>
                    <a:pt x="16928" y="-5966"/>
                    <a:pt x="49599" y="24609"/>
                    <a:pt x="61505" y="67662"/>
                  </a:cubicBezTo>
                  <a:cubicBezTo>
                    <a:pt x="72745" y="109096"/>
                    <a:pt x="67982" y="141386"/>
                    <a:pt x="61505" y="142910"/>
                  </a:cubicBezTo>
                  <a:cubicBezTo>
                    <a:pt x="55028" y="144434"/>
                    <a:pt x="25024" y="129289"/>
                    <a:pt x="8832" y="76235"/>
                  </a:cubicBezTo>
                  <a:cubicBezTo>
                    <a:pt x="-2979" y="38706"/>
                    <a:pt x="-2122" y="6416"/>
                    <a:pt x="6546" y="9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99" name="图形 2">
              <a:extLst>
                <a:ext uri="{FF2B5EF4-FFF2-40B4-BE49-F238E27FC236}">
                  <a16:creationId xmlns:a16="http://schemas.microsoft.com/office/drawing/2014/main" id="{14472582-2B7F-4466-816E-47C87558D36E}"/>
                </a:ext>
              </a:extLst>
            </p:cNvPr>
            <p:cNvGrpSpPr/>
            <p:nvPr/>
          </p:nvGrpSpPr>
          <p:grpSpPr>
            <a:xfrm>
              <a:off x="8403936" y="5731052"/>
              <a:ext cx="473108" cy="267349"/>
              <a:chOff x="5756243" y="5110235"/>
              <a:chExt cx="387381" cy="218906"/>
            </a:xfrm>
            <a:solidFill>
              <a:srgbClr val="000000"/>
            </a:solidFill>
          </p:grpSpPr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1F23B4E4-E7D7-4918-A125-1B6962C79319}"/>
                  </a:ext>
                </a:extLst>
              </p:cNvPr>
              <p:cNvSpPr/>
              <p:nvPr/>
            </p:nvSpPr>
            <p:spPr>
              <a:xfrm>
                <a:off x="5756243" y="5122544"/>
                <a:ext cx="265842" cy="77533"/>
              </a:xfrm>
              <a:custGeom>
                <a:avLst/>
                <a:gdLst>
                  <a:gd name="connsiteX0" fmla="*/ 0 w 265842"/>
                  <a:gd name="connsiteY0" fmla="*/ 77534 h 77533"/>
                  <a:gd name="connsiteX1" fmla="*/ 64770 w 265842"/>
                  <a:gd name="connsiteY1" fmla="*/ 52673 h 77533"/>
                  <a:gd name="connsiteX2" fmla="*/ 98298 w 265842"/>
                  <a:gd name="connsiteY2" fmla="*/ 43148 h 77533"/>
                  <a:gd name="connsiteX3" fmla="*/ 115729 w 265842"/>
                  <a:gd name="connsiteY3" fmla="*/ 40005 h 77533"/>
                  <a:gd name="connsiteX4" fmla="*/ 132493 w 265842"/>
                  <a:gd name="connsiteY4" fmla="*/ 37624 h 77533"/>
                  <a:gd name="connsiteX5" fmla="*/ 199168 w 265842"/>
                  <a:gd name="connsiteY5" fmla="*/ 20003 h 77533"/>
                  <a:gd name="connsiteX6" fmla="*/ 265843 w 265842"/>
                  <a:gd name="connsiteY6" fmla="*/ 0 h 77533"/>
                  <a:gd name="connsiteX7" fmla="*/ 201930 w 265842"/>
                  <a:gd name="connsiteY7" fmla="*/ 26765 h 77533"/>
                  <a:gd name="connsiteX8" fmla="*/ 135255 w 265842"/>
                  <a:gd name="connsiteY8" fmla="*/ 46673 h 77533"/>
                  <a:gd name="connsiteX9" fmla="*/ 117824 w 265842"/>
                  <a:gd name="connsiteY9" fmla="*/ 48959 h 77533"/>
                  <a:gd name="connsiteX10" fmla="*/ 101251 w 265842"/>
                  <a:gd name="connsiteY10" fmla="*/ 51721 h 77533"/>
                  <a:gd name="connsiteX11" fmla="*/ 67818 w 265842"/>
                  <a:gd name="connsiteY11" fmla="*/ 59531 h 77533"/>
                  <a:gd name="connsiteX12" fmla="*/ 34480 w 265842"/>
                  <a:gd name="connsiteY12" fmla="*/ 68485 h 7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842" h="77533">
                    <a:moveTo>
                      <a:pt x="0" y="77534"/>
                    </a:moveTo>
                    <a:cubicBezTo>
                      <a:pt x="21136" y="68113"/>
                      <a:pt x="42758" y="59817"/>
                      <a:pt x="64770" y="52673"/>
                    </a:cubicBezTo>
                    <a:cubicBezTo>
                      <a:pt x="75724" y="48959"/>
                      <a:pt x="86963" y="45911"/>
                      <a:pt x="98298" y="43148"/>
                    </a:cubicBezTo>
                    <a:cubicBezTo>
                      <a:pt x="104042" y="41758"/>
                      <a:pt x="109861" y="40700"/>
                      <a:pt x="115729" y="40005"/>
                    </a:cubicBezTo>
                    <a:cubicBezTo>
                      <a:pt x="122015" y="39243"/>
                      <a:pt x="126778" y="38767"/>
                      <a:pt x="132493" y="37624"/>
                    </a:cubicBezTo>
                    <a:cubicBezTo>
                      <a:pt x="154686" y="33242"/>
                      <a:pt x="176689" y="26384"/>
                      <a:pt x="199168" y="20003"/>
                    </a:cubicBezTo>
                    <a:lnTo>
                      <a:pt x="265843" y="0"/>
                    </a:lnTo>
                    <a:cubicBezTo>
                      <a:pt x="244983" y="10096"/>
                      <a:pt x="223552" y="19050"/>
                      <a:pt x="201930" y="26765"/>
                    </a:cubicBezTo>
                    <a:cubicBezTo>
                      <a:pt x="180232" y="35052"/>
                      <a:pt x="157944" y="41701"/>
                      <a:pt x="135255" y="46673"/>
                    </a:cubicBezTo>
                    <a:cubicBezTo>
                      <a:pt x="129730" y="47816"/>
                      <a:pt x="122968" y="48387"/>
                      <a:pt x="117824" y="48959"/>
                    </a:cubicBezTo>
                    <a:cubicBezTo>
                      <a:pt x="112252" y="49597"/>
                      <a:pt x="106728" y="50521"/>
                      <a:pt x="101251" y="51721"/>
                    </a:cubicBezTo>
                    <a:cubicBezTo>
                      <a:pt x="90011" y="53816"/>
                      <a:pt x="78962" y="56769"/>
                      <a:pt x="67818" y="59531"/>
                    </a:cubicBezTo>
                    <a:cubicBezTo>
                      <a:pt x="56674" y="62294"/>
                      <a:pt x="45625" y="65342"/>
                      <a:pt x="34480" y="684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D0B7C526-3A9B-4DEB-9110-6DBAE3D71DCC}"/>
                  </a:ext>
                </a:extLst>
              </p:cNvPr>
              <p:cNvSpPr/>
              <p:nvPr/>
            </p:nvSpPr>
            <p:spPr>
              <a:xfrm>
                <a:off x="5806630" y="5148833"/>
                <a:ext cx="186594" cy="54959"/>
              </a:xfrm>
              <a:custGeom>
                <a:avLst/>
                <a:gdLst>
                  <a:gd name="connsiteX0" fmla="*/ 0 w 186594"/>
                  <a:gd name="connsiteY0" fmla="*/ 54959 h 54959"/>
                  <a:gd name="connsiteX1" fmla="*/ 48482 w 186594"/>
                  <a:gd name="connsiteY1" fmla="*/ 45434 h 54959"/>
                  <a:gd name="connsiteX2" fmla="*/ 96107 w 186594"/>
                  <a:gd name="connsiteY2" fmla="*/ 35909 h 54959"/>
                  <a:gd name="connsiteX3" fmla="*/ 141351 w 186594"/>
                  <a:gd name="connsiteY3" fmla="*/ 19050 h 54959"/>
                  <a:gd name="connsiteX4" fmla="*/ 186595 w 186594"/>
                  <a:gd name="connsiteY4" fmla="*/ 0 h 54959"/>
                  <a:gd name="connsiteX5" fmla="*/ 144494 w 186594"/>
                  <a:gd name="connsiteY5" fmla="*/ 26003 h 54959"/>
                  <a:gd name="connsiteX6" fmla="*/ 98298 w 186594"/>
                  <a:gd name="connsiteY6" fmla="*/ 45053 h 54959"/>
                  <a:gd name="connsiteX7" fmla="*/ 49149 w 186594"/>
                  <a:gd name="connsiteY7" fmla="*/ 52292 h 54959"/>
                  <a:gd name="connsiteX8" fmla="*/ 0 w 186594"/>
                  <a:gd name="connsiteY8" fmla="*/ 54959 h 5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594" h="54959">
                    <a:moveTo>
                      <a:pt x="0" y="54959"/>
                    </a:moveTo>
                    <a:cubicBezTo>
                      <a:pt x="16193" y="51626"/>
                      <a:pt x="32290" y="48578"/>
                      <a:pt x="48482" y="45434"/>
                    </a:cubicBezTo>
                    <a:cubicBezTo>
                      <a:pt x="64675" y="42291"/>
                      <a:pt x="80772" y="40100"/>
                      <a:pt x="96107" y="35909"/>
                    </a:cubicBezTo>
                    <a:cubicBezTo>
                      <a:pt x="111624" y="31547"/>
                      <a:pt x="126759" y="25908"/>
                      <a:pt x="141351" y="19050"/>
                    </a:cubicBezTo>
                    <a:cubicBezTo>
                      <a:pt x="156277" y="12697"/>
                      <a:pt x="171355" y="6353"/>
                      <a:pt x="186595" y="0"/>
                    </a:cubicBezTo>
                    <a:cubicBezTo>
                      <a:pt x="173098" y="9515"/>
                      <a:pt x="159039" y="18202"/>
                      <a:pt x="144494" y="26003"/>
                    </a:cubicBezTo>
                    <a:cubicBezTo>
                      <a:pt x="129912" y="34185"/>
                      <a:pt x="114405" y="40577"/>
                      <a:pt x="98298" y="45053"/>
                    </a:cubicBezTo>
                    <a:cubicBezTo>
                      <a:pt x="82087" y="48539"/>
                      <a:pt x="65675" y="50959"/>
                      <a:pt x="49149" y="52292"/>
                    </a:cubicBezTo>
                    <a:cubicBezTo>
                      <a:pt x="32823" y="54026"/>
                      <a:pt x="16421" y="54921"/>
                      <a:pt x="0" y="549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6AFF2971-C586-41C6-A1FF-638CDCF14C49}"/>
                  </a:ext>
                </a:extLst>
              </p:cNvPr>
              <p:cNvSpPr/>
              <p:nvPr/>
            </p:nvSpPr>
            <p:spPr>
              <a:xfrm>
                <a:off x="6004464" y="5110235"/>
                <a:ext cx="129135" cy="62146"/>
              </a:xfrm>
              <a:custGeom>
                <a:avLst/>
                <a:gdLst>
                  <a:gd name="connsiteX0" fmla="*/ 0 w 129135"/>
                  <a:gd name="connsiteY0" fmla="*/ 58029 h 62146"/>
                  <a:gd name="connsiteX1" fmla="*/ 58293 w 129135"/>
                  <a:gd name="connsiteY1" fmla="*/ 7928 h 62146"/>
                  <a:gd name="connsiteX2" fmla="*/ 97346 w 129135"/>
                  <a:gd name="connsiteY2" fmla="*/ 22 h 62146"/>
                  <a:gd name="connsiteX3" fmla="*/ 117538 w 129135"/>
                  <a:gd name="connsiteY3" fmla="*/ 4879 h 62146"/>
                  <a:gd name="connsiteX4" fmla="*/ 127063 w 129135"/>
                  <a:gd name="connsiteY4" fmla="*/ 11642 h 62146"/>
                  <a:gd name="connsiteX5" fmla="*/ 129064 w 129135"/>
                  <a:gd name="connsiteY5" fmla="*/ 15071 h 62146"/>
                  <a:gd name="connsiteX6" fmla="*/ 129064 w 129135"/>
                  <a:gd name="connsiteY6" fmla="*/ 17738 h 62146"/>
                  <a:gd name="connsiteX7" fmla="*/ 129064 w 129135"/>
                  <a:gd name="connsiteY7" fmla="*/ 19548 h 62146"/>
                  <a:gd name="connsiteX8" fmla="*/ 127445 w 129135"/>
                  <a:gd name="connsiteY8" fmla="*/ 25168 h 62146"/>
                  <a:gd name="connsiteX9" fmla="*/ 100870 w 129135"/>
                  <a:gd name="connsiteY9" fmla="*/ 55934 h 62146"/>
                  <a:gd name="connsiteX10" fmla="*/ 80867 w 129135"/>
                  <a:gd name="connsiteY10" fmla="*/ 62029 h 62146"/>
                  <a:gd name="connsiteX11" fmla="*/ 60960 w 129135"/>
                  <a:gd name="connsiteY11" fmla="*/ 60886 h 62146"/>
                  <a:gd name="connsiteX12" fmla="*/ 41910 w 129135"/>
                  <a:gd name="connsiteY12" fmla="*/ 52219 h 62146"/>
                  <a:gd name="connsiteX13" fmla="*/ 40386 w 129135"/>
                  <a:gd name="connsiteY13" fmla="*/ 45456 h 62146"/>
                  <a:gd name="connsiteX14" fmla="*/ 43625 w 129135"/>
                  <a:gd name="connsiteY14" fmla="*/ 40122 h 62146"/>
                  <a:gd name="connsiteX15" fmla="*/ 51911 w 129135"/>
                  <a:gd name="connsiteY15" fmla="*/ 34217 h 62146"/>
                  <a:gd name="connsiteX16" fmla="*/ 70199 w 129135"/>
                  <a:gd name="connsiteY16" fmla="*/ 27168 h 62146"/>
                  <a:gd name="connsiteX17" fmla="*/ 89249 w 129135"/>
                  <a:gd name="connsiteY17" fmla="*/ 27168 h 62146"/>
                  <a:gd name="connsiteX18" fmla="*/ 70675 w 129135"/>
                  <a:gd name="connsiteY18" fmla="*/ 29930 h 62146"/>
                  <a:gd name="connsiteX19" fmla="*/ 54102 w 129135"/>
                  <a:gd name="connsiteY19" fmla="*/ 38408 h 62146"/>
                  <a:gd name="connsiteX20" fmla="*/ 46387 w 129135"/>
                  <a:gd name="connsiteY20" fmla="*/ 49076 h 62146"/>
                  <a:gd name="connsiteX21" fmla="*/ 61913 w 129135"/>
                  <a:gd name="connsiteY21" fmla="*/ 54219 h 62146"/>
                  <a:gd name="connsiteX22" fmla="*/ 80391 w 129135"/>
                  <a:gd name="connsiteY22" fmla="*/ 54219 h 62146"/>
                  <a:gd name="connsiteX23" fmla="*/ 96393 w 129135"/>
                  <a:gd name="connsiteY23" fmla="*/ 48695 h 62146"/>
                  <a:gd name="connsiteX24" fmla="*/ 118872 w 129135"/>
                  <a:gd name="connsiteY24" fmla="*/ 22120 h 62146"/>
                  <a:gd name="connsiteX25" fmla="*/ 120015 w 129135"/>
                  <a:gd name="connsiteY25" fmla="*/ 18595 h 62146"/>
                  <a:gd name="connsiteX26" fmla="*/ 120015 w 129135"/>
                  <a:gd name="connsiteY26" fmla="*/ 18024 h 62146"/>
                  <a:gd name="connsiteX27" fmla="*/ 120015 w 129135"/>
                  <a:gd name="connsiteY27" fmla="*/ 18024 h 62146"/>
                  <a:gd name="connsiteX28" fmla="*/ 119539 w 129135"/>
                  <a:gd name="connsiteY28" fmla="*/ 17357 h 62146"/>
                  <a:gd name="connsiteX29" fmla="*/ 113443 w 129135"/>
                  <a:gd name="connsiteY29" fmla="*/ 12976 h 62146"/>
                  <a:gd name="connsiteX30" fmla="*/ 96679 w 129135"/>
                  <a:gd name="connsiteY30" fmla="*/ 8785 h 62146"/>
                  <a:gd name="connsiteX31" fmla="*/ 60865 w 129135"/>
                  <a:gd name="connsiteY31" fmla="*/ 14500 h 62146"/>
                  <a:gd name="connsiteX32" fmla="*/ 28194 w 129135"/>
                  <a:gd name="connsiteY32" fmla="*/ 32597 h 62146"/>
                  <a:gd name="connsiteX33" fmla="*/ 0 w 129135"/>
                  <a:gd name="connsiteY33" fmla="*/ 58029 h 6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9135" h="62146">
                    <a:moveTo>
                      <a:pt x="0" y="58029"/>
                    </a:moveTo>
                    <a:cubicBezTo>
                      <a:pt x="14402" y="36245"/>
                      <a:pt x="34585" y="18891"/>
                      <a:pt x="58293" y="7928"/>
                    </a:cubicBezTo>
                    <a:cubicBezTo>
                      <a:pt x="70561" y="2422"/>
                      <a:pt x="83906" y="-273"/>
                      <a:pt x="97346" y="22"/>
                    </a:cubicBezTo>
                    <a:cubicBezTo>
                      <a:pt x="104337" y="241"/>
                      <a:pt x="111214" y="1898"/>
                      <a:pt x="117538" y="4879"/>
                    </a:cubicBezTo>
                    <a:cubicBezTo>
                      <a:pt x="121158" y="6423"/>
                      <a:pt x="124416" y="8728"/>
                      <a:pt x="127063" y="11642"/>
                    </a:cubicBezTo>
                    <a:cubicBezTo>
                      <a:pt x="127930" y="12662"/>
                      <a:pt x="128607" y="13814"/>
                      <a:pt x="129064" y="15071"/>
                    </a:cubicBezTo>
                    <a:cubicBezTo>
                      <a:pt x="129159" y="15957"/>
                      <a:pt x="129159" y="16853"/>
                      <a:pt x="129064" y="17738"/>
                    </a:cubicBezTo>
                    <a:cubicBezTo>
                      <a:pt x="129121" y="18339"/>
                      <a:pt x="129121" y="18948"/>
                      <a:pt x="129064" y="19548"/>
                    </a:cubicBezTo>
                    <a:cubicBezTo>
                      <a:pt x="128835" y="21501"/>
                      <a:pt x="128292" y="23396"/>
                      <a:pt x="127445" y="25168"/>
                    </a:cubicBezTo>
                    <a:cubicBezTo>
                      <a:pt x="122006" y="37941"/>
                      <a:pt x="112719" y="48695"/>
                      <a:pt x="100870" y="55934"/>
                    </a:cubicBezTo>
                    <a:cubicBezTo>
                      <a:pt x="94821" y="59620"/>
                      <a:pt x="87944" y="61715"/>
                      <a:pt x="80867" y="62029"/>
                    </a:cubicBezTo>
                    <a:cubicBezTo>
                      <a:pt x="74209" y="62363"/>
                      <a:pt x="67532" y="61982"/>
                      <a:pt x="60960" y="60886"/>
                    </a:cubicBezTo>
                    <a:cubicBezTo>
                      <a:pt x="53797" y="60287"/>
                      <a:pt x="47063" y="57229"/>
                      <a:pt x="41910" y="52219"/>
                    </a:cubicBezTo>
                    <a:cubicBezTo>
                      <a:pt x="40415" y="50304"/>
                      <a:pt x="39853" y="47828"/>
                      <a:pt x="40386" y="45456"/>
                    </a:cubicBezTo>
                    <a:cubicBezTo>
                      <a:pt x="40834" y="43361"/>
                      <a:pt x="41977" y="41484"/>
                      <a:pt x="43625" y="40122"/>
                    </a:cubicBezTo>
                    <a:cubicBezTo>
                      <a:pt x="46101" y="37779"/>
                      <a:pt x="48892" y="35788"/>
                      <a:pt x="51911" y="34217"/>
                    </a:cubicBezTo>
                    <a:cubicBezTo>
                      <a:pt x="57693" y="31121"/>
                      <a:pt x="63837" y="28749"/>
                      <a:pt x="70199" y="27168"/>
                    </a:cubicBezTo>
                    <a:cubicBezTo>
                      <a:pt x="76429" y="25397"/>
                      <a:pt x="83020" y="25397"/>
                      <a:pt x="89249" y="27168"/>
                    </a:cubicBezTo>
                    <a:cubicBezTo>
                      <a:pt x="82925" y="26549"/>
                      <a:pt x="76543" y="27501"/>
                      <a:pt x="70675" y="29930"/>
                    </a:cubicBezTo>
                    <a:cubicBezTo>
                      <a:pt x="64818" y="32045"/>
                      <a:pt x="59246" y="34893"/>
                      <a:pt x="54102" y="38408"/>
                    </a:cubicBezTo>
                    <a:cubicBezTo>
                      <a:pt x="49149" y="41646"/>
                      <a:pt x="43243" y="46694"/>
                      <a:pt x="46387" y="49076"/>
                    </a:cubicBezTo>
                    <a:cubicBezTo>
                      <a:pt x="50902" y="52352"/>
                      <a:pt x="56331" y="54152"/>
                      <a:pt x="61913" y="54219"/>
                    </a:cubicBezTo>
                    <a:cubicBezTo>
                      <a:pt x="68066" y="54695"/>
                      <a:pt x="74238" y="54695"/>
                      <a:pt x="80391" y="54219"/>
                    </a:cubicBezTo>
                    <a:cubicBezTo>
                      <a:pt x="86096" y="53714"/>
                      <a:pt x="91592" y="51819"/>
                      <a:pt x="96393" y="48695"/>
                    </a:cubicBezTo>
                    <a:cubicBezTo>
                      <a:pt x="106356" y="42265"/>
                      <a:pt x="114186" y="33016"/>
                      <a:pt x="118872" y="22120"/>
                    </a:cubicBezTo>
                    <a:cubicBezTo>
                      <a:pt x="119367" y="20986"/>
                      <a:pt x="119748" y="19805"/>
                      <a:pt x="120015" y="18595"/>
                    </a:cubicBezTo>
                    <a:lnTo>
                      <a:pt x="120015" y="18024"/>
                    </a:lnTo>
                    <a:cubicBezTo>
                      <a:pt x="120015" y="18024"/>
                      <a:pt x="120015" y="18024"/>
                      <a:pt x="120015" y="18024"/>
                    </a:cubicBezTo>
                    <a:lnTo>
                      <a:pt x="119539" y="17357"/>
                    </a:lnTo>
                    <a:cubicBezTo>
                      <a:pt x="117834" y="15490"/>
                      <a:pt x="115757" y="13995"/>
                      <a:pt x="113443" y="12976"/>
                    </a:cubicBezTo>
                    <a:cubicBezTo>
                      <a:pt x="108185" y="10490"/>
                      <a:pt x="102489" y="9070"/>
                      <a:pt x="96679" y="8785"/>
                    </a:cubicBezTo>
                    <a:cubicBezTo>
                      <a:pt x="84477" y="8232"/>
                      <a:pt x="72285" y="10175"/>
                      <a:pt x="60865" y="14500"/>
                    </a:cubicBezTo>
                    <a:cubicBezTo>
                      <a:pt x="49130" y="18862"/>
                      <a:pt x="38119" y="24968"/>
                      <a:pt x="28194" y="32597"/>
                    </a:cubicBezTo>
                    <a:cubicBezTo>
                      <a:pt x="17983" y="40122"/>
                      <a:pt x="8534" y="48647"/>
                      <a:pt x="0" y="5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D21E7CA7-3BAB-4218-BFA4-F6B2FA5AEE05}"/>
                  </a:ext>
                </a:extLst>
              </p:cNvPr>
              <p:cNvSpPr/>
              <p:nvPr/>
            </p:nvSpPr>
            <p:spPr>
              <a:xfrm>
                <a:off x="5948076" y="5156739"/>
                <a:ext cx="195548" cy="45053"/>
              </a:xfrm>
              <a:custGeom>
                <a:avLst/>
                <a:gdLst>
                  <a:gd name="connsiteX0" fmla="*/ 195548 w 195548"/>
                  <a:gd name="connsiteY0" fmla="*/ 0 h 45053"/>
                  <a:gd name="connsiteX1" fmla="*/ 154400 w 195548"/>
                  <a:gd name="connsiteY1" fmla="*/ 32194 h 45053"/>
                  <a:gd name="connsiteX2" fmla="*/ 129540 w 195548"/>
                  <a:gd name="connsiteY2" fmla="*/ 41719 h 45053"/>
                  <a:gd name="connsiteX3" fmla="*/ 102965 w 195548"/>
                  <a:gd name="connsiteY3" fmla="*/ 45053 h 45053"/>
                  <a:gd name="connsiteX4" fmla="*/ 50863 w 195548"/>
                  <a:gd name="connsiteY4" fmla="*/ 40767 h 45053"/>
                  <a:gd name="connsiteX5" fmla="*/ 0 w 195548"/>
                  <a:gd name="connsiteY5" fmla="*/ 42958 h 45053"/>
                  <a:gd name="connsiteX6" fmla="*/ 51340 w 195548"/>
                  <a:gd name="connsiteY6" fmla="*/ 33433 h 45053"/>
                  <a:gd name="connsiteX7" fmla="*/ 102775 w 195548"/>
                  <a:gd name="connsiteY7" fmla="*/ 35719 h 45053"/>
                  <a:gd name="connsiteX8" fmla="*/ 127445 w 195548"/>
                  <a:gd name="connsiteY8" fmla="*/ 33051 h 45053"/>
                  <a:gd name="connsiteX9" fmla="*/ 151257 w 195548"/>
                  <a:gd name="connsiteY9" fmla="*/ 25241 h 45053"/>
                  <a:gd name="connsiteX10" fmla="*/ 195548 w 195548"/>
                  <a:gd name="connsiteY10" fmla="*/ 0 h 4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548" h="45053">
                    <a:moveTo>
                      <a:pt x="195548" y="0"/>
                    </a:moveTo>
                    <a:cubicBezTo>
                      <a:pt x="183880" y="13116"/>
                      <a:pt x="169936" y="24022"/>
                      <a:pt x="154400" y="32194"/>
                    </a:cubicBezTo>
                    <a:cubicBezTo>
                      <a:pt x="146466" y="36223"/>
                      <a:pt x="138132" y="39424"/>
                      <a:pt x="129540" y="41719"/>
                    </a:cubicBezTo>
                    <a:cubicBezTo>
                      <a:pt x="120834" y="43815"/>
                      <a:pt x="111919" y="44929"/>
                      <a:pt x="102965" y="45053"/>
                    </a:cubicBezTo>
                    <a:cubicBezTo>
                      <a:pt x="85525" y="44796"/>
                      <a:pt x="68113" y="43367"/>
                      <a:pt x="50863" y="40767"/>
                    </a:cubicBezTo>
                    <a:cubicBezTo>
                      <a:pt x="33900" y="38690"/>
                      <a:pt x="16716" y="39433"/>
                      <a:pt x="0" y="42958"/>
                    </a:cubicBezTo>
                    <a:cubicBezTo>
                      <a:pt x="16145" y="35861"/>
                      <a:pt x="33718" y="32604"/>
                      <a:pt x="51340" y="33433"/>
                    </a:cubicBezTo>
                    <a:cubicBezTo>
                      <a:pt x="68961" y="34004"/>
                      <a:pt x="85820" y="36290"/>
                      <a:pt x="102775" y="35719"/>
                    </a:cubicBezTo>
                    <a:cubicBezTo>
                      <a:pt x="111071" y="35700"/>
                      <a:pt x="119339" y="34804"/>
                      <a:pt x="127445" y="33051"/>
                    </a:cubicBezTo>
                    <a:cubicBezTo>
                      <a:pt x="135607" y="31185"/>
                      <a:pt x="143580" y="28565"/>
                      <a:pt x="151257" y="25241"/>
                    </a:cubicBezTo>
                    <a:cubicBezTo>
                      <a:pt x="166907" y="18497"/>
                      <a:pt x="181766" y="10030"/>
                      <a:pt x="1955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B300FA0E-54DB-453E-AD96-1C4EDF0F70E1}"/>
                  </a:ext>
                </a:extLst>
              </p:cNvPr>
              <p:cNvSpPr/>
              <p:nvPr/>
            </p:nvSpPr>
            <p:spPr>
              <a:xfrm>
                <a:off x="5789866" y="5242369"/>
                <a:ext cx="231647" cy="86772"/>
              </a:xfrm>
              <a:custGeom>
                <a:avLst/>
                <a:gdLst>
                  <a:gd name="connsiteX0" fmla="*/ 0 w 231647"/>
                  <a:gd name="connsiteY0" fmla="*/ 86773 h 86772"/>
                  <a:gd name="connsiteX1" fmla="*/ 58483 w 231647"/>
                  <a:gd name="connsiteY1" fmla="*/ 65913 h 86772"/>
                  <a:gd name="connsiteX2" fmla="*/ 114586 w 231647"/>
                  <a:gd name="connsiteY2" fmla="*/ 42100 h 86772"/>
                  <a:gd name="connsiteX3" fmla="*/ 171736 w 231647"/>
                  <a:gd name="connsiteY3" fmla="*/ 16573 h 86772"/>
                  <a:gd name="connsiteX4" fmla="*/ 231648 w 231647"/>
                  <a:gd name="connsiteY4" fmla="*/ 0 h 86772"/>
                  <a:gd name="connsiteX5" fmla="*/ 174498 w 231647"/>
                  <a:gd name="connsiteY5" fmla="*/ 23241 h 86772"/>
                  <a:gd name="connsiteX6" fmla="*/ 119634 w 231647"/>
                  <a:gd name="connsiteY6" fmla="*/ 50102 h 86772"/>
                  <a:gd name="connsiteX7" fmla="*/ 60960 w 231647"/>
                  <a:gd name="connsiteY7" fmla="*/ 72676 h 86772"/>
                  <a:gd name="connsiteX8" fmla="*/ 0 w 231647"/>
                  <a:gd name="connsiteY8" fmla="*/ 86773 h 8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647" h="86772">
                    <a:moveTo>
                      <a:pt x="0" y="86773"/>
                    </a:moveTo>
                    <a:lnTo>
                      <a:pt x="58483" y="65913"/>
                    </a:lnTo>
                    <a:cubicBezTo>
                      <a:pt x="77753" y="59398"/>
                      <a:pt x="96507" y="51435"/>
                      <a:pt x="114586" y="42100"/>
                    </a:cubicBezTo>
                    <a:cubicBezTo>
                      <a:pt x="132493" y="31242"/>
                      <a:pt x="151695" y="22660"/>
                      <a:pt x="171736" y="16573"/>
                    </a:cubicBezTo>
                    <a:cubicBezTo>
                      <a:pt x="191376" y="9915"/>
                      <a:pt x="211379" y="4381"/>
                      <a:pt x="231648" y="0"/>
                    </a:cubicBezTo>
                    <a:lnTo>
                      <a:pt x="174498" y="23241"/>
                    </a:lnTo>
                    <a:cubicBezTo>
                      <a:pt x="155410" y="30451"/>
                      <a:pt x="137036" y="39453"/>
                      <a:pt x="119634" y="50102"/>
                    </a:cubicBezTo>
                    <a:cubicBezTo>
                      <a:pt x="100955" y="59731"/>
                      <a:pt x="81277" y="67294"/>
                      <a:pt x="60960" y="72676"/>
                    </a:cubicBezTo>
                    <a:cubicBezTo>
                      <a:pt x="40900" y="78438"/>
                      <a:pt x="20555" y="83144"/>
                      <a:pt x="0" y="867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E088CC68-FD5E-4EA9-973F-AEF2DC28110D}"/>
                  </a:ext>
                </a:extLst>
              </p:cNvPr>
              <p:cNvSpPr/>
              <p:nvPr/>
            </p:nvSpPr>
            <p:spPr>
              <a:xfrm>
                <a:off x="5785725" y="5216835"/>
                <a:ext cx="259792" cy="72103"/>
              </a:xfrm>
              <a:custGeom>
                <a:avLst/>
                <a:gdLst>
                  <a:gd name="connsiteX0" fmla="*/ 259792 w 259792"/>
                  <a:gd name="connsiteY0" fmla="*/ 7 h 72103"/>
                  <a:gd name="connsiteX1" fmla="*/ 207405 w 259792"/>
                  <a:gd name="connsiteY1" fmla="*/ 6579 h 72103"/>
                  <a:gd name="connsiteX2" fmla="*/ 181592 w 259792"/>
                  <a:gd name="connsiteY2" fmla="*/ 11056 h 72103"/>
                  <a:gd name="connsiteX3" fmla="*/ 158160 w 259792"/>
                  <a:gd name="connsiteY3" fmla="*/ 20581 h 72103"/>
                  <a:gd name="connsiteX4" fmla="*/ 113202 w 259792"/>
                  <a:gd name="connsiteY4" fmla="*/ 48299 h 72103"/>
                  <a:gd name="connsiteX5" fmla="*/ 89580 w 259792"/>
                  <a:gd name="connsiteY5" fmla="*/ 61062 h 72103"/>
                  <a:gd name="connsiteX6" fmla="*/ 63387 w 259792"/>
                  <a:gd name="connsiteY6" fmla="*/ 70016 h 72103"/>
                  <a:gd name="connsiteX7" fmla="*/ 36431 w 259792"/>
                  <a:gd name="connsiteY7" fmla="*/ 72016 h 72103"/>
                  <a:gd name="connsiteX8" fmla="*/ 8523 w 259792"/>
                  <a:gd name="connsiteY8" fmla="*/ 67063 h 72103"/>
                  <a:gd name="connsiteX9" fmla="*/ 2236 w 259792"/>
                  <a:gd name="connsiteY9" fmla="*/ 61253 h 72103"/>
                  <a:gd name="connsiteX10" fmla="*/ 45 w 259792"/>
                  <a:gd name="connsiteY10" fmla="*/ 52585 h 72103"/>
                  <a:gd name="connsiteX11" fmla="*/ 8142 w 259792"/>
                  <a:gd name="connsiteY11" fmla="*/ 38774 h 72103"/>
                  <a:gd name="connsiteX12" fmla="*/ 31764 w 259792"/>
                  <a:gd name="connsiteY12" fmla="*/ 24677 h 72103"/>
                  <a:gd name="connsiteX13" fmla="*/ 57386 w 259792"/>
                  <a:gd name="connsiteY13" fmla="*/ 16200 h 72103"/>
                  <a:gd name="connsiteX14" fmla="*/ 84818 w 259792"/>
                  <a:gd name="connsiteY14" fmla="*/ 14866 h 72103"/>
                  <a:gd name="connsiteX15" fmla="*/ 91485 w 259792"/>
                  <a:gd name="connsiteY15" fmla="*/ 19629 h 72103"/>
                  <a:gd name="connsiteX16" fmla="*/ 88533 w 259792"/>
                  <a:gd name="connsiteY16" fmla="*/ 27344 h 72103"/>
                  <a:gd name="connsiteX17" fmla="*/ 77198 w 259792"/>
                  <a:gd name="connsiteY17" fmla="*/ 34868 h 72103"/>
                  <a:gd name="connsiteX18" fmla="*/ 52719 w 259792"/>
                  <a:gd name="connsiteY18" fmla="*/ 45156 h 72103"/>
                  <a:gd name="connsiteX19" fmla="*/ 75960 w 259792"/>
                  <a:gd name="connsiteY19" fmla="*/ 32678 h 72103"/>
                  <a:gd name="connsiteX20" fmla="*/ 86056 w 259792"/>
                  <a:gd name="connsiteY20" fmla="*/ 24963 h 72103"/>
                  <a:gd name="connsiteX21" fmla="*/ 87771 w 259792"/>
                  <a:gd name="connsiteY21" fmla="*/ 21153 h 72103"/>
                  <a:gd name="connsiteX22" fmla="*/ 83580 w 259792"/>
                  <a:gd name="connsiteY22" fmla="*/ 19248 h 72103"/>
                  <a:gd name="connsiteX23" fmla="*/ 58815 w 259792"/>
                  <a:gd name="connsiteY23" fmla="*/ 21915 h 72103"/>
                  <a:gd name="connsiteX24" fmla="*/ 34716 w 259792"/>
                  <a:gd name="connsiteY24" fmla="*/ 31440 h 72103"/>
                  <a:gd name="connsiteX25" fmla="*/ 13476 w 259792"/>
                  <a:gd name="connsiteY25" fmla="*/ 44965 h 72103"/>
                  <a:gd name="connsiteX26" fmla="*/ 8237 w 259792"/>
                  <a:gd name="connsiteY26" fmla="*/ 53252 h 72103"/>
                  <a:gd name="connsiteX27" fmla="*/ 12618 w 259792"/>
                  <a:gd name="connsiteY27" fmla="*/ 59919 h 72103"/>
                  <a:gd name="connsiteX28" fmla="*/ 36431 w 259792"/>
                  <a:gd name="connsiteY28" fmla="*/ 63443 h 72103"/>
                  <a:gd name="connsiteX29" fmla="*/ 62148 w 259792"/>
                  <a:gd name="connsiteY29" fmla="*/ 61158 h 72103"/>
                  <a:gd name="connsiteX30" fmla="*/ 109011 w 259792"/>
                  <a:gd name="connsiteY30" fmla="*/ 41346 h 72103"/>
                  <a:gd name="connsiteX31" fmla="*/ 154636 w 259792"/>
                  <a:gd name="connsiteY31" fmla="*/ 14675 h 72103"/>
                  <a:gd name="connsiteX32" fmla="*/ 167114 w 259792"/>
                  <a:gd name="connsiteY32" fmla="*/ 8865 h 72103"/>
                  <a:gd name="connsiteX33" fmla="*/ 180449 w 259792"/>
                  <a:gd name="connsiteY33" fmla="*/ 5627 h 72103"/>
                  <a:gd name="connsiteX34" fmla="*/ 206928 w 259792"/>
                  <a:gd name="connsiteY34" fmla="*/ 2388 h 72103"/>
                  <a:gd name="connsiteX35" fmla="*/ 259792 w 259792"/>
                  <a:gd name="connsiteY35" fmla="*/ 7 h 7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9792" h="72103">
                    <a:moveTo>
                      <a:pt x="259792" y="7"/>
                    </a:moveTo>
                    <a:cubicBezTo>
                      <a:pt x="242266" y="2007"/>
                      <a:pt x="224740" y="3817"/>
                      <a:pt x="207405" y="6579"/>
                    </a:cubicBezTo>
                    <a:cubicBezTo>
                      <a:pt x="198737" y="7817"/>
                      <a:pt x="190069" y="9151"/>
                      <a:pt x="181592" y="11056"/>
                    </a:cubicBezTo>
                    <a:cubicBezTo>
                      <a:pt x="173239" y="12675"/>
                      <a:pt x="165275" y="15914"/>
                      <a:pt x="158160" y="20581"/>
                    </a:cubicBezTo>
                    <a:cubicBezTo>
                      <a:pt x="143397" y="30106"/>
                      <a:pt x="128442" y="39631"/>
                      <a:pt x="113202" y="48299"/>
                    </a:cubicBezTo>
                    <a:cubicBezTo>
                      <a:pt x="105487" y="52775"/>
                      <a:pt x="97677" y="57157"/>
                      <a:pt x="89580" y="61062"/>
                    </a:cubicBezTo>
                    <a:cubicBezTo>
                      <a:pt x="81322" y="65291"/>
                      <a:pt x="72502" y="68301"/>
                      <a:pt x="63387" y="70016"/>
                    </a:cubicBezTo>
                    <a:cubicBezTo>
                      <a:pt x="54462" y="71311"/>
                      <a:pt x="45451" y="71978"/>
                      <a:pt x="36431" y="72016"/>
                    </a:cubicBezTo>
                    <a:cubicBezTo>
                      <a:pt x="26868" y="72521"/>
                      <a:pt x="17324" y="70826"/>
                      <a:pt x="8523" y="67063"/>
                    </a:cubicBezTo>
                    <a:cubicBezTo>
                      <a:pt x="5951" y="65710"/>
                      <a:pt x="3779" y="63710"/>
                      <a:pt x="2236" y="61253"/>
                    </a:cubicBezTo>
                    <a:cubicBezTo>
                      <a:pt x="569" y="58691"/>
                      <a:pt x="-202" y="55633"/>
                      <a:pt x="45" y="52585"/>
                    </a:cubicBezTo>
                    <a:cubicBezTo>
                      <a:pt x="922" y="47127"/>
                      <a:pt x="3808" y="42203"/>
                      <a:pt x="8142" y="38774"/>
                    </a:cubicBezTo>
                    <a:cubicBezTo>
                      <a:pt x="15247" y="32887"/>
                      <a:pt x="23210" y="28135"/>
                      <a:pt x="31764" y="24677"/>
                    </a:cubicBezTo>
                    <a:cubicBezTo>
                      <a:pt x="40041" y="21095"/>
                      <a:pt x="48613" y="18267"/>
                      <a:pt x="57386" y="16200"/>
                    </a:cubicBezTo>
                    <a:cubicBezTo>
                      <a:pt x="66301" y="13647"/>
                      <a:pt x="75693" y="13190"/>
                      <a:pt x="84818" y="14866"/>
                    </a:cubicBezTo>
                    <a:cubicBezTo>
                      <a:pt x="87647" y="15371"/>
                      <a:pt x="90095" y="17114"/>
                      <a:pt x="91485" y="19629"/>
                    </a:cubicBezTo>
                    <a:cubicBezTo>
                      <a:pt x="92181" y="22562"/>
                      <a:pt x="91009" y="25620"/>
                      <a:pt x="88533" y="27344"/>
                    </a:cubicBezTo>
                    <a:cubicBezTo>
                      <a:pt x="85094" y="30325"/>
                      <a:pt x="81284" y="32859"/>
                      <a:pt x="77198" y="34868"/>
                    </a:cubicBezTo>
                    <a:cubicBezTo>
                      <a:pt x="69302" y="38888"/>
                      <a:pt x="61120" y="42327"/>
                      <a:pt x="52719" y="45156"/>
                    </a:cubicBezTo>
                    <a:cubicBezTo>
                      <a:pt x="60672" y="41393"/>
                      <a:pt x="68425" y="37231"/>
                      <a:pt x="75960" y="32678"/>
                    </a:cubicBezTo>
                    <a:cubicBezTo>
                      <a:pt x="79627" y="30535"/>
                      <a:pt x="83027" y="27944"/>
                      <a:pt x="86056" y="24963"/>
                    </a:cubicBezTo>
                    <a:cubicBezTo>
                      <a:pt x="87485" y="23534"/>
                      <a:pt x="88247" y="21629"/>
                      <a:pt x="87771" y="21153"/>
                    </a:cubicBezTo>
                    <a:cubicBezTo>
                      <a:pt x="86675" y="19991"/>
                      <a:pt x="85170" y="19314"/>
                      <a:pt x="83580" y="19248"/>
                    </a:cubicBezTo>
                    <a:cubicBezTo>
                      <a:pt x="75226" y="18267"/>
                      <a:pt x="66768" y="19181"/>
                      <a:pt x="58815" y="21915"/>
                    </a:cubicBezTo>
                    <a:cubicBezTo>
                      <a:pt x="50499" y="24315"/>
                      <a:pt x="42432" y="27506"/>
                      <a:pt x="34716" y="31440"/>
                    </a:cubicBezTo>
                    <a:cubicBezTo>
                      <a:pt x="27096" y="35040"/>
                      <a:pt x="19962" y="39584"/>
                      <a:pt x="13476" y="44965"/>
                    </a:cubicBezTo>
                    <a:cubicBezTo>
                      <a:pt x="10856" y="47070"/>
                      <a:pt x="9018" y="49985"/>
                      <a:pt x="8237" y="53252"/>
                    </a:cubicBezTo>
                    <a:cubicBezTo>
                      <a:pt x="8094" y="56195"/>
                      <a:pt x="9866" y="58891"/>
                      <a:pt x="12618" y="59919"/>
                    </a:cubicBezTo>
                    <a:cubicBezTo>
                      <a:pt x="20191" y="62863"/>
                      <a:pt x="28325" y="64063"/>
                      <a:pt x="36431" y="63443"/>
                    </a:cubicBezTo>
                    <a:cubicBezTo>
                      <a:pt x="45042" y="63243"/>
                      <a:pt x="53633" y="62482"/>
                      <a:pt x="62148" y="61158"/>
                    </a:cubicBezTo>
                    <a:cubicBezTo>
                      <a:pt x="78731" y="57119"/>
                      <a:pt x="94562" y="50432"/>
                      <a:pt x="109011" y="41346"/>
                    </a:cubicBezTo>
                    <a:cubicBezTo>
                      <a:pt x="124251" y="32773"/>
                      <a:pt x="138920" y="23153"/>
                      <a:pt x="154636" y="14675"/>
                    </a:cubicBezTo>
                    <a:cubicBezTo>
                      <a:pt x="158656" y="12456"/>
                      <a:pt x="162828" y="10513"/>
                      <a:pt x="167114" y="8865"/>
                    </a:cubicBezTo>
                    <a:cubicBezTo>
                      <a:pt x="171467" y="7427"/>
                      <a:pt x="175925" y="6341"/>
                      <a:pt x="180449" y="5627"/>
                    </a:cubicBezTo>
                    <a:cubicBezTo>
                      <a:pt x="189212" y="4103"/>
                      <a:pt x="198070" y="3150"/>
                      <a:pt x="206928" y="2388"/>
                    </a:cubicBezTo>
                    <a:cubicBezTo>
                      <a:pt x="224550" y="769"/>
                      <a:pt x="242171" y="-88"/>
                      <a:pt x="259792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EFFCC48E-6A8E-43B2-BFD0-FBE50E35C2A6}"/>
                  </a:ext>
                </a:extLst>
              </p:cNvPr>
              <p:cNvSpPr/>
              <p:nvPr/>
            </p:nvSpPr>
            <p:spPr>
              <a:xfrm>
                <a:off x="5782341" y="5208731"/>
                <a:ext cx="139445" cy="22017"/>
              </a:xfrm>
              <a:custGeom>
                <a:avLst/>
                <a:gdLst>
                  <a:gd name="connsiteX0" fmla="*/ 139446 w 139445"/>
                  <a:gd name="connsiteY0" fmla="*/ 2396 h 22017"/>
                  <a:gd name="connsiteX1" fmla="*/ 69056 w 139445"/>
                  <a:gd name="connsiteY1" fmla="*/ 10873 h 22017"/>
                  <a:gd name="connsiteX2" fmla="*/ 34195 w 139445"/>
                  <a:gd name="connsiteY2" fmla="*/ 14588 h 22017"/>
                  <a:gd name="connsiteX3" fmla="*/ 0 w 139445"/>
                  <a:gd name="connsiteY3" fmla="*/ 22018 h 22017"/>
                  <a:gd name="connsiteX4" fmla="*/ 32861 w 139445"/>
                  <a:gd name="connsiteY4" fmla="*/ 7540 h 22017"/>
                  <a:gd name="connsiteX5" fmla="*/ 68199 w 139445"/>
                  <a:gd name="connsiteY5" fmla="*/ 1634 h 22017"/>
                  <a:gd name="connsiteX6" fmla="*/ 139446 w 139445"/>
                  <a:gd name="connsiteY6" fmla="*/ 2396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5" h="22017">
                    <a:moveTo>
                      <a:pt x="139446" y="2396"/>
                    </a:moveTo>
                    <a:cubicBezTo>
                      <a:pt x="115824" y="6396"/>
                      <a:pt x="92392" y="8492"/>
                      <a:pt x="69056" y="10873"/>
                    </a:cubicBezTo>
                    <a:cubicBezTo>
                      <a:pt x="57436" y="12016"/>
                      <a:pt x="45720" y="13254"/>
                      <a:pt x="34195" y="14588"/>
                    </a:cubicBezTo>
                    <a:cubicBezTo>
                      <a:pt x="22536" y="15674"/>
                      <a:pt x="11058" y="18169"/>
                      <a:pt x="0" y="22018"/>
                    </a:cubicBezTo>
                    <a:cubicBezTo>
                      <a:pt x="9734" y="14798"/>
                      <a:pt x="20964" y="9844"/>
                      <a:pt x="32861" y="7540"/>
                    </a:cubicBezTo>
                    <a:cubicBezTo>
                      <a:pt x="44501" y="4806"/>
                      <a:pt x="56302" y="2834"/>
                      <a:pt x="68199" y="1634"/>
                    </a:cubicBezTo>
                    <a:cubicBezTo>
                      <a:pt x="91897" y="-776"/>
                      <a:pt x="115805" y="-519"/>
                      <a:pt x="139446" y="23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7" name="任意多边形: 形状 506">
              <a:extLst>
                <a:ext uri="{FF2B5EF4-FFF2-40B4-BE49-F238E27FC236}">
                  <a16:creationId xmlns:a16="http://schemas.microsoft.com/office/drawing/2014/main" id="{0B3BFD45-21E4-41D1-811B-38864D21A7EA}"/>
                </a:ext>
              </a:extLst>
            </p:cNvPr>
            <p:cNvSpPr/>
            <p:nvPr/>
          </p:nvSpPr>
          <p:spPr>
            <a:xfrm>
              <a:off x="8791221" y="5705138"/>
              <a:ext cx="552805" cy="320329"/>
            </a:xfrm>
            <a:custGeom>
              <a:avLst/>
              <a:gdLst>
                <a:gd name="connsiteX0" fmla="*/ 33506 w 452637"/>
                <a:gd name="connsiteY0" fmla="*/ 0 h 262286"/>
                <a:gd name="connsiteX1" fmla="*/ 446986 w 452637"/>
                <a:gd name="connsiteY1" fmla="*/ 112204 h 262286"/>
                <a:gd name="connsiteX2" fmla="*/ 386884 w 452637"/>
                <a:gd name="connsiteY2" fmla="*/ 261938 h 262286"/>
                <a:gd name="connsiteX3" fmla="*/ 5884 w 452637"/>
                <a:gd name="connsiteY3" fmla="*/ 90488 h 262286"/>
                <a:gd name="connsiteX4" fmla="*/ 33506 w 452637"/>
                <a:gd name="connsiteY4" fmla="*/ 0 h 26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37" h="262286">
                  <a:moveTo>
                    <a:pt x="33506" y="0"/>
                  </a:moveTo>
                  <a:cubicBezTo>
                    <a:pt x="33506" y="0"/>
                    <a:pt x="430032" y="89059"/>
                    <a:pt x="446986" y="112204"/>
                  </a:cubicBezTo>
                  <a:cubicBezTo>
                    <a:pt x="463941" y="135350"/>
                    <a:pt x="442414" y="252603"/>
                    <a:pt x="386884" y="261938"/>
                  </a:cubicBezTo>
                  <a:cubicBezTo>
                    <a:pt x="331353" y="271272"/>
                    <a:pt x="5884" y="90488"/>
                    <a:pt x="5884" y="90488"/>
                  </a:cubicBezTo>
                  <a:cubicBezTo>
                    <a:pt x="5884" y="90488"/>
                    <a:pt x="-18977" y="43529"/>
                    <a:pt x="33506" y="0"/>
                  </a:cubicBezTo>
                  <a:close/>
                </a:path>
              </a:pathLst>
            </a:custGeom>
            <a:solidFill>
              <a:srgbClr val="00B16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08" name="任意多边形: 形状 507">
              <a:extLst>
                <a:ext uri="{FF2B5EF4-FFF2-40B4-BE49-F238E27FC236}">
                  <a16:creationId xmlns:a16="http://schemas.microsoft.com/office/drawing/2014/main" id="{D03F4B12-42DF-482E-8690-8B92009548A8}"/>
                </a:ext>
              </a:extLst>
            </p:cNvPr>
            <p:cNvSpPr/>
            <p:nvPr/>
          </p:nvSpPr>
          <p:spPr>
            <a:xfrm>
              <a:off x="8791221" y="5705138"/>
              <a:ext cx="552805" cy="320329"/>
            </a:xfrm>
            <a:custGeom>
              <a:avLst/>
              <a:gdLst>
                <a:gd name="connsiteX0" fmla="*/ 33506 w 452637"/>
                <a:gd name="connsiteY0" fmla="*/ 0 h 262286"/>
                <a:gd name="connsiteX1" fmla="*/ 446986 w 452637"/>
                <a:gd name="connsiteY1" fmla="*/ 112204 h 262286"/>
                <a:gd name="connsiteX2" fmla="*/ 386884 w 452637"/>
                <a:gd name="connsiteY2" fmla="*/ 261938 h 262286"/>
                <a:gd name="connsiteX3" fmla="*/ 5884 w 452637"/>
                <a:gd name="connsiteY3" fmla="*/ 90488 h 262286"/>
                <a:gd name="connsiteX4" fmla="*/ 33506 w 452637"/>
                <a:gd name="connsiteY4" fmla="*/ 0 h 26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37" h="262286">
                  <a:moveTo>
                    <a:pt x="33506" y="0"/>
                  </a:moveTo>
                  <a:cubicBezTo>
                    <a:pt x="33506" y="0"/>
                    <a:pt x="430032" y="89059"/>
                    <a:pt x="446986" y="112204"/>
                  </a:cubicBezTo>
                  <a:cubicBezTo>
                    <a:pt x="463941" y="135350"/>
                    <a:pt x="442414" y="252603"/>
                    <a:pt x="386884" y="261938"/>
                  </a:cubicBezTo>
                  <a:cubicBezTo>
                    <a:pt x="331353" y="271272"/>
                    <a:pt x="5884" y="90488"/>
                    <a:pt x="5884" y="90488"/>
                  </a:cubicBezTo>
                  <a:cubicBezTo>
                    <a:pt x="5884" y="90488"/>
                    <a:pt x="-18977" y="43529"/>
                    <a:pt x="33506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09" name="任意多边形: 形状 508">
              <a:extLst>
                <a:ext uri="{FF2B5EF4-FFF2-40B4-BE49-F238E27FC236}">
                  <a16:creationId xmlns:a16="http://schemas.microsoft.com/office/drawing/2014/main" id="{3C68F9CE-C1B3-400D-AE58-A2DE891CE54B}"/>
                </a:ext>
              </a:extLst>
            </p:cNvPr>
            <p:cNvSpPr/>
            <p:nvPr/>
          </p:nvSpPr>
          <p:spPr>
            <a:xfrm>
              <a:off x="9257474" y="5845272"/>
              <a:ext cx="83402" cy="174660"/>
            </a:xfrm>
            <a:custGeom>
              <a:avLst/>
              <a:gdLst>
                <a:gd name="connsiteX0" fmla="*/ 61789 w 68290"/>
                <a:gd name="connsiteY0" fmla="*/ 987 h 143012"/>
                <a:gd name="connsiteX1" fmla="*/ 6830 w 68290"/>
                <a:gd name="connsiteY1" fmla="*/ 67662 h 143012"/>
                <a:gd name="connsiteX2" fmla="*/ 6830 w 68290"/>
                <a:gd name="connsiteY2" fmla="*/ 142910 h 143012"/>
                <a:gd name="connsiteX3" fmla="*/ 59408 w 68290"/>
                <a:gd name="connsiteY3" fmla="*/ 76235 h 143012"/>
                <a:gd name="connsiteX4" fmla="*/ 61789 w 68290"/>
                <a:gd name="connsiteY4" fmla="*/ 987 h 1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90" h="143012">
                  <a:moveTo>
                    <a:pt x="61789" y="987"/>
                  </a:moveTo>
                  <a:cubicBezTo>
                    <a:pt x="51407" y="-5966"/>
                    <a:pt x="18641" y="24609"/>
                    <a:pt x="6830" y="67662"/>
                  </a:cubicBezTo>
                  <a:cubicBezTo>
                    <a:pt x="-4505" y="109096"/>
                    <a:pt x="258" y="141386"/>
                    <a:pt x="6830" y="142910"/>
                  </a:cubicBezTo>
                  <a:cubicBezTo>
                    <a:pt x="13402" y="144434"/>
                    <a:pt x="43215" y="129289"/>
                    <a:pt x="59408" y="76235"/>
                  </a:cubicBezTo>
                  <a:cubicBezTo>
                    <a:pt x="71219" y="38706"/>
                    <a:pt x="70457" y="6416"/>
                    <a:pt x="61789" y="9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10" name="图形 2">
              <a:extLst>
                <a:ext uri="{FF2B5EF4-FFF2-40B4-BE49-F238E27FC236}">
                  <a16:creationId xmlns:a16="http://schemas.microsoft.com/office/drawing/2014/main" id="{C433ADE0-244F-4CA8-A51D-C4019D443C75}"/>
                </a:ext>
              </a:extLst>
            </p:cNvPr>
            <p:cNvGrpSpPr/>
            <p:nvPr/>
          </p:nvGrpSpPr>
          <p:grpSpPr>
            <a:xfrm>
              <a:off x="8813529" y="5719563"/>
              <a:ext cx="479622" cy="271552"/>
              <a:chOff x="6091618" y="5100828"/>
              <a:chExt cx="392715" cy="222347"/>
            </a:xfrm>
            <a:solidFill>
              <a:srgbClr val="000000"/>
            </a:solidFill>
          </p:grpSpPr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67F53CBD-8013-43B8-8E6E-4EAC4AED234B}"/>
                  </a:ext>
                </a:extLst>
              </p:cNvPr>
              <p:cNvSpPr/>
              <p:nvPr/>
            </p:nvSpPr>
            <p:spPr>
              <a:xfrm>
                <a:off x="6091618" y="5172075"/>
                <a:ext cx="249554" cy="118014"/>
              </a:xfrm>
              <a:custGeom>
                <a:avLst/>
                <a:gdLst>
                  <a:gd name="connsiteX0" fmla="*/ 0 w 249554"/>
                  <a:gd name="connsiteY0" fmla="*/ 0 h 118014"/>
                  <a:gd name="connsiteX1" fmla="*/ 31623 w 249554"/>
                  <a:gd name="connsiteY1" fmla="*/ 14192 h 118014"/>
                  <a:gd name="connsiteX2" fmla="*/ 63056 w 249554"/>
                  <a:gd name="connsiteY2" fmla="*/ 28289 h 118014"/>
                  <a:gd name="connsiteX3" fmla="*/ 94869 w 249554"/>
                  <a:gd name="connsiteY3" fmla="*/ 41243 h 118014"/>
                  <a:gd name="connsiteX4" fmla="*/ 110776 w 249554"/>
                  <a:gd name="connsiteY4" fmla="*/ 46482 h 118014"/>
                  <a:gd name="connsiteX5" fmla="*/ 127730 w 249554"/>
                  <a:gd name="connsiteY5" fmla="*/ 51435 h 118014"/>
                  <a:gd name="connsiteX6" fmla="*/ 190595 w 249554"/>
                  <a:gd name="connsiteY6" fmla="*/ 81629 h 118014"/>
                  <a:gd name="connsiteX7" fmla="*/ 249555 w 249554"/>
                  <a:gd name="connsiteY7" fmla="*/ 118015 h 118014"/>
                  <a:gd name="connsiteX8" fmla="*/ 187262 w 249554"/>
                  <a:gd name="connsiteY8" fmla="*/ 87916 h 118014"/>
                  <a:gd name="connsiteX9" fmla="*/ 124587 w 249554"/>
                  <a:gd name="connsiteY9" fmla="*/ 60198 h 118014"/>
                  <a:gd name="connsiteX10" fmla="*/ 108395 w 249554"/>
                  <a:gd name="connsiteY10" fmla="*/ 55245 h 118014"/>
                  <a:gd name="connsiteX11" fmla="*/ 91726 w 249554"/>
                  <a:gd name="connsiteY11" fmla="*/ 49339 h 118014"/>
                  <a:gd name="connsiteX12" fmla="*/ 60103 w 249554"/>
                  <a:gd name="connsiteY12" fmla="*/ 34671 h 118014"/>
                  <a:gd name="connsiteX13" fmla="*/ 0 w 249554"/>
                  <a:gd name="connsiteY13" fmla="*/ 0 h 11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554" h="118014">
                    <a:moveTo>
                      <a:pt x="0" y="0"/>
                    </a:moveTo>
                    <a:lnTo>
                      <a:pt x="31623" y="14192"/>
                    </a:lnTo>
                    <a:cubicBezTo>
                      <a:pt x="42005" y="18955"/>
                      <a:pt x="52483" y="23717"/>
                      <a:pt x="63056" y="28289"/>
                    </a:cubicBezTo>
                    <a:cubicBezTo>
                      <a:pt x="73628" y="32861"/>
                      <a:pt x="84201" y="37338"/>
                      <a:pt x="94869" y="41243"/>
                    </a:cubicBezTo>
                    <a:cubicBezTo>
                      <a:pt x="100203" y="43148"/>
                      <a:pt x="105537" y="45148"/>
                      <a:pt x="110776" y="46482"/>
                    </a:cubicBezTo>
                    <a:cubicBezTo>
                      <a:pt x="116015" y="47815"/>
                      <a:pt x="122396" y="49435"/>
                      <a:pt x="127730" y="51435"/>
                    </a:cubicBezTo>
                    <a:cubicBezTo>
                      <a:pt x="149428" y="59874"/>
                      <a:pt x="170440" y="69971"/>
                      <a:pt x="190595" y="81629"/>
                    </a:cubicBezTo>
                    <a:cubicBezTo>
                      <a:pt x="210788" y="92964"/>
                      <a:pt x="230600" y="104775"/>
                      <a:pt x="249555" y="118015"/>
                    </a:cubicBezTo>
                    <a:lnTo>
                      <a:pt x="187262" y="87916"/>
                    </a:lnTo>
                    <a:cubicBezTo>
                      <a:pt x="166497" y="78391"/>
                      <a:pt x="145828" y="67913"/>
                      <a:pt x="124587" y="60198"/>
                    </a:cubicBezTo>
                    <a:cubicBezTo>
                      <a:pt x="119291" y="58236"/>
                      <a:pt x="113881" y="56588"/>
                      <a:pt x="108395" y="55245"/>
                    </a:cubicBezTo>
                    <a:cubicBezTo>
                      <a:pt x="102584" y="53530"/>
                      <a:pt x="97155" y="51530"/>
                      <a:pt x="91726" y="49339"/>
                    </a:cubicBezTo>
                    <a:cubicBezTo>
                      <a:pt x="80867" y="44863"/>
                      <a:pt x="70295" y="39814"/>
                      <a:pt x="60103" y="34671"/>
                    </a:cubicBezTo>
                    <a:cubicBezTo>
                      <a:pt x="39462" y="24194"/>
                      <a:pt x="19402" y="1262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6EC68773-7FEA-45B9-8135-B45FFB52FA4D}"/>
                  </a:ext>
                </a:extLst>
              </p:cNvPr>
              <p:cNvSpPr/>
              <p:nvPr/>
            </p:nvSpPr>
            <p:spPr>
              <a:xfrm>
                <a:off x="6131337" y="5185219"/>
                <a:ext cx="183070" cy="66389"/>
              </a:xfrm>
              <a:custGeom>
                <a:avLst/>
                <a:gdLst>
                  <a:gd name="connsiteX0" fmla="*/ 0 w 183070"/>
                  <a:gd name="connsiteY0" fmla="*/ 0 h 66389"/>
                  <a:gd name="connsiteX1" fmla="*/ 49149 w 183070"/>
                  <a:gd name="connsiteY1" fmla="*/ 5239 h 66389"/>
                  <a:gd name="connsiteX2" fmla="*/ 98012 w 183070"/>
                  <a:gd name="connsiteY2" fmla="*/ 15430 h 66389"/>
                  <a:gd name="connsiteX3" fmla="*/ 142780 w 183070"/>
                  <a:gd name="connsiteY3" fmla="*/ 37814 h 66389"/>
                  <a:gd name="connsiteX4" fmla="*/ 183070 w 183070"/>
                  <a:gd name="connsiteY4" fmla="*/ 66389 h 66389"/>
                  <a:gd name="connsiteX5" fmla="*/ 139160 w 183070"/>
                  <a:gd name="connsiteY5" fmla="*/ 43910 h 66389"/>
                  <a:gd name="connsiteX6" fmla="*/ 95250 w 183070"/>
                  <a:gd name="connsiteY6" fmla="*/ 24098 h 66389"/>
                  <a:gd name="connsiteX7" fmla="*/ 47625 w 183070"/>
                  <a:gd name="connsiteY7" fmla="*/ 11716 h 66389"/>
                  <a:gd name="connsiteX8" fmla="*/ 0 w 183070"/>
                  <a:gd name="connsiteY8" fmla="*/ 0 h 6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070" h="66389">
                    <a:moveTo>
                      <a:pt x="0" y="0"/>
                    </a:moveTo>
                    <a:cubicBezTo>
                      <a:pt x="16469" y="838"/>
                      <a:pt x="32871" y="2591"/>
                      <a:pt x="49149" y="5239"/>
                    </a:cubicBezTo>
                    <a:cubicBezTo>
                      <a:pt x="65656" y="7506"/>
                      <a:pt x="81981" y="10916"/>
                      <a:pt x="98012" y="15430"/>
                    </a:cubicBezTo>
                    <a:cubicBezTo>
                      <a:pt x="113776" y="21079"/>
                      <a:pt x="128807" y="28594"/>
                      <a:pt x="142780" y="37814"/>
                    </a:cubicBezTo>
                    <a:cubicBezTo>
                      <a:pt x="156772" y="46530"/>
                      <a:pt x="170221" y="56064"/>
                      <a:pt x="183070" y="66389"/>
                    </a:cubicBezTo>
                    <a:cubicBezTo>
                      <a:pt x="168335" y="59026"/>
                      <a:pt x="153705" y="51530"/>
                      <a:pt x="139160" y="43910"/>
                    </a:cubicBezTo>
                    <a:cubicBezTo>
                      <a:pt x="125101" y="36100"/>
                      <a:pt x="110414" y="29470"/>
                      <a:pt x="95250" y="24098"/>
                    </a:cubicBezTo>
                    <a:cubicBezTo>
                      <a:pt x="79915" y="19240"/>
                      <a:pt x="63817" y="15716"/>
                      <a:pt x="47625" y="11716"/>
                    </a:cubicBezTo>
                    <a:cubicBezTo>
                      <a:pt x="31433" y="7715"/>
                      <a:pt x="15907" y="438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454873E7-D9D8-44A5-9E3D-0AD5F5B34F05}"/>
                  </a:ext>
                </a:extLst>
              </p:cNvPr>
              <p:cNvSpPr/>
              <p:nvPr/>
            </p:nvSpPr>
            <p:spPr>
              <a:xfrm>
                <a:off x="6326314" y="5233892"/>
                <a:ext cx="126432" cy="63759"/>
              </a:xfrm>
              <a:custGeom>
                <a:avLst/>
                <a:gdLst>
                  <a:gd name="connsiteX0" fmla="*/ 0 w 126432"/>
                  <a:gd name="connsiteY0" fmla="*/ 0 h 63759"/>
                  <a:gd name="connsiteX1" fmla="*/ 26575 w 126432"/>
                  <a:gd name="connsiteY1" fmla="*/ 27242 h 63759"/>
                  <a:gd name="connsiteX2" fmla="*/ 57912 w 126432"/>
                  <a:gd name="connsiteY2" fmla="*/ 47530 h 63759"/>
                  <a:gd name="connsiteX3" fmla="*/ 93250 w 126432"/>
                  <a:gd name="connsiteY3" fmla="*/ 55626 h 63759"/>
                  <a:gd name="connsiteX4" fmla="*/ 110204 w 126432"/>
                  <a:gd name="connsiteY4" fmla="*/ 52578 h 63759"/>
                  <a:gd name="connsiteX5" fmla="*/ 116681 w 126432"/>
                  <a:gd name="connsiteY5" fmla="*/ 48578 h 63759"/>
                  <a:gd name="connsiteX6" fmla="*/ 117158 w 126432"/>
                  <a:gd name="connsiteY6" fmla="*/ 47911 h 63759"/>
                  <a:gd name="connsiteX7" fmla="*/ 117158 w 126432"/>
                  <a:gd name="connsiteY7" fmla="*/ 47911 h 63759"/>
                  <a:gd name="connsiteX8" fmla="*/ 117158 w 126432"/>
                  <a:gd name="connsiteY8" fmla="*/ 47339 h 63759"/>
                  <a:gd name="connsiteX9" fmla="*/ 116300 w 126432"/>
                  <a:gd name="connsiteY9" fmla="*/ 43720 h 63759"/>
                  <a:gd name="connsiteX10" fmla="*/ 95631 w 126432"/>
                  <a:gd name="connsiteY10" fmla="*/ 15716 h 63759"/>
                  <a:gd name="connsiteX11" fmla="*/ 80010 w 126432"/>
                  <a:gd name="connsiteY11" fmla="*/ 9144 h 63759"/>
                  <a:gd name="connsiteX12" fmla="*/ 61627 w 126432"/>
                  <a:gd name="connsiteY12" fmla="*/ 7906 h 63759"/>
                  <a:gd name="connsiteX13" fmla="*/ 45720 w 126432"/>
                  <a:gd name="connsiteY13" fmla="*/ 12097 h 63759"/>
                  <a:gd name="connsiteX14" fmla="*/ 52673 w 126432"/>
                  <a:gd name="connsiteY14" fmla="*/ 23146 h 63759"/>
                  <a:gd name="connsiteX15" fmla="*/ 68771 w 126432"/>
                  <a:gd name="connsiteY15" fmla="*/ 32671 h 63759"/>
                  <a:gd name="connsiteX16" fmla="*/ 87059 w 126432"/>
                  <a:gd name="connsiteY16" fmla="*/ 36671 h 63759"/>
                  <a:gd name="connsiteX17" fmla="*/ 68009 w 126432"/>
                  <a:gd name="connsiteY17" fmla="*/ 34957 h 63759"/>
                  <a:gd name="connsiteX18" fmla="*/ 50197 w 126432"/>
                  <a:gd name="connsiteY18" fmla="*/ 26765 h 63759"/>
                  <a:gd name="connsiteX19" fmla="*/ 42291 w 126432"/>
                  <a:gd name="connsiteY19" fmla="*/ 20288 h 63759"/>
                  <a:gd name="connsiteX20" fmla="*/ 39434 w 126432"/>
                  <a:gd name="connsiteY20" fmla="*/ 14764 h 63759"/>
                  <a:gd name="connsiteX21" fmla="*/ 41434 w 126432"/>
                  <a:gd name="connsiteY21" fmla="*/ 8096 h 63759"/>
                  <a:gd name="connsiteX22" fmla="*/ 61246 w 126432"/>
                  <a:gd name="connsiteY22" fmla="*/ 762 h 63759"/>
                  <a:gd name="connsiteX23" fmla="*/ 81153 w 126432"/>
                  <a:gd name="connsiteY23" fmla="*/ 762 h 63759"/>
                  <a:gd name="connsiteX24" fmla="*/ 100775 w 126432"/>
                  <a:gd name="connsiteY24" fmla="*/ 8192 h 63759"/>
                  <a:gd name="connsiteX25" fmla="*/ 125159 w 126432"/>
                  <a:gd name="connsiteY25" fmla="*/ 40672 h 63759"/>
                  <a:gd name="connsiteX26" fmla="*/ 126397 w 126432"/>
                  <a:gd name="connsiteY26" fmla="*/ 46387 h 63759"/>
                  <a:gd name="connsiteX27" fmla="*/ 126397 w 126432"/>
                  <a:gd name="connsiteY27" fmla="*/ 48196 h 63759"/>
                  <a:gd name="connsiteX28" fmla="*/ 125825 w 126432"/>
                  <a:gd name="connsiteY28" fmla="*/ 50863 h 63759"/>
                  <a:gd name="connsiteX29" fmla="*/ 123539 w 126432"/>
                  <a:gd name="connsiteY29" fmla="*/ 54102 h 63759"/>
                  <a:gd name="connsiteX30" fmla="*/ 114014 w 126432"/>
                  <a:gd name="connsiteY30" fmla="*/ 60293 h 63759"/>
                  <a:gd name="connsiteX31" fmla="*/ 93440 w 126432"/>
                  <a:gd name="connsiteY31" fmla="*/ 63722 h 63759"/>
                  <a:gd name="connsiteX32" fmla="*/ 55340 w 126432"/>
                  <a:gd name="connsiteY32" fmla="*/ 53245 h 63759"/>
                  <a:gd name="connsiteX33" fmla="*/ 0 w 126432"/>
                  <a:gd name="connsiteY33" fmla="*/ 0 h 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432" h="63759">
                    <a:moveTo>
                      <a:pt x="0" y="0"/>
                    </a:moveTo>
                    <a:cubicBezTo>
                      <a:pt x="7944" y="9925"/>
                      <a:pt x="16850" y="19050"/>
                      <a:pt x="26575" y="27242"/>
                    </a:cubicBezTo>
                    <a:cubicBezTo>
                      <a:pt x="35938" y="35547"/>
                      <a:pt x="46501" y="42386"/>
                      <a:pt x="57912" y="47530"/>
                    </a:cubicBezTo>
                    <a:cubicBezTo>
                      <a:pt x="69018" y="52616"/>
                      <a:pt x="81039" y="55369"/>
                      <a:pt x="93250" y="55626"/>
                    </a:cubicBezTo>
                    <a:cubicBezTo>
                      <a:pt x="99051" y="55759"/>
                      <a:pt x="104813" y="54721"/>
                      <a:pt x="110204" y="52578"/>
                    </a:cubicBezTo>
                    <a:cubicBezTo>
                      <a:pt x="112614" y="51692"/>
                      <a:pt x="114815" y="50330"/>
                      <a:pt x="116681" y="48578"/>
                    </a:cubicBezTo>
                    <a:cubicBezTo>
                      <a:pt x="116881" y="48387"/>
                      <a:pt x="117043" y="48168"/>
                      <a:pt x="117158" y="47911"/>
                    </a:cubicBezTo>
                    <a:cubicBezTo>
                      <a:pt x="117158" y="47911"/>
                      <a:pt x="117158" y="47911"/>
                      <a:pt x="117158" y="47911"/>
                    </a:cubicBezTo>
                    <a:lnTo>
                      <a:pt x="117158" y="47339"/>
                    </a:lnTo>
                    <a:cubicBezTo>
                      <a:pt x="117005" y="46111"/>
                      <a:pt x="116710" y="44891"/>
                      <a:pt x="116300" y="43720"/>
                    </a:cubicBezTo>
                    <a:cubicBezTo>
                      <a:pt x="112338" y="32547"/>
                      <a:pt x="105146" y="22793"/>
                      <a:pt x="95631" y="15716"/>
                    </a:cubicBezTo>
                    <a:cubicBezTo>
                      <a:pt x="91078" y="12221"/>
                      <a:pt x="85697" y="9954"/>
                      <a:pt x="80010" y="9144"/>
                    </a:cubicBezTo>
                    <a:cubicBezTo>
                      <a:pt x="73924" y="8258"/>
                      <a:pt x="67780" y="7839"/>
                      <a:pt x="61627" y="7906"/>
                    </a:cubicBezTo>
                    <a:cubicBezTo>
                      <a:pt x="56017" y="7649"/>
                      <a:pt x="50473" y="9115"/>
                      <a:pt x="45720" y="12097"/>
                    </a:cubicBezTo>
                    <a:cubicBezTo>
                      <a:pt x="42482" y="14192"/>
                      <a:pt x="48006" y="19621"/>
                      <a:pt x="52673" y="23146"/>
                    </a:cubicBezTo>
                    <a:cubicBezTo>
                      <a:pt x="57617" y="26984"/>
                      <a:pt x="63027" y="30185"/>
                      <a:pt x="68771" y="32671"/>
                    </a:cubicBezTo>
                    <a:cubicBezTo>
                      <a:pt x="74419" y="35557"/>
                      <a:pt x="80715" y="36938"/>
                      <a:pt x="87059" y="36671"/>
                    </a:cubicBezTo>
                    <a:cubicBezTo>
                      <a:pt x="80677" y="37900"/>
                      <a:pt x="74066" y="37310"/>
                      <a:pt x="68009" y="34957"/>
                    </a:cubicBezTo>
                    <a:cubicBezTo>
                      <a:pt x="61751" y="32995"/>
                      <a:pt x="55759" y="30242"/>
                      <a:pt x="50197" y="26765"/>
                    </a:cubicBezTo>
                    <a:cubicBezTo>
                      <a:pt x="47301" y="24946"/>
                      <a:pt x="44644" y="22765"/>
                      <a:pt x="42291" y="20288"/>
                    </a:cubicBezTo>
                    <a:cubicBezTo>
                      <a:pt x="40786" y="18793"/>
                      <a:pt x="39786" y="16859"/>
                      <a:pt x="39434" y="14764"/>
                    </a:cubicBezTo>
                    <a:cubicBezTo>
                      <a:pt x="39091" y="12354"/>
                      <a:pt x="39824" y="9916"/>
                      <a:pt x="41434" y="8096"/>
                    </a:cubicBezTo>
                    <a:cubicBezTo>
                      <a:pt x="46968" y="3400"/>
                      <a:pt x="53988" y="800"/>
                      <a:pt x="61246" y="762"/>
                    </a:cubicBezTo>
                    <a:cubicBezTo>
                      <a:pt x="67866" y="95"/>
                      <a:pt x="74533" y="95"/>
                      <a:pt x="81153" y="762"/>
                    </a:cubicBezTo>
                    <a:cubicBezTo>
                      <a:pt x="88192" y="1629"/>
                      <a:pt x="94926" y="4172"/>
                      <a:pt x="100775" y="8192"/>
                    </a:cubicBezTo>
                    <a:cubicBezTo>
                      <a:pt x="112043" y="16259"/>
                      <a:pt x="120558" y="27594"/>
                      <a:pt x="125159" y="40672"/>
                    </a:cubicBezTo>
                    <a:cubicBezTo>
                      <a:pt x="125816" y="42520"/>
                      <a:pt x="126225" y="44434"/>
                      <a:pt x="126397" y="46387"/>
                    </a:cubicBezTo>
                    <a:cubicBezTo>
                      <a:pt x="126444" y="46987"/>
                      <a:pt x="126444" y="47597"/>
                      <a:pt x="126397" y="48196"/>
                    </a:cubicBezTo>
                    <a:cubicBezTo>
                      <a:pt x="126302" y="49101"/>
                      <a:pt x="126111" y="49997"/>
                      <a:pt x="125825" y="50863"/>
                    </a:cubicBezTo>
                    <a:cubicBezTo>
                      <a:pt x="125282" y="52083"/>
                      <a:pt x="124511" y="53188"/>
                      <a:pt x="123539" y="54102"/>
                    </a:cubicBezTo>
                    <a:cubicBezTo>
                      <a:pt x="120834" y="56807"/>
                      <a:pt x="117586" y="58912"/>
                      <a:pt x="114014" y="60293"/>
                    </a:cubicBezTo>
                    <a:cubicBezTo>
                      <a:pt x="107461" y="62827"/>
                      <a:pt x="100460" y="63989"/>
                      <a:pt x="93440" y="63722"/>
                    </a:cubicBezTo>
                    <a:cubicBezTo>
                      <a:pt x="80115" y="63151"/>
                      <a:pt x="67085" y="59569"/>
                      <a:pt x="55340" y="53245"/>
                    </a:cubicBezTo>
                    <a:cubicBezTo>
                      <a:pt x="32318" y="40967"/>
                      <a:pt x="13164" y="22527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E01CA2C5-9AEC-4D85-AB04-D3950173C74B}"/>
                  </a:ext>
                </a:extLst>
              </p:cNvPr>
              <p:cNvSpPr/>
              <p:nvPr/>
            </p:nvSpPr>
            <p:spPr>
              <a:xfrm>
                <a:off x="6271926" y="5198364"/>
                <a:ext cx="192214" cy="56387"/>
              </a:xfrm>
              <a:custGeom>
                <a:avLst/>
                <a:gdLst>
                  <a:gd name="connsiteX0" fmla="*/ 192214 w 192214"/>
                  <a:gd name="connsiteY0" fmla="*/ 56388 h 56387"/>
                  <a:gd name="connsiteX1" fmla="*/ 149733 w 192214"/>
                  <a:gd name="connsiteY1" fmla="*/ 27813 h 56387"/>
                  <a:gd name="connsiteX2" fmla="*/ 126492 w 192214"/>
                  <a:gd name="connsiteY2" fmla="*/ 18288 h 56387"/>
                  <a:gd name="connsiteX3" fmla="*/ 102013 w 192214"/>
                  <a:gd name="connsiteY3" fmla="*/ 14002 h 56387"/>
                  <a:gd name="connsiteX4" fmla="*/ 50578 w 192214"/>
                  <a:gd name="connsiteY4" fmla="*/ 12859 h 56387"/>
                  <a:gd name="connsiteX5" fmla="*/ 0 w 192214"/>
                  <a:gd name="connsiteY5" fmla="*/ 0 h 56387"/>
                  <a:gd name="connsiteX6" fmla="*/ 50673 w 192214"/>
                  <a:gd name="connsiteY6" fmla="*/ 5620 h 56387"/>
                  <a:gd name="connsiteX7" fmla="*/ 102870 w 192214"/>
                  <a:gd name="connsiteY7" fmla="*/ 4763 h 56387"/>
                  <a:gd name="connsiteX8" fmla="*/ 129159 w 192214"/>
                  <a:gd name="connsiteY8" fmla="*/ 10001 h 56387"/>
                  <a:gd name="connsiteX9" fmla="*/ 153257 w 192214"/>
                  <a:gd name="connsiteY9" fmla="*/ 21431 h 56387"/>
                  <a:gd name="connsiteX10" fmla="*/ 192214 w 192214"/>
                  <a:gd name="connsiteY10" fmla="*/ 56388 h 5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214" h="56387">
                    <a:moveTo>
                      <a:pt x="192214" y="56388"/>
                    </a:moveTo>
                    <a:cubicBezTo>
                      <a:pt x="179156" y="45320"/>
                      <a:pt x="164906" y="35738"/>
                      <a:pt x="149733" y="27813"/>
                    </a:cubicBezTo>
                    <a:cubicBezTo>
                      <a:pt x="142284" y="23946"/>
                      <a:pt x="134512" y="20755"/>
                      <a:pt x="126492" y="18288"/>
                    </a:cubicBezTo>
                    <a:cubicBezTo>
                      <a:pt x="118501" y="16030"/>
                      <a:pt x="110299" y="14592"/>
                      <a:pt x="102013" y="14002"/>
                    </a:cubicBezTo>
                    <a:cubicBezTo>
                      <a:pt x="85249" y="12287"/>
                      <a:pt x="68199" y="13430"/>
                      <a:pt x="50578" y="12859"/>
                    </a:cubicBezTo>
                    <a:cubicBezTo>
                      <a:pt x="32956" y="12525"/>
                      <a:pt x="15640" y="8125"/>
                      <a:pt x="0" y="0"/>
                    </a:cubicBezTo>
                    <a:cubicBezTo>
                      <a:pt x="16488" y="4563"/>
                      <a:pt x="33595" y="6458"/>
                      <a:pt x="50673" y="5620"/>
                    </a:cubicBezTo>
                    <a:cubicBezTo>
                      <a:pt x="68028" y="4134"/>
                      <a:pt x="85468" y="3848"/>
                      <a:pt x="102870" y="4763"/>
                    </a:cubicBezTo>
                    <a:cubicBezTo>
                      <a:pt x="111805" y="5524"/>
                      <a:pt x="120615" y="7277"/>
                      <a:pt x="129159" y="10001"/>
                    </a:cubicBezTo>
                    <a:cubicBezTo>
                      <a:pt x="137589" y="12916"/>
                      <a:pt x="145666" y="16745"/>
                      <a:pt x="153257" y="21431"/>
                    </a:cubicBezTo>
                    <a:cubicBezTo>
                      <a:pt x="168250" y="30632"/>
                      <a:pt x="181451" y="42481"/>
                      <a:pt x="192214" y="56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3DD7D7A5-2A1E-42F8-AE0E-431D91712E10}"/>
                  </a:ext>
                </a:extLst>
              </p:cNvPr>
              <p:cNvSpPr/>
              <p:nvPr/>
            </p:nvSpPr>
            <p:spPr>
              <a:xfrm>
                <a:off x="6251638" y="5134832"/>
                <a:ext cx="232695" cy="83343"/>
              </a:xfrm>
              <a:custGeom>
                <a:avLst/>
                <a:gdLst>
                  <a:gd name="connsiteX0" fmla="*/ 0 w 232695"/>
                  <a:gd name="connsiteY0" fmla="*/ 0 h 83343"/>
                  <a:gd name="connsiteX1" fmla="*/ 60770 w 232695"/>
                  <a:gd name="connsiteY1" fmla="*/ 13145 h 83343"/>
                  <a:gd name="connsiteX2" fmla="*/ 119729 w 232695"/>
                  <a:gd name="connsiteY2" fmla="*/ 34862 h 83343"/>
                  <a:gd name="connsiteX3" fmla="*/ 174974 w 232695"/>
                  <a:gd name="connsiteY3" fmla="*/ 60960 h 83343"/>
                  <a:gd name="connsiteX4" fmla="*/ 232696 w 232695"/>
                  <a:gd name="connsiteY4" fmla="*/ 83344 h 83343"/>
                  <a:gd name="connsiteX5" fmla="*/ 172593 w 232695"/>
                  <a:gd name="connsiteY5" fmla="*/ 67628 h 83343"/>
                  <a:gd name="connsiteX6" fmla="*/ 115443 w 232695"/>
                  <a:gd name="connsiteY6" fmla="*/ 42863 h 83343"/>
                  <a:gd name="connsiteX7" fmla="*/ 59055 w 232695"/>
                  <a:gd name="connsiteY7" fmla="*/ 20003 h 8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695" h="83343">
                    <a:moveTo>
                      <a:pt x="0" y="0"/>
                    </a:moveTo>
                    <a:cubicBezTo>
                      <a:pt x="20479" y="3277"/>
                      <a:pt x="40767" y="7658"/>
                      <a:pt x="60770" y="13145"/>
                    </a:cubicBezTo>
                    <a:cubicBezTo>
                      <a:pt x="81153" y="18212"/>
                      <a:pt x="100927" y="25489"/>
                      <a:pt x="119729" y="34862"/>
                    </a:cubicBezTo>
                    <a:cubicBezTo>
                      <a:pt x="137322" y="45196"/>
                      <a:pt x="155820" y="53931"/>
                      <a:pt x="174974" y="60960"/>
                    </a:cubicBezTo>
                    <a:lnTo>
                      <a:pt x="232696" y="83344"/>
                    </a:lnTo>
                    <a:cubicBezTo>
                      <a:pt x="212379" y="79258"/>
                      <a:pt x="192310" y="74009"/>
                      <a:pt x="172593" y="67628"/>
                    </a:cubicBezTo>
                    <a:cubicBezTo>
                      <a:pt x="152600" y="61751"/>
                      <a:pt x="133407" y="53435"/>
                      <a:pt x="115443" y="42863"/>
                    </a:cubicBezTo>
                    <a:cubicBezTo>
                      <a:pt x="97250" y="33842"/>
                      <a:pt x="78400" y="26203"/>
                      <a:pt x="59055" y="200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2563C750-2B35-46E0-BDC8-2C2796766676}"/>
                  </a:ext>
                </a:extLst>
              </p:cNvPr>
              <p:cNvSpPr/>
              <p:nvPr/>
            </p:nvSpPr>
            <p:spPr>
              <a:xfrm>
                <a:off x="6114859" y="5100828"/>
                <a:ext cx="255746" cy="87344"/>
              </a:xfrm>
              <a:custGeom>
                <a:avLst/>
                <a:gdLst>
                  <a:gd name="connsiteX0" fmla="*/ 255746 w 255746"/>
                  <a:gd name="connsiteY0" fmla="*/ 87344 h 87344"/>
                  <a:gd name="connsiteX1" fmla="*/ 203073 w 255746"/>
                  <a:gd name="connsiteY1" fmla="*/ 81724 h 87344"/>
                  <a:gd name="connsiteX2" fmla="*/ 176879 w 255746"/>
                  <a:gd name="connsiteY2" fmla="*/ 76676 h 87344"/>
                  <a:gd name="connsiteX3" fmla="*/ 163735 w 255746"/>
                  <a:gd name="connsiteY3" fmla="*/ 72485 h 87344"/>
                  <a:gd name="connsiteX4" fmla="*/ 151733 w 255746"/>
                  <a:gd name="connsiteY4" fmla="*/ 65913 h 87344"/>
                  <a:gd name="connsiteX5" fmla="*/ 108014 w 255746"/>
                  <a:gd name="connsiteY5" fmla="*/ 36290 h 87344"/>
                  <a:gd name="connsiteX6" fmla="*/ 62579 w 255746"/>
                  <a:gd name="connsiteY6" fmla="*/ 13335 h 87344"/>
                  <a:gd name="connsiteX7" fmla="*/ 37052 w 255746"/>
                  <a:gd name="connsiteY7" fmla="*/ 9334 h 87344"/>
                  <a:gd name="connsiteX8" fmla="*/ 13049 w 255746"/>
                  <a:gd name="connsiteY8" fmla="*/ 11239 h 87344"/>
                  <a:gd name="connsiteX9" fmla="*/ 8287 w 255746"/>
                  <a:gd name="connsiteY9" fmla="*/ 17621 h 87344"/>
                  <a:gd name="connsiteX10" fmla="*/ 12954 w 255746"/>
                  <a:gd name="connsiteY10" fmla="*/ 26193 h 87344"/>
                  <a:gd name="connsiteX11" fmla="*/ 33242 w 255746"/>
                  <a:gd name="connsiteY11" fmla="*/ 41148 h 87344"/>
                  <a:gd name="connsiteX12" fmla="*/ 56674 w 255746"/>
                  <a:gd name="connsiteY12" fmla="*/ 52006 h 87344"/>
                  <a:gd name="connsiteX13" fmla="*/ 81153 w 255746"/>
                  <a:gd name="connsiteY13" fmla="*/ 56293 h 87344"/>
                  <a:gd name="connsiteX14" fmla="*/ 85534 w 255746"/>
                  <a:gd name="connsiteY14" fmla="*/ 54673 h 87344"/>
                  <a:gd name="connsiteX15" fmla="*/ 84010 w 255746"/>
                  <a:gd name="connsiteY15" fmla="*/ 50863 h 87344"/>
                  <a:gd name="connsiteX16" fmla="*/ 74485 w 255746"/>
                  <a:gd name="connsiteY16" fmla="*/ 42386 h 87344"/>
                  <a:gd name="connsiteX17" fmla="*/ 52102 w 255746"/>
                  <a:gd name="connsiteY17" fmla="*/ 28384 h 87344"/>
                  <a:gd name="connsiteX18" fmla="*/ 75819 w 255746"/>
                  <a:gd name="connsiteY18" fmla="*/ 40291 h 87344"/>
                  <a:gd name="connsiteX19" fmla="*/ 86677 w 255746"/>
                  <a:gd name="connsiteY19" fmla="*/ 48577 h 87344"/>
                  <a:gd name="connsiteX20" fmla="*/ 89059 w 255746"/>
                  <a:gd name="connsiteY20" fmla="*/ 56483 h 87344"/>
                  <a:gd name="connsiteX21" fmla="*/ 82106 w 255746"/>
                  <a:gd name="connsiteY21" fmla="*/ 60769 h 87344"/>
                  <a:gd name="connsiteX22" fmla="*/ 54864 w 255746"/>
                  <a:gd name="connsiteY22" fmla="*/ 57626 h 87344"/>
                  <a:gd name="connsiteX23" fmla="*/ 29813 w 255746"/>
                  <a:gd name="connsiteY23" fmla="*/ 47434 h 87344"/>
                  <a:gd name="connsiteX24" fmla="*/ 7144 w 255746"/>
                  <a:gd name="connsiteY24" fmla="*/ 31718 h 87344"/>
                  <a:gd name="connsiteX25" fmla="*/ 0 w 255746"/>
                  <a:gd name="connsiteY25" fmla="*/ 17431 h 87344"/>
                  <a:gd name="connsiteX26" fmla="*/ 2762 w 255746"/>
                  <a:gd name="connsiteY26" fmla="*/ 8953 h 87344"/>
                  <a:gd name="connsiteX27" fmla="*/ 9525 w 255746"/>
                  <a:gd name="connsiteY27" fmla="*/ 3619 h 87344"/>
                  <a:gd name="connsiteX28" fmla="*/ 38100 w 255746"/>
                  <a:gd name="connsiteY28" fmla="*/ 476 h 87344"/>
                  <a:gd name="connsiteX29" fmla="*/ 64865 w 255746"/>
                  <a:gd name="connsiteY29" fmla="*/ 4286 h 87344"/>
                  <a:gd name="connsiteX30" fmla="*/ 90392 w 255746"/>
                  <a:gd name="connsiteY30" fmla="*/ 15049 h 87344"/>
                  <a:gd name="connsiteX31" fmla="*/ 113062 w 255746"/>
                  <a:gd name="connsiteY31" fmla="*/ 29337 h 87344"/>
                  <a:gd name="connsiteX32" fmla="*/ 156019 w 255746"/>
                  <a:gd name="connsiteY32" fmla="*/ 60007 h 87344"/>
                  <a:gd name="connsiteX33" fmla="*/ 178784 w 255746"/>
                  <a:gd name="connsiteY33" fmla="*/ 71056 h 87344"/>
                  <a:gd name="connsiteX34" fmla="*/ 204216 w 255746"/>
                  <a:gd name="connsiteY34" fmla="*/ 77343 h 87344"/>
                  <a:gd name="connsiteX35" fmla="*/ 255746 w 255746"/>
                  <a:gd name="connsiteY35" fmla="*/ 87344 h 8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5746" h="87344">
                    <a:moveTo>
                      <a:pt x="255746" y="87344"/>
                    </a:moveTo>
                    <a:cubicBezTo>
                      <a:pt x="238125" y="86201"/>
                      <a:pt x="220599" y="84201"/>
                      <a:pt x="203073" y="81724"/>
                    </a:cubicBezTo>
                    <a:cubicBezTo>
                      <a:pt x="194310" y="80391"/>
                      <a:pt x="185547" y="78772"/>
                      <a:pt x="176879" y="76676"/>
                    </a:cubicBezTo>
                    <a:cubicBezTo>
                      <a:pt x="172384" y="75657"/>
                      <a:pt x="167993" y="74257"/>
                      <a:pt x="163735" y="72485"/>
                    </a:cubicBezTo>
                    <a:cubicBezTo>
                      <a:pt x="159563" y="70618"/>
                      <a:pt x="155553" y="68418"/>
                      <a:pt x="151733" y="65913"/>
                    </a:cubicBezTo>
                    <a:cubicBezTo>
                      <a:pt x="136684" y="56388"/>
                      <a:pt x="122682" y="45815"/>
                      <a:pt x="108014" y="36290"/>
                    </a:cubicBezTo>
                    <a:cubicBezTo>
                      <a:pt x="94202" y="26241"/>
                      <a:pt x="78867" y="18488"/>
                      <a:pt x="62579" y="13335"/>
                    </a:cubicBezTo>
                    <a:cubicBezTo>
                      <a:pt x="54159" y="11487"/>
                      <a:pt x="45634" y="10153"/>
                      <a:pt x="37052" y="9334"/>
                    </a:cubicBezTo>
                    <a:cubicBezTo>
                      <a:pt x="29013" y="8191"/>
                      <a:pt x="20812" y="8839"/>
                      <a:pt x="13049" y="11239"/>
                    </a:cubicBezTo>
                    <a:cubicBezTo>
                      <a:pt x="10278" y="12154"/>
                      <a:pt x="8382" y="14706"/>
                      <a:pt x="8287" y="17621"/>
                    </a:cubicBezTo>
                    <a:cubicBezTo>
                      <a:pt x="8811" y="20926"/>
                      <a:pt x="10459" y="23955"/>
                      <a:pt x="12954" y="26193"/>
                    </a:cubicBezTo>
                    <a:cubicBezTo>
                      <a:pt x="19050" y="32032"/>
                      <a:pt x="25860" y="37052"/>
                      <a:pt x="33242" y="41148"/>
                    </a:cubicBezTo>
                    <a:cubicBezTo>
                      <a:pt x="40710" y="45472"/>
                      <a:pt x="48549" y="49111"/>
                      <a:pt x="56674" y="52006"/>
                    </a:cubicBezTo>
                    <a:cubicBezTo>
                      <a:pt x="64408" y="55254"/>
                      <a:pt x="72771" y="56712"/>
                      <a:pt x="81153" y="56293"/>
                    </a:cubicBezTo>
                    <a:cubicBezTo>
                      <a:pt x="82772" y="56359"/>
                      <a:pt x="84344" y="55778"/>
                      <a:pt x="85534" y="54673"/>
                    </a:cubicBezTo>
                    <a:cubicBezTo>
                      <a:pt x="86011" y="54673"/>
                      <a:pt x="85534" y="52387"/>
                      <a:pt x="84010" y="50863"/>
                    </a:cubicBezTo>
                    <a:cubicBezTo>
                      <a:pt x="81201" y="47654"/>
                      <a:pt x="78000" y="44805"/>
                      <a:pt x="74485" y="42386"/>
                    </a:cubicBezTo>
                    <a:cubicBezTo>
                      <a:pt x="67342" y="37338"/>
                      <a:pt x="59817" y="32861"/>
                      <a:pt x="52102" y="28384"/>
                    </a:cubicBezTo>
                    <a:cubicBezTo>
                      <a:pt x="60274" y="31794"/>
                      <a:pt x="68199" y="35776"/>
                      <a:pt x="75819" y="40291"/>
                    </a:cubicBezTo>
                    <a:cubicBezTo>
                      <a:pt x="79791" y="42567"/>
                      <a:pt x="83439" y="45348"/>
                      <a:pt x="86677" y="48577"/>
                    </a:cubicBezTo>
                    <a:cubicBezTo>
                      <a:pt x="89002" y="50492"/>
                      <a:pt x="89935" y="53607"/>
                      <a:pt x="89059" y="56483"/>
                    </a:cubicBezTo>
                    <a:cubicBezTo>
                      <a:pt x="87506" y="58883"/>
                      <a:pt x="84953" y="60455"/>
                      <a:pt x="82106" y="60769"/>
                    </a:cubicBezTo>
                    <a:cubicBezTo>
                      <a:pt x="72904" y="61817"/>
                      <a:pt x="63579" y="60741"/>
                      <a:pt x="54864" y="57626"/>
                    </a:cubicBezTo>
                    <a:cubicBezTo>
                      <a:pt x="46235" y="54968"/>
                      <a:pt x="37852" y="51559"/>
                      <a:pt x="29813" y="47434"/>
                    </a:cubicBezTo>
                    <a:cubicBezTo>
                      <a:pt x="21508" y="43358"/>
                      <a:pt x="13868" y="38062"/>
                      <a:pt x="7144" y="31718"/>
                    </a:cubicBezTo>
                    <a:cubicBezTo>
                      <a:pt x="3067" y="28013"/>
                      <a:pt x="514" y="22917"/>
                      <a:pt x="0" y="17431"/>
                    </a:cubicBezTo>
                    <a:cubicBezTo>
                      <a:pt x="29" y="14392"/>
                      <a:pt x="991" y="11430"/>
                      <a:pt x="2762" y="8953"/>
                    </a:cubicBezTo>
                    <a:cubicBezTo>
                      <a:pt x="4496" y="6601"/>
                      <a:pt x="6830" y="4753"/>
                      <a:pt x="9525" y="3619"/>
                    </a:cubicBezTo>
                    <a:cubicBezTo>
                      <a:pt x="18679" y="352"/>
                      <a:pt x="28461" y="-724"/>
                      <a:pt x="38100" y="476"/>
                    </a:cubicBezTo>
                    <a:cubicBezTo>
                      <a:pt x="47092" y="1171"/>
                      <a:pt x="56036" y="2448"/>
                      <a:pt x="64865" y="4286"/>
                    </a:cubicBezTo>
                    <a:cubicBezTo>
                      <a:pt x="73838" y="6658"/>
                      <a:pt x="82429" y="10277"/>
                      <a:pt x="90392" y="15049"/>
                    </a:cubicBezTo>
                    <a:cubicBezTo>
                      <a:pt x="98203" y="19431"/>
                      <a:pt x="105632" y="24574"/>
                      <a:pt x="113062" y="29337"/>
                    </a:cubicBezTo>
                    <a:cubicBezTo>
                      <a:pt x="127635" y="38862"/>
                      <a:pt x="141637" y="49911"/>
                      <a:pt x="156019" y="60007"/>
                    </a:cubicBezTo>
                    <a:cubicBezTo>
                      <a:pt x="162830" y="65113"/>
                      <a:pt x="170564" y="68856"/>
                      <a:pt x="178784" y="71056"/>
                    </a:cubicBezTo>
                    <a:cubicBezTo>
                      <a:pt x="187071" y="73533"/>
                      <a:pt x="195643" y="75438"/>
                      <a:pt x="204216" y="77343"/>
                    </a:cubicBezTo>
                    <a:cubicBezTo>
                      <a:pt x="220980" y="81248"/>
                      <a:pt x="238316" y="84201"/>
                      <a:pt x="255746" y="87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855526B4-1753-42A7-83C1-DBD12714BA7B}"/>
                  </a:ext>
                </a:extLst>
              </p:cNvPr>
              <p:cNvSpPr/>
              <p:nvPr/>
            </p:nvSpPr>
            <p:spPr>
              <a:xfrm>
                <a:off x="6108858" y="5156644"/>
                <a:ext cx="137826" cy="29433"/>
              </a:xfrm>
              <a:custGeom>
                <a:avLst/>
                <a:gdLst>
                  <a:gd name="connsiteX0" fmla="*/ 137827 w 137826"/>
                  <a:gd name="connsiteY0" fmla="*/ 28956 h 29433"/>
                  <a:gd name="connsiteX1" fmla="*/ 66675 w 137826"/>
                  <a:gd name="connsiteY1" fmla="*/ 24860 h 29433"/>
                  <a:gd name="connsiteX2" fmla="*/ 31813 w 137826"/>
                  <a:gd name="connsiteY2" fmla="*/ 16669 h 29433"/>
                  <a:gd name="connsiteX3" fmla="*/ 0 w 137826"/>
                  <a:gd name="connsiteY3" fmla="*/ 0 h 29433"/>
                  <a:gd name="connsiteX4" fmla="*/ 33623 w 137826"/>
                  <a:gd name="connsiteY4" fmla="*/ 9525 h 29433"/>
                  <a:gd name="connsiteX5" fmla="*/ 68199 w 137826"/>
                  <a:gd name="connsiteY5" fmla="*/ 15621 h 29433"/>
                  <a:gd name="connsiteX6" fmla="*/ 137827 w 137826"/>
                  <a:gd name="connsiteY6" fmla="*/ 28956 h 2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826" h="29433">
                    <a:moveTo>
                      <a:pt x="137827" y="28956"/>
                    </a:moveTo>
                    <a:cubicBezTo>
                      <a:pt x="114033" y="30261"/>
                      <a:pt x="90164" y="28889"/>
                      <a:pt x="66675" y="24860"/>
                    </a:cubicBezTo>
                    <a:cubicBezTo>
                      <a:pt x="54893" y="22888"/>
                      <a:pt x="43243" y="20155"/>
                      <a:pt x="31813" y="16669"/>
                    </a:cubicBezTo>
                    <a:cubicBezTo>
                      <a:pt x="20117" y="13516"/>
                      <a:pt x="9249" y="7829"/>
                      <a:pt x="0" y="0"/>
                    </a:cubicBezTo>
                    <a:cubicBezTo>
                      <a:pt x="10782" y="4524"/>
                      <a:pt x="22069" y="7725"/>
                      <a:pt x="33623" y="9525"/>
                    </a:cubicBezTo>
                    <a:cubicBezTo>
                      <a:pt x="45148" y="11716"/>
                      <a:pt x="56674" y="13716"/>
                      <a:pt x="68199" y="15621"/>
                    </a:cubicBezTo>
                    <a:cubicBezTo>
                      <a:pt x="91345" y="19717"/>
                      <a:pt x="114586" y="23336"/>
                      <a:pt x="137827" y="289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F103F5B6-EBA7-4FFD-9824-2BFD44BDD46E}"/>
                  </a:ext>
                </a:extLst>
              </p:cNvPr>
              <p:cNvSpPr/>
              <p:nvPr/>
            </p:nvSpPr>
            <p:spPr>
              <a:xfrm>
                <a:off x="6332124" y="5263896"/>
                <a:ext cx="93344" cy="59279"/>
              </a:xfrm>
              <a:custGeom>
                <a:avLst/>
                <a:gdLst>
                  <a:gd name="connsiteX0" fmla="*/ 0 w 93344"/>
                  <a:gd name="connsiteY0" fmla="*/ 0 h 59279"/>
                  <a:gd name="connsiteX1" fmla="*/ 44005 w 93344"/>
                  <a:gd name="connsiteY1" fmla="*/ 34290 h 59279"/>
                  <a:gd name="connsiteX2" fmla="*/ 67628 w 93344"/>
                  <a:gd name="connsiteY2" fmla="*/ 48101 h 59279"/>
                  <a:gd name="connsiteX3" fmla="*/ 93345 w 93344"/>
                  <a:gd name="connsiteY3" fmla="*/ 59245 h 59279"/>
                  <a:gd name="connsiteX4" fmla="*/ 64770 w 93344"/>
                  <a:gd name="connsiteY4" fmla="*/ 54769 h 59279"/>
                  <a:gd name="connsiteX5" fmla="*/ 38767 w 93344"/>
                  <a:gd name="connsiteY5" fmla="*/ 41910 h 59279"/>
                  <a:gd name="connsiteX6" fmla="*/ 16764 w 93344"/>
                  <a:gd name="connsiteY6" fmla="*/ 22860 h 59279"/>
                  <a:gd name="connsiteX7" fmla="*/ 0 w 93344"/>
                  <a:gd name="connsiteY7" fmla="*/ 0 h 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44" h="59279">
                    <a:moveTo>
                      <a:pt x="0" y="0"/>
                    </a:moveTo>
                    <a:cubicBezTo>
                      <a:pt x="13983" y="12287"/>
                      <a:pt x="28670" y="23736"/>
                      <a:pt x="44005" y="34290"/>
                    </a:cubicBezTo>
                    <a:cubicBezTo>
                      <a:pt x="51587" y="39367"/>
                      <a:pt x="59484" y="43977"/>
                      <a:pt x="67628" y="48101"/>
                    </a:cubicBezTo>
                    <a:cubicBezTo>
                      <a:pt x="75990" y="52273"/>
                      <a:pt x="84582" y="55997"/>
                      <a:pt x="93345" y="59245"/>
                    </a:cubicBezTo>
                    <a:cubicBezTo>
                      <a:pt x="83629" y="59531"/>
                      <a:pt x="73933" y="58007"/>
                      <a:pt x="64770" y="54769"/>
                    </a:cubicBezTo>
                    <a:cubicBezTo>
                      <a:pt x="55559" y="51683"/>
                      <a:pt x="46806" y="47358"/>
                      <a:pt x="38767" y="41910"/>
                    </a:cubicBezTo>
                    <a:cubicBezTo>
                      <a:pt x="30756" y="36385"/>
                      <a:pt x="23384" y="29994"/>
                      <a:pt x="16764" y="22860"/>
                    </a:cubicBezTo>
                    <a:cubicBezTo>
                      <a:pt x="10106" y="16078"/>
                      <a:pt x="4467" y="838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9" name="任意多边形: 形状 518">
              <a:extLst>
                <a:ext uri="{FF2B5EF4-FFF2-40B4-BE49-F238E27FC236}">
                  <a16:creationId xmlns:a16="http://schemas.microsoft.com/office/drawing/2014/main" id="{B8AF1442-586E-4BE5-909E-8A628B8C834A}"/>
                </a:ext>
              </a:extLst>
            </p:cNvPr>
            <p:cNvSpPr/>
            <p:nvPr/>
          </p:nvSpPr>
          <p:spPr>
            <a:xfrm>
              <a:off x="8516426" y="4875948"/>
              <a:ext cx="23266" cy="23266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3"/>
                    <a:pt x="14783" y="19050"/>
                    <a:pt x="9525" y="19050"/>
                  </a:cubicBezTo>
                  <a:cubicBezTo>
                    <a:pt x="4267" y="19050"/>
                    <a:pt x="0" y="14783"/>
                    <a:pt x="0" y="9525"/>
                  </a:cubicBezTo>
                  <a:cubicBezTo>
                    <a:pt x="0" y="4267"/>
                    <a:pt x="4267" y="0"/>
                    <a:pt x="9525" y="0"/>
                  </a:cubicBezTo>
                  <a:cubicBezTo>
                    <a:pt x="14783" y="0"/>
                    <a:pt x="19050" y="4267"/>
                    <a:pt x="19050" y="95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0" name="任意多边形: 形状 519">
              <a:extLst>
                <a:ext uri="{FF2B5EF4-FFF2-40B4-BE49-F238E27FC236}">
                  <a16:creationId xmlns:a16="http://schemas.microsoft.com/office/drawing/2014/main" id="{9DC63AB8-3410-43FE-9F6A-DFCE0209D7AE}"/>
                </a:ext>
              </a:extLst>
            </p:cNvPr>
            <p:cNvSpPr/>
            <p:nvPr/>
          </p:nvSpPr>
          <p:spPr>
            <a:xfrm>
              <a:off x="8642293" y="4372129"/>
              <a:ext cx="23266" cy="23266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3"/>
                    <a:pt x="14783" y="19050"/>
                    <a:pt x="9525" y="19050"/>
                  </a:cubicBezTo>
                  <a:cubicBezTo>
                    <a:pt x="4267" y="19050"/>
                    <a:pt x="0" y="14783"/>
                    <a:pt x="0" y="9525"/>
                  </a:cubicBezTo>
                  <a:cubicBezTo>
                    <a:pt x="0" y="4267"/>
                    <a:pt x="4267" y="0"/>
                    <a:pt x="9525" y="0"/>
                  </a:cubicBezTo>
                  <a:cubicBezTo>
                    <a:pt x="14783" y="0"/>
                    <a:pt x="19050" y="4267"/>
                    <a:pt x="19050" y="95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1" name="任意多边形: 形状 520">
              <a:extLst>
                <a:ext uri="{FF2B5EF4-FFF2-40B4-BE49-F238E27FC236}">
                  <a16:creationId xmlns:a16="http://schemas.microsoft.com/office/drawing/2014/main" id="{160D07CC-8308-4A93-9B27-53B32B6D2D44}"/>
                </a:ext>
              </a:extLst>
            </p:cNvPr>
            <p:cNvSpPr/>
            <p:nvPr/>
          </p:nvSpPr>
          <p:spPr>
            <a:xfrm>
              <a:off x="9094925" y="4789744"/>
              <a:ext cx="23471" cy="23488"/>
            </a:xfrm>
            <a:custGeom>
              <a:avLst/>
              <a:gdLst>
                <a:gd name="connsiteX0" fmla="*/ 15433 w 19218"/>
                <a:gd name="connsiteY0" fmla="*/ 17243 h 19232"/>
                <a:gd name="connsiteX1" fmla="*/ 2070 w 19218"/>
                <a:gd name="connsiteY1" fmla="*/ 15529 h 19232"/>
                <a:gd name="connsiteX2" fmla="*/ 2003 w 19218"/>
                <a:gd name="connsiteY2" fmla="*/ 15433 h 19232"/>
                <a:gd name="connsiteX3" fmla="*/ 3717 w 19218"/>
                <a:gd name="connsiteY3" fmla="*/ 2003 h 19232"/>
                <a:gd name="connsiteX4" fmla="*/ 17148 w 19218"/>
                <a:gd name="connsiteY4" fmla="*/ 3718 h 19232"/>
                <a:gd name="connsiteX5" fmla="*/ 15614 w 19218"/>
                <a:gd name="connsiteY5" fmla="*/ 17100 h 19232"/>
                <a:gd name="connsiteX6" fmla="*/ 15433 w 19218"/>
                <a:gd name="connsiteY6" fmla="*/ 17243 h 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18" h="19232">
                  <a:moveTo>
                    <a:pt x="15433" y="17243"/>
                  </a:moveTo>
                  <a:cubicBezTo>
                    <a:pt x="11271" y="20463"/>
                    <a:pt x="5289" y="19691"/>
                    <a:pt x="2070" y="15529"/>
                  </a:cubicBezTo>
                  <a:cubicBezTo>
                    <a:pt x="2051" y="15491"/>
                    <a:pt x="2022" y="15462"/>
                    <a:pt x="2003" y="15433"/>
                  </a:cubicBezTo>
                  <a:cubicBezTo>
                    <a:pt x="-1235" y="11252"/>
                    <a:pt x="-464" y="5242"/>
                    <a:pt x="3717" y="2003"/>
                  </a:cubicBezTo>
                  <a:cubicBezTo>
                    <a:pt x="7899" y="-1236"/>
                    <a:pt x="13909" y="-464"/>
                    <a:pt x="17148" y="3718"/>
                  </a:cubicBezTo>
                  <a:cubicBezTo>
                    <a:pt x="20424" y="7832"/>
                    <a:pt x="19739" y="13823"/>
                    <a:pt x="15614" y="17100"/>
                  </a:cubicBezTo>
                  <a:cubicBezTo>
                    <a:pt x="15557" y="17148"/>
                    <a:pt x="15500" y="17195"/>
                    <a:pt x="15433" y="17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2" name="任意多边形: 形状 521">
              <a:extLst>
                <a:ext uri="{FF2B5EF4-FFF2-40B4-BE49-F238E27FC236}">
                  <a16:creationId xmlns:a16="http://schemas.microsoft.com/office/drawing/2014/main" id="{E27F0A72-69A9-4FE9-B30F-8F916450E25A}"/>
                </a:ext>
              </a:extLst>
            </p:cNvPr>
            <p:cNvSpPr/>
            <p:nvPr/>
          </p:nvSpPr>
          <p:spPr>
            <a:xfrm>
              <a:off x="9195553" y="5515756"/>
              <a:ext cx="23266" cy="23266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3"/>
                    <a:pt x="14783" y="19050"/>
                    <a:pt x="9525" y="19050"/>
                  </a:cubicBezTo>
                  <a:cubicBezTo>
                    <a:pt x="4267" y="19050"/>
                    <a:pt x="0" y="14783"/>
                    <a:pt x="0" y="9525"/>
                  </a:cubicBezTo>
                  <a:cubicBezTo>
                    <a:pt x="0" y="4267"/>
                    <a:pt x="4267" y="0"/>
                    <a:pt x="9525" y="0"/>
                  </a:cubicBezTo>
                  <a:cubicBezTo>
                    <a:pt x="14783" y="0"/>
                    <a:pt x="19050" y="4267"/>
                    <a:pt x="19050" y="95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3" name="任意多边形: 形状 522">
              <a:extLst>
                <a:ext uri="{FF2B5EF4-FFF2-40B4-BE49-F238E27FC236}">
                  <a16:creationId xmlns:a16="http://schemas.microsoft.com/office/drawing/2014/main" id="{98FF4228-A631-456E-B6F8-E6E5259796D9}"/>
                </a:ext>
              </a:extLst>
            </p:cNvPr>
            <p:cNvSpPr/>
            <p:nvPr/>
          </p:nvSpPr>
          <p:spPr>
            <a:xfrm>
              <a:off x="8462682" y="5435838"/>
              <a:ext cx="23266" cy="23266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3"/>
                    <a:pt x="14783" y="19050"/>
                    <a:pt x="9525" y="19050"/>
                  </a:cubicBezTo>
                  <a:cubicBezTo>
                    <a:pt x="4267" y="19050"/>
                    <a:pt x="0" y="14783"/>
                    <a:pt x="0" y="9525"/>
                  </a:cubicBezTo>
                  <a:cubicBezTo>
                    <a:pt x="0" y="4267"/>
                    <a:pt x="4267" y="0"/>
                    <a:pt x="9525" y="0"/>
                  </a:cubicBezTo>
                  <a:cubicBezTo>
                    <a:pt x="14783" y="0"/>
                    <a:pt x="19050" y="4267"/>
                    <a:pt x="19050" y="95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4" name="任意多边形: 形状 523">
              <a:extLst>
                <a:ext uri="{FF2B5EF4-FFF2-40B4-BE49-F238E27FC236}">
                  <a16:creationId xmlns:a16="http://schemas.microsoft.com/office/drawing/2014/main" id="{BC623A11-CC05-4994-AFC6-ED4747F67EC8}"/>
                </a:ext>
              </a:extLst>
            </p:cNvPr>
            <p:cNvSpPr/>
            <p:nvPr/>
          </p:nvSpPr>
          <p:spPr>
            <a:xfrm>
              <a:off x="8523870" y="4948070"/>
              <a:ext cx="31875" cy="31876"/>
            </a:xfrm>
            <a:custGeom>
              <a:avLst/>
              <a:gdLst>
                <a:gd name="connsiteX0" fmla="*/ 26099 w 26099"/>
                <a:gd name="connsiteY0" fmla="*/ 12955 h 26100"/>
                <a:gd name="connsiteX1" fmla="*/ 13145 w 26099"/>
                <a:gd name="connsiteY1" fmla="*/ 26100 h 26100"/>
                <a:gd name="connsiteX2" fmla="*/ 0 w 26099"/>
                <a:gd name="connsiteY2" fmla="*/ 13146 h 26100"/>
                <a:gd name="connsiteX3" fmla="*/ 12954 w 26099"/>
                <a:gd name="connsiteY3" fmla="*/ 1 h 26100"/>
                <a:gd name="connsiteX4" fmla="*/ 26099 w 26099"/>
                <a:gd name="connsiteY4" fmla="*/ 12765 h 26100"/>
                <a:gd name="connsiteX5" fmla="*/ 26099 w 26099"/>
                <a:gd name="connsiteY5" fmla="*/ 12955 h 2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99" h="26100">
                  <a:moveTo>
                    <a:pt x="26099" y="12955"/>
                  </a:moveTo>
                  <a:cubicBezTo>
                    <a:pt x="26156" y="20166"/>
                    <a:pt x="20355" y="26043"/>
                    <a:pt x="13145" y="26100"/>
                  </a:cubicBezTo>
                  <a:cubicBezTo>
                    <a:pt x="5934" y="26148"/>
                    <a:pt x="57" y="20356"/>
                    <a:pt x="0" y="13146"/>
                  </a:cubicBezTo>
                  <a:cubicBezTo>
                    <a:pt x="-47" y="5935"/>
                    <a:pt x="5744" y="58"/>
                    <a:pt x="12954" y="1"/>
                  </a:cubicBezTo>
                  <a:cubicBezTo>
                    <a:pt x="20108" y="-104"/>
                    <a:pt x="25994" y="5612"/>
                    <a:pt x="26099" y="12765"/>
                  </a:cubicBezTo>
                  <a:cubicBezTo>
                    <a:pt x="26099" y="12831"/>
                    <a:pt x="26099" y="12889"/>
                    <a:pt x="26099" y="129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5" name="任意多边形: 形状 524">
              <a:extLst>
                <a:ext uri="{FF2B5EF4-FFF2-40B4-BE49-F238E27FC236}">
                  <a16:creationId xmlns:a16="http://schemas.microsoft.com/office/drawing/2014/main" id="{BF71066B-5C58-460B-A13A-FB7915380449}"/>
                </a:ext>
              </a:extLst>
            </p:cNvPr>
            <p:cNvSpPr/>
            <p:nvPr/>
          </p:nvSpPr>
          <p:spPr>
            <a:xfrm>
              <a:off x="9024586" y="4650971"/>
              <a:ext cx="31640" cy="31645"/>
            </a:xfrm>
            <a:custGeom>
              <a:avLst/>
              <a:gdLst>
                <a:gd name="connsiteX0" fmla="*/ 20830 w 25907"/>
                <a:gd name="connsiteY0" fmla="*/ 23239 h 25911"/>
                <a:gd name="connsiteX1" fmla="*/ 2666 w 25907"/>
                <a:gd name="connsiteY1" fmla="*/ 20829 h 25911"/>
                <a:gd name="connsiteX2" fmla="*/ 5076 w 25907"/>
                <a:gd name="connsiteY2" fmla="*/ 2674 h 25911"/>
                <a:gd name="connsiteX3" fmla="*/ 23211 w 25907"/>
                <a:gd name="connsiteY3" fmla="*/ 5046 h 25911"/>
                <a:gd name="connsiteX4" fmla="*/ 20859 w 25907"/>
                <a:gd name="connsiteY4" fmla="*/ 23210 h 25911"/>
                <a:gd name="connsiteX5" fmla="*/ 20830 w 25907"/>
                <a:gd name="connsiteY5" fmla="*/ 23239 h 2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7" h="25911">
                  <a:moveTo>
                    <a:pt x="20830" y="23239"/>
                  </a:moveTo>
                  <a:cubicBezTo>
                    <a:pt x="15153" y="27592"/>
                    <a:pt x="7019" y="26515"/>
                    <a:pt x="2666" y="20829"/>
                  </a:cubicBezTo>
                  <a:cubicBezTo>
                    <a:pt x="-1678" y="15152"/>
                    <a:pt x="-601" y="7027"/>
                    <a:pt x="5076" y="2674"/>
                  </a:cubicBezTo>
                  <a:cubicBezTo>
                    <a:pt x="10743" y="-1669"/>
                    <a:pt x="18849" y="-612"/>
                    <a:pt x="23211" y="5046"/>
                  </a:cubicBezTo>
                  <a:cubicBezTo>
                    <a:pt x="27583" y="10713"/>
                    <a:pt x="26526" y="18848"/>
                    <a:pt x="20859" y="23210"/>
                  </a:cubicBezTo>
                  <a:cubicBezTo>
                    <a:pt x="20849" y="23220"/>
                    <a:pt x="20840" y="23229"/>
                    <a:pt x="20830" y="23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6" name="任意多边形: 形状 525">
              <a:extLst>
                <a:ext uri="{FF2B5EF4-FFF2-40B4-BE49-F238E27FC236}">
                  <a16:creationId xmlns:a16="http://schemas.microsoft.com/office/drawing/2014/main" id="{F58A7E79-2CBE-47AF-8805-994D0A3C81AA}"/>
                </a:ext>
              </a:extLst>
            </p:cNvPr>
            <p:cNvSpPr/>
            <p:nvPr/>
          </p:nvSpPr>
          <p:spPr>
            <a:xfrm>
              <a:off x="9156932" y="5250643"/>
              <a:ext cx="31873" cy="31873"/>
            </a:xfrm>
            <a:custGeom>
              <a:avLst/>
              <a:gdLst>
                <a:gd name="connsiteX0" fmla="*/ 26098 w 26098"/>
                <a:gd name="connsiteY0" fmla="*/ 13049 h 26098"/>
                <a:gd name="connsiteX1" fmla="*/ 13049 w 26098"/>
                <a:gd name="connsiteY1" fmla="*/ 26099 h 26098"/>
                <a:gd name="connsiteX2" fmla="*/ 0 w 26098"/>
                <a:gd name="connsiteY2" fmla="*/ 13049 h 26098"/>
                <a:gd name="connsiteX3" fmla="*/ 13049 w 26098"/>
                <a:gd name="connsiteY3" fmla="*/ 0 h 26098"/>
                <a:gd name="connsiteX4" fmla="*/ 13145 w 26098"/>
                <a:gd name="connsiteY4" fmla="*/ 0 h 26098"/>
                <a:gd name="connsiteX5" fmla="*/ 26098 w 26098"/>
                <a:gd name="connsiteY5" fmla="*/ 12954 h 26098"/>
                <a:gd name="connsiteX6" fmla="*/ 26098 w 26098"/>
                <a:gd name="connsiteY6" fmla="*/ 13049 h 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98" h="26098">
                  <a:moveTo>
                    <a:pt x="26098" y="13049"/>
                  </a:moveTo>
                  <a:cubicBezTo>
                    <a:pt x="26098" y="20260"/>
                    <a:pt x="20260" y="26099"/>
                    <a:pt x="13049" y="26099"/>
                  </a:cubicBezTo>
                  <a:cubicBezTo>
                    <a:pt x="5839" y="26099"/>
                    <a:pt x="0" y="20260"/>
                    <a:pt x="0" y="13049"/>
                  </a:cubicBezTo>
                  <a:cubicBezTo>
                    <a:pt x="0" y="5839"/>
                    <a:pt x="5839" y="0"/>
                    <a:pt x="13049" y="0"/>
                  </a:cubicBezTo>
                  <a:cubicBezTo>
                    <a:pt x="13078" y="0"/>
                    <a:pt x="13116" y="0"/>
                    <a:pt x="13145" y="0"/>
                  </a:cubicBezTo>
                  <a:cubicBezTo>
                    <a:pt x="20298" y="0"/>
                    <a:pt x="26098" y="5801"/>
                    <a:pt x="26098" y="12954"/>
                  </a:cubicBezTo>
                  <a:cubicBezTo>
                    <a:pt x="26098" y="12983"/>
                    <a:pt x="26098" y="13021"/>
                    <a:pt x="26098" y="1304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7" name="任意多边形: 形状 526">
              <a:extLst>
                <a:ext uri="{FF2B5EF4-FFF2-40B4-BE49-F238E27FC236}">
                  <a16:creationId xmlns:a16="http://schemas.microsoft.com/office/drawing/2014/main" id="{A352C470-6A03-47E9-AA68-037A3037D412}"/>
                </a:ext>
              </a:extLst>
            </p:cNvPr>
            <p:cNvSpPr/>
            <p:nvPr/>
          </p:nvSpPr>
          <p:spPr>
            <a:xfrm>
              <a:off x="8567257" y="4934096"/>
              <a:ext cx="13732" cy="13977"/>
            </a:xfrm>
            <a:custGeom>
              <a:avLst/>
              <a:gdLst>
                <a:gd name="connsiteX0" fmla="*/ 11243 w 11244"/>
                <a:gd name="connsiteY0" fmla="*/ 5824 h 11444"/>
                <a:gd name="connsiteX1" fmla="*/ 5624 w 11244"/>
                <a:gd name="connsiteY1" fmla="*/ 11444 h 11444"/>
                <a:gd name="connsiteX2" fmla="*/ 4 w 11244"/>
                <a:gd name="connsiteY2" fmla="*/ 6014 h 11444"/>
                <a:gd name="connsiteX3" fmla="*/ 4 w 11244"/>
                <a:gd name="connsiteY3" fmla="*/ 5824 h 11444"/>
                <a:gd name="connsiteX4" fmla="*/ 5414 w 11244"/>
                <a:gd name="connsiteY4" fmla="*/ 4 h 11444"/>
                <a:gd name="connsiteX5" fmla="*/ 6005 w 11244"/>
                <a:gd name="connsiteY5" fmla="*/ 14 h 11444"/>
                <a:gd name="connsiteX6" fmla="*/ 11243 w 11244"/>
                <a:gd name="connsiteY6" fmla="*/ 5824 h 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4" h="11444">
                  <a:moveTo>
                    <a:pt x="11243" y="5824"/>
                  </a:moveTo>
                  <a:cubicBezTo>
                    <a:pt x="11243" y="8929"/>
                    <a:pt x="8729" y="11444"/>
                    <a:pt x="5624" y="11444"/>
                  </a:cubicBezTo>
                  <a:cubicBezTo>
                    <a:pt x="2576" y="11501"/>
                    <a:pt x="61" y="9062"/>
                    <a:pt x="4" y="6014"/>
                  </a:cubicBezTo>
                  <a:cubicBezTo>
                    <a:pt x="4" y="5948"/>
                    <a:pt x="4" y="5891"/>
                    <a:pt x="4" y="5824"/>
                  </a:cubicBezTo>
                  <a:cubicBezTo>
                    <a:pt x="-110" y="2719"/>
                    <a:pt x="2319" y="118"/>
                    <a:pt x="5414" y="4"/>
                  </a:cubicBezTo>
                  <a:cubicBezTo>
                    <a:pt x="5614" y="-6"/>
                    <a:pt x="5805" y="4"/>
                    <a:pt x="6005" y="14"/>
                  </a:cubicBezTo>
                  <a:cubicBezTo>
                    <a:pt x="9015" y="261"/>
                    <a:pt x="11301" y="2804"/>
                    <a:pt x="11243" y="58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8" name="任意多边形: 形状 527">
              <a:extLst>
                <a:ext uri="{FF2B5EF4-FFF2-40B4-BE49-F238E27FC236}">
                  <a16:creationId xmlns:a16="http://schemas.microsoft.com/office/drawing/2014/main" id="{4968B222-862E-473C-85CB-308E57813465}"/>
                </a:ext>
              </a:extLst>
            </p:cNvPr>
            <p:cNvSpPr/>
            <p:nvPr/>
          </p:nvSpPr>
          <p:spPr>
            <a:xfrm>
              <a:off x="8508632" y="5156880"/>
              <a:ext cx="13726" cy="13727"/>
            </a:xfrm>
            <a:custGeom>
              <a:avLst/>
              <a:gdLst>
                <a:gd name="connsiteX0" fmla="*/ 11239 w 11239"/>
                <a:gd name="connsiteY0" fmla="*/ 5621 h 11240"/>
                <a:gd name="connsiteX1" fmla="*/ 5620 w 11239"/>
                <a:gd name="connsiteY1" fmla="*/ 11240 h 11240"/>
                <a:gd name="connsiteX2" fmla="*/ 0 w 11239"/>
                <a:gd name="connsiteY2" fmla="*/ 5621 h 11240"/>
                <a:gd name="connsiteX3" fmla="*/ 5620 w 11239"/>
                <a:gd name="connsiteY3" fmla="*/ 1 h 11240"/>
                <a:gd name="connsiteX4" fmla="*/ 11239 w 11239"/>
                <a:gd name="connsiteY4" fmla="*/ 5430 h 11240"/>
                <a:gd name="connsiteX5" fmla="*/ 11239 w 11239"/>
                <a:gd name="connsiteY5" fmla="*/ 5621 h 1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39" h="11240">
                  <a:moveTo>
                    <a:pt x="11239" y="5621"/>
                  </a:moveTo>
                  <a:cubicBezTo>
                    <a:pt x="11239" y="8726"/>
                    <a:pt x="8725" y="11240"/>
                    <a:pt x="5620" y="11240"/>
                  </a:cubicBezTo>
                  <a:cubicBezTo>
                    <a:pt x="2534" y="11193"/>
                    <a:pt x="48" y="8707"/>
                    <a:pt x="0" y="5621"/>
                  </a:cubicBezTo>
                  <a:cubicBezTo>
                    <a:pt x="0" y="2516"/>
                    <a:pt x="2515" y="1"/>
                    <a:pt x="5620" y="1"/>
                  </a:cubicBezTo>
                  <a:cubicBezTo>
                    <a:pt x="8668" y="-56"/>
                    <a:pt x="11182" y="2382"/>
                    <a:pt x="11239" y="5430"/>
                  </a:cubicBezTo>
                  <a:cubicBezTo>
                    <a:pt x="11239" y="5497"/>
                    <a:pt x="11239" y="5554"/>
                    <a:pt x="11239" y="56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9" name="任意多边形: 形状 528">
              <a:extLst>
                <a:ext uri="{FF2B5EF4-FFF2-40B4-BE49-F238E27FC236}">
                  <a16:creationId xmlns:a16="http://schemas.microsoft.com/office/drawing/2014/main" id="{E93F5CCF-5602-4A2A-9476-282AB64C666B}"/>
                </a:ext>
              </a:extLst>
            </p:cNvPr>
            <p:cNvSpPr/>
            <p:nvPr/>
          </p:nvSpPr>
          <p:spPr>
            <a:xfrm>
              <a:off x="8418942" y="5377556"/>
              <a:ext cx="13726" cy="13726"/>
            </a:xfrm>
            <a:custGeom>
              <a:avLst/>
              <a:gdLst>
                <a:gd name="connsiteX0" fmla="*/ 11240 w 11239"/>
                <a:gd name="connsiteY0" fmla="*/ 5620 h 11239"/>
                <a:gd name="connsiteX1" fmla="*/ 5620 w 11239"/>
                <a:gd name="connsiteY1" fmla="*/ 11239 h 11239"/>
                <a:gd name="connsiteX2" fmla="*/ 0 w 11239"/>
                <a:gd name="connsiteY2" fmla="*/ 5620 h 11239"/>
                <a:gd name="connsiteX3" fmla="*/ 5620 w 11239"/>
                <a:gd name="connsiteY3" fmla="*/ 0 h 11239"/>
                <a:gd name="connsiteX4" fmla="*/ 11240 w 11239"/>
                <a:gd name="connsiteY4" fmla="*/ 5620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" h="11239">
                  <a:moveTo>
                    <a:pt x="11240" y="5620"/>
                  </a:moveTo>
                  <a:cubicBezTo>
                    <a:pt x="11240" y="8725"/>
                    <a:pt x="8725" y="11239"/>
                    <a:pt x="5620" y="11239"/>
                  </a:cubicBezTo>
                  <a:cubicBezTo>
                    <a:pt x="2515" y="11239"/>
                    <a:pt x="0" y="8725"/>
                    <a:pt x="0" y="5620"/>
                  </a:cubicBezTo>
                  <a:cubicBezTo>
                    <a:pt x="0" y="2515"/>
                    <a:pt x="2515" y="0"/>
                    <a:pt x="5620" y="0"/>
                  </a:cubicBezTo>
                  <a:cubicBezTo>
                    <a:pt x="8725" y="0"/>
                    <a:pt x="11240" y="2515"/>
                    <a:pt x="11240" y="56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0" name="任意多边形: 形状 529">
              <a:extLst>
                <a:ext uri="{FF2B5EF4-FFF2-40B4-BE49-F238E27FC236}">
                  <a16:creationId xmlns:a16="http://schemas.microsoft.com/office/drawing/2014/main" id="{B4965DC4-A876-4484-AA04-4AF033E8F294}"/>
                </a:ext>
              </a:extLst>
            </p:cNvPr>
            <p:cNvSpPr/>
            <p:nvPr/>
          </p:nvSpPr>
          <p:spPr>
            <a:xfrm>
              <a:off x="9198113" y="5210392"/>
              <a:ext cx="13726" cy="13727"/>
            </a:xfrm>
            <a:custGeom>
              <a:avLst/>
              <a:gdLst>
                <a:gd name="connsiteX0" fmla="*/ 11239 w 11239"/>
                <a:gd name="connsiteY0" fmla="*/ 5620 h 11240"/>
                <a:gd name="connsiteX1" fmla="*/ 5620 w 11239"/>
                <a:gd name="connsiteY1" fmla="*/ 11239 h 11240"/>
                <a:gd name="connsiteX2" fmla="*/ 0 w 11239"/>
                <a:gd name="connsiteY2" fmla="*/ 5810 h 11240"/>
                <a:gd name="connsiteX3" fmla="*/ 0 w 11239"/>
                <a:gd name="connsiteY3" fmla="*/ 5620 h 11240"/>
                <a:gd name="connsiteX4" fmla="*/ 5620 w 11239"/>
                <a:gd name="connsiteY4" fmla="*/ 0 h 11240"/>
                <a:gd name="connsiteX5" fmla="*/ 11239 w 11239"/>
                <a:gd name="connsiteY5" fmla="*/ 5620 h 1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39" h="11240">
                  <a:moveTo>
                    <a:pt x="11239" y="5620"/>
                  </a:moveTo>
                  <a:cubicBezTo>
                    <a:pt x="11239" y="8725"/>
                    <a:pt x="8725" y="11239"/>
                    <a:pt x="5620" y="11239"/>
                  </a:cubicBezTo>
                  <a:cubicBezTo>
                    <a:pt x="2572" y="11297"/>
                    <a:pt x="57" y="8858"/>
                    <a:pt x="0" y="5810"/>
                  </a:cubicBezTo>
                  <a:cubicBezTo>
                    <a:pt x="0" y="5744"/>
                    <a:pt x="0" y="5686"/>
                    <a:pt x="0" y="5620"/>
                  </a:cubicBezTo>
                  <a:cubicBezTo>
                    <a:pt x="0" y="2515"/>
                    <a:pt x="2515" y="0"/>
                    <a:pt x="5620" y="0"/>
                  </a:cubicBezTo>
                  <a:cubicBezTo>
                    <a:pt x="8706" y="48"/>
                    <a:pt x="11192" y="2534"/>
                    <a:pt x="11239" y="56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1" name="任意多边形: 形状 530">
              <a:extLst>
                <a:ext uri="{FF2B5EF4-FFF2-40B4-BE49-F238E27FC236}">
                  <a16:creationId xmlns:a16="http://schemas.microsoft.com/office/drawing/2014/main" id="{97C0D171-04FA-4752-B161-3F5CB21B7C14}"/>
                </a:ext>
              </a:extLst>
            </p:cNvPr>
            <p:cNvSpPr/>
            <p:nvPr/>
          </p:nvSpPr>
          <p:spPr>
            <a:xfrm>
              <a:off x="8474198" y="4716694"/>
              <a:ext cx="13727" cy="13727"/>
            </a:xfrm>
            <a:custGeom>
              <a:avLst/>
              <a:gdLst>
                <a:gd name="connsiteX0" fmla="*/ 11240 w 11240"/>
                <a:gd name="connsiteY0" fmla="*/ 5715 h 11240"/>
                <a:gd name="connsiteX1" fmla="*/ 5525 w 11240"/>
                <a:gd name="connsiteY1" fmla="*/ 11239 h 11240"/>
                <a:gd name="connsiteX2" fmla="*/ 1 w 11240"/>
                <a:gd name="connsiteY2" fmla="*/ 5525 h 11240"/>
                <a:gd name="connsiteX3" fmla="*/ 5621 w 11240"/>
                <a:gd name="connsiteY3" fmla="*/ 0 h 11240"/>
                <a:gd name="connsiteX4" fmla="*/ 11240 w 11240"/>
                <a:gd name="connsiteY4" fmla="*/ 5620 h 11240"/>
                <a:gd name="connsiteX5" fmla="*/ 11240 w 11240"/>
                <a:gd name="connsiteY5" fmla="*/ 5715 h 1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0" h="11240">
                  <a:moveTo>
                    <a:pt x="11240" y="5715"/>
                  </a:moveTo>
                  <a:cubicBezTo>
                    <a:pt x="11183" y="8820"/>
                    <a:pt x="8630" y="11287"/>
                    <a:pt x="5525" y="11239"/>
                  </a:cubicBezTo>
                  <a:cubicBezTo>
                    <a:pt x="2420" y="11182"/>
                    <a:pt x="-47" y="8630"/>
                    <a:pt x="1" y="5525"/>
                  </a:cubicBezTo>
                  <a:cubicBezTo>
                    <a:pt x="58" y="2457"/>
                    <a:pt x="2553" y="0"/>
                    <a:pt x="5621" y="0"/>
                  </a:cubicBezTo>
                  <a:cubicBezTo>
                    <a:pt x="8726" y="0"/>
                    <a:pt x="11240" y="2515"/>
                    <a:pt x="11240" y="5620"/>
                  </a:cubicBezTo>
                  <a:cubicBezTo>
                    <a:pt x="11240" y="5648"/>
                    <a:pt x="11240" y="5687"/>
                    <a:pt x="11240" y="57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2" name="任意多边形: 形状 531">
              <a:extLst>
                <a:ext uri="{FF2B5EF4-FFF2-40B4-BE49-F238E27FC236}">
                  <a16:creationId xmlns:a16="http://schemas.microsoft.com/office/drawing/2014/main" id="{B4FC69CA-3A4C-43BE-9331-5E03540BF6EB}"/>
                </a:ext>
              </a:extLst>
            </p:cNvPr>
            <p:cNvSpPr/>
            <p:nvPr/>
          </p:nvSpPr>
          <p:spPr>
            <a:xfrm>
              <a:off x="8790729" y="4653062"/>
              <a:ext cx="13726" cy="13726"/>
            </a:xfrm>
            <a:custGeom>
              <a:avLst/>
              <a:gdLst>
                <a:gd name="connsiteX0" fmla="*/ 11239 w 11239"/>
                <a:gd name="connsiteY0" fmla="*/ 5620 h 11239"/>
                <a:gd name="connsiteX1" fmla="*/ 5620 w 11239"/>
                <a:gd name="connsiteY1" fmla="*/ 11239 h 11239"/>
                <a:gd name="connsiteX2" fmla="*/ 0 w 11239"/>
                <a:gd name="connsiteY2" fmla="*/ 5620 h 11239"/>
                <a:gd name="connsiteX3" fmla="*/ 5620 w 11239"/>
                <a:gd name="connsiteY3" fmla="*/ 0 h 11239"/>
                <a:gd name="connsiteX4" fmla="*/ 11239 w 11239"/>
                <a:gd name="connsiteY4" fmla="*/ 5620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" h="11239">
                  <a:moveTo>
                    <a:pt x="11239" y="5620"/>
                  </a:moveTo>
                  <a:cubicBezTo>
                    <a:pt x="11239" y="8725"/>
                    <a:pt x="8725" y="11239"/>
                    <a:pt x="5620" y="11239"/>
                  </a:cubicBezTo>
                  <a:cubicBezTo>
                    <a:pt x="2515" y="11239"/>
                    <a:pt x="0" y="8725"/>
                    <a:pt x="0" y="5620"/>
                  </a:cubicBezTo>
                  <a:cubicBezTo>
                    <a:pt x="0" y="2515"/>
                    <a:pt x="2515" y="0"/>
                    <a:pt x="5620" y="0"/>
                  </a:cubicBezTo>
                  <a:cubicBezTo>
                    <a:pt x="8725" y="0"/>
                    <a:pt x="11239" y="2515"/>
                    <a:pt x="11239" y="56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3" name="任意多边形: 形状 532">
              <a:extLst>
                <a:ext uri="{FF2B5EF4-FFF2-40B4-BE49-F238E27FC236}">
                  <a16:creationId xmlns:a16="http://schemas.microsoft.com/office/drawing/2014/main" id="{EC09EFD1-CF18-4833-B2C1-7D3C96EEC4DB}"/>
                </a:ext>
              </a:extLst>
            </p:cNvPr>
            <p:cNvSpPr/>
            <p:nvPr/>
          </p:nvSpPr>
          <p:spPr>
            <a:xfrm>
              <a:off x="8842379" y="4549530"/>
              <a:ext cx="13726" cy="13726"/>
            </a:xfrm>
            <a:custGeom>
              <a:avLst/>
              <a:gdLst>
                <a:gd name="connsiteX0" fmla="*/ 11239 w 11239"/>
                <a:gd name="connsiteY0" fmla="*/ 5620 h 11239"/>
                <a:gd name="connsiteX1" fmla="*/ 5620 w 11239"/>
                <a:gd name="connsiteY1" fmla="*/ 11239 h 11239"/>
                <a:gd name="connsiteX2" fmla="*/ 0 w 11239"/>
                <a:gd name="connsiteY2" fmla="*/ 5620 h 11239"/>
                <a:gd name="connsiteX3" fmla="*/ 5620 w 11239"/>
                <a:gd name="connsiteY3" fmla="*/ 0 h 11239"/>
                <a:gd name="connsiteX4" fmla="*/ 11239 w 11239"/>
                <a:gd name="connsiteY4" fmla="*/ 5620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" h="11239">
                  <a:moveTo>
                    <a:pt x="11239" y="5620"/>
                  </a:moveTo>
                  <a:cubicBezTo>
                    <a:pt x="11239" y="8725"/>
                    <a:pt x="8725" y="11239"/>
                    <a:pt x="5620" y="11239"/>
                  </a:cubicBezTo>
                  <a:cubicBezTo>
                    <a:pt x="2515" y="11239"/>
                    <a:pt x="0" y="8725"/>
                    <a:pt x="0" y="5620"/>
                  </a:cubicBezTo>
                  <a:cubicBezTo>
                    <a:pt x="0" y="2515"/>
                    <a:pt x="2515" y="0"/>
                    <a:pt x="5620" y="0"/>
                  </a:cubicBezTo>
                  <a:cubicBezTo>
                    <a:pt x="8725" y="0"/>
                    <a:pt x="11239" y="2515"/>
                    <a:pt x="11239" y="56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4" name="任意多边形: 形状 533">
              <a:extLst>
                <a:ext uri="{FF2B5EF4-FFF2-40B4-BE49-F238E27FC236}">
                  <a16:creationId xmlns:a16="http://schemas.microsoft.com/office/drawing/2014/main" id="{1FE9FF2D-B751-4730-9DEC-B27F35BFEEB5}"/>
                </a:ext>
              </a:extLst>
            </p:cNvPr>
            <p:cNvSpPr/>
            <p:nvPr/>
          </p:nvSpPr>
          <p:spPr>
            <a:xfrm>
              <a:off x="8496938" y="4963892"/>
              <a:ext cx="668552" cy="798712"/>
            </a:xfrm>
            <a:custGeom>
              <a:avLst/>
              <a:gdLst>
                <a:gd name="connsiteX0" fmla="*/ 547356 w 547411"/>
                <a:gd name="connsiteY0" fmla="*/ 536353 h 653986"/>
                <a:gd name="connsiteX1" fmla="*/ 527068 w 547411"/>
                <a:gd name="connsiteY1" fmla="*/ 469106 h 653986"/>
                <a:gd name="connsiteX2" fmla="*/ 540117 w 547411"/>
                <a:gd name="connsiteY2" fmla="*/ 394335 h 653986"/>
                <a:gd name="connsiteX3" fmla="*/ 502017 w 547411"/>
                <a:gd name="connsiteY3" fmla="*/ 337185 h 653986"/>
                <a:gd name="connsiteX4" fmla="*/ 502017 w 547411"/>
                <a:gd name="connsiteY4" fmla="*/ 386810 h 653986"/>
                <a:gd name="connsiteX5" fmla="*/ 486967 w 547411"/>
                <a:gd name="connsiteY5" fmla="*/ 400717 h 653986"/>
                <a:gd name="connsiteX6" fmla="*/ 501636 w 547411"/>
                <a:gd name="connsiteY6" fmla="*/ 286417 h 653986"/>
                <a:gd name="connsiteX7" fmla="*/ 445915 w 547411"/>
                <a:gd name="connsiteY7" fmla="*/ 175451 h 653986"/>
                <a:gd name="connsiteX8" fmla="*/ 470013 w 547411"/>
                <a:gd name="connsiteY8" fmla="*/ 273368 h 653986"/>
                <a:gd name="connsiteX9" fmla="*/ 434770 w 547411"/>
                <a:gd name="connsiteY9" fmla="*/ 367475 h 653986"/>
                <a:gd name="connsiteX10" fmla="*/ 443819 w 547411"/>
                <a:gd name="connsiteY10" fmla="*/ 438912 h 653986"/>
                <a:gd name="connsiteX11" fmla="*/ 405719 w 547411"/>
                <a:gd name="connsiteY11" fmla="*/ 426244 h 653986"/>
                <a:gd name="connsiteX12" fmla="*/ 421054 w 547411"/>
                <a:gd name="connsiteY12" fmla="*/ 330994 h 653986"/>
                <a:gd name="connsiteX13" fmla="*/ 395146 w 547411"/>
                <a:gd name="connsiteY13" fmla="*/ 212503 h 653986"/>
                <a:gd name="connsiteX14" fmla="*/ 296277 w 547411"/>
                <a:gd name="connsiteY14" fmla="*/ 172784 h 653986"/>
                <a:gd name="connsiteX15" fmla="*/ 326185 w 547411"/>
                <a:gd name="connsiteY15" fmla="*/ 108585 h 653986"/>
                <a:gd name="connsiteX16" fmla="*/ 274084 w 547411"/>
                <a:gd name="connsiteY16" fmla="*/ 66104 h 653986"/>
                <a:gd name="connsiteX17" fmla="*/ 274084 w 547411"/>
                <a:gd name="connsiteY17" fmla="*/ 0 h 653986"/>
                <a:gd name="connsiteX18" fmla="*/ 211314 w 547411"/>
                <a:gd name="connsiteY18" fmla="*/ 124873 h 653986"/>
                <a:gd name="connsiteX19" fmla="*/ 229697 w 547411"/>
                <a:gd name="connsiteY19" fmla="*/ 182689 h 653986"/>
                <a:gd name="connsiteX20" fmla="*/ 198646 w 547411"/>
                <a:gd name="connsiteY20" fmla="*/ 267748 h 653986"/>
                <a:gd name="connsiteX21" fmla="*/ 148354 w 547411"/>
                <a:gd name="connsiteY21" fmla="*/ 298513 h 653986"/>
                <a:gd name="connsiteX22" fmla="*/ 118064 w 547411"/>
                <a:gd name="connsiteY22" fmla="*/ 350901 h 653986"/>
                <a:gd name="connsiteX23" fmla="*/ 137114 w 547411"/>
                <a:gd name="connsiteY23" fmla="*/ 283083 h 653986"/>
                <a:gd name="connsiteX24" fmla="*/ 97395 w 547411"/>
                <a:gd name="connsiteY24" fmla="*/ 175451 h 653986"/>
                <a:gd name="connsiteX25" fmla="*/ 131399 w 547411"/>
                <a:gd name="connsiteY25" fmla="*/ 109442 h 653986"/>
                <a:gd name="connsiteX26" fmla="*/ 67105 w 547411"/>
                <a:gd name="connsiteY26" fmla="*/ 23717 h 653986"/>
                <a:gd name="connsiteX27" fmla="*/ 90442 w 547411"/>
                <a:gd name="connsiteY27" fmla="*/ 125063 h 653986"/>
                <a:gd name="connsiteX28" fmla="*/ 4717 w 547411"/>
                <a:gd name="connsiteY28" fmla="*/ 308610 h 653986"/>
                <a:gd name="connsiteX29" fmla="*/ 25672 w 547411"/>
                <a:gd name="connsiteY29" fmla="*/ 431578 h 653986"/>
                <a:gd name="connsiteX30" fmla="*/ 526 w 547411"/>
                <a:gd name="connsiteY30" fmla="*/ 532924 h 653986"/>
                <a:gd name="connsiteX31" fmla="*/ 92061 w 547411"/>
                <a:gd name="connsiteY31" fmla="*/ 626936 h 653986"/>
                <a:gd name="connsiteX32" fmla="*/ 153116 w 547411"/>
                <a:gd name="connsiteY32" fmla="*/ 626936 h 653986"/>
                <a:gd name="connsiteX33" fmla="*/ 261034 w 547411"/>
                <a:gd name="connsiteY33" fmla="*/ 653987 h 653986"/>
                <a:gd name="connsiteX34" fmla="*/ 299134 w 547411"/>
                <a:gd name="connsiteY34" fmla="*/ 653415 h 653986"/>
                <a:gd name="connsiteX35" fmla="*/ 483538 w 547411"/>
                <a:gd name="connsiteY35" fmla="*/ 609410 h 653986"/>
                <a:gd name="connsiteX36" fmla="*/ 547356 w 547411"/>
                <a:gd name="connsiteY36" fmla="*/ 536353 h 653986"/>
                <a:gd name="connsiteX37" fmla="*/ 89394 w 547411"/>
                <a:gd name="connsiteY37" fmla="*/ 403670 h 653986"/>
                <a:gd name="connsiteX38" fmla="*/ 103586 w 547411"/>
                <a:gd name="connsiteY38" fmla="*/ 454628 h 653986"/>
                <a:gd name="connsiteX39" fmla="*/ 90918 w 547411"/>
                <a:gd name="connsiteY39" fmla="*/ 498062 h 653986"/>
                <a:gd name="connsiteX40" fmla="*/ 95490 w 547411"/>
                <a:gd name="connsiteY40" fmla="*/ 537496 h 653986"/>
                <a:gd name="connsiteX41" fmla="*/ 73201 w 547411"/>
                <a:gd name="connsiteY41" fmla="*/ 479870 h 653986"/>
                <a:gd name="connsiteX42" fmla="*/ 89394 w 547411"/>
                <a:gd name="connsiteY42" fmla="*/ 403670 h 653986"/>
                <a:gd name="connsiteX43" fmla="*/ 102348 w 547411"/>
                <a:gd name="connsiteY43" fmla="*/ 610172 h 653986"/>
                <a:gd name="connsiteX44" fmla="*/ 46341 w 547411"/>
                <a:gd name="connsiteY44" fmla="*/ 552260 h 653986"/>
                <a:gd name="connsiteX45" fmla="*/ 50818 w 547411"/>
                <a:gd name="connsiteY45" fmla="*/ 486537 h 653986"/>
                <a:gd name="connsiteX46" fmla="*/ 66724 w 547411"/>
                <a:gd name="connsiteY46" fmla="*/ 545973 h 653986"/>
                <a:gd name="connsiteX47" fmla="*/ 118350 w 547411"/>
                <a:gd name="connsiteY47" fmla="*/ 581787 h 653986"/>
                <a:gd name="connsiteX48" fmla="*/ 153021 w 547411"/>
                <a:gd name="connsiteY48" fmla="*/ 612267 h 653986"/>
                <a:gd name="connsiteX49" fmla="*/ 102348 w 547411"/>
                <a:gd name="connsiteY49" fmla="*/ 610172 h 653986"/>
                <a:gd name="connsiteX50" fmla="*/ 440866 w 547411"/>
                <a:gd name="connsiteY50" fmla="*/ 555307 h 653986"/>
                <a:gd name="connsiteX51" fmla="*/ 393908 w 547411"/>
                <a:gd name="connsiteY51" fmla="*/ 603504 h 653986"/>
                <a:gd name="connsiteX52" fmla="*/ 408958 w 547411"/>
                <a:gd name="connsiteY52" fmla="*/ 563404 h 653986"/>
                <a:gd name="connsiteX53" fmla="*/ 425245 w 547411"/>
                <a:gd name="connsiteY53" fmla="*/ 513683 h 653986"/>
                <a:gd name="connsiteX54" fmla="*/ 405434 w 547411"/>
                <a:gd name="connsiteY54" fmla="*/ 462058 h 653986"/>
                <a:gd name="connsiteX55" fmla="*/ 440866 w 547411"/>
                <a:gd name="connsiteY55" fmla="*/ 555307 h 6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47411" h="653986">
                  <a:moveTo>
                    <a:pt x="547356" y="536353"/>
                  </a:moveTo>
                  <a:cubicBezTo>
                    <a:pt x="545451" y="517303"/>
                    <a:pt x="530116" y="483584"/>
                    <a:pt x="527068" y="469106"/>
                  </a:cubicBezTo>
                  <a:cubicBezTo>
                    <a:pt x="524020" y="454628"/>
                    <a:pt x="544022" y="411956"/>
                    <a:pt x="540117" y="394335"/>
                  </a:cubicBezTo>
                  <a:cubicBezTo>
                    <a:pt x="536212" y="376714"/>
                    <a:pt x="502017" y="337185"/>
                    <a:pt x="502017" y="337185"/>
                  </a:cubicBezTo>
                  <a:cubicBezTo>
                    <a:pt x="502017" y="337185"/>
                    <a:pt x="504970" y="381381"/>
                    <a:pt x="502017" y="386810"/>
                  </a:cubicBezTo>
                  <a:cubicBezTo>
                    <a:pt x="499064" y="392239"/>
                    <a:pt x="489349" y="402527"/>
                    <a:pt x="486967" y="400717"/>
                  </a:cubicBezTo>
                  <a:cubicBezTo>
                    <a:pt x="484586" y="398907"/>
                    <a:pt x="504970" y="312992"/>
                    <a:pt x="501636" y="286417"/>
                  </a:cubicBezTo>
                  <a:cubicBezTo>
                    <a:pt x="498302" y="259842"/>
                    <a:pt x="438390" y="159448"/>
                    <a:pt x="445915" y="175451"/>
                  </a:cubicBezTo>
                  <a:cubicBezTo>
                    <a:pt x="453439" y="191453"/>
                    <a:pt x="471822" y="259842"/>
                    <a:pt x="470013" y="273368"/>
                  </a:cubicBezTo>
                  <a:cubicBezTo>
                    <a:pt x="468203" y="286893"/>
                    <a:pt x="441438" y="342138"/>
                    <a:pt x="434770" y="367475"/>
                  </a:cubicBezTo>
                  <a:cubicBezTo>
                    <a:pt x="428103" y="392811"/>
                    <a:pt x="444295" y="433483"/>
                    <a:pt x="443819" y="438912"/>
                  </a:cubicBezTo>
                  <a:cubicBezTo>
                    <a:pt x="443343" y="444341"/>
                    <a:pt x="417625" y="438912"/>
                    <a:pt x="405719" y="426244"/>
                  </a:cubicBezTo>
                  <a:cubicBezTo>
                    <a:pt x="393813" y="413576"/>
                    <a:pt x="414768" y="348425"/>
                    <a:pt x="421054" y="330994"/>
                  </a:cubicBezTo>
                  <a:cubicBezTo>
                    <a:pt x="427341" y="313563"/>
                    <a:pt x="403909" y="224314"/>
                    <a:pt x="395146" y="212503"/>
                  </a:cubicBezTo>
                  <a:cubicBezTo>
                    <a:pt x="386384" y="200692"/>
                    <a:pt x="300849" y="183928"/>
                    <a:pt x="296277" y="172784"/>
                  </a:cubicBezTo>
                  <a:cubicBezTo>
                    <a:pt x="291705" y="161639"/>
                    <a:pt x="329805" y="118491"/>
                    <a:pt x="326185" y="108585"/>
                  </a:cubicBezTo>
                  <a:cubicBezTo>
                    <a:pt x="322566" y="98679"/>
                    <a:pt x="284561" y="78677"/>
                    <a:pt x="274084" y="66104"/>
                  </a:cubicBezTo>
                  <a:cubicBezTo>
                    <a:pt x="263606" y="53530"/>
                    <a:pt x="274084" y="0"/>
                    <a:pt x="274084" y="0"/>
                  </a:cubicBezTo>
                  <a:cubicBezTo>
                    <a:pt x="274084" y="0"/>
                    <a:pt x="213981" y="96774"/>
                    <a:pt x="211314" y="124873"/>
                  </a:cubicBezTo>
                  <a:cubicBezTo>
                    <a:pt x="208647" y="152971"/>
                    <a:pt x="227602" y="174593"/>
                    <a:pt x="229697" y="182689"/>
                  </a:cubicBezTo>
                  <a:cubicBezTo>
                    <a:pt x="231793" y="190786"/>
                    <a:pt x="207694" y="259556"/>
                    <a:pt x="198646" y="267748"/>
                  </a:cubicBezTo>
                  <a:cubicBezTo>
                    <a:pt x="182425" y="278864"/>
                    <a:pt x="165632" y="289131"/>
                    <a:pt x="148354" y="298513"/>
                  </a:cubicBezTo>
                  <a:cubicBezTo>
                    <a:pt x="127875" y="311182"/>
                    <a:pt x="118064" y="350901"/>
                    <a:pt x="118064" y="350901"/>
                  </a:cubicBezTo>
                  <a:cubicBezTo>
                    <a:pt x="116159" y="333756"/>
                    <a:pt x="135304" y="294799"/>
                    <a:pt x="137114" y="283083"/>
                  </a:cubicBezTo>
                  <a:cubicBezTo>
                    <a:pt x="138924" y="271367"/>
                    <a:pt x="95871" y="187262"/>
                    <a:pt x="97395" y="175451"/>
                  </a:cubicBezTo>
                  <a:cubicBezTo>
                    <a:pt x="98919" y="163639"/>
                    <a:pt x="129304" y="125730"/>
                    <a:pt x="131399" y="109442"/>
                  </a:cubicBezTo>
                  <a:cubicBezTo>
                    <a:pt x="133495" y="93154"/>
                    <a:pt x="67105" y="23717"/>
                    <a:pt x="67105" y="23717"/>
                  </a:cubicBezTo>
                  <a:cubicBezTo>
                    <a:pt x="67105" y="23717"/>
                    <a:pt x="97681" y="103251"/>
                    <a:pt x="90442" y="125063"/>
                  </a:cubicBezTo>
                  <a:cubicBezTo>
                    <a:pt x="83203" y="146876"/>
                    <a:pt x="2716" y="281464"/>
                    <a:pt x="4717" y="308610"/>
                  </a:cubicBezTo>
                  <a:cubicBezTo>
                    <a:pt x="6717" y="335756"/>
                    <a:pt x="26434" y="418052"/>
                    <a:pt x="25672" y="431578"/>
                  </a:cubicBezTo>
                  <a:cubicBezTo>
                    <a:pt x="24910" y="445103"/>
                    <a:pt x="-4237" y="513874"/>
                    <a:pt x="526" y="532924"/>
                  </a:cubicBezTo>
                  <a:cubicBezTo>
                    <a:pt x="5288" y="551974"/>
                    <a:pt x="76726" y="617030"/>
                    <a:pt x="92061" y="626936"/>
                  </a:cubicBezTo>
                  <a:cubicBezTo>
                    <a:pt x="107396" y="636842"/>
                    <a:pt x="139686" y="622363"/>
                    <a:pt x="153116" y="626936"/>
                  </a:cubicBezTo>
                  <a:cubicBezTo>
                    <a:pt x="166546" y="631507"/>
                    <a:pt x="261034" y="653987"/>
                    <a:pt x="261034" y="653987"/>
                  </a:cubicBezTo>
                  <a:lnTo>
                    <a:pt x="299134" y="653415"/>
                  </a:lnTo>
                  <a:cubicBezTo>
                    <a:pt x="299134" y="653415"/>
                    <a:pt x="443438" y="634365"/>
                    <a:pt x="483538" y="609410"/>
                  </a:cubicBezTo>
                  <a:cubicBezTo>
                    <a:pt x="496873" y="600075"/>
                    <a:pt x="549356" y="555593"/>
                    <a:pt x="547356" y="536353"/>
                  </a:cubicBezTo>
                  <a:close/>
                  <a:moveTo>
                    <a:pt x="89394" y="403670"/>
                  </a:moveTo>
                  <a:cubicBezTo>
                    <a:pt x="89394" y="403670"/>
                    <a:pt x="109968" y="432245"/>
                    <a:pt x="103586" y="454628"/>
                  </a:cubicBezTo>
                  <a:cubicBezTo>
                    <a:pt x="97204" y="477012"/>
                    <a:pt x="90632" y="486823"/>
                    <a:pt x="90918" y="498062"/>
                  </a:cubicBezTo>
                  <a:cubicBezTo>
                    <a:pt x="91204" y="509302"/>
                    <a:pt x="95490" y="537496"/>
                    <a:pt x="95490" y="537496"/>
                  </a:cubicBezTo>
                  <a:cubicBezTo>
                    <a:pt x="85050" y="519589"/>
                    <a:pt x="77526" y="500139"/>
                    <a:pt x="73201" y="479870"/>
                  </a:cubicBezTo>
                  <a:cubicBezTo>
                    <a:pt x="71296" y="457010"/>
                    <a:pt x="89394" y="403670"/>
                    <a:pt x="89394" y="403670"/>
                  </a:cubicBezTo>
                  <a:close/>
                  <a:moveTo>
                    <a:pt x="102348" y="610172"/>
                  </a:moveTo>
                  <a:cubicBezTo>
                    <a:pt x="89680" y="603504"/>
                    <a:pt x="50532" y="568262"/>
                    <a:pt x="46341" y="552260"/>
                  </a:cubicBezTo>
                  <a:cubicBezTo>
                    <a:pt x="42150" y="536257"/>
                    <a:pt x="50818" y="486537"/>
                    <a:pt x="50818" y="486537"/>
                  </a:cubicBezTo>
                  <a:cubicBezTo>
                    <a:pt x="50818" y="486537"/>
                    <a:pt x="60343" y="535686"/>
                    <a:pt x="66724" y="545973"/>
                  </a:cubicBezTo>
                  <a:cubicBezTo>
                    <a:pt x="73106" y="556260"/>
                    <a:pt x="106920" y="571310"/>
                    <a:pt x="118350" y="581787"/>
                  </a:cubicBezTo>
                  <a:cubicBezTo>
                    <a:pt x="129780" y="592264"/>
                    <a:pt x="153021" y="612267"/>
                    <a:pt x="153021" y="612267"/>
                  </a:cubicBezTo>
                  <a:cubicBezTo>
                    <a:pt x="153021" y="612267"/>
                    <a:pt x="115016" y="616839"/>
                    <a:pt x="102348" y="610172"/>
                  </a:cubicBezTo>
                  <a:close/>
                  <a:moveTo>
                    <a:pt x="440866" y="555307"/>
                  </a:moveTo>
                  <a:cubicBezTo>
                    <a:pt x="434009" y="584835"/>
                    <a:pt x="393908" y="603504"/>
                    <a:pt x="393908" y="603504"/>
                  </a:cubicBezTo>
                  <a:cubicBezTo>
                    <a:pt x="397518" y="589645"/>
                    <a:pt x="402557" y="576205"/>
                    <a:pt x="408958" y="563404"/>
                  </a:cubicBezTo>
                  <a:cubicBezTo>
                    <a:pt x="418835" y="548630"/>
                    <a:pt x="424474" y="531438"/>
                    <a:pt x="425245" y="513683"/>
                  </a:cubicBezTo>
                  <a:cubicBezTo>
                    <a:pt x="424388" y="497110"/>
                    <a:pt x="406767" y="464439"/>
                    <a:pt x="405434" y="462058"/>
                  </a:cubicBezTo>
                  <a:cubicBezTo>
                    <a:pt x="407719" y="465487"/>
                    <a:pt x="447629" y="526637"/>
                    <a:pt x="440866" y="5553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5" name="任意多边形: 形状 534">
              <a:extLst>
                <a:ext uri="{FF2B5EF4-FFF2-40B4-BE49-F238E27FC236}">
                  <a16:creationId xmlns:a16="http://schemas.microsoft.com/office/drawing/2014/main" id="{697DAFAB-CE85-440C-8754-39C83FB6B179}"/>
                </a:ext>
              </a:extLst>
            </p:cNvPr>
            <p:cNvSpPr/>
            <p:nvPr/>
          </p:nvSpPr>
          <p:spPr>
            <a:xfrm>
              <a:off x="8608625" y="4801498"/>
              <a:ext cx="67173" cy="212066"/>
            </a:xfrm>
            <a:custGeom>
              <a:avLst/>
              <a:gdLst>
                <a:gd name="connsiteX0" fmla="*/ 42808 w 55001"/>
                <a:gd name="connsiteY0" fmla="*/ 173641 h 173640"/>
                <a:gd name="connsiteX1" fmla="*/ 41 w 55001"/>
                <a:gd name="connsiteY1" fmla="*/ 121729 h 173640"/>
                <a:gd name="connsiteX2" fmla="*/ 23187 w 55001"/>
                <a:gd name="connsiteY2" fmla="*/ 34957 h 173640"/>
                <a:gd name="connsiteX3" fmla="*/ 11281 w 55001"/>
                <a:gd name="connsiteY3" fmla="*/ 0 h 173640"/>
                <a:gd name="connsiteX4" fmla="*/ 55000 w 55001"/>
                <a:gd name="connsiteY4" fmla="*/ 54864 h 173640"/>
                <a:gd name="connsiteX5" fmla="*/ 31283 w 55001"/>
                <a:gd name="connsiteY5" fmla="*/ 131064 h 173640"/>
                <a:gd name="connsiteX6" fmla="*/ 42808 w 55001"/>
                <a:gd name="connsiteY6" fmla="*/ 173641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01" h="173640">
                  <a:moveTo>
                    <a:pt x="42808" y="173641"/>
                  </a:moveTo>
                  <a:cubicBezTo>
                    <a:pt x="42808" y="173641"/>
                    <a:pt x="1279" y="144113"/>
                    <a:pt x="41" y="121729"/>
                  </a:cubicBezTo>
                  <a:cubicBezTo>
                    <a:pt x="-1197" y="99346"/>
                    <a:pt x="25949" y="53054"/>
                    <a:pt x="23187" y="34957"/>
                  </a:cubicBezTo>
                  <a:cubicBezTo>
                    <a:pt x="20996" y="22774"/>
                    <a:pt x="16986" y="10982"/>
                    <a:pt x="11281" y="0"/>
                  </a:cubicBezTo>
                  <a:cubicBezTo>
                    <a:pt x="11281" y="0"/>
                    <a:pt x="55191" y="30099"/>
                    <a:pt x="55000" y="54864"/>
                  </a:cubicBezTo>
                  <a:cubicBezTo>
                    <a:pt x="54810" y="79629"/>
                    <a:pt x="28902" y="118777"/>
                    <a:pt x="31283" y="131064"/>
                  </a:cubicBezTo>
                  <a:cubicBezTo>
                    <a:pt x="33665" y="143351"/>
                    <a:pt x="42808" y="173641"/>
                    <a:pt x="42808" y="1736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6" name="任意多边形: 形状 535">
              <a:extLst>
                <a:ext uri="{FF2B5EF4-FFF2-40B4-BE49-F238E27FC236}">
                  <a16:creationId xmlns:a16="http://schemas.microsoft.com/office/drawing/2014/main" id="{81C86F1C-4124-4FF7-AC9A-8B2C69C93557}"/>
                </a:ext>
              </a:extLst>
            </p:cNvPr>
            <p:cNvSpPr/>
            <p:nvPr/>
          </p:nvSpPr>
          <p:spPr>
            <a:xfrm>
              <a:off x="8953473" y="5096274"/>
              <a:ext cx="27457" cy="83058"/>
            </a:xfrm>
            <a:custGeom>
              <a:avLst/>
              <a:gdLst>
                <a:gd name="connsiteX0" fmla="*/ 8287 w 22482"/>
                <a:gd name="connsiteY0" fmla="*/ 68008 h 68008"/>
                <a:gd name="connsiteX1" fmla="*/ 0 w 22482"/>
                <a:gd name="connsiteY1" fmla="*/ 26956 h 68008"/>
                <a:gd name="connsiteX2" fmla="*/ 15240 w 22482"/>
                <a:gd name="connsiteY2" fmla="*/ 0 h 68008"/>
                <a:gd name="connsiteX3" fmla="*/ 20860 w 22482"/>
                <a:gd name="connsiteY3" fmla="*/ 30480 h 68008"/>
                <a:gd name="connsiteX4" fmla="*/ 8287 w 22482"/>
                <a:gd name="connsiteY4" fmla="*/ 68008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82" h="68008">
                  <a:moveTo>
                    <a:pt x="8287" y="68008"/>
                  </a:moveTo>
                  <a:cubicBezTo>
                    <a:pt x="3696" y="54759"/>
                    <a:pt x="905" y="40948"/>
                    <a:pt x="0" y="26956"/>
                  </a:cubicBezTo>
                  <a:cubicBezTo>
                    <a:pt x="2895" y="16897"/>
                    <a:pt x="8115" y="7668"/>
                    <a:pt x="15240" y="0"/>
                  </a:cubicBezTo>
                  <a:cubicBezTo>
                    <a:pt x="22184" y="8534"/>
                    <a:pt x="24308" y="20021"/>
                    <a:pt x="20860" y="30480"/>
                  </a:cubicBezTo>
                  <a:cubicBezTo>
                    <a:pt x="15430" y="49244"/>
                    <a:pt x="8287" y="68008"/>
                    <a:pt x="8287" y="680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7" name="任意多边形: 形状 536">
              <a:extLst>
                <a:ext uri="{FF2B5EF4-FFF2-40B4-BE49-F238E27FC236}">
                  <a16:creationId xmlns:a16="http://schemas.microsoft.com/office/drawing/2014/main" id="{D34292D7-3843-45ED-B848-80E2DBE9D250}"/>
                </a:ext>
              </a:extLst>
            </p:cNvPr>
            <p:cNvSpPr/>
            <p:nvPr/>
          </p:nvSpPr>
          <p:spPr>
            <a:xfrm>
              <a:off x="9059481" y="4979714"/>
              <a:ext cx="54641" cy="193454"/>
            </a:xfrm>
            <a:custGeom>
              <a:avLst/>
              <a:gdLst>
                <a:gd name="connsiteX0" fmla="*/ 24167 w 44740"/>
                <a:gd name="connsiteY0" fmla="*/ 158401 h 158400"/>
                <a:gd name="connsiteX1" fmla="*/ 449 w 44740"/>
                <a:gd name="connsiteY1" fmla="*/ 95440 h 158400"/>
                <a:gd name="connsiteX2" fmla="*/ 17594 w 44740"/>
                <a:gd name="connsiteY2" fmla="*/ 21622 h 158400"/>
                <a:gd name="connsiteX3" fmla="*/ 44741 w 44740"/>
                <a:gd name="connsiteY3" fmla="*/ 0 h 158400"/>
                <a:gd name="connsiteX4" fmla="*/ 29310 w 44740"/>
                <a:gd name="connsiteY4" fmla="*/ 34099 h 158400"/>
                <a:gd name="connsiteX5" fmla="*/ 37978 w 44740"/>
                <a:gd name="connsiteY5" fmla="*/ 90583 h 158400"/>
                <a:gd name="connsiteX6" fmla="*/ 24167 w 44740"/>
                <a:gd name="connsiteY6" fmla="*/ 158401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40" h="158400">
                  <a:moveTo>
                    <a:pt x="24167" y="158401"/>
                  </a:moveTo>
                  <a:cubicBezTo>
                    <a:pt x="12041" y="139255"/>
                    <a:pt x="3974" y="117824"/>
                    <a:pt x="449" y="95440"/>
                  </a:cubicBezTo>
                  <a:cubicBezTo>
                    <a:pt x="-2789" y="66865"/>
                    <a:pt x="12356" y="30956"/>
                    <a:pt x="17594" y="21622"/>
                  </a:cubicBezTo>
                  <a:cubicBezTo>
                    <a:pt x="25281" y="12849"/>
                    <a:pt x="34473" y="5524"/>
                    <a:pt x="44741" y="0"/>
                  </a:cubicBezTo>
                  <a:cubicBezTo>
                    <a:pt x="44741" y="0"/>
                    <a:pt x="29786" y="23431"/>
                    <a:pt x="29310" y="34099"/>
                  </a:cubicBezTo>
                  <a:cubicBezTo>
                    <a:pt x="28834" y="44767"/>
                    <a:pt x="36835" y="77724"/>
                    <a:pt x="37978" y="90583"/>
                  </a:cubicBezTo>
                  <a:cubicBezTo>
                    <a:pt x="39121" y="103441"/>
                    <a:pt x="24167" y="158401"/>
                    <a:pt x="24167" y="1584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8" name="任意多边形: 形状 537">
              <a:extLst>
                <a:ext uri="{FF2B5EF4-FFF2-40B4-BE49-F238E27FC236}">
                  <a16:creationId xmlns:a16="http://schemas.microsoft.com/office/drawing/2014/main" id="{10B831E6-6C7C-4B89-8228-5B73C62DB34F}"/>
                </a:ext>
              </a:extLst>
            </p:cNvPr>
            <p:cNvSpPr/>
            <p:nvPr/>
          </p:nvSpPr>
          <p:spPr>
            <a:xfrm>
              <a:off x="8728051" y="4605368"/>
              <a:ext cx="212490" cy="392841"/>
            </a:xfrm>
            <a:custGeom>
              <a:avLst/>
              <a:gdLst>
                <a:gd name="connsiteX0" fmla="*/ 26079 w 173987"/>
                <a:gd name="connsiteY0" fmla="*/ 293561 h 321659"/>
                <a:gd name="connsiteX1" fmla="*/ 743 w 173987"/>
                <a:gd name="connsiteY1" fmla="*/ 223552 h 321659"/>
                <a:gd name="connsiteX2" fmla="*/ 40081 w 173987"/>
                <a:gd name="connsiteY2" fmla="*/ 150686 h 321659"/>
                <a:gd name="connsiteX3" fmla="*/ 81610 w 173987"/>
                <a:gd name="connsiteY3" fmla="*/ 104585 h 321659"/>
                <a:gd name="connsiteX4" fmla="*/ 81610 w 173987"/>
                <a:gd name="connsiteY4" fmla="*/ 21812 h 321659"/>
                <a:gd name="connsiteX5" fmla="*/ 54559 w 173987"/>
                <a:gd name="connsiteY5" fmla="*/ 0 h 321659"/>
                <a:gd name="connsiteX6" fmla="*/ 124187 w 173987"/>
                <a:gd name="connsiteY6" fmla="*/ 35909 h 321659"/>
                <a:gd name="connsiteX7" fmla="*/ 169812 w 173987"/>
                <a:gd name="connsiteY7" fmla="*/ 254984 h 321659"/>
                <a:gd name="connsiteX8" fmla="*/ 107899 w 173987"/>
                <a:gd name="connsiteY8" fmla="*/ 321659 h 321659"/>
                <a:gd name="connsiteX9" fmla="*/ 115995 w 173987"/>
                <a:gd name="connsiteY9" fmla="*/ 248888 h 321659"/>
                <a:gd name="connsiteX10" fmla="*/ 57702 w 173987"/>
                <a:gd name="connsiteY10" fmla="*/ 257651 h 321659"/>
                <a:gd name="connsiteX11" fmla="*/ 26079 w 173987"/>
                <a:gd name="connsiteY11" fmla="*/ 29356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987" h="321659">
                  <a:moveTo>
                    <a:pt x="26079" y="293561"/>
                  </a:moveTo>
                  <a:cubicBezTo>
                    <a:pt x="26079" y="293561"/>
                    <a:pt x="-5163" y="251079"/>
                    <a:pt x="743" y="223552"/>
                  </a:cubicBezTo>
                  <a:cubicBezTo>
                    <a:pt x="8430" y="196701"/>
                    <a:pt x="21850" y="171841"/>
                    <a:pt x="40081" y="150686"/>
                  </a:cubicBezTo>
                  <a:cubicBezTo>
                    <a:pt x="55273" y="136588"/>
                    <a:pt x="69170" y="121158"/>
                    <a:pt x="81610" y="104585"/>
                  </a:cubicBezTo>
                  <a:cubicBezTo>
                    <a:pt x="91135" y="89630"/>
                    <a:pt x="91611" y="35433"/>
                    <a:pt x="81610" y="21812"/>
                  </a:cubicBezTo>
                  <a:cubicBezTo>
                    <a:pt x="74238" y="12716"/>
                    <a:pt x="65018" y="5277"/>
                    <a:pt x="54559" y="0"/>
                  </a:cubicBezTo>
                  <a:cubicBezTo>
                    <a:pt x="82201" y="48"/>
                    <a:pt x="108128" y="13411"/>
                    <a:pt x="124187" y="35909"/>
                  </a:cubicBezTo>
                  <a:cubicBezTo>
                    <a:pt x="151333" y="74009"/>
                    <a:pt x="186099" y="221266"/>
                    <a:pt x="169812" y="254984"/>
                  </a:cubicBezTo>
                  <a:cubicBezTo>
                    <a:pt x="153524" y="288703"/>
                    <a:pt x="107899" y="321659"/>
                    <a:pt x="107899" y="321659"/>
                  </a:cubicBezTo>
                  <a:cubicBezTo>
                    <a:pt x="107899" y="321659"/>
                    <a:pt x="120091" y="263366"/>
                    <a:pt x="115995" y="248888"/>
                  </a:cubicBezTo>
                  <a:cubicBezTo>
                    <a:pt x="111900" y="234410"/>
                    <a:pt x="68370" y="248888"/>
                    <a:pt x="57702" y="257651"/>
                  </a:cubicBezTo>
                  <a:cubicBezTo>
                    <a:pt x="46253" y="268786"/>
                    <a:pt x="35681" y="280797"/>
                    <a:pt x="26079" y="29356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9" name="任意多边形: 形状 538">
              <a:extLst>
                <a:ext uri="{FF2B5EF4-FFF2-40B4-BE49-F238E27FC236}">
                  <a16:creationId xmlns:a16="http://schemas.microsoft.com/office/drawing/2014/main" id="{B713CFD5-08A4-4479-9A05-901DC6A1AD91}"/>
                </a:ext>
              </a:extLst>
            </p:cNvPr>
            <p:cNvSpPr/>
            <p:nvPr/>
          </p:nvSpPr>
          <p:spPr>
            <a:xfrm>
              <a:off x="8653165" y="5060445"/>
              <a:ext cx="79150" cy="189732"/>
            </a:xfrm>
            <a:custGeom>
              <a:avLst/>
              <a:gdLst>
                <a:gd name="connsiteX0" fmla="*/ 15672 w 64808"/>
                <a:gd name="connsiteY0" fmla="*/ 129445 h 155353"/>
                <a:gd name="connsiteX1" fmla="*/ 528 w 64808"/>
                <a:gd name="connsiteY1" fmla="*/ 92297 h 155353"/>
                <a:gd name="connsiteX2" fmla="*/ 30341 w 64808"/>
                <a:gd name="connsiteY2" fmla="*/ 41243 h 155353"/>
                <a:gd name="connsiteX3" fmla="*/ 24721 w 64808"/>
                <a:gd name="connsiteY3" fmla="*/ 0 h 155353"/>
                <a:gd name="connsiteX4" fmla="*/ 43771 w 64808"/>
                <a:gd name="connsiteY4" fmla="*/ 61151 h 155353"/>
                <a:gd name="connsiteX5" fmla="*/ 33389 w 64808"/>
                <a:gd name="connsiteY5" fmla="*/ 97346 h 155353"/>
                <a:gd name="connsiteX6" fmla="*/ 46438 w 64808"/>
                <a:gd name="connsiteY6" fmla="*/ 84201 h 155353"/>
                <a:gd name="connsiteX7" fmla="*/ 51010 w 64808"/>
                <a:gd name="connsiteY7" fmla="*/ 68390 h 155353"/>
                <a:gd name="connsiteX8" fmla="*/ 63679 w 64808"/>
                <a:gd name="connsiteY8" fmla="*/ 107728 h 155353"/>
                <a:gd name="connsiteX9" fmla="*/ 25579 w 64808"/>
                <a:gd name="connsiteY9" fmla="*/ 155353 h 155353"/>
                <a:gd name="connsiteX10" fmla="*/ 26055 w 64808"/>
                <a:gd name="connsiteY10" fmla="*/ 140494 h 155353"/>
                <a:gd name="connsiteX11" fmla="*/ 15672 w 64808"/>
                <a:gd name="connsiteY11" fmla="*/ 129445 h 15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08" h="155353">
                  <a:moveTo>
                    <a:pt x="15672" y="129445"/>
                  </a:moveTo>
                  <a:cubicBezTo>
                    <a:pt x="15672" y="129445"/>
                    <a:pt x="-3378" y="109538"/>
                    <a:pt x="528" y="92297"/>
                  </a:cubicBezTo>
                  <a:cubicBezTo>
                    <a:pt x="4433" y="75057"/>
                    <a:pt x="29103" y="49435"/>
                    <a:pt x="30341" y="41243"/>
                  </a:cubicBezTo>
                  <a:cubicBezTo>
                    <a:pt x="29741" y="27356"/>
                    <a:pt x="27855" y="13545"/>
                    <a:pt x="24721" y="0"/>
                  </a:cubicBezTo>
                  <a:cubicBezTo>
                    <a:pt x="24721" y="0"/>
                    <a:pt x="49391" y="46673"/>
                    <a:pt x="43771" y="61151"/>
                  </a:cubicBezTo>
                  <a:cubicBezTo>
                    <a:pt x="39666" y="73019"/>
                    <a:pt x="36199" y="85106"/>
                    <a:pt x="33389" y="97346"/>
                  </a:cubicBezTo>
                  <a:cubicBezTo>
                    <a:pt x="33389" y="97346"/>
                    <a:pt x="44247" y="90107"/>
                    <a:pt x="46438" y="84201"/>
                  </a:cubicBezTo>
                  <a:cubicBezTo>
                    <a:pt x="48248" y="79020"/>
                    <a:pt x="49782" y="73743"/>
                    <a:pt x="51010" y="68390"/>
                  </a:cubicBezTo>
                  <a:cubicBezTo>
                    <a:pt x="51010" y="68390"/>
                    <a:pt x="69489" y="91440"/>
                    <a:pt x="63679" y="107728"/>
                  </a:cubicBezTo>
                  <a:cubicBezTo>
                    <a:pt x="57868" y="124016"/>
                    <a:pt x="25579" y="155353"/>
                    <a:pt x="25579" y="155353"/>
                  </a:cubicBezTo>
                  <a:cubicBezTo>
                    <a:pt x="26036" y="150409"/>
                    <a:pt x="26198" y="145457"/>
                    <a:pt x="26055" y="140494"/>
                  </a:cubicBezTo>
                  <a:cubicBezTo>
                    <a:pt x="25864" y="134684"/>
                    <a:pt x="22435" y="137922"/>
                    <a:pt x="15672" y="1294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40" name="图形 2">
              <a:extLst>
                <a:ext uri="{FF2B5EF4-FFF2-40B4-BE49-F238E27FC236}">
                  <a16:creationId xmlns:a16="http://schemas.microsoft.com/office/drawing/2014/main" id="{4FE4F282-DC90-455B-AC4A-764708FA3E6A}"/>
                </a:ext>
              </a:extLst>
            </p:cNvPr>
            <p:cNvGrpSpPr/>
            <p:nvPr/>
          </p:nvGrpSpPr>
          <p:grpSpPr>
            <a:xfrm>
              <a:off x="8530838" y="4675165"/>
              <a:ext cx="614832" cy="1086509"/>
              <a:chOff x="5860150" y="4245673"/>
              <a:chExt cx="503425" cy="889635"/>
            </a:xfrm>
            <a:solidFill>
              <a:srgbClr val="FFFFFF"/>
            </a:solidFill>
          </p:grpSpPr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AA17642D-85BC-455A-AE85-D4D023C5AC95}"/>
                  </a:ext>
                </a:extLst>
              </p:cNvPr>
              <p:cNvSpPr/>
              <p:nvPr/>
            </p:nvSpPr>
            <p:spPr>
              <a:xfrm>
                <a:off x="5966864" y="4699349"/>
                <a:ext cx="246121" cy="435959"/>
              </a:xfrm>
              <a:custGeom>
                <a:avLst/>
                <a:gdLst>
                  <a:gd name="connsiteX0" fmla="*/ 141708 w 246121"/>
                  <a:gd name="connsiteY0" fmla="*/ 435959 h 435959"/>
                  <a:gd name="connsiteX1" fmla="*/ 3500 w 246121"/>
                  <a:gd name="connsiteY1" fmla="*/ 337471 h 435959"/>
                  <a:gd name="connsiteX2" fmla="*/ 33980 w 246121"/>
                  <a:gd name="connsiteY2" fmla="*/ 215170 h 435959"/>
                  <a:gd name="connsiteX3" fmla="*/ 38838 w 246121"/>
                  <a:gd name="connsiteY3" fmla="*/ 140113 h 435959"/>
                  <a:gd name="connsiteX4" fmla="*/ 131802 w 246121"/>
                  <a:gd name="connsiteY4" fmla="*/ 62198 h 435959"/>
                  <a:gd name="connsiteX5" fmla="*/ 117896 w 246121"/>
                  <a:gd name="connsiteY5" fmla="*/ 0 h 435959"/>
                  <a:gd name="connsiteX6" fmla="*/ 187714 w 246121"/>
                  <a:gd name="connsiteY6" fmla="*/ 77057 h 435959"/>
                  <a:gd name="connsiteX7" fmla="*/ 161044 w 246121"/>
                  <a:gd name="connsiteY7" fmla="*/ 169069 h 435959"/>
                  <a:gd name="connsiteX8" fmla="*/ 182285 w 246121"/>
                  <a:gd name="connsiteY8" fmla="*/ 208502 h 435959"/>
                  <a:gd name="connsiteX9" fmla="*/ 198858 w 246121"/>
                  <a:gd name="connsiteY9" fmla="*/ 169069 h 435959"/>
                  <a:gd name="connsiteX10" fmla="*/ 192095 w 246121"/>
                  <a:gd name="connsiteY10" fmla="*/ 127063 h 435959"/>
                  <a:gd name="connsiteX11" fmla="*/ 218480 w 246121"/>
                  <a:gd name="connsiteY11" fmla="*/ 88963 h 435959"/>
                  <a:gd name="connsiteX12" fmla="*/ 212098 w 246121"/>
                  <a:gd name="connsiteY12" fmla="*/ 127063 h 435959"/>
                  <a:gd name="connsiteX13" fmla="*/ 244673 w 246121"/>
                  <a:gd name="connsiteY13" fmla="*/ 198025 h 435959"/>
                  <a:gd name="connsiteX14" fmla="*/ 207145 w 246121"/>
                  <a:gd name="connsiteY14" fmla="*/ 293846 h 435959"/>
                  <a:gd name="connsiteX15" fmla="*/ 218480 w 246121"/>
                  <a:gd name="connsiteY15" fmla="*/ 320230 h 435959"/>
                  <a:gd name="connsiteX16" fmla="*/ 231529 w 246121"/>
                  <a:gd name="connsiteY16" fmla="*/ 282130 h 435959"/>
                  <a:gd name="connsiteX17" fmla="*/ 238006 w 246121"/>
                  <a:gd name="connsiteY17" fmla="*/ 246507 h 435959"/>
                  <a:gd name="connsiteX18" fmla="*/ 237530 w 246121"/>
                  <a:gd name="connsiteY18" fmla="*/ 375095 h 435959"/>
                  <a:gd name="connsiteX19" fmla="*/ 141708 w 246121"/>
                  <a:gd name="connsiteY19" fmla="*/ 435959 h 43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121" h="435959">
                    <a:moveTo>
                      <a:pt x="141708" y="435959"/>
                    </a:moveTo>
                    <a:cubicBezTo>
                      <a:pt x="141708" y="435959"/>
                      <a:pt x="28742" y="395288"/>
                      <a:pt x="3500" y="337471"/>
                    </a:cubicBezTo>
                    <a:cubicBezTo>
                      <a:pt x="-12311" y="301180"/>
                      <a:pt x="30361" y="226981"/>
                      <a:pt x="33980" y="215170"/>
                    </a:cubicBezTo>
                    <a:cubicBezTo>
                      <a:pt x="37600" y="203359"/>
                      <a:pt x="32837" y="158020"/>
                      <a:pt x="38838" y="140113"/>
                    </a:cubicBezTo>
                    <a:cubicBezTo>
                      <a:pt x="44839" y="122206"/>
                      <a:pt x="124563" y="74676"/>
                      <a:pt x="131802" y="62198"/>
                    </a:cubicBezTo>
                    <a:cubicBezTo>
                      <a:pt x="139041" y="49721"/>
                      <a:pt x="117896" y="0"/>
                      <a:pt x="117896" y="0"/>
                    </a:cubicBezTo>
                    <a:cubicBezTo>
                      <a:pt x="117896" y="0"/>
                      <a:pt x="178665" y="49149"/>
                      <a:pt x="187714" y="77057"/>
                    </a:cubicBezTo>
                    <a:cubicBezTo>
                      <a:pt x="196763" y="104966"/>
                      <a:pt x="160663" y="159068"/>
                      <a:pt x="161044" y="169069"/>
                    </a:cubicBezTo>
                    <a:cubicBezTo>
                      <a:pt x="161425" y="179070"/>
                      <a:pt x="182285" y="208502"/>
                      <a:pt x="182285" y="208502"/>
                    </a:cubicBezTo>
                    <a:cubicBezTo>
                      <a:pt x="191229" y="197072"/>
                      <a:pt x="196944" y="183452"/>
                      <a:pt x="198858" y="169069"/>
                    </a:cubicBezTo>
                    <a:cubicBezTo>
                      <a:pt x="199430" y="150019"/>
                      <a:pt x="190095" y="140494"/>
                      <a:pt x="192095" y="127063"/>
                    </a:cubicBezTo>
                    <a:cubicBezTo>
                      <a:pt x="194096" y="113633"/>
                      <a:pt x="218480" y="88963"/>
                      <a:pt x="218480" y="88963"/>
                    </a:cubicBezTo>
                    <a:cubicBezTo>
                      <a:pt x="218480" y="88963"/>
                      <a:pt x="205811" y="111728"/>
                      <a:pt x="212098" y="127063"/>
                    </a:cubicBezTo>
                    <a:cubicBezTo>
                      <a:pt x="218384" y="142399"/>
                      <a:pt x="249245" y="173641"/>
                      <a:pt x="244673" y="198025"/>
                    </a:cubicBezTo>
                    <a:cubicBezTo>
                      <a:pt x="240101" y="222409"/>
                      <a:pt x="204002" y="278511"/>
                      <a:pt x="207145" y="293846"/>
                    </a:cubicBezTo>
                    <a:cubicBezTo>
                      <a:pt x="209136" y="303305"/>
                      <a:pt x="212984" y="312277"/>
                      <a:pt x="218480" y="320230"/>
                    </a:cubicBezTo>
                    <a:cubicBezTo>
                      <a:pt x="223842" y="307896"/>
                      <a:pt x="228205" y="295161"/>
                      <a:pt x="231529" y="282130"/>
                    </a:cubicBezTo>
                    <a:cubicBezTo>
                      <a:pt x="234672" y="266891"/>
                      <a:pt x="238006" y="246507"/>
                      <a:pt x="238006" y="246507"/>
                    </a:cubicBezTo>
                    <a:cubicBezTo>
                      <a:pt x="238006" y="246507"/>
                      <a:pt x="256580" y="346901"/>
                      <a:pt x="237530" y="375095"/>
                    </a:cubicBezTo>
                    <a:cubicBezTo>
                      <a:pt x="218480" y="403288"/>
                      <a:pt x="141708" y="435959"/>
                      <a:pt x="141708" y="435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188307E9-F1F9-4FD4-819A-6748D93F8021}"/>
                  </a:ext>
                </a:extLst>
              </p:cNvPr>
              <p:cNvSpPr/>
              <p:nvPr/>
            </p:nvSpPr>
            <p:spPr>
              <a:xfrm>
                <a:off x="6065037" y="4245673"/>
                <a:ext cx="105486" cy="197072"/>
              </a:xfrm>
              <a:custGeom>
                <a:avLst/>
                <a:gdLst>
                  <a:gd name="connsiteX0" fmla="*/ 13532 w 105486"/>
                  <a:gd name="connsiteY0" fmla="*/ 190214 h 197072"/>
                  <a:gd name="connsiteX1" fmla="*/ 6 w 105486"/>
                  <a:gd name="connsiteY1" fmla="*/ 146209 h 197072"/>
                  <a:gd name="connsiteX2" fmla="*/ 38868 w 105486"/>
                  <a:gd name="connsiteY2" fmla="*/ 100108 h 197072"/>
                  <a:gd name="connsiteX3" fmla="*/ 75063 w 105486"/>
                  <a:gd name="connsiteY3" fmla="*/ 33433 h 197072"/>
                  <a:gd name="connsiteX4" fmla="*/ 69920 w 105486"/>
                  <a:gd name="connsiteY4" fmla="*/ 0 h 197072"/>
                  <a:gd name="connsiteX5" fmla="*/ 105353 w 105486"/>
                  <a:gd name="connsiteY5" fmla="*/ 141542 h 197072"/>
                  <a:gd name="connsiteX6" fmla="*/ 83159 w 105486"/>
                  <a:gd name="connsiteY6" fmla="*/ 197072 h 197072"/>
                  <a:gd name="connsiteX7" fmla="*/ 60109 w 105486"/>
                  <a:gd name="connsiteY7" fmla="*/ 165449 h 197072"/>
                  <a:gd name="connsiteX8" fmla="*/ 13532 w 105486"/>
                  <a:gd name="connsiteY8" fmla="*/ 190214 h 19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86" h="197072">
                    <a:moveTo>
                      <a:pt x="13532" y="190214"/>
                    </a:moveTo>
                    <a:cubicBezTo>
                      <a:pt x="6864" y="176298"/>
                      <a:pt x="2311" y="161468"/>
                      <a:pt x="6" y="146209"/>
                    </a:cubicBezTo>
                    <a:cubicBezTo>
                      <a:pt x="-470" y="131254"/>
                      <a:pt x="26676" y="111347"/>
                      <a:pt x="38868" y="100108"/>
                    </a:cubicBezTo>
                    <a:cubicBezTo>
                      <a:pt x="51060" y="88868"/>
                      <a:pt x="76968" y="52483"/>
                      <a:pt x="75063" y="33433"/>
                    </a:cubicBezTo>
                    <a:cubicBezTo>
                      <a:pt x="73158" y="14383"/>
                      <a:pt x="69920" y="0"/>
                      <a:pt x="69920" y="0"/>
                    </a:cubicBezTo>
                    <a:cubicBezTo>
                      <a:pt x="69920" y="0"/>
                      <a:pt x="108020" y="107537"/>
                      <a:pt x="105353" y="141542"/>
                    </a:cubicBezTo>
                    <a:cubicBezTo>
                      <a:pt x="103924" y="161916"/>
                      <a:pt x="96171" y="181328"/>
                      <a:pt x="83159" y="197072"/>
                    </a:cubicBezTo>
                    <a:cubicBezTo>
                      <a:pt x="83159" y="197072"/>
                      <a:pt x="76016" y="164402"/>
                      <a:pt x="60109" y="165449"/>
                    </a:cubicBezTo>
                    <a:cubicBezTo>
                      <a:pt x="38868" y="166497"/>
                      <a:pt x="13532" y="190214"/>
                      <a:pt x="13532" y="190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87C30038-7664-4434-BAFE-60FD7F1D5C2E}"/>
                  </a:ext>
                </a:extLst>
              </p:cNvPr>
              <p:cNvSpPr/>
              <p:nvPr/>
            </p:nvSpPr>
            <p:spPr>
              <a:xfrm>
                <a:off x="5932929" y="4413123"/>
                <a:ext cx="23910" cy="94773"/>
              </a:xfrm>
              <a:custGeom>
                <a:avLst/>
                <a:gdLst>
                  <a:gd name="connsiteX0" fmla="*/ 23910 w 23910"/>
                  <a:gd name="connsiteY0" fmla="*/ 94774 h 94773"/>
                  <a:gd name="connsiteX1" fmla="*/ 3 w 23910"/>
                  <a:gd name="connsiteY1" fmla="*/ 57150 h 94773"/>
                  <a:gd name="connsiteX2" fmla="*/ 23910 w 23910"/>
                  <a:gd name="connsiteY2" fmla="*/ 0 h 94773"/>
                  <a:gd name="connsiteX3" fmla="*/ 11909 w 23910"/>
                  <a:gd name="connsiteY3" fmla="*/ 58864 h 94773"/>
                  <a:gd name="connsiteX4" fmla="*/ 23910 w 23910"/>
                  <a:gd name="connsiteY4" fmla="*/ 94774 h 9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0" h="94773">
                    <a:moveTo>
                      <a:pt x="23910" y="94774"/>
                    </a:moveTo>
                    <a:cubicBezTo>
                      <a:pt x="23910" y="94774"/>
                      <a:pt x="-283" y="72199"/>
                      <a:pt x="3" y="57150"/>
                    </a:cubicBezTo>
                    <a:cubicBezTo>
                      <a:pt x="288" y="42100"/>
                      <a:pt x="23910" y="0"/>
                      <a:pt x="23910" y="0"/>
                    </a:cubicBezTo>
                    <a:cubicBezTo>
                      <a:pt x="23910" y="0"/>
                      <a:pt x="13719" y="49149"/>
                      <a:pt x="11909" y="58864"/>
                    </a:cubicBezTo>
                    <a:cubicBezTo>
                      <a:pt x="10099" y="68580"/>
                      <a:pt x="23910" y="94774"/>
                      <a:pt x="23910" y="94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BBC5D44F-1632-4EEC-9600-927F2569BE59}"/>
                  </a:ext>
                </a:extLst>
              </p:cNvPr>
              <p:cNvSpPr/>
              <p:nvPr/>
            </p:nvSpPr>
            <p:spPr>
              <a:xfrm>
                <a:off x="6236017" y="4896326"/>
                <a:ext cx="127558" cy="203644"/>
              </a:xfrm>
              <a:custGeom>
                <a:avLst/>
                <a:gdLst>
                  <a:gd name="connsiteX0" fmla="*/ 0 w 127558"/>
                  <a:gd name="connsiteY0" fmla="*/ 203645 h 203644"/>
                  <a:gd name="connsiteX1" fmla="*/ 58007 w 127558"/>
                  <a:gd name="connsiteY1" fmla="*/ 165068 h 203644"/>
                  <a:gd name="connsiteX2" fmla="*/ 79629 w 127558"/>
                  <a:gd name="connsiteY2" fmla="*/ 105251 h 203644"/>
                  <a:gd name="connsiteX3" fmla="*/ 62865 w 127558"/>
                  <a:gd name="connsiteY3" fmla="*/ 48101 h 203644"/>
                  <a:gd name="connsiteX4" fmla="*/ 94964 w 127558"/>
                  <a:gd name="connsiteY4" fmla="*/ 0 h 203644"/>
                  <a:gd name="connsiteX5" fmla="*/ 86392 w 127558"/>
                  <a:gd name="connsiteY5" fmla="*/ 44196 h 203644"/>
                  <a:gd name="connsiteX6" fmla="*/ 127444 w 127558"/>
                  <a:gd name="connsiteY6" fmla="*/ 121158 h 203644"/>
                  <a:gd name="connsiteX7" fmla="*/ 73533 w 127558"/>
                  <a:gd name="connsiteY7" fmla="*/ 180689 h 203644"/>
                  <a:gd name="connsiteX8" fmla="*/ 0 w 127558"/>
                  <a:gd name="connsiteY8" fmla="*/ 203645 h 2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558" h="203644">
                    <a:moveTo>
                      <a:pt x="0" y="203645"/>
                    </a:moveTo>
                    <a:cubicBezTo>
                      <a:pt x="0" y="203645"/>
                      <a:pt x="49054" y="173069"/>
                      <a:pt x="58007" y="165068"/>
                    </a:cubicBezTo>
                    <a:cubicBezTo>
                      <a:pt x="66961" y="157067"/>
                      <a:pt x="80486" y="113824"/>
                      <a:pt x="79629" y="105251"/>
                    </a:cubicBezTo>
                    <a:cubicBezTo>
                      <a:pt x="78772" y="96679"/>
                      <a:pt x="62865" y="58293"/>
                      <a:pt x="62865" y="48101"/>
                    </a:cubicBezTo>
                    <a:cubicBezTo>
                      <a:pt x="62865" y="37910"/>
                      <a:pt x="94964" y="0"/>
                      <a:pt x="94964" y="0"/>
                    </a:cubicBezTo>
                    <a:cubicBezTo>
                      <a:pt x="94964" y="0"/>
                      <a:pt x="84582" y="35528"/>
                      <a:pt x="86392" y="44196"/>
                    </a:cubicBezTo>
                    <a:cubicBezTo>
                      <a:pt x="88201" y="52864"/>
                      <a:pt x="130016" y="102584"/>
                      <a:pt x="127444" y="121158"/>
                    </a:cubicBezTo>
                    <a:cubicBezTo>
                      <a:pt x="124873" y="139732"/>
                      <a:pt x="85058" y="173260"/>
                      <a:pt x="73533" y="180689"/>
                    </a:cubicBezTo>
                    <a:cubicBezTo>
                      <a:pt x="62008" y="188119"/>
                      <a:pt x="0" y="203645"/>
                      <a:pt x="0" y="2036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52B1F76F-AD09-45A0-A994-2B7A2A5E0153}"/>
                  </a:ext>
                </a:extLst>
              </p:cNvPr>
              <p:cNvSpPr/>
              <p:nvPr/>
            </p:nvSpPr>
            <p:spPr>
              <a:xfrm>
                <a:off x="5860150" y="4688776"/>
                <a:ext cx="67305" cy="213455"/>
              </a:xfrm>
              <a:custGeom>
                <a:avLst/>
                <a:gdLst>
                  <a:gd name="connsiteX0" fmla="*/ 29823 w 67305"/>
                  <a:gd name="connsiteY0" fmla="*/ 213455 h 213455"/>
                  <a:gd name="connsiteX1" fmla="*/ 201 w 67305"/>
                  <a:gd name="connsiteY1" fmla="*/ 106680 h 213455"/>
                  <a:gd name="connsiteX2" fmla="*/ 41063 w 67305"/>
                  <a:gd name="connsiteY2" fmla="*/ 0 h 213455"/>
                  <a:gd name="connsiteX3" fmla="*/ 35253 w 67305"/>
                  <a:gd name="connsiteY3" fmla="*/ 83344 h 213455"/>
                  <a:gd name="connsiteX4" fmla="*/ 41063 w 67305"/>
                  <a:gd name="connsiteY4" fmla="*/ 128968 h 213455"/>
                  <a:gd name="connsiteX5" fmla="*/ 54779 w 67305"/>
                  <a:gd name="connsiteY5" fmla="*/ 95250 h 213455"/>
                  <a:gd name="connsiteX6" fmla="*/ 48302 w 67305"/>
                  <a:gd name="connsiteY6" fmla="*/ 51245 h 213455"/>
                  <a:gd name="connsiteX7" fmla="*/ 66495 w 67305"/>
                  <a:gd name="connsiteY7" fmla="*/ 137636 h 213455"/>
                  <a:gd name="connsiteX8" fmla="*/ 29823 w 67305"/>
                  <a:gd name="connsiteY8" fmla="*/ 213455 h 21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305" h="213455">
                    <a:moveTo>
                      <a:pt x="29823" y="213455"/>
                    </a:moveTo>
                    <a:cubicBezTo>
                      <a:pt x="29823" y="213455"/>
                      <a:pt x="-2847" y="128968"/>
                      <a:pt x="201" y="106680"/>
                    </a:cubicBezTo>
                    <a:cubicBezTo>
                      <a:pt x="3249" y="84391"/>
                      <a:pt x="41063" y="0"/>
                      <a:pt x="41063" y="0"/>
                    </a:cubicBezTo>
                    <a:cubicBezTo>
                      <a:pt x="41063" y="0"/>
                      <a:pt x="38301" y="72009"/>
                      <a:pt x="35253" y="83344"/>
                    </a:cubicBezTo>
                    <a:cubicBezTo>
                      <a:pt x="32205" y="94679"/>
                      <a:pt x="41063" y="128968"/>
                      <a:pt x="41063" y="128968"/>
                    </a:cubicBezTo>
                    <a:cubicBezTo>
                      <a:pt x="46340" y="118024"/>
                      <a:pt x="50921" y="106766"/>
                      <a:pt x="54779" y="95250"/>
                    </a:cubicBezTo>
                    <a:cubicBezTo>
                      <a:pt x="56875" y="86201"/>
                      <a:pt x="48302" y="51245"/>
                      <a:pt x="48302" y="51245"/>
                    </a:cubicBezTo>
                    <a:cubicBezTo>
                      <a:pt x="48302" y="51245"/>
                      <a:pt x="71924" y="113729"/>
                      <a:pt x="66495" y="137636"/>
                    </a:cubicBezTo>
                    <a:cubicBezTo>
                      <a:pt x="61065" y="161544"/>
                      <a:pt x="29823" y="213455"/>
                      <a:pt x="29823" y="2134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819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>
            <a:extLst>
              <a:ext uri="{FF2B5EF4-FFF2-40B4-BE49-F238E27FC236}">
                <a16:creationId xmlns:a16="http://schemas.microsoft.com/office/drawing/2014/main" id="{8D49C7F8-1D57-44F4-B7AB-8269EDEAE6BF}"/>
              </a:ext>
            </a:extLst>
          </p:cNvPr>
          <p:cNvSpPr txBox="1"/>
          <p:nvPr/>
        </p:nvSpPr>
        <p:spPr>
          <a:xfrm>
            <a:off x="660400" y="3429000"/>
            <a:ext cx="57023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活动经费预算</a:t>
            </a:r>
          </a:p>
        </p:txBody>
      </p:sp>
      <p:sp>
        <p:nvSpPr>
          <p:cNvPr id="8" name="文本框 20">
            <a:extLst>
              <a:ext uri="{FF2B5EF4-FFF2-40B4-BE49-F238E27FC236}">
                <a16:creationId xmlns:a16="http://schemas.microsoft.com/office/drawing/2014/main" id="{BF93F509-2827-40DD-B651-CBB62C62AC78}"/>
              </a:ext>
            </a:extLst>
          </p:cNvPr>
          <p:cNvSpPr txBox="1"/>
          <p:nvPr/>
        </p:nvSpPr>
        <p:spPr>
          <a:xfrm>
            <a:off x="660399" y="2505670"/>
            <a:ext cx="5106555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reflection blurRad="165100" stA="55000" endA="300" endPos="45500" dir="5400000" sy="-100000" algn="bl" rotWithShape="0"/>
                </a:effectLst>
                <a:uLnTx/>
                <a:uFillTx/>
                <a:latin typeface="微软雅黑"/>
                <a:ea typeface="微软雅黑"/>
                <a:cs typeface="+mn-cs"/>
              </a:rPr>
              <a:t>PART </a:t>
            </a:r>
            <a:r>
              <a:rPr lang="en-US" altLang="zh-CN" sz="6000" b="1" dirty="0">
                <a:solidFill>
                  <a:schemeClr val="accent1"/>
                </a:solidFill>
                <a:effectLst>
                  <a:reflection blurRad="165100" stA="55000" endA="300" endPos="45500" dir="5400000" sy="-100000" algn="bl" rotWithShape="0"/>
                </a:effectLst>
                <a:latin typeface="微软雅黑"/>
                <a:ea typeface="微软雅黑"/>
              </a:rPr>
              <a:t>FOUR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reflection blurRad="165100" stA="55000" endA="300" endPos="45500" dir="5400000" sy="-100000" algn="bl" rotWithShape="0"/>
              </a:effectLst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7FA75D-E008-4324-A1AA-C56ABB1EB37F}"/>
              </a:ext>
            </a:extLst>
          </p:cNvPr>
          <p:cNvGrpSpPr/>
          <p:nvPr/>
        </p:nvGrpSpPr>
        <p:grpSpPr>
          <a:xfrm>
            <a:off x="6322694" y="958677"/>
            <a:ext cx="5267243" cy="5001010"/>
            <a:chOff x="6322694" y="958677"/>
            <a:chExt cx="5267243" cy="5001010"/>
          </a:xfrm>
        </p:grpSpPr>
        <p:grpSp>
          <p:nvGrpSpPr>
            <p:cNvPr id="10" name="图形 4">
              <a:extLst>
                <a:ext uri="{FF2B5EF4-FFF2-40B4-BE49-F238E27FC236}">
                  <a16:creationId xmlns:a16="http://schemas.microsoft.com/office/drawing/2014/main" id="{34ADB4F8-B66F-49E7-A416-39380ACCBD7D}"/>
                </a:ext>
              </a:extLst>
            </p:cNvPr>
            <p:cNvGrpSpPr/>
            <p:nvPr/>
          </p:nvGrpSpPr>
          <p:grpSpPr>
            <a:xfrm>
              <a:off x="6322694" y="958677"/>
              <a:ext cx="5235538" cy="2739613"/>
              <a:chOff x="6322694" y="958677"/>
              <a:chExt cx="5235538" cy="2739613"/>
            </a:xfrm>
          </p:grpSpPr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11556571-E4BA-4D47-815A-EAA041A75534}"/>
                  </a:ext>
                </a:extLst>
              </p:cNvPr>
              <p:cNvSpPr/>
              <p:nvPr/>
            </p:nvSpPr>
            <p:spPr>
              <a:xfrm>
                <a:off x="7333627" y="1396272"/>
                <a:ext cx="1181402" cy="2270655"/>
              </a:xfrm>
              <a:custGeom>
                <a:avLst/>
                <a:gdLst>
                  <a:gd name="connsiteX0" fmla="*/ 45504 w 1181402"/>
                  <a:gd name="connsiteY0" fmla="*/ 1408582 h 2270655"/>
                  <a:gd name="connsiteX1" fmla="*/ 381712 w 1181402"/>
                  <a:gd name="connsiteY1" fmla="*/ 0 h 2270655"/>
                  <a:gd name="connsiteX2" fmla="*/ 908833 w 1181402"/>
                  <a:gd name="connsiteY2" fmla="*/ 1308678 h 2270655"/>
                  <a:gd name="connsiteX3" fmla="*/ 754300 w 1181402"/>
                  <a:gd name="connsiteY3" fmla="*/ 1263173 h 2270655"/>
                  <a:gd name="connsiteX4" fmla="*/ 1136012 w 1181402"/>
                  <a:gd name="connsiteY4" fmla="*/ 2044731 h 2270655"/>
                  <a:gd name="connsiteX5" fmla="*/ 917842 w 1181402"/>
                  <a:gd name="connsiteY5" fmla="*/ 1972083 h 2270655"/>
                  <a:gd name="connsiteX6" fmla="*/ 1181403 w 1181402"/>
                  <a:gd name="connsiteY6" fmla="*/ 2270656 h 2270655"/>
                  <a:gd name="connsiteX7" fmla="*/ 0 w 1181402"/>
                  <a:gd name="connsiteY7" fmla="*/ 2270656 h 2270655"/>
                  <a:gd name="connsiteX8" fmla="*/ 100018 w 1181402"/>
                  <a:gd name="connsiteY8" fmla="*/ 2008350 h 2270655"/>
                  <a:gd name="connsiteX9" fmla="*/ 0 w 1181402"/>
                  <a:gd name="connsiteY9" fmla="*/ 2144749 h 2270655"/>
                  <a:gd name="connsiteX10" fmla="*/ 218512 w 1181402"/>
                  <a:gd name="connsiteY10" fmla="*/ 1320310 h 2270655"/>
                  <a:gd name="connsiteX11" fmla="*/ 45504 w 1181402"/>
                  <a:gd name="connsiteY11" fmla="*/ 1408582 h 227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1402" h="2270655">
                    <a:moveTo>
                      <a:pt x="45504" y="1408582"/>
                    </a:moveTo>
                    <a:lnTo>
                      <a:pt x="381712" y="0"/>
                    </a:lnTo>
                    <a:lnTo>
                      <a:pt x="908833" y="1308678"/>
                    </a:lnTo>
                    <a:lnTo>
                      <a:pt x="754300" y="1263173"/>
                    </a:lnTo>
                    <a:lnTo>
                      <a:pt x="1136012" y="2044731"/>
                    </a:lnTo>
                    <a:lnTo>
                      <a:pt x="917842" y="1972083"/>
                    </a:lnTo>
                    <a:lnTo>
                      <a:pt x="1181403" y="2270656"/>
                    </a:lnTo>
                    <a:lnTo>
                      <a:pt x="0" y="2270656"/>
                    </a:lnTo>
                    <a:lnTo>
                      <a:pt x="100018" y="2008350"/>
                    </a:lnTo>
                    <a:lnTo>
                      <a:pt x="0" y="2144749"/>
                    </a:lnTo>
                    <a:lnTo>
                      <a:pt x="218512" y="1320310"/>
                    </a:lnTo>
                    <a:lnTo>
                      <a:pt x="45504" y="140858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A6D9678A-B24C-4AC7-888B-99E09411C9C6}"/>
                  </a:ext>
                </a:extLst>
              </p:cNvPr>
              <p:cNvSpPr/>
              <p:nvPr/>
            </p:nvSpPr>
            <p:spPr>
              <a:xfrm>
                <a:off x="6516829" y="1057555"/>
                <a:ext cx="1242531" cy="2609372"/>
              </a:xfrm>
              <a:custGeom>
                <a:avLst/>
                <a:gdLst>
                  <a:gd name="connsiteX0" fmla="*/ 47785 w 1242531"/>
                  <a:gd name="connsiteY0" fmla="*/ 1481458 h 2609372"/>
                  <a:gd name="connsiteX1" fmla="*/ 401442 w 1242531"/>
                  <a:gd name="connsiteY1" fmla="*/ 0 h 2609372"/>
                  <a:gd name="connsiteX2" fmla="*/ 955705 w 1242531"/>
                  <a:gd name="connsiteY2" fmla="*/ 1376307 h 2609372"/>
                  <a:gd name="connsiteX3" fmla="*/ 793304 w 1242531"/>
                  <a:gd name="connsiteY3" fmla="*/ 1328522 h 2609372"/>
                  <a:gd name="connsiteX4" fmla="*/ 1194746 w 1242531"/>
                  <a:gd name="connsiteY4" fmla="*/ 2150566 h 2609372"/>
                  <a:gd name="connsiteX5" fmla="*/ 965285 w 1242531"/>
                  <a:gd name="connsiteY5" fmla="*/ 2074041 h 2609372"/>
                  <a:gd name="connsiteX6" fmla="*/ 1242531 w 1242531"/>
                  <a:gd name="connsiteY6" fmla="*/ 2609373 h 2609372"/>
                  <a:gd name="connsiteX7" fmla="*/ 0 w 1242531"/>
                  <a:gd name="connsiteY7" fmla="*/ 2609373 h 2609372"/>
                  <a:gd name="connsiteX8" fmla="*/ 105150 w 1242531"/>
                  <a:gd name="connsiteY8" fmla="*/ 2112360 h 2609372"/>
                  <a:gd name="connsiteX9" fmla="*/ 0 w 1242531"/>
                  <a:gd name="connsiteY9" fmla="*/ 2255716 h 2609372"/>
                  <a:gd name="connsiteX10" fmla="*/ 229803 w 1242531"/>
                  <a:gd name="connsiteY10" fmla="*/ 1388510 h 2609372"/>
                  <a:gd name="connsiteX11" fmla="*/ 47785 w 1242531"/>
                  <a:gd name="connsiteY11" fmla="*/ 1481458 h 260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531" h="2609372">
                    <a:moveTo>
                      <a:pt x="47785" y="1481458"/>
                    </a:moveTo>
                    <a:lnTo>
                      <a:pt x="401442" y="0"/>
                    </a:lnTo>
                    <a:lnTo>
                      <a:pt x="955705" y="1376307"/>
                    </a:lnTo>
                    <a:lnTo>
                      <a:pt x="793304" y="1328522"/>
                    </a:lnTo>
                    <a:lnTo>
                      <a:pt x="1194746" y="2150566"/>
                    </a:lnTo>
                    <a:lnTo>
                      <a:pt x="965285" y="2074041"/>
                    </a:lnTo>
                    <a:lnTo>
                      <a:pt x="1242531" y="2609373"/>
                    </a:lnTo>
                    <a:lnTo>
                      <a:pt x="0" y="2609373"/>
                    </a:lnTo>
                    <a:lnTo>
                      <a:pt x="105150" y="2112360"/>
                    </a:lnTo>
                    <a:lnTo>
                      <a:pt x="0" y="2255716"/>
                    </a:lnTo>
                    <a:lnTo>
                      <a:pt x="229803" y="1388510"/>
                    </a:lnTo>
                    <a:lnTo>
                      <a:pt x="47785" y="148145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04698DC5-0492-4D95-99CC-23AA2C1A31EC}"/>
                  </a:ext>
                </a:extLst>
              </p:cNvPr>
              <p:cNvSpPr/>
              <p:nvPr/>
            </p:nvSpPr>
            <p:spPr>
              <a:xfrm>
                <a:off x="6568948" y="2039719"/>
                <a:ext cx="3328888" cy="1658571"/>
              </a:xfrm>
              <a:custGeom>
                <a:avLst/>
                <a:gdLst>
                  <a:gd name="connsiteX0" fmla="*/ 0 w 3328888"/>
                  <a:gd name="connsiteY0" fmla="*/ 1620366 h 1658571"/>
                  <a:gd name="connsiteX1" fmla="*/ 1852905 w 3328888"/>
                  <a:gd name="connsiteY1" fmla="*/ 0 h 1658571"/>
                  <a:gd name="connsiteX2" fmla="*/ 3328889 w 3328888"/>
                  <a:gd name="connsiteY2" fmla="*/ 1658571 h 16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888" h="1658571">
                    <a:moveTo>
                      <a:pt x="0" y="1620366"/>
                    </a:moveTo>
                    <a:cubicBezTo>
                      <a:pt x="0" y="1620366"/>
                      <a:pt x="335980" y="129784"/>
                      <a:pt x="1852905" y="0"/>
                    </a:cubicBezTo>
                    <a:cubicBezTo>
                      <a:pt x="1852905" y="0"/>
                      <a:pt x="3212790" y="504768"/>
                      <a:pt x="3328889" y="1658571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A7DAD757-77C4-4EED-B96A-65FA1E79A3BB}"/>
                  </a:ext>
                </a:extLst>
              </p:cNvPr>
              <p:cNvSpPr/>
              <p:nvPr/>
            </p:nvSpPr>
            <p:spPr>
              <a:xfrm>
                <a:off x="7721136" y="2039719"/>
                <a:ext cx="701287" cy="1573720"/>
              </a:xfrm>
              <a:custGeom>
                <a:avLst/>
                <a:gdLst>
                  <a:gd name="connsiteX0" fmla="*/ 17696 w 701287"/>
                  <a:gd name="connsiteY0" fmla="*/ 1573721 h 1573720"/>
                  <a:gd name="connsiteX1" fmla="*/ 16783 w 701287"/>
                  <a:gd name="connsiteY1" fmla="*/ 1569159 h 1573720"/>
                  <a:gd name="connsiteX2" fmla="*/ 14959 w 701287"/>
                  <a:gd name="connsiteY2" fmla="*/ 1555701 h 1573720"/>
                  <a:gd name="connsiteX3" fmla="*/ 8458 w 701287"/>
                  <a:gd name="connsiteY3" fmla="*/ 1503811 h 1573720"/>
                  <a:gd name="connsiteX4" fmla="*/ 247 w 701287"/>
                  <a:gd name="connsiteY4" fmla="*/ 1311529 h 1573720"/>
                  <a:gd name="connsiteX5" fmla="*/ 35259 w 701287"/>
                  <a:gd name="connsiteY5" fmla="*/ 1028467 h 1573720"/>
                  <a:gd name="connsiteX6" fmla="*/ 147480 w 701287"/>
                  <a:gd name="connsiteY6" fmla="*/ 697733 h 1573720"/>
                  <a:gd name="connsiteX7" fmla="*/ 167324 w 701287"/>
                  <a:gd name="connsiteY7" fmla="*/ 655993 h 1573720"/>
                  <a:gd name="connsiteX8" fmla="*/ 188308 w 701287"/>
                  <a:gd name="connsiteY8" fmla="*/ 615392 h 1573720"/>
                  <a:gd name="connsiteX9" fmla="*/ 231760 w 701287"/>
                  <a:gd name="connsiteY9" fmla="*/ 537385 h 1573720"/>
                  <a:gd name="connsiteX10" fmla="*/ 324137 w 701287"/>
                  <a:gd name="connsiteY10" fmla="*/ 396310 h 1573720"/>
                  <a:gd name="connsiteX11" fmla="*/ 506611 w 701287"/>
                  <a:gd name="connsiteY11" fmla="*/ 176429 h 1573720"/>
                  <a:gd name="connsiteX12" fmla="*/ 645975 w 701287"/>
                  <a:gd name="connsiteY12" fmla="*/ 43794 h 1573720"/>
                  <a:gd name="connsiteX13" fmla="*/ 686575 w 701287"/>
                  <a:gd name="connsiteY13" fmla="*/ 10720 h 1573720"/>
                  <a:gd name="connsiteX14" fmla="*/ 697410 w 701287"/>
                  <a:gd name="connsiteY14" fmla="*/ 2623 h 1573720"/>
                  <a:gd name="connsiteX15" fmla="*/ 701287 w 701287"/>
                  <a:gd name="connsiteY15" fmla="*/ 0 h 1573720"/>
                  <a:gd name="connsiteX16" fmla="*/ 697752 w 701287"/>
                  <a:gd name="connsiteY16" fmla="*/ 3079 h 1573720"/>
                  <a:gd name="connsiteX17" fmla="*/ 687260 w 701287"/>
                  <a:gd name="connsiteY17" fmla="*/ 11747 h 1573720"/>
                  <a:gd name="connsiteX18" fmla="*/ 647458 w 701287"/>
                  <a:gd name="connsiteY18" fmla="*/ 45961 h 1573720"/>
                  <a:gd name="connsiteX19" fmla="*/ 509690 w 701287"/>
                  <a:gd name="connsiteY19" fmla="*/ 179736 h 1573720"/>
                  <a:gd name="connsiteX20" fmla="*/ 329155 w 701287"/>
                  <a:gd name="connsiteY20" fmla="*/ 399959 h 1573720"/>
                  <a:gd name="connsiteX21" fmla="*/ 237348 w 701287"/>
                  <a:gd name="connsiteY21" fmla="*/ 540806 h 1573720"/>
                  <a:gd name="connsiteX22" fmla="*/ 194125 w 701287"/>
                  <a:gd name="connsiteY22" fmla="*/ 618586 h 1573720"/>
                  <a:gd name="connsiteX23" fmla="*/ 173254 w 701287"/>
                  <a:gd name="connsiteY23" fmla="*/ 659072 h 1573720"/>
                  <a:gd name="connsiteX24" fmla="*/ 153410 w 701287"/>
                  <a:gd name="connsiteY24" fmla="*/ 700699 h 1573720"/>
                  <a:gd name="connsiteX25" fmla="*/ 5151 w 701287"/>
                  <a:gd name="connsiteY25" fmla="*/ 1312099 h 1573720"/>
                  <a:gd name="connsiteX26" fmla="*/ 11423 w 701287"/>
                  <a:gd name="connsiteY26" fmla="*/ 1504039 h 1573720"/>
                  <a:gd name="connsiteX27" fmla="*/ 16897 w 701287"/>
                  <a:gd name="connsiteY27" fmla="*/ 1555930 h 1573720"/>
                  <a:gd name="connsiteX28" fmla="*/ 18152 w 701287"/>
                  <a:gd name="connsiteY28" fmla="*/ 1569501 h 1573720"/>
                  <a:gd name="connsiteX29" fmla="*/ 17696 w 701287"/>
                  <a:gd name="connsiteY29" fmla="*/ 1573721 h 15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1287" h="1573720">
                    <a:moveTo>
                      <a:pt x="17696" y="1573721"/>
                    </a:moveTo>
                    <a:cubicBezTo>
                      <a:pt x="17217" y="1572238"/>
                      <a:pt x="16909" y="1570710"/>
                      <a:pt x="16783" y="1569159"/>
                    </a:cubicBezTo>
                    <a:cubicBezTo>
                      <a:pt x="16783" y="1565852"/>
                      <a:pt x="15757" y="1561404"/>
                      <a:pt x="14959" y="1555701"/>
                    </a:cubicBezTo>
                    <a:cubicBezTo>
                      <a:pt x="13476" y="1543499"/>
                      <a:pt x="11195" y="1526050"/>
                      <a:pt x="8458" y="1503811"/>
                    </a:cubicBezTo>
                    <a:cubicBezTo>
                      <a:pt x="1866" y="1439945"/>
                      <a:pt x="-882" y="1375726"/>
                      <a:pt x="247" y="1311529"/>
                    </a:cubicBezTo>
                    <a:cubicBezTo>
                      <a:pt x="3246" y="1216301"/>
                      <a:pt x="14970" y="1121551"/>
                      <a:pt x="35259" y="1028467"/>
                    </a:cubicBezTo>
                    <a:cubicBezTo>
                      <a:pt x="60372" y="914421"/>
                      <a:pt x="98007" y="803511"/>
                      <a:pt x="147480" y="697733"/>
                    </a:cubicBezTo>
                    <a:cubicBezTo>
                      <a:pt x="154095" y="683740"/>
                      <a:pt x="160709" y="669826"/>
                      <a:pt x="167324" y="655993"/>
                    </a:cubicBezTo>
                    <a:cubicBezTo>
                      <a:pt x="174053" y="642193"/>
                      <a:pt x="181352" y="628850"/>
                      <a:pt x="188308" y="615392"/>
                    </a:cubicBezTo>
                    <a:cubicBezTo>
                      <a:pt x="201880" y="588363"/>
                      <a:pt x="217276" y="562931"/>
                      <a:pt x="231760" y="537385"/>
                    </a:cubicBezTo>
                    <a:cubicBezTo>
                      <a:pt x="261982" y="487319"/>
                      <a:pt x="292432" y="439761"/>
                      <a:pt x="324137" y="396310"/>
                    </a:cubicBezTo>
                    <a:cubicBezTo>
                      <a:pt x="379757" y="318850"/>
                      <a:pt x="440727" y="245370"/>
                      <a:pt x="506611" y="176429"/>
                    </a:cubicBezTo>
                    <a:cubicBezTo>
                      <a:pt x="550770" y="129864"/>
                      <a:pt x="597277" y="85592"/>
                      <a:pt x="645975" y="43794"/>
                    </a:cubicBezTo>
                    <a:cubicBezTo>
                      <a:pt x="663310" y="29196"/>
                      <a:pt x="676996" y="18019"/>
                      <a:pt x="686575" y="10720"/>
                    </a:cubicBezTo>
                    <a:cubicBezTo>
                      <a:pt x="691251" y="7071"/>
                      <a:pt x="694901" y="4448"/>
                      <a:pt x="697410" y="2623"/>
                    </a:cubicBezTo>
                    <a:cubicBezTo>
                      <a:pt x="699919" y="798"/>
                      <a:pt x="701287" y="0"/>
                      <a:pt x="701287" y="0"/>
                    </a:cubicBezTo>
                    <a:cubicBezTo>
                      <a:pt x="700227" y="1163"/>
                      <a:pt x="699041" y="2190"/>
                      <a:pt x="697752" y="3079"/>
                    </a:cubicBezTo>
                    <a:lnTo>
                      <a:pt x="687260" y="11747"/>
                    </a:lnTo>
                    <a:cubicBezTo>
                      <a:pt x="678022" y="19274"/>
                      <a:pt x="664450" y="30678"/>
                      <a:pt x="647458" y="45961"/>
                    </a:cubicBezTo>
                    <a:cubicBezTo>
                      <a:pt x="613244" y="76069"/>
                      <a:pt x="565117" y="120547"/>
                      <a:pt x="509690" y="179736"/>
                    </a:cubicBezTo>
                    <a:cubicBezTo>
                      <a:pt x="444570" y="248951"/>
                      <a:pt x="384251" y="322522"/>
                      <a:pt x="329155" y="399959"/>
                    </a:cubicBezTo>
                    <a:cubicBezTo>
                      <a:pt x="297679" y="443411"/>
                      <a:pt x="267342" y="491196"/>
                      <a:pt x="237348" y="540806"/>
                    </a:cubicBezTo>
                    <a:cubicBezTo>
                      <a:pt x="222979" y="566238"/>
                      <a:pt x="207696" y="591671"/>
                      <a:pt x="194125" y="618586"/>
                    </a:cubicBezTo>
                    <a:cubicBezTo>
                      <a:pt x="187168" y="632043"/>
                      <a:pt x="179869" y="645272"/>
                      <a:pt x="173254" y="659072"/>
                    </a:cubicBezTo>
                    <a:cubicBezTo>
                      <a:pt x="166640" y="672871"/>
                      <a:pt x="160025" y="686671"/>
                      <a:pt x="153410" y="700699"/>
                    </a:cubicBezTo>
                    <a:cubicBezTo>
                      <a:pt x="63417" y="892467"/>
                      <a:pt x="12985" y="1100407"/>
                      <a:pt x="5151" y="1312099"/>
                    </a:cubicBezTo>
                    <a:cubicBezTo>
                      <a:pt x="3622" y="1376148"/>
                      <a:pt x="5721" y="1440230"/>
                      <a:pt x="11423" y="1504039"/>
                    </a:cubicBezTo>
                    <a:cubicBezTo>
                      <a:pt x="13704" y="1526278"/>
                      <a:pt x="15529" y="1543727"/>
                      <a:pt x="16897" y="1555930"/>
                    </a:cubicBezTo>
                    <a:cubicBezTo>
                      <a:pt x="16897" y="1561746"/>
                      <a:pt x="17810" y="1566194"/>
                      <a:pt x="18152" y="1569501"/>
                    </a:cubicBezTo>
                    <a:cubicBezTo>
                      <a:pt x="18106" y="1570915"/>
                      <a:pt x="17947" y="1572329"/>
                      <a:pt x="17696" y="1573721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9A3BF04C-76F7-4B18-AE1E-5874DE46F9E3}"/>
                  </a:ext>
                </a:extLst>
              </p:cNvPr>
              <p:cNvSpPr/>
              <p:nvPr/>
            </p:nvSpPr>
            <p:spPr>
              <a:xfrm>
                <a:off x="8359699" y="2085908"/>
                <a:ext cx="1322705" cy="1560947"/>
              </a:xfrm>
              <a:custGeom>
                <a:avLst/>
                <a:gdLst>
                  <a:gd name="connsiteX0" fmla="*/ 1322706 w 1322705"/>
                  <a:gd name="connsiteY0" fmla="*/ 1560948 h 1560947"/>
                  <a:gd name="connsiteX1" fmla="*/ 1321109 w 1322705"/>
                  <a:gd name="connsiteY1" fmla="*/ 1555702 h 1560947"/>
                  <a:gd name="connsiteX2" fmla="*/ 1317003 w 1322705"/>
                  <a:gd name="connsiteY2" fmla="*/ 1539963 h 1560947"/>
                  <a:gd name="connsiteX3" fmla="*/ 1301949 w 1322705"/>
                  <a:gd name="connsiteY3" fmla="*/ 1479633 h 1560947"/>
                  <a:gd name="connsiteX4" fmla="*/ 1276517 w 1322705"/>
                  <a:gd name="connsiteY4" fmla="*/ 1384633 h 1560947"/>
                  <a:gd name="connsiteX5" fmla="*/ 1258498 w 1322705"/>
                  <a:gd name="connsiteY5" fmla="*/ 1325899 h 1560947"/>
                  <a:gd name="connsiteX6" fmla="*/ 1237057 w 1322705"/>
                  <a:gd name="connsiteY6" fmla="*/ 1260550 h 1560947"/>
                  <a:gd name="connsiteX7" fmla="*/ 1210712 w 1322705"/>
                  <a:gd name="connsiteY7" fmla="*/ 1189614 h 1560947"/>
                  <a:gd name="connsiteX8" fmla="*/ 1196571 w 1322705"/>
                  <a:gd name="connsiteY8" fmla="*/ 1151865 h 1560947"/>
                  <a:gd name="connsiteX9" fmla="*/ 1179578 w 1322705"/>
                  <a:gd name="connsiteY9" fmla="*/ 1113659 h 1560947"/>
                  <a:gd name="connsiteX10" fmla="*/ 1143767 w 1322705"/>
                  <a:gd name="connsiteY10" fmla="*/ 1033827 h 1560947"/>
                  <a:gd name="connsiteX11" fmla="*/ 1100430 w 1322705"/>
                  <a:gd name="connsiteY11" fmla="*/ 951372 h 1560947"/>
                  <a:gd name="connsiteX12" fmla="*/ 864355 w 1322705"/>
                  <a:gd name="connsiteY12" fmla="*/ 611401 h 1560947"/>
                  <a:gd name="connsiteX13" fmla="*/ 559738 w 1322705"/>
                  <a:gd name="connsiteY13" fmla="*/ 330619 h 1560947"/>
                  <a:gd name="connsiteX14" fmla="*/ 484809 w 1322705"/>
                  <a:gd name="connsiteY14" fmla="*/ 275079 h 1560947"/>
                  <a:gd name="connsiteX15" fmla="*/ 411478 w 1322705"/>
                  <a:gd name="connsiteY15" fmla="*/ 226609 h 1560947"/>
                  <a:gd name="connsiteX16" fmla="*/ 376580 w 1322705"/>
                  <a:gd name="connsiteY16" fmla="*/ 203800 h 1560947"/>
                  <a:gd name="connsiteX17" fmla="*/ 342366 w 1322705"/>
                  <a:gd name="connsiteY17" fmla="*/ 182930 h 1560947"/>
                  <a:gd name="connsiteX18" fmla="*/ 277246 w 1322705"/>
                  <a:gd name="connsiteY18" fmla="*/ 144268 h 1560947"/>
                  <a:gd name="connsiteX19" fmla="*/ 217144 w 1322705"/>
                  <a:gd name="connsiteY19" fmla="*/ 110739 h 1560947"/>
                  <a:gd name="connsiteX20" fmla="*/ 163086 w 1322705"/>
                  <a:gd name="connsiteY20" fmla="*/ 81657 h 1560947"/>
                  <a:gd name="connsiteX21" fmla="*/ 75384 w 1322705"/>
                  <a:gd name="connsiteY21" fmla="*/ 37179 h 1560947"/>
                  <a:gd name="connsiteX22" fmla="*/ 19274 w 1322705"/>
                  <a:gd name="connsiteY22" fmla="*/ 9922 h 1560947"/>
                  <a:gd name="connsiteX23" fmla="*/ 4790 w 1322705"/>
                  <a:gd name="connsiteY23" fmla="*/ 2623 h 1560947"/>
                  <a:gd name="connsiteX24" fmla="*/ 0 w 1322705"/>
                  <a:gd name="connsiteY24" fmla="*/ 0 h 1560947"/>
                  <a:gd name="connsiteX25" fmla="*/ 5018 w 1322705"/>
                  <a:gd name="connsiteY25" fmla="*/ 2053 h 1560947"/>
                  <a:gd name="connsiteX26" fmla="*/ 19730 w 1322705"/>
                  <a:gd name="connsiteY26" fmla="*/ 8781 h 1560947"/>
                  <a:gd name="connsiteX27" fmla="*/ 75955 w 1322705"/>
                  <a:gd name="connsiteY27" fmla="*/ 35354 h 1560947"/>
                  <a:gd name="connsiteX28" fmla="*/ 164226 w 1322705"/>
                  <a:gd name="connsiteY28" fmla="*/ 78920 h 1560947"/>
                  <a:gd name="connsiteX29" fmla="*/ 218626 w 1322705"/>
                  <a:gd name="connsiteY29" fmla="*/ 107659 h 1560947"/>
                  <a:gd name="connsiteX30" fmla="*/ 279071 w 1322705"/>
                  <a:gd name="connsiteY30" fmla="*/ 140847 h 1560947"/>
                  <a:gd name="connsiteX31" fmla="*/ 344419 w 1322705"/>
                  <a:gd name="connsiteY31" fmla="*/ 179280 h 1560947"/>
                  <a:gd name="connsiteX32" fmla="*/ 378633 w 1322705"/>
                  <a:gd name="connsiteY32" fmla="*/ 199923 h 1560947"/>
                  <a:gd name="connsiteX33" fmla="*/ 413645 w 1322705"/>
                  <a:gd name="connsiteY33" fmla="*/ 222732 h 1560947"/>
                  <a:gd name="connsiteX34" fmla="*/ 487319 w 1322705"/>
                  <a:gd name="connsiteY34" fmla="*/ 271087 h 1560947"/>
                  <a:gd name="connsiteX35" fmla="*/ 562589 w 1322705"/>
                  <a:gd name="connsiteY35" fmla="*/ 326400 h 1560947"/>
                  <a:gd name="connsiteX36" fmla="*/ 868346 w 1322705"/>
                  <a:gd name="connsiteY36" fmla="*/ 607523 h 1560947"/>
                  <a:gd name="connsiteX37" fmla="*/ 1104878 w 1322705"/>
                  <a:gd name="connsiteY37" fmla="*/ 948863 h 1560947"/>
                  <a:gd name="connsiteX38" fmla="*/ 1148101 w 1322705"/>
                  <a:gd name="connsiteY38" fmla="*/ 1031660 h 1560947"/>
                  <a:gd name="connsiteX39" fmla="*/ 1183569 w 1322705"/>
                  <a:gd name="connsiteY39" fmla="*/ 1112291 h 1560947"/>
                  <a:gd name="connsiteX40" fmla="*/ 1200448 w 1322705"/>
                  <a:gd name="connsiteY40" fmla="*/ 1150724 h 1560947"/>
                  <a:gd name="connsiteX41" fmla="*/ 1214590 w 1322705"/>
                  <a:gd name="connsiteY41" fmla="*/ 1188473 h 1560947"/>
                  <a:gd name="connsiteX42" fmla="*/ 1240592 w 1322705"/>
                  <a:gd name="connsiteY42" fmla="*/ 1259752 h 1560947"/>
                  <a:gd name="connsiteX43" fmla="*/ 1261691 w 1322705"/>
                  <a:gd name="connsiteY43" fmla="*/ 1325443 h 1560947"/>
                  <a:gd name="connsiteX44" fmla="*/ 1279254 w 1322705"/>
                  <a:gd name="connsiteY44" fmla="*/ 1384290 h 1560947"/>
                  <a:gd name="connsiteX45" fmla="*/ 1303660 w 1322705"/>
                  <a:gd name="connsiteY45" fmla="*/ 1479633 h 1560947"/>
                  <a:gd name="connsiteX46" fmla="*/ 1317687 w 1322705"/>
                  <a:gd name="connsiteY46" fmla="*/ 1540305 h 1560947"/>
                  <a:gd name="connsiteX47" fmla="*/ 1321223 w 1322705"/>
                  <a:gd name="connsiteY47" fmla="*/ 1556158 h 156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22705" h="1560947">
                    <a:moveTo>
                      <a:pt x="1322706" y="1560948"/>
                    </a:moveTo>
                    <a:cubicBezTo>
                      <a:pt x="1322078" y="1559226"/>
                      <a:pt x="1321542" y="1557481"/>
                      <a:pt x="1321109" y="1555702"/>
                    </a:cubicBezTo>
                    <a:lnTo>
                      <a:pt x="1317003" y="1539963"/>
                    </a:lnTo>
                    <a:cubicBezTo>
                      <a:pt x="1313468" y="1525935"/>
                      <a:pt x="1308450" y="1505749"/>
                      <a:pt x="1301949" y="1479633"/>
                    </a:cubicBezTo>
                    <a:cubicBezTo>
                      <a:pt x="1295448" y="1453516"/>
                      <a:pt x="1288492" y="1421127"/>
                      <a:pt x="1276517" y="1384633"/>
                    </a:cubicBezTo>
                    <a:cubicBezTo>
                      <a:pt x="1270815" y="1366385"/>
                      <a:pt x="1265112" y="1346769"/>
                      <a:pt x="1258498" y="1325899"/>
                    </a:cubicBezTo>
                    <a:cubicBezTo>
                      <a:pt x="1251883" y="1305028"/>
                      <a:pt x="1246067" y="1283018"/>
                      <a:pt x="1237057" y="1260550"/>
                    </a:cubicBezTo>
                    <a:cubicBezTo>
                      <a:pt x="1228047" y="1238083"/>
                      <a:pt x="1219950" y="1214248"/>
                      <a:pt x="1210712" y="1189614"/>
                    </a:cubicBezTo>
                    <a:cubicBezTo>
                      <a:pt x="1206036" y="1177297"/>
                      <a:pt x="1201703" y="1164524"/>
                      <a:pt x="1196571" y="1151865"/>
                    </a:cubicBezTo>
                    <a:cubicBezTo>
                      <a:pt x="1191438" y="1139206"/>
                      <a:pt x="1185166" y="1126660"/>
                      <a:pt x="1179578" y="1113659"/>
                    </a:cubicBezTo>
                    <a:lnTo>
                      <a:pt x="1143767" y="1033827"/>
                    </a:lnTo>
                    <a:lnTo>
                      <a:pt x="1100430" y="951372"/>
                    </a:lnTo>
                    <a:cubicBezTo>
                      <a:pt x="1034146" y="829913"/>
                      <a:pt x="954998" y="715935"/>
                      <a:pt x="864355" y="611401"/>
                    </a:cubicBezTo>
                    <a:cubicBezTo>
                      <a:pt x="772114" y="508189"/>
                      <a:pt x="670100" y="414158"/>
                      <a:pt x="559738" y="330619"/>
                    </a:cubicBezTo>
                    <a:lnTo>
                      <a:pt x="484809" y="275079"/>
                    </a:lnTo>
                    <a:lnTo>
                      <a:pt x="411478" y="226609"/>
                    </a:lnTo>
                    <a:lnTo>
                      <a:pt x="376580" y="203800"/>
                    </a:lnTo>
                    <a:cubicBezTo>
                      <a:pt x="365175" y="196387"/>
                      <a:pt x="353771" y="189773"/>
                      <a:pt x="342366" y="182930"/>
                    </a:cubicBezTo>
                    <a:lnTo>
                      <a:pt x="277246" y="144268"/>
                    </a:lnTo>
                    <a:cubicBezTo>
                      <a:pt x="256717" y="131609"/>
                      <a:pt x="236303" y="121459"/>
                      <a:pt x="217144" y="110739"/>
                    </a:cubicBezTo>
                    <a:lnTo>
                      <a:pt x="163086" y="81657"/>
                    </a:lnTo>
                    <a:cubicBezTo>
                      <a:pt x="129556" y="62953"/>
                      <a:pt x="99562" y="49268"/>
                      <a:pt x="75384" y="37179"/>
                    </a:cubicBezTo>
                    <a:lnTo>
                      <a:pt x="19274" y="9922"/>
                    </a:lnTo>
                    <a:lnTo>
                      <a:pt x="4790" y="2623"/>
                    </a:lnTo>
                    <a:lnTo>
                      <a:pt x="0" y="0"/>
                    </a:lnTo>
                    <a:cubicBezTo>
                      <a:pt x="0" y="0"/>
                      <a:pt x="1711" y="0"/>
                      <a:pt x="5018" y="2053"/>
                    </a:cubicBezTo>
                    <a:lnTo>
                      <a:pt x="19730" y="8781"/>
                    </a:lnTo>
                    <a:lnTo>
                      <a:pt x="75955" y="35354"/>
                    </a:lnTo>
                    <a:cubicBezTo>
                      <a:pt x="100360" y="46759"/>
                      <a:pt x="130583" y="60558"/>
                      <a:pt x="164226" y="78920"/>
                    </a:cubicBezTo>
                    <a:lnTo>
                      <a:pt x="218626" y="107659"/>
                    </a:lnTo>
                    <a:cubicBezTo>
                      <a:pt x="237900" y="117810"/>
                      <a:pt x="258428" y="128302"/>
                      <a:pt x="279071" y="140847"/>
                    </a:cubicBezTo>
                    <a:lnTo>
                      <a:pt x="344419" y="179280"/>
                    </a:lnTo>
                    <a:cubicBezTo>
                      <a:pt x="355824" y="186009"/>
                      <a:pt x="367228" y="192510"/>
                      <a:pt x="378633" y="199923"/>
                    </a:cubicBezTo>
                    <a:lnTo>
                      <a:pt x="413645" y="222732"/>
                    </a:lnTo>
                    <a:cubicBezTo>
                      <a:pt x="437480" y="238242"/>
                      <a:pt x="462000" y="254437"/>
                      <a:pt x="487319" y="271087"/>
                    </a:cubicBezTo>
                    <a:lnTo>
                      <a:pt x="562589" y="326400"/>
                    </a:lnTo>
                    <a:cubicBezTo>
                      <a:pt x="673430" y="409915"/>
                      <a:pt x="775844" y="504072"/>
                      <a:pt x="868346" y="607523"/>
                    </a:cubicBezTo>
                    <a:cubicBezTo>
                      <a:pt x="959275" y="712434"/>
                      <a:pt x="1038571" y="826879"/>
                      <a:pt x="1104878" y="948863"/>
                    </a:cubicBezTo>
                    <a:lnTo>
                      <a:pt x="1148101" y="1031660"/>
                    </a:lnTo>
                    <a:lnTo>
                      <a:pt x="1183569" y="1112291"/>
                    </a:lnTo>
                    <a:cubicBezTo>
                      <a:pt x="1189272" y="1125292"/>
                      <a:pt x="1194974" y="1138065"/>
                      <a:pt x="1200448" y="1150724"/>
                    </a:cubicBezTo>
                    <a:cubicBezTo>
                      <a:pt x="1205923" y="1163383"/>
                      <a:pt x="1209914" y="1176156"/>
                      <a:pt x="1214590" y="1188473"/>
                    </a:cubicBezTo>
                    <a:cubicBezTo>
                      <a:pt x="1223600" y="1213221"/>
                      <a:pt x="1232267" y="1237057"/>
                      <a:pt x="1240592" y="1259752"/>
                    </a:cubicBezTo>
                    <a:cubicBezTo>
                      <a:pt x="1248918" y="1282447"/>
                      <a:pt x="1255304" y="1304572"/>
                      <a:pt x="1261691" y="1325443"/>
                    </a:cubicBezTo>
                    <a:cubicBezTo>
                      <a:pt x="1268077" y="1346313"/>
                      <a:pt x="1273780" y="1365929"/>
                      <a:pt x="1279254" y="1384290"/>
                    </a:cubicBezTo>
                    <a:cubicBezTo>
                      <a:pt x="1290659" y="1420899"/>
                      <a:pt x="1297273" y="1453402"/>
                      <a:pt x="1303660" y="1479633"/>
                    </a:cubicBezTo>
                    <a:cubicBezTo>
                      <a:pt x="1310046" y="1505864"/>
                      <a:pt x="1315064" y="1526164"/>
                      <a:pt x="1317687" y="1540305"/>
                    </a:cubicBezTo>
                    <a:cubicBezTo>
                      <a:pt x="1319170" y="1547034"/>
                      <a:pt x="1320311" y="1552280"/>
                      <a:pt x="1321223" y="1556158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745A90A0-DF1A-4665-BD46-D198D7221950}"/>
                  </a:ext>
                </a:extLst>
              </p:cNvPr>
              <p:cNvSpPr/>
              <p:nvPr/>
            </p:nvSpPr>
            <p:spPr>
              <a:xfrm>
                <a:off x="8023181" y="2507889"/>
                <a:ext cx="1298951" cy="1148774"/>
              </a:xfrm>
              <a:custGeom>
                <a:avLst/>
                <a:gdLst>
                  <a:gd name="connsiteX0" fmla="*/ 1298952 w 1298951"/>
                  <a:gd name="connsiteY0" fmla="*/ 1148774 h 1148774"/>
                  <a:gd name="connsiteX1" fmla="*/ 1296443 w 1298951"/>
                  <a:gd name="connsiteY1" fmla="*/ 1141703 h 1148774"/>
                  <a:gd name="connsiteX2" fmla="*/ 1290056 w 1298951"/>
                  <a:gd name="connsiteY2" fmla="*/ 1120947 h 1148774"/>
                  <a:gd name="connsiteX3" fmla="*/ 1265650 w 1298951"/>
                  <a:gd name="connsiteY3" fmla="*/ 1041115 h 1148774"/>
                  <a:gd name="connsiteX4" fmla="*/ 1177037 w 1298951"/>
                  <a:gd name="connsiteY4" fmla="*/ 746192 h 1148774"/>
                  <a:gd name="connsiteX5" fmla="*/ 1112373 w 1298951"/>
                  <a:gd name="connsiteY5" fmla="*/ 543760 h 1148774"/>
                  <a:gd name="connsiteX6" fmla="*/ 1012012 w 1298951"/>
                  <a:gd name="connsiteY6" fmla="*/ 322283 h 1148774"/>
                  <a:gd name="connsiteX7" fmla="*/ 838776 w 1298951"/>
                  <a:gd name="connsiteY7" fmla="*/ 118939 h 1148774"/>
                  <a:gd name="connsiteX8" fmla="*/ 577497 w 1298951"/>
                  <a:gd name="connsiteY8" fmla="*/ 7972 h 1148774"/>
                  <a:gd name="connsiteX9" fmla="*/ 303786 w 1298951"/>
                  <a:gd name="connsiteY9" fmla="*/ 76400 h 1148774"/>
                  <a:gd name="connsiteX10" fmla="*/ 118348 w 1298951"/>
                  <a:gd name="connsiteY10" fmla="*/ 266857 h 1148774"/>
                  <a:gd name="connsiteX11" fmla="*/ 30304 w 1298951"/>
                  <a:gd name="connsiteY11" fmla="*/ 492440 h 1148774"/>
                  <a:gd name="connsiteX12" fmla="*/ 5100 w 1298951"/>
                  <a:gd name="connsiteY12" fmla="*/ 702855 h 1148774"/>
                  <a:gd name="connsiteX13" fmla="*/ 9890 w 1298951"/>
                  <a:gd name="connsiteY13" fmla="*/ 877915 h 1148774"/>
                  <a:gd name="connsiteX14" fmla="*/ 22549 w 1298951"/>
                  <a:gd name="connsiteY14" fmla="*/ 1009753 h 1148774"/>
                  <a:gd name="connsiteX15" fmla="*/ 32357 w 1298951"/>
                  <a:gd name="connsiteY15" fmla="*/ 1092892 h 1148774"/>
                  <a:gd name="connsiteX16" fmla="*/ 34866 w 1298951"/>
                  <a:gd name="connsiteY16" fmla="*/ 1114560 h 1148774"/>
                  <a:gd name="connsiteX17" fmla="*/ 35436 w 1298951"/>
                  <a:gd name="connsiteY17" fmla="*/ 1121974 h 1148774"/>
                  <a:gd name="connsiteX18" fmla="*/ 34182 w 1298951"/>
                  <a:gd name="connsiteY18" fmla="*/ 1114560 h 1148774"/>
                  <a:gd name="connsiteX19" fmla="*/ 31103 w 1298951"/>
                  <a:gd name="connsiteY19" fmla="*/ 1093120 h 1148774"/>
                  <a:gd name="connsiteX20" fmla="*/ 19698 w 1298951"/>
                  <a:gd name="connsiteY20" fmla="*/ 1010095 h 1148774"/>
                  <a:gd name="connsiteX21" fmla="*/ 6012 w 1298951"/>
                  <a:gd name="connsiteY21" fmla="*/ 878257 h 1148774"/>
                  <a:gd name="connsiteX22" fmla="*/ 310 w 1298951"/>
                  <a:gd name="connsiteY22" fmla="*/ 702741 h 1148774"/>
                  <a:gd name="connsiteX23" fmla="*/ 24944 w 1298951"/>
                  <a:gd name="connsiteY23" fmla="*/ 491413 h 1148774"/>
                  <a:gd name="connsiteX24" fmla="*/ 113102 w 1298951"/>
                  <a:gd name="connsiteY24" fmla="*/ 264006 h 1148774"/>
                  <a:gd name="connsiteX25" fmla="*/ 300137 w 1298951"/>
                  <a:gd name="connsiteY25" fmla="*/ 71382 h 1148774"/>
                  <a:gd name="connsiteX26" fmla="*/ 431176 w 1298951"/>
                  <a:gd name="connsiteY26" fmla="*/ 14359 h 1148774"/>
                  <a:gd name="connsiteX27" fmla="*/ 577839 w 1298951"/>
                  <a:gd name="connsiteY27" fmla="*/ 1814 h 1148774"/>
                  <a:gd name="connsiteX28" fmla="*/ 842198 w 1298951"/>
                  <a:gd name="connsiteY28" fmla="*/ 114149 h 1148774"/>
                  <a:gd name="connsiteX29" fmla="*/ 1016460 w 1298951"/>
                  <a:gd name="connsiteY29" fmla="*/ 319432 h 1148774"/>
                  <a:gd name="connsiteX30" fmla="*/ 1116706 w 1298951"/>
                  <a:gd name="connsiteY30" fmla="*/ 542050 h 1148774"/>
                  <a:gd name="connsiteX31" fmla="*/ 1180800 w 1298951"/>
                  <a:gd name="connsiteY31" fmla="*/ 744938 h 1148774"/>
                  <a:gd name="connsiteX32" fmla="*/ 1267589 w 1298951"/>
                  <a:gd name="connsiteY32" fmla="*/ 1040431 h 1148774"/>
                  <a:gd name="connsiteX33" fmla="*/ 1290969 w 1298951"/>
                  <a:gd name="connsiteY33" fmla="*/ 1120833 h 1148774"/>
                  <a:gd name="connsiteX34" fmla="*/ 1296899 w 1298951"/>
                  <a:gd name="connsiteY34" fmla="*/ 1141818 h 1148774"/>
                  <a:gd name="connsiteX35" fmla="*/ 1298952 w 1298951"/>
                  <a:gd name="connsiteY35" fmla="*/ 1148774 h 11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98951" h="1148774">
                    <a:moveTo>
                      <a:pt x="1298952" y="1148774"/>
                    </a:moveTo>
                    <a:cubicBezTo>
                      <a:pt x="1298952" y="1148774"/>
                      <a:pt x="1298039" y="1146379"/>
                      <a:pt x="1296443" y="1141703"/>
                    </a:cubicBezTo>
                    <a:cubicBezTo>
                      <a:pt x="1294846" y="1137028"/>
                      <a:pt x="1292793" y="1130299"/>
                      <a:pt x="1290056" y="1120947"/>
                    </a:cubicBezTo>
                    <a:cubicBezTo>
                      <a:pt x="1284354" y="1102358"/>
                      <a:pt x="1276143" y="1075329"/>
                      <a:pt x="1265650" y="1041115"/>
                    </a:cubicBezTo>
                    <a:cubicBezTo>
                      <a:pt x="1244666" y="971319"/>
                      <a:pt x="1214330" y="870616"/>
                      <a:pt x="1177037" y="746192"/>
                    </a:cubicBezTo>
                    <a:cubicBezTo>
                      <a:pt x="1158219" y="684037"/>
                      <a:pt x="1138033" y="615723"/>
                      <a:pt x="1112373" y="543760"/>
                    </a:cubicBezTo>
                    <a:cubicBezTo>
                      <a:pt x="1085925" y="466962"/>
                      <a:pt x="1052328" y="392809"/>
                      <a:pt x="1012012" y="322283"/>
                    </a:cubicBezTo>
                    <a:cubicBezTo>
                      <a:pt x="967500" y="244253"/>
                      <a:pt x="908743" y="175278"/>
                      <a:pt x="838776" y="118939"/>
                    </a:cubicBezTo>
                    <a:cubicBezTo>
                      <a:pt x="766129" y="61916"/>
                      <a:pt x="676033" y="17438"/>
                      <a:pt x="577497" y="7972"/>
                    </a:cubicBezTo>
                    <a:cubicBezTo>
                      <a:pt x="481231" y="160"/>
                      <a:pt x="385056" y="24201"/>
                      <a:pt x="303786" y="76400"/>
                    </a:cubicBezTo>
                    <a:cubicBezTo>
                      <a:pt x="227649" y="124162"/>
                      <a:pt x="164057" y="189476"/>
                      <a:pt x="118348" y="266857"/>
                    </a:cubicBezTo>
                    <a:cubicBezTo>
                      <a:pt x="77234" y="336915"/>
                      <a:pt x="47514" y="413052"/>
                      <a:pt x="30304" y="492440"/>
                    </a:cubicBezTo>
                    <a:cubicBezTo>
                      <a:pt x="14999" y="561574"/>
                      <a:pt x="6560" y="632055"/>
                      <a:pt x="5100" y="702855"/>
                    </a:cubicBezTo>
                    <a:cubicBezTo>
                      <a:pt x="3709" y="761246"/>
                      <a:pt x="5305" y="819683"/>
                      <a:pt x="9890" y="877915"/>
                    </a:cubicBezTo>
                    <a:cubicBezTo>
                      <a:pt x="13653" y="929464"/>
                      <a:pt x="18443" y="973714"/>
                      <a:pt x="22549" y="1009753"/>
                    </a:cubicBezTo>
                    <a:cubicBezTo>
                      <a:pt x="26655" y="1045791"/>
                      <a:pt x="30076" y="1073732"/>
                      <a:pt x="32357" y="1092892"/>
                    </a:cubicBezTo>
                    <a:cubicBezTo>
                      <a:pt x="33383" y="1102244"/>
                      <a:pt x="34182" y="1109429"/>
                      <a:pt x="34866" y="1114560"/>
                    </a:cubicBezTo>
                    <a:cubicBezTo>
                      <a:pt x="35550" y="1119693"/>
                      <a:pt x="35436" y="1121974"/>
                      <a:pt x="35436" y="1121974"/>
                    </a:cubicBezTo>
                    <a:cubicBezTo>
                      <a:pt x="35436" y="1121974"/>
                      <a:pt x="35436" y="1119465"/>
                      <a:pt x="34182" y="1114560"/>
                    </a:cubicBezTo>
                    <a:cubicBezTo>
                      <a:pt x="32927" y="1109657"/>
                      <a:pt x="32471" y="1102358"/>
                      <a:pt x="31103" y="1093120"/>
                    </a:cubicBezTo>
                    <a:cubicBezTo>
                      <a:pt x="28479" y="1074074"/>
                      <a:pt x="24716" y="1046133"/>
                      <a:pt x="19698" y="1010095"/>
                    </a:cubicBezTo>
                    <a:cubicBezTo>
                      <a:pt x="14680" y="974056"/>
                      <a:pt x="10118" y="930262"/>
                      <a:pt x="6012" y="878257"/>
                    </a:cubicBezTo>
                    <a:cubicBezTo>
                      <a:pt x="1097" y="819889"/>
                      <a:pt x="-808" y="761303"/>
                      <a:pt x="310" y="702741"/>
                    </a:cubicBezTo>
                    <a:cubicBezTo>
                      <a:pt x="1519" y="631656"/>
                      <a:pt x="9765" y="560867"/>
                      <a:pt x="24944" y="491413"/>
                    </a:cubicBezTo>
                    <a:cubicBezTo>
                      <a:pt x="42062" y="411410"/>
                      <a:pt x="71817" y="334646"/>
                      <a:pt x="113102" y="264006"/>
                    </a:cubicBezTo>
                    <a:cubicBezTo>
                      <a:pt x="159165" y="185781"/>
                      <a:pt x="223304" y="119737"/>
                      <a:pt x="300137" y="71382"/>
                    </a:cubicBezTo>
                    <a:cubicBezTo>
                      <a:pt x="340737" y="45972"/>
                      <a:pt x="384907" y="26744"/>
                      <a:pt x="431176" y="14359"/>
                    </a:cubicBezTo>
                    <a:cubicBezTo>
                      <a:pt x="478916" y="1437"/>
                      <a:pt x="528594" y="-2816"/>
                      <a:pt x="577839" y="1814"/>
                    </a:cubicBezTo>
                    <a:cubicBezTo>
                      <a:pt x="677743" y="11394"/>
                      <a:pt x="768866" y="56100"/>
                      <a:pt x="842198" y="114149"/>
                    </a:cubicBezTo>
                    <a:cubicBezTo>
                      <a:pt x="912667" y="171024"/>
                      <a:pt x="971788" y="240660"/>
                      <a:pt x="1016460" y="319432"/>
                    </a:cubicBezTo>
                    <a:cubicBezTo>
                      <a:pt x="1056912" y="390266"/>
                      <a:pt x="1090487" y="464806"/>
                      <a:pt x="1116706" y="542050"/>
                    </a:cubicBezTo>
                    <a:cubicBezTo>
                      <a:pt x="1142367" y="614241"/>
                      <a:pt x="1162325" y="682554"/>
                      <a:pt x="1180800" y="744938"/>
                    </a:cubicBezTo>
                    <a:cubicBezTo>
                      <a:pt x="1217409" y="869476"/>
                      <a:pt x="1247061" y="970406"/>
                      <a:pt x="1267589" y="1040431"/>
                    </a:cubicBezTo>
                    <a:cubicBezTo>
                      <a:pt x="1277739" y="1075215"/>
                      <a:pt x="1285495" y="1102244"/>
                      <a:pt x="1290969" y="1120833"/>
                    </a:cubicBezTo>
                    <a:cubicBezTo>
                      <a:pt x="1293478" y="1129843"/>
                      <a:pt x="1295417" y="1136800"/>
                      <a:pt x="1296899" y="1141818"/>
                    </a:cubicBezTo>
                    <a:cubicBezTo>
                      <a:pt x="1298382" y="1146836"/>
                      <a:pt x="1298952" y="1148774"/>
                      <a:pt x="1298952" y="1148774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24041576-B394-4659-84D7-FEB7F80C76E5}"/>
                  </a:ext>
                </a:extLst>
              </p:cNvPr>
              <p:cNvSpPr/>
              <p:nvPr/>
            </p:nvSpPr>
            <p:spPr>
              <a:xfrm rot="-1438801">
                <a:off x="6351181" y="3537000"/>
                <a:ext cx="31590" cy="146891"/>
              </a:xfrm>
              <a:custGeom>
                <a:avLst/>
                <a:gdLst>
                  <a:gd name="connsiteX0" fmla="*/ 0 w 31590"/>
                  <a:gd name="connsiteY0" fmla="*/ 0 h 146891"/>
                  <a:gd name="connsiteX1" fmla="*/ 31591 w 31590"/>
                  <a:gd name="connsiteY1" fmla="*/ 0 h 146891"/>
                  <a:gd name="connsiteX2" fmla="*/ 31591 w 31590"/>
                  <a:gd name="connsiteY2" fmla="*/ 146891 h 146891"/>
                  <a:gd name="connsiteX3" fmla="*/ 0 w 31590"/>
                  <a:gd name="connsiteY3" fmla="*/ 146891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0" h="146891">
                    <a:moveTo>
                      <a:pt x="0" y="0"/>
                    </a:moveTo>
                    <a:lnTo>
                      <a:pt x="31591" y="0"/>
                    </a:lnTo>
                    <a:lnTo>
                      <a:pt x="31591" y="146891"/>
                    </a:lnTo>
                    <a:lnTo>
                      <a:pt x="0" y="146891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BFA18EED-664D-4503-B394-19DF1BAB7DDC}"/>
                  </a:ext>
                </a:extLst>
              </p:cNvPr>
              <p:cNvSpPr/>
              <p:nvPr/>
            </p:nvSpPr>
            <p:spPr>
              <a:xfrm>
                <a:off x="6351120" y="3578946"/>
                <a:ext cx="244517" cy="72132"/>
              </a:xfrm>
              <a:custGeom>
                <a:avLst/>
                <a:gdLst>
                  <a:gd name="connsiteX0" fmla="*/ 0 w 244517"/>
                  <a:gd name="connsiteY0" fmla="*/ 72015 h 72132"/>
                  <a:gd name="connsiteX1" fmla="*/ 121459 w 244517"/>
                  <a:gd name="connsiteY1" fmla="*/ 33239 h 72132"/>
                  <a:gd name="connsiteX2" fmla="*/ 244515 w 244517"/>
                  <a:gd name="connsiteY2" fmla="*/ 52 h 72132"/>
                  <a:gd name="connsiteX3" fmla="*/ 123170 w 244517"/>
                  <a:gd name="connsiteY3" fmla="*/ 38941 h 72132"/>
                  <a:gd name="connsiteX4" fmla="*/ 0 w 244517"/>
                  <a:gd name="connsiteY4" fmla="*/ 72015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17" h="72132">
                    <a:moveTo>
                      <a:pt x="0" y="72015"/>
                    </a:moveTo>
                    <a:cubicBezTo>
                      <a:pt x="0" y="70532"/>
                      <a:pt x="53944" y="53083"/>
                      <a:pt x="121459" y="33239"/>
                    </a:cubicBezTo>
                    <a:cubicBezTo>
                      <a:pt x="188974" y="13395"/>
                      <a:pt x="244058" y="-975"/>
                      <a:pt x="244515" y="52"/>
                    </a:cubicBezTo>
                    <a:cubicBezTo>
                      <a:pt x="244971" y="1078"/>
                      <a:pt x="190685" y="19098"/>
                      <a:pt x="123170" y="38941"/>
                    </a:cubicBezTo>
                    <a:cubicBezTo>
                      <a:pt x="55654" y="58786"/>
                      <a:pt x="570" y="73612"/>
                      <a:pt x="0" y="72015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5F394F49-7914-418E-B233-BB827BEEF607}"/>
                  </a:ext>
                </a:extLst>
              </p:cNvPr>
              <p:cNvSpPr/>
              <p:nvPr/>
            </p:nvSpPr>
            <p:spPr>
              <a:xfrm>
                <a:off x="9100720" y="1101691"/>
                <a:ext cx="587728" cy="587625"/>
              </a:xfrm>
              <a:custGeom>
                <a:avLst/>
                <a:gdLst>
                  <a:gd name="connsiteX0" fmla="*/ 388718 w 587728"/>
                  <a:gd name="connsiteY0" fmla="*/ 526550 h 587625"/>
                  <a:gd name="connsiteX1" fmla="*/ 60859 w 587728"/>
                  <a:gd name="connsiteY1" fmla="*/ 198421 h 587625"/>
                  <a:gd name="connsiteX2" fmla="*/ 127781 w 587728"/>
                  <a:gd name="connsiteY2" fmla="*/ 0 h 587625"/>
                  <a:gd name="connsiteX3" fmla="*/ 68169 w 587728"/>
                  <a:gd name="connsiteY3" fmla="*/ 459848 h 587625"/>
                  <a:gd name="connsiteX4" fmla="*/ 528026 w 587728"/>
                  <a:gd name="connsiteY4" fmla="*/ 519456 h 587625"/>
                  <a:gd name="connsiteX5" fmla="*/ 587728 w 587728"/>
                  <a:gd name="connsiteY5" fmla="*/ 459719 h 587625"/>
                  <a:gd name="connsiteX6" fmla="*/ 388718 w 587728"/>
                  <a:gd name="connsiteY6" fmla="*/ 526550 h 58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728" h="587625">
                    <a:moveTo>
                      <a:pt x="388718" y="526550"/>
                    </a:moveTo>
                    <a:cubicBezTo>
                      <a:pt x="207567" y="526476"/>
                      <a:pt x="60779" y="379568"/>
                      <a:pt x="60859" y="198421"/>
                    </a:cubicBezTo>
                    <a:cubicBezTo>
                      <a:pt x="60881" y="126745"/>
                      <a:pt x="84386" y="57051"/>
                      <a:pt x="127781" y="0"/>
                    </a:cubicBezTo>
                    <a:cubicBezTo>
                      <a:pt x="-15666" y="110523"/>
                      <a:pt x="-42353" y="316405"/>
                      <a:pt x="68169" y="459848"/>
                    </a:cubicBezTo>
                    <a:cubicBezTo>
                      <a:pt x="178691" y="603292"/>
                      <a:pt x="384578" y="629979"/>
                      <a:pt x="528026" y="519456"/>
                    </a:cubicBezTo>
                    <a:cubicBezTo>
                      <a:pt x="550413" y="502202"/>
                      <a:pt x="570485" y="482123"/>
                      <a:pt x="587728" y="459719"/>
                    </a:cubicBezTo>
                    <a:cubicBezTo>
                      <a:pt x="530546" y="503280"/>
                      <a:pt x="460601" y="526771"/>
                      <a:pt x="388718" y="5265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64533B52-E086-44E8-A1DB-2D8D82B108C2}"/>
                  </a:ext>
                </a:extLst>
              </p:cNvPr>
              <p:cNvSpPr/>
              <p:nvPr/>
            </p:nvSpPr>
            <p:spPr>
              <a:xfrm>
                <a:off x="9820742" y="1188366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652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652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5834B64D-39DA-4868-9880-E69E04DE0319}"/>
                  </a:ext>
                </a:extLst>
              </p:cNvPr>
              <p:cNvSpPr/>
              <p:nvPr/>
            </p:nvSpPr>
            <p:spPr>
              <a:xfrm>
                <a:off x="8748481" y="1646260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766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766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63FA8255-1B2B-4F38-84F7-CF7DA8A0DC24}"/>
                  </a:ext>
                </a:extLst>
              </p:cNvPr>
              <p:cNvSpPr/>
              <p:nvPr/>
            </p:nvSpPr>
            <p:spPr>
              <a:xfrm>
                <a:off x="10074836" y="1293060"/>
                <a:ext cx="163769" cy="173349"/>
              </a:xfrm>
              <a:custGeom>
                <a:avLst/>
                <a:gdLst>
                  <a:gd name="connsiteX0" fmla="*/ 116441 w 163769"/>
                  <a:gd name="connsiteY0" fmla="*/ 103440 h 173349"/>
                  <a:gd name="connsiteX1" fmla="*/ 103440 w 163769"/>
                  <a:gd name="connsiteY1" fmla="*/ 107773 h 173349"/>
                  <a:gd name="connsiteX2" fmla="*/ 84736 w 163769"/>
                  <a:gd name="connsiteY2" fmla="*/ 173350 h 173349"/>
                  <a:gd name="connsiteX3" fmla="*/ 64436 w 163769"/>
                  <a:gd name="connsiteY3" fmla="*/ 108230 h 173349"/>
                  <a:gd name="connsiteX4" fmla="*/ 0 w 163769"/>
                  <a:gd name="connsiteY4" fmla="*/ 89412 h 173349"/>
                  <a:gd name="connsiteX5" fmla="*/ 63980 w 163769"/>
                  <a:gd name="connsiteY5" fmla="*/ 69226 h 173349"/>
                  <a:gd name="connsiteX6" fmla="*/ 82683 w 163769"/>
                  <a:gd name="connsiteY6" fmla="*/ 0 h 173349"/>
                  <a:gd name="connsiteX7" fmla="*/ 102984 w 163769"/>
                  <a:gd name="connsiteY7" fmla="*/ 68770 h 173349"/>
                  <a:gd name="connsiteX8" fmla="*/ 163770 w 163769"/>
                  <a:gd name="connsiteY8" fmla="*/ 87587 h 173349"/>
                  <a:gd name="connsiteX9" fmla="*/ 116441 w 163769"/>
                  <a:gd name="connsiteY9" fmla="*/ 103440 h 17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769" h="173349">
                    <a:moveTo>
                      <a:pt x="116441" y="103440"/>
                    </a:moveTo>
                    <a:lnTo>
                      <a:pt x="103440" y="107773"/>
                    </a:lnTo>
                    <a:lnTo>
                      <a:pt x="84736" y="173350"/>
                    </a:lnTo>
                    <a:lnTo>
                      <a:pt x="64436" y="108230"/>
                    </a:lnTo>
                    <a:lnTo>
                      <a:pt x="0" y="89412"/>
                    </a:lnTo>
                    <a:lnTo>
                      <a:pt x="63980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770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E2C344CF-F0B5-4016-AFA3-0ADB14809927}"/>
                  </a:ext>
                </a:extLst>
              </p:cNvPr>
              <p:cNvSpPr/>
              <p:nvPr/>
            </p:nvSpPr>
            <p:spPr>
              <a:xfrm>
                <a:off x="7726287" y="968029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554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340 h 173463"/>
                  <a:gd name="connsiteX6" fmla="*/ 82569 w 163656"/>
                  <a:gd name="connsiteY6" fmla="*/ 0 h 173463"/>
                  <a:gd name="connsiteX7" fmla="*/ 102984 w 163656"/>
                  <a:gd name="connsiteY7" fmla="*/ 68884 h 173463"/>
                  <a:gd name="connsiteX8" fmla="*/ 163656 w 163656"/>
                  <a:gd name="connsiteY8" fmla="*/ 87701 h 173463"/>
                  <a:gd name="connsiteX9" fmla="*/ 116441 w 163656"/>
                  <a:gd name="connsiteY9" fmla="*/ 103554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554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340"/>
                    </a:lnTo>
                    <a:lnTo>
                      <a:pt x="82569" y="0"/>
                    </a:lnTo>
                    <a:lnTo>
                      <a:pt x="102984" y="68884"/>
                    </a:lnTo>
                    <a:lnTo>
                      <a:pt x="163656" y="87701"/>
                    </a:lnTo>
                    <a:lnTo>
                      <a:pt x="116441" y="103554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DFDF8340-CEF4-4A74-911D-9633F0F4CD0A}"/>
                  </a:ext>
                </a:extLst>
              </p:cNvPr>
              <p:cNvSpPr/>
              <p:nvPr/>
            </p:nvSpPr>
            <p:spPr>
              <a:xfrm>
                <a:off x="8247477" y="1397640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440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226 h 173463"/>
                  <a:gd name="connsiteX6" fmla="*/ 82683 w 163656"/>
                  <a:gd name="connsiteY6" fmla="*/ 0 h 173463"/>
                  <a:gd name="connsiteX7" fmla="*/ 102984 w 163656"/>
                  <a:gd name="connsiteY7" fmla="*/ 68770 h 173463"/>
                  <a:gd name="connsiteX8" fmla="*/ 163656 w 163656"/>
                  <a:gd name="connsiteY8" fmla="*/ 87587 h 173463"/>
                  <a:gd name="connsiteX9" fmla="*/ 116441 w 163656"/>
                  <a:gd name="connsiteY9" fmla="*/ 103440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440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656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4E40BC43-9439-4614-9FDD-F3C6C1567D84}"/>
                  </a:ext>
                </a:extLst>
              </p:cNvPr>
              <p:cNvSpPr/>
              <p:nvPr/>
            </p:nvSpPr>
            <p:spPr>
              <a:xfrm>
                <a:off x="10140413" y="958677"/>
                <a:ext cx="93289" cy="98877"/>
              </a:xfrm>
              <a:custGeom>
                <a:avLst/>
                <a:gdLst>
                  <a:gd name="connsiteX0" fmla="*/ 66375 w 93289"/>
                  <a:gd name="connsiteY0" fmla="*/ 58962 h 98877"/>
                  <a:gd name="connsiteX1" fmla="*/ 58962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699 h 98877"/>
                  <a:gd name="connsiteX4" fmla="*/ 0 w 93289"/>
                  <a:gd name="connsiteY4" fmla="*/ 50979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19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8962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8962"/>
                    </a:moveTo>
                    <a:lnTo>
                      <a:pt x="58962" y="61471"/>
                    </a:lnTo>
                    <a:lnTo>
                      <a:pt x="48241" y="98878"/>
                    </a:lnTo>
                    <a:lnTo>
                      <a:pt x="36609" y="61699"/>
                    </a:lnTo>
                    <a:lnTo>
                      <a:pt x="0" y="50979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19" y="39232"/>
                    </a:lnTo>
                    <a:lnTo>
                      <a:pt x="93290" y="49952"/>
                    </a:lnTo>
                    <a:lnTo>
                      <a:pt x="66375" y="58962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CDEA8428-F457-47D6-9F1F-3F4504BE3DC4}"/>
                  </a:ext>
                </a:extLst>
              </p:cNvPr>
              <p:cNvSpPr/>
              <p:nvPr/>
            </p:nvSpPr>
            <p:spPr>
              <a:xfrm>
                <a:off x="8075040" y="1710696"/>
                <a:ext cx="93289" cy="98877"/>
              </a:xfrm>
              <a:custGeom>
                <a:avLst/>
                <a:gdLst>
                  <a:gd name="connsiteX0" fmla="*/ 66375 w 93289"/>
                  <a:gd name="connsiteY0" fmla="*/ 59076 h 98877"/>
                  <a:gd name="connsiteX1" fmla="*/ 58848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813 h 98877"/>
                  <a:gd name="connsiteX4" fmla="*/ 0 w 93289"/>
                  <a:gd name="connsiteY4" fmla="*/ 51093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20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9076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9076"/>
                    </a:moveTo>
                    <a:lnTo>
                      <a:pt x="58848" y="61471"/>
                    </a:lnTo>
                    <a:lnTo>
                      <a:pt x="48241" y="98878"/>
                    </a:lnTo>
                    <a:lnTo>
                      <a:pt x="36609" y="61813"/>
                    </a:lnTo>
                    <a:lnTo>
                      <a:pt x="0" y="51093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20" y="39232"/>
                    </a:lnTo>
                    <a:lnTo>
                      <a:pt x="93290" y="49952"/>
                    </a:lnTo>
                    <a:lnTo>
                      <a:pt x="66375" y="59076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97E768AF-418C-483D-BB39-C47AB6F1838D}"/>
                  </a:ext>
                </a:extLst>
              </p:cNvPr>
              <p:cNvSpPr/>
              <p:nvPr/>
            </p:nvSpPr>
            <p:spPr>
              <a:xfrm>
                <a:off x="9686738" y="1750156"/>
                <a:ext cx="907235" cy="1905138"/>
              </a:xfrm>
              <a:custGeom>
                <a:avLst/>
                <a:gdLst>
                  <a:gd name="connsiteX0" fmla="*/ 34898 w 907235"/>
                  <a:gd name="connsiteY0" fmla="*/ 1081612 h 1905138"/>
                  <a:gd name="connsiteX1" fmla="*/ 293098 w 907235"/>
                  <a:gd name="connsiteY1" fmla="*/ 0 h 1905138"/>
                  <a:gd name="connsiteX2" fmla="*/ 697848 w 907235"/>
                  <a:gd name="connsiteY2" fmla="*/ 1004859 h 1905138"/>
                  <a:gd name="connsiteX3" fmla="*/ 579240 w 907235"/>
                  <a:gd name="connsiteY3" fmla="*/ 970075 h 1905138"/>
                  <a:gd name="connsiteX4" fmla="*/ 872338 w 907235"/>
                  <a:gd name="connsiteY4" fmla="*/ 1570185 h 1905138"/>
                  <a:gd name="connsiteX5" fmla="*/ 704804 w 907235"/>
                  <a:gd name="connsiteY5" fmla="*/ 1514303 h 1905138"/>
                  <a:gd name="connsiteX6" fmla="*/ 907236 w 907235"/>
                  <a:gd name="connsiteY6" fmla="*/ 1905138 h 1905138"/>
                  <a:gd name="connsiteX7" fmla="*/ 0 w 907235"/>
                  <a:gd name="connsiteY7" fmla="*/ 1905138 h 1905138"/>
                  <a:gd name="connsiteX8" fmla="*/ 76753 w 907235"/>
                  <a:gd name="connsiteY8" fmla="*/ 1542244 h 1905138"/>
                  <a:gd name="connsiteX9" fmla="*/ 0 w 907235"/>
                  <a:gd name="connsiteY9" fmla="*/ 1646938 h 1905138"/>
                  <a:gd name="connsiteX10" fmla="*/ 167876 w 907235"/>
                  <a:gd name="connsiteY10" fmla="*/ 1013869 h 1905138"/>
                  <a:gd name="connsiteX11" fmla="*/ 34898 w 907235"/>
                  <a:gd name="connsiteY11" fmla="*/ 1081612 h 190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7235" h="1905138">
                    <a:moveTo>
                      <a:pt x="34898" y="1081612"/>
                    </a:moveTo>
                    <a:lnTo>
                      <a:pt x="293098" y="0"/>
                    </a:lnTo>
                    <a:lnTo>
                      <a:pt x="697848" y="1004859"/>
                    </a:lnTo>
                    <a:lnTo>
                      <a:pt x="579240" y="970075"/>
                    </a:lnTo>
                    <a:lnTo>
                      <a:pt x="872338" y="1570185"/>
                    </a:lnTo>
                    <a:lnTo>
                      <a:pt x="704804" y="1514303"/>
                    </a:lnTo>
                    <a:lnTo>
                      <a:pt x="907236" y="1905138"/>
                    </a:lnTo>
                    <a:lnTo>
                      <a:pt x="0" y="1905138"/>
                    </a:lnTo>
                    <a:lnTo>
                      <a:pt x="76753" y="1542244"/>
                    </a:lnTo>
                    <a:lnTo>
                      <a:pt x="0" y="1646938"/>
                    </a:lnTo>
                    <a:lnTo>
                      <a:pt x="167876" y="1013869"/>
                    </a:lnTo>
                    <a:lnTo>
                      <a:pt x="34898" y="108161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F979A9C6-C351-4EA3-8EE2-F2A2F2387F0A}"/>
                  </a:ext>
                </a:extLst>
              </p:cNvPr>
              <p:cNvSpPr/>
              <p:nvPr/>
            </p:nvSpPr>
            <p:spPr>
              <a:xfrm>
                <a:off x="10326650" y="1069188"/>
                <a:ext cx="1231582" cy="2586106"/>
              </a:xfrm>
              <a:custGeom>
                <a:avLst/>
                <a:gdLst>
                  <a:gd name="connsiteX0" fmla="*/ 47443 w 1231582"/>
                  <a:gd name="connsiteY0" fmla="*/ 1468228 h 2586106"/>
                  <a:gd name="connsiteX1" fmla="*/ 397907 w 1231582"/>
                  <a:gd name="connsiteY1" fmla="*/ 0 h 2586106"/>
                  <a:gd name="connsiteX2" fmla="*/ 947380 w 1231582"/>
                  <a:gd name="connsiteY2" fmla="*/ 1364104 h 2586106"/>
                  <a:gd name="connsiteX3" fmla="*/ 786347 w 1231582"/>
                  <a:gd name="connsiteY3" fmla="*/ 1316661 h 2586106"/>
                  <a:gd name="connsiteX4" fmla="*/ 1184140 w 1231582"/>
                  <a:gd name="connsiteY4" fmla="*/ 2131406 h 2586106"/>
                  <a:gd name="connsiteX5" fmla="*/ 956846 w 1231582"/>
                  <a:gd name="connsiteY5" fmla="*/ 2055565 h 2586106"/>
                  <a:gd name="connsiteX6" fmla="*/ 1231583 w 1231582"/>
                  <a:gd name="connsiteY6" fmla="*/ 2586107 h 2586106"/>
                  <a:gd name="connsiteX7" fmla="*/ 0 w 1231582"/>
                  <a:gd name="connsiteY7" fmla="*/ 2586107 h 2586106"/>
                  <a:gd name="connsiteX8" fmla="*/ 104238 w 1231582"/>
                  <a:gd name="connsiteY8" fmla="*/ 2093428 h 2586106"/>
                  <a:gd name="connsiteX9" fmla="*/ 0 w 1231582"/>
                  <a:gd name="connsiteY9" fmla="*/ 2235530 h 2586106"/>
                  <a:gd name="connsiteX10" fmla="*/ 227864 w 1231582"/>
                  <a:gd name="connsiteY10" fmla="*/ 1376193 h 2586106"/>
                  <a:gd name="connsiteX11" fmla="*/ 47443 w 1231582"/>
                  <a:gd name="connsiteY11" fmla="*/ 1468228 h 258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1582" h="2586106">
                    <a:moveTo>
                      <a:pt x="47443" y="1468228"/>
                    </a:moveTo>
                    <a:lnTo>
                      <a:pt x="397907" y="0"/>
                    </a:lnTo>
                    <a:lnTo>
                      <a:pt x="947380" y="1364104"/>
                    </a:lnTo>
                    <a:lnTo>
                      <a:pt x="786347" y="1316661"/>
                    </a:lnTo>
                    <a:lnTo>
                      <a:pt x="1184140" y="2131406"/>
                    </a:lnTo>
                    <a:lnTo>
                      <a:pt x="956846" y="2055565"/>
                    </a:lnTo>
                    <a:lnTo>
                      <a:pt x="1231583" y="2586107"/>
                    </a:lnTo>
                    <a:lnTo>
                      <a:pt x="0" y="2586107"/>
                    </a:lnTo>
                    <a:lnTo>
                      <a:pt x="104238" y="2093428"/>
                    </a:lnTo>
                    <a:lnTo>
                      <a:pt x="0" y="2235530"/>
                    </a:lnTo>
                    <a:lnTo>
                      <a:pt x="227864" y="1376193"/>
                    </a:lnTo>
                    <a:lnTo>
                      <a:pt x="47443" y="146822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58D68315-B34D-4384-BD21-2042EC9A6F8F}"/>
                  </a:ext>
                </a:extLst>
              </p:cNvPr>
              <p:cNvSpPr/>
              <p:nvPr/>
            </p:nvSpPr>
            <p:spPr>
              <a:xfrm>
                <a:off x="10162196" y="2171328"/>
                <a:ext cx="706628" cy="1483966"/>
              </a:xfrm>
              <a:custGeom>
                <a:avLst/>
                <a:gdLst>
                  <a:gd name="connsiteX0" fmla="*/ 27143 w 706628"/>
                  <a:gd name="connsiteY0" fmla="*/ 842458 h 1483966"/>
                  <a:gd name="connsiteX1" fmla="*/ 228320 w 706628"/>
                  <a:gd name="connsiteY1" fmla="*/ 0 h 1483966"/>
                  <a:gd name="connsiteX2" fmla="*/ 543543 w 706628"/>
                  <a:gd name="connsiteY2" fmla="*/ 782698 h 1483966"/>
                  <a:gd name="connsiteX3" fmla="*/ 451166 w 706628"/>
                  <a:gd name="connsiteY3" fmla="*/ 755555 h 1483966"/>
                  <a:gd name="connsiteX4" fmla="*/ 679486 w 706628"/>
                  <a:gd name="connsiteY4" fmla="*/ 1223029 h 1483966"/>
                  <a:gd name="connsiteX5" fmla="*/ 549017 w 706628"/>
                  <a:gd name="connsiteY5" fmla="*/ 1179578 h 1483966"/>
                  <a:gd name="connsiteX6" fmla="*/ 706629 w 706628"/>
                  <a:gd name="connsiteY6" fmla="*/ 1483967 h 1483966"/>
                  <a:gd name="connsiteX7" fmla="*/ 0 w 706628"/>
                  <a:gd name="connsiteY7" fmla="*/ 1483967 h 1483966"/>
                  <a:gd name="connsiteX8" fmla="*/ 59760 w 706628"/>
                  <a:gd name="connsiteY8" fmla="*/ 1201247 h 1483966"/>
                  <a:gd name="connsiteX9" fmla="*/ 0 w 706628"/>
                  <a:gd name="connsiteY9" fmla="*/ 1282790 h 1483966"/>
                  <a:gd name="connsiteX10" fmla="*/ 130697 w 706628"/>
                  <a:gd name="connsiteY10" fmla="*/ 789655 h 1483966"/>
                  <a:gd name="connsiteX11" fmla="*/ 27143 w 706628"/>
                  <a:gd name="connsiteY11" fmla="*/ 842458 h 148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6628" h="1483966">
                    <a:moveTo>
                      <a:pt x="27143" y="842458"/>
                    </a:moveTo>
                    <a:lnTo>
                      <a:pt x="228320" y="0"/>
                    </a:lnTo>
                    <a:lnTo>
                      <a:pt x="543543" y="782698"/>
                    </a:lnTo>
                    <a:lnTo>
                      <a:pt x="451166" y="755555"/>
                    </a:lnTo>
                    <a:lnTo>
                      <a:pt x="679486" y="1223029"/>
                    </a:lnTo>
                    <a:lnTo>
                      <a:pt x="549017" y="1179578"/>
                    </a:lnTo>
                    <a:lnTo>
                      <a:pt x="706629" y="1483967"/>
                    </a:lnTo>
                    <a:lnTo>
                      <a:pt x="0" y="1483967"/>
                    </a:lnTo>
                    <a:lnTo>
                      <a:pt x="59760" y="1201247"/>
                    </a:lnTo>
                    <a:lnTo>
                      <a:pt x="0" y="1282790"/>
                    </a:lnTo>
                    <a:lnTo>
                      <a:pt x="130697" y="789655"/>
                    </a:lnTo>
                    <a:lnTo>
                      <a:pt x="27143" y="842458"/>
                    </a:ln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图形 4">
              <a:extLst>
                <a:ext uri="{FF2B5EF4-FFF2-40B4-BE49-F238E27FC236}">
                  <a16:creationId xmlns:a16="http://schemas.microsoft.com/office/drawing/2014/main" id="{728F75F7-0E44-445D-868E-B3C29ACAA19C}"/>
                </a:ext>
              </a:extLst>
            </p:cNvPr>
            <p:cNvGrpSpPr/>
            <p:nvPr/>
          </p:nvGrpSpPr>
          <p:grpSpPr>
            <a:xfrm>
              <a:off x="7098236" y="4176599"/>
              <a:ext cx="3080944" cy="933466"/>
              <a:chOff x="7098236" y="4176599"/>
              <a:chExt cx="3080944" cy="933466"/>
            </a:xfrm>
          </p:grpSpPr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0D71DCCD-4BFD-4BAA-BBDA-6DC3831AB454}"/>
                  </a:ext>
                </a:extLst>
              </p:cNvPr>
              <p:cNvSpPr/>
              <p:nvPr/>
            </p:nvSpPr>
            <p:spPr>
              <a:xfrm>
                <a:off x="7669834" y="4646697"/>
                <a:ext cx="2509345" cy="463369"/>
              </a:xfrm>
              <a:custGeom>
                <a:avLst/>
                <a:gdLst>
                  <a:gd name="connsiteX0" fmla="*/ 2466701 w 2509345"/>
                  <a:gd name="connsiteY0" fmla="*/ 77779 h 463369"/>
                  <a:gd name="connsiteX1" fmla="*/ 2352655 w 2509345"/>
                  <a:gd name="connsiteY1" fmla="*/ 37749 h 463369"/>
                  <a:gd name="connsiteX2" fmla="*/ 1723805 w 2509345"/>
                  <a:gd name="connsiteY2" fmla="*/ 2509 h 463369"/>
                  <a:gd name="connsiteX3" fmla="*/ 0 w 2509345"/>
                  <a:gd name="connsiteY3" fmla="*/ 0 h 463369"/>
                  <a:gd name="connsiteX4" fmla="*/ 66375 w 2509345"/>
                  <a:gd name="connsiteY4" fmla="*/ 197642 h 463369"/>
                  <a:gd name="connsiteX5" fmla="*/ 360499 w 2509345"/>
                  <a:gd name="connsiteY5" fmla="*/ 263788 h 463369"/>
                  <a:gd name="connsiteX6" fmla="*/ 487205 w 2509345"/>
                  <a:gd name="connsiteY6" fmla="*/ 273368 h 463369"/>
                  <a:gd name="connsiteX7" fmla="*/ 652799 w 2509345"/>
                  <a:gd name="connsiteY7" fmla="*/ 190229 h 463369"/>
                  <a:gd name="connsiteX8" fmla="*/ 1203414 w 2509345"/>
                  <a:gd name="connsiteY8" fmla="*/ 313627 h 463369"/>
                  <a:gd name="connsiteX9" fmla="*/ 1323960 w 2509345"/>
                  <a:gd name="connsiteY9" fmla="*/ 243488 h 463369"/>
                  <a:gd name="connsiteX10" fmla="*/ 1453516 w 2509345"/>
                  <a:gd name="connsiteY10" fmla="*/ 252270 h 463369"/>
                  <a:gd name="connsiteX11" fmla="*/ 1497538 w 2509345"/>
                  <a:gd name="connsiteY11" fmla="*/ 425848 h 463369"/>
                  <a:gd name="connsiteX12" fmla="*/ 1645114 w 2509345"/>
                  <a:gd name="connsiteY12" fmla="*/ 447288 h 463369"/>
                  <a:gd name="connsiteX13" fmla="*/ 1775582 w 2509345"/>
                  <a:gd name="connsiteY13" fmla="*/ 350007 h 463369"/>
                  <a:gd name="connsiteX14" fmla="*/ 2089779 w 2509345"/>
                  <a:gd name="connsiteY14" fmla="*/ 268920 h 463369"/>
                  <a:gd name="connsiteX15" fmla="*/ 2372499 w 2509345"/>
                  <a:gd name="connsiteY15" fmla="*/ 246111 h 463369"/>
                  <a:gd name="connsiteX16" fmla="*/ 2503880 w 2509345"/>
                  <a:gd name="connsiteY16" fmla="*/ 184298 h 463369"/>
                  <a:gd name="connsiteX17" fmla="*/ 2466701 w 2509345"/>
                  <a:gd name="connsiteY17" fmla="*/ 77779 h 46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09345" h="463369">
                    <a:moveTo>
                      <a:pt x="2466701" y="77779"/>
                    </a:moveTo>
                    <a:cubicBezTo>
                      <a:pt x="2434312" y="53145"/>
                      <a:pt x="2392685" y="44478"/>
                      <a:pt x="2352655" y="37749"/>
                    </a:cubicBezTo>
                    <a:cubicBezTo>
                      <a:pt x="2145319" y="3535"/>
                      <a:pt x="1933992" y="2851"/>
                      <a:pt x="1723805" y="2509"/>
                    </a:cubicBezTo>
                    <a:lnTo>
                      <a:pt x="0" y="0"/>
                    </a:lnTo>
                    <a:lnTo>
                      <a:pt x="66375" y="197642"/>
                    </a:lnTo>
                    <a:lnTo>
                      <a:pt x="360499" y="263788"/>
                    </a:lnTo>
                    <a:cubicBezTo>
                      <a:pt x="402126" y="273140"/>
                      <a:pt x="445464" y="282606"/>
                      <a:pt x="487205" y="273368"/>
                    </a:cubicBezTo>
                    <a:cubicBezTo>
                      <a:pt x="547763" y="260025"/>
                      <a:pt x="593952" y="209958"/>
                      <a:pt x="652799" y="190229"/>
                    </a:cubicBezTo>
                    <a:cubicBezTo>
                      <a:pt x="836755" y="128416"/>
                      <a:pt x="1021510" y="381256"/>
                      <a:pt x="1203414" y="313627"/>
                    </a:cubicBezTo>
                    <a:cubicBezTo>
                      <a:pt x="1247093" y="297432"/>
                      <a:pt x="1282333" y="264359"/>
                      <a:pt x="1323960" y="243488"/>
                    </a:cubicBezTo>
                    <a:cubicBezTo>
                      <a:pt x="1365587" y="222618"/>
                      <a:pt x="1422382" y="217600"/>
                      <a:pt x="1453516" y="252270"/>
                    </a:cubicBezTo>
                    <a:cubicBezTo>
                      <a:pt x="1494117" y="297888"/>
                      <a:pt x="1463552" y="375439"/>
                      <a:pt x="1497538" y="425848"/>
                    </a:cubicBezTo>
                    <a:cubicBezTo>
                      <a:pt x="1527874" y="471466"/>
                      <a:pt x="1596530" y="471466"/>
                      <a:pt x="1645114" y="447288"/>
                    </a:cubicBezTo>
                    <a:cubicBezTo>
                      <a:pt x="1693697" y="423110"/>
                      <a:pt x="1730648" y="380685"/>
                      <a:pt x="1775582" y="350007"/>
                    </a:cubicBezTo>
                    <a:cubicBezTo>
                      <a:pt x="1865907" y="288194"/>
                      <a:pt x="1980865" y="277588"/>
                      <a:pt x="2089779" y="268920"/>
                    </a:cubicBezTo>
                    <a:lnTo>
                      <a:pt x="2372499" y="246111"/>
                    </a:lnTo>
                    <a:cubicBezTo>
                      <a:pt x="2423363" y="242006"/>
                      <a:pt x="2483922" y="231399"/>
                      <a:pt x="2503880" y="184298"/>
                    </a:cubicBezTo>
                    <a:cubicBezTo>
                      <a:pt x="2519732" y="147461"/>
                      <a:pt x="2499204" y="102299"/>
                      <a:pt x="2466701" y="77779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AD44112E-2E72-4000-92A5-9A8AF8A0F7D3}"/>
                  </a:ext>
                </a:extLst>
              </p:cNvPr>
              <p:cNvSpPr/>
              <p:nvPr/>
            </p:nvSpPr>
            <p:spPr>
              <a:xfrm>
                <a:off x="7106105" y="4179564"/>
                <a:ext cx="2903040" cy="480361"/>
              </a:xfrm>
              <a:custGeom>
                <a:avLst/>
                <a:gdLst>
                  <a:gd name="connsiteX0" fmla="*/ 2662860 w 2903040"/>
                  <a:gd name="connsiteY0" fmla="*/ 480362 h 480361"/>
                  <a:gd name="connsiteX1" fmla="*/ 240181 w 2903040"/>
                  <a:gd name="connsiteY1" fmla="*/ 480362 h 480361"/>
                  <a:gd name="connsiteX2" fmla="*/ 0 w 2903040"/>
                  <a:gd name="connsiteY2" fmla="*/ 240181 h 480361"/>
                  <a:gd name="connsiteX3" fmla="*/ 0 w 2903040"/>
                  <a:gd name="connsiteY3" fmla="*/ 240181 h 480361"/>
                  <a:gd name="connsiteX4" fmla="*/ 240181 w 2903040"/>
                  <a:gd name="connsiteY4" fmla="*/ 0 h 480361"/>
                  <a:gd name="connsiteX5" fmla="*/ 2662860 w 2903040"/>
                  <a:gd name="connsiteY5" fmla="*/ 0 h 480361"/>
                  <a:gd name="connsiteX6" fmla="*/ 2903041 w 2903040"/>
                  <a:gd name="connsiteY6" fmla="*/ 240181 h 480361"/>
                  <a:gd name="connsiteX7" fmla="*/ 2903041 w 2903040"/>
                  <a:gd name="connsiteY7" fmla="*/ 240181 h 480361"/>
                  <a:gd name="connsiteX8" fmla="*/ 2662860 w 2903040"/>
                  <a:gd name="connsiteY8" fmla="*/ 480362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040" h="480361">
                    <a:moveTo>
                      <a:pt x="2662860" y="480362"/>
                    </a:moveTo>
                    <a:lnTo>
                      <a:pt x="240181" y="480362"/>
                    </a:lnTo>
                    <a:cubicBezTo>
                      <a:pt x="107533" y="480362"/>
                      <a:pt x="0" y="372828"/>
                      <a:pt x="0" y="240181"/>
                    </a:cubicBezTo>
                    <a:lnTo>
                      <a:pt x="0" y="240181"/>
                    </a:lnTo>
                    <a:cubicBezTo>
                      <a:pt x="0" y="107534"/>
                      <a:pt x="107533" y="0"/>
                      <a:pt x="240181" y="0"/>
                    </a:cubicBezTo>
                    <a:lnTo>
                      <a:pt x="2662860" y="0"/>
                    </a:lnTo>
                    <a:cubicBezTo>
                      <a:pt x="2795507" y="0"/>
                      <a:pt x="2903041" y="107534"/>
                      <a:pt x="2903041" y="240181"/>
                    </a:cubicBezTo>
                    <a:lnTo>
                      <a:pt x="2903041" y="240181"/>
                    </a:lnTo>
                    <a:cubicBezTo>
                      <a:pt x="2903041" y="372828"/>
                      <a:pt x="2795507" y="480362"/>
                      <a:pt x="2662860" y="4803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95FC5B63-D078-4BDC-9262-E8113CF5F501}"/>
                  </a:ext>
                </a:extLst>
              </p:cNvPr>
              <p:cNvSpPr/>
              <p:nvPr/>
            </p:nvSpPr>
            <p:spPr>
              <a:xfrm>
                <a:off x="7098236" y="4179564"/>
                <a:ext cx="480361" cy="480361"/>
              </a:xfrm>
              <a:custGeom>
                <a:avLst/>
                <a:gdLst>
                  <a:gd name="connsiteX0" fmla="*/ 480362 w 480361"/>
                  <a:gd name="connsiteY0" fmla="*/ 240181 h 480361"/>
                  <a:gd name="connsiteX1" fmla="*/ 240181 w 480361"/>
                  <a:gd name="connsiteY1" fmla="*/ 480362 h 480361"/>
                  <a:gd name="connsiteX2" fmla="*/ 0 w 480361"/>
                  <a:gd name="connsiteY2" fmla="*/ 240181 h 480361"/>
                  <a:gd name="connsiteX3" fmla="*/ 240181 w 480361"/>
                  <a:gd name="connsiteY3" fmla="*/ 0 h 480361"/>
                  <a:gd name="connsiteX4" fmla="*/ 480362 w 480361"/>
                  <a:gd name="connsiteY4" fmla="*/ 240181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361" h="480361">
                    <a:moveTo>
                      <a:pt x="480362" y="240181"/>
                    </a:moveTo>
                    <a:cubicBezTo>
                      <a:pt x="480362" y="372829"/>
                      <a:pt x="372829" y="480362"/>
                      <a:pt x="240181" y="480362"/>
                    </a:cubicBezTo>
                    <a:cubicBezTo>
                      <a:pt x="107533" y="480362"/>
                      <a:pt x="0" y="372829"/>
                      <a:pt x="0" y="240181"/>
                    </a:cubicBezTo>
                    <a:cubicBezTo>
                      <a:pt x="0" y="107533"/>
                      <a:pt x="107533" y="0"/>
                      <a:pt x="240181" y="0"/>
                    </a:cubicBezTo>
                    <a:cubicBezTo>
                      <a:pt x="372829" y="0"/>
                      <a:pt x="480362" y="107533"/>
                      <a:pt x="480362" y="2401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F6E40BC3-87B4-46CC-93CE-9A1128D9E00D}"/>
                  </a:ext>
                </a:extLst>
              </p:cNvPr>
              <p:cNvSpPr/>
              <p:nvPr/>
            </p:nvSpPr>
            <p:spPr>
              <a:xfrm>
                <a:off x="7269875" y="4352572"/>
                <a:ext cx="128216" cy="117745"/>
              </a:xfrm>
              <a:custGeom>
                <a:avLst/>
                <a:gdLst>
                  <a:gd name="connsiteX0" fmla="*/ 120318 w 128216"/>
                  <a:gd name="connsiteY0" fmla="*/ 24862 h 117745"/>
                  <a:gd name="connsiteX1" fmla="*/ 122827 w 128216"/>
                  <a:gd name="connsiteY1" fmla="*/ 27713 h 117745"/>
                  <a:gd name="connsiteX2" fmla="*/ 127047 w 128216"/>
                  <a:gd name="connsiteY2" fmla="*/ 37977 h 117745"/>
                  <a:gd name="connsiteX3" fmla="*/ 122827 w 128216"/>
                  <a:gd name="connsiteY3" fmla="*/ 77779 h 117745"/>
                  <a:gd name="connsiteX4" fmla="*/ 110282 w 128216"/>
                  <a:gd name="connsiteY4" fmla="*/ 102984 h 117745"/>
                  <a:gd name="connsiteX5" fmla="*/ 97851 w 128216"/>
                  <a:gd name="connsiteY5" fmla="*/ 113590 h 117745"/>
                  <a:gd name="connsiteX6" fmla="*/ 81086 w 128216"/>
                  <a:gd name="connsiteY6" fmla="*/ 117696 h 117745"/>
                  <a:gd name="connsiteX7" fmla="*/ 45732 w 128216"/>
                  <a:gd name="connsiteY7" fmla="*/ 113818 h 117745"/>
                  <a:gd name="connsiteX8" fmla="*/ 11518 w 128216"/>
                  <a:gd name="connsiteY8" fmla="*/ 94772 h 117745"/>
                  <a:gd name="connsiteX9" fmla="*/ 912 w 128216"/>
                  <a:gd name="connsiteY9" fmla="*/ 57137 h 117745"/>
                  <a:gd name="connsiteX10" fmla="*/ 19159 w 128216"/>
                  <a:gd name="connsiteY10" fmla="*/ 25775 h 117745"/>
                  <a:gd name="connsiteX11" fmla="*/ 72647 w 128216"/>
                  <a:gd name="connsiteY11" fmla="*/ 0 h 117745"/>
                  <a:gd name="connsiteX12" fmla="*/ 72647 w 128216"/>
                  <a:gd name="connsiteY12" fmla="*/ 0 h 117745"/>
                  <a:gd name="connsiteX13" fmla="*/ 81200 w 128216"/>
                  <a:gd name="connsiteY13" fmla="*/ 0 h 117745"/>
                  <a:gd name="connsiteX14" fmla="*/ 82113 w 128216"/>
                  <a:gd name="connsiteY14" fmla="*/ 0 h 117745"/>
                  <a:gd name="connsiteX15" fmla="*/ 111993 w 128216"/>
                  <a:gd name="connsiteY15" fmla="*/ 15624 h 117745"/>
                  <a:gd name="connsiteX16" fmla="*/ 119406 w 128216"/>
                  <a:gd name="connsiteY16" fmla="*/ 25318 h 117745"/>
                  <a:gd name="connsiteX17" fmla="*/ 110510 w 128216"/>
                  <a:gd name="connsiteY17" fmla="*/ 17449 h 117745"/>
                  <a:gd name="connsiteX18" fmla="*/ 80744 w 128216"/>
                  <a:gd name="connsiteY18" fmla="*/ 4105 h 117745"/>
                  <a:gd name="connsiteX19" fmla="*/ 81542 w 128216"/>
                  <a:gd name="connsiteY19" fmla="*/ 4105 h 117745"/>
                  <a:gd name="connsiteX20" fmla="*/ 72989 w 128216"/>
                  <a:gd name="connsiteY20" fmla="*/ 4904 h 117745"/>
                  <a:gd name="connsiteX21" fmla="*/ 72989 w 128216"/>
                  <a:gd name="connsiteY21" fmla="*/ 4904 h 117745"/>
                  <a:gd name="connsiteX22" fmla="*/ 22353 w 128216"/>
                  <a:gd name="connsiteY22" fmla="*/ 30678 h 117745"/>
                  <a:gd name="connsiteX23" fmla="*/ 6272 w 128216"/>
                  <a:gd name="connsiteY23" fmla="*/ 58848 h 117745"/>
                  <a:gd name="connsiteX24" fmla="*/ 15510 w 128216"/>
                  <a:gd name="connsiteY24" fmla="*/ 90781 h 117745"/>
                  <a:gd name="connsiteX25" fmla="*/ 45846 w 128216"/>
                  <a:gd name="connsiteY25" fmla="*/ 107887 h 117745"/>
                  <a:gd name="connsiteX26" fmla="*/ 79262 w 128216"/>
                  <a:gd name="connsiteY26" fmla="*/ 111993 h 117745"/>
                  <a:gd name="connsiteX27" fmla="*/ 104466 w 128216"/>
                  <a:gd name="connsiteY27" fmla="*/ 100018 h 117745"/>
                  <a:gd name="connsiteX28" fmla="*/ 116897 w 128216"/>
                  <a:gd name="connsiteY28" fmla="*/ 76639 h 117745"/>
                  <a:gd name="connsiteX29" fmla="*/ 123055 w 128216"/>
                  <a:gd name="connsiteY29" fmla="*/ 38890 h 117745"/>
                  <a:gd name="connsiteX30" fmla="*/ 120318 w 128216"/>
                  <a:gd name="connsiteY30" fmla="*/ 24862 h 117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8216" h="117745">
                    <a:moveTo>
                      <a:pt x="120318" y="24862"/>
                    </a:moveTo>
                    <a:cubicBezTo>
                      <a:pt x="120318" y="24862"/>
                      <a:pt x="121345" y="25660"/>
                      <a:pt x="122827" y="27713"/>
                    </a:cubicBezTo>
                    <a:cubicBezTo>
                      <a:pt x="124743" y="30895"/>
                      <a:pt x="126169" y="34362"/>
                      <a:pt x="127047" y="37977"/>
                    </a:cubicBezTo>
                    <a:cubicBezTo>
                      <a:pt x="129522" y="51378"/>
                      <a:pt x="128050" y="65200"/>
                      <a:pt x="122827" y="77779"/>
                    </a:cubicBezTo>
                    <a:cubicBezTo>
                      <a:pt x="119999" y="86789"/>
                      <a:pt x="115768" y="95297"/>
                      <a:pt x="110282" y="102984"/>
                    </a:cubicBezTo>
                    <a:cubicBezTo>
                      <a:pt x="106963" y="107386"/>
                      <a:pt x="102721" y="111001"/>
                      <a:pt x="97851" y="113590"/>
                    </a:cubicBezTo>
                    <a:cubicBezTo>
                      <a:pt x="92582" y="116042"/>
                      <a:pt x="86891" y="117445"/>
                      <a:pt x="81086" y="117696"/>
                    </a:cubicBezTo>
                    <a:cubicBezTo>
                      <a:pt x="69180" y="118026"/>
                      <a:pt x="57285" y="116715"/>
                      <a:pt x="45732" y="113818"/>
                    </a:cubicBezTo>
                    <a:cubicBezTo>
                      <a:pt x="32697" y="111001"/>
                      <a:pt x="20779" y="104375"/>
                      <a:pt x="11518" y="94772"/>
                    </a:cubicBezTo>
                    <a:cubicBezTo>
                      <a:pt x="2018" y="84725"/>
                      <a:pt x="-1951" y="70663"/>
                      <a:pt x="912" y="57137"/>
                    </a:cubicBezTo>
                    <a:cubicBezTo>
                      <a:pt x="3603" y="45048"/>
                      <a:pt x="9979" y="34088"/>
                      <a:pt x="19159" y="25775"/>
                    </a:cubicBezTo>
                    <a:cubicBezTo>
                      <a:pt x="34852" y="13309"/>
                      <a:pt x="53122" y="4505"/>
                      <a:pt x="72647" y="0"/>
                    </a:cubicBezTo>
                    <a:lnTo>
                      <a:pt x="72647" y="0"/>
                    </a:lnTo>
                    <a:lnTo>
                      <a:pt x="81200" y="0"/>
                    </a:lnTo>
                    <a:lnTo>
                      <a:pt x="82113" y="0"/>
                    </a:lnTo>
                    <a:cubicBezTo>
                      <a:pt x="92970" y="3284"/>
                      <a:pt x="103097" y="8588"/>
                      <a:pt x="111993" y="15624"/>
                    </a:cubicBezTo>
                    <a:cubicBezTo>
                      <a:pt x="115346" y="18076"/>
                      <a:pt x="117923" y="21441"/>
                      <a:pt x="119406" y="25318"/>
                    </a:cubicBezTo>
                    <a:cubicBezTo>
                      <a:pt x="119406" y="25318"/>
                      <a:pt x="116669" y="21897"/>
                      <a:pt x="110510" y="17449"/>
                    </a:cubicBezTo>
                    <a:cubicBezTo>
                      <a:pt x="101386" y="11393"/>
                      <a:pt x="91328" y="6888"/>
                      <a:pt x="80744" y="4105"/>
                    </a:cubicBezTo>
                    <a:lnTo>
                      <a:pt x="81542" y="4105"/>
                    </a:lnTo>
                    <a:lnTo>
                      <a:pt x="72989" y="4904"/>
                    </a:lnTo>
                    <a:lnTo>
                      <a:pt x="72989" y="4904"/>
                    </a:lnTo>
                    <a:cubicBezTo>
                      <a:pt x="54479" y="9808"/>
                      <a:pt x="37213" y="18601"/>
                      <a:pt x="22353" y="30678"/>
                    </a:cubicBezTo>
                    <a:cubicBezTo>
                      <a:pt x="14278" y="38240"/>
                      <a:pt x="8678" y="48059"/>
                      <a:pt x="6272" y="58848"/>
                    </a:cubicBezTo>
                    <a:cubicBezTo>
                      <a:pt x="3968" y="70366"/>
                      <a:pt x="7413" y="82273"/>
                      <a:pt x="15510" y="90781"/>
                    </a:cubicBezTo>
                    <a:cubicBezTo>
                      <a:pt x="23698" y="99368"/>
                      <a:pt x="34259" y="105333"/>
                      <a:pt x="45846" y="107887"/>
                    </a:cubicBezTo>
                    <a:cubicBezTo>
                      <a:pt x="56772" y="110659"/>
                      <a:pt x="67994" y="112039"/>
                      <a:pt x="79262" y="111993"/>
                    </a:cubicBezTo>
                    <a:cubicBezTo>
                      <a:pt x="89058" y="112096"/>
                      <a:pt x="98353" y="107682"/>
                      <a:pt x="104466" y="100018"/>
                    </a:cubicBezTo>
                    <a:cubicBezTo>
                      <a:pt x="109746" y="92890"/>
                      <a:pt x="113931" y="85010"/>
                      <a:pt x="116897" y="76639"/>
                    </a:cubicBezTo>
                    <a:cubicBezTo>
                      <a:pt x="122268" y="64824"/>
                      <a:pt x="124390" y="51800"/>
                      <a:pt x="123055" y="38890"/>
                    </a:cubicBezTo>
                    <a:cubicBezTo>
                      <a:pt x="122485" y="34157"/>
                      <a:pt x="121573" y="29469"/>
                      <a:pt x="120318" y="248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222E9E15-64B5-435B-BAAD-6BB071C207E7}"/>
                  </a:ext>
                </a:extLst>
              </p:cNvPr>
              <p:cNvSpPr/>
              <p:nvPr/>
            </p:nvSpPr>
            <p:spPr>
              <a:xfrm>
                <a:off x="7194519" y="4302969"/>
                <a:ext cx="269876" cy="234025"/>
              </a:xfrm>
              <a:custGeom>
                <a:avLst/>
                <a:gdLst>
                  <a:gd name="connsiteX0" fmla="*/ 255435 w 269876"/>
                  <a:gd name="connsiteY0" fmla="*/ 79255 h 234025"/>
                  <a:gd name="connsiteX1" fmla="*/ 259084 w 269876"/>
                  <a:gd name="connsiteY1" fmla="*/ 85984 h 234025"/>
                  <a:gd name="connsiteX2" fmla="*/ 266726 w 269876"/>
                  <a:gd name="connsiteY2" fmla="*/ 106969 h 234025"/>
                  <a:gd name="connsiteX3" fmla="*/ 268892 w 269876"/>
                  <a:gd name="connsiteY3" fmla="*/ 142323 h 234025"/>
                  <a:gd name="connsiteX4" fmla="*/ 248478 w 269876"/>
                  <a:gd name="connsiteY4" fmla="*/ 184520 h 234025"/>
                  <a:gd name="connsiteX5" fmla="*/ 139906 w 269876"/>
                  <a:gd name="connsiteY5" fmla="*/ 234016 h 234025"/>
                  <a:gd name="connsiteX6" fmla="*/ 70110 w 269876"/>
                  <a:gd name="connsiteY6" fmla="*/ 216339 h 234025"/>
                  <a:gd name="connsiteX7" fmla="*/ 14228 w 269876"/>
                  <a:gd name="connsiteY7" fmla="*/ 162851 h 234025"/>
                  <a:gd name="connsiteX8" fmla="*/ 1911 w 269876"/>
                  <a:gd name="connsiteY8" fmla="*/ 135366 h 234025"/>
                  <a:gd name="connsiteX9" fmla="*/ 3621 w 269876"/>
                  <a:gd name="connsiteY9" fmla="*/ 105258 h 234025"/>
                  <a:gd name="connsiteX10" fmla="*/ 45020 w 269876"/>
                  <a:gd name="connsiteY10" fmla="*/ 67395 h 234025"/>
                  <a:gd name="connsiteX11" fmla="*/ 66347 w 269876"/>
                  <a:gd name="connsiteY11" fmla="*/ 52911 h 234025"/>
                  <a:gd name="connsiteX12" fmla="*/ 82883 w 269876"/>
                  <a:gd name="connsiteY12" fmla="*/ 34549 h 234025"/>
                  <a:gd name="connsiteX13" fmla="*/ 99420 w 269876"/>
                  <a:gd name="connsiteY13" fmla="*/ 15960 h 234025"/>
                  <a:gd name="connsiteX14" fmla="*/ 120975 w 269876"/>
                  <a:gd name="connsiteY14" fmla="*/ 4555 h 234025"/>
                  <a:gd name="connsiteX15" fmla="*/ 120975 w 269876"/>
                  <a:gd name="connsiteY15" fmla="*/ 4555 h 234025"/>
                  <a:gd name="connsiteX16" fmla="*/ 189402 w 269876"/>
                  <a:gd name="connsiteY16" fmla="*/ 8091 h 234025"/>
                  <a:gd name="connsiteX17" fmla="*/ 232284 w 269876"/>
                  <a:gd name="connsiteY17" fmla="*/ 39339 h 234025"/>
                  <a:gd name="connsiteX18" fmla="*/ 250645 w 269876"/>
                  <a:gd name="connsiteY18" fmla="*/ 68079 h 234025"/>
                  <a:gd name="connsiteX19" fmla="*/ 255207 w 269876"/>
                  <a:gd name="connsiteY19" fmla="*/ 79483 h 234025"/>
                  <a:gd name="connsiteX20" fmla="*/ 229889 w 269876"/>
                  <a:gd name="connsiteY20" fmla="*/ 41734 h 234025"/>
                  <a:gd name="connsiteX21" fmla="*/ 187806 w 269876"/>
                  <a:gd name="connsiteY21" fmla="*/ 12424 h 234025"/>
                  <a:gd name="connsiteX22" fmla="*/ 122343 w 269876"/>
                  <a:gd name="connsiteY22" fmla="*/ 10029 h 234025"/>
                  <a:gd name="connsiteX23" fmla="*/ 122343 w 269876"/>
                  <a:gd name="connsiteY23" fmla="*/ 10029 h 234025"/>
                  <a:gd name="connsiteX24" fmla="*/ 103298 w 269876"/>
                  <a:gd name="connsiteY24" fmla="*/ 20408 h 234025"/>
                  <a:gd name="connsiteX25" fmla="*/ 87673 w 269876"/>
                  <a:gd name="connsiteY25" fmla="*/ 38427 h 234025"/>
                  <a:gd name="connsiteX26" fmla="*/ 70452 w 269876"/>
                  <a:gd name="connsiteY26" fmla="*/ 57815 h 234025"/>
                  <a:gd name="connsiteX27" fmla="*/ 48327 w 269876"/>
                  <a:gd name="connsiteY27" fmla="*/ 72983 h 234025"/>
                  <a:gd name="connsiteX28" fmla="*/ 9666 w 269876"/>
                  <a:gd name="connsiteY28" fmla="*/ 107995 h 234025"/>
                  <a:gd name="connsiteX29" fmla="*/ 20044 w 269876"/>
                  <a:gd name="connsiteY29" fmla="*/ 159544 h 234025"/>
                  <a:gd name="connsiteX30" fmla="*/ 73189 w 269876"/>
                  <a:gd name="connsiteY30" fmla="*/ 210751 h 234025"/>
                  <a:gd name="connsiteX31" fmla="*/ 139906 w 269876"/>
                  <a:gd name="connsiteY31" fmla="*/ 227971 h 234025"/>
                  <a:gd name="connsiteX32" fmla="*/ 244829 w 269876"/>
                  <a:gd name="connsiteY32" fmla="*/ 181555 h 234025"/>
                  <a:gd name="connsiteX33" fmla="*/ 265243 w 269876"/>
                  <a:gd name="connsiteY33" fmla="*/ 141752 h 234025"/>
                  <a:gd name="connsiteX34" fmla="*/ 264216 w 269876"/>
                  <a:gd name="connsiteY34" fmla="*/ 107539 h 234025"/>
                  <a:gd name="connsiteX35" fmla="*/ 255435 w 269876"/>
                  <a:gd name="connsiteY35" fmla="*/ 79255 h 2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9876" h="234025">
                    <a:moveTo>
                      <a:pt x="255435" y="79255"/>
                    </a:moveTo>
                    <a:cubicBezTo>
                      <a:pt x="256952" y="81320"/>
                      <a:pt x="258183" y="83589"/>
                      <a:pt x="259084" y="85984"/>
                    </a:cubicBezTo>
                    <a:cubicBezTo>
                      <a:pt x="262255" y="92735"/>
                      <a:pt x="264821" y="99761"/>
                      <a:pt x="266726" y="106969"/>
                    </a:cubicBezTo>
                    <a:cubicBezTo>
                      <a:pt x="269987" y="118464"/>
                      <a:pt x="270729" y="130519"/>
                      <a:pt x="268892" y="142323"/>
                    </a:cubicBezTo>
                    <a:cubicBezTo>
                      <a:pt x="265939" y="157947"/>
                      <a:pt x="258891" y="172499"/>
                      <a:pt x="248478" y="184520"/>
                    </a:cubicBezTo>
                    <a:cubicBezTo>
                      <a:pt x="221084" y="215860"/>
                      <a:pt x="181533" y="233902"/>
                      <a:pt x="139906" y="234016"/>
                    </a:cubicBezTo>
                    <a:cubicBezTo>
                      <a:pt x="115500" y="234301"/>
                      <a:pt x="91437" y="228200"/>
                      <a:pt x="70110" y="216339"/>
                    </a:cubicBezTo>
                    <a:cubicBezTo>
                      <a:pt x="47107" y="203725"/>
                      <a:pt x="27832" y="185284"/>
                      <a:pt x="14228" y="162851"/>
                    </a:cubicBezTo>
                    <a:cubicBezTo>
                      <a:pt x="8925" y="154275"/>
                      <a:pt x="4783" y="145037"/>
                      <a:pt x="1911" y="135366"/>
                    </a:cubicBezTo>
                    <a:cubicBezTo>
                      <a:pt x="-1132" y="125444"/>
                      <a:pt x="-525" y="114769"/>
                      <a:pt x="3621" y="105258"/>
                    </a:cubicBezTo>
                    <a:cubicBezTo>
                      <a:pt x="13102" y="88607"/>
                      <a:pt x="27586" y="75355"/>
                      <a:pt x="45020" y="67395"/>
                    </a:cubicBezTo>
                    <a:cubicBezTo>
                      <a:pt x="52547" y="63209"/>
                      <a:pt x="59675" y="58362"/>
                      <a:pt x="66347" y="52911"/>
                    </a:cubicBezTo>
                    <a:cubicBezTo>
                      <a:pt x="72528" y="47437"/>
                      <a:pt x="78082" y="41266"/>
                      <a:pt x="82883" y="34549"/>
                    </a:cubicBezTo>
                    <a:cubicBezTo>
                      <a:pt x="87810" y="27855"/>
                      <a:pt x="93341" y="21628"/>
                      <a:pt x="99420" y="15960"/>
                    </a:cubicBezTo>
                    <a:cubicBezTo>
                      <a:pt x="105533" y="10417"/>
                      <a:pt x="112946" y="6494"/>
                      <a:pt x="120975" y="4555"/>
                    </a:cubicBezTo>
                    <a:lnTo>
                      <a:pt x="120975" y="4555"/>
                    </a:lnTo>
                    <a:cubicBezTo>
                      <a:pt x="143465" y="-2561"/>
                      <a:pt x="167768" y="-1307"/>
                      <a:pt x="189402" y="8091"/>
                    </a:cubicBezTo>
                    <a:cubicBezTo>
                      <a:pt x="206156" y="14637"/>
                      <a:pt x="220925" y="25403"/>
                      <a:pt x="232284" y="39339"/>
                    </a:cubicBezTo>
                    <a:cubicBezTo>
                      <a:pt x="239526" y="48155"/>
                      <a:pt x="245684" y="57803"/>
                      <a:pt x="250645" y="68079"/>
                    </a:cubicBezTo>
                    <a:cubicBezTo>
                      <a:pt x="252629" y="71671"/>
                      <a:pt x="254169" y="75503"/>
                      <a:pt x="255207" y="79483"/>
                    </a:cubicBezTo>
                    <a:cubicBezTo>
                      <a:pt x="247931" y="66163"/>
                      <a:pt x="239457" y="53527"/>
                      <a:pt x="229889" y="41734"/>
                    </a:cubicBezTo>
                    <a:cubicBezTo>
                      <a:pt x="218564" y="28562"/>
                      <a:pt x="204091" y="18480"/>
                      <a:pt x="187806" y="12424"/>
                    </a:cubicBezTo>
                    <a:cubicBezTo>
                      <a:pt x="166969" y="3859"/>
                      <a:pt x="143750" y="3016"/>
                      <a:pt x="122343" y="10029"/>
                    </a:cubicBezTo>
                    <a:lnTo>
                      <a:pt x="122343" y="10029"/>
                    </a:lnTo>
                    <a:cubicBezTo>
                      <a:pt x="115238" y="11877"/>
                      <a:pt x="108703" y="15435"/>
                      <a:pt x="103298" y="20408"/>
                    </a:cubicBezTo>
                    <a:cubicBezTo>
                      <a:pt x="97572" y="25939"/>
                      <a:pt x="92338" y="31972"/>
                      <a:pt x="87673" y="38427"/>
                    </a:cubicBezTo>
                    <a:cubicBezTo>
                      <a:pt x="82598" y="45452"/>
                      <a:pt x="76827" y="51953"/>
                      <a:pt x="70452" y="57815"/>
                    </a:cubicBezTo>
                    <a:cubicBezTo>
                      <a:pt x="63507" y="63471"/>
                      <a:pt x="56105" y="68546"/>
                      <a:pt x="48327" y="72983"/>
                    </a:cubicBezTo>
                    <a:cubicBezTo>
                      <a:pt x="32131" y="80373"/>
                      <a:pt x="18623" y="92610"/>
                      <a:pt x="9666" y="107995"/>
                    </a:cubicBezTo>
                    <a:cubicBezTo>
                      <a:pt x="2025" y="124190"/>
                      <a:pt x="10464" y="143349"/>
                      <a:pt x="20044" y="159544"/>
                    </a:cubicBezTo>
                    <a:cubicBezTo>
                      <a:pt x="33028" y="180927"/>
                      <a:pt x="51338" y="198570"/>
                      <a:pt x="73189" y="210751"/>
                    </a:cubicBezTo>
                    <a:cubicBezTo>
                      <a:pt x="93592" y="222087"/>
                      <a:pt x="116561" y="228017"/>
                      <a:pt x="139906" y="227971"/>
                    </a:cubicBezTo>
                    <a:cubicBezTo>
                      <a:pt x="179891" y="228108"/>
                      <a:pt x="218039" y="211229"/>
                      <a:pt x="244829" y="181555"/>
                    </a:cubicBezTo>
                    <a:cubicBezTo>
                      <a:pt x="254967" y="170275"/>
                      <a:pt x="261993" y="156567"/>
                      <a:pt x="265243" y="141752"/>
                    </a:cubicBezTo>
                    <a:cubicBezTo>
                      <a:pt x="267273" y="130405"/>
                      <a:pt x="266919" y="118749"/>
                      <a:pt x="264216" y="107539"/>
                    </a:cubicBezTo>
                    <a:cubicBezTo>
                      <a:pt x="259769" y="89063"/>
                      <a:pt x="254751" y="79483"/>
                      <a:pt x="255435" y="7925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D4309D61-9B91-43B7-A72B-58C60A1E90DB}"/>
                  </a:ext>
                </a:extLst>
              </p:cNvPr>
              <p:cNvSpPr/>
              <p:nvPr/>
            </p:nvSpPr>
            <p:spPr>
              <a:xfrm>
                <a:off x="7152217" y="4242068"/>
                <a:ext cx="374390" cy="356068"/>
              </a:xfrm>
              <a:custGeom>
                <a:avLst/>
                <a:gdLst>
                  <a:gd name="connsiteX0" fmla="*/ 194981 w 374390"/>
                  <a:gd name="connsiteY0" fmla="*/ 2160 h 356068"/>
                  <a:gd name="connsiteX1" fmla="*/ 197946 w 374390"/>
                  <a:gd name="connsiteY1" fmla="*/ 1590 h 356068"/>
                  <a:gd name="connsiteX2" fmla="*/ 206728 w 374390"/>
                  <a:gd name="connsiteY2" fmla="*/ 1019 h 356068"/>
                  <a:gd name="connsiteX3" fmla="*/ 240941 w 374390"/>
                  <a:gd name="connsiteY3" fmla="*/ 1019 h 356068"/>
                  <a:gd name="connsiteX4" fmla="*/ 293745 w 374390"/>
                  <a:gd name="connsiteY4" fmla="*/ 12424 h 356068"/>
                  <a:gd name="connsiteX5" fmla="*/ 344837 w 374390"/>
                  <a:gd name="connsiteY5" fmla="*/ 61464 h 356068"/>
                  <a:gd name="connsiteX6" fmla="*/ 369129 w 374390"/>
                  <a:gd name="connsiteY6" fmla="*/ 144375 h 356068"/>
                  <a:gd name="connsiteX7" fmla="*/ 374375 w 374390"/>
                  <a:gd name="connsiteY7" fmla="*/ 192389 h 356068"/>
                  <a:gd name="connsiteX8" fmla="*/ 358409 w 374390"/>
                  <a:gd name="connsiteY8" fmla="*/ 241542 h 356068"/>
                  <a:gd name="connsiteX9" fmla="*/ 320317 w 374390"/>
                  <a:gd name="connsiteY9" fmla="*/ 279634 h 356068"/>
                  <a:gd name="connsiteX10" fmla="*/ 276182 w 374390"/>
                  <a:gd name="connsiteY10" fmla="*/ 313848 h 356068"/>
                  <a:gd name="connsiteX11" fmla="*/ 166469 w 374390"/>
                  <a:gd name="connsiteY11" fmla="*/ 355360 h 356068"/>
                  <a:gd name="connsiteX12" fmla="*/ 55503 w 374390"/>
                  <a:gd name="connsiteY12" fmla="*/ 319892 h 356068"/>
                  <a:gd name="connsiteX13" fmla="*/ 23912 w 374390"/>
                  <a:gd name="connsiteY13" fmla="*/ 272905 h 356068"/>
                  <a:gd name="connsiteX14" fmla="*/ 7603 w 374390"/>
                  <a:gd name="connsiteY14" fmla="*/ 221584 h 356068"/>
                  <a:gd name="connsiteX15" fmla="*/ 5322 w 374390"/>
                  <a:gd name="connsiteY15" fmla="*/ 122707 h 356068"/>
                  <a:gd name="connsiteX16" fmla="*/ 50941 w 374390"/>
                  <a:gd name="connsiteY16" fmla="*/ 49375 h 356068"/>
                  <a:gd name="connsiteX17" fmla="*/ 111955 w 374390"/>
                  <a:gd name="connsiteY17" fmla="*/ 12424 h 356068"/>
                  <a:gd name="connsiteX18" fmla="*/ 164416 w 374390"/>
                  <a:gd name="connsiteY18" fmla="*/ 1019 h 356068"/>
                  <a:gd name="connsiteX19" fmla="*/ 210035 w 374390"/>
                  <a:gd name="connsiteY19" fmla="*/ 2046 h 356068"/>
                  <a:gd name="connsiteX20" fmla="*/ 198630 w 374390"/>
                  <a:gd name="connsiteY20" fmla="*/ 2046 h 356068"/>
                  <a:gd name="connsiteX21" fmla="*/ 165101 w 374390"/>
                  <a:gd name="connsiteY21" fmla="*/ 3643 h 356068"/>
                  <a:gd name="connsiteX22" fmla="*/ 113552 w 374390"/>
                  <a:gd name="connsiteY22" fmla="*/ 16187 h 356068"/>
                  <a:gd name="connsiteX23" fmla="*/ 54590 w 374390"/>
                  <a:gd name="connsiteY23" fmla="*/ 53024 h 356068"/>
                  <a:gd name="connsiteX24" fmla="*/ 10340 w 374390"/>
                  <a:gd name="connsiteY24" fmla="*/ 123277 h 356068"/>
                  <a:gd name="connsiteX25" fmla="*/ 13306 w 374390"/>
                  <a:gd name="connsiteY25" fmla="*/ 219304 h 356068"/>
                  <a:gd name="connsiteX26" fmla="*/ 59722 w 374390"/>
                  <a:gd name="connsiteY26" fmla="*/ 314190 h 356068"/>
                  <a:gd name="connsiteX27" fmla="*/ 165671 w 374390"/>
                  <a:gd name="connsiteY27" fmla="*/ 347719 h 356068"/>
                  <a:gd name="connsiteX28" fmla="*/ 272190 w 374390"/>
                  <a:gd name="connsiteY28" fmla="*/ 307461 h 356068"/>
                  <a:gd name="connsiteX29" fmla="*/ 315756 w 374390"/>
                  <a:gd name="connsiteY29" fmla="*/ 273247 h 356068"/>
                  <a:gd name="connsiteX30" fmla="*/ 353163 w 374390"/>
                  <a:gd name="connsiteY30" fmla="*/ 236296 h 356068"/>
                  <a:gd name="connsiteX31" fmla="*/ 368103 w 374390"/>
                  <a:gd name="connsiteY31" fmla="*/ 190678 h 356068"/>
                  <a:gd name="connsiteX32" fmla="*/ 363313 w 374390"/>
                  <a:gd name="connsiteY32" fmla="*/ 143577 h 356068"/>
                  <a:gd name="connsiteX33" fmla="*/ 340504 w 374390"/>
                  <a:gd name="connsiteY33" fmla="*/ 62034 h 356068"/>
                  <a:gd name="connsiteX34" fmla="*/ 291920 w 374390"/>
                  <a:gd name="connsiteY34" fmla="*/ 14249 h 356068"/>
                  <a:gd name="connsiteX35" fmla="*/ 240599 w 374390"/>
                  <a:gd name="connsiteY35" fmla="*/ 2844 h 356068"/>
                  <a:gd name="connsiteX36" fmla="*/ 206385 w 374390"/>
                  <a:gd name="connsiteY36" fmla="*/ 2046 h 356068"/>
                  <a:gd name="connsiteX37" fmla="*/ 194981 w 374390"/>
                  <a:gd name="connsiteY37" fmla="*/ 2160 h 35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4390" h="356068">
                    <a:moveTo>
                      <a:pt x="194981" y="2160"/>
                    </a:moveTo>
                    <a:cubicBezTo>
                      <a:pt x="194981" y="2160"/>
                      <a:pt x="195893" y="2160"/>
                      <a:pt x="197946" y="1590"/>
                    </a:cubicBezTo>
                    <a:lnTo>
                      <a:pt x="206728" y="1019"/>
                    </a:lnTo>
                    <a:cubicBezTo>
                      <a:pt x="218121" y="438"/>
                      <a:pt x="229548" y="438"/>
                      <a:pt x="240941" y="1019"/>
                    </a:cubicBezTo>
                    <a:cubicBezTo>
                      <a:pt x="259075" y="1704"/>
                      <a:pt x="276946" y="5570"/>
                      <a:pt x="293745" y="12424"/>
                    </a:cubicBezTo>
                    <a:cubicBezTo>
                      <a:pt x="315984" y="22300"/>
                      <a:pt x="334060" y="39647"/>
                      <a:pt x="344837" y="61464"/>
                    </a:cubicBezTo>
                    <a:cubicBezTo>
                      <a:pt x="357291" y="87637"/>
                      <a:pt x="365491" y="115624"/>
                      <a:pt x="369129" y="144375"/>
                    </a:cubicBezTo>
                    <a:cubicBezTo>
                      <a:pt x="372208" y="160205"/>
                      <a:pt x="373965" y="176263"/>
                      <a:pt x="374375" y="192389"/>
                    </a:cubicBezTo>
                    <a:cubicBezTo>
                      <a:pt x="374729" y="210100"/>
                      <a:pt x="369106" y="227423"/>
                      <a:pt x="358409" y="241542"/>
                    </a:cubicBezTo>
                    <a:cubicBezTo>
                      <a:pt x="346913" y="255376"/>
                      <a:pt x="334151" y="268126"/>
                      <a:pt x="320317" y="279634"/>
                    </a:cubicBezTo>
                    <a:cubicBezTo>
                      <a:pt x="306358" y="291974"/>
                      <a:pt x="291612" y="303401"/>
                      <a:pt x="276182" y="313848"/>
                    </a:cubicBezTo>
                    <a:cubicBezTo>
                      <a:pt x="243907" y="337113"/>
                      <a:pt x="206055" y="351437"/>
                      <a:pt x="166469" y="355360"/>
                    </a:cubicBezTo>
                    <a:cubicBezTo>
                      <a:pt x="126177" y="359329"/>
                      <a:pt x="86033" y="346488"/>
                      <a:pt x="55503" y="319892"/>
                    </a:cubicBezTo>
                    <a:cubicBezTo>
                      <a:pt x="41868" y="306560"/>
                      <a:pt x="31116" y="290559"/>
                      <a:pt x="23912" y="272905"/>
                    </a:cubicBezTo>
                    <a:cubicBezTo>
                      <a:pt x="17035" y="256289"/>
                      <a:pt x="11579" y="239125"/>
                      <a:pt x="7603" y="221584"/>
                    </a:cubicBezTo>
                    <a:cubicBezTo>
                      <a:pt x="-1693" y="189378"/>
                      <a:pt x="-2478" y="155312"/>
                      <a:pt x="5322" y="122707"/>
                    </a:cubicBezTo>
                    <a:cubicBezTo>
                      <a:pt x="13652" y="94606"/>
                      <a:pt x="29412" y="69265"/>
                      <a:pt x="50941" y="49375"/>
                    </a:cubicBezTo>
                    <a:cubicBezTo>
                      <a:pt x="68628" y="33135"/>
                      <a:pt x="89374" y="20578"/>
                      <a:pt x="111955" y="12424"/>
                    </a:cubicBezTo>
                    <a:cubicBezTo>
                      <a:pt x="128880" y="6391"/>
                      <a:pt x="146511" y="2559"/>
                      <a:pt x="164416" y="1019"/>
                    </a:cubicBezTo>
                    <a:cubicBezTo>
                      <a:pt x="179607" y="-623"/>
                      <a:pt x="194935" y="-281"/>
                      <a:pt x="210035" y="2046"/>
                    </a:cubicBezTo>
                    <a:cubicBezTo>
                      <a:pt x="206237" y="2320"/>
                      <a:pt x="202428" y="2320"/>
                      <a:pt x="198630" y="2046"/>
                    </a:cubicBezTo>
                    <a:cubicBezTo>
                      <a:pt x="187431" y="1806"/>
                      <a:pt x="176232" y="2342"/>
                      <a:pt x="165101" y="3643"/>
                    </a:cubicBezTo>
                    <a:cubicBezTo>
                      <a:pt x="147458" y="5661"/>
                      <a:pt x="130146" y="9881"/>
                      <a:pt x="113552" y="16187"/>
                    </a:cubicBezTo>
                    <a:cubicBezTo>
                      <a:pt x="91667" y="24456"/>
                      <a:pt x="71623" y="36978"/>
                      <a:pt x="54590" y="53024"/>
                    </a:cubicBezTo>
                    <a:cubicBezTo>
                      <a:pt x="33903" y="72127"/>
                      <a:pt x="18637" y="96362"/>
                      <a:pt x="10340" y="123277"/>
                    </a:cubicBezTo>
                    <a:cubicBezTo>
                      <a:pt x="3045" y="155005"/>
                      <a:pt x="4067" y="188089"/>
                      <a:pt x="13306" y="219304"/>
                    </a:cubicBezTo>
                    <a:cubicBezTo>
                      <a:pt x="21631" y="252377"/>
                      <a:pt x="32693" y="288529"/>
                      <a:pt x="59722" y="314190"/>
                    </a:cubicBezTo>
                    <a:cubicBezTo>
                      <a:pt x="88907" y="339497"/>
                      <a:pt x="127237" y="351631"/>
                      <a:pt x="165671" y="347719"/>
                    </a:cubicBezTo>
                    <a:cubicBezTo>
                      <a:pt x="204093" y="343865"/>
                      <a:pt x="240827" y="329974"/>
                      <a:pt x="272190" y="307461"/>
                    </a:cubicBezTo>
                    <a:cubicBezTo>
                      <a:pt x="287461" y="297037"/>
                      <a:pt x="302013" y="285610"/>
                      <a:pt x="315756" y="273247"/>
                    </a:cubicBezTo>
                    <a:cubicBezTo>
                      <a:pt x="329270" y="262036"/>
                      <a:pt x="341792" y="249674"/>
                      <a:pt x="353163" y="236296"/>
                    </a:cubicBezTo>
                    <a:cubicBezTo>
                      <a:pt x="363142" y="223215"/>
                      <a:pt x="368411" y="207135"/>
                      <a:pt x="368103" y="190678"/>
                    </a:cubicBezTo>
                    <a:cubicBezTo>
                      <a:pt x="367795" y="174871"/>
                      <a:pt x="366187" y="159121"/>
                      <a:pt x="363313" y="143577"/>
                    </a:cubicBezTo>
                    <a:cubicBezTo>
                      <a:pt x="359971" y="115385"/>
                      <a:pt x="352284" y="87877"/>
                      <a:pt x="340504" y="62034"/>
                    </a:cubicBezTo>
                    <a:cubicBezTo>
                      <a:pt x="330319" y="40970"/>
                      <a:pt x="313144" y="24091"/>
                      <a:pt x="291920" y="14249"/>
                    </a:cubicBezTo>
                    <a:cubicBezTo>
                      <a:pt x="275600" y="7520"/>
                      <a:pt x="258231" y="3654"/>
                      <a:pt x="240599" y="2844"/>
                    </a:cubicBezTo>
                    <a:cubicBezTo>
                      <a:pt x="226001" y="1818"/>
                      <a:pt x="214597" y="2046"/>
                      <a:pt x="206385" y="2046"/>
                    </a:cubicBezTo>
                    <a:cubicBezTo>
                      <a:pt x="202588" y="2320"/>
                      <a:pt x="198779" y="2354"/>
                      <a:pt x="194981" y="21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FBFDBCF1-1048-4183-A11C-7FB2D8B599BB}"/>
                  </a:ext>
                </a:extLst>
              </p:cNvPr>
              <p:cNvSpPr/>
              <p:nvPr/>
            </p:nvSpPr>
            <p:spPr>
              <a:xfrm>
                <a:off x="7584528" y="4323930"/>
                <a:ext cx="2406142" cy="93420"/>
              </a:xfrm>
              <a:custGeom>
                <a:avLst/>
                <a:gdLst>
                  <a:gd name="connsiteX0" fmla="*/ 2406143 w 2406142"/>
                  <a:gd name="connsiteY0" fmla="*/ 78481 h 93420"/>
                  <a:gd name="connsiteX1" fmla="*/ 2399870 w 2406142"/>
                  <a:gd name="connsiteY1" fmla="*/ 79051 h 93420"/>
                  <a:gd name="connsiteX2" fmla="*/ 2381623 w 2406142"/>
                  <a:gd name="connsiteY2" fmla="*/ 79963 h 93420"/>
                  <a:gd name="connsiteX3" fmla="*/ 2311256 w 2406142"/>
                  <a:gd name="connsiteY3" fmla="*/ 82814 h 93420"/>
                  <a:gd name="connsiteX4" fmla="*/ 2052144 w 2406142"/>
                  <a:gd name="connsiteY4" fmla="*/ 90569 h 93420"/>
                  <a:gd name="connsiteX5" fmla="*/ 1667695 w 2406142"/>
                  <a:gd name="connsiteY5" fmla="*/ 89315 h 93420"/>
                  <a:gd name="connsiteX6" fmla="*/ 1440971 w 2406142"/>
                  <a:gd name="connsiteY6" fmla="*/ 76428 h 93420"/>
                  <a:gd name="connsiteX7" fmla="*/ 1198395 w 2406142"/>
                  <a:gd name="connsiteY7" fmla="*/ 51338 h 93420"/>
                  <a:gd name="connsiteX8" fmla="*/ 730122 w 2406142"/>
                  <a:gd name="connsiteY8" fmla="*/ 7772 h 93420"/>
                  <a:gd name="connsiteX9" fmla="*/ 346814 w 2406142"/>
                  <a:gd name="connsiteY9" fmla="*/ 22598 h 93420"/>
                  <a:gd name="connsiteX10" fmla="*/ 92263 w 2406142"/>
                  <a:gd name="connsiteY10" fmla="*/ 68901 h 93420"/>
                  <a:gd name="connsiteX11" fmla="*/ 23836 w 2406142"/>
                  <a:gd name="connsiteY11" fmla="*/ 87148 h 93420"/>
                  <a:gd name="connsiteX12" fmla="*/ 6158 w 2406142"/>
                  <a:gd name="connsiteY12" fmla="*/ 92052 h 93420"/>
                  <a:gd name="connsiteX13" fmla="*/ 0 w 2406142"/>
                  <a:gd name="connsiteY13" fmla="*/ 93421 h 93420"/>
                  <a:gd name="connsiteX14" fmla="*/ 5930 w 2406142"/>
                  <a:gd name="connsiteY14" fmla="*/ 91368 h 93420"/>
                  <a:gd name="connsiteX15" fmla="*/ 23379 w 2406142"/>
                  <a:gd name="connsiteY15" fmla="*/ 85893 h 93420"/>
                  <a:gd name="connsiteX16" fmla="*/ 91123 w 2406142"/>
                  <a:gd name="connsiteY16" fmla="*/ 66392 h 93420"/>
                  <a:gd name="connsiteX17" fmla="*/ 345787 w 2406142"/>
                  <a:gd name="connsiteY17" fmla="*/ 17922 h 93420"/>
                  <a:gd name="connsiteX18" fmla="*/ 729894 w 2406142"/>
                  <a:gd name="connsiteY18" fmla="*/ 1614 h 93420"/>
                  <a:gd name="connsiteX19" fmla="*/ 1198738 w 2406142"/>
                  <a:gd name="connsiteY19" fmla="*/ 44723 h 93420"/>
                  <a:gd name="connsiteX20" fmla="*/ 1440971 w 2406142"/>
                  <a:gd name="connsiteY20" fmla="*/ 69927 h 93420"/>
                  <a:gd name="connsiteX21" fmla="*/ 1667467 w 2406142"/>
                  <a:gd name="connsiteY21" fmla="*/ 83042 h 93420"/>
                  <a:gd name="connsiteX22" fmla="*/ 2051574 w 2406142"/>
                  <a:gd name="connsiteY22" fmla="*/ 85893 h 93420"/>
                  <a:gd name="connsiteX23" fmla="*/ 2310686 w 2406142"/>
                  <a:gd name="connsiteY23" fmla="*/ 80305 h 93420"/>
                  <a:gd name="connsiteX24" fmla="*/ 2381166 w 2406142"/>
                  <a:gd name="connsiteY24" fmla="*/ 78595 h 93420"/>
                  <a:gd name="connsiteX25" fmla="*/ 2399414 w 2406142"/>
                  <a:gd name="connsiteY25" fmla="*/ 78595 h 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6142" h="93420">
                    <a:moveTo>
                      <a:pt x="2406143" y="78481"/>
                    </a:moveTo>
                    <a:cubicBezTo>
                      <a:pt x="2406143" y="78481"/>
                      <a:pt x="2404090" y="78481"/>
                      <a:pt x="2399870" y="79051"/>
                    </a:cubicBezTo>
                    <a:lnTo>
                      <a:pt x="2381623" y="79963"/>
                    </a:lnTo>
                    <a:lnTo>
                      <a:pt x="2311256" y="82814"/>
                    </a:lnTo>
                    <a:cubicBezTo>
                      <a:pt x="2250014" y="85095"/>
                      <a:pt x="2161514" y="88288"/>
                      <a:pt x="2052144" y="90569"/>
                    </a:cubicBezTo>
                    <a:cubicBezTo>
                      <a:pt x="1942774" y="92850"/>
                      <a:pt x="1812647" y="93877"/>
                      <a:pt x="1667695" y="89315"/>
                    </a:cubicBezTo>
                    <a:cubicBezTo>
                      <a:pt x="1595275" y="86806"/>
                      <a:pt x="1519435" y="82814"/>
                      <a:pt x="1440971" y="76428"/>
                    </a:cubicBezTo>
                    <a:cubicBezTo>
                      <a:pt x="1362508" y="70041"/>
                      <a:pt x="1281307" y="61032"/>
                      <a:pt x="1198395" y="51338"/>
                    </a:cubicBezTo>
                    <a:cubicBezTo>
                      <a:pt x="1032687" y="31494"/>
                      <a:pt x="874619" y="12562"/>
                      <a:pt x="730122" y="7772"/>
                    </a:cubicBezTo>
                    <a:cubicBezTo>
                      <a:pt x="602163" y="2857"/>
                      <a:pt x="474009" y="7806"/>
                      <a:pt x="346814" y="22598"/>
                    </a:cubicBezTo>
                    <a:cubicBezTo>
                      <a:pt x="261097" y="32805"/>
                      <a:pt x="176087" y="48270"/>
                      <a:pt x="92263" y="68901"/>
                    </a:cubicBezTo>
                    <a:cubicBezTo>
                      <a:pt x="62611" y="76542"/>
                      <a:pt x="39688" y="82586"/>
                      <a:pt x="23836" y="87148"/>
                    </a:cubicBezTo>
                    <a:lnTo>
                      <a:pt x="6158" y="92052"/>
                    </a:lnTo>
                    <a:cubicBezTo>
                      <a:pt x="2167" y="93078"/>
                      <a:pt x="0" y="93421"/>
                      <a:pt x="0" y="93421"/>
                    </a:cubicBezTo>
                    <a:cubicBezTo>
                      <a:pt x="0" y="93421"/>
                      <a:pt x="1939" y="92622"/>
                      <a:pt x="5930" y="91368"/>
                    </a:cubicBezTo>
                    <a:lnTo>
                      <a:pt x="23379" y="85893"/>
                    </a:lnTo>
                    <a:cubicBezTo>
                      <a:pt x="38776" y="80875"/>
                      <a:pt x="61585" y="74489"/>
                      <a:pt x="91123" y="66392"/>
                    </a:cubicBezTo>
                    <a:cubicBezTo>
                      <a:pt x="174867" y="44723"/>
                      <a:pt x="259934" y="28528"/>
                      <a:pt x="345787" y="17922"/>
                    </a:cubicBezTo>
                    <a:cubicBezTo>
                      <a:pt x="473200" y="2401"/>
                      <a:pt x="601627" y="-3051"/>
                      <a:pt x="729894" y="1614"/>
                    </a:cubicBezTo>
                    <a:cubicBezTo>
                      <a:pt x="874733" y="6061"/>
                      <a:pt x="1033029" y="24423"/>
                      <a:pt x="1198738" y="44723"/>
                    </a:cubicBezTo>
                    <a:cubicBezTo>
                      <a:pt x="1281649" y="54417"/>
                      <a:pt x="1362622" y="63655"/>
                      <a:pt x="1440971" y="69927"/>
                    </a:cubicBezTo>
                    <a:cubicBezTo>
                      <a:pt x="1519321" y="76199"/>
                      <a:pt x="1595162" y="80533"/>
                      <a:pt x="1667467" y="83042"/>
                    </a:cubicBezTo>
                    <a:cubicBezTo>
                      <a:pt x="1811963" y="87946"/>
                      <a:pt x="1942203" y="87376"/>
                      <a:pt x="2051574" y="85893"/>
                    </a:cubicBezTo>
                    <a:cubicBezTo>
                      <a:pt x="2160944" y="84411"/>
                      <a:pt x="2249443" y="81788"/>
                      <a:pt x="2310686" y="80305"/>
                    </a:cubicBezTo>
                    <a:lnTo>
                      <a:pt x="2381166" y="78595"/>
                    </a:lnTo>
                    <a:lnTo>
                      <a:pt x="2399414" y="78595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2E369CBC-AF96-47C2-A7EA-E3CAAA0FFFC5}"/>
                  </a:ext>
                </a:extLst>
              </p:cNvPr>
              <p:cNvSpPr/>
              <p:nvPr/>
            </p:nvSpPr>
            <p:spPr>
              <a:xfrm>
                <a:off x="7563087" y="4276360"/>
                <a:ext cx="2420740" cy="100106"/>
              </a:xfrm>
              <a:custGeom>
                <a:avLst/>
                <a:gdLst>
                  <a:gd name="connsiteX0" fmla="*/ 2420740 w 2420740"/>
                  <a:gd name="connsiteY0" fmla="*/ 33216 h 100106"/>
                  <a:gd name="connsiteX1" fmla="*/ 2329504 w 2420740"/>
                  <a:gd name="connsiteY1" fmla="*/ 62754 h 100106"/>
                  <a:gd name="connsiteX2" fmla="*/ 2071075 w 2420740"/>
                  <a:gd name="connsiteY2" fmla="*/ 99021 h 100106"/>
                  <a:gd name="connsiteX3" fmla="*/ 1890541 w 2420740"/>
                  <a:gd name="connsiteY3" fmla="*/ 96170 h 100106"/>
                  <a:gd name="connsiteX4" fmla="*/ 1684574 w 2420740"/>
                  <a:gd name="connsiteY4" fmla="*/ 75299 h 100106"/>
                  <a:gd name="connsiteX5" fmla="*/ 1214248 w 2420740"/>
                  <a:gd name="connsiteY5" fmla="*/ 16452 h 100106"/>
                  <a:gd name="connsiteX6" fmla="*/ 740729 w 2420740"/>
                  <a:gd name="connsiteY6" fmla="*/ 11434 h 100106"/>
                  <a:gd name="connsiteX7" fmla="*/ 354797 w 2420740"/>
                  <a:gd name="connsiteY7" fmla="*/ 40743 h 100106"/>
                  <a:gd name="connsiteX8" fmla="*/ 95228 w 2420740"/>
                  <a:gd name="connsiteY8" fmla="*/ 68799 h 100106"/>
                  <a:gd name="connsiteX9" fmla="*/ 24634 w 2420740"/>
                  <a:gd name="connsiteY9" fmla="*/ 76554 h 100106"/>
                  <a:gd name="connsiteX10" fmla="*/ 6273 w 2420740"/>
                  <a:gd name="connsiteY10" fmla="*/ 78379 h 100106"/>
                  <a:gd name="connsiteX11" fmla="*/ 0 w 2420740"/>
                  <a:gd name="connsiteY11" fmla="*/ 78379 h 100106"/>
                  <a:gd name="connsiteX12" fmla="*/ 6158 w 2420740"/>
                  <a:gd name="connsiteY12" fmla="*/ 77238 h 100106"/>
                  <a:gd name="connsiteX13" fmla="*/ 24520 w 2420740"/>
                  <a:gd name="connsiteY13" fmla="*/ 74729 h 100106"/>
                  <a:gd name="connsiteX14" fmla="*/ 95342 w 2420740"/>
                  <a:gd name="connsiteY14" fmla="*/ 66176 h 100106"/>
                  <a:gd name="connsiteX15" fmla="*/ 354683 w 2420740"/>
                  <a:gd name="connsiteY15" fmla="*/ 36067 h 100106"/>
                  <a:gd name="connsiteX16" fmla="*/ 740843 w 2420740"/>
                  <a:gd name="connsiteY16" fmla="*/ 5275 h 100106"/>
                  <a:gd name="connsiteX17" fmla="*/ 1215274 w 2420740"/>
                  <a:gd name="connsiteY17" fmla="*/ 9723 h 100106"/>
                  <a:gd name="connsiteX18" fmla="*/ 1685828 w 2420740"/>
                  <a:gd name="connsiteY18" fmla="*/ 69141 h 100106"/>
                  <a:gd name="connsiteX19" fmla="*/ 1891111 w 2420740"/>
                  <a:gd name="connsiteY19" fmla="*/ 90582 h 100106"/>
                  <a:gd name="connsiteX20" fmla="*/ 2070962 w 2420740"/>
                  <a:gd name="connsiteY20" fmla="*/ 94345 h 100106"/>
                  <a:gd name="connsiteX21" fmla="*/ 2328934 w 2420740"/>
                  <a:gd name="connsiteY21" fmla="*/ 60131 h 100106"/>
                  <a:gd name="connsiteX22" fmla="*/ 2368508 w 2420740"/>
                  <a:gd name="connsiteY22" fmla="*/ 49525 h 100106"/>
                  <a:gd name="connsiteX23" fmla="*/ 2397133 w 2420740"/>
                  <a:gd name="connsiteY23" fmla="*/ 40629 h 100106"/>
                  <a:gd name="connsiteX24" fmla="*/ 2414696 w 2420740"/>
                  <a:gd name="connsiteY24" fmla="*/ 34927 h 100106"/>
                  <a:gd name="connsiteX25" fmla="*/ 2420740 w 2420740"/>
                  <a:gd name="connsiteY25" fmla="*/ 33216 h 10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20740" h="100106">
                    <a:moveTo>
                      <a:pt x="2420740" y="33216"/>
                    </a:moveTo>
                    <a:cubicBezTo>
                      <a:pt x="2391009" y="45043"/>
                      <a:pt x="2360524" y="54908"/>
                      <a:pt x="2329504" y="62754"/>
                    </a:cubicBezTo>
                    <a:cubicBezTo>
                      <a:pt x="2244973" y="84366"/>
                      <a:pt x="2158298" y="96523"/>
                      <a:pt x="2071075" y="99021"/>
                    </a:cubicBezTo>
                    <a:cubicBezTo>
                      <a:pt x="2015877" y="101188"/>
                      <a:pt x="1955319" y="100047"/>
                      <a:pt x="1890541" y="96170"/>
                    </a:cubicBezTo>
                    <a:cubicBezTo>
                      <a:pt x="1825763" y="92292"/>
                      <a:pt x="1756879" y="84765"/>
                      <a:pt x="1684574" y="75299"/>
                    </a:cubicBezTo>
                    <a:cubicBezTo>
                      <a:pt x="1539849" y="56938"/>
                      <a:pt x="1381895" y="28997"/>
                      <a:pt x="1214248" y="16452"/>
                    </a:cubicBezTo>
                    <a:cubicBezTo>
                      <a:pt x="1056659" y="5195"/>
                      <a:pt x="898523" y="3519"/>
                      <a:pt x="740729" y="11434"/>
                    </a:cubicBezTo>
                    <a:cubicBezTo>
                      <a:pt x="595206" y="17820"/>
                      <a:pt x="464395" y="30023"/>
                      <a:pt x="354797" y="40743"/>
                    </a:cubicBezTo>
                    <a:cubicBezTo>
                      <a:pt x="245199" y="51464"/>
                      <a:pt x="156471" y="61956"/>
                      <a:pt x="95228" y="68799"/>
                    </a:cubicBezTo>
                    <a:lnTo>
                      <a:pt x="24634" y="76554"/>
                    </a:lnTo>
                    <a:lnTo>
                      <a:pt x="6273" y="78379"/>
                    </a:lnTo>
                    <a:cubicBezTo>
                      <a:pt x="2167" y="78379"/>
                      <a:pt x="0" y="78379"/>
                      <a:pt x="0" y="78379"/>
                    </a:cubicBezTo>
                    <a:lnTo>
                      <a:pt x="6158" y="77238"/>
                    </a:lnTo>
                    <a:lnTo>
                      <a:pt x="24520" y="74729"/>
                    </a:lnTo>
                    <a:lnTo>
                      <a:pt x="95342" y="66176"/>
                    </a:lnTo>
                    <a:cubicBezTo>
                      <a:pt x="156471" y="58534"/>
                      <a:pt x="245085" y="47700"/>
                      <a:pt x="354683" y="36067"/>
                    </a:cubicBezTo>
                    <a:cubicBezTo>
                      <a:pt x="464281" y="24435"/>
                      <a:pt x="595206" y="12004"/>
                      <a:pt x="740843" y="5275"/>
                    </a:cubicBezTo>
                    <a:cubicBezTo>
                      <a:pt x="898922" y="-3016"/>
                      <a:pt x="1057378" y="-1534"/>
                      <a:pt x="1215274" y="9723"/>
                    </a:cubicBezTo>
                    <a:cubicBezTo>
                      <a:pt x="1383264" y="22268"/>
                      <a:pt x="1541332" y="50551"/>
                      <a:pt x="1685828" y="69141"/>
                    </a:cubicBezTo>
                    <a:cubicBezTo>
                      <a:pt x="1758019" y="78721"/>
                      <a:pt x="1826789" y="86248"/>
                      <a:pt x="1891111" y="90582"/>
                    </a:cubicBezTo>
                    <a:cubicBezTo>
                      <a:pt x="1955433" y="94915"/>
                      <a:pt x="2016561" y="96170"/>
                      <a:pt x="2070962" y="94345"/>
                    </a:cubicBezTo>
                    <a:cubicBezTo>
                      <a:pt x="2157933" y="92224"/>
                      <a:pt x="2244414" y="80751"/>
                      <a:pt x="2328934" y="60131"/>
                    </a:cubicBezTo>
                    <a:cubicBezTo>
                      <a:pt x="2343874" y="56482"/>
                      <a:pt x="2357103" y="52946"/>
                      <a:pt x="2368508" y="49525"/>
                    </a:cubicBezTo>
                    <a:cubicBezTo>
                      <a:pt x="2379912" y="46103"/>
                      <a:pt x="2389492" y="43366"/>
                      <a:pt x="2397133" y="40629"/>
                    </a:cubicBezTo>
                    <a:lnTo>
                      <a:pt x="2414696" y="34927"/>
                    </a:lnTo>
                    <a:cubicBezTo>
                      <a:pt x="2418688" y="33672"/>
                      <a:pt x="2420740" y="33216"/>
                      <a:pt x="2420740" y="332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2747A549-9370-4B71-9F79-2754011BBB8A}"/>
                  </a:ext>
                </a:extLst>
              </p:cNvPr>
              <p:cNvSpPr/>
              <p:nvPr/>
            </p:nvSpPr>
            <p:spPr>
              <a:xfrm>
                <a:off x="7559438" y="4398216"/>
                <a:ext cx="1129490" cy="207283"/>
              </a:xfrm>
              <a:custGeom>
                <a:avLst/>
                <a:gdLst>
                  <a:gd name="connsiteX0" fmla="*/ 940537 w 1129490"/>
                  <a:gd name="connsiteY0" fmla="*/ 99536 h 207283"/>
                  <a:gd name="connsiteX1" fmla="*/ 933923 w 1129490"/>
                  <a:gd name="connsiteY1" fmla="*/ 101475 h 207283"/>
                  <a:gd name="connsiteX2" fmla="*/ 914079 w 1129490"/>
                  <a:gd name="connsiteY2" fmla="*/ 106493 h 207283"/>
                  <a:gd name="connsiteX3" fmla="*/ 837440 w 1129490"/>
                  <a:gd name="connsiteY3" fmla="*/ 123144 h 207283"/>
                  <a:gd name="connsiteX4" fmla="*/ 550386 w 1129490"/>
                  <a:gd name="connsiteY4" fmla="*/ 151541 h 207283"/>
                  <a:gd name="connsiteX5" fmla="*/ 454701 w 1129490"/>
                  <a:gd name="connsiteY5" fmla="*/ 149945 h 207283"/>
                  <a:gd name="connsiteX6" fmla="*/ 403837 w 1129490"/>
                  <a:gd name="connsiteY6" fmla="*/ 146866 h 207283"/>
                  <a:gd name="connsiteX7" fmla="*/ 351148 w 1129490"/>
                  <a:gd name="connsiteY7" fmla="*/ 139338 h 207283"/>
                  <a:gd name="connsiteX8" fmla="*/ 326171 w 1129490"/>
                  <a:gd name="connsiteY8" fmla="*/ 126793 h 207283"/>
                  <a:gd name="connsiteX9" fmla="*/ 317082 w 1129490"/>
                  <a:gd name="connsiteY9" fmla="*/ 80912 h 207283"/>
                  <a:gd name="connsiteX10" fmla="*/ 322750 w 1129490"/>
                  <a:gd name="connsiteY10" fmla="*/ 74446 h 207283"/>
                  <a:gd name="connsiteX11" fmla="*/ 348068 w 1129490"/>
                  <a:gd name="connsiteY11" fmla="*/ 59506 h 207283"/>
                  <a:gd name="connsiteX12" fmla="*/ 462114 w 1129490"/>
                  <a:gd name="connsiteY12" fmla="*/ 30538 h 207283"/>
                  <a:gd name="connsiteX13" fmla="*/ 984217 w 1129490"/>
                  <a:gd name="connsiteY13" fmla="*/ 17081 h 207283"/>
                  <a:gd name="connsiteX14" fmla="*/ 1052645 w 1129490"/>
                  <a:gd name="connsiteY14" fmla="*/ 29170 h 207283"/>
                  <a:gd name="connsiteX15" fmla="*/ 1115142 w 1129490"/>
                  <a:gd name="connsiteY15" fmla="*/ 59050 h 207283"/>
                  <a:gd name="connsiteX16" fmla="*/ 1129398 w 1129490"/>
                  <a:gd name="connsiteY16" fmla="*/ 91439 h 207283"/>
                  <a:gd name="connsiteX17" fmla="*/ 1121414 w 1129490"/>
                  <a:gd name="connsiteY17" fmla="*/ 125653 h 207283"/>
                  <a:gd name="connsiteX18" fmla="*/ 1098605 w 1129490"/>
                  <a:gd name="connsiteY18" fmla="*/ 151769 h 207283"/>
                  <a:gd name="connsiteX19" fmla="*/ 1068611 w 1129490"/>
                  <a:gd name="connsiteY19" fmla="*/ 167394 h 207283"/>
                  <a:gd name="connsiteX20" fmla="*/ 1004289 w 1129490"/>
                  <a:gd name="connsiteY20" fmla="*/ 180395 h 207283"/>
                  <a:gd name="connsiteX21" fmla="*/ 940765 w 1129490"/>
                  <a:gd name="connsiteY21" fmla="*/ 188492 h 207283"/>
                  <a:gd name="connsiteX22" fmla="*/ 817596 w 1129490"/>
                  <a:gd name="connsiteY22" fmla="*/ 199897 h 207283"/>
                  <a:gd name="connsiteX23" fmla="*/ 389695 w 1129490"/>
                  <a:gd name="connsiteY23" fmla="*/ 198756 h 207283"/>
                  <a:gd name="connsiteX24" fmla="*/ 103554 w 1129490"/>
                  <a:gd name="connsiteY24" fmla="*/ 161691 h 207283"/>
                  <a:gd name="connsiteX25" fmla="*/ 26573 w 1129490"/>
                  <a:gd name="connsiteY25" fmla="*/ 146409 h 207283"/>
                  <a:gd name="connsiteX26" fmla="*/ 6729 w 1129490"/>
                  <a:gd name="connsiteY26" fmla="*/ 141961 h 207283"/>
                  <a:gd name="connsiteX27" fmla="*/ 0 w 1129490"/>
                  <a:gd name="connsiteY27" fmla="*/ 140251 h 207283"/>
                  <a:gd name="connsiteX28" fmla="*/ 6843 w 1129490"/>
                  <a:gd name="connsiteY28" fmla="*/ 141277 h 207283"/>
                  <a:gd name="connsiteX29" fmla="*/ 26915 w 1129490"/>
                  <a:gd name="connsiteY29" fmla="*/ 145041 h 207283"/>
                  <a:gd name="connsiteX30" fmla="*/ 104010 w 1129490"/>
                  <a:gd name="connsiteY30" fmla="*/ 159182 h 207283"/>
                  <a:gd name="connsiteX31" fmla="*/ 390037 w 1129490"/>
                  <a:gd name="connsiteY31" fmla="*/ 193396 h 207283"/>
                  <a:gd name="connsiteX32" fmla="*/ 817140 w 1129490"/>
                  <a:gd name="connsiteY32" fmla="*/ 193396 h 207283"/>
                  <a:gd name="connsiteX33" fmla="*/ 940081 w 1129490"/>
                  <a:gd name="connsiteY33" fmla="*/ 181992 h 207283"/>
                  <a:gd name="connsiteX34" fmla="*/ 1003377 w 1129490"/>
                  <a:gd name="connsiteY34" fmla="*/ 173894 h 207283"/>
                  <a:gd name="connsiteX35" fmla="*/ 1066444 w 1129490"/>
                  <a:gd name="connsiteY35" fmla="*/ 161121 h 207283"/>
                  <a:gd name="connsiteX36" fmla="*/ 1115256 w 1129490"/>
                  <a:gd name="connsiteY36" fmla="*/ 122345 h 207283"/>
                  <a:gd name="connsiteX37" fmla="*/ 1122441 w 1129490"/>
                  <a:gd name="connsiteY37" fmla="*/ 91895 h 207283"/>
                  <a:gd name="connsiteX38" fmla="*/ 1109896 w 1129490"/>
                  <a:gd name="connsiteY38" fmla="*/ 63612 h 207283"/>
                  <a:gd name="connsiteX39" fmla="*/ 1050820 w 1129490"/>
                  <a:gd name="connsiteY39" fmla="*/ 35671 h 207283"/>
                  <a:gd name="connsiteX40" fmla="*/ 982392 w 1129490"/>
                  <a:gd name="connsiteY40" fmla="*/ 23696 h 207283"/>
                  <a:gd name="connsiteX41" fmla="*/ 463939 w 1129490"/>
                  <a:gd name="connsiteY41" fmla="*/ 36583 h 207283"/>
                  <a:gd name="connsiteX42" fmla="*/ 349893 w 1129490"/>
                  <a:gd name="connsiteY42" fmla="*/ 65094 h 207283"/>
                  <a:gd name="connsiteX43" fmla="*/ 327084 w 1129490"/>
                  <a:gd name="connsiteY43" fmla="*/ 78666 h 207283"/>
                  <a:gd name="connsiteX44" fmla="*/ 317504 w 1129490"/>
                  <a:gd name="connsiteY44" fmla="*/ 101475 h 207283"/>
                  <a:gd name="connsiteX45" fmla="*/ 329821 w 1129490"/>
                  <a:gd name="connsiteY45" fmla="*/ 122459 h 207283"/>
                  <a:gd name="connsiteX46" fmla="*/ 352630 w 1129490"/>
                  <a:gd name="connsiteY46" fmla="*/ 133864 h 207283"/>
                  <a:gd name="connsiteX47" fmla="*/ 404179 w 1129490"/>
                  <a:gd name="connsiteY47" fmla="*/ 141391 h 207283"/>
                  <a:gd name="connsiteX48" fmla="*/ 454815 w 1129490"/>
                  <a:gd name="connsiteY48" fmla="*/ 144699 h 207283"/>
                  <a:gd name="connsiteX49" fmla="*/ 550158 w 1129490"/>
                  <a:gd name="connsiteY49" fmla="*/ 146637 h 207283"/>
                  <a:gd name="connsiteX50" fmla="*/ 836755 w 1129490"/>
                  <a:gd name="connsiteY50" fmla="*/ 120407 h 207283"/>
                  <a:gd name="connsiteX51" fmla="*/ 913622 w 1129490"/>
                  <a:gd name="connsiteY51" fmla="*/ 105125 h 207283"/>
                  <a:gd name="connsiteX52" fmla="*/ 933580 w 1129490"/>
                  <a:gd name="connsiteY52" fmla="*/ 100677 h 20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9490" h="207283">
                    <a:moveTo>
                      <a:pt x="940537" y="99536"/>
                    </a:moveTo>
                    <a:cubicBezTo>
                      <a:pt x="940537" y="99536"/>
                      <a:pt x="938256" y="100335"/>
                      <a:pt x="933923" y="101475"/>
                    </a:cubicBezTo>
                    <a:lnTo>
                      <a:pt x="914079" y="106493"/>
                    </a:lnTo>
                    <a:cubicBezTo>
                      <a:pt x="896630" y="110827"/>
                      <a:pt x="870855" y="116643"/>
                      <a:pt x="837440" y="123144"/>
                    </a:cubicBezTo>
                    <a:cubicBezTo>
                      <a:pt x="742736" y="140753"/>
                      <a:pt x="646709" y="150253"/>
                      <a:pt x="550386" y="151541"/>
                    </a:cubicBezTo>
                    <a:cubicBezTo>
                      <a:pt x="519822" y="151541"/>
                      <a:pt x="487889" y="151541"/>
                      <a:pt x="454701" y="149945"/>
                    </a:cubicBezTo>
                    <a:cubicBezTo>
                      <a:pt x="438051" y="149146"/>
                      <a:pt x="421058" y="148234"/>
                      <a:pt x="403837" y="146866"/>
                    </a:cubicBezTo>
                    <a:cubicBezTo>
                      <a:pt x="386046" y="146398"/>
                      <a:pt x="368357" y="143877"/>
                      <a:pt x="351148" y="139338"/>
                    </a:cubicBezTo>
                    <a:cubicBezTo>
                      <a:pt x="342127" y="136715"/>
                      <a:pt x="333664" y="132461"/>
                      <a:pt x="326171" y="126793"/>
                    </a:cubicBezTo>
                    <a:cubicBezTo>
                      <a:pt x="310992" y="116632"/>
                      <a:pt x="306920" y="96092"/>
                      <a:pt x="317082" y="80912"/>
                    </a:cubicBezTo>
                    <a:cubicBezTo>
                      <a:pt x="318679" y="78518"/>
                      <a:pt x="320583" y="76351"/>
                      <a:pt x="322750" y="74446"/>
                    </a:cubicBezTo>
                    <a:cubicBezTo>
                      <a:pt x="330152" y="67888"/>
                      <a:pt x="338751" y="62814"/>
                      <a:pt x="348068" y="59506"/>
                    </a:cubicBezTo>
                    <a:cubicBezTo>
                      <a:pt x="385555" y="47885"/>
                      <a:pt x="423624" y="38214"/>
                      <a:pt x="462114" y="30538"/>
                    </a:cubicBezTo>
                    <a:cubicBezTo>
                      <a:pt x="633959" y="-5010"/>
                      <a:pt x="810764" y="-9560"/>
                      <a:pt x="984217" y="17081"/>
                    </a:cubicBezTo>
                    <a:cubicBezTo>
                      <a:pt x="1007026" y="20274"/>
                      <a:pt x="1029835" y="24836"/>
                      <a:pt x="1052645" y="29170"/>
                    </a:cubicBezTo>
                    <a:cubicBezTo>
                      <a:pt x="1075967" y="32774"/>
                      <a:pt x="1097704" y="43163"/>
                      <a:pt x="1115142" y="59050"/>
                    </a:cubicBezTo>
                    <a:cubicBezTo>
                      <a:pt x="1123444" y="67911"/>
                      <a:pt x="1128474" y="79339"/>
                      <a:pt x="1129398" y="91439"/>
                    </a:cubicBezTo>
                    <a:cubicBezTo>
                      <a:pt x="1130048" y="103368"/>
                      <a:pt x="1127276" y="115240"/>
                      <a:pt x="1121414" y="125653"/>
                    </a:cubicBezTo>
                    <a:cubicBezTo>
                      <a:pt x="1115712" y="135860"/>
                      <a:pt x="1107945" y="144756"/>
                      <a:pt x="1098605" y="151769"/>
                    </a:cubicBezTo>
                    <a:cubicBezTo>
                      <a:pt x="1089459" y="158464"/>
                      <a:pt x="1079343" y="163733"/>
                      <a:pt x="1068611" y="167394"/>
                    </a:cubicBezTo>
                    <a:cubicBezTo>
                      <a:pt x="1047672" y="173906"/>
                      <a:pt x="1026118" y="178262"/>
                      <a:pt x="1004289" y="180395"/>
                    </a:cubicBezTo>
                    <a:cubicBezTo>
                      <a:pt x="982848" y="183132"/>
                      <a:pt x="961750" y="186211"/>
                      <a:pt x="940765" y="188492"/>
                    </a:cubicBezTo>
                    <a:cubicBezTo>
                      <a:pt x="898911" y="193282"/>
                      <a:pt x="857740" y="197046"/>
                      <a:pt x="817596" y="199897"/>
                    </a:cubicBezTo>
                    <a:cubicBezTo>
                      <a:pt x="675130" y="210115"/>
                      <a:pt x="532104" y="209728"/>
                      <a:pt x="389695" y="198756"/>
                    </a:cubicBezTo>
                    <a:cubicBezTo>
                      <a:pt x="293748" y="191264"/>
                      <a:pt x="198246" y="178901"/>
                      <a:pt x="103554" y="161691"/>
                    </a:cubicBezTo>
                    <a:cubicBezTo>
                      <a:pt x="70024" y="155647"/>
                      <a:pt x="44136" y="150287"/>
                      <a:pt x="26573" y="146409"/>
                    </a:cubicBezTo>
                    <a:lnTo>
                      <a:pt x="6729" y="141961"/>
                    </a:lnTo>
                    <a:lnTo>
                      <a:pt x="0" y="140251"/>
                    </a:lnTo>
                    <a:lnTo>
                      <a:pt x="6843" y="141277"/>
                    </a:lnTo>
                    <a:lnTo>
                      <a:pt x="26915" y="145041"/>
                    </a:lnTo>
                    <a:cubicBezTo>
                      <a:pt x="44478" y="148576"/>
                      <a:pt x="70480" y="153480"/>
                      <a:pt x="104010" y="159182"/>
                    </a:cubicBezTo>
                    <a:cubicBezTo>
                      <a:pt x="171069" y="170587"/>
                      <a:pt x="268692" y="185185"/>
                      <a:pt x="390037" y="193396"/>
                    </a:cubicBezTo>
                    <a:cubicBezTo>
                      <a:pt x="532218" y="203808"/>
                      <a:pt x="674958" y="203808"/>
                      <a:pt x="817140" y="193396"/>
                    </a:cubicBezTo>
                    <a:cubicBezTo>
                      <a:pt x="857170" y="190317"/>
                      <a:pt x="898226" y="186439"/>
                      <a:pt x="940081" y="181992"/>
                    </a:cubicBezTo>
                    <a:cubicBezTo>
                      <a:pt x="960952" y="179711"/>
                      <a:pt x="982050" y="176631"/>
                      <a:pt x="1003377" y="173894"/>
                    </a:cubicBezTo>
                    <a:cubicBezTo>
                      <a:pt x="1024772" y="171762"/>
                      <a:pt x="1045904" y="167485"/>
                      <a:pt x="1066444" y="161121"/>
                    </a:cubicBezTo>
                    <a:cubicBezTo>
                      <a:pt x="1087052" y="154883"/>
                      <a:pt x="1104513" y="141015"/>
                      <a:pt x="1115256" y="122345"/>
                    </a:cubicBezTo>
                    <a:cubicBezTo>
                      <a:pt x="1120445" y="113062"/>
                      <a:pt x="1122931" y="102513"/>
                      <a:pt x="1122441" y="91895"/>
                    </a:cubicBezTo>
                    <a:cubicBezTo>
                      <a:pt x="1121631" y="81300"/>
                      <a:pt x="1117206" y="71321"/>
                      <a:pt x="1109896" y="63612"/>
                    </a:cubicBezTo>
                    <a:cubicBezTo>
                      <a:pt x="1093348" y="48740"/>
                      <a:pt x="1072819" y="39023"/>
                      <a:pt x="1050820" y="35671"/>
                    </a:cubicBezTo>
                    <a:cubicBezTo>
                      <a:pt x="1028011" y="31451"/>
                      <a:pt x="1005201" y="26889"/>
                      <a:pt x="982392" y="23696"/>
                    </a:cubicBezTo>
                    <a:cubicBezTo>
                      <a:pt x="810171" y="-2672"/>
                      <a:pt x="634643" y="1685"/>
                      <a:pt x="463939" y="36583"/>
                    </a:cubicBezTo>
                    <a:cubicBezTo>
                      <a:pt x="425460" y="44110"/>
                      <a:pt x="387391" y="53622"/>
                      <a:pt x="349893" y="65094"/>
                    </a:cubicBezTo>
                    <a:cubicBezTo>
                      <a:pt x="341488" y="68105"/>
                      <a:pt x="333744" y="72713"/>
                      <a:pt x="327084" y="78666"/>
                    </a:cubicBezTo>
                    <a:cubicBezTo>
                      <a:pt x="320572" y="84402"/>
                      <a:pt x="317048" y="92807"/>
                      <a:pt x="317504" y="101475"/>
                    </a:cubicBezTo>
                    <a:cubicBezTo>
                      <a:pt x="318359" y="109926"/>
                      <a:pt x="322853" y="117590"/>
                      <a:pt x="329821" y="122459"/>
                    </a:cubicBezTo>
                    <a:cubicBezTo>
                      <a:pt x="336686" y="127580"/>
                      <a:pt x="344419" y="131435"/>
                      <a:pt x="352630" y="133864"/>
                    </a:cubicBezTo>
                    <a:cubicBezTo>
                      <a:pt x="369452" y="138415"/>
                      <a:pt x="386753" y="140946"/>
                      <a:pt x="404179" y="141391"/>
                    </a:cubicBezTo>
                    <a:cubicBezTo>
                      <a:pt x="421286" y="142874"/>
                      <a:pt x="438393" y="143786"/>
                      <a:pt x="454815" y="144699"/>
                    </a:cubicBezTo>
                    <a:cubicBezTo>
                      <a:pt x="487889" y="146295"/>
                      <a:pt x="519822" y="146866"/>
                      <a:pt x="550158" y="146637"/>
                    </a:cubicBezTo>
                    <a:cubicBezTo>
                      <a:pt x="646253" y="145873"/>
                      <a:pt x="742120" y="137092"/>
                      <a:pt x="836755" y="120407"/>
                    </a:cubicBezTo>
                    <a:cubicBezTo>
                      <a:pt x="870285" y="114362"/>
                      <a:pt x="896173" y="109002"/>
                      <a:pt x="913622" y="105125"/>
                    </a:cubicBezTo>
                    <a:lnTo>
                      <a:pt x="933580" y="100677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15D027A1-882B-4E3B-ACB5-6C3FA48F61A2}"/>
                  </a:ext>
                </a:extLst>
              </p:cNvPr>
              <p:cNvSpPr/>
              <p:nvPr/>
            </p:nvSpPr>
            <p:spPr>
              <a:xfrm>
                <a:off x="8656446" y="4527429"/>
                <a:ext cx="1247321" cy="120179"/>
              </a:xfrm>
              <a:custGeom>
                <a:avLst/>
                <a:gdLst>
                  <a:gd name="connsiteX0" fmla="*/ 1247321 w 1247321"/>
                  <a:gd name="connsiteY0" fmla="*/ 56656 h 120179"/>
                  <a:gd name="connsiteX1" fmla="*/ 1244014 w 1247321"/>
                  <a:gd name="connsiteY1" fmla="*/ 56656 h 120179"/>
                  <a:gd name="connsiteX2" fmla="*/ 1234548 w 1247321"/>
                  <a:gd name="connsiteY2" fmla="*/ 55060 h 120179"/>
                  <a:gd name="connsiteX3" fmla="*/ 1198395 w 1247321"/>
                  <a:gd name="connsiteY3" fmla="*/ 48559 h 120179"/>
                  <a:gd name="connsiteX4" fmla="*/ 1141372 w 1247321"/>
                  <a:gd name="connsiteY4" fmla="*/ 38865 h 120179"/>
                  <a:gd name="connsiteX5" fmla="*/ 1065076 w 1247321"/>
                  <a:gd name="connsiteY5" fmla="*/ 27460 h 120179"/>
                  <a:gd name="connsiteX6" fmla="*/ 1020598 w 1247321"/>
                  <a:gd name="connsiteY6" fmla="*/ 21986 h 120179"/>
                  <a:gd name="connsiteX7" fmla="*/ 972242 w 1247321"/>
                  <a:gd name="connsiteY7" fmla="*/ 17310 h 120179"/>
                  <a:gd name="connsiteX8" fmla="*/ 865381 w 1247321"/>
                  <a:gd name="connsiteY8" fmla="*/ 9669 h 120179"/>
                  <a:gd name="connsiteX9" fmla="*/ 619954 w 1247321"/>
                  <a:gd name="connsiteY9" fmla="*/ 9669 h 120179"/>
                  <a:gd name="connsiteX10" fmla="*/ 375554 w 1247321"/>
                  <a:gd name="connsiteY10" fmla="*/ 34531 h 120179"/>
                  <a:gd name="connsiteX11" fmla="*/ 270061 w 1247321"/>
                  <a:gd name="connsiteY11" fmla="*/ 53006 h 120179"/>
                  <a:gd name="connsiteX12" fmla="*/ 222390 w 1247321"/>
                  <a:gd name="connsiteY12" fmla="*/ 62587 h 120179"/>
                  <a:gd name="connsiteX13" fmla="*/ 178710 w 1247321"/>
                  <a:gd name="connsiteY13" fmla="*/ 72622 h 120179"/>
                  <a:gd name="connsiteX14" fmla="*/ 103896 w 1247321"/>
                  <a:gd name="connsiteY14" fmla="*/ 91326 h 120179"/>
                  <a:gd name="connsiteX15" fmla="*/ 47899 w 1247321"/>
                  <a:gd name="connsiteY15" fmla="*/ 106836 h 120179"/>
                  <a:gd name="connsiteX16" fmla="*/ 12431 w 1247321"/>
                  <a:gd name="connsiteY16" fmla="*/ 116986 h 120179"/>
                  <a:gd name="connsiteX17" fmla="*/ 3193 w 1247321"/>
                  <a:gd name="connsiteY17" fmla="*/ 119495 h 120179"/>
                  <a:gd name="connsiteX18" fmla="*/ 0 w 1247321"/>
                  <a:gd name="connsiteY18" fmla="*/ 120180 h 120179"/>
                  <a:gd name="connsiteX19" fmla="*/ 2965 w 1247321"/>
                  <a:gd name="connsiteY19" fmla="*/ 118811 h 120179"/>
                  <a:gd name="connsiteX20" fmla="*/ 12089 w 1247321"/>
                  <a:gd name="connsiteY20" fmla="*/ 115732 h 120179"/>
                  <a:gd name="connsiteX21" fmla="*/ 47101 w 1247321"/>
                  <a:gd name="connsiteY21" fmla="*/ 104327 h 120179"/>
                  <a:gd name="connsiteX22" fmla="*/ 102984 w 1247321"/>
                  <a:gd name="connsiteY22" fmla="*/ 87677 h 120179"/>
                  <a:gd name="connsiteX23" fmla="*/ 177570 w 1247321"/>
                  <a:gd name="connsiteY23" fmla="*/ 67947 h 120179"/>
                  <a:gd name="connsiteX24" fmla="*/ 221249 w 1247321"/>
                  <a:gd name="connsiteY24" fmla="*/ 57454 h 120179"/>
                  <a:gd name="connsiteX25" fmla="*/ 268921 w 1247321"/>
                  <a:gd name="connsiteY25" fmla="*/ 47532 h 120179"/>
                  <a:gd name="connsiteX26" fmla="*/ 374641 w 1247321"/>
                  <a:gd name="connsiteY26" fmla="*/ 28373 h 120179"/>
                  <a:gd name="connsiteX27" fmla="*/ 619612 w 1247321"/>
                  <a:gd name="connsiteY27" fmla="*/ 3055 h 120179"/>
                  <a:gd name="connsiteX28" fmla="*/ 865723 w 1247321"/>
                  <a:gd name="connsiteY28" fmla="*/ 3055 h 120179"/>
                  <a:gd name="connsiteX29" fmla="*/ 972812 w 1247321"/>
                  <a:gd name="connsiteY29" fmla="*/ 11266 h 120179"/>
                  <a:gd name="connsiteX30" fmla="*/ 1021282 w 1247321"/>
                  <a:gd name="connsiteY30" fmla="*/ 16398 h 120179"/>
                  <a:gd name="connsiteX31" fmla="*/ 1065760 w 1247321"/>
                  <a:gd name="connsiteY31" fmla="*/ 22328 h 120179"/>
                  <a:gd name="connsiteX32" fmla="*/ 1142057 w 1247321"/>
                  <a:gd name="connsiteY32" fmla="*/ 33733 h 120179"/>
                  <a:gd name="connsiteX33" fmla="*/ 1199080 w 1247321"/>
                  <a:gd name="connsiteY33" fmla="*/ 45138 h 120179"/>
                  <a:gd name="connsiteX34" fmla="*/ 1235118 w 1247321"/>
                  <a:gd name="connsiteY34" fmla="*/ 52893 h 120179"/>
                  <a:gd name="connsiteX35" fmla="*/ 1244356 w 1247321"/>
                  <a:gd name="connsiteY35" fmla="*/ 55060 h 120179"/>
                  <a:gd name="connsiteX36" fmla="*/ 1247321 w 1247321"/>
                  <a:gd name="connsiteY36" fmla="*/ 56656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7321" h="120179">
                    <a:moveTo>
                      <a:pt x="1247321" y="56656"/>
                    </a:moveTo>
                    <a:lnTo>
                      <a:pt x="1244014" y="56656"/>
                    </a:lnTo>
                    <a:lnTo>
                      <a:pt x="1234548" y="55060"/>
                    </a:lnTo>
                    <a:lnTo>
                      <a:pt x="1198395" y="48559"/>
                    </a:lnTo>
                    <a:cubicBezTo>
                      <a:pt x="1182657" y="45594"/>
                      <a:pt x="1163383" y="42058"/>
                      <a:pt x="1141372" y="38865"/>
                    </a:cubicBezTo>
                    <a:cubicBezTo>
                      <a:pt x="1119362" y="35672"/>
                      <a:pt x="1093473" y="30882"/>
                      <a:pt x="1065076" y="27460"/>
                    </a:cubicBezTo>
                    <a:lnTo>
                      <a:pt x="1020598" y="21986"/>
                    </a:lnTo>
                    <a:cubicBezTo>
                      <a:pt x="1005201" y="20047"/>
                      <a:pt x="989007" y="18907"/>
                      <a:pt x="972242" y="17310"/>
                    </a:cubicBezTo>
                    <a:cubicBezTo>
                      <a:pt x="938941" y="13775"/>
                      <a:pt x="903016" y="11950"/>
                      <a:pt x="865381" y="9669"/>
                    </a:cubicBezTo>
                    <a:cubicBezTo>
                      <a:pt x="789997" y="6362"/>
                      <a:pt x="706971" y="5792"/>
                      <a:pt x="619954" y="9669"/>
                    </a:cubicBezTo>
                    <a:cubicBezTo>
                      <a:pt x="532937" y="13547"/>
                      <a:pt x="450254" y="23583"/>
                      <a:pt x="375554" y="34531"/>
                    </a:cubicBezTo>
                    <a:cubicBezTo>
                      <a:pt x="338374" y="40575"/>
                      <a:pt x="302906" y="45936"/>
                      <a:pt x="270061" y="53006"/>
                    </a:cubicBezTo>
                    <a:cubicBezTo>
                      <a:pt x="253524" y="56314"/>
                      <a:pt x="237558" y="59051"/>
                      <a:pt x="222390" y="62587"/>
                    </a:cubicBezTo>
                    <a:lnTo>
                      <a:pt x="178710" y="72622"/>
                    </a:lnTo>
                    <a:cubicBezTo>
                      <a:pt x="150769" y="78553"/>
                      <a:pt x="125907" y="85738"/>
                      <a:pt x="103896" y="91326"/>
                    </a:cubicBezTo>
                    <a:cubicBezTo>
                      <a:pt x="81885" y="96914"/>
                      <a:pt x="63182" y="102731"/>
                      <a:pt x="47899" y="106836"/>
                    </a:cubicBezTo>
                    <a:lnTo>
                      <a:pt x="12431" y="116986"/>
                    </a:lnTo>
                    <a:lnTo>
                      <a:pt x="3193" y="119495"/>
                    </a:lnTo>
                    <a:cubicBezTo>
                      <a:pt x="2167" y="119872"/>
                      <a:pt x="1095" y="120111"/>
                      <a:pt x="0" y="120180"/>
                    </a:cubicBezTo>
                    <a:lnTo>
                      <a:pt x="2965" y="118811"/>
                    </a:lnTo>
                    <a:lnTo>
                      <a:pt x="12089" y="115732"/>
                    </a:lnTo>
                    <a:lnTo>
                      <a:pt x="47101" y="104327"/>
                    </a:lnTo>
                    <a:cubicBezTo>
                      <a:pt x="62269" y="99423"/>
                      <a:pt x="81315" y="93493"/>
                      <a:pt x="102984" y="87677"/>
                    </a:cubicBezTo>
                    <a:cubicBezTo>
                      <a:pt x="124652" y="81860"/>
                      <a:pt x="149742" y="74219"/>
                      <a:pt x="177570" y="67947"/>
                    </a:cubicBezTo>
                    <a:lnTo>
                      <a:pt x="221249" y="57454"/>
                    </a:lnTo>
                    <a:cubicBezTo>
                      <a:pt x="236531" y="53919"/>
                      <a:pt x="252498" y="50954"/>
                      <a:pt x="268921" y="47532"/>
                    </a:cubicBezTo>
                    <a:cubicBezTo>
                      <a:pt x="301880" y="40347"/>
                      <a:pt x="337348" y="34759"/>
                      <a:pt x="374641" y="28373"/>
                    </a:cubicBezTo>
                    <a:cubicBezTo>
                      <a:pt x="449456" y="16968"/>
                      <a:pt x="532253" y="7730"/>
                      <a:pt x="619612" y="3055"/>
                    </a:cubicBezTo>
                    <a:cubicBezTo>
                      <a:pt x="706971" y="-1621"/>
                      <a:pt x="790111" y="-367"/>
                      <a:pt x="865723" y="3055"/>
                    </a:cubicBezTo>
                    <a:cubicBezTo>
                      <a:pt x="903473" y="5564"/>
                      <a:pt x="939397" y="7502"/>
                      <a:pt x="972812" y="11266"/>
                    </a:cubicBezTo>
                    <a:cubicBezTo>
                      <a:pt x="989577" y="13090"/>
                      <a:pt x="1005772" y="14345"/>
                      <a:pt x="1021282" y="16398"/>
                    </a:cubicBezTo>
                    <a:lnTo>
                      <a:pt x="1065760" y="22328"/>
                    </a:lnTo>
                    <a:cubicBezTo>
                      <a:pt x="1094158" y="25750"/>
                      <a:pt x="1119590" y="30654"/>
                      <a:pt x="1142057" y="33733"/>
                    </a:cubicBezTo>
                    <a:cubicBezTo>
                      <a:pt x="1164524" y="36812"/>
                      <a:pt x="1183683" y="41260"/>
                      <a:pt x="1199080" y="45138"/>
                    </a:cubicBezTo>
                    <a:lnTo>
                      <a:pt x="1235118" y="52893"/>
                    </a:lnTo>
                    <a:lnTo>
                      <a:pt x="1244356" y="55060"/>
                    </a:lnTo>
                    <a:cubicBezTo>
                      <a:pt x="1245428" y="55424"/>
                      <a:pt x="1246420" y="55972"/>
                      <a:pt x="1247321" y="566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3B9AA6EC-272F-4BB5-A75D-6A678C73C58B}"/>
                  </a:ext>
                </a:extLst>
              </p:cNvPr>
              <p:cNvSpPr/>
              <p:nvPr/>
            </p:nvSpPr>
            <p:spPr>
              <a:xfrm>
                <a:off x="9156082" y="4194960"/>
                <a:ext cx="680626" cy="68769"/>
              </a:xfrm>
              <a:custGeom>
                <a:avLst/>
                <a:gdLst>
                  <a:gd name="connsiteX0" fmla="*/ 680626 w 680626"/>
                  <a:gd name="connsiteY0" fmla="*/ 0 h 68769"/>
                  <a:gd name="connsiteX1" fmla="*/ 674240 w 680626"/>
                  <a:gd name="connsiteY1" fmla="*/ 3079 h 68769"/>
                  <a:gd name="connsiteX2" fmla="*/ 655422 w 680626"/>
                  <a:gd name="connsiteY2" fmla="*/ 10720 h 68769"/>
                  <a:gd name="connsiteX3" fmla="*/ 625086 w 680626"/>
                  <a:gd name="connsiteY3" fmla="*/ 21555 h 68769"/>
                  <a:gd name="connsiteX4" fmla="*/ 584486 w 680626"/>
                  <a:gd name="connsiteY4" fmla="*/ 34100 h 68769"/>
                  <a:gd name="connsiteX5" fmla="*/ 534306 w 680626"/>
                  <a:gd name="connsiteY5" fmla="*/ 46645 h 68769"/>
                  <a:gd name="connsiteX6" fmla="*/ 476142 w 680626"/>
                  <a:gd name="connsiteY6" fmla="*/ 58049 h 68769"/>
                  <a:gd name="connsiteX7" fmla="*/ 340770 w 680626"/>
                  <a:gd name="connsiteY7" fmla="*/ 68770 h 68769"/>
                  <a:gd name="connsiteX8" fmla="*/ 205169 w 680626"/>
                  <a:gd name="connsiteY8" fmla="*/ 59760 h 68769"/>
                  <a:gd name="connsiteX9" fmla="*/ 146777 w 680626"/>
                  <a:gd name="connsiteY9" fmla="*/ 49496 h 68769"/>
                  <a:gd name="connsiteX10" fmla="*/ 96597 w 680626"/>
                  <a:gd name="connsiteY10" fmla="*/ 38091 h 68769"/>
                  <a:gd name="connsiteX11" fmla="*/ 55768 w 680626"/>
                  <a:gd name="connsiteY11" fmla="*/ 26002 h 68769"/>
                  <a:gd name="connsiteX12" fmla="*/ 25318 w 680626"/>
                  <a:gd name="connsiteY12" fmla="*/ 15510 h 68769"/>
                  <a:gd name="connsiteX13" fmla="*/ 6387 w 680626"/>
                  <a:gd name="connsiteY13" fmla="*/ 8097 h 68769"/>
                  <a:gd name="connsiteX14" fmla="*/ 0 w 680626"/>
                  <a:gd name="connsiteY14" fmla="*/ 5132 h 68769"/>
                  <a:gd name="connsiteX15" fmla="*/ 6957 w 680626"/>
                  <a:gd name="connsiteY15" fmla="*/ 6843 h 68769"/>
                  <a:gd name="connsiteX16" fmla="*/ 26230 w 680626"/>
                  <a:gd name="connsiteY16" fmla="*/ 13001 h 68769"/>
                  <a:gd name="connsiteX17" fmla="*/ 56795 w 680626"/>
                  <a:gd name="connsiteY17" fmla="*/ 22467 h 68769"/>
                  <a:gd name="connsiteX18" fmla="*/ 97738 w 680626"/>
                  <a:gd name="connsiteY18" fmla="*/ 33872 h 68769"/>
                  <a:gd name="connsiteX19" fmla="*/ 147918 w 680626"/>
                  <a:gd name="connsiteY19" fmla="*/ 45276 h 68769"/>
                  <a:gd name="connsiteX20" fmla="*/ 206081 w 680626"/>
                  <a:gd name="connsiteY20" fmla="*/ 54856 h 68769"/>
                  <a:gd name="connsiteX21" fmla="*/ 340655 w 680626"/>
                  <a:gd name="connsiteY21" fmla="*/ 63295 h 68769"/>
                  <a:gd name="connsiteX22" fmla="*/ 475230 w 680626"/>
                  <a:gd name="connsiteY22" fmla="*/ 53145 h 68769"/>
                  <a:gd name="connsiteX23" fmla="*/ 533165 w 680626"/>
                  <a:gd name="connsiteY23" fmla="*/ 42881 h 68769"/>
                  <a:gd name="connsiteX24" fmla="*/ 583231 w 680626"/>
                  <a:gd name="connsiteY24" fmla="*/ 31477 h 68769"/>
                  <a:gd name="connsiteX25" fmla="*/ 623946 w 680626"/>
                  <a:gd name="connsiteY25" fmla="*/ 20072 h 68769"/>
                  <a:gd name="connsiteX26" fmla="*/ 654510 w 680626"/>
                  <a:gd name="connsiteY26" fmla="*/ 10264 h 68769"/>
                  <a:gd name="connsiteX27" fmla="*/ 673670 w 680626"/>
                  <a:gd name="connsiteY27" fmla="*/ 3878 h 68769"/>
                  <a:gd name="connsiteX28" fmla="*/ 680626 w 680626"/>
                  <a:gd name="connsiteY28" fmla="*/ 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80626" h="68769">
                    <a:moveTo>
                      <a:pt x="680626" y="0"/>
                    </a:moveTo>
                    <a:cubicBezTo>
                      <a:pt x="678665" y="1346"/>
                      <a:pt x="676510" y="2384"/>
                      <a:pt x="674240" y="3079"/>
                    </a:cubicBezTo>
                    <a:lnTo>
                      <a:pt x="655422" y="10720"/>
                    </a:lnTo>
                    <a:cubicBezTo>
                      <a:pt x="647211" y="14028"/>
                      <a:pt x="637061" y="17791"/>
                      <a:pt x="625086" y="21555"/>
                    </a:cubicBezTo>
                    <a:cubicBezTo>
                      <a:pt x="613111" y="25318"/>
                      <a:pt x="599768" y="30222"/>
                      <a:pt x="584486" y="34100"/>
                    </a:cubicBezTo>
                    <a:cubicBezTo>
                      <a:pt x="569204" y="37978"/>
                      <a:pt x="552553" y="42881"/>
                      <a:pt x="534306" y="46645"/>
                    </a:cubicBezTo>
                    <a:cubicBezTo>
                      <a:pt x="516058" y="50408"/>
                      <a:pt x="496670" y="54058"/>
                      <a:pt x="476142" y="58049"/>
                    </a:cubicBezTo>
                    <a:cubicBezTo>
                      <a:pt x="431311" y="64664"/>
                      <a:pt x="386080" y="68245"/>
                      <a:pt x="340770" y="68770"/>
                    </a:cubicBezTo>
                    <a:cubicBezTo>
                      <a:pt x="295425" y="68781"/>
                      <a:pt x="250114" y="65770"/>
                      <a:pt x="205169" y="59760"/>
                    </a:cubicBezTo>
                    <a:cubicBezTo>
                      <a:pt x="184641" y="56453"/>
                      <a:pt x="164910" y="53602"/>
                      <a:pt x="146777" y="49496"/>
                    </a:cubicBezTo>
                    <a:cubicBezTo>
                      <a:pt x="128644" y="45390"/>
                      <a:pt x="111879" y="41627"/>
                      <a:pt x="96597" y="38091"/>
                    </a:cubicBezTo>
                    <a:cubicBezTo>
                      <a:pt x="81315" y="34556"/>
                      <a:pt x="67743" y="29652"/>
                      <a:pt x="55768" y="26002"/>
                    </a:cubicBezTo>
                    <a:cubicBezTo>
                      <a:pt x="43794" y="22353"/>
                      <a:pt x="33530" y="18704"/>
                      <a:pt x="25318" y="15510"/>
                    </a:cubicBezTo>
                    <a:lnTo>
                      <a:pt x="6387" y="8097"/>
                    </a:lnTo>
                    <a:cubicBezTo>
                      <a:pt x="4140" y="7402"/>
                      <a:pt x="1984" y="6398"/>
                      <a:pt x="0" y="5132"/>
                    </a:cubicBezTo>
                    <a:cubicBezTo>
                      <a:pt x="2372" y="5451"/>
                      <a:pt x="4710" y="6022"/>
                      <a:pt x="6957" y="6843"/>
                    </a:cubicBezTo>
                    <a:lnTo>
                      <a:pt x="26230" y="13001"/>
                    </a:lnTo>
                    <a:cubicBezTo>
                      <a:pt x="34556" y="15853"/>
                      <a:pt x="44820" y="19160"/>
                      <a:pt x="56795" y="22467"/>
                    </a:cubicBezTo>
                    <a:cubicBezTo>
                      <a:pt x="68770" y="25775"/>
                      <a:pt x="82455" y="30108"/>
                      <a:pt x="97738" y="33872"/>
                    </a:cubicBezTo>
                    <a:cubicBezTo>
                      <a:pt x="113020" y="37635"/>
                      <a:pt x="129670" y="41741"/>
                      <a:pt x="147918" y="45276"/>
                    </a:cubicBezTo>
                    <a:cubicBezTo>
                      <a:pt x="166165" y="48812"/>
                      <a:pt x="185553" y="51777"/>
                      <a:pt x="206081" y="54856"/>
                    </a:cubicBezTo>
                    <a:cubicBezTo>
                      <a:pt x="250718" y="60490"/>
                      <a:pt x="295664" y="63307"/>
                      <a:pt x="340655" y="63295"/>
                    </a:cubicBezTo>
                    <a:cubicBezTo>
                      <a:pt x="385681" y="62782"/>
                      <a:pt x="430637" y="59384"/>
                      <a:pt x="475230" y="53145"/>
                    </a:cubicBezTo>
                    <a:cubicBezTo>
                      <a:pt x="495644" y="49838"/>
                      <a:pt x="515146" y="46987"/>
                      <a:pt x="533165" y="42881"/>
                    </a:cubicBezTo>
                    <a:cubicBezTo>
                      <a:pt x="551184" y="38776"/>
                      <a:pt x="567949" y="35240"/>
                      <a:pt x="583231" y="31477"/>
                    </a:cubicBezTo>
                    <a:cubicBezTo>
                      <a:pt x="598513" y="27713"/>
                      <a:pt x="611971" y="23379"/>
                      <a:pt x="623946" y="20072"/>
                    </a:cubicBezTo>
                    <a:cubicBezTo>
                      <a:pt x="635920" y="16765"/>
                      <a:pt x="646755" y="13229"/>
                      <a:pt x="654510" y="10264"/>
                    </a:cubicBezTo>
                    <a:lnTo>
                      <a:pt x="673670" y="3878"/>
                    </a:lnTo>
                    <a:cubicBezTo>
                      <a:pt x="675859" y="2361"/>
                      <a:pt x="678186" y="1061"/>
                      <a:pt x="6806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37016905-1368-4AED-ACE9-83B0DA7A8548}"/>
                  </a:ext>
                </a:extLst>
              </p:cNvPr>
              <p:cNvSpPr/>
              <p:nvPr/>
            </p:nvSpPr>
            <p:spPr>
              <a:xfrm>
                <a:off x="7462727" y="4176599"/>
                <a:ext cx="913280" cy="84600"/>
              </a:xfrm>
              <a:custGeom>
                <a:avLst/>
                <a:gdLst>
                  <a:gd name="connsiteX0" fmla="*/ 913280 w 913280"/>
                  <a:gd name="connsiteY0" fmla="*/ 0 h 84600"/>
                  <a:gd name="connsiteX1" fmla="*/ 904043 w 913280"/>
                  <a:gd name="connsiteY1" fmla="*/ 1711 h 84600"/>
                  <a:gd name="connsiteX2" fmla="*/ 877356 w 913280"/>
                  <a:gd name="connsiteY2" fmla="*/ 5474 h 84600"/>
                  <a:gd name="connsiteX3" fmla="*/ 780189 w 913280"/>
                  <a:gd name="connsiteY3" fmla="*/ 23949 h 84600"/>
                  <a:gd name="connsiteX4" fmla="*/ 636947 w 913280"/>
                  <a:gd name="connsiteY4" fmla="*/ 56909 h 84600"/>
                  <a:gd name="connsiteX5" fmla="*/ 458693 w 913280"/>
                  <a:gd name="connsiteY5" fmla="*/ 83824 h 84600"/>
                  <a:gd name="connsiteX6" fmla="*/ 365061 w 913280"/>
                  <a:gd name="connsiteY6" fmla="*/ 81657 h 84600"/>
                  <a:gd name="connsiteX7" fmla="*/ 279071 w 913280"/>
                  <a:gd name="connsiteY7" fmla="*/ 68428 h 84600"/>
                  <a:gd name="connsiteX8" fmla="*/ 134574 w 913280"/>
                  <a:gd name="connsiteY8" fmla="*/ 42995 h 84600"/>
                  <a:gd name="connsiteX9" fmla="*/ 36039 w 913280"/>
                  <a:gd name="connsiteY9" fmla="*/ 40486 h 84600"/>
                  <a:gd name="connsiteX10" fmla="*/ 9352 w 913280"/>
                  <a:gd name="connsiteY10" fmla="*/ 43337 h 84600"/>
                  <a:gd name="connsiteX11" fmla="*/ 0 w 913280"/>
                  <a:gd name="connsiteY11" fmla="*/ 44250 h 84600"/>
                  <a:gd name="connsiteX12" fmla="*/ 9124 w 913280"/>
                  <a:gd name="connsiteY12" fmla="*/ 42083 h 84600"/>
                  <a:gd name="connsiteX13" fmla="*/ 35811 w 913280"/>
                  <a:gd name="connsiteY13" fmla="*/ 37863 h 84600"/>
                  <a:gd name="connsiteX14" fmla="*/ 135030 w 913280"/>
                  <a:gd name="connsiteY14" fmla="*/ 38889 h 84600"/>
                  <a:gd name="connsiteX15" fmla="*/ 280211 w 913280"/>
                  <a:gd name="connsiteY15" fmla="*/ 62953 h 84600"/>
                  <a:gd name="connsiteX16" fmla="*/ 365746 w 913280"/>
                  <a:gd name="connsiteY16" fmla="*/ 75726 h 84600"/>
                  <a:gd name="connsiteX17" fmla="*/ 458351 w 913280"/>
                  <a:gd name="connsiteY17" fmla="*/ 77665 h 84600"/>
                  <a:gd name="connsiteX18" fmla="*/ 635692 w 913280"/>
                  <a:gd name="connsiteY18" fmla="*/ 51435 h 84600"/>
                  <a:gd name="connsiteX19" fmla="*/ 779162 w 913280"/>
                  <a:gd name="connsiteY19" fmla="*/ 19844 h 84600"/>
                  <a:gd name="connsiteX20" fmla="*/ 877014 w 913280"/>
                  <a:gd name="connsiteY20" fmla="*/ 3535 h 84600"/>
                  <a:gd name="connsiteX21" fmla="*/ 903929 w 913280"/>
                  <a:gd name="connsiteY21" fmla="*/ 912 h 84600"/>
                  <a:gd name="connsiteX22" fmla="*/ 913280 w 913280"/>
                  <a:gd name="connsiteY22" fmla="*/ 0 h 8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3280" h="84600">
                    <a:moveTo>
                      <a:pt x="913280" y="0"/>
                    </a:moveTo>
                    <a:cubicBezTo>
                      <a:pt x="910258" y="844"/>
                      <a:pt x="907168" y="1414"/>
                      <a:pt x="904043" y="1711"/>
                    </a:cubicBezTo>
                    <a:lnTo>
                      <a:pt x="877356" y="5474"/>
                    </a:lnTo>
                    <a:cubicBezTo>
                      <a:pt x="854547" y="9238"/>
                      <a:pt x="821017" y="14940"/>
                      <a:pt x="780189" y="23949"/>
                    </a:cubicBezTo>
                    <a:lnTo>
                      <a:pt x="636947" y="56909"/>
                    </a:lnTo>
                    <a:cubicBezTo>
                      <a:pt x="578361" y="70743"/>
                      <a:pt x="518750" y="79741"/>
                      <a:pt x="458693" y="83824"/>
                    </a:cubicBezTo>
                    <a:cubicBezTo>
                      <a:pt x="427467" y="85352"/>
                      <a:pt x="396184" y="84622"/>
                      <a:pt x="365061" y="81657"/>
                    </a:cubicBezTo>
                    <a:cubicBezTo>
                      <a:pt x="334953" y="78463"/>
                      <a:pt x="306328" y="73559"/>
                      <a:pt x="279071" y="68428"/>
                    </a:cubicBezTo>
                    <a:cubicBezTo>
                      <a:pt x="224671" y="58163"/>
                      <a:pt x="176429" y="47671"/>
                      <a:pt x="134574" y="42995"/>
                    </a:cubicBezTo>
                    <a:cubicBezTo>
                      <a:pt x="101900" y="38855"/>
                      <a:pt x="68884" y="38011"/>
                      <a:pt x="36039" y="40486"/>
                    </a:cubicBezTo>
                    <a:cubicBezTo>
                      <a:pt x="24634" y="41056"/>
                      <a:pt x="15396" y="42653"/>
                      <a:pt x="9352" y="43337"/>
                    </a:cubicBezTo>
                    <a:cubicBezTo>
                      <a:pt x="6273" y="43919"/>
                      <a:pt x="3136" y="44227"/>
                      <a:pt x="0" y="44250"/>
                    </a:cubicBezTo>
                    <a:cubicBezTo>
                      <a:pt x="2954" y="43189"/>
                      <a:pt x="6010" y="42459"/>
                      <a:pt x="9124" y="42083"/>
                    </a:cubicBezTo>
                    <a:cubicBezTo>
                      <a:pt x="17917" y="40110"/>
                      <a:pt x="26835" y="38707"/>
                      <a:pt x="35811" y="37863"/>
                    </a:cubicBezTo>
                    <a:cubicBezTo>
                      <a:pt x="68827" y="34579"/>
                      <a:pt x="102094" y="34921"/>
                      <a:pt x="135030" y="38889"/>
                    </a:cubicBezTo>
                    <a:cubicBezTo>
                      <a:pt x="176885" y="42995"/>
                      <a:pt x="226267" y="53031"/>
                      <a:pt x="280211" y="62953"/>
                    </a:cubicBezTo>
                    <a:cubicBezTo>
                      <a:pt x="307354" y="67857"/>
                      <a:pt x="335980" y="72647"/>
                      <a:pt x="365746" y="75726"/>
                    </a:cubicBezTo>
                    <a:cubicBezTo>
                      <a:pt x="396527" y="78555"/>
                      <a:pt x="427479" y="79205"/>
                      <a:pt x="458351" y="77665"/>
                    </a:cubicBezTo>
                    <a:cubicBezTo>
                      <a:pt x="518065" y="73640"/>
                      <a:pt x="577369" y="64869"/>
                      <a:pt x="635692" y="51435"/>
                    </a:cubicBezTo>
                    <a:cubicBezTo>
                      <a:pt x="689636" y="40030"/>
                      <a:pt x="738334" y="28625"/>
                      <a:pt x="779162" y="19844"/>
                    </a:cubicBezTo>
                    <a:cubicBezTo>
                      <a:pt x="819991" y="11062"/>
                      <a:pt x="853748" y="6387"/>
                      <a:pt x="877014" y="3535"/>
                    </a:cubicBezTo>
                    <a:cubicBezTo>
                      <a:pt x="888418" y="2167"/>
                      <a:pt x="897770" y="1482"/>
                      <a:pt x="903929" y="912"/>
                    </a:cubicBezTo>
                    <a:cubicBezTo>
                      <a:pt x="907008" y="308"/>
                      <a:pt x="910144" y="0"/>
                      <a:pt x="9132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7BC9D4F-66A1-41C8-86B0-5D8B3D810DB6}"/>
                </a:ext>
              </a:extLst>
            </p:cNvPr>
            <p:cNvSpPr/>
            <p:nvPr/>
          </p:nvSpPr>
          <p:spPr>
            <a:xfrm>
              <a:off x="6327171" y="3657119"/>
              <a:ext cx="5262766" cy="5930"/>
            </a:xfrm>
            <a:custGeom>
              <a:avLst/>
              <a:gdLst>
                <a:gd name="connsiteX0" fmla="*/ 5262767 w 5262766"/>
                <a:gd name="connsiteY0" fmla="*/ 2965 h 5930"/>
                <a:gd name="connsiteX1" fmla="*/ 2631497 w 5262766"/>
                <a:gd name="connsiteY1" fmla="*/ 5931 h 5930"/>
                <a:gd name="connsiteX2" fmla="*/ 0 w 5262766"/>
                <a:gd name="connsiteY2" fmla="*/ 2965 h 5930"/>
                <a:gd name="connsiteX3" fmla="*/ 2631497 w 5262766"/>
                <a:gd name="connsiteY3" fmla="*/ 0 h 5930"/>
                <a:gd name="connsiteX4" fmla="*/ 5262767 w 5262766"/>
                <a:gd name="connsiteY4" fmla="*/ 2965 h 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2766" h="5930">
                  <a:moveTo>
                    <a:pt x="5262767" y="2965"/>
                  </a:moveTo>
                  <a:cubicBezTo>
                    <a:pt x="5262767" y="4562"/>
                    <a:pt x="4084558" y="5931"/>
                    <a:pt x="2631497" y="5931"/>
                  </a:cubicBezTo>
                  <a:cubicBezTo>
                    <a:pt x="1178437" y="5931"/>
                    <a:pt x="0" y="4562"/>
                    <a:pt x="0" y="2965"/>
                  </a:cubicBezTo>
                  <a:cubicBezTo>
                    <a:pt x="0" y="1368"/>
                    <a:pt x="1177981" y="0"/>
                    <a:pt x="2631497" y="0"/>
                  </a:cubicBezTo>
                  <a:cubicBezTo>
                    <a:pt x="4085014" y="0"/>
                    <a:pt x="5262767" y="1141"/>
                    <a:pt x="5262767" y="2965"/>
                  </a:cubicBezTo>
                  <a:close/>
                </a:path>
              </a:pathLst>
            </a:custGeom>
            <a:solidFill>
              <a:srgbClr val="263238"/>
            </a:solidFill>
            <a:ln w="11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3" name="图形 4">
              <a:extLst>
                <a:ext uri="{FF2B5EF4-FFF2-40B4-BE49-F238E27FC236}">
                  <a16:creationId xmlns:a16="http://schemas.microsoft.com/office/drawing/2014/main" id="{D780FFCA-5B1B-4A31-A8ED-8FC73E384D2A}"/>
                </a:ext>
              </a:extLst>
            </p:cNvPr>
            <p:cNvGrpSpPr/>
            <p:nvPr/>
          </p:nvGrpSpPr>
          <p:grpSpPr>
            <a:xfrm>
              <a:off x="6513140" y="3194734"/>
              <a:ext cx="4875785" cy="1493589"/>
              <a:chOff x="6513140" y="3194734"/>
              <a:chExt cx="4875785" cy="1493589"/>
            </a:xfrm>
          </p:grpSpPr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33AEEFA9-BD2B-49C2-8CE9-CDE5AACE6CE9}"/>
                  </a:ext>
                </a:extLst>
              </p:cNvPr>
              <p:cNvSpPr/>
              <p:nvPr/>
            </p:nvSpPr>
            <p:spPr>
              <a:xfrm>
                <a:off x="11155836" y="3194734"/>
                <a:ext cx="112365" cy="253795"/>
              </a:xfrm>
              <a:custGeom>
                <a:avLst/>
                <a:gdLst>
                  <a:gd name="connsiteX0" fmla="*/ 58206 w 112365"/>
                  <a:gd name="connsiteY0" fmla="*/ 385 h 253795"/>
                  <a:gd name="connsiteX1" fmla="*/ 104622 w 112365"/>
                  <a:gd name="connsiteY1" fmla="*/ 52846 h 253795"/>
                  <a:gd name="connsiteX2" fmla="*/ 110781 w 112365"/>
                  <a:gd name="connsiteY2" fmla="*/ 124125 h 253795"/>
                  <a:gd name="connsiteX3" fmla="*/ 51021 w 112365"/>
                  <a:gd name="connsiteY3" fmla="*/ 253795 h 253795"/>
                  <a:gd name="connsiteX4" fmla="*/ 498 w 112365"/>
                  <a:gd name="connsiteY4" fmla="*/ 130284 h 253795"/>
                  <a:gd name="connsiteX5" fmla="*/ 58206 w 112365"/>
                  <a:gd name="connsiteY5" fmla="*/ 385 h 25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365" h="253795">
                    <a:moveTo>
                      <a:pt x="58206" y="385"/>
                    </a:moveTo>
                    <a:cubicBezTo>
                      <a:pt x="80160" y="10843"/>
                      <a:pt x="96913" y="29786"/>
                      <a:pt x="104622" y="52846"/>
                    </a:cubicBezTo>
                    <a:cubicBezTo>
                      <a:pt x="112081" y="75827"/>
                      <a:pt x="114191" y="100210"/>
                      <a:pt x="110781" y="124125"/>
                    </a:cubicBezTo>
                    <a:cubicBezTo>
                      <a:pt x="105535" y="169744"/>
                      <a:pt x="79304" y="216845"/>
                      <a:pt x="51021" y="253795"/>
                    </a:cubicBezTo>
                    <a:cubicBezTo>
                      <a:pt x="12131" y="219582"/>
                      <a:pt x="3236" y="160620"/>
                      <a:pt x="498" y="130284"/>
                    </a:cubicBezTo>
                    <a:cubicBezTo>
                      <a:pt x="-3607" y="82384"/>
                      <a:pt x="17834" y="-6572"/>
                      <a:pt x="58206" y="385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79CC5823-131C-4421-A122-12D66C777E6E}"/>
                  </a:ext>
                </a:extLst>
              </p:cNvPr>
              <p:cNvSpPr/>
              <p:nvPr/>
            </p:nvSpPr>
            <p:spPr>
              <a:xfrm>
                <a:off x="11250615" y="3428344"/>
                <a:ext cx="138311" cy="100519"/>
              </a:xfrm>
              <a:custGeom>
                <a:avLst/>
                <a:gdLst>
                  <a:gd name="connsiteX0" fmla="*/ 1519 w 138311"/>
                  <a:gd name="connsiteY0" fmla="*/ 96482 h 100519"/>
                  <a:gd name="connsiteX1" fmla="*/ 26152 w 138311"/>
                  <a:gd name="connsiteY1" fmla="*/ 23835 h 100519"/>
                  <a:gd name="connsiteX2" fmla="*/ 100967 w 138311"/>
                  <a:gd name="connsiteY2" fmla="*/ 456 h 100519"/>
                  <a:gd name="connsiteX3" fmla="*/ 133812 w 138311"/>
                  <a:gd name="connsiteY3" fmla="*/ 15168 h 100519"/>
                  <a:gd name="connsiteX4" fmla="*/ 133812 w 138311"/>
                  <a:gd name="connsiteY4" fmla="*/ 48355 h 100519"/>
                  <a:gd name="connsiteX5" fmla="*/ 109292 w 138311"/>
                  <a:gd name="connsiteY5" fmla="*/ 72419 h 100519"/>
                  <a:gd name="connsiteX6" fmla="*/ 1063 w 138311"/>
                  <a:gd name="connsiteY6" fmla="*/ 96482 h 10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11" h="100519">
                    <a:moveTo>
                      <a:pt x="1519" y="96482"/>
                    </a:moveTo>
                    <a:cubicBezTo>
                      <a:pt x="-3921" y="69602"/>
                      <a:pt x="5476" y="41866"/>
                      <a:pt x="26152" y="23835"/>
                    </a:cubicBezTo>
                    <a:cubicBezTo>
                      <a:pt x="46932" y="6306"/>
                      <a:pt x="73904" y="-2122"/>
                      <a:pt x="100967" y="456"/>
                    </a:cubicBezTo>
                    <a:cubicBezTo>
                      <a:pt x="113546" y="285"/>
                      <a:pt x="125555" y="5668"/>
                      <a:pt x="133812" y="15168"/>
                    </a:cubicBezTo>
                    <a:cubicBezTo>
                      <a:pt x="139811" y="25420"/>
                      <a:pt x="139811" y="38102"/>
                      <a:pt x="133812" y="48355"/>
                    </a:cubicBezTo>
                    <a:cubicBezTo>
                      <a:pt x="127893" y="58391"/>
                      <a:pt x="119442" y="66694"/>
                      <a:pt x="109292" y="72419"/>
                    </a:cubicBezTo>
                    <a:cubicBezTo>
                      <a:pt x="75078" y="93631"/>
                      <a:pt x="39154" y="107887"/>
                      <a:pt x="1063" y="96482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0D01E725-5EC0-48E8-9B30-8760E4C98457}"/>
                  </a:ext>
                </a:extLst>
              </p:cNvPr>
              <p:cNvSpPr/>
              <p:nvPr/>
            </p:nvSpPr>
            <p:spPr>
              <a:xfrm>
                <a:off x="11202181" y="3474358"/>
                <a:ext cx="124766" cy="191999"/>
              </a:xfrm>
              <a:custGeom>
                <a:avLst/>
                <a:gdLst>
                  <a:gd name="connsiteX0" fmla="*/ 0 w 124766"/>
                  <a:gd name="connsiteY0" fmla="*/ 191999 h 191999"/>
                  <a:gd name="connsiteX1" fmla="*/ 1368 w 124766"/>
                  <a:gd name="connsiteY1" fmla="*/ 182534 h 191999"/>
                  <a:gd name="connsiteX2" fmla="*/ 6158 w 124766"/>
                  <a:gd name="connsiteY2" fmla="*/ 156873 h 191999"/>
                  <a:gd name="connsiteX3" fmla="*/ 32617 w 124766"/>
                  <a:gd name="connsiteY3" fmla="*/ 74988 h 191999"/>
                  <a:gd name="connsiteX4" fmla="*/ 91351 w 124766"/>
                  <a:gd name="connsiteY4" fmla="*/ 12491 h 191999"/>
                  <a:gd name="connsiteX5" fmla="*/ 115415 w 124766"/>
                  <a:gd name="connsiteY5" fmla="*/ 1885 h 191999"/>
                  <a:gd name="connsiteX6" fmla="*/ 122257 w 124766"/>
                  <a:gd name="connsiteY6" fmla="*/ 60 h 191999"/>
                  <a:gd name="connsiteX7" fmla="*/ 124766 w 124766"/>
                  <a:gd name="connsiteY7" fmla="*/ 60 h 191999"/>
                  <a:gd name="connsiteX8" fmla="*/ 92605 w 124766"/>
                  <a:gd name="connsiteY8" fmla="*/ 14886 h 191999"/>
                  <a:gd name="connsiteX9" fmla="*/ 35582 w 124766"/>
                  <a:gd name="connsiteY9" fmla="*/ 76927 h 191999"/>
                  <a:gd name="connsiteX10" fmla="*/ 8439 w 124766"/>
                  <a:gd name="connsiteY10" fmla="*/ 157786 h 191999"/>
                  <a:gd name="connsiteX11" fmla="*/ 2737 w 124766"/>
                  <a:gd name="connsiteY11" fmla="*/ 183218 h 191999"/>
                  <a:gd name="connsiteX12" fmla="*/ 0 w 124766"/>
                  <a:gd name="connsiteY12" fmla="*/ 191999 h 19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66" h="191999">
                    <a:moveTo>
                      <a:pt x="0" y="191999"/>
                    </a:moveTo>
                    <a:cubicBezTo>
                      <a:pt x="216" y="188818"/>
                      <a:pt x="673" y="185647"/>
                      <a:pt x="1368" y="182534"/>
                    </a:cubicBezTo>
                    <a:lnTo>
                      <a:pt x="6158" y="156873"/>
                    </a:lnTo>
                    <a:cubicBezTo>
                      <a:pt x="10458" y="128316"/>
                      <a:pt x="19399" y="100660"/>
                      <a:pt x="32617" y="74988"/>
                    </a:cubicBezTo>
                    <a:cubicBezTo>
                      <a:pt x="46314" y="49317"/>
                      <a:pt x="66580" y="27751"/>
                      <a:pt x="91351" y="12491"/>
                    </a:cubicBezTo>
                    <a:cubicBezTo>
                      <a:pt x="98912" y="7997"/>
                      <a:pt x="106998" y="4439"/>
                      <a:pt x="115415" y="1885"/>
                    </a:cubicBezTo>
                    <a:cubicBezTo>
                      <a:pt x="118266" y="858"/>
                      <a:pt x="120661" y="516"/>
                      <a:pt x="122257" y="60"/>
                    </a:cubicBezTo>
                    <a:cubicBezTo>
                      <a:pt x="123090" y="-20"/>
                      <a:pt x="123933" y="-20"/>
                      <a:pt x="124766" y="60"/>
                    </a:cubicBezTo>
                    <a:cubicBezTo>
                      <a:pt x="113590" y="3949"/>
                      <a:pt x="102824" y="8910"/>
                      <a:pt x="92605" y="14886"/>
                    </a:cubicBezTo>
                    <a:cubicBezTo>
                      <a:pt x="68656" y="30407"/>
                      <a:pt x="49028" y="51757"/>
                      <a:pt x="35582" y="76927"/>
                    </a:cubicBezTo>
                    <a:cubicBezTo>
                      <a:pt x="22558" y="102382"/>
                      <a:pt x="13412" y="129628"/>
                      <a:pt x="8439" y="157786"/>
                    </a:cubicBezTo>
                    <a:cubicBezTo>
                      <a:pt x="6044" y="168506"/>
                      <a:pt x="4220" y="177173"/>
                      <a:pt x="2737" y="183218"/>
                    </a:cubicBezTo>
                    <a:cubicBezTo>
                      <a:pt x="2132" y="186229"/>
                      <a:pt x="1220" y="189183"/>
                      <a:pt x="0" y="1919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9F7580A0-DFE7-4B21-B44D-0CC9DC9E77A9}"/>
                  </a:ext>
                </a:extLst>
              </p:cNvPr>
              <p:cNvSpPr/>
              <p:nvPr/>
            </p:nvSpPr>
            <p:spPr>
              <a:xfrm>
                <a:off x="11201289" y="3264459"/>
                <a:ext cx="6775" cy="408056"/>
              </a:xfrm>
              <a:custGeom>
                <a:avLst/>
                <a:gdLst>
                  <a:gd name="connsiteX0" fmla="*/ 2375 w 6775"/>
                  <a:gd name="connsiteY0" fmla="*/ 0 h 408056"/>
                  <a:gd name="connsiteX1" fmla="*/ 2375 w 6775"/>
                  <a:gd name="connsiteY1" fmla="*/ 4106 h 408056"/>
                  <a:gd name="connsiteX2" fmla="*/ 3060 w 6775"/>
                  <a:gd name="connsiteY2" fmla="*/ 15510 h 408056"/>
                  <a:gd name="connsiteX3" fmla="*/ 4884 w 6775"/>
                  <a:gd name="connsiteY3" fmla="*/ 59304 h 408056"/>
                  <a:gd name="connsiteX4" fmla="*/ 6709 w 6775"/>
                  <a:gd name="connsiteY4" fmla="*/ 203914 h 408056"/>
                  <a:gd name="connsiteX5" fmla="*/ 3630 w 6775"/>
                  <a:gd name="connsiteY5" fmla="*/ 348639 h 408056"/>
                  <a:gd name="connsiteX6" fmla="*/ 1463 w 6775"/>
                  <a:gd name="connsiteY6" fmla="*/ 392432 h 408056"/>
                  <a:gd name="connsiteX7" fmla="*/ 664 w 6775"/>
                  <a:gd name="connsiteY7" fmla="*/ 403837 h 408056"/>
                  <a:gd name="connsiteX8" fmla="*/ 94 w 6775"/>
                  <a:gd name="connsiteY8" fmla="*/ 408057 h 408056"/>
                  <a:gd name="connsiteX9" fmla="*/ 94 w 6775"/>
                  <a:gd name="connsiteY9" fmla="*/ 403837 h 408056"/>
                  <a:gd name="connsiteX10" fmla="*/ 94 w 6775"/>
                  <a:gd name="connsiteY10" fmla="*/ 392432 h 408056"/>
                  <a:gd name="connsiteX11" fmla="*/ 1121 w 6775"/>
                  <a:gd name="connsiteY11" fmla="*/ 348525 h 408056"/>
                  <a:gd name="connsiteX12" fmla="*/ 3288 w 6775"/>
                  <a:gd name="connsiteY12" fmla="*/ 203914 h 408056"/>
                  <a:gd name="connsiteX13" fmla="*/ 2375 w 6775"/>
                  <a:gd name="connsiteY13" fmla="*/ 59304 h 408056"/>
                  <a:gd name="connsiteX14" fmla="*/ 1691 w 6775"/>
                  <a:gd name="connsiteY14" fmla="*/ 15510 h 408056"/>
                  <a:gd name="connsiteX15" fmla="*/ 1691 w 6775"/>
                  <a:gd name="connsiteY15" fmla="*/ 4106 h 408056"/>
                  <a:gd name="connsiteX16" fmla="*/ 2375 w 6775"/>
                  <a:gd name="connsiteY16" fmla="*/ 0 h 4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75" h="408056">
                    <a:moveTo>
                      <a:pt x="2375" y="0"/>
                    </a:moveTo>
                    <a:cubicBezTo>
                      <a:pt x="2501" y="1368"/>
                      <a:pt x="2501" y="2737"/>
                      <a:pt x="2375" y="4106"/>
                    </a:cubicBezTo>
                    <a:lnTo>
                      <a:pt x="3060" y="15510"/>
                    </a:lnTo>
                    <a:cubicBezTo>
                      <a:pt x="3630" y="25774"/>
                      <a:pt x="4314" y="40828"/>
                      <a:pt x="4884" y="59304"/>
                    </a:cubicBezTo>
                    <a:cubicBezTo>
                      <a:pt x="6024" y="96255"/>
                      <a:pt x="7051" y="147461"/>
                      <a:pt x="6709" y="203914"/>
                    </a:cubicBezTo>
                    <a:cubicBezTo>
                      <a:pt x="6367" y="260367"/>
                      <a:pt x="5112" y="311688"/>
                      <a:pt x="3630" y="348639"/>
                    </a:cubicBezTo>
                    <a:cubicBezTo>
                      <a:pt x="2831" y="367114"/>
                      <a:pt x="2147" y="382054"/>
                      <a:pt x="1463" y="392432"/>
                    </a:cubicBezTo>
                    <a:cubicBezTo>
                      <a:pt x="1463" y="397336"/>
                      <a:pt x="893" y="401214"/>
                      <a:pt x="664" y="403837"/>
                    </a:cubicBezTo>
                    <a:cubicBezTo>
                      <a:pt x="642" y="405263"/>
                      <a:pt x="448" y="406677"/>
                      <a:pt x="94" y="408057"/>
                    </a:cubicBezTo>
                    <a:cubicBezTo>
                      <a:pt x="-31" y="406654"/>
                      <a:pt x="-31" y="405240"/>
                      <a:pt x="94" y="403837"/>
                    </a:cubicBezTo>
                    <a:cubicBezTo>
                      <a:pt x="94" y="400757"/>
                      <a:pt x="94" y="396766"/>
                      <a:pt x="94" y="392432"/>
                    </a:cubicBezTo>
                    <a:cubicBezTo>
                      <a:pt x="94" y="381598"/>
                      <a:pt x="664" y="366772"/>
                      <a:pt x="1121" y="348525"/>
                    </a:cubicBezTo>
                    <a:cubicBezTo>
                      <a:pt x="2033" y="311574"/>
                      <a:pt x="3060" y="260481"/>
                      <a:pt x="3288" y="203914"/>
                    </a:cubicBezTo>
                    <a:cubicBezTo>
                      <a:pt x="3515" y="147347"/>
                      <a:pt x="3288" y="96369"/>
                      <a:pt x="2375" y="59304"/>
                    </a:cubicBezTo>
                    <a:cubicBezTo>
                      <a:pt x="2375" y="41171"/>
                      <a:pt x="1805" y="26231"/>
                      <a:pt x="1691" y="15510"/>
                    </a:cubicBezTo>
                    <a:cubicBezTo>
                      <a:pt x="1691" y="10606"/>
                      <a:pt x="1691" y="6615"/>
                      <a:pt x="1691" y="4106"/>
                    </a:cubicBezTo>
                    <a:cubicBezTo>
                      <a:pt x="1736" y="2714"/>
                      <a:pt x="1965" y="1334"/>
                      <a:pt x="2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7A3B00FF-F668-4486-B59F-3BFE62330143}"/>
                  </a:ext>
                </a:extLst>
              </p:cNvPr>
              <p:cNvSpPr/>
              <p:nvPr/>
            </p:nvSpPr>
            <p:spPr>
              <a:xfrm>
                <a:off x="11039134" y="3415611"/>
                <a:ext cx="145597" cy="141033"/>
              </a:xfrm>
              <a:custGeom>
                <a:avLst/>
                <a:gdLst>
                  <a:gd name="connsiteX0" fmla="*/ 145598 w 145597"/>
                  <a:gd name="connsiteY0" fmla="*/ 137271 h 141033"/>
                  <a:gd name="connsiteX1" fmla="*/ 48088 w 145597"/>
                  <a:gd name="connsiteY1" fmla="*/ 6460 h 141033"/>
                  <a:gd name="connsiteX2" fmla="*/ 7488 w 145597"/>
                  <a:gd name="connsiteY2" fmla="*/ 5775 h 141033"/>
                  <a:gd name="connsiteX3" fmla="*/ 4409 w 145597"/>
                  <a:gd name="connsiteY3" fmla="*/ 46262 h 141033"/>
                  <a:gd name="connsiteX4" fmla="*/ 144685 w 145597"/>
                  <a:gd name="connsiteY4" fmla="*/ 141034 h 14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97" h="141033">
                    <a:moveTo>
                      <a:pt x="145598" y="137271"/>
                    </a:moveTo>
                    <a:cubicBezTo>
                      <a:pt x="136143" y="80476"/>
                      <a:pt x="99820" y="31744"/>
                      <a:pt x="48088" y="6460"/>
                    </a:cubicBezTo>
                    <a:cubicBezTo>
                      <a:pt x="35087" y="187"/>
                      <a:pt x="18094" y="-3918"/>
                      <a:pt x="7488" y="5775"/>
                    </a:cubicBezTo>
                    <a:cubicBezTo>
                      <a:pt x="-3118" y="15469"/>
                      <a:pt x="-837" y="32804"/>
                      <a:pt x="4409" y="46262"/>
                    </a:cubicBezTo>
                    <a:cubicBezTo>
                      <a:pt x="27697" y="103308"/>
                      <a:pt x="83067" y="140715"/>
                      <a:pt x="144685" y="141034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49977C84-C977-473D-9818-EFF69DFE81C6}"/>
                  </a:ext>
                </a:extLst>
              </p:cNvPr>
              <p:cNvSpPr/>
              <p:nvPr/>
            </p:nvSpPr>
            <p:spPr>
              <a:xfrm>
                <a:off x="11093488" y="3465864"/>
                <a:ext cx="109802" cy="184982"/>
              </a:xfrm>
              <a:custGeom>
                <a:avLst/>
                <a:gdLst>
                  <a:gd name="connsiteX0" fmla="*/ 7 w 109802"/>
                  <a:gd name="connsiteY0" fmla="*/ 0 h 184982"/>
                  <a:gd name="connsiteX1" fmla="*/ 8332 w 109802"/>
                  <a:gd name="connsiteY1" fmla="*/ 3535 h 184982"/>
                  <a:gd name="connsiteX2" fmla="*/ 17684 w 109802"/>
                  <a:gd name="connsiteY2" fmla="*/ 8553 h 184982"/>
                  <a:gd name="connsiteX3" fmla="*/ 29089 w 109802"/>
                  <a:gd name="connsiteY3" fmla="*/ 15966 h 184982"/>
                  <a:gd name="connsiteX4" fmla="*/ 42660 w 109802"/>
                  <a:gd name="connsiteY4" fmla="*/ 26230 h 184982"/>
                  <a:gd name="connsiteX5" fmla="*/ 57144 w 109802"/>
                  <a:gd name="connsiteY5" fmla="*/ 39346 h 184982"/>
                  <a:gd name="connsiteX6" fmla="*/ 84515 w 109802"/>
                  <a:gd name="connsiteY6" fmla="*/ 74700 h 184982"/>
                  <a:gd name="connsiteX7" fmla="*/ 102649 w 109802"/>
                  <a:gd name="connsiteY7" fmla="*/ 115529 h 184982"/>
                  <a:gd name="connsiteX8" fmla="*/ 107210 w 109802"/>
                  <a:gd name="connsiteY8" fmla="*/ 134574 h 184982"/>
                  <a:gd name="connsiteX9" fmla="*/ 109605 w 109802"/>
                  <a:gd name="connsiteY9" fmla="*/ 151453 h 184982"/>
                  <a:gd name="connsiteX10" fmla="*/ 109605 w 109802"/>
                  <a:gd name="connsiteY10" fmla="*/ 165367 h 184982"/>
                  <a:gd name="connsiteX11" fmla="*/ 109605 w 109802"/>
                  <a:gd name="connsiteY11" fmla="*/ 175973 h 184982"/>
                  <a:gd name="connsiteX12" fmla="*/ 108579 w 109802"/>
                  <a:gd name="connsiteY12" fmla="*/ 184983 h 184982"/>
                  <a:gd name="connsiteX13" fmla="*/ 106868 w 109802"/>
                  <a:gd name="connsiteY13" fmla="*/ 151681 h 184982"/>
                  <a:gd name="connsiteX14" fmla="*/ 104131 w 109802"/>
                  <a:gd name="connsiteY14" fmla="*/ 135145 h 184982"/>
                  <a:gd name="connsiteX15" fmla="*/ 99341 w 109802"/>
                  <a:gd name="connsiteY15" fmla="*/ 116441 h 184982"/>
                  <a:gd name="connsiteX16" fmla="*/ 81322 w 109802"/>
                  <a:gd name="connsiteY16" fmla="*/ 76411 h 184982"/>
                  <a:gd name="connsiteX17" fmla="*/ 54521 w 109802"/>
                  <a:gd name="connsiteY17" fmla="*/ 41513 h 184982"/>
                  <a:gd name="connsiteX18" fmla="*/ 40493 w 109802"/>
                  <a:gd name="connsiteY18" fmla="*/ 28397 h 184982"/>
                  <a:gd name="connsiteX19" fmla="*/ 27378 w 109802"/>
                  <a:gd name="connsiteY19" fmla="*/ 17905 h 184982"/>
                  <a:gd name="connsiteX20" fmla="*/ 7 w 109802"/>
                  <a:gd name="connsiteY20" fmla="*/ 0 h 18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802" h="184982">
                    <a:moveTo>
                      <a:pt x="7" y="0"/>
                    </a:moveTo>
                    <a:cubicBezTo>
                      <a:pt x="2904" y="867"/>
                      <a:pt x="5698" y="2053"/>
                      <a:pt x="8332" y="3535"/>
                    </a:cubicBezTo>
                    <a:cubicBezTo>
                      <a:pt x="11537" y="5041"/>
                      <a:pt x="14662" y="6717"/>
                      <a:pt x="17684" y="8553"/>
                    </a:cubicBezTo>
                    <a:cubicBezTo>
                      <a:pt x="21106" y="10720"/>
                      <a:pt x="25326" y="12887"/>
                      <a:pt x="29089" y="15966"/>
                    </a:cubicBezTo>
                    <a:cubicBezTo>
                      <a:pt x="32852" y="19045"/>
                      <a:pt x="37984" y="22125"/>
                      <a:pt x="42660" y="26230"/>
                    </a:cubicBezTo>
                    <a:cubicBezTo>
                      <a:pt x="47336" y="30336"/>
                      <a:pt x="52126" y="34556"/>
                      <a:pt x="57144" y="39346"/>
                    </a:cubicBezTo>
                    <a:cubicBezTo>
                      <a:pt x="67579" y="50055"/>
                      <a:pt x="76760" y="61915"/>
                      <a:pt x="84515" y="74700"/>
                    </a:cubicBezTo>
                    <a:cubicBezTo>
                      <a:pt x="92145" y="87542"/>
                      <a:pt x="98235" y="101250"/>
                      <a:pt x="102649" y="115529"/>
                    </a:cubicBezTo>
                    <a:cubicBezTo>
                      <a:pt x="104519" y="121790"/>
                      <a:pt x="106047" y="128142"/>
                      <a:pt x="107210" y="134574"/>
                    </a:cubicBezTo>
                    <a:cubicBezTo>
                      <a:pt x="108351" y="140151"/>
                      <a:pt x="109149" y="145785"/>
                      <a:pt x="109605" y="151453"/>
                    </a:cubicBezTo>
                    <a:cubicBezTo>
                      <a:pt x="109868" y="156083"/>
                      <a:pt x="109868" y="160736"/>
                      <a:pt x="109605" y="165367"/>
                    </a:cubicBezTo>
                    <a:cubicBezTo>
                      <a:pt x="109845" y="168902"/>
                      <a:pt x="109845" y="172438"/>
                      <a:pt x="109605" y="175973"/>
                    </a:cubicBezTo>
                    <a:cubicBezTo>
                      <a:pt x="109537" y="179006"/>
                      <a:pt x="109195" y="182017"/>
                      <a:pt x="108579" y="184983"/>
                    </a:cubicBezTo>
                    <a:cubicBezTo>
                      <a:pt x="107781" y="184983"/>
                      <a:pt x="108579" y="172095"/>
                      <a:pt x="106868" y="151681"/>
                    </a:cubicBezTo>
                    <a:cubicBezTo>
                      <a:pt x="106287" y="146116"/>
                      <a:pt x="105374" y="140596"/>
                      <a:pt x="104131" y="135145"/>
                    </a:cubicBezTo>
                    <a:cubicBezTo>
                      <a:pt x="102899" y="128826"/>
                      <a:pt x="101291" y="122576"/>
                      <a:pt x="99341" y="116441"/>
                    </a:cubicBezTo>
                    <a:cubicBezTo>
                      <a:pt x="94791" y="102493"/>
                      <a:pt x="88746" y="89070"/>
                      <a:pt x="81322" y="76411"/>
                    </a:cubicBezTo>
                    <a:cubicBezTo>
                      <a:pt x="73692" y="63831"/>
                      <a:pt x="64705" y="52130"/>
                      <a:pt x="54521" y="41513"/>
                    </a:cubicBezTo>
                    <a:cubicBezTo>
                      <a:pt x="50073" y="36894"/>
                      <a:pt x="45397" y="32514"/>
                      <a:pt x="40493" y="28397"/>
                    </a:cubicBezTo>
                    <a:cubicBezTo>
                      <a:pt x="36308" y="24668"/>
                      <a:pt x="31929" y="21167"/>
                      <a:pt x="27378" y="17905"/>
                    </a:cubicBezTo>
                    <a:cubicBezTo>
                      <a:pt x="11412" y="5930"/>
                      <a:pt x="-335" y="684"/>
                      <a:pt x="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4CD23BA4-17EF-4346-98B6-BD7587AD2008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DB14FA29-FB09-46D1-A893-55D4434097A1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85021237-0791-4F56-AA96-367027EFE104}"/>
                  </a:ext>
                </a:extLst>
              </p:cNvPr>
              <p:cNvSpPr/>
              <p:nvPr/>
            </p:nvSpPr>
            <p:spPr>
              <a:xfrm>
                <a:off x="6513140" y="4464908"/>
                <a:ext cx="157523" cy="96015"/>
              </a:xfrm>
              <a:custGeom>
                <a:avLst/>
                <a:gdLst>
                  <a:gd name="connsiteX0" fmla="*/ 126060 w 157523"/>
                  <a:gd name="connsiteY0" fmla="*/ 10264 h 96015"/>
                  <a:gd name="connsiteX1" fmla="*/ 46228 w 157523"/>
                  <a:gd name="connsiteY1" fmla="*/ 3421 h 96015"/>
                  <a:gd name="connsiteX2" fmla="*/ 7452 w 157523"/>
                  <a:gd name="connsiteY2" fmla="*/ 22467 h 96015"/>
                  <a:gd name="connsiteX3" fmla="*/ 8479 w 157523"/>
                  <a:gd name="connsiteY3" fmla="*/ 61698 h 96015"/>
                  <a:gd name="connsiteX4" fmla="*/ 33455 w 157523"/>
                  <a:gd name="connsiteY4" fmla="*/ 67172 h 96015"/>
                  <a:gd name="connsiteX5" fmla="*/ 95040 w 157523"/>
                  <a:gd name="connsiteY5" fmla="*/ 73673 h 96015"/>
                  <a:gd name="connsiteX6" fmla="*/ 123437 w 157523"/>
                  <a:gd name="connsiteY6" fmla="*/ 95456 h 96015"/>
                  <a:gd name="connsiteX7" fmla="*/ 153089 w 157523"/>
                  <a:gd name="connsiteY7" fmla="*/ 81200 h 96015"/>
                  <a:gd name="connsiteX8" fmla="*/ 155256 w 157523"/>
                  <a:gd name="connsiteY8" fmla="*/ 46986 h 96015"/>
                  <a:gd name="connsiteX9" fmla="*/ 126060 w 157523"/>
                  <a:gd name="connsiteY9" fmla="*/ 10264 h 9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523" h="96015">
                    <a:moveTo>
                      <a:pt x="126060" y="10264"/>
                    </a:moveTo>
                    <a:cubicBezTo>
                      <a:pt x="100856" y="-457"/>
                      <a:pt x="72889" y="-2852"/>
                      <a:pt x="46228" y="3421"/>
                    </a:cubicBezTo>
                    <a:cubicBezTo>
                      <a:pt x="31533" y="5246"/>
                      <a:pt x="17876" y="11952"/>
                      <a:pt x="7452" y="22467"/>
                    </a:cubicBezTo>
                    <a:cubicBezTo>
                      <a:pt x="-2870" y="33666"/>
                      <a:pt x="-2415" y="51046"/>
                      <a:pt x="8479" y="61698"/>
                    </a:cubicBezTo>
                    <a:cubicBezTo>
                      <a:pt x="15910" y="66386"/>
                      <a:pt x="24746" y="68313"/>
                      <a:pt x="33455" y="67172"/>
                    </a:cubicBezTo>
                    <a:cubicBezTo>
                      <a:pt x="54553" y="66146"/>
                      <a:pt x="77819" y="61584"/>
                      <a:pt x="95040" y="73673"/>
                    </a:cubicBezTo>
                    <a:cubicBezTo>
                      <a:pt x="104962" y="80516"/>
                      <a:pt x="111805" y="92377"/>
                      <a:pt x="123437" y="95456"/>
                    </a:cubicBezTo>
                    <a:cubicBezTo>
                      <a:pt x="135403" y="97919"/>
                      <a:pt x="147540" y="92080"/>
                      <a:pt x="153089" y="81200"/>
                    </a:cubicBezTo>
                    <a:cubicBezTo>
                      <a:pt x="158128" y="70480"/>
                      <a:pt x="158903" y="58254"/>
                      <a:pt x="155256" y="46986"/>
                    </a:cubicBezTo>
                    <a:cubicBezTo>
                      <a:pt x="151895" y="30815"/>
                      <a:pt x="141063" y="17186"/>
                      <a:pt x="126060" y="10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A2E2282A-1C72-4FD7-AFD6-DF6682FAFA77}"/>
                  </a:ext>
                </a:extLst>
              </p:cNvPr>
              <p:cNvSpPr/>
              <p:nvPr/>
            </p:nvSpPr>
            <p:spPr>
              <a:xfrm>
                <a:off x="6715195" y="4207947"/>
                <a:ext cx="183005" cy="196661"/>
              </a:xfrm>
              <a:custGeom>
                <a:avLst/>
                <a:gdLst>
                  <a:gd name="connsiteX0" fmla="*/ 17523 w 183005"/>
                  <a:gd name="connsiteY0" fmla="*/ 186936 h 196661"/>
                  <a:gd name="connsiteX1" fmla="*/ 3039 w 183005"/>
                  <a:gd name="connsiteY1" fmla="*/ 116456 h 196661"/>
                  <a:gd name="connsiteX2" fmla="*/ 42841 w 183005"/>
                  <a:gd name="connsiteY2" fmla="*/ 54073 h 196661"/>
                  <a:gd name="connsiteX3" fmla="*/ 116401 w 183005"/>
                  <a:gd name="connsiteY3" fmla="*/ 6972 h 196661"/>
                  <a:gd name="connsiteX4" fmla="*/ 150615 w 183005"/>
                  <a:gd name="connsiteY4" fmla="*/ 15 h 196661"/>
                  <a:gd name="connsiteX5" fmla="*/ 179126 w 183005"/>
                  <a:gd name="connsiteY5" fmla="*/ 16095 h 196661"/>
                  <a:gd name="connsiteX6" fmla="*/ 172968 w 183005"/>
                  <a:gd name="connsiteY6" fmla="*/ 64793 h 196661"/>
                  <a:gd name="connsiteX7" fmla="*/ 126323 w 183005"/>
                  <a:gd name="connsiteY7" fmla="*/ 141774 h 196661"/>
                  <a:gd name="connsiteX8" fmla="*/ 73634 w 183005"/>
                  <a:gd name="connsiteY8" fmla="*/ 190244 h 196661"/>
                  <a:gd name="connsiteX9" fmla="*/ 15470 w 183005"/>
                  <a:gd name="connsiteY9" fmla="*/ 184313 h 1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005" h="196661">
                    <a:moveTo>
                      <a:pt x="17523" y="186936"/>
                    </a:moveTo>
                    <a:cubicBezTo>
                      <a:pt x="1393" y="167252"/>
                      <a:pt x="-4024" y="140896"/>
                      <a:pt x="3039" y="116456"/>
                    </a:cubicBezTo>
                    <a:cubicBezTo>
                      <a:pt x="10327" y="92404"/>
                      <a:pt x="24097" y="70815"/>
                      <a:pt x="42841" y="54073"/>
                    </a:cubicBezTo>
                    <a:cubicBezTo>
                      <a:pt x="64074" y="33750"/>
                      <a:pt x="89059" y="17749"/>
                      <a:pt x="116401" y="6972"/>
                    </a:cubicBezTo>
                    <a:cubicBezTo>
                      <a:pt x="127152" y="2159"/>
                      <a:pt x="138836" y="-213"/>
                      <a:pt x="150615" y="15"/>
                    </a:cubicBezTo>
                    <a:cubicBezTo>
                      <a:pt x="162167" y="425"/>
                      <a:pt x="172799" y="6424"/>
                      <a:pt x="179126" y="16095"/>
                    </a:cubicBezTo>
                    <a:cubicBezTo>
                      <a:pt x="187566" y="30921"/>
                      <a:pt x="180723" y="49511"/>
                      <a:pt x="172968" y="64793"/>
                    </a:cubicBezTo>
                    <a:cubicBezTo>
                      <a:pt x="159476" y="91640"/>
                      <a:pt x="143879" y="117391"/>
                      <a:pt x="126323" y="141774"/>
                    </a:cubicBezTo>
                    <a:cubicBezTo>
                      <a:pt x="113468" y="162393"/>
                      <a:pt x="95258" y="179147"/>
                      <a:pt x="73634" y="190244"/>
                    </a:cubicBezTo>
                    <a:cubicBezTo>
                      <a:pt x="50825" y="199709"/>
                      <a:pt x="28015" y="199481"/>
                      <a:pt x="15470" y="184313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879BDB3D-C504-4212-9BF4-8C94A404B910}"/>
                  </a:ext>
                </a:extLst>
              </p:cNvPr>
              <p:cNvSpPr/>
              <p:nvPr/>
            </p:nvSpPr>
            <p:spPr>
              <a:xfrm>
                <a:off x="6586055" y="4494075"/>
                <a:ext cx="117659" cy="191283"/>
              </a:xfrm>
              <a:custGeom>
                <a:avLst/>
                <a:gdLst>
                  <a:gd name="connsiteX0" fmla="*/ 117353 w 117659"/>
                  <a:gd name="connsiteY0" fmla="*/ 191284 h 191283"/>
                  <a:gd name="connsiteX1" fmla="*/ 115643 w 117659"/>
                  <a:gd name="connsiteY1" fmla="*/ 181704 h 191283"/>
                  <a:gd name="connsiteX2" fmla="*/ 112221 w 117659"/>
                  <a:gd name="connsiteY2" fmla="*/ 155473 h 191283"/>
                  <a:gd name="connsiteX3" fmla="*/ 104922 w 117659"/>
                  <a:gd name="connsiteY3" fmla="*/ 117154 h 191283"/>
                  <a:gd name="connsiteX4" fmla="*/ 89298 w 117659"/>
                  <a:gd name="connsiteY4" fmla="*/ 72220 h 191283"/>
                  <a:gd name="connsiteX5" fmla="*/ 64550 w 117659"/>
                  <a:gd name="connsiteY5" fmla="*/ 31961 h 191283"/>
                  <a:gd name="connsiteX6" fmla="*/ 34556 w 117659"/>
                  <a:gd name="connsiteY6" fmla="*/ 8126 h 191283"/>
                  <a:gd name="connsiteX7" fmla="*/ 9580 w 117659"/>
                  <a:gd name="connsiteY7" fmla="*/ 1283 h 191283"/>
                  <a:gd name="connsiteX8" fmla="*/ 0 w 117659"/>
                  <a:gd name="connsiteY8" fmla="*/ 257 h 191283"/>
                  <a:gd name="connsiteX9" fmla="*/ 9694 w 117659"/>
                  <a:gd name="connsiteY9" fmla="*/ 257 h 191283"/>
                  <a:gd name="connsiteX10" fmla="*/ 35696 w 117659"/>
                  <a:gd name="connsiteY10" fmla="*/ 6073 h 191283"/>
                  <a:gd name="connsiteX11" fmla="*/ 67515 w 117659"/>
                  <a:gd name="connsiteY11" fmla="*/ 29566 h 191283"/>
                  <a:gd name="connsiteX12" fmla="*/ 93176 w 117659"/>
                  <a:gd name="connsiteY12" fmla="*/ 70623 h 191283"/>
                  <a:gd name="connsiteX13" fmla="*/ 108686 w 117659"/>
                  <a:gd name="connsiteY13" fmla="*/ 116242 h 191283"/>
                  <a:gd name="connsiteX14" fmla="*/ 115186 w 117659"/>
                  <a:gd name="connsiteY14" fmla="*/ 155017 h 191283"/>
                  <a:gd name="connsiteX15" fmla="*/ 117467 w 117659"/>
                  <a:gd name="connsiteY15" fmla="*/ 181362 h 191283"/>
                  <a:gd name="connsiteX16" fmla="*/ 117353 w 117659"/>
                  <a:gd name="connsiteY16" fmla="*/ 191284 h 19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659" h="191283">
                    <a:moveTo>
                      <a:pt x="117353" y="191284"/>
                    </a:moveTo>
                    <a:cubicBezTo>
                      <a:pt x="116523" y="188147"/>
                      <a:pt x="115952" y="184943"/>
                      <a:pt x="115643" y="181704"/>
                    </a:cubicBezTo>
                    <a:lnTo>
                      <a:pt x="112221" y="155473"/>
                    </a:lnTo>
                    <a:cubicBezTo>
                      <a:pt x="110511" y="144069"/>
                      <a:pt x="108458" y="131410"/>
                      <a:pt x="104922" y="117154"/>
                    </a:cubicBezTo>
                    <a:cubicBezTo>
                      <a:pt x="100885" y="101792"/>
                      <a:pt x="95661" y="86772"/>
                      <a:pt x="89298" y="72220"/>
                    </a:cubicBezTo>
                    <a:cubicBezTo>
                      <a:pt x="82996" y="57701"/>
                      <a:pt x="74664" y="44141"/>
                      <a:pt x="64550" y="31961"/>
                    </a:cubicBezTo>
                    <a:cubicBezTo>
                      <a:pt x="56453" y="21880"/>
                      <a:pt x="46205" y="13737"/>
                      <a:pt x="34556" y="8126"/>
                    </a:cubicBezTo>
                    <a:cubicBezTo>
                      <a:pt x="26635" y="4567"/>
                      <a:pt x="18210" y="2252"/>
                      <a:pt x="9580" y="1283"/>
                    </a:cubicBezTo>
                    <a:cubicBezTo>
                      <a:pt x="6356" y="1363"/>
                      <a:pt x="3134" y="1021"/>
                      <a:pt x="0" y="257"/>
                    </a:cubicBezTo>
                    <a:cubicBezTo>
                      <a:pt x="3222" y="-86"/>
                      <a:pt x="6472" y="-86"/>
                      <a:pt x="9694" y="257"/>
                    </a:cubicBezTo>
                    <a:cubicBezTo>
                      <a:pt x="18637" y="644"/>
                      <a:pt x="27441" y="2617"/>
                      <a:pt x="35696" y="6073"/>
                    </a:cubicBezTo>
                    <a:cubicBezTo>
                      <a:pt x="47995" y="11308"/>
                      <a:pt x="58893" y="19359"/>
                      <a:pt x="67515" y="29566"/>
                    </a:cubicBezTo>
                    <a:cubicBezTo>
                      <a:pt x="78087" y="41883"/>
                      <a:pt x="86739" y="55729"/>
                      <a:pt x="93176" y="70623"/>
                    </a:cubicBezTo>
                    <a:cubicBezTo>
                      <a:pt x="99624" y="85369"/>
                      <a:pt x="104812" y="100628"/>
                      <a:pt x="108686" y="116242"/>
                    </a:cubicBezTo>
                    <a:cubicBezTo>
                      <a:pt x="111629" y="129026"/>
                      <a:pt x="113801" y="141970"/>
                      <a:pt x="115186" y="155017"/>
                    </a:cubicBezTo>
                    <a:cubicBezTo>
                      <a:pt x="116441" y="166422"/>
                      <a:pt x="117125" y="175203"/>
                      <a:pt x="117467" y="181362"/>
                    </a:cubicBezTo>
                    <a:cubicBezTo>
                      <a:pt x="117757" y="184669"/>
                      <a:pt x="117719" y="187988"/>
                      <a:pt x="117353" y="1912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CD40C179-FB92-4F3D-AF68-A763206F7697}"/>
                  </a:ext>
                </a:extLst>
              </p:cNvPr>
              <p:cNvSpPr/>
              <p:nvPr/>
            </p:nvSpPr>
            <p:spPr>
              <a:xfrm>
                <a:off x="6636578" y="4232938"/>
                <a:ext cx="64927" cy="432234"/>
              </a:xfrm>
              <a:custGeom>
                <a:avLst/>
                <a:gdLst>
                  <a:gd name="connsiteX0" fmla="*/ 63866 w 64927"/>
                  <a:gd name="connsiteY0" fmla="*/ 432234 h 432234"/>
                  <a:gd name="connsiteX1" fmla="*/ 63866 w 64927"/>
                  <a:gd name="connsiteY1" fmla="*/ 427786 h 432234"/>
                  <a:gd name="connsiteX2" fmla="*/ 63866 w 64927"/>
                  <a:gd name="connsiteY2" fmla="*/ 415013 h 432234"/>
                  <a:gd name="connsiteX3" fmla="*/ 61699 w 64927"/>
                  <a:gd name="connsiteY3" fmla="*/ 368140 h 432234"/>
                  <a:gd name="connsiteX4" fmla="*/ 45162 w 64927"/>
                  <a:gd name="connsiteY4" fmla="*/ 214178 h 432234"/>
                  <a:gd name="connsiteX5" fmla="*/ 16195 w 64927"/>
                  <a:gd name="connsiteY5" fmla="*/ 62041 h 432234"/>
                  <a:gd name="connsiteX6" fmla="*/ 9694 w 64927"/>
                  <a:gd name="connsiteY6" fmla="*/ 36152 h 432234"/>
                  <a:gd name="connsiteX7" fmla="*/ 4448 w 64927"/>
                  <a:gd name="connsiteY7" fmla="*/ 16651 h 432234"/>
                  <a:gd name="connsiteX8" fmla="*/ 1026 w 64927"/>
                  <a:gd name="connsiteY8" fmla="*/ 4333 h 432234"/>
                  <a:gd name="connsiteX9" fmla="*/ 0 w 64927"/>
                  <a:gd name="connsiteY9" fmla="*/ 0 h 432234"/>
                  <a:gd name="connsiteX10" fmla="*/ 1711 w 64927"/>
                  <a:gd name="connsiteY10" fmla="*/ 4105 h 432234"/>
                  <a:gd name="connsiteX11" fmla="*/ 5930 w 64927"/>
                  <a:gd name="connsiteY11" fmla="*/ 16194 h 432234"/>
                  <a:gd name="connsiteX12" fmla="*/ 11861 w 64927"/>
                  <a:gd name="connsiteY12" fmla="*/ 35582 h 432234"/>
                  <a:gd name="connsiteX13" fmla="*/ 18932 w 64927"/>
                  <a:gd name="connsiteY13" fmla="*/ 61356 h 432234"/>
                  <a:gd name="connsiteX14" fmla="*/ 49040 w 64927"/>
                  <a:gd name="connsiteY14" fmla="*/ 213608 h 432234"/>
                  <a:gd name="connsiteX15" fmla="*/ 63866 w 64927"/>
                  <a:gd name="connsiteY15" fmla="*/ 367912 h 432234"/>
                  <a:gd name="connsiteX16" fmla="*/ 64892 w 64927"/>
                  <a:gd name="connsiteY16" fmla="*/ 415013 h 432234"/>
                  <a:gd name="connsiteX17" fmla="*/ 64892 w 64927"/>
                  <a:gd name="connsiteY17" fmla="*/ 427786 h 432234"/>
                  <a:gd name="connsiteX18" fmla="*/ 63866 w 64927"/>
                  <a:gd name="connsiteY18" fmla="*/ 432234 h 4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27" h="432234">
                    <a:moveTo>
                      <a:pt x="63866" y="432234"/>
                    </a:moveTo>
                    <a:cubicBezTo>
                      <a:pt x="63668" y="430763"/>
                      <a:pt x="63668" y="429257"/>
                      <a:pt x="63866" y="427786"/>
                    </a:cubicBezTo>
                    <a:cubicBezTo>
                      <a:pt x="63866" y="424479"/>
                      <a:pt x="63866" y="420145"/>
                      <a:pt x="63866" y="415013"/>
                    </a:cubicBezTo>
                    <a:cubicBezTo>
                      <a:pt x="63866" y="403609"/>
                      <a:pt x="62953" y="387870"/>
                      <a:pt x="61699" y="368140"/>
                    </a:cubicBezTo>
                    <a:cubicBezTo>
                      <a:pt x="59304" y="328567"/>
                      <a:pt x="53944" y="274053"/>
                      <a:pt x="45162" y="214178"/>
                    </a:cubicBezTo>
                    <a:cubicBezTo>
                      <a:pt x="36381" y="154304"/>
                      <a:pt x="25660" y="100132"/>
                      <a:pt x="16195" y="62041"/>
                    </a:cubicBezTo>
                    <a:cubicBezTo>
                      <a:pt x="14028" y="52461"/>
                      <a:pt x="11747" y="43679"/>
                      <a:pt x="9694" y="36152"/>
                    </a:cubicBezTo>
                    <a:cubicBezTo>
                      <a:pt x="7641" y="28625"/>
                      <a:pt x="6044" y="22011"/>
                      <a:pt x="4448" y="16651"/>
                    </a:cubicBezTo>
                    <a:cubicBezTo>
                      <a:pt x="2851" y="11290"/>
                      <a:pt x="1825" y="7527"/>
                      <a:pt x="1026" y="4333"/>
                    </a:cubicBezTo>
                    <a:cubicBezTo>
                      <a:pt x="535" y="2931"/>
                      <a:pt x="190" y="1471"/>
                      <a:pt x="0" y="0"/>
                    </a:cubicBezTo>
                    <a:cubicBezTo>
                      <a:pt x="787" y="1266"/>
                      <a:pt x="1364" y="2657"/>
                      <a:pt x="1711" y="4105"/>
                    </a:cubicBezTo>
                    <a:lnTo>
                      <a:pt x="5930" y="16194"/>
                    </a:lnTo>
                    <a:cubicBezTo>
                      <a:pt x="7755" y="21440"/>
                      <a:pt x="9580" y="27599"/>
                      <a:pt x="11861" y="35582"/>
                    </a:cubicBezTo>
                    <a:cubicBezTo>
                      <a:pt x="14142" y="43565"/>
                      <a:pt x="16537" y="51777"/>
                      <a:pt x="18932" y="61356"/>
                    </a:cubicBezTo>
                    <a:cubicBezTo>
                      <a:pt x="31698" y="111525"/>
                      <a:pt x="41749" y="162356"/>
                      <a:pt x="49040" y="213608"/>
                    </a:cubicBezTo>
                    <a:cubicBezTo>
                      <a:pt x="56559" y="264758"/>
                      <a:pt x="61506" y="316261"/>
                      <a:pt x="63866" y="367912"/>
                    </a:cubicBezTo>
                    <a:cubicBezTo>
                      <a:pt x="64892" y="387756"/>
                      <a:pt x="65006" y="403837"/>
                      <a:pt x="64892" y="415013"/>
                    </a:cubicBezTo>
                    <a:cubicBezTo>
                      <a:pt x="64892" y="420145"/>
                      <a:pt x="64892" y="424365"/>
                      <a:pt x="64892" y="427786"/>
                    </a:cubicBezTo>
                    <a:cubicBezTo>
                      <a:pt x="64705" y="429303"/>
                      <a:pt x="64361" y="430786"/>
                      <a:pt x="63866" y="4322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F6858E9E-2C8F-4933-A089-48B22382EA72}"/>
                  </a:ext>
                </a:extLst>
              </p:cNvPr>
              <p:cNvSpPr/>
              <p:nvPr/>
            </p:nvSpPr>
            <p:spPr>
              <a:xfrm>
                <a:off x="6696577" y="4258484"/>
                <a:ext cx="131826" cy="300739"/>
              </a:xfrm>
              <a:custGeom>
                <a:avLst/>
                <a:gdLst>
                  <a:gd name="connsiteX0" fmla="*/ 217 w 131826"/>
                  <a:gd name="connsiteY0" fmla="*/ 300739 h 300739"/>
                  <a:gd name="connsiteX1" fmla="*/ 217 w 131826"/>
                  <a:gd name="connsiteY1" fmla="*/ 287396 h 300739"/>
                  <a:gd name="connsiteX2" fmla="*/ 2954 w 131826"/>
                  <a:gd name="connsiteY2" fmla="*/ 251129 h 300739"/>
                  <a:gd name="connsiteX3" fmla="*/ 12876 w 131826"/>
                  <a:gd name="connsiteY3" fmla="*/ 198098 h 300739"/>
                  <a:gd name="connsiteX4" fmla="*/ 32606 w 131826"/>
                  <a:gd name="connsiteY4" fmla="*/ 135030 h 300739"/>
                  <a:gd name="connsiteX5" fmla="*/ 93621 w 131826"/>
                  <a:gd name="connsiteY5" fmla="*/ 32389 h 300739"/>
                  <a:gd name="connsiteX6" fmla="*/ 108333 w 131826"/>
                  <a:gd name="connsiteY6" fmla="*/ 17677 h 300739"/>
                  <a:gd name="connsiteX7" fmla="*/ 114719 w 131826"/>
                  <a:gd name="connsiteY7" fmla="*/ 11975 h 300739"/>
                  <a:gd name="connsiteX8" fmla="*/ 120422 w 131826"/>
                  <a:gd name="connsiteY8" fmla="*/ 7641 h 300739"/>
                  <a:gd name="connsiteX9" fmla="*/ 131826 w 131826"/>
                  <a:gd name="connsiteY9" fmla="*/ 0 h 300739"/>
                  <a:gd name="connsiteX10" fmla="*/ 96244 w 131826"/>
                  <a:gd name="connsiteY10" fmla="*/ 34214 h 300739"/>
                  <a:gd name="connsiteX11" fmla="*/ 36826 w 131826"/>
                  <a:gd name="connsiteY11" fmla="*/ 136855 h 300739"/>
                  <a:gd name="connsiteX12" fmla="*/ 16868 w 131826"/>
                  <a:gd name="connsiteY12" fmla="*/ 199352 h 300739"/>
                  <a:gd name="connsiteX13" fmla="*/ 6262 w 131826"/>
                  <a:gd name="connsiteY13" fmla="*/ 251928 h 300739"/>
                  <a:gd name="connsiteX14" fmla="*/ 2156 w 131826"/>
                  <a:gd name="connsiteY14" fmla="*/ 287966 h 300739"/>
                  <a:gd name="connsiteX15" fmla="*/ 217 w 131826"/>
                  <a:gd name="connsiteY15" fmla="*/ 300739 h 30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1826" h="300739">
                    <a:moveTo>
                      <a:pt x="217" y="300739"/>
                    </a:moveTo>
                    <a:cubicBezTo>
                      <a:pt x="-72" y="296291"/>
                      <a:pt x="-72" y="291844"/>
                      <a:pt x="217" y="287396"/>
                    </a:cubicBezTo>
                    <a:cubicBezTo>
                      <a:pt x="217" y="278842"/>
                      <a:pt x="1130" y="266411"/>
                      <a:pt x="2954" y="251129"/>
                    </a:cubicBezTo>
                    <a:cubicBezTo>
                      <a:pt x="5279" y="233281"/>
                      <a:pt x="8592" y="215581"/>
                      <a:pt x="12876" y="198098"/>
                    </a:cubicBezTo>
                    <a:cubicBezTo>
                      <a:pt x="17900" y="176623"/>
                      <a:pt x="24495" y="155536"/>
                      <a:pt x="32606" y="135030"/>
                    </a:cubicBezTo>
                    <a:cubicBezTo>
                      <a:pt x="46596" y="97418"/>
                      <a:pt x="67267" y="62645"/>
                      <a:pt x="93621" y="32389"/>
                    </a:cubicBezTo>
                    <a:cubicBezTo>
                      <a:pt x="98204" y="27177"/>
                      <a:pt x="103119" y="22262"/>
                      <a:pt x="108333" y="17677"/>
                    </a:cubicBezTo>
                    <a:cubicBezTo>
                      <a:pt x="110614" y="15624"/>
                      <a:pt x="112667" y="13572"/>
                      <a:pt x="114719" y="11975"/>
                    </a:cubicBezTo>
                    <a:lnTo>
                      <a:pt x="120422" y="7641"/>
                    </a:lnTo>
                    <a:cubicBezTo>
                      <a:pt x="124034" y="4824"/>
                      <a:pt x="127845" y="2270"/>
                      <a:pt x="131826" y="0"/>
                    </a:cubicBezTo>
                    <a:cubicBezTo>
                      <a:pt x="119290" y="10675"/>
                      <a:pt x="107408" y="22102"/>
                      <a:pt x="96244" y="34214"/>
                    </a:cubicBezTo>
                    <a:cubicBezTo>
                      <a:pt x="70713" y="64778"/>
                      <a:pt x="50614" y="99494"/>
                      <a:pt x="36826" y="136855"/>
                    </a:cubicBezTo>
                    <a:cubicBezTo>
                      <a:pt x="28769" y="157212"/>
                      <a:pt x="22102" y="178094"/>
                      <a:pt x="16868" y="199352"/>
                    </a:cubicBezTo>
                    <a:cubicBezTo>
                      <a:pt x="12403" y="216676"/>
                      <a:pt x="8862" y="234228"/>
                      <a:pt x="6262" y="251928"/>
                    </a:cubicBezTo>
                    <a:cubicBezTo>
                      <a:pt x="3981" y="267096"/>
                      <a:pt x="2840" y="279413"/>
                      <a:pt x="2156" y="287966"/>
                    </a:cubicBezTo>
                    <a:cubicBezTo>
                      <a:pt x="1880" y="292277"/>
                      <a:pt x="1232" y="296542"/>
                      <a:pt x="217" y="3007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9AB36975-2B1C-42CA-AA6F-32E6A82A5E62}"/>
                  </a:ext>
                </a:extLst>
              </p:cNvPr>
              <p:cNvSpPr/>
              <p:nvPr/>
            </p:nvSpPr>
            <p:spPr>
              <a:xfrm>
                <a:off x="6537586" y="4682393"/>
                <a:ext cx="346129" cy="5930"/>
              </a:xfrm>
              <a:custGeom>
                <a:avLst/>
                <a:gdLst>
                  <a:gd name="connsiteX0" fmla="*/ 346130 w 346129"/>
                  <a:gd name="connsiteY0" fmla="*/ 2965 h 5930"/>
                  <a:gd name="connsiteX1" fmla="*/ 173122 w 346129"/>
                  <a:gd name="connsiteY1" fmla="*/ 5931 h 5930"/>
                  <a:gd name="connsiteX2" fmla="*/ 0 w 346129"/>
                  <a:gd name="connsiteY2" fmla="*/ 2965 h 5930"/>
                  <a:gd name="connsiteX3" fmla="*/ 173122 w 346129"/>
                  <a:gd name="connsiteY3" fmla="*/ 0 h 5930"/>
                  <a:gd name="connsiteX4" fmla="*/ 346130 w 346129"/>
                  <a:gd name="connsiteY4" fmla="*/ 2965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129" h="5930">
                    <a:moveTo>
                      <a:pt x="346130" y="2965"/>
                    </a:moveTo>
                    <a:cubicBezTo>
                      <a:pt x="346130" y="4562"/>
                      <a:pt x="268692" y="5931"/>
                      <a:pt x="173122" y="5931"/>
                    </a:cubicBezTo>
                    <a:cubicBezTo>
                      <a:pt x="77551" y="5931"/>
                      <a:pt x="0" y="4562"/>
                      <a:pt x="0" y="2965"/>
                    </a:cubicBezTo>
                    <a:cubicBezTo>
                      <a:pt x="0" y="1369"/>
                      <a:pt x="77437" y="0"/>
                      <a:pt x="173122" y="0"/>
                    </a:cubicBezTo>
                    <a:cubicBezTo>
                      <a:pt x="268806" y="0"/>
                      <a:pt x="346130" y="1255"/>
                      <a:pt x="346130" y="29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图形 4">
              <a:extLst>
                <a:ext uri="{FF2B5EF4-FFF2-40B4-BE49-F238E27FC236}">
                  <a16:creationId xmlns:a16="http://schemas.microsoft.com/office/drawing/2014/main" id="{EA342AAB-821D-4CEB-AB69-BDB67260F46B}"/>
                </a:ext>
              </a:extLst>
            </p:cNvPr>
            <p:cNvGrpSpPr/>
            <p:nvPr/>
          </p:nvGrpSpPr>
          <p:grpSpPr>
            <a:xfrm>
              <a:off x="8638744" y="2039696"/>
              <a:ext cx="1881517" cy="3158412"/>
              <a:chOff x="8638744" y="2039696"/>
              <a:chExt cx="1881517" cy="3158412"/>
            </a:xfrm>
          </p:grpSpPr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C901A207-C9F5-463F-89C8-7CB3C2901EA6}"/>
                  </a:ext>
                </a:extLst>
              </p:cNvPr>
              <p:cNvSpPr/>
              <p:nvPr/>
            </p:nvSpPr>
            <p:spPr>
              <a:xfrm>
                <a:off x="8890811" y="2691720"/>
                <a:ext cx="869828" cy="1252280"/>
              </a:xfrm>
              <a:custGeom>
                <a:avLst/>
                <a:gdLst>
                  <a:gd name="connsiteX0" fmla="*/ 0 w 869828"/>
                  <a:gd name="connsiteY0" fmla="*/ 474545 h 1252280"/>
                  <a:gd name="connsiteX1" fmla="*/ 145979 w 869828"/>
                  <a:gd name="connsiteY1" fmla="*/ 1135442 h 1252280"/>
                  <a:gd name="connsiteX2" fmla="*/ 470668 w 869828"/>
                  <a:gd name="connsiteY2" fmla="*/ 1250971 h 1252280"/>
                  <a:gd name="connsiteX3" fmla="*/ 869829 w 869828"/>
                  <a:gd name="connsiteY3" fmla="*/ 1063707 h 1252280"/>
                  <a:gd name="connsiteX4" fmla="*/ 824210 w 869828"/>
                  <a:gd name="connsiteY4" fmla="*/ 574906 h 1252280"/>
                  <a:gd name="connsiteX5" fmla="*/ 765933 w 869828"/>
                  <a:gd name="connsiteY5" fmla="*/ 41285 h 1252280"/>
                  <a:gd name="connsiteX6" fmla="*/ 490968 w 869828"/>
                  <a:gd name="connsiteY6" fmla="*/ 0 h 1252280"/>
                  <a:gd name="connsiteX7" fmla="*/ 236873 w 869828"/>
                  <a:gd name="connsiteY7" fmla="*/ 36381 h 1252280"/>
                  <a:gd name="connsiteX8" fmla="*/ 69910 w 869828"/>
                  <a:gd name="connsiteY8" fmla="*/ 109826 h 125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9828" h="1252280">
                    <a:moveTo>
                      <a:pt x="0" y="474545"/>
                    </a:moveTo>
                    <a:cubicBezTo>
                      <a:pt x="0" y="478537"/>
                      <a:pt x="145979" y="1135442"/>
                      <a:pt x="145979" y="1135442"/>
                    </a:cubicBezTo>
                    <a:cubicBezTo>
                      <a:pt x="145979" y="1135442"/>
                      <a:pt x="345902" y="1266709"/>
                      <a:pt x="470668" y="1250971"/>
                    </a:cubicBezTo>
                    <a:cubicBezTo>
                      <a:pt x="595434" y="1235232"/>
                      <a:pt x="869829" y="1063707"/>
                      <a:pt x="869829" y="1063707"/>
                    </a:cubicBezTo>
                    <a:lnTo>
                      <a:pt x="824210" y="574906"/>
                    </a:lnTo>
                    <a:lnTo>
                      <a:pt x="765933" y="41285"/>
                    </a:lnTo>
                    <a:lnTo>
                      <a:pt x="490968" y="0"/>
                    </a:lnTo>
                    <a:lnTo>
                      <a:pt x="236873" y="36381"/>
                    </a:lnTo>
                    <a:lnTo>
                      <a:pt x="69910" y="109826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9973C707-267A-4EE9-AA40-4DB8F41AF743}"/>
                  </a:ext>
                </a:extLst>
              </p:cNvPr>
              <p:cNvSpPr/>
              <p:nvPr/>
            </p:nvSpPr>
            <p:spPr>
              <a:xfrm>
                <a:off x="8638744" y="2794932"/>
                <a:ext cx="535129" cy="936920"/>
              </a:xfrm>
              <a:custGeom>
                <a:avLst/>
                <a:gdLst>
                  <a:gd name="connsiteX0" fmla="*/ 346725 w 535129"/>
                  <a:gd name="connsiteY0" fmla="*/ 0 h 936920"/>
                  <a:gd name="connsiteX1" fmla="*/ 140302 w 535129"/>
                  <a:gd name="connsiteY1" fmla="*/ 176999 h 936920"/>
                  <a:gd name="connsiteX2" fmla="*/ 21694 w 535129"/>
                  <a:gd name="connsiteY2" fmla="*/ 900279 h 936920"/>
                  <a:gd name="connsiteX3" fmla="*/ 444577 w 535129"/>
                  <a:gd name="connsiteY3" fmla="*/ 935747 h 936920"/>
                  <a:gd name="connsiteX4" fmla="*/ 535129 w 535129"/>
                  <a:gd name="connsiteY4" fmla="*/ 766503 h 936920"/>
                  <a:gd name="connsiteX5" fmla="*/ 271569 w 535129"/>
                  <a:gd name="connsiteY5" fmla="*/ 710620 h 936920"/>
                  <a:gd name="connsiteX6" fmla="*/ 325056 w 535129"/>
                  <a:gd name="connsiteY6" fmla="*/ 467474 h 93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129" h="936920">
                    <a:moveTo>
                      <a:pt x="346725" y="0"/>
                    </a:moveTo>
                    <a:cubicBezTo>
                      <a:pt x="321293" y="6615"/>
                      <a:pt x="201887" y="27599"/>
                      <a:pt x="140302" y="176999"/>
                    </a:cubicBezTo>
                    <a:cubicBezTo>
                      <a:pt x="84305" y="312486"/>
                      <a:pt x="-52892" y="853634"/>
                      <a:pt x="21694" y="900279"/>
                    </a:cubicBezTo>
                    <a:cubicBezTo>
                      <a:pt x="96280" y="946924"/>
                      <a:pt x="444577" y="935747"/>
                      <a:pt x="444577" y="935747"/>
                    </a:cubicBezTo>
                    <a:lnTo>
                      <a:pt x="535129" y="766503"/>
                    </a:lnTo>
                    <a:lnTo>
                      <a:pt x="271569" y="710620"/>
                    </a:lnTo>
                    <a:lnTo>
                      <a:pt x="325056" y="467474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41146386-4CAC-491E-B4AA-60CAEED30F55}"/>
                  </a:ext>
                </a:extLst>
              </p:cNvPr>
              <p:cNvSpPr/>
              <p:nvPr/>
            </p:nvSpPr>
            <p:spPr>
              <a:xfrm>
                <a:off x="9609186" y="2728101"/>
                <a:ext cx="539686" cy="1003262"/>
              </a:xfrm>
              <a:custGeom>
                <a:avLst/>
                <a:gdLst>
                  <a:gd name="connsiteX0" fmla="*/ 0 w 539686"/>
                  <a:gd name="connsiteY0" fmla="*/ 0 h 1003262"/>
                  <a:gd name="connsiteX1" fmla="*/ 64892 w 539686"/>
                  <a:gd name="connsiteY1" fmla="*/ 7185 h 1003262"/>
                  <a:gd name="connsiteX2" fmla="*/ 223759 w 539686"/>
                  <a:gd name="connsiteY2" fmla="*/ 109826 h 1003262"/>
                  <a:gd name="connsiteX3" fmla="*/ 532253 w 539686"/>
                  <a:gd name="connsiteY3" fmla="*/ 669678 h 1003262"/>
                  <a:gd name="connsiteX4" fmla="*/ 445920 w 539686"/>
                  <a:gd name="connsiteY4" fmla="*/ 834474 h 1003262"/>
                  <a:gd name="connsiteX5" fmla="*/ 168104 w 539686"/>
                  <a:gd name="connsiteY5" fmla="*/ 1003263 h 1003262"/>
                  <a:gd name="connsiteX6" fmla="*/ 10150 w 539686"/>
                  <a:gd name="connsiteY6" fmla="*/ 901191 h 1003262"/>
                  <a:gd name="connsiteX7" fmla="*/ 220907 w 539686"/>
                  <a:gd name="connsiteY7" fmla="*/ 661695 h 1003262"/>
                  <a:gd name="connsiteX8" fmla="*/ 89526 w 539686"/>
                  <a:gd name="connsiteY8" fmla="*/ 474545 h 100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686" h="1003262">
                    <a:moveTo>
                      <a:pt x="0" y="0"/>
                    </a:moveTo>
                    <a:lnTo>
                      <a:pt x="64892" y="7185"/>
                    </a:lnTo>
                    <a:cubicBezTo>
                      <a:pt x="131096" y="14370"/>
                      <a:pt x="190001" y="52427"/>
                      <a:pt x="223759" y="109826"/>
                    </a:cubicBezTo>
                    <a:cubicBezTo>
                      <a:pt x="327768" y="287738"/>
                      <a:pt x="512751" y="614708"/>
                      <a:pt x="532253" y="669678"/>
                    </a:cubicBezTo>
                    <a:cubicBezTo>
                      <a:pt x="563616" y="758520"/>
                      <a:pt x="488231" y="812350"/>
                      <a:pt x="445920" y="834474"/>
                    </a:cubicBezTo>
                    <a:cubicBezTo>
                      <a:pt x="403609" y="856599"/>
                      <a:pt x="168104" y="1003263"/>
                      <a:pt x="168104" y="1003263"/>
                    </a:cubicBezTo>
                    <a:lnTo>
                      <a:pt x="10150" y="901191"/>
                    </a:lnTo>
                    <a:lnTo>
                      <a:pt x="220907" y="661695"/>
                    </a:lnTo>
                    <a:lnTo>
                      <a:pt x="89526" y="474545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DF42999E-C28D-4E74-BC8A-0A91FA428C17}"/>
                  </a:ext>
                </a:extLst>
              </p:cNvPr>
              <p:cNvSpPr/>
              <p:nvPr/>
            </p:nvSpPr>
            <p:spPr>
              <a:xfrm>
                <a:off x="8882846" y="3151552"/>
                <a:ext cx="87184" cy="378520"/>
              </a:xfrm>
              <a:custGeom>
                <a:avLst/>
                <a:gdLst>
                  <a:gd name="connsiteX0" fmla="*/ 87113 w 87184"/>
                  <a:gd name="connsiteY0" fmla="*/ 378521 h 378520"/>
                  <a:gd name="connsiteX1" fmla="*/ 40696 w 87184"/>
                  <a:gd name="connsiteY1" fmla="*/ 190002 h 378520"/>
                  <a:gd name="connsiteX2" fmla="*/ 96 w 87184"/>
                  <a:gd name="connsiteY2" fmla="*/ 2 h 378520"/>
                  <a:gd name="connsiteX3" fmla="*/ 46512 w 87184"/>
                  <a:gd name="connsiteY3" fmla="*/ 188634 h 378520"/>
                  <a:gd name="connsiteX4" fmla="*/ 87113 w 87184"/>
                  <a:gd name="connsiteY4" fmla="*/ 378521 h 37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84" h="378520">
                    <a:moveTo>
                      <a:pt x="87113" y="378521"/>
                    </a:moveTo>
                    <a:cubicBezTo>
                      <a:pt x="85516" y="378521"/>
                      <a:pt x="64304" y="294469"/>
                      <a:pt x="40696" y="190002"/>
                    </a:cubicBezTo>
                    <a:cubicBezTo>
                      <a:pt x="17089" y="85536"/>
                      <a:pt x="-1501" y="458"/>
                      <a:pt x="96" y="2"/>
                    </a:cubicBezTo>
                    <a:cubicBezTo>
                      <a:pt x="1692" y="-454"/>
                      <a:pt x="22905" y="84054"/>
                      <a:pt x="46512" y="188634"/>
                    </a:cubicBezTo>
                    <a:cubicBezTo>
                      <a:pt x="70120" y="293214"/>
                      <a:pt x="88481" y="378178"/>
                      <a:pt x="87113" y="3785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2543C29A-04FB-446C-83CE-B3DD33FE70AB}"/>
                  </a:ext>
                </a:extLst>
              </p:cNvPr>
              <p:cNvSpPr/>
              <p:nvPr/>
            </p:nvSpPr>
            <p:spPr>
              <a:xfrm>
                <a:off x="9690270" y="2932357"/>
                <a:ext cx="48284" cy="562246"/>
              </a:xfrm>
              <a:custGeom>
                <a:avLst/>
                <a:gdLst>
                  <a:gd name="connsiteX0" fmla="*/ 688 w 48284"/>
                  <a:gd name="connsiteY0" fmla="*/ 0 h 562246"/>
                  <a:gd name="connsiteX1" fmla="*/ 1486 w 48284"/>
                  <a:gd name="connsiteY1" fmla="*/ 5702 h 562246"/>
                  <a:gd name="connsiteX2" fmla="*/ 2512 w 48284"/>
                  <a:gd name="connsiteY2" fmla="*/ 22125 h 562246"/>
                  <a:gd name="connsiteX3" fmla="*/ 5820 w 48284"/>
                  <a:gd name="connsiteY3" fmla="*/ 82569 h 562246"/>
                  <a:gd name="connsiteX4" fmla="*/ 19619 w 48284"/>
                  <a:gd name="connsiteY4" fmla="*/ 281579 h 562246"/>
                  <a:gd name="connsiteX5" fmla="*/ 39577 w 48284"/>
                  <a:gd name="connsiteY5" fmla="*/ 480020 h 562246"/>
                  <a:gd name="connsiteX6" fmla="*/ 46420 w 48284"/>
                  <a:gd name="connsiteY6" fmla="*/ 540122 h 562246"/>
                  <a:gd name="connsiteX7" fmla="*/ 48131 w 48284"/>
                  <a:gd name="connsiteY7" fmla="*/ 556544 h 562246"/>
                  <a:gd name="connsiteX8" fmla="*/ 48131 w 48284"/>
                  <a:gd name="connsiteY8" fmla="*/ 562247 h 562246"/>
                  <a:gd name="connsiteX9" fmla="*/ 46762 w 48284"/>
                  <a:gd name="connsiteY9" fmla="*/ 556659 h 562246"/>
                  <a:gd name="connsiteX10" fmla="*/ 43911 w 48284"/>
                  <a:gd name="connsiteY10" fmla="*/ 540464 h 562246"/>
                  <a:gd name="connsiteX11" fmla="*/ 35129 w 48284"/>
                  <a:gd name="connsiteY11" fmla="*/ 480590 h 562246"/>
                  <a:gd name="connsiteX12" fmla="*/ 13461 w 48284"/>
                  <a:gd name="connsiteY12" fmla="*/ 282036 h 562246"/>
                  <a:gd name="connsiteX13" fmla="*/ 1486 w 48284"/>
                  <a:gd name="connsiteY13" fmla="*/ 82683 h 562246"/>
                  <a:gd name="connsiteX14" fmla="*/ 3 w 48284"/>
                  <a:gd name="connsiteY14" fmla="*/ 22239 h 562246"/>
                  <a:gd name="connsiteX15" fmla="*/ 3 w 48284"/>
                  <a:gd name="connsiteY15" fmla="*/ 5816 h 562246"/>
                  <a:gd name="connsiteX16" fmla="*/ 688 w 48284"/>
                  <a:gd name="connsiteY16" fmla="*/ 0 h 5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84" h="562246">
                    <a:moveTo>
                      <a:pt x="688" y="0"/>
                    </a:moveTo>
                    <a:cubicBezTo>
                      <a:pt x="1212" y="1859"/>
                      <a:pt x="1486" y="3775"/>
                      <a:pt x="1486" y="5702"/>
                    </a:cubicBezTo>
                    <a:cubicBezTo>
                      <a:pt x="1486" y="10184"/>
                      <a:pt x="1828" y="15659"/>
                      <a:pt x="2512" y="22125"/>
                    </a:cubicBezTo>
                    <a:cubicBezTo>
                      <a:pt x="3425" y="37293"/>
                      <a:pt x="4451" y="57707"/>
                      <a:pt x="5820" y="82569"/>
                    </a:cubicBezTo>
                    <a:cubicBezTo>
                      <a:pt x="8671" y="133548"/>
                      <a:pt x="13119" y="203914"/>
                      <a:pt x="19619" y="281579"/>
                    </a:cubicBezTo>
                    <a:cubicBezTo>
                      <a:pt x="26120" y="359245"/>
                      <a:pt x="33761" y="429839"/>
                      <a:pt x="39577" y="480020"/>
                    </a:cubicBezTo>
                    <a:cubicBezTo>
                      <a:pt x="42428" y="504768"/>
                      <a:pt x="44709" y="525068"/>
                      <a:pt x="46420" y="540122"/>
                    </a:cubicBezTo>
                    <a:lnTo>
                      <a:pt x="48131" y="556544"/>
                    </a:lnTo>
                    <a:cubicBezTo>
                      <a:pt x="48336" y="558438"/>
                      <a:pt x="48336" y="560354"/>
                      <a:pt x="48131" y="562247"/>
                    </a:cubicBezTo>
                    <a:cubicBezTo>
                      <a:pt x="47412" y="560456"/>
                      <a:pt x="46945" y="558574"/>
                      <a:pt x="46762" y="556659"/>
                    </a:cubicBezTo>
                    <a:cubicBezTo>
                      <a:pt x="45964" y="552325"/>
                      <a:pt x="45051" y="546965"/>
                      <a:pt x="43911" y="540464"/>
                    </a:cubicBezTo>
                    <a:cubicBezTo>
                      <a:pt x="41630" y="526322"/>
                      <a:pt x="38551" y="506250"/>
                      <a:pt x="35129" y="480590"/>
                    </a:cubicBezTo>
                    <a:cubicBezTo>
                      <a:pt x="28287" y="429953"/>
                      <a:pt x="20076" y="359815"/>
                      <a:pt x="13461" y="282036"/>
                    </a:cubicBezTo>
                    <a:cubicBezTo>
                      <a:pt x="6846" y="204256"/>
                      <a:pt x="3197" y="133776"/>
                      <a:pt x="1486" y="82683"/>
                    </a:cubicBezTo>
                    <a:cubicBezTo>
                      <a:pt x="573" y="57251"/>
                      <a:pt x="117" y="37065"/>
                      <a:pt x="3" y="22239"/>
                    </a:cubicBezTo>
                    <a:lnTo>
                      <a:pt x="3" y="5816"/>
                    </a:lnTo>
                    <a:cubicBezTo>
                      <a:pt x="-31" y="3855"/>
                      <a:pt x="197" y="1893"/>
                      <a:pt x="6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379C4FE8-F23B-4226-9BEA-DED69B485B88}"/>
                  </a:ext>
                </a:extLst>
              </p:cNvPr>
              <p:cNvSpPr/>
              <p:nvPr/>
            </p:nvSpPr>
            <p:spPr>
              <a:xfrm>
                <a:off x="9686552" y="2761284"/>
                <a:ext cx="55497" cy="87590"/>
              </a:xfrm>
              <a:custGeom>
                <a:avLst/>
                <a:gdLst>
                  <a:gd name="connsiteX0" fmla="*/ 55498 w 55497"/>
                  <a:gd name="connsiteY0" fmla="*/ 118 h 87590"/>
                  <a:gd name="connsiteX1" fmla="*/ 20257 w 55497"/>
                  <a:gd name="connsiteY1" fmla="*/ 38893 h 87590"/>
                  <a:gd name="connsiteX2" fmla="*/ 984 w 55497"/>
                  <a:gd name="connsiteY2" fmla="*/ 87591 h 87590"/>
                  <a:gd name="connsiteX3" fmla="*/ 984 w 55497"/>
                  <a:gd name="connsiteY3" fmla="*/ 71739 h 87590"/>
                  <a:gd name="connsiteX4" fmla="*/ 41014 w 55497"/>
                  <a:gd name="connsiteY4" fmla="*/ 7417 h 87590"/>
                  <a:gd name="connsiteX5" fmla="*/ 55498 w 55497"/>
                  <a:gd name="connsiteY5" fmla="*/ 118 h 8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7" h="87590">
                    <a:moveTo>
                      <a:pt x="55498" y="118"/>
                    </a:moveTo>
                    <a:cubicBezTo>
                      <a:pt x="42143" y="11488"/>
                      <a:pt x="30305" y="24512"/>
                      <a:pt x="20257" y="38893"/>
                    </a:cubicBezTo>
                    <a:cubicBezTo>
                      <a:pt x="11829" y="54267"/>
                      <a:pt x="5363" y="70621"/>
                      <a:pt x="984" y="87591"/>
                    </a:cubicBezTo>
                    <a:cubicBezTo>
                      <a:pt x="-328" y="82391"/>
                      <a:pt x="-328" y="76939"/>
                      <a:pt x="984" y="71739"/>
                    </a:cubicBezTo>
                    <a:cubicBezTo>
                      <a:pt x="5739" y="46010"/>
                      <a:pt x="20029" y="23041"/>
                      <a:pt x="41014" y="7417"/>
                    </a:cubicBezTo>
                    <a:cubicBezTo>
                      <a:pt x="49339" y="1714"/>
                      <a:pt x="55042" y="-567"/>
                      <a:pt x="55498" y="1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458B66B2-18CA-4374-A034-3DCAC53504EA}"/>
                  </a:ext>
                </a:extLst>
              </p:cNvPr>
              <p:cNvSpPr/>
              <p:nvPr/>
            </p:nvSpPr>
            <p:spPr>
              <a:xfrm>
                <a:off x="8821699" y="2933612"/>
                <a:ext cx="26533" cy="80630"/>
              </a:xfrm>
              <a:custGeom>
                <a:avLst/>
                <a:gdLst>
                  <a:gd name="connsiteX0" fmla="*/ 0 w 26533"/>
                  <a:gd name="connsiteY0" fmla="*/ 0 h 80630"/>
                  <a:gd name="connsiteX1" fmla="*/ 19502 w 26533"/>
                  <a:gd name="connsiteY1" fmla="*/ 38319 h 80630"/>
                  <a:gd name="connsiteX2" fmla="*/ 26345 w 26533"/>
                  <a:gd name="connsiteY2" fmla="*/ 80630 h 80630"/>
                  <a:gd name="connsiteX3" fmla="*/ 13914 w 26533"/>
                  <a:gd name="connsiteY3" fmla="*/ 40144 h 80630"/>
                  <a:gd name="connsiteX4" fmla="*/ 0 w 26533"/>
                  <a:gd name="connsiteY4" fmla="*/ 0 h 8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33" h="80630">
                    <a:moveTo>
                      <a:pt x="0" y="0"/>
                    </a:moveTo>
                    <a:cubicBezTo>
                      <a:pt x="9226" y="11188"/>
                      <a:pt x="15887" y="24269"/>
                      <a:pt x="19502" y="38319"/>
                    </a:cubicBezTo>
                    <a:cubicBezTo>
                      <a:pt x="24908" y="51743"/>
                      <a:pt x="27246" y="66192"/>
                      <a:pt x="26345" y="80630"/>
                    </a:cubicBezTo>
                    <a:cubicBezTo>
                      <a:pt x="21464" y="67367"/>
                      <a:pt x="17312" y="53853"/>
                      <a:pt x="13914" y="40144"/>
                    </a:cubicBezTo>
                    <a:cubicBezTo>
                      <a:pt x="8519" y="27040"/>
                      <a:pt x="3866" y="1364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463B5F4B-D479-4C01-8354-EF7F6DBAC86C}"/>
                  </a:ext>
                </a:extLst>
              </p:cNvPr>
              <p:cNvSpPr/>
              <p:nvPr/>
            </p:nvSpPr>
            <p:spPr>
              <a:xfrm>
                <a:off x="8798548" y="3501868"/>
                <a:ext cx="117923" cy="53673"/>
              </a:xfrm>
              <a:custGeom>
                <a:avLst/>
                <a:gdLst>
                  <a:gd name="connsiteX0" fmla="*/ 117924 w 117923"/>
                  <a:gd name="connsiteY0" fmla="*/ 3571 h 53673"/>
                  <a:gd name="connsiteX1" fmla="*/ 98308 w 117923"/>
                  <a:gd name="connsiteY1" fmla="*/ 4255 h 53673"/>
                  <a:gd name="connsiteX2" fmla="*/ 14142 w 117923"/>
                  <a:gd name="connsiteY2" fmla="*/ 39951 h 53673"/>
                  <a:gd name="connsiteX3" fmla="*/ 0 w 117923"/>
                  <a:gd name="connsiteY3" fmla="*/ 53637 h 53673"/>
                  <a:gd name="connsiteX4" fmla="*/ 11405 w 117923"/>
                  <a:gd name="connsiteY4" fmla="*/ 37100 h 53673"/>
                  <a:gd name="connsiteX5" fmla="*/ 50979 w 117923"/>
                  <a:gd name="connsiteY5" fmla="*/ 9273 h 53673"/>
                  <a:gd name="connsiteX6" fmla="*/ 98422 w 117923"/>
                  <a:gd name="connsiteY6" fmla="*/ 35 h 53673"/>
                  <a:gd name="connsiteX7" fmla="*/ 117924 w 117923"/>
                  <a:gd name="connsiteY7" fmla="*/ 3571 h 5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923" h="53673">
                    <a:moveTo>
                      <a:pt x="117924" y="3571"/>
                    </a:moveTo>
                    <a:cubicBezTo>
                      <a:pt x="111412" y="4346"/>
                      <a:pt x="104854" y="4574"/>
                      <a:pt x="98308" y="4255"/>
                    </a:cubicBezTo>
                    <a:cubicBezTo>
                      <a:pt x="66945" y="5954"/>
                      <a:pt x="37156" y="18579"/>
                      <a:pt x="14142" y="39951"/>
                    </a:cubicBezTo>
                    <a:cubicBezTo>
                      <a:pt x="5360" y="48163"/>
                      <a:pt x="798" y="54207"/>
                      <a:pt x="0" y="53637"/>
                    </a:cubicBezTo>
                    <a:cubicBezTo>
                      <a:pt x="2486" y="47319"/>
                      <a:pt x="6387" y="41662"/>
                      <a:pt x="11405" y="37100"/>
                    </a:cubicBezTo>
                    <a:cubicBezTo>
                      <a:pt x="22456" y="25102"/>
                      <a:pt x="35947" y="15614"/>
                      <a:pt x="50979" y="9273"/>
                    </a:cubicBezTo>
                    <a:cubicBezTo>
                      <a:pt x="65964" y="2897"/>
                      <a:pt x="82136" y="-250"/>
                      <a:pt x="98422" y="35"/>
                    </a:cubicBezTo>
                    <a:cubicBezTo>
                      <a:pt x="105105" y="-227"/>
                      <a:pt x="111765" y="981"/>
                      <a:pt x="117924" y="35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FD26C63D-E004-4C33-8190-D1620BBB1BCA}"/>
                  </a:ext>
                </a:extLst>
              </p:cNvPr>
              <p:cNvSpPr/>
              <p:nvPr/>
            </p:nvSpPr>
            <p:spPr>
              <a:xfrm>
                <a:off x="8909628" y="3504104"/>
                <a:ext cx="262647" cy="67937"/>
              </a:xfrm>
              <a:custGeom>
                <a:avLst/>
                <a:gdLst>
                  <a:gd name="connsiteX0" fmla="*/ 262648 w 262647"/>
                  <a:gd name="connsiteY0" fmla="*/ 67938 h 67937"/>
                  <a:gd name="connsiteX1" fmla="*/ 224443 w 262647"/>
                  <a:gd name="connsiteY1" fmla="*/ 56533 h 67937"/>
                  <a:gd name="connsiteX2" fmla="*/ 132293 w 262647"/>
                  <a:gd name="connsiteY2" fmla="*/ 30188 h 67937"/>
                  <a:gd name="connsiteX3" fmla="*/ 38890 w 262647"/>
                  <a:gd name="connsiteY3" fmla="*/ 8862 h 67937"/>
                  <a:gd name="connsiteX4" fmla="*/ 0 w 262647"/>
                  <a:gd name="connsiteY4" fmla="*/ 194 h 67937"/>
                  <a:gd name="connsiteX5" fmla="*/ 10720 w 262647"/>
                  <a:gd name="connsiteY5" fmla="*/ 764 h 67937"/>
                  <a:gd name="connsiteX6" fmla="*/ 39574 w 262647"/>
                  <a:gd name="connsiteY6" fmla="*/ 4756 h 67937"/>
                  <a:gd name="connsiteX7" fmla="*/ 133776 w 262647"/>
                  <a:gd name="connsiteY7" fmla="*/ 24486 h 67937"/>
                  <a:gd name="connsiteX8" fmla="*/ 225811 w 262647"/>
                  <a:gd name="connsiteY8" fmla="*/ 52541 h 67937"/>
                  <a:gd name="connsiteX9" fmla="*/ 253068 w 262647"/>
                  <a:gd name="connsiteY9" fmla="*/ 62920 h 67937"/>
                  <a:gd name="connsiteX10" fmla="*/ 262648 w 262647"/>
                  <a:gd name="connsiteY10" fmla="*/ 67938 h 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47" h="67937">
                    <a:moveTo>
                      <a:pt x="262648" y="67938"/>
                    </a:moveTo>
                    <a:cubicBezTo>
                      <a:pt x="249704" y="64870"/>
                      <a:pt x="236953" y="61061"/>
                      <a:pt x="224443" y="56533"/>
                    </a:cubicBezTo>
                    <a:cubicBezTo>
                      <a:pt x="201063" y="49234"/>
                      <a:pt x="168560" y="39540"/>
                      <a:pt x="132293" y="30188"/>
                    </a:cubicBezTo>
                    <a:cubicBezTo>
                      <a:pt x="96027" y="20837"/>
                      <a:pt x="62839" y="13766"/>
                      <a:pt x="38890" y="8862"/>
                    </a:cubicBezTo>
                    <a:cubicBezTo>
                      <a:pt x="25752" y="6820"/>
                      <a:pt x="12762" y="3924"/>
                      <a:pt x="0" y="194"/>
                    </a:cubicBezTo>
                    <a:cubicBezTo>
                      <a:pt x="3581" y="-193"/>
                      <a:pt x="7196" y="0"/>
                      <a:pt x="10720" y="764"/>
                    </a:cubicBezTo>
                    <a:cubicBezTo>
                      <a:pt x="17563" y="1449"/>
                      <a:pt x="27485" y="2817"/>
                      <a:pt x="39574" y="4756"/>
                    </a:cubicBezTo>
                    <a:cubicBezTo>
                      <a:pt x="63866" y="8634"/>
                      <a:pt x="97395" y="15134"/>
                      <a:pt x="133776" y="24486"/>
                    </a:cubicBezTo>
                    <a:cubicBezTo>
                      <a:pt x="170157" y="33838"/>
                      <a:pt x="202204" y="44216"/>
                      <a:pt x="225811" y="52541"/>
                    </a:cubicBezTo>
                    <a:cubicBezTo>
                      <a:pt x="237216" y="56647"/>
                      <a:pt x="246681" y="60183"/>
                      <a:pt x="253068" y="62920"/>
                    </a:cubicBezTo>
                    <a:cubicBezTo>
                      <a:pt x="256490" y="64106"/>
                      <a:pt x="259717" y="65794"/>
                      <a:pt x="262648" y="679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03680229-1103-469F-AACA-D4EFC4116017}"/>
                  </a:ext>
                </a:extLst>
              </p:cNvPr>
              <p:cNvSpPr/>
              <p:nvPr/>
            </p:nvSpPr>
            <p:spPr>
              <a:xfrm>
                <a:off x="9621732" y="3312700"/>
                <a:ext cx="305415" cy="419119"/>
              </a:xfrm>
              <a:custGeom>
                <a:avLst/>
                <a:gdLst>
                  <a:gd name="connsiteX0" fmla="*/ 155559 w 305415"/>
                  <a:gd name="connsiteY0" fmla="*/ 419119 h 419119"/>
                  <a:gd name="connsiteX1" fmla="*/ 144154 w 305415"/>
                  <a:gd name="connsiteY1" fmla="*/ 412276 h 419119"/>
                  <a:gd name="connsiteX2" fmla="*/ 112335 w 305415"/>
                  <a:gd name="connsiteY2" fmla="*/ 391178 h 419119"/>
                  <a:gd name="connsiteX3" fmla="*/ 2623 w 305415"/>
                  <a:gd name="connsiteY3" fmla="*/ 317276 h 419119"/>
                  <a:gd name="connsiteX4" fmla="*/ 0 w 305415"/>
                  <a:gd name="connsiteY4" fmla="*/ 315451 h 419119"/>
                  <a:gd name="connsiteX5" fmla="*/ 2053 w 305415"/>
                  <a:gd name="connsiteY5" fmla="*/ 313170 h 419119"/>
                  <a:gd name="connsiteX6" fmla="*/ 85649 w 305415"/>
                  <a:gd name="connsiteY6" fmla="*/ 218512 h 419119"/>
                  <a:gd name="connsiteX7" fmla="*/ 235961 w 305415"/>
                  <a:gd name="connsiteY7" fmla="*/ 58848 h 419119"/>
                  <a:gd name="connsiteX8" fmla="*/ 285913 w 305415"/>
                  <a:gd name="connsiteY8" fmla="*/ 14940 h 419119"/>
                  <a:gd name="connsiteX9" fmla="*/ 300169 w 305415"/>
                  <a:gd name="connsiteY9" fmla="*/ 3535 h 419119"/>
                  <a:gd name="connsiteX10" fmla="*/ 305415 w 305415"/>
                  <a:gd name="connsiteY10" fmla="*/ 0 h 419119"/>
                  <a:gd name="connsiteX11" fmla="*/ 300968 w 305415"/>
                  <a:gd name="connsiteY11" fmla="*/ 4448 h 419119"/>
                  <a:gd name="connsiteX12" fmla="*/ 287396 w 305415"/>
                  <a:gd name="connsiteY12" fmla="*/ 15852 h 419119"/>
                  <a:gd name="connsiteX13" fmla="*/ 238812 w 305415"/>
                  <a:gd name="connsiteY13" fmla="*/ 61471 h 419119"/>
                  <a:gd name="connsiteX14" fmla="*/ 90553 w 305415"/>
                  <a:gd name="connsiteY14" fmla="*/ 221934 h 419119"/>
                  <a:gd name="connsiteX15" fmla="*/ 6615 w 305415"/>
                  <a:gd name="connsiteY15" fmla="*/ 316250 h 419119"/>
                  <a:gd name="connsiteX16" fmla="*/ 6044 w 305415"/>
                  <a:gd name="connsiteY16" fmla="*/ 312144 h 419119"/>
                  <a:gd name="connsiteX17" fmla="*/ 114616 w 305415"/>
                  <a:gd name="connsiteY17" fmla="*/ 387985 h 419119"/>
                  <a:gd name="connsiteX18" fmla="*/ 145295 w 305415"/>
                  <a:gd name="connsiteY18" fmla="*/ 409882 h 419119"/>
                  <a:gd name="connsiteX19" fmla="*/ 155559 w 305415"/>
                  <a:gd name="connsiteY19" fmla="*/ 419119 h 41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5415" h="419119">
                    <a:moveTo>
                      <a:pt x="155559" y="419119"/>
                    </a:moveTo>
                    <a:cubicBezTo>
                      <a:pt x="151544" y="417214"/>
                      <a:pt x="147724" y="414922"/>
                      <a:pt x="144154" y="412276"/>
                    </a:cubicBezTo>
                    <a:lnTo>
                      <a:pt x="112335" y="391178"/>
                    </a:lnTo>
                    <a:lnTo>
                      <a:pt x="2623" y="317276"/>
                    </a:lnTo>
                    <a:lnTo>
                      <a:pt x="0" y="315451"/>
                    </a:lnTo>
                    <a:lnTo>
                      <a:pt x="2053" y="313170"/>
                    </a:lnTo>
                    <a:lnTo>
                      <a:pt x="85649" y="218512"/>
                    </a:lnTo>
                    <a:cubicBezTo>
                      <a:pt x="142672" y="154304"/>
                      <a:pt x="194905" y="97395"/>
                      <a:pt x="235961" y="58848"/>
                    </a:cubicBezTo>
                    <a:cubicBezTo>
                      <a:pt x="256261" y="39460"/>
                      <a:pt x="273710" y="24634"/>
                      <a:pt x="285913" y="14940"/>
                    </a:cubicBezTo>
                    <a:lnTo>
                      <a:pt x="300169" y="3535"/>
                    </a:lnTo>
                    <a:cubicBezTo>
                      <a:pt x="301789" y="2178"/>
                      <a:pt x="303545" y="992"/>
                      <a:pt x="305415" y="0"/>
                    </a:cubicBezTo>
                    <a:cubicBezTo>
                      <a:pt x="305415" y="0"/>
                      <a:pt x="304047" y="1711"/>
                      <a:pt x="300968" y="4448"/>
                    </a:cubicBezTo>
                    <a:lnTo>
                      <a:pt x="287396" y="15852"/>
                    </a:lnTo>
                    <a:cubicBezTo>
                      <a:pt x="275991" y="26345"/>
                      <a:pt x="258770" y="41285"/>
                      <a:pt x="238812" y="61471"/>
                    </a:cubicBezTo>
                    <a:cubicBezTo>
                      <a:pt x="198668" y="100475"/>
                      <a:pt x="146663" y="157726"/>
                      <a:pt x="90553" y="221934"/>
                    </a:cubicBezTo>
                    <a:cubicBezTo>
                      <a:pt x="60673" y="256147"/>
                      <a:pt x="32389" y="287738"/>
                      <a:pt x="6615" y="316250"/>
                    </a:cubicBezTo>
                    <a:lnTo>
                      <a:pt x="6044" y="312144"/>
                    </a:lnTo>
                    <a:lnTo>
                      <a:pt x="114616" y="387985"/>
                    </a:lnTo>
                    <a:lnTo>
                      <a:pt x="145295" y="409882"/>
                    </a:lnTo>
                    <a:cubicBezTo>
                      <a:pt x="148933" y="412710"/>
                      <a:pt x="152366" y="415789"/>
                      <a:pt x="155559" y="4191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0027F6E2-3F49-4306-8881-18E1CDA4234A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CE68C77E-881C-49A1-AA95-B5594E71EE30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37475497-4225-45DD-A15E-E7A0E1C0784E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B03A4F11-835E-41A0-A9FE-FA6EE32E0D34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AB7F9A9C-F4FF-4494-B8EF-0128C161D8ED}"/>
                  </a:ext>
                </a:extLst>
              </p:cNvPr>
              <p:cNvSpPr/>
              <p:nvPr/>
            </p:nvSpPr>
            <p:spPr>
              <a:xfrm>
                <a:off x="9362049" y="3331404"/>
                <a:ext cx="47443" cy="53145"/>
              </a:xfrm>
              <a:custGeom>
                <a:avLst/>
                <a:gdLst>
                  <a:gd name="connsiteX0" fmla="*/ 23037 w 47443"/>
                  <a:gd name="connsiteY0" fmla="*/ 16765 h 53145"/>
                  <a:gd name="connsiteX1" fmla="*/ 15396 w 47443"/>
                  <a:gd name="connsiteY1" fmla="*/ 29766 h 53145"/>
                  <a:gd name="connsiteX2" fmla="*/ 11405 w 47443"/>
                  <a:gd name="connsiteY2" fmla="*/ 23265 h 53145"/>
                  <a:gd name="connsiteX3" fmla="*/ 0 w 47443"/>
                  <a:gd name="connsiteY3" fmla="*/ 29196 h 53145"/>
                  <a:gd name="connsiteX4" fmla="*/ 11405 w 47443"/>
                  <a:gd name="connsiteY4" fmla="*/ 47899 h 53145"/>
                  <a:gd name="connsiteX5" fmla="*/ 18475 w 47443"/>
                  <a:gd name="connsiteY5" fmla="*/ 47899 h 53145"/>
                  <a:gd name="connsiteX6" fmla="*/ 32845 w 47443"/>
                  <a:gd name="connsiteY6" fmla="*/ 23722 h 53145"/>
                  <a:gd name="connsiteX7" fmla="*/ 32845 w 47443"/>
                  <a:gd name="connsiteY7" fmla="*/ 53145 h 53145"/>
                  <a:gd name="connsiteX8" fmla="*/ 47443 w 47443"/>
                  <a:gd name="connsiteY8" fmla="*/ 53145 h 53145"/>
                  <a:gd name="connsiteX9" fmla="*/ 47443 w 47443"/>
                  <a:gd name="connsiteY9" fmla="*/ 0 h 53145"/>
                  <a:gd name="connsiteX10" fmla="*/ 23037 w 47443"/>
                  <a:gd name="connsiteY10" fmla="*/ 16765 h 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43" h="53145">
                    <a:moveTo>
                      <a:pt x="23037" y="16765"/>
                    </a:moveTo>
                    <a:lnTo>
                      <a:pt x="15396" y="29766"/>
                    </a:lnTo>
                    <a:lnTo>
                      <a:pt x="11405" y="23265"/>
                    </a:lnTo>
                    <a:lnTo>
                      <a:pt x="0" y="29196"/>
                    </a:lnTo>
                    <a:lnTo>
                      <a:pt x="11405" y="47899"/>
                    </a:lnTo>
                    <a:lnTo>
                      <a:pt x="18475" y="47899"/>
                    </a:lnTo>
                    <a:lnTo>
                      <a:pt x="32845" y="23722"/>
                    </a:lnTo>
                    <a:lnTo>
                      <a:pt x="32845" y="53145"/>
                    </a:lnTo>
                    <a:lnTo>
                      <a:pt x="47443" y="53145"/>
                    </a:lnTo>
                    <a:lnTo>
                      <a:pt x="47443" y="0"/>
                    </a:lnTo>
                    <a:cubicBezTo>
                      <a:pt x="39642" y="6067"/>
                      <a:pt x="31499" y="11667"/>
                      <a:pt x="23037" y="167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B711F8EE-6BFD-4190-85F4-9FEB29C62B5B}"/>
                  </a:ext>
                </a:extLst>
              </p:cNvPr>
              <p:cNvSpPr/>
              <p:nvPr/>
            </p:nvSpPr>
            <p:spPr>
              <a:xfrm>
                <a:off x="9421125" y="3328439"/>
                <a:ext cx="45048" cy="56110"/>
              </a:xfrm>
              <a:custGeom>
                <a:avLst/>
                <a:gdLst>
                  <a:gd name="connsiteX0" fmla="*/ 45048 w 45048"/>
                  <a:gd name="connsiteY0" fmla="*/ 44706 h 56110"/>
                  <a:gd name="connsiteX1" fmla="*/ 45048 w 45048"/>
                  <a:gd name="connsiteY1" fmla="*/ 56111 h 56110"/>
                  <a:gd name="connsiteX2" fmla="*/ 0 w 45048"/>
                  <a:gd name="connsiteY2" fmla="*/ 56111 h 56110"/>
                  <a:gd name="connsiteX3" fmla="*/ 0 w 45048"/>
                  <a:gd name="connsiteY3" fmla="*/ 0 h 56110"/>
                  <a:gd name="connsiteX4" fmla="*/ 44022 w 45048"/>
                  <a:gd name="connsiteY4" fmla="*/ 0 h 56110"/>
                  <a:gd name="connsiteX5" fmla="*/ 44022 w 45048"/>
                  <a:gd name="connsiteY5" fmla="*/ 12203 h 56110"/>
                  <a:gd name="connsiteX6" fmla="*/ 15738 w 45048"/>
                  <a:gd name="connsiteY6" fmla="*/ 12203 h 56110"/>
                  <a:gd name="connsiteX7" fmla="*/ 15738 w 45048"/>
                  <a:gd name="connsiteY7" fmla="*/ 21897 h 56110"/>
                  <a:gd name="connsiteX8" fmla="*/ 40600 w 45048"/>
                  <a:gd name="connsiteY8" fmla="*/ 21897 h 56110"/>
                  <a:gd name="connsiteX9" fmla="*/ 40600 w 45048"/>
                  <a:gd name="connsiteY9" fmla="*/ 33301 h 56110"/>
                  <a:gd name="connsiteX10" fmla="*/ 15738 w 45048"/>
                  <a:gd name="connsiteY10" fmla="*/ 33301 h 56110"/>
                  <a:gd name="connsiteX11" fmla="*/ 15738 w 45048"/>
                  <a:gd name="connsiteY11" fmla="*/ 43565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48" h="56110">
                    <a:moveTo>
                      <a:pt x="45048" y="44706"/>
                    </a:moveTo>
                    <a:lnTo>
                      <a:pt x="45048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44022" y="0"/>
                    </a:lnTo>
                    <a:lnTo>
                      <a:pt x="44022" y="12203"/>
                    </a:lnTo>
                    <a:lnTo>
                      <a:pt x="15738" y="12203"/>
                    </a:lnTo>
                    <a:lnTo>
                      <a:pt x="15738" y="21897"/>
                    </a:lnTo>
                    <a:lnTo>
                      <a:pt x="40600" y="21897"/>
                    </a:lnTo>
                    <a:lnTo>
                      <a:pt x="40600" y="33301"/>
                    </a:lnTo>
                    <a:lnTo>
                      <a:pt x="15738" y="33301"/>
                    </a:lnTo>
                    <a:lnTo>
                      <a:pt x="15738" y="4356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392B1E09-3104-4A6F-BA39-EFC47F323C31}"/>
                  </a:ext>
                </a:extLst>
              </p:cNvPr>
              <p:cNvSpPr/>
              <p:nvPr/>
            </p:nvSpPr>
            <p:spPr>
              <a:xfrm>
                <a:off x="9474954" y="3328439"/>
                <a:ext cx="51320" cy="56110"/>
              </a:xfrm>
              <a:custGeom>
                <a:avLst/>
                <a:gdLst>
                  <a:gd name="connsiteX0" fmla="*/ 24520 w 51320"/>
                  <a:gd name="connsiteY0" fmla="*/ 41513 h 56110"/>
                  <a:gd name="connsiteX1" fmla="*/ 15853 w 51320"/>
                  <a:gd name="connsiteY1" fmla="*/ 41513 h 56110"/>
                  <a:gd name="connsiteX2" fmla="*/ 15853 w 51320"/>
                  <a:gd name="connsiteY2" fmla="*/ 56111 h 56110"/>
                  <a:gd name="connsiteX3" fmla="*/ 0 w 51320"/>
                  <a:gd name="connsiteY3" fmla="*/ 56111 h 56110"/>
                  <a:gd name="connsiteX4" fmla="*/ 0 w 51320"/>
                  <a:gd name="connsiteY4" fmla="*/ 0 h 56110"/>
                  <a:gd name="connsiteX5" fmla="*/ 25660 w 51320"/>
                  <a:gd name="connsiteY5" fmla="*/ 0 h 56110"/>
                  <a:gd name="connsiteX6" fmla="*/ 50636 w 51320"/>
                  <a:gd name="connsiteY6" fmla="*/ 20756 h 56110"/>
                  <a:gd name="connsiteX7" fmla="*/ 39232 w 51320"/>
                  <a:gd name="connsiteY7" fmla="*/ 38433 h 56110"/>
                  <a:gd name="connsiteX8" fmla="*/ 51321 w 51320"/>
                  <a:gd name="connsiteY8" fmla="*/ 56111 h 56110"/>
                  <a:gd name="connsiteX9" fmla="*/ 34328 w 51320"/>
                  <a:gd name="connsiteY9" fmla="*/ 56111 h 56110"/>
                  <a:gd name="connsiteX10" fmla="*/ 24520 w 51320"/>
                  <a:gd name="connsiteY10" fmla="*/ 12773 h 56110"/>
                  <a:gd name="connsiteX11" fmla="*/ 15624 w 51320"/>
                  <a:gd name="connsiteY11" fmla="*/ 12773 h 56110"/>
                  <a:gd name="connsiteX12" fmla="*/ 15624 w 51320"/>
                  <a:gd name="connsiteY12" fmla="*/ 29310 h 56110"/>
                  <a:gd name="connsiteX13" fmla="*/ 24520 w 51320"/>
                  <a:gd name="connsiteY13" fmla="*/ 29310 h 56110"/>
                  <a:gd name="connsiteX14" fmla="*/ 34328 w 51320"/>
                  <a:gd name="connsiteY14" fmla="*/ 21098 h 56110"/>
                  <a:gd name="connsiteX15" fmla="*/ 24748 w 51320"/>
                  <a:gd name="connsiteY15" fmla="*/ 12773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320" h="56110">
                    <a:moveTo>
                      <a:pt x="24520" y="41513"/>
                    </a:moveTo>
                    <a:lnTo>
                      <a:pt x="15853" y="41513"/>
                    </a:lnTo>
                    <a:lnTo>
                      <a:pt x="15853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25660" y="0"/>
                    </a:lnTo>
                    <a:cubicBezTo>
                      <a:pt x="40942" y="0"/>
                      <a:pt x="50636" y="7869"/>
                      <a:pt x="50636" y="20756"/>
                    </a:cubicBezTo>
                    <a:cubicBezTo>
                      <a:pt x="50853" y="28443"/>
                      <a:pt x="46326" y="35468"/>
                      <a:pt x="39232" y="38433"/>
                    </a:cubicBezTo>
                    <a:lnTo>
                      <a:pt x="51321" y="56111"/>
                    </a:lnTo>
                    <a:lnTo>
                      <a:pt x="34328" y="56111"/>
                    </a:lnTo>
                    <a:close/>
                    <a:moveTo>
                      <a:pt x="24520" y="12773"/>
                    </a:moveTo>
                    <a:lnTo>
                      <a:pt x="15624" y="12773"/>
                    </a:lnTo>
                    <a:lnTo>
                      <a:pt x="15624" y="29310"/>
                    </a:lnTo>
                    <a:lnTo>
                      <a:pt x="24520" y="29310"/>
                    </a:lnTo>
                    <a:cubicBezTo>
                      <a:pt x="31021" y="29310"/>
                      <a:pt x="34328" y="26231"/>
                      <a:pt x="34328" y="21098"/>
                    </a:cubicBezTo>
                    <a:cubicBezTo>
                      <a:pt x="34328" y="15966"/>
                      <a:pt x="31021" y="12773"/>
                      <a:pt x="24748" y="12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75CDAEFA-D646-4FEA-A74E-26189FB8B112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2C2EEF84-B76C-481A-8C58-D3A5A7FF546A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8727DE42-3911-4079-9248-628033EA8437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83FEB542-CBFE-4428-AE7E-3EB2591E0F57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9615EF7B-C2B8-4CFD-B866-5756A003FC69}"/>
                  </a:ext>
                </a:extLst>
              </p:cNvPr>
              <p:cNvSpPr/>
              <p:nvPr/>
            </p:nvSpPr>
            <p:spPr>
              <a:xfrm>
                <a:off x="9222784" y="3411236"/>
                <a:ext cx="43807" cy="43748"/>
              </a:xfrm>
              <a:custGeom>
                <a:avLst/>
                <a:gdLst>
                  <a:gd name="connsiteX0" fmla="*/ 24420 w 43807"/>
                  <a:gd name="connsiteY0" fmla="*/ 34100 h 43748"/>
                  <a:gd name="connsiteX1" fmla="*/ 11647 w 43807"/>
                  <a:gd name="connsiteY1" fmla="*/ 21327 h 43748"/>
                  <a:gd name="connsiteX2" fmla="*/ 24420 w 43807"/>
                  <a:gd name="connsiteY2" fmla="*/ 8553 h 43748"/>
                  <a:gd name="connsiteX3" fmla="*/ 34912 w 43807"/>
                  <a:gd name="connsiteY3" fmla="*/ 13800 h 43748"/>
                  <a:gd name="connsiteX4" fmla="*/ 42895 w 43807"/>
                  <a:gd name="connsiteY4" fmla="*/ 6501 h 43748"/>
                  <a:gd name="connsiteX5" fmla="*/ 33772 w 43807"/>
                  <a:gd name="connsiteY5" fmla="*/ 0 h 43748"/>
                  <a:gd name="connsiteX6" fmla="*/ 31035 w 43807"/>
                  <a:gd name="connsiteY6" fmla="*/ 1483 h 43748"/>
                  <a:gd name="connsiteX7" fmla="*/ 28526 w 43807"/>
                  <a:gd name="connsiteY7" fmla="*/ 2623 h 43748"/>
                  <a:gd name="connsiteX8" fmla="*/ 26701 w 43807"/>
                  <a:gd name="connsiteY8" fmla="*/ 3650 h 43748"/>
                  <a:gd name="connsiteX9" fmla="*/ 24078 w 43807"/>
                  <a:gd name="connsiteY9" fmla="*/ 4904 h 43748"/>
                  <a:gd name="connsiteX10" fmla="*/ 23166 w 43807"/>
                  <a:gd name="connsiteY10" fmla="*/ 4904 h 43748"/>
                  <a:gd name="connsiteX11" fmla="*/ 21455 w 43807"/>
                  <a:gd name="connsiteY11" fmla="*/ 4904 h 43748"/>
                  <a:gd name="connsiteX12" fmla="*/ 17806 w 43807"/>
                  <a:gd name="connsiteY12" fmla="*/ 7413 h 43748"/>
                  <a:gd name="connsiteX13" fmla="*/ 11647 w 43807"/>
                  <a:gd name="connsiteY13" fmla="*/ 10492 h 43748"/>
                  <a:gd name="connsiteX14" fmla="*/ 11647 w 43807"/>
                  <a:gd name="connsiteY14" fmla="*/ 10492 h 43748"/>
                  <a:gd name="connsiteX15" fmla="*/ 10849 w 43807"/>
                  <a:gd name="connsiteY15" fmla="*/ 11405 h 43748"/>
                  <a:gd name="connsiteX16" fmla="*/ 128 w 43807"/>
                  <a:gd name="connsiteY16" fmla="*/ 16651 h 43748"/>
                  <a:gd name="connsiteX17" fmla="*/ 128 w 43807"/>
                  <a:gd name="connsiteY17" fmla="*/ 20870 h 43748"/>
                  <a:gd name="connsiteX18" fmla="*/ 22869 w 43807"/>
                  <a:gd name="connsiteY18" fmla="*/ 43748 h 43748"/>
                  <a:gd name="connsiteX19" fmla="*/ 24648 w 43807"/>
                  <a:gd name="connsiteY19" fmla="*/ 43680 h 43748"/>
                  <a:gd name="connsiteX20" fmla="*/ 43808 w 43807"/>
                  <a:gd name="connsiteY20" fmla="*/ 35354 h 43748"/>
                  <a:gd name="connsiteX21" fmla="*/ 35825 w 43807"/>
                  <a:gd name="connsiteY21" fmla="*/ 28055 h 43748"/>
                  <a:gd name="connsiteX22" fmla="*/ 24420 w 43807"/>
                  <a:gd name="connsiteY22" fmla="*/ 34100 h 4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07" h="43748">
                    <a:moveTo>
                      <a:pt x="24420" y="34100"/>
                    </a:moveTo>
                    <a:cubicBezTo>
                      <a:pt x="17361" y="34100"/>
                      <a:pt x="11647" y="28386"/>
                      <a:pt x="11647" y="21327"/>
                    </a:cubicBezTo>
                    <a:cubicBezTo>
                      <a:pt x="11647" y="14267"/>
                      <a:pt x="17361" y="8553"/>
                      <a:pt x="24420" y="8553"/>
                    </a:cubicBezTo>
                    <a:cubicBezTo>
                      <a:pt x="28548" y="8576"/>
                      <a:pt x="32426" y="10515"/>
                      <a:pt x="34912" y="13800"/>
                    </a:cubicBezTo>
                    <a:lnTo>
                      <a:pt x="42895" y="6501"/>
                    </a:lnTo>
                    <a:cubicBezTo>
                      <a:pt x="40877" y="3170"/>
                      <a:pt x="37581" y="821"/>
                      <a:pt x="33772" y="0"/>
                    </a:cubicBezTo>
                    <a:cubicBezTo>
                      <a:pt x="33772" y="0"/>
                      <a:pt x="32517" y="2281"/>
                      <a:pt x="31035" y="1483"/>
                    </a:cubicBezTo>
                    <a:cubicBezTo>
                      <a:pt x="31035" y="2395"/>
                      <a:pt x="29438" y="2053"/>
                      <a:pt x="28526" y="2623"/>
                    </a:cubicBezTo>
                    <a:lnTo>
                      <a:pt x="26701" y="3650"/>
                    </a:lnTo>
                    <a:lnTo>
                      <a:pt x="24078" y="4904"/>
                    </a:lnTo>
                    <a:lnTo>
                      <a:pt x="23166" y="4904"/>
                    </a:lnTo>
                    <a:cubicBezTo>
                      <a:pt x="22607" y="5018"/>
                      <a:pt x="22025" y="5018"/>
                      <a:pt x="21455" y="4904"/>
                    </a:cubicBezTo>
                    <a:cubicBezTo>
                      <a:pt x="20315" y="5839"/>
                      <a:pt x="19094" y="6683"/>
                      <a:pt x="17806" y="7413"/>
                    </a:cubicBezTo>
                    <a:cubicBezTo>
                      <a:pt x="15821" y="8576"/>
                      <a:pt x="13768" y="9603"/>
                      <a:pt x="11647" y="10492"/>
                    </a:cubicBezTo>
                    <a:lnTo>
                      <a:pt x="11647" y="10492"/>
                    </a:lnTo>
                    <a:cubicBezTo>
                      <a:pt x="11442" y="10846"/>
                      <a:pt x="11168" y="11154"/>
                      <a:pt x="10849" y="11405"/>
                    </a:cubicBezTo>
                    <a:cubicBezTo>
                      <a:pt x="7313" y="13229"/>
                      <a:pt x="3778" y="15054"/>
                      <a:pt x="128" y="16651"/>
                    </a:cubicBezTo>
                    <a:cubicBezTo>
                      <a:pt x="-43" y="18054"/>
                      <a:pt x="-43" y="19468"/>
                      <a:pt x="128" y="20870"/>
                    </a:cubicBezTo>
                    <a:cubicBezTo>
                      <a:pt x="94" y="33472"/>
                      <a:pt x="10278" y="43714"/>
                      <a:pt x="22869" y="43748"/>
                    </a:cubicBezTo>
                    <a:cubicBezTo>
                      <a:pt x="23462" y="43748"/>
                      <a:pt x="24055" y="43725"/>
                      <a:pt x="24648" y="43680"/>
                    </a:cubicBezTo>
                    <a:cubicBezTo>
                      <a:pt x="31981" y="44022"/>
                      <a:pt x="39052" y="40942"/>
                      <a:pt x="43808" y="35354"/>
                    </a:cubicBezTo>
                    <a:lnTo>
                      <a:pt x="35825" y="28055"/>
                    </a:lnTo>
                    <a:cubicBezTo>
                      <a:pt x="33304" y="31876"/>
                      <a:pt x="29005" y="34157"/>
                      <a:pt x="24420" y="34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3CC557C1-E200-482A-9EA4-08E15B623020}"/>
                  </a:ext>
                </a:extLst>
              </p:cNvPr>
              <p:cNvSpPr/>
              <p:nvPr/>
            </p:nvSpPr>
            <p:spPr>
              <a:xfrm>
                <a:off x="9265338" y="3410210"/>
                <a:ext cx="52004" cy="44706"/>
              </a:xfrm>
              <a:custGeom>
                <a:avLst/>
                <a:gdLst>
                  <a:gd name="connsiteX0" fmla="*/ 35354 w 52004"/>
                  <a:gd name="connsiteY0" fmla="*/ 35924 h 44706"/>
                  <a:gd name="connsiteX1" fmla="*/ 16423 w 52004"/>
                  <a:gd name="connsiteY1" fmla="*/ 35924 h 44706"/>
                  <a:gd name="connsiteX2" fmla="*/ 12887 w 52004"/>
                  <a:gd name="connsiteY2" fmla="*/ 44706 h 44706"/>
                  <a:gd name="connsiteX3" fmla="*/ 0 w 52004"/>
                  <a:gd name="connsiteY3" fmla="*/ 44706 h 44706"/>
                  <a:gd name="connsiteX4" fmla="*/ 19730 w 52004"/>
                  <a:gd name="connsiteY4" fmla="*/ 0 h 44706"/>
                  <a:gd name="connsiteX5" fmla="*/ 32161 w 52004"/>
                  <a:gd name="connsiteY5" fmla="*/ 0 h 44706"/>
                  <a:gd name="connsiteX6" fmla="*/ 52005 w 52004"/>
                  <a:gd name="connsiteY6" fmla="*/ 44706 h 44706"/>
                  <a:gd name="connsiteX7" fmla="*/ 38776 w 52004"/>
                  <a:gd name="connsiteY7" fmla="*/ 44706 h 44706"/>
                  <a:gd name="connsiteX8" fmla="*/ 31591 w 52004"/>
                  <a:gd name="connsiteY8" fmla="*/ 26687 h 44706"/>
                  <a:gd name="connsiteX9" fmla="*/ 25889 w 52004"/>
                  <a:gd name="connsiteY9" fmla="*/ 12431 h 44706"/>
                  <a:gd name="connsiteX10" fmla="*/ 20072 w 52004"/>
                  <a:gd name="connsiteY10" fmla="*/ 26687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04" h="44706">
                    <a:moveTo>
                      <a:pt x="35354" y="35924"/>
                    </a:moveTo>
                    <a:lnTo>
                      <a:pt x="16423" y="35924"/>
                    </a:lnTo>
                    <a:lnTo>
                      <a:pt x="12887" y="44706"/>
                    </a:lnTo>
                    <a:lnTo>
                      <a:pt x="0" y="44706"/>
                    </a:lnTo>
                    <a:lnTo>
                      <a:pt x="19730" y="0"/>
                    </a:lnTo>
                    <a:lnTo>
                      <a:pt x="32161" y="0"/>
                    </a:lnTo>
                    <a:lnTo>
                      <a:pt x="52005" y="44706"/>
                    </a:lnTo>
                    <a:lnTo>
                      <a:pt x="38776" y="44706"/>
                    </a:lnTo>
                    <a:close/>
                    <a:moveTo>
                      <a:pt x="31591" y="26687"/>
                    </a:moveTo>
                    <a:lnTo>
                      <a:pt x="25889" y="12431"/>
                    </a:lnTo>
                    <a:lnTo>
                      <a:pt x="20072" y="266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F591F007-D4A0-4845-800A-5C641E221905}"/>
                  </a:ext>
                </a:extLst>
              </p:cNvPr>
              <p:cNvSpPr/>
              <p:nvPr/>
            </p:nvSpPr>
            <p:spPr>
              <a:xfrm>
                <a:off x="9321334" y="3409982"/>
                <a:ext cx="51890" cy="44934"/>
              </a:xfrm>
              <a:custGeom>
                <a:avLst/>
                <a:gdLst>
                  <a:gd name="connsiteX0" fmla="*/ 39802 w 51890"/>
                  <a:gd name="connsiteY0" fmla="*/ 44934 h 44934"/>
                  <a:gd name="connsiteX1" fmla="*/ 39802 w 51890"/>
                  <a:gd name="connsiteY1" fmla="*/ 21213 h 44934"/>
                  <a:gd name="connsiteX2" fmla="*/ 28397 w 51890"/>
                  <a:gd name="connsiteY2" fmla="*/ 40486 h 44934"/>
                  <a:gd name="connsiteX3" fmla="*/ 22809 w 51890"/>
                  <a:gd name="connsiteY3" fmla="*/ 40486 h 44934"/>
                  <a:gd name="connsiteX4" fmla="*/ 11405 w 51890"/>
                  <a:gd name="connsiteY4" fmla="*/ 21897 h 44934"/>
                  <a:gd name="connsiteX5" fmla="*/ 11405 w 51890"/>
                  <a:gd name="connsiteY5" fmla="*/ 44706 h 44934"/>
                  <a:gd name="connsiteX6" fmla="*/ 0 w 51890"/>
                  <a:gd name="connsiteY6" fmla="*/ 44706 h 44934"/>
                  <a:gd name="connsiteX7" fmla="*/ 0 w 51890"/>
                  <a:gd name="connsiteY7" fmla="*/ 0 h 44934"/>
                  <a:gd name="connsiteX8" fmla="*/ 10492 w 51890"/>
                  <a:gd name="connsiteY8" fmla="*/ 0 h 44934"/>
                  <a:gd name="connsiteX9" fmla="*/ 26117 w 51890"/>
                  <a:gd name="connsiteY9" fmla="*/ 25775 h 44934"/>
                  <a:gd name="connsiteX10" fmla="*/ 41399 w 51890"/>
                  <a:gd name="connsiteY10" fmla="*/ 0 h 44934"/>
                  <a:gd name="connsiteX11" fmla="*/ 51891 w 51890"/>
                  <a:gd name="connsiteY11" fmla="*/ 0 h 44934"/>
                  <a:gd name="connsiteX12" fmla="*/ 51891 w 51890"/>
                  <a:gd name="connsiteY12" fmla="*/ 44706 h 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90" h="44934">
                    <a:moveTo>
                      <a:pt x="39802" y="44934"/>
                    </a:moveTo>
                    <a:lnTo>
                      <a:pt x="39802" y="21213"/>
                    </a:lnTo>
                    <a:lnTo>
                      <a:pt x="28397" y="40486"/>
                    </a:lnTo>
                    <a:lnTo>
                      <a:pt x="22809" y="40486"/>
                    </a:lnTo>
                    <a:lnTo>
                      <a:pt x="11405" y="21897"/>
                    </a:lnTo>
                    <a:lnTo>
                      <a:pt x="1140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10492" y="0"/>
                    </a:lnTo>
                    <a:lnTo>
                      <a:pt x="26117" y="25775"/>
                    </a:lnTo>
                    <a:lnTo>
                      <a:pt x="41399" y="0"/>
                    </a:lnTo>
                    <a:lnTo>
                      <a:pt x="51891" y="0"/>
                    </a:lnTo>
                    <a:lnTo>
                      <a:pt x="51891" y="44706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0D0FD942-9061-49E6-A829-BBAE8E2D0FFB}"/>
                  </a:ext>
                </a:extLst>
              </p:cNvPr>
              <p:cNvSpPr/>
              <p:nvPr/>
            </p:nvSpPr>
            <p:spPr>
              <a:xfrm>
                <a:off x="9381779" y="3409868"/>
                <a:ext cx="40144" cy="44706"/>
              </a:xfrm>
              <a:custGeom>
                <a:avLst/>
                <a:gdLst>
                  <a:gd name="connsiteX0" fmla="*/ 40144 w 40144"/>
                  <a:gd name="connsiteY0" fmla="*/ 16879 h 44706"/>
                  <a:gd name="connsiteX1" fmla="*/ 20301 w 40144"/>
                  <a:gd name="connsiteY1" fmla="*/ 33301 h 44706"/>
                  <a:gd name="connsiteX2" fmla="*/ 12545 w 40144"/>
                  <a:gd name="connsiteY2" fmla="*/ 33301 h 44706"/>
                  <a:gd name="connsiteX3" fmla="*/ 12545 w 40144"/>
                  <a:gd name="connsiteY3" fmla="*/ 44706 h 44706"/>
                  <a:gd name="connsiteX4" fmla="*/ 0 w 40144"/>
                  <a:gd name="connsiteY4" fmla="*/ 44706 h 44706"/>
                  <a:gd name="connsiteX5" fmla="*/ 0 w 40144"/>
                  <a:gd name="connsiteY5" fmla="*/ 0 h 44706"/>
                  <a:gd name="connsiteX6" fmla="*/ 20301 w 40144"/>
                  <a:gd name="connsiteY6" fmla="*/ 0 h 44706"/>
                  <a:gd name="connsiteX7" fmla="*/ 40144 w 40144"/>
                  <a:gd name="connsiteY7" fmla="*/ 16879 h 44706"/>
                  <a:gd name="connsiteX8" fmla="*/ 27485 w 40144"/>
                  <a:gd name="connsiteY8" fmla="*/ 16879 h 44706"/>
                  <a:gd name="connsiteX9" fmla="*/ 19616 w 40144"/>
                  <a:gd name="connsiteY9" fmla="*/ 10264 h 44706"/>
                  <a:gd name="connsiteX10" fmla="*/ 12545 w 40144"/>
                  <a:gd name="connsiteY10" fmla="*/ 10264 h 44706"/>
                  <a:gd name="connsiteX11" fmla="*/ 12545 w 40144"/>
                  <a:gd name="connsiteY11" fmla="*/ 23379 h 44706"/>
                  <a:gd name="connsiteX12" fmla="*/ 19616 w 40144"/>
                  <a:gd name="connsiteY12" fmla="*/ 23379 h 44706"/>
                  <a:gd name="connsiteX13" fmla="*/ 27485 w 40144"/>
                  <a:gd name="connsiteY13" fmla="*/ 16879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44" h="44706">
                    <a:moveTo>
                      <a:pt x="40144" y="16879"/>
                    </a:moveTo>
                    <a:cubicBezTo>
                      <a:pt x="40144" y="27029"/>
                      <a:pt x="32503" y="33301"/>
                      <a:pt x="20301" y="33301"/>
                    </a:cubicBezTo>
                    <a:lnTo>
                      <a:pt x="12545" y="33301"/>
                    </a:lnTo>
                    <a:lnTo>
                      <a:pt x="1254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20301" y="0"/>
                    </a:lnTo>
                    <a:cubicBezTo>
                      <a:pt x="32959" y="342"/>
                      <a:pt x="40144" y="6729"/>
                      <a:pt x="40144" y="16879"/>
                    </a:cubicBezTo>
                    <a:close/>
                    <a:moveTo>
                      <a:pt x="27485" y="16879"/>
                    </a:moveTo>
                    <a:cubicBezTo>
                      <a:pt x="27485" y="12773"/>
                      <a:pt x="24862" y="10264"/>
                      <a:pt x="19616" y="10264"/>
                    </a:cubicBezTo>
                    <a:lnTo>
                      <a:pt x="12545" y="10264"/>
                    </a:lnTo>
                    <a:lnTo>
                      <a:pt x="12545" y="23379"/>
                    </a:lnTo>
                    <a:lnTo>
                      <a:pt x="19616" y="23379"/>
                    </a:lnTo>
                    <a:cubicBezTo>
                      <a:pt x="24862" y="23379"/>
                      <a:pt x="27485" y="20984"/>
                      <a:pt x="27485" y="168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01D40EEA-431C-406F-B588-303937A8A59C}"/>
                  </a:ext>
                </a:extLst>
              </p:cNvPr>
              <p:cNvSpPr/>
              <p:nvPr/>
            </p:nvSpPr>
            <p:spPr>
              <a:xfrm>
                <a:off x="9271382" y="3152238"/>
                <a:ext cx="99676" cy="99676"/>
              </a:xfrm>
              <a:custGeom>
                <a:avLst/>
                <a:gdLst>
                  <a:gd name="connsiteX0" fmla="*/ 99676 w 99676"/>
                  <a:gd name="connsiteY0" fmla="*/ 49838 h 99676"/>
                  <a:gd name="connsiteX1" fmla="*/ 49838 w 99676"/>
                  <a:gd name="connsiteY1" fmla="*/ 99676 h 99676"/>
                  <a:gd name="connsiteX2" fmla="*/ 0 w 99676"/>
                  <a:gd name="connsiteY2" fmla="*/ 49838 h 99676"/>
                  <a:gd name="connsiteX3" fmla="*/ 49838 w 99676"/>
                  <a:gd name="connsiteY3" fmla="*/ 0 h 99676"/>
                  <a:gd name="connsiteX4" fmla="*/ 99676 w 99676"/>
                  <a:gd name="connsiteY4" fmla="*/ 49838 h 99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76" h="99676">
                    <a:moveTo>
                      <a:pt x="99676" y="49838"/>
                    </a:moveTo>
                    <a:cubicBezTo>
                      <a:pt x="99676" y="77357"/>
                      <a:pt x="77369" y="99676"/>
                      <a:pt x="49838" y="99676"/>
                    </a:cubicBezTo>
                    <a:cubicBezTo>
                      <a:pt x="22319" y="99676"/>
                      <a:pt x="0" y="77357"/>
                      <a:pt x="0" y="49838"/>
                    </a:cubicBezTo>
                    <a:cubicBezTo>
                      <a:pt x="0" y="22319"/>
                      <a:pt x="22319" y="0"/>
                      <a:pt x="49838" y="0"/>
                    </a:cubicBezTo>
                    <a:cubicBezTo>
                      <a:pt x="77369" y="0"/>
                      <a:pt x="99676" y="22319"/>
                      <a:pt x="99676" y="49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FFB66B4F-B87D-41AA-BF43-D327938E9F92}"/>
                  </a:ext>
                </a:extLst>
              </p:cNvPr>
              <p:cNvSpPr/>
              <p:nvPr/>
            </p:nvSpPr>
            <p:spPr>
              <a:xfrm>
                <a:off x="9313576" y="3272556"/>
                <a:ext cx="1143" cy="41056"/>
              </a:xfrm>
              <a:custGeom>
                <a:avLst/>
                <a:gdLst>
                  <a:gd name="connsiteX0" fmla="*/ 573 w 1143"/>
                  <a:gd name="connsiteY0" fmla="*/ 41057 h 41056"/>
                  <a:gd name="connsiteX1" fmla="*/ 573 w 1143"/>
                  <a:gd name="connsiteY1" fmla="*/ 0 h 41056"/>
                  <a:gd name="connsiteX2" fmla="*/ 1143 w 1143"/>
                  <a:gd name="connsiteY2" fmla="*/ 20528 h 41056"/>
                  <a:gd name="connsiteX3" fmla="*/ 573 w 1143"/>
                  <a:gd name="connsiteY3" fmla="*/ 41057 h 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" h="41056">
                    <a:moveTo>
                      <a:pt x="573" y="41057"/>
                    </a:moveTo>
                    <a:cubicBezTo>
                      <a:pt x="-191" y="27382"/>
                      <a:pt x="-191" y="13674"/>
                      <a:pt x="573" y="0"/>
                    </a:cubicBezTo>
                    <a:cubicBezTo>
                      <a:pt x="573" y="0"/>
                      <a:pt x="1143" y="9124"/>
                      <a:pt x="1143" y="20528"/>
                    </a:cubicBezTo>
                    <a:cubicBezTo>
                      <a:pt x="1143" y="31933"/>
                      <a:pt x="801" y="41057"/>
                      <a:pt x="573" y="41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68B2C573-4344-4900-9B4F-EE68EA834FB7}"/>
                  </a:ext>
                </a:extLst>
              </p:cNvPr>
              <p:cNvSpPr/>
              <p:nvPr/>
            </p:nvSpPr>
            <p:spPr>
              <a:xfrm>
                <a:off x="9263513" y="3260923"/>
                <a:ext cx="21896" cy="37865"/>
              </a:xfrm>
              <a:custGeom>
                <a:avLst/>
                <a:gdLst>
                  <a:gd name="connsiteX0" fmla="*/ 21897 w 21896"/>
                  <a:gd name="connsiteY0" fmla="*/ 1 h 37865"/>
                  <a:gd name="connsiteX1" fmla="*/ 11405 w 21896"/>
                  <a:gd name="connsiteY1" fmla="*/ 19161 h 37865"/>
                  <a:gd name="connsiteX2" fmla="*/ 0 w 21896"/>
                  <a:gd name="connsiteY2" fmla="*/ 37864 h 37865"/>
                  <a:gd name="connsiteX3" fmla="*/ 10492 w 21896"/>
                  <a:gd name="connsiteY3" fmla="*/ 18705 h 37865"/>
                  <a:gd name="connsiteX4" fmla="*/ 21897 w 21896"/>
                  <a:gd name="connsiteY4" fmla="*/ 1 h 3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96" h="37865">
                    <a:moveTo>
                      <a:pt x="21897" y="1"/>
                    </a:moveTo>
                    <a:cubicBezTo>
                      <a:pt x="21897" y="1"/>
                      <a:pt x="17449" y="8783"/>
                      <a:pt x="11405" y="19161"/>
                    </a:cubicBezTo>
                    <a:cubicBezTo>
                      <a:pt x="5360" y="29539"/>
                      <a:pt x="0" y="37979"/>
                      <a:pt x="0" y="37864"/>
                    </a:cubicBezTo>
                    <a:cubicBezTo>
                      <a:pt x="3171" y="31307"/>
                      <a:pt x="6672" y="24909"/>
                      <a:pt x="10492" y="18705"/>
                    </a:cubicBezTo>
                    <a:cubicBezTo>
                      <a:pt x="16537" y="8212"/>
                      <a:pt x="21669" y="-113"/>
                      <a:pt x="218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514ABAB5-8D87-49CE-B051-3DB07A81B153}"/>
                  </a:ext>
                </a:extLst>
              </p:cNvPr>
              <p:cNvSpPr/>
              <p:nvPr/>
            </p:nvSpPr>
            <p:spPr>
              <a:xfrm>
                <a:off x="9232265" y="3242562"/>
                <a:ext cx="23721" cy="19045"/>
              </a:xfrm>
              <a:custGeom>
                <a:avLst/>
                <a:gdLst>
                  <a:gd name="connsiteX0" fmla="*/ 23721 w 23721"/>
                  <a:gd name="connsiteY0" fmla="*/ 0 h 19045"/>
                  <a:gd name="connsiteX1" fmla="*/ 12317 w 23721"/>
                  <a:gd name="connsiteY1" fmla="*/ 9922 h 19045"/>
                  <a:gd name="connsiteX2" fmla="*/ 0 w 23721"/>
                  <a:gd name="connsiteY2" fmla="*/ 19046 h 19045"/>
                  <a:gd name="connsiteX3" fmla="*/ 11405 w 23721"/>
                  <a:gd name="connsiteY3" fmla="*/ 9124 h 19045"/>
                  <a:gd name="connsiteX4" fmla="*/ 23721 w 23721"/>
                  <a:gd name="connsiteY4" fmla="*/ 0 h 1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19045">
                    <a:moveTo>
                      <a:pt x="23721" y="0"/>
                    </a:moveTo>
                    <a:cubicBezTo>
                      <a:pt x="20140" y="3547"/>
                      <a:pt x="16331" y="6865"/>
                      <a:pt x="12317" y="9922"/>
                    </a:cubicBezTo>
                    <a:cubicBezTo>
                      <a:pt x="8428" y="13252"/>
                      <a:pt x="4311" y="16297"/>
                      <a:pt x="0" y="19046"/>
                    </a:cubicBezTo>
                    <a:cubicBezTo>
                      <a:pt x="3581" y="15499"/>
                      <a:pt x="7390" y="12180"/>
                      <a:pt x="11405" y="9124"/>
                    </a:cubicBezTo>
                    <a:cubicBezTo>
                      <a:pt x="15294" y="5793"/>
                      <a:pt x="19411" y="2748"/>
                      <a:pt x="23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5146970D-961F-4906-84B1-E4B518B6CAC1}"/>
                  </a:ext>
                </a:extLst>
              </p:cNvPr>
              <p:cNvSpPr/>
              <p:nvPr/>
            </p:nvSpPr>
            <p:spPr>
              <a:xfrm>
                <a:off x="9354636" y="3258871"/>
                <a:ext cx="9237" cy="34441"/>
              </a:xfrm>
              <a:custGeom>
                <a:avLst/>
                <a:gdLst>
                  <a:gd name="connsiteX0" fmla="*/ 9238 w 9237"/>
                  <a:gd name="connsiteY0" fmla="*/ 34442 h 34441"/>
                  <a:gd name="connsiteX1" fmla="*/ 7869 w 9237"/>
                  <a:gd name="connsiteY1" fmla="*/ 29310 h 34441"/>
                  <a:gd name="connsiteX2" fmla="*/ 4904 w 9237"/>
                  <a:gd name="connsiteY2" fmla="*/ 17107 h 34441"/>
                  <a:gd name="connsiteX3" fmla="*/ 1368 w 9237"/>
                  <a:gd name="connsiteY3" fmla="*/ 5132 h 34441"/>
                  <a:gd name="connsiteX4" fmla="*/ 0 w 9237"/>
                  <a:gd name="connsiteY4" fmla="*/ 0 h 34441"/>
                  <a:gd name="connsiteX5" fmla="*/ 2053 w 9237"/>
                  <a:gd name="connsiteY5" fmla="*/ 4790 h 34441"/>
                  <a:gd name="connsiteX6" fmla="*/ 5930 w 9237"/>
                  <a:gd name="connsiteY6" fmla="*/ 16879 h 34441"/>
                  <a:gd name="connsiteX7" fmla="*/ 8667 w 9237"/>
                  <a:gd name="connsiteY7" fmla="*/ 29196 h 34441"/>
                  <a:gd name="connsiteX8" fmla="*/ 9238 w 9237"/>
                  <a:gd name="connsiteY8" fmla="*/ 34442 h 3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7" h="34441">
                    <a:moveTo>
                      <a:pt x="9238" y="34442"/>
                    </a:moveTo>
                    <a:cubicBezTo>
                      <a:pt x="8553" y="32800"/>
                      <a:pt x="8097" y="31078"/>
                      <a:pt x="7869" y="29310"/>
                    </a:cubicBezTo>
                    <a:cubicBezTo>
                      <a:pt x="7185" y="26231"/>
                      <a:pt x="6158" y="21897"/>
                      <a:pt x="4904" y="17107"/>
                    </a:cubicBezTo>
                    <a:cubicBezTo>
                      <a:pt x="3649" y="12317"/>
                      <a:pt x="2281" y="8097"/>
                      <a:pt x="1368" y="5132"/>
                    </a:cubicBezTo>
                    <a:cubicBezTo>
                      <a:pt x="718" y="3478"/>
                      <a:pt x="251" y="1756"/>
                      <a:pt x="0" y="0"/>
                    </a:cubicBezTo>
                    <a:cubicBezTo>
                      <a:pt x="810" y="1540"/>
                      <a:pt x="1494" y="3136"/>
                      <a:pt x="2053" y="4790"/>
                    </a:cubicBezTo>
                    <a:cubicBezTo>
                      <a:pt x="3193" y="7869"/>
                      <a:pt x="4676" y="12089"/>
                      <a:pt x="5930" y="16879"/>
                    </a:cubicBezTo>
                    <a:cubicBezTo>
                      <a:pt x="7185" y="21669"/>
                      <a:pt x="8097" y="26002"/>
                      <a:pt x="8667" y="29196"/>
                    </a:cubicBezTo>
                    <a:cubicBezTo>
                      <a:pt x="8998" y="30929"/>
                      <a:pt x="9192" y="32686"/>
                      <a:pt x="9238" y="34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B3C64A86-8FE4-4F33-87E8-BB21AFAE5DB4}"/>
                  </a:ext>
                </a:extLst>
              </p:cNvPr>
              <p:cNvSpPr/>
              <p:nvPr/>
            </p:nvSpPr>
            <p:spPr>
              <a:xfrm>
                <a:off x="9385999" y="3232412"/>
                <a:ext cx="28739" cy="25090"/>
              </a:xfrm>
              <a:custGeom>
                <a:avLst/>
                <a:gdLst>
                  <a:gd name="connsiteX0" fmla="*/ 28739 w 28739"/>
                  <a:gd name="connsiteY0" fmla="*/ 25090 h 25090"/>
                  <a:gd name="connsiteX1" fmla="*/ 14027 w 28739"/>
                  <a:gd name="connsiteY1" fmla="*/ 12887 h 25090"/>
                  <a:gd name="connsiteX2" fmla="*/ 0 w 28739"/>
                  <a:gd name="connsiteY2" fmla="*/ 0 h 25090"/>
                  <a:gd name="connsiteX3" fmla="*/ 14712 w 28739"/>
                  <a:gd name="connsiteY3" fmla="*/ 12089 h 25090"/>
                  <a:gd name="connsiteX4" fmla="*/ 28739 w 28739"/>
                  <a:gd name="connsiteY4" fmla="*/ 25090 h 2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" h="25090">
                    <a:moveTo>
                      <a:pt x="28739" y="25090"/>
                    </a:moveTo>
                    <a:cubicBezTo>
                      <a:pt x="23585" y="21327"/>
                      <a:pt x="18681" y="17255"/>
                      <a:pt x="14027" y="12887"/>
                    </a:cubicBezTo>
                    <a:cubicBezTo>
                      <a:pt x="9078" y="8896"/>
                      <a:pt x="4391" y="4596"/>
                      <a:pt x="0" y="0"/>
                    </a:cubicBezTo>
                    <a:cubicBezTo>
                      <a:pt x="0" y="0"/>
                      <a:pt x="6729" y="5246"/>
                      <a:pt x="14712" y="12089"/>
                    </a:cubicBezTo>
                    <a:cubicBezTo>
                      <a:pt x="22695" y="18932"/>
                      <a:pt x="28739" y="24862"/>
                      <a:pt x="28739" y="25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CE85CF05-880B-4787-A400-DB604E0CE82B}"/>
                  </a:ext>
                </a:extLst>
              </p:cNvPr>
              <p:cNvSpPr/>
              <p:nvPr/>
            </p:nvSpPr>
            <p:spPr>
              <a:xfrm>
                <a:off x="9392613" y="3203844"/>
                <a:ext cx="41056" cy="4390"/>
              </a:xfrm>
              <a:custGeom>
                <a:avLst/>
                <a:gdLst>
                  <a:gd name="connsiteX0" fmla="*/ 41057 w 41056"/>
                  <a:gd name="connsiteY0" fmla="*/ 4391 h 4390"/>
                  <a:gd name="connsiteX1" fmla="*/ 35126 w 41056"/>
                  <a:gd name="connsiteY1" fmla="*/ 3593 h 4390"/>
                  <a:gd name="connsiteX2" fmla="*/ 20642 w 41056"/>
                  <a:gd name="connsiteY2" fmla="*/ 1426 h 4390"/>
                  <a:gd name="connsiteX3" fmla="*/ 6044 w 41056"/>
                  <a:gd name="connsiteY3" fmla="*/ 171 h 4390"/>
                  <a:gd name="connsiteX4" fmla="*/ 0 w 41056"/>
                  <a:gd name="connsiteY4" fmla="*/ 171 h 4390"/>
                  <a:gd name="connsiteX5" fmla="*/ 6159 w 41056"/>
                  <a:gd name="connsiteY5" fmla="*/ 171 h 4390"/>
                  <a:gd name="connsiteX6" fmla="*/ 20756 w 41056"/>
                  <a:gd name="connsiteY6" fmla="*/ 1083 h 4390"/>
                  <a:gd name="connsiteX7" fmla="*/ 35240 w 41056"/>
                  <a:gd name="connsiteY7" fmla="*/ 3479 h 4390"/>
                  <a:gd name="connsiteX8" fmla="*/ 41057 w 41056"/>
                  <a:gd name="connsiteY8" fmla="*/ 4391 h 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6" h="4390">
                    <a:moveTo>
                      <a:pt x="41057" y="4391"/>
                    </a:moveTo>
                    <a:cubicBezTo>
                      <a:pt x="39061" y="4242"/>
                      <a:pt x="37088" y="3980"/>
                      <a:pt x="35126" y="3593"/>
                    </a:cubicBezTo>
                    <a:cubicBezTo>
                      <a:pt x="31363" y="2908"/>
                      <a:pt x="26345" y="2110"/>
                      <a:pt x="20642" y="1426"/>
                    </a:cubicBezTo>
                    <a:lnTo>
                      <a:pt x="6044" y="171"/>
                    </a:lnTo>
                    <a:lnTo>
                      <a:pt x="0" y="171"/>
                    </a:lnTo>
                    <a:cubicBezTo>
                      <a:pt x="2042" y="-57"/>
                      <a:pt x="4117" y="-57"/>
                      <a:pt x="6159" y="171"/>
                    </a:cubicBezTo>
                    <a:cubicBezTo>
                      <a:pt x="9922" y="171"/>
                      <a:pt x="15054" y="171"/>
                      <a:pt x="20756" y="1083"/>
                    </a:cubicBezTo>
                    <a:cubicBezTo>
                      <a:pt x="26459" y="1996"/>
                      <a:pt x="31591" y="2680"/>
                      <a:pt x="35240" y="3479"/>
                    </a:cubicBezTo>
                    <a:cubicBezTo>
                      <a:pt x="37202" y="3581"/>
                      <a:pt x="39152" y="3889"/>
                      <a:pt x="41057" y="4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95EF65E4-DB8D-4CE1-B88B-DE355333972D}"/>
                  </a:ext>
                </a:extLst>
              </p:cNvPr>
              <p:cNvSpPr/>
              <p:nvPr/>
            </p:nvSpPr>
            <p:spPr>
              <a:xfrm>
                <a:off x="9385313" y="3159750"/>
                <a:ext cx="48470" cy="11890"/>
              </a:xfrm>
              <a:custGeom>
                <a:avLst/>
                <a:gdLst>
                  <a:gd name="connsiteX0" fmla="*/ 48470 w 48470"/>
                  <a:gd name="connsiteY0" fmla="*/ 14 h 11890"/>
                  <a:gd name="connsiteX1" fmla="*/ 24407 w 48470"/>
                  <a:gd name="connsiteY1" fmla="*/ 6401 h 11890"/>
                  <a:gd name="connsiteX2" fmla="*/ 1 w 48470"/>
                  <a:gd name="connsiteY2" fmla="*/ 11875 h 11890"/>
                  <a:gd name="connsiteX3" fmla="*/ 24179 w 48470"/>
                  <a:gd name="connsiteY3" fmla="*/ 5489 h 11890"/>
                  <a:gd name="connsiteX4" fmla="*/ 48470 w 48470"/>
                  <a:gd name="connsiteY4" fmla="*/ 14 h 1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70" h="11890">
                    <a:moveTo>
                      <a:pt x="48470" y="14"/>
                    </a:moveTo>
                    <a:cubicBezTo>
                      <a:pt x="40567" y="2546"/>
                      <a:pt x="32527" y="4679"/>
                      <a:pt x="24407" y="6401"/>
                    </a:cubicBezTo>
                    <a:cubicBezTo>
                      <a:pt x="11063" y="9708"/>
                      <a:pt x="115" y="12103"/>
                      <a:pt x="1" y="11875"/>
                    </a:cubicBezTo>
                    <a:cubicBezTo>
                      <a:pt x="-113" y="11647"/>
                      <a:pt x="10721" y="8682"/>
                      <a:pt x="24179" y="5489"/>
                    </a:cubicBezTo>
                    <a:cubicBezTo>
                      <a:pt x="37636" y="2295"/>
                      <a:pt x="48356" y="-214"/>
                      <a:pt x="4847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DEB5D8C2-DF0A-47BC-9FFB-0D0317E63C22}"/>
                  </a:ext>
                </a:extLst>
              </p:cNvPr>
              <p:cNvSpPr/>
              <p:nvPr/>
            </p:nvSpPr>
            <p:spPr>
              <a:xfrm>
                <a:off x="9353723" y="3103311"/>
                <a:ext cx="23721" cy="36269"/>
              </a:xfrm>
              <a:custGeom>
                <a:avLst/>
                <a:gdLst>
                  <a:gd name="connsiteX0" fmla="*/ 23722 w 23721"/>
                  <a:gd name="connsiteY0" fmla="*/ 1 h 36269"/>
                  <a:gd name="connsiteX1" fmla="*/ 12317 w 23721"/>
                  <a:gd name="connsiteY1" fmla="*/ 18363 h 36269"/>
                  <a:gd name="connsiteX2" fmla="*/ 0 w 23721"/>
                  <a:gd name="connsiteY2" fmla="*/ 36268 h 36269"/>
                  <a:gd name="connsiteX3" fmla="*/ 11405 w 23721"/>
                  <a:gd name="connsiteY3" fmla="*/ 17792 h 36269"/>
                  <a:gd name="connsiteX4" fmla="*/ 23722 w 23721"/>
                  <a:gd name="connsiteY4" fmla="*/ 1 h 3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36269">
                    <a:moveTo>
                      <a:pt x="23722" y="1"/>
                    </a:moveTo>
                    <a:cubicBezTo>
                      <a:pt x="20300" y="6354"/>
                      <a:pt x="16491" y="12478"/>
                      <a:pt x="12317" y="18363"/>
                    </a:cubicBezTo>
                    <a:cubicBezTo>
                      <a:pt x="5702" y="28399"/>
                      <a:pt x="228" y="36382"/>
                      <a:pt x="0" y="36268"/>
                    </a:cubicBezTo>
                    <a:cubicBezTo>
                      <a:pt x="3490" y="29916"/>
                      <a:pt x="7288" y="23757"/>
                      <a:pt x="11405" y="17792"/>
                    </a:cubicBezTo>
                    <a:cubicBezTo>
                      <a:pt x="18019" y="7528"/>
                      <a:pt x="23493" y="-113"/>
                      <a:pt x="237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FE9FD2BF-0751-4A50-9042-9683D273829B}"/>
                  </a:ext>
                </a:extLst>
              </p:cNvPr>
              <p:cNvSpPr/>
              <p:nvPr/>
            </p:nvSpPr>
            <p:spPr>
              <a:xfrm>
                <a:off x="9320989" y="3091565"/>
                <a:ext cx="798" cy="46644"/>
              </a:xfrm>
              <a:custGeom>
                <a:avLst/>
                <a:gdLst>
                  <a:gd name="connsiteX0" fmla="*/ 688 w 798"/>
                  <a:gd name="connsiteY0" fmla="*/ 0 h 46644"/>
                  <a:gd name="connsiteX1" fmla="*/ 688 w 798"/>
                  <a:gd name="connsiteY1" fmla="*/ 6843 h 46644"/>
                  <a:gd name="connsiteX2" fmla="*/ 688 w 798"/>
                  <a:gd name="connsiteY2" fmla="*/ 23265 h 46644"/>
                  <a:gd name="connsiteX3" fmla="*/ 688 w 798"/>
                  <a:gd name="connsiteY3" fmla="*/ 39802 h 46644"/>
                  <a:gd name="connsiteX4" fmla="*/ 688 w 798"/>
                  <a:gd name="connsiteY4" fmla="*/ 46645 h 46644"/>
                  <a:gd name="connsiteX5" fmla="*/ 3 w 798"/>
                  <a:gd name="connsiteY5" fmla="*/ 39802 h 46644"/>
                  <a:gd name="connsiteX6" fmla="*/ 3 w 798"/>
                  <a:gd name="connsiteY6" fmla="*/ 23265 h 46644"/>
                  <a:gd name="connsiteX7" fmla="*/ 3 w 798"/>
                  <a:gd name="connsiteY7" fmla="*/ 6843 h 46644"/>
                  <a:gd name="connsiteX8" fmla="*/ 688 w 798"/>
                  <a:gd name="connsiteY8" fmla="*/ 0 h 4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" h="46644">
                    <a:moveTo>
                      <a:pt x="688" y="0"/>
                    </a:moveTo>
                    <a:cubicBezTo>
                      <a:pt x="836" y="2281"/>
                      <a:pt x="836" y="4562"/>
                      <a:pt x="688" y="6843"/>
                    </a:cubicBezTo>
                    <a:cubicBezTo>
                      <a:pt x="688" y="11062"/>
                      <a:pt x="688" y="16879"/>
                      <a:pt x="688" y="23265"/>
                    </a:cubicBezTo>
                    <a:cubicBezTo>
                      <a:pt x="688" y="29652"/>
                      <a:pt x="688" y="35582"/>
                      <a:pt x="688" y="39802"/>
                    </a:cubicBezTo>
                    <a:cubicBezTo>
                      <a:pt x="802" y="42083"/>
                      <a:pt x="802" y="44364"/>
                      <a:pt x="688" y="46645"/>
                    </a:cubicBezTo>
                    <a:cubicBezTo>
                      <a:pt x="266" y="44387"/>
                      <a:pt x="37" y="42094"/>
                      <a:pt x="3" y="39802"/>
                    </a:cubicBezTo>
                    <a:cubicBezTo>
                      <a:pt x="3" y="35582"/>
                      <a:pt x="3" y="29766"/>
                      <a:pt x="3" y="23265"/>
                    </a:cubicBezTo>
                    <a:cubicBezTo>
                      <a:pt x="3" y="16765"/>
                      <a:pt x="3" y="11062"/>
                      <a:pt x="3" y="6843"/>
                    </a:cubicBezTo>
                    <a:cubicBezTo>
                      <a:pt x="-31" y="4539"/>
                      <a:pt x="197" y="2247"/>
                      <a:pt x="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B802F2A8-4080-4230-BC4F-9F0E851E488C}"/>
                  </a:ext>
                </a:extLst>
              </p:cNvPr>
              <p:cNvSpPr/>
              <p:nvPr/>
            </p:nvSpPr>
            <p:spPr>
              <a:xfrm>
                <a:off x="9256556" y="3107304"/>
                <a:ext cx="22815" cy="36950"/>
              </a:xfrm>
              <a:custGeom>
                <a:avLst/>
                <a:gdLst>
                  <a:gd name="connsiteX0" fmla="*/ 22809 w 22815"/>
                  <a:gd name="connsiteY0" fmla="*/ 36951 h 36950"/>
                  <a:gd name="connsiteX1" fmla="*/ 11405 w 22815"/>
                  <a:gd name="connsiteY1" fmla="*/ 18818 h 36950"/>
                  <a:gd name="connsiteX2" fmla="*/ 0 w 22815"/>
                  <a:gd name="connsiteY2" fmla="*/ 0 h 36950"/>
                  <a:gd name="connsiteX3" fmla="*/ 11405 w 22815"/>
                  <a:gd name="connsiteY3" fmla="*/ 18247 h 36950"/>
                  <a:gd name="connsiteX4" fmla="*/ 22809 w 22815"/>
                  <a:gd name="connsiteY4" fmla="*/ 36951 h 3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5" h="36950">
                    <a:moveTo>
                      <a:pt x="22809" y="36951"/>
                    </a:moveTo>
                    <a:cubicBezTo>
                      <a:pt x="18658" y="31135"/>
                      <a:pt x="14849" y="25079"/>
                      <a:pt x="11405" y="18818"/>
                    </a:cubicBezTo>
                    <a:cubicBezTo>
                      <a:pt x="7276" y="12750"/>
                      <a:pt x="3467" y="6466"/>
                      <a:pt x="0" y="0"/>
                    </a:cubicBezTo>
                    <a:cubicBezTo>
                      <a:pt x="0" y="0"/>
                      <a:pt x="5474" y="7983"/>
                      <a:pt x="11405" y="18247"/>
                    </a:cubicBezTo>
                    <a:cubicBezTo>
                      <a:pt x="17335" y="28512"/>
                      <a:pt x="23037" y="36837"/>
                      <a:pt x="22809" y="36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1C429AA0-8DFE-49FF-A246-23D7BC3ADA57}"/>
                  </a:ext>
                </a:extLst>
              </p:cNvPr>
              <p:cNvSpPr/>
              <p:nvPr/>
            </p:nvSpPr>
            <p:spPr>
              <a:xfrm>
                <a:off x="9219035" y="3155431"/>
                <a:ext cx="35012" cy="10264"/>
              </a:xfrm>
              <a:custGeom>
                <a:avLst/>
                <a:gdLst>
                  <a:gd name="connsiteX0" fmla="*/ 35012 w 35012"/>
                  <a:gd name="connsiteY0" fmla="*/ 10264 h 10264"/>
                  <a:gd name="connsiteX1" fmla="*/ 29766 w 35012"/>
                  <a:gd name="connsiteY1" fmla="*/ 9466 h 10264"/>
                  <a:gd name="connsiteX2" fmla="*/ 17221 w 35012"/>
                  <a:gd name="connsiteY2" fmla="*/ 6273 h 10264"/>
                  <a:gd name="connsiteX3" fmla="*/ 4904 w 35012"/>
                  <a:gd name="connsiteY3" fmla="*/ 2167 h 10264"/>
                  <a:gd name="connsiteX4" fmla="*/ 0 w 35012"/>
                  <a:gd name="connsiteY4" fmla="*/ 0 h 10264"/>
                  <a:gd name="connsiteX5" fmla="*/ 5132 w 35012"/>
                  <a:gd name="connsiteY5" fmla="*/ 1482 h 10264"/>
                  <a:gd name="connsiteX6" fmla="*/ 17449 w 35012"/>
                  <a:gd name="connsiteY6" fmla="*/ 5246 h 10264"/>
                  <a:gd name="connsiteX7" fmla="*/ 29880 w 35012"/>
                  <a:gd name="connsiteY7" fmla="*/ 8781 h 10264"/>
                  <a:gd name="connsiteX8" fmla="*/ 35012 w 35012"/>
                  <a:gd name="connsiteY8" fmla="*/ 10264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12" h="10264">
                    <a:moveTo>
                      <a:pt x="35012" y="10264"/>
                    </a:moveTo>
                    <a:cubicBezTo>
                      <a:pt x="33245" y="10196"/>
                      <a:pt x="31477" y="9922"/>
                      <a:pt x="29766" y="9466"/>
                    </a:cubicBezTo>
                    <a:cubicBezTo>
                      <a:pt x="26459" y="8781"/>
                      <a:pt x="22011" y="7641"/>
                      <a:pt x="17221" y="6273"/>
                    </a:cubicBezTo>
                    <a:cubicBezTo>
                      <a:pt x="12431" y="4904"/>
                      <a:pt x="7983" y="3307"/>
                      <a:pt x="4904" y="2167"/>
                    </a:cubicBezTo>
                    <a:lnTo>
                      <a:pt x="0" y="0"/>
                    </a:lnTo>
                    <a:cubicBezTo>
                      <a:pt x="1768" y="262"/>
                      <a:pt x="3490" y="764"/>
                      <a:pt x="5132" y="1482"/>
                    </a:cubicBezTo>
                    <a:lnTo>
                      <a:pt x="17449" y="5246"/>
                    </a:lnTo>
                    <a:lnTo>
                      <a:pt x="29880" y="8781"/>
                    </a:lnTo>
                    <a:cubicBezTo>
                      <a:pt x="31625" y="9135"/>
                      <a:pt x="33347" y="9637"/>
                      <a:pt x="35012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FC2E4005-DE76-4529-981C-388F3DB13439}"/>
                  </a:ext>
                </a:extLst>
              </p:cNvPr>
              <p:cNvSpPr/>
              <p:nvPr/>
            </p:nvSpPr>
            <p:spPr>
              <a:xfrm>
                <a:off x="9211166" y="3204015"/>
                <a:ext cx="31818" cy="3079"/>
              </a:xfrm>
              <a:custGeom>
                <a:avLst/>
                <a:gdLst>
                  <a:gd name="connsiteX0" fmla="*/ 31819 w 31818"/>
                  <a:gd name="connsiteY0" fmla="*/ 0 h 3079"/>
                  <a:gd name="connsiteX1" fmla="*/ 15966 w 31818"/>
                  <a:gd name="connsiteY1" fmla="*/ 2053 h 3079"/>
                  <a:gd name="connsiteX2" fmla="*/ 0 w 31818"/>
                  <a:gd name="connsiteY2" fmla="*/ 3079 h 3079"/>
                  <a:gd name="connsiteX3" fmla="*/ 31819 w 31818"/>
                  <a:gd name="connsiteY3" fmla="*/ 0 h 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18" h="3079">
                    <a:moveTo>
                      <a:pt x="31819" y="0"/>
                    </a:moveTo>
                    <a:cubicBezTo>
                      <a:pt x="26573" y="947"/>
                      <a:pt x="21281" y="1642"/>
                      <a:pt x="15966" y="2053"/>
                    </a:cubicBezTo>
                    <a:cubicBezTo>
                      <a:pt x="10663" y="2669"/>
                      <a:pt x="5338" y="3011"/>
                      <a:pt x="0" y="3079"/>
                    </a:cubicBezTo>
                    <a:cubicBezTo>
                      <a:pt x="10526" y="1368"/>
                      <a:pt x="21156" y="342"/>
                      <a:pt x="31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4941E614-35CD-40C6-A0EF-F708A098D888}"/>
                  </a:ext>
                </a:extLst>
              </p:cNvPr>
              <p:cNvSpPr/>
              <p:nvPr/>
            </p:nvSpPr>
            <p:spPr>
              <a:xfrm>
                <a:off x="9036334" y="3106505"/>
                <a:ext cx="587906" cy="387756"/>
              </a:xfrm>
              <a:custGeom>
                <a:avLst/>
                <a:gdLst>
                  <a:gd name="connsiteX0" fmla="*/ 587907 w 587906"/>
                  <a:gd name="connsiteY0" fmla="*/ 0 h 387756"/>
                  <a:gd name="connsiteX1" fmla="*/ 585056 w 587906"/>
                  <a:gd name="connsiteY1" fmla="*/ 6843 h 387756"/>
                  <a:gd name="connsiteX2" fmla="*/ 575704 w 587906"/>
                  <a:gd name="connsiteY2" fmla="*/ 25775 h 387756"/>
                  <a:gd name="connsiteX3" fmla="*/ 532937 w 587906"/>
                  <a:gd name="connsiteY3" fmla="*/ 90781 h 387756"/>
                  <a:gd name="connsiteX4" fmla="*/ 337006 w 587906"/>
                  <a:gd name="connsiteY4" fmla="*/ 255235 h 387756"/>
                  <a:gd name="connsiteX5" fmla="*/ 101387 w 587906"/>
                  <a:gd name="connsiteY5" fmla="*/ 356166 h 387756"/>
                  <a:gd name="connsiteX6" fmla="*/ 27485 w 587906"/>
                  <a:gd name="connsiteY6" fmla="*/ 380001 h 387756"/>
                  <a:gd name="connsiteX7" fmla="*/ 7185 w 587906"/>
                  <a:gd name="connsiteY7" fmla="*/ 386046 h 387756"/>
                  <a:gd name="connsiteX8" fmla="*/ 0 w 587906"/>
                  <a:gd name="connsiteY8" fmla="*/ 387756 h 387756"/>
                  <a:gd name="connsiteX9" fmla="*/ 6843 w 587906"/>
                  <a:gd name="connsiteY9" fmla="*/ 384905 h 387756"/>
                  <a:gd name="connsiteX10" fmla="*/ 26687 w 587906"/>
                  <a:gd name="connsiteY10" fmla="*/ 377834 h 387756"/>
                  <a:gd name="connsiteX11" fmla="*/ 100018 w 587906"/>
                  <a:gd name="connsiteY11" fmla="*/ 352174 h 387756"/>
                  <a:gd name="connsiteX12" fmla="*/ 334155 w 587906"/>
                  <a:gd name="connsiteY12" fmla="*/ 249533 h 387756"/>
                  <a:gd name="connsiteX13" fmla="*/ 529743 w 587906"/>
                  <a:gd name="connsiteY13" fmla="*/ 87930 h 387756"/>
                  <a:gd name="connsiteX14" fmla="*/ 573651 w 587906"/>
                  <a:gd name="connsiteY14" fmla="*/ 24292 h 387756"/>
                  <a:gd name="connsiteX15" fmla="*/ 584029 w 587906"/>
                  <a:gd name="connsiteY15" fmla="*/ 5930 h 387756"/>
                  <a:gd name="connsiteX16" fmla="*/ 587907 w 587906"/>
                  <a:gd name="connsiteY16" fmla="*/ 0 h 3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906" h="387756">
                    <a:moveTo>
                      <a:pt x="587907" y="0"/>
                    </a:moveTo>
                    <a:cubicBezTo>
                      <a:pt x="587223" y="2384"/>
                      <a:pt x="586276" y="4676"/>
                      <a:pt x="585056" y="6843"/>
                    </a:cubicBezTo>
                    <a:cubicBezTo>
                      <a:pt x="582889" y="11177"/>
                      <a:pt x="580266" y="18247"/>
                      <a:pt x="575704" y="25775"/>
                    </a:cubicBezTo>
                    <a:cubicBezTo>
                      <a:pt x="563342" y="48629"/>
                      <a:pt x="549040" y="70378"/>
                      <a:pt x="532937" y="90781"/>
                    </a:cubicBezTo>
                    <a:cubicBezTo>
                      <a:pt x="479005" y="157874"/>
                      <a:pt x="412436" y="213745"/>
                      <a:pt x="337006" y="255235"/>
                    </a:cubicBezTo>
                    <a:cubicBezTo>
                      <a:pt x="261815" y="296200"/>
                      <a:pt x="182918" y="330004"/>
                      <a:pt x="101387" y="356166"/>
                    </a:cubicBezTo>
                    <a:cubicBezTo>
                      <a:pt x="70252" y="366658"/>
                      <a:pt x="45048" y="374641"/>
                      <a:pt x="27485" y="380001"/>
                    </a:cubicBezTo>
                    <a:lnTo>
                      <a:pt x="7185" y="386046"/>
                    </a:lnTo>
                    <a:cubicBezTo>
                      <a:pt x="4858" y="386878"/>
                      <a:pt x="2452" y="387448"/>
                      <a:pt x="0" y="387756"/>
                    </a:cubicBezTo>
                    <a:cubicBezTo>
                      <a:pt x="2178" y="386582"/>
                      <a:pt x="4471" y="385624"/>
                      <a:pt x="6843" y="384905"/>
                    </a:cubicBezTo>
                    <a:lnTo>
                      <a:pt x="26687" y="377834"/>
                    </a:lnTo>
                    <a:lnTo>
                      <a:pt x="100018" y="352174"/>
                    </a:lnTo>
                    <a:cubicBezTo>
                      <a:pt x="180888" y="324792"/>
                      <a:pt x="259226" y="290452"/>
                      <a:pt x="334155" y="249533"/>
                    </a:cubicBezTo>
                    <a:cubicBezTo>
                      <a:pt x="408855" y="208328"/>
                      <a:pt x="475195" y="153517"/>
                      <a:pt x="529743" y="87930"/>
                    </a:cubicBezTo>
                    <a:cubicBezTo>
                      <a:pt x="545915" y="67812"/>
                      <a:pt x="560582" y="46542"/>
                      <a:pt x="573651" y="24292"/>
                    </a:cubicBezTo>
                    <a:cubicBezTo>
                      <a:pt x="578441" y="16537"/>
                      <a:pt x="581520" y="10036"/>
                      <a:pt x="584029" y="5930"/>
                    </a:cubicBezTo>
                    <a:cubicBezTo>
                      <a:pt x="585101" y="3821"/>
                      <a:pt x="586402" y="1825"/>
                      <a:pt x="5879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15C0A3AB-B630-4823-9F76-1B5A77DE7146}"/>
                  </a:ext>
                </a:extLst>
              </p:cNvPr>
              <p:cNvSpPr/>
              <p:nvPr/>
            </p:nvSpPr>
            <p:spPr>
              <a:xfrm>
                <a:off x="9089251" y="3223643"/>
                <a:ext cx="434030" cy="251117"/>
              </a:xfrm>
              <a:custGeom>
                <a:avLst/>
                <a:gdLst>
                  <a:gd name="connsiteX0" fmla="*/ 428927 w 434030"/>
                  <a:gd name="connsiteY0" fmla="*/ 1242 h 251117"/>
                  <a:gd name="connsiteX1" fmla="*/ 409996 w 434030"/>
                  <a:gd name="connsiteY1" fmla="*/ 6945 h 251117"/>
                  <a:gd name="connsiteX2" fmla="*/ 256033 w 434030"/>
                  <a:gd name="connsiteY2" fmla="*/ 118482 h 251117"/>
                  <a:gd name="connsiteX3" fmla="*/ 0 w 434030"/>
                  <a:gd name="connsiteY3" fmla="*/ 251117 h 251117"/>
                  <a:gd name="connsiteX4" fmla="*/ 149400 w 434030"/>
                  <a:gd name="connsiteY4" fmla="*/ 196945 h 251117"/>
                  <a:gd name="connsiteX5" fmla="*/ 424137 w 434030"/>
                  <a:gd name="connsiteY5" fmla="*/ 27815 h 251117"/>
                  <a:gd name="connsiteX6" fmla="*/ 433147 w 434030"/>
                  <a:gd name="connsiteY6" fmla="*/ 15156 h 251117"/>
                  <a:gd name="connsiteX7" fmla="*/ 428927 w 434030"/>
                  <a:gd name="connsiteY7" fmla="*/ 1242 h 25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030" h="251117">
                    <a:moveTo>
                      <a:pt x="428927" y="1242"/>
                    </a:moveTo>
                    <a:cubicBezTo>
                      <a:pt x="422769" y="-2293"/>
                      <a:pt x="415470" y="2383"/>
                      <a:pt x="409996" y="6945"/>
                    </a:cubicBezTo>
                    <a:cubicBezTo>
                      <a:pt x="362222" y="48799"/>
                      <a:pt x="310684" y="86127"/>
                      <a:pt x="256033" y="118482"/>
                    </a:cubicBezTo>
                    <a:cubicBezTo>
                      <a:pt x="171639" y="165126"/>
                      <a:pt x="73560" y="188962"/>
                      <a:pt x="0" y="251117"/>
                    </a:cubicBezTo>
                    <a:cubicBezTo>
                      <a:pt x="51059" y="236747"/>
                      <a:pt x="100999" y="218637"/>
                      <a:pt x="149400" y="196945"/>
                    </a:cubicBezTo>
                    <a:cubicBezTo>
                      <a:pt x="249533" y="155661"/>
                      <a:pt x="347840" y="104568"/>
                      <a:pt x="424137" y="27815"/>
                    </a:cubicBezTo>
                    <a:cubicBezTo>
                      <a:pt x="428072" y="24337"/>
                      <a:pt x="431151" y="20014"/>
                      <a:pt x="433147" y="15156"/>
                    </a:cubicBezTo>
                    <a:cubicBezTo>
                      <a:pt x="435257" y="10104"/>
                      <a:pt x="433489" y="4265"/>
                      <a:pt x="428927" y="12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660E4157-7BF4-4E16-8B91-11A8054F8606}"/>
                  </a:ext>
                </a:extLst>
              </p:cNvPr>
              <p:cNvSpPr/>
              <p:nvPr/>
            </p:nvSpPr>
            <p:spPr>
              <a:xfrm>
                <a:off x="9185620" y="3479208"/>
                <a:ext cx="13229" cy="43679"/>
              </a:xfrm>
              <a:custGeom>
                <a:avLst/>
                <a:gdLst>
                  <a:gd name="connsiteX0" fmla="*/ 8668 w 13229"/>
                  <a:gd name="connsiteY0" fmla="*/ 0 h 43679"/>
                  <a:gd name="connsiteX1" fmla="*/ 13229 w 13229"/>
                  <a:gd name="connsiteY1" fmla="*/ 0 h 43679"/>
                  <a:gd name="connsiteX2" fmla="*/ 4562 w 13229"/>
                  <a:gd name="connsiteY2" fmla="*/ 43680 h 43679"/>
                  <a:gd name="connsiteX3" fmla="*/ 0 w 13229"/>
                  <a:gd name="connsiteY3" fmla="*/ 43680 h 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9" h="43679">
                    <a:moveTo>
                      <a:pt x="8668" y="0"/>
                    </a:moveTo>
                    <a:lnTo>
                      <a:pt x="13229" y="0"/>
                    </a:lnTo>
                    <a:lnTo>
                      <a:pt x="4562" y="43680"/>
                    </a:lnTo>
                    <a:lnTo>
                      <a:pt x="0" y="43680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96F273A4-FC6D-470D-A300-DDD674A16CE7}"/>
                  </a:ext>
                </a:extLst>
              </p:cNvPr>
              <p:cNvSpPr/>
              <p:nvPr/>
            </p:nvSpPr>
            <p:spPr>
              <a:xfrm>
                <a:off x="9203525" y="3489586"/>
                <a:ext cx="34299" cy="33301"/>
              </a:xfrm>
              <a:custGeom>
                <a:avLst/>
                <a:gdLst>
                  <a:gd name="connsiteX0" fmla="*/ 34214 w 34299"/>
                  <a:gd name="connsiteY0" fmla="*/ 10834 h 33301"/>
                  <a:gd name="connsiteX1" fmla="*/ 34214 w 34299"/>
                  <a:gd name="connsiteY1" fmla="*/ 14598 h 33301"/>
                  <a:gd name="connsiteX2" fmla="*/ 30450 w 34299"/>
                  <a:gd name="connsiteY2" fmla="*/ 33301 h 33301"/>
                  <a:gd name="connsiteX3" fmla="*/ 26002 w 34299"/>
                  <a:gd name="connsiteY3" fmla="*/ 33301 h 33301"/>
                  <a:gd name="connsiteX4" fmla="*/ 29766 w 34299"/>
                  <a:gd name="connsiteY4" fmla="*/ 14598 h 33301"/>
                  <a:gd name="connsiteX5" fmla="*/ 29766 w 34299"/>
                  <a:gd name="connsiteY5" fmla="*/ 11519 h 33301"/>
                  <a:gd name="connsiteX6" fmla="*/ 21327 w 34299"/>
                  <a:gd name="connsiteY6" fmla="*/ 4219 h 33301"/>
                  <a:gd name="connsiteX7" fmla="*/ 7869 w 34299"/>
                  <a:gd name="connsiteY7" fmla="*/ 15624 h 33301"/>
                  <a:gd name="connsiteX8" fmla="*/ 4448 w 34299"/>
                  <a:gd name="connsiteY8" fmla="*/ 33187 h 33301"/>
                  <a:gd name="connsiteX9" fmla="*/ 0 w 34299"/>
                  <a:gd name="connsiteY9" fmla="*/ 33187 h 33301"/>
                  <a:gd name="connsiteX10" fmla="*/ 6500 w 34299"/>
                  <a:gd name="connsiteY10" fmla="*/ 342 h 33301"/>
                  <a:gd name="connsiteX11" fmla="*/ 10720 w 34299"/>
                  <a:gd name="connsiteY11" fmla="*/ 342 h 33301"/>
                  <a:gd name="connsiteX12" fmla="*/ 9694 w 34299"/>
                  <a:gd name="connsiteY12" fmla="*/ 5588 h 33301"/>
                  <a:gd name="connsiteX13" fmla="*/ 22581 w 34299"/>
                  <a:gd name="connsiteY13" fmla="*/ 114 h 33301"/>
                  <a:gd name="connsiteX14" fmla="*/ 34122 w 34299"/>
                  <a:gd name="connsiteY14" fmla="*/ 8644 h 33301"/>
                  <a:gd name="connsiteX15" fmla="*/ 34214 w 34299"/>
                  <a:gd name="connsiteY15" fmla="*/ 10834 h 3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9" h="33301">
                    <a:moveTo>
                      <a:pt x="34214" y="10834"/>
                    </a:moveTo>
                    <a:cubicBezTo>
                      <a:pt x="34328" y="12089"/>
                      <a:pt x="34328" y="13343"/>
                      <a:pt x="34214" y="14598"/>
                    </a:cubicBezTo>
                    <a:lnTo>
                      <a:pt x="30450" y="33301"/>
                    </a:lnTo>
                    <a:lnTo>
                      <a:pt x="26002" y="33301"/>
                    </a:lnTo>
                    <a:lnTo>
                      <a:pt x="29766" y="14598"/>
                    </a:lnTo>
                    <a:cubicBezTo>
                      <a:pt x="29869" y="13571"/>
                      <a:pt x="29869" y="12545"/>
                      <a:pt x="29766" y="11519"/>
                    </a:cubicBezTo>
                    <a:cubicBezTo>
                      <a:pt x="29766" y="6843"/>
                      <a:pt x="26915" y="4219"/>
                      <a:pt x="21327" y="4219"/>
                    </a:cubicBezTo>
                    <a:cubicBezTo>
                      <a:pt x="14518" y="3821"/>
                      <a:pt x="8588" y="8838"/>
                      <a:pt x="7869" y="15624"/>
                    </a:cubicBezTo>
                    <a:lnTo>
                      <a:pt x="4448" y="33187"/>
                    </a:lnTo>
                    <a:lnTo>
                      <a:pt x="0" y="33187"/>
                    </a:lnTo>
                    <a:lnTo>
                      <a:pt x="6500" y="342"/>
                    </a:lnTo>
                    <a:lnTo>
                      <a:pt x="10720" y="342"/>
                    </a:lnTo>
                    <a:lnTo>
                      <a:pt x="9694" y="5588"/>
                    </a:lnTo>
                    <a:cubicBezTo>
                      <a:pt x="12933" y="1893"/>
                      <a:pt x="17677" y="-126"/>
                      <a:pt x="22581" y="114"/>
                    </a:cubicBezTo>
                    <a:cubicBezTo>
                      <a:pt x="28124" y="-719"/>
                      <a:pt x="33290" y="3102"/>
                      <a:pt x="34122" y="8644"/>
                    </a:cubicBezTo>
                    <a:cubicBezTo>
                      <a:pt x="34236" y="9375"/>
                      <a:pt x="34259" y="10104"/>
                      <a:pt x="34214" y="10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E0E225A6-61B8-4180-99DD-761326C7D4C8}"/>
                  </a:ext>
                </a:extLst>
              </p:cNvPr>
              <p:cNvSpPr/>
              <p:nvPr/>
            </p:nvSpPr>
            <p:spPr>
              <a:xfrm>
                <a:off x="9242301" y="3489796"/>
                <a:ext cx="30222" cy="33454"/>
              </a:xfrm>
              <a:custGeom>
                <a:avLst/>
                <a:gdLst>
                  <a:gd name="connsiteX0" fmla="*/ 0 w 30222"/>
                  <a:gd name="connsiteY0" fmla="*/ 29441 h 33454"/>
                  <a:gd name="connsiteX1" fmla="*/ 2053 w 30222"/>
                  <a:gd name="connsiteY1" fmla="*/ 25906 h 33454"/>
                  <a:gd name="connsiteX2" fmla="*/ 13457 w 30222"/>
                  <a:gd name="connsiteY2" fmla="*/ 29556 h 33454"/>
                  <a:gd name="connsiteX3" fmla="*/ 23151 w 30222"/>
                  <a:gd name="connsiteY3" fmla="*/ 23625 h 33454"/>
                  <a:gd name="connsiteX4" fmla="*/ 4562 w 30222"/>
                  <a:gd name="connsiteY4" fmla="*/ 10282 h 33454"/>
                  <a:gd name="connsiteX5" fmla="*/ 18818 w 30222"/>
                  <a:gd name="connsiteY5" fmla="*/ 18 h 33454"/>
                  <a:gd name="connsiteX6" fmla="*/ 30222 w 30222"/>
                  <a:gd name="connsiteY6" fmla="*/ 3097 h 33454"/>
                  <a:gd name="connsiteX7" fmla="*/ 28283 w 30222"/>
                  <a:gd name="connsiteY7" fmla="*/ 6632 h 33454"/>
                  <a:gd name="connsiteX8" fmla="*/ 18703 w 30222"/>
                  <a:gd name="connsiteY8" fmla="*/ 3781 h 33454"/>
                  <a:gd name="connsiteX9" fmla="*/ 9238 w 30222"/>
                  <a:gd name="connsiteY9" fmla="*/ 9826 h 33454"/>
                  <a:gd name="connsiteX10" fmla="*/ 27827 w 30222"/>
                  <a:gd name="connsiteY10" fmla="*/ 23169 h 33454"/>
                  <a:gd name="connsiteX11" fmla="*/ 13229 w 30222"/>
                  <a:gd name="connsiteY11" fmla="*/ 33433 h 33454"/>
                  <a:gd name="connsiteX12" fmla="*/ 0 w 30222"/>
                  <a:gd name="connsiteY12" fmla="*/ 29441 h 3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22" h="33454">
                    <a:moveTo>
                      <a:pt x="0" y="29441"/>
                    </a:moveTo>
                    <a:lnTo>
                      <a:pt x="2053" y="25906"/>
                    </a:lnTo>
                    <a:cubicBezTo>
                      <a:pt x="5337" y="28358"/>
                      <a:pt x="9352" y="29647"/>
                      <a:pt x="13457" y="29556"/>
                    </a:cubicBezTo>
                    <a:cubicBezTo>
                      <a:pt x="19730" y="29556"/>
                      <a:pt x="23151" y="27389"/>
                      <a:pt x="23151" y="23625"/>
                    </a:cubicBezTo>
                    <a:cubicBezTo>
                      <a:pt x="23151" y="16212"/>
                      <a:pt x="4562" y="21344"/>
                      <a:pt x="4562" y="10282"/>
                    </a:cubicBezTo>
                    <a:cubicBezTo>
                      <a:pt x="4562" y="4009"/>
                      <a:pt x="10264" y="18"/>
                      <a:pt x="18818" y="18"/>
                    </a:cubicBezTo>
                    <a:cubicBezTo>
                      <a:pt x="22843" y="-154"/>
                      <a:pt x="26824" y="918"/>
                      <a:pt x="30222" y="3097"/>
                    </a:cubicBezTo>
                    <a:lnTo>
                      <a:pt x="28283" y="6632"/>
                    </a:lnTo>
                    <a:cubicBezTo>
                      <a:pt x="25466" y="4705"/>
                      <a:pt x="22113" y="3701"/>
                      <a:pt x="18703" y="3781"/>
                    </a:cubicBezTo>
                    <a:cubicBezTo>
                      <a:pt x="12659" y="3781"/>
                      <a:pt x="9238" y="6176"/>
                      <a:pt x="9238" y="9826"/>
                    </a:cubicBezTo>
                    <a:cubicBezTo>
                      <a:pt x="9238" y="17467"/>
                      <a:pt x="27827" y="12220"/>
                      <a:pt x="27827" y="23169"/>
                    </a:cubicBezTo>
                    <a:cubicBezTo>
                      <a:pt x="27827" y="29669"/>
                      <a:pt x="22011" y="33433"/>
                      <a:pt x="13229" y="33433"/>
                    </a:cubicBezTo>
                    <a:cubicBezTo>
                      <a:pt x="8496" y="33650"/>
                      <a:pt x="3820" y="32247"/>
                      <a:pt x="0" y="2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685B0413-3FA9-4B67-82A0-ECC7D01AA21F}"/>
                  </a:ext>
                </a:extLst>
              </p:cNvPr>
              <p:cNvSpPr/>
              <p:nvPr/>
            </p:nvSpPr>
            <p:spPr>
              <a:xfrm>
                <a:off x="9276971" y="3482857"/>
                <a:ext cx="20870" cy="40433"/>
              </a:xfrm>
              <a:custGeom>
                <a:avLst/>
                <a:gdLst>
                  <a:gd name="connsiteX0" fmla="*/ 6500 w 20870"/>
                  <a:gd name="connsiteY0" fmla="*/ 30108 h 40433"/>
                  <a:gd name="connsiteX1" fmla="*/ 6500 w 20870"/>
                  <a:gd name="connsiteY1" fmla="*/ 32161 h 40433"/>
                  <a:gd name="connsiteX2" fmla="*/ 11290 w 20870"/>
                  <a:gd name="connsiteY2" fmla="*/ 36495 h 40433"/>
                  <a:gd name="connsiteX3" fmla="*/ 16308 w 20870"/>
                  <a:gd name="connsiteY3" fmla="*/ 34898 h 40433"/>
                  <a:gd name="connsiteX4" fmla="*/ 17449 w 20870"/>
                  <a:gd name="connsiteY4" fmla="*/ 38205 h 40433"/>
                  <a:gd name="connsiteX5" fmla="*/ 10150 w 20870"/>
                  <a:gd name="connsiteY5" fmla="*/ 40372 h 40433"/>
                  <a:gd name="connsiteX6" fmla="*/ 2098 w 20870"/>
                  <a:gd name="connsiteY6" fmla="*/ 34168 h 40433"/>
                  <a:gd name="connsiteX7" fmla="*/ 2053 w 20870"/>
                  <a:gd name="connsiteY7" fmla="*/ 32845 h 40433"/>
                  <a:gd name="connsiteX8" fmla="*/ 2053 w 20870"/>
                  <a:gd name="connsiteY8" fmla="*/ 30336 h 40433"/>
                  <a:gd name="connsiteX9" fmla="*/ 5816 w 20870"/>
                  <a:gd name="connsiteY9" fmla="*/ 10948 h 40433"/>
                  <a:gd name="connsiteX10" fmla="*/ 0 w 20870"/>
                  <a:gd name="connsiteY10" fmla="*/ 10948 h 40433"/>
                  <a:gd name="connsiteX11" fmla="*/ 684 w 20870"/>
                  <a:gd name="connsiteY11" fmla="*/ 7185 h 40433"/>
                  <a:gd name="connsiteX12" fmla="*/ 6615 w 20870"/>
                  <a:gd name="connsiteY12" fmla="*/ 7185 h 40433"/>
                  <a:gd name="connsiteX13" fmla="*/ 7983 w 20870"/>
                  <a:gd name="connsiteY13" fmla="*/ 0 h 40433"/>
                  <a:gd name="connsiteX14" fmla="*/ 12317 w 20870"/>
                  <a:gd name="connsiteY14" fmla="*/ 0 h 40433"/>
                  <a:gd name="connsiteX15" fmla="*/ 10948 w 20870"/>
                  <a:gd name="connsiteY15" fmla="*/ 7185 h 40433"/>
                  <a:gd name="connsiteX16" fmla="*/ 20870 w 20870"/>
                  <a:gd name="connsiteY16" fmla="*/ 7185 h 40433"/>
                  <a:gd name="connsiteX17" fmla="*/ 20186 w 20870"/>
                  <a:gd name="connsiteY17" fmla="*/ 10948 h 40433"/>
                  <a:gd name="connsiteX18" fmla="*/ 10150 w 20870"/>
                  <a:gd name="connsiteY18" fmla="*/ 10948 h 4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870" h="40433">
                    <a:moveTo>
                      <a:pt x="6500" y="30108"/>
                    </a:moveTo>
                    <a:cubicBezTo>
                      <a:pt x="6455" y="30793"/>
                      <a:pt x="6455" y="31477"/>
                      <a:pt x="6500" y="32161"/>
                    </a:cubicBezTo>
                    <a:cubicBezTo>
                      <a:pt x="6500" y="35012"/>
                      <a:pt x="8097" y="36495"/>
                      <a:pt x="11290" y="36495"/>
                    </a:cubicBezTo>
                    <a:cubicBezTo>
                      <a:pt x="13092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339" y="39745"/>
                      <a:pt x="12762" y="40509"/>
                      <a:pt x="10150" y="40372"/>
                    </a:cubicBezTo>
                    <a:cubicBezTo>
                      <a:pt x="6215" y="40885"/>
                      <a:pt x="2611" y="38103"/>
                      <a:pt x="2098" y="34168"/>
                    </a:cubicBezTo>
                    <a:cubicBezTo>
                      <a:pt x="2041" y="33735"/>
                      <a:pt x="2030" y="33290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615" y="7185"/>
                    </a:lnTo>
                    <a:lnTo>
                      <a:pt x="7983" y="0"/>
                    </a:lnTo>
                    <a:lnTo>
                      <a:pt x="12317" y="0"/>
                    </a:lnTo>
                    <a:lnTo>
                      <a:pt x="10948" y="7185"/>
                    </a:lnTo>
                    <a:lnTo>
                      <a:pt x="20870" y="7185"/>
                    </a:lnTo>
                    <a:lnTo>
                      <a:pt x="20186" y="10948"/>
                    </a:lnTo>
                    <a:lnTo>
                      <a:pt x="10150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C23ECE41-03E1-4DEC-B0EE-D0E92886C788}"/>
                  </a:ext>
                </a:extLst>
              </p:cNvPr>
              <p:cNvSpPr/>
              <p:nvPr/>
            </p:nvSpPr>
            <p:spPr>
              <a:xfrm>
                <a:off x="9301604" y="3489723"/>
                <a:ext cx="23151" cy="33163"/>
              </a:xfrm>
              <a:custGeom>
                <a:avLst/>
                <a:gdLst>
                  <a:gd name="connsiteX0" fmla="*/ 23151 w 23151"/>
                  <a:gd name="connsiteY0" fmla="*/ 91 h 33163"/>
                  <a:gd name="connsiteX1" fmla="*/ 22353 w 23151"/>
                  <a:gd name="connsiteY1" fmla="*/ 4310 h 33163"/>
                  <a:gd name="connsiteX2" fmla="*/ 21099 w 23151"/>
                  <a:gd name="connsiteY2" fmla="*/ 4310 h 33163"/>
                  <a:gd name="connsiteX3" fmla="*/ 7755 w 23151"/>
                  <a:gd name="connsiteY3" fmla="*/ 16513 h 33163"/>
                  <a:gd name="connsiteX4" fmla="*/ 4448 w 23151"/>
                  <a:gd name="connsiteY4" fmla="*/ 33164 h 33163"/>
                  <a:gd name="connsiteX5" fmla="*/ 0 w 23151"/>
                  <a:gd name="connsiteY5" fmla="*/ 33164 h 33163"/>
                  <a:gd name="connsiteX6" fmla="*/ 6501 w 23151"/>
                  <a:gd name="connsiteY6" fmla="*/ 319 h 33163"/>
                  <a:gd name="connsiteX7" fmla="*/ 10492 w 23151"/>
                  <a:gd name="connsiteY7" fmla="*/ 319 h 33163"/>
                  <a:gd name="connsiteX8" fmla="*/ 9352 w 23151"/>
                  <a:gd name="connsiteY8" fmla="*/ 6249 h 33163"/>
                  <a:gd name="connsiteX9" fmla="*/ 23151 w 23151"/>
                  <a:gd name="connsiteY9" fmla="*/ 91 h 3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63">
                    <a:moveTo>
                      <a:pt x="23151" y="91"/>
                    </a:moveTo>
                    <a:lnTo>
                      <a:pt x="22353" y="4310"/>
                    </a:lnTo>
                    <a:lnTo>
                      <a:pt x="21099" y="4310"/>
                    </a:lnTo>
                    <a:cubicBezTo>
                      <a:pt x="14107" y="4173"/>
                      <a:pt x="8246" y="9545"/>
                      <a:pt x="7755" y="16513"/>
                    </a:cubicBezTo>
                    <a:lnTo>
                      <a:pt x="4448" y="33164"/>
                    </a:lnTo>
                    <a:lnTo>
                      <a:pt x="0" y="33164"/>
                    </a:lnTo>
                    <a:lnTo>
                      <a:pt x="6501" y="319"/>
                    </a:lnTo>
                    <a:lnTo>
                      <a:pt x="10492" y="319"/>
                    </a:lnTo>
                    <a:lnTo>
                      <a:pt x="9352" y="6249"/>
                    </a:lnTo>
                    <a:cubicBezTo>
                      <a:pt x="12500" y="1847"/>
                      <a:pt x="17780" y="-502"/>
                      <a:pt x="2315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57D43031-C8FC-4E9F-8F4F-B9EA3ADBB276}"/>
                  </a:ext>
                </a:extLst>
              </p:cNvPr>
              <p:cNvSpPr/>
              <p:nvPr/>
            </p:nvSpPr>
            <p:spPr>
              <a:xfrm>
                <a:off x="9328899" y="3490042"/>
                <a:ext cx="33948" cy="33253"/>
              </a:xfrm>
              <a:custGeom>
                <a:avLst/>
                <a:gdLst>
                  <a:gd name="connsiteX0" fmla="*/ 33949 w 33948"/>
                  <a:gd name="connsiteY0" fmla="*/ 0 h 33253"/>
                  <a:gd name="connsiteX1" fmla="*/ 27448 w 33948"/>
                  <a:gd name="connsiteY1" fmla="*/ 32845 h 33253"/>
                  <a:gd name="connsiteX2" fmla="*/ 23114 w 33948"/>
                  <a:gd name="connsiteY2" fmla="*/ 32845 h 33253"/>
                  <a:gd name="connsiteX3" fmla="*/ 24255 w 33948"/>
                  <a:gd name="connsiteY3" fmla="*/ 27599 h 33253"/>
                  <a:gd name="connsiteX4" fmla="*/ 11482 w 33948"/>
                  <a:gd name="connsiteY4" fmla="*/ 33187 h 33253"/>
                  <a:gd name="connsiteX5" fmla="*/ 134 w 33948"/>
                  <a:gd name="connsiteY5" fmla="*/ 24144 h 33253"/>
                  <a:gd name="connsiteX6" fmla="*/ 77 w 33948"/>
                  <a:gd name="connsiteY6" fmla="*/ 22467 h 33253"/>
                  <a:gd name="connsiteX7" fmla="*/ 77 w 33948"/>
                  <a:gd name="connsiteY7" fmla="*/ 18704 h 33253"/>
                  <a:gd name="connsiteX8" fmla="*/ 3840 w 33948"/>
                  <a:gd name="connsiteY8" fmla="*/ 0 h 33253"/>
                  <a:gd name="connsiteX9" fmla="*/ 8288 w 33948"/>
                  <a:gd name="connsiteY9" fmla="*/ 0 h 33253"/>
                  <a:gd name="connsiteX10" fmla="*/ 4525 w 33948"/>
                  <a:gd name="connsiteY10" fmla="*/ 18704 h 33253"/>
                  <a:gd name="connsiteX11" fmla="*/ 4525 w 33948"/>
                  <a:gd name="connsiteY11" fmla="*/ 21669 h 33253"/>
                  <a:gd name="connsiteX12" fmla="*/ 12850 w 33948"/>
                  <a:gd name="connsiteY12" fmla="*/ 29196 h 33253"/>
                  <a:gd name="connsiteX13" fmla="*/ 26193 w 33948"/>
                  <a:gd name="connsiteY13" fmla="*/ 17791 h 33253"/>
                  <a:gd name="connsiteX14" fmla="*/ 29615 w 33948"/>
                  <a:gd name="connsiteY14" fmla="*/ 114 h 3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8" h="33253">
                    <a:moveTo>
                      <a:pt x="33949" y="0"/>
                    </a:moveTo>
                    <a:lnTo>
                      <a:pt x="27448" y="32845"/>
                    </a:lnTo>
                    <a:lnTo>
                      <a:pt x="23114" y="32845"/>
                    </a:lnTo>
                    <a:lnTo>
                      <a:pt x="24255" y="27599"/>
                    </a:lnTo>
                    <a:cubicBezTo>
                      <a:pt x="21073" y="31306"/>
                      <a:pt x="16363" y="33358"/>
                      <a:pt x="11482" y="33187"/>
                    </a:cubicBezTo>
                    <a:cubicBezTo>
                      <a:pt x="5848" y="33826"/>
                      <a:pt x="761" y="29777"/>
                      <a:pt x="134" y="24144"/>
                    </a:cubicBezTo>
                    <a:cubicBezTo>
                      <a:pt x="66" y="23585"/>
                      <a:pt x="54" y="23026"/>
                      <a:pt x="77" y="22467"/>
                    </a:cubicBezTo>
                    <a:cubicBezTo>
                      <a:pt x="-26" y="21212"/>
                      <a:pt x="-26" y="19958"/>
                      <a:pt x="77" y="18704"/>
                    </a:cubicBezTo>
                    <a:lnTo>
                      <a:pt x="3840" y="0"/>
                    </a:lnTo>
                    <a:lnTo>
                      <a:pt x="8288" y="0"/>
                    </a:lnTo>
                    <a:lnTo>
                      <a:pt x="4525" y="18704"/>
                    </a:lnTo>
                    <a:cubicBezTo>
                      <a:pt x="4525" y="19844"/>
                      <a:pt x="4525" y="20756"/>
                      <a:pt x="4525" y="21669"/>
                    </a:cubicBezTo>
                    <a:cubicBezTo>
                      <a:pt x="4525" y="26459"/>
                      <a:pt x="7262" y="29196"/>
                      <a:pt x="12850" y="29196"/>
                    </a:cubicBezTo>
                    <a:cubicBezTo>
                      <a:pt x="19601" y="29481"/>
                      <a:pt x="25418" y="24497"/>
                      <a:pt x="26193" y="17791"/>
                    </a:cubicBezTo>
                    <a:lnTo>
                      <a:pt x="29615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1CD448F1-AB99-4DFF-9CEF-9CD5CB713268}"/>
                  </a:ext>
                </a:extLst>
              </p:cNvPr>
              <p:cNvSpPr/>
              <p:nvPr/>
            </p:nvSpPr>
            <p:spPr>
              <a:xfrm>
                <a:off x="9368413" y="3489763"/>
                <a:ext cx="32069" cy="33563"/>
              </a:xfrm>
              <a:custGeom>
                <a:avLst/>
                <a:gdLst>
                  <a:gd name="connsiteX0" fmla="*/ 23 w 32069"/>
                  <a:gd name="connsiteY0" fmla="*/ 19552 h 33563"/>
                  <a:gd name="connsiteX1" fmla="*/ 17666 w 32069"/>
                  <a:gd name="connsiteY1" fmla="*/ 62 h 33563"/>
                  <a:gd name="connsiteX2" fmla="*/ 19068 w 32069"/>
                  <a:gd name="connsiteY2" fmla="*/ 51 h 33563"/>
                  <a:gd name="connsiteX3" fmla="*/ 32070 w 32069"/>
                  <a:gd name="connsiteY3" fmla="*/ 6551 h 33563"/>
                  <a:gd name="connsiteX4" fmla="*/ 28306 w 32069"/>
                  <a:gd name="connsiteY4" fmla="*/ 8718 h 33563"/>
                  <a:gd name="connsiteX5" fmla="*/ 18726 w 32069"/>
                  <a:gd name="connsiteY5" fmla="*/ 3928 h 33563"/>
                  <a:gd name="connsiteX6" fmla="*/ 4436 w 32069"/>
                  <a:gd name="connsiteY6" fmla="*/ 18378 h 33563"/>
                  <a:gd name="connsiteX7" fmla="*/ 4470 w 32069"/>
                  <a:gd name="connsiteY7" fmla="*/ 19324 h 33563"/>
                  <a:gd name="connsiteX8" fmla="*/ 13377 w 32069"/>
                  <a:gd name="connsiteY8" fmla="*/ 29543 h 33563"/>
                  <a:gd name="connsiteX9" fmla="*/ 15305 w 32069"/>
                  <a:gd name="connsiteY9" fmla="*/ 29474 h 33563"/>
                  <a:gd name="connsiteX10" fmla="*/ 25683 w 32069"/>
                  <a:gd name="connsiteY10" fmla="*/ 24798 h 33563"/>
                  <a:gd name="connsiteX11" fmla="*/ 28876 w 32069"/>
                  <a:gd name="connsiteY11" fmla="*/ 27193 h 33563"/>
                  <a:gd name="connsiteX12" fmla="*/ 15191 w 32069"/>
                  <a:gd name="connsiteY12" fmla="*/ 33466 h 33563"/>
                  <a:gd name="connsiteX13" fmla="*/ 114 w 32069"/>
                  <a:gd name="connsiteY13" fmla="*/ 21594 h 33563"/>
                  <a:gd name="connsiteX14" fmla="*/ 23 w 32069"/>
                  <a:gd name="connsiteY14" fmla="*/ 19552 h 3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69" h="33563">
                    <a:moveTo>
                      <a:pt x="23" y="19552"/>
                    </a:moveTo>
                    <a:cubicBezTo>
                      <a:pt x="-479" y="9300"/>
                      <a:pt x="7413" y="575"/>
                      <a:pt x="17666" y="62"/>
                    </a:cubicBezTo>
                    <a:cubicBezTo>
                      <a:pt x="18133" y="39"/>
                      <a:pt x="18601" y="39"/>
                      <a:pt x="19068" y="51"/>
                    </a:cubicBezTo>
                    <a:cubicBezTo>
                      <a:pt x="24280" y="-394"/>
                      <a:pt x="29298" y="2115"/>
                      <a:pt x="32070" y="6551"/>
                    </a:cubicBezTo>
                    <a:lnTo>
                      <a:pt x="28306" y="8718"/>
                    </a:lnTo>
                    <a:cubicBezTo>
                      <a:pt x="26242" y="5468"/>
                      <a:pt x="22558" y="3632"/>
                      <a:pt x="18726" y="3928"/>
                    </a:cubicBezTo>
                    <a:cubicBezTo>
                      <a:pt x="10789" y="3974"/>
                      <a:pt x="4391" y="10440"/>
                      <a:pt x="4436" y="18378"/>
                    </a:cubicBezTo>
                    <a:cubicBezTo>
                      <a:pt x="4436" y="18697"/>
                      <a:pt x="4448" y="19005"/>
                      <a:pt x="4470" y="19324"/>
                    </a:cubicBezTo>
                    <a:cubicBezTo>
                      <a:pt x="4106" y="24605"/>
                      <a:pt x="8097" y="29178"/>
                      <a:pt x="13377" y="29543"/>
                    </a:cubicBezTo>
                    <a:cubicBezTo>
                      <a:pt x="14016" y="29577"/>
                      <a:pt x="14666" y="29566"/>
                      <a:pt x="15305" y="29474"/>
                    </a:cubicBezTo>
                    <a:cubicBezTo>
                      <a:pt x="19308" y="29646"/>
                      <a:pt x="23163" y="27912"/>
                      <a:pt x="25683" y="24798"/>
                    </a:cubicBezTo>
                    <a:lnTo>
                      <a:pt x="28876" y="27193"/>
                    </a:lnTo>
                    <a:cubicBezTo>
                      <a:pt x="25557" y="31333"/>
                      <a:pt x="20483" y="33660"/>
                      <a:pt x="15191" y="33466"/>
                    </a:cubicBezTo>
                    <a:cubicBezTo>
                      <a:pt x="7744" y="34356"/>
                      <a:pt x="992" y="29041"/>
                      <a:pt x="114" y="21594"/>
                    </a:cubicBezTo>
                    <a:cubicBezTo>
                      <a:pt x="34" y="20921"/>
                      <a:pt x="0" y="20237"/>
                      <a:pt x="23" y="19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9C3B55A1-3890-4583-B670-B04BAC3A3F65}"/>
                  </a:ext>
                </a:extLst>
              </p:cNvPr>
              <p:cNvSpPr/>
              <p:nvPr/>
            </p:nvSpPr>
            <p:spPr>
              <a:xfrm>
                <a:off x="9404816" y="3482857"/>
                <a:ext cx="21326" cy="40418"/>
              </a:xfrm>
              <a:custGeom>
                <a:avLst/>
                <a:gdLst>
                  <a:gd name="connsiteX0" fmla="*/ 6501 w 21326"/>
                  <a:gd name="connsiteY0" fmla="*/ 30108 h 40418"/>
                  <a:gd name="connsiteX1" fmla="*/ 6501 w 21326"/>
                  <a:gd name="connsiteY1" fmla="*/ 32161 h 40418"/>
                  <a:gd name="connsiteX2" fmla="*/ 11290 w 21326"/>
                  <a:gd name="connsiteY2" fmla="*/ 36495 h 40418"/>
                  <a:gd name="connsiteX3" fmla="*/ 16308 w 21326"/>
                  <a:gd name="connsiteY3" fmla="*/ 34898 h 40418"/>
                  <a:gd name="connsiteX4" fmla="*/ 17449 w 21326"/>
                  <a:gd name="connsiteY4" fmla="*/ 38205 h 40418"/>
                  <a:gd name="connsiteX5" fmla="*/ 10036 w 21326"/>
                  <a:gd name="connsiteY5" fmla="*/ 40372 h 40418"/>
                  <a:gd name="connsiteX6" fmla="*/ 2087 w 21326"/>
                  <a:gd name="connsiteY6" fmla="*/ 34043 h 40418"/>
                  <a:gd name="connsiteX7" fmla="*/ 2053 w 21326"/>
                  <a:gd name="connsiteY7" fmla="*/ 32845 h 40418"/>
                  <a:gd name="connsiteX8" fmla="*/ 2053 w 21326"/>
                  <a:gd name="connsiteY8" fmla="*/ 30336 h 40418"/>
                  <a:gd name="connsiteX9" fmla="*/ 5816 w 21326"/>
                  <a:gd name="connsiteY9" fmla="*/ 10948 h 40418"/>
                  <a:gd name="connsiteX10" fmla="*/ 0 w 21326"/>
                  <a:gd name="connsiteY10" fmla="*/ 10948 h 40418"/>
                  <a:gd name="connsiteX11" fmla="*/ 684 w 21326"/>
                  <a:gd name="connsiteY11" fmla="*/ 7185 h 40418"/>
                  <a:gd name="connsiteX12" fmla="*/ 6501 w 21326"/>
                  <a:gd name="connsiteY12" fmla="*/ 7185 h 40418"/>
                  <a:gd name="connsiteX13" fmla="*/ 7983 w 21326"/>
                  <a:gd name="connsiteY13" fmla="*/ 0 h 40418"/>
                  <a:gd name="connsiteX14" fmla="*/ 12431 w 21326"/>
                  <a:gd name="connsiteY14" fmla="*/ 0 h 40418"/>
                  <a:gd name="connsiteX15" fmla="*/ 10948 w 21326"/>
                  <a:gd name="connsiteY15" fmla="*/ 7185 h 40418"/>
                  <a:gd name="connsiteX16" fmla="*/ 21327 w 21326"/>
                  <a:gd name="connsiteY16" fmla="*/ 7185 h 40418"/>
                  <a:gd name="connsiteX17" fmla="*/ 20528 w 21326"/>
                  <a:gd name="connsiteY17" fmla="*/ 10948 h 40418"/>
                  <a:gd name="connsiteX18" fmla="*/ 9922 w 21326"/>
                  <a:gd name="connsiteY18" fmla="*/ 10948 h 4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326" h="40418">
                    <a:moveTo>
                      <a:pt x="6501" y="30108"/>
                    </a:moveTo>
                    <a:cubicBezTo>
                      <a:pt x="6455" y="30793"/>
                      <a:pt x="6455" y="31477"/>
                      <a:pt x="6501" y="32161"/>
                    </a:cubicBezTo>
                    <a:cubicBezTo>
                      <a:pt x="6501" y="35012"/>
                      <a:pt x="8097" y="36495"/>
                      <a:pt x="11290" y="36495"/>
                    </a:cubicBezTo>
                    <a:cubicBezTo>
                      <a:pt x="13093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271" y="39688"/>
                      <a:pt x="12670" y="40452"/>
                      <a:pt x="10036" y="40372"/>
                    </a:cubicBezTo>
                    <a:cubicBezTo>
                      <a:pt x="6090" y="40817"/>
                      <a:pt x="2532" y="37989"/>
                      <a:pt x="2087" y="34043"/>
                    </a:cubicBezTo>
                    <a:cubicBezTo>
                      <a:pt x="2041" y="33644"/>
                      <a:pt x="2030" y="33245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501" y="7185"/>
                    </a:lnTo>
                    <a:lnTo>
                      <a:pt x="7983" y="0"/>
                    </a:lnTo>
                    <a:lnTo>
                      <a:pt x="12431" y="0"/>
                    </a:lnTo>
                    <a:lnTo>
                      <a:pt x="10948" y="7185"/>
                    </a:lnTo>
                    <a:lnTo>
                      <a:pt x="21327" y="7185"/>
                    </a:lnTo>
                    <a:lnTo>
                      <a:pt x="20528" y="10948"/>
                    </a:lnTo>
                    <a:lnTo>
                      <a:pt x="9922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AD62EEF7-E6CE-4BAC-864F-846CF3027951}"/>
                  </a:ext>
                </a:extLst>
              </p:cNvPr>
              <p:cNvSpPr/>
              <p:nvPr/>
            </p:nvSpPr>
            <p:spPr>
              <a:xfrm>
                <a:off x="9428064" y="3489730"/>
                <a:ext cx="33918" cy="33571"/>
              </a:xfrm>
              <a:custGeom>
                <a:avLst/>
                <a:gdLst>
                  <a:gd name="connsiteX0" fmla="*/ 18 w 33918"/>
                  <a:gd name="connsiteY0" fmla="*/ 19586 h 33571"/>
                  <a:gd name="connsiteX1" fmla="*/ 17900 w 33918"/>
                  <a:gd name="connsiteY1" fmla="*/ 95 h 33571"/>
                  <a:gd name="connsiteX2" fmla="*/ 19063 w 33918"/>
                  <a:gd name="connsiteY2" fmla="*/ 84 h 33571"/>
                  <a:gd name="connsiteX3" fmla="*/ 33821 w 33918"/>
                  <a:gd name="connsiteY3" fmla="*/ 11854 h 33571"/>
                  <a:gd name="connsiteX4" fmla="*/ 33889 w 33918"/>
                  <a:gd name="connsiteY4" fmla="*/ 13884 h 33571"/>
                  <a:gd name="connsiteX5" fmla="*/ 16360 w 33918"/>
                  <a:gd name="connsiteY5" fmla="*/ 33477 h 33571"/>
                  <a:gd name="connsiteX6" fmla="*/ 14958 w 33918"/>
                  <a:gd name="connsiteY6" fmla="*/ 33500 h 33571"/>
                  <a:gd name="connsiteX7" fmla="*/ 86 w 33918"/>
                  <a:gd name="connsiteY7" fmla="*/ 21376 h 33571"/>
                  <a:gd name="connsiteX8" fmla="*/ 18 w 33918"/>
                  <a:gd name="connsiteY8" fmla="*/ 19586 h 33571"/>
                  <a:gd name="connsiteX9" fmla="*/ 29556 w 33918"/>
                  <a:gd name="connsiteY9" fmla="*/ 14226 h 33571"/>
                  <a:gd name="connsiteX10" fmla="*/ 20523 w 33918"/>
                  <a:gd name="connsiteY10" fmla="*/ 3916 h 33571"/>
                  <a:gd name="connsiteX11" fmla="*/ 18721 w 33918"/>
                  <a:gd name="connsiteY11" fmla="*/ 3962 h 33571"/>
                  <a:gd name="connsiteX12" fmla="*/ 4431 w 33918"/>
                  <a:gd name="connsiteY12" fmla="*/ 18411 h 33571"/>
                  <a:gd name="connsiteX13" fmla="*/ 4465 w 33918"/>
                  <a:gd name="connsiteY13" fmla="*/ 19358 h 33571"/>
                  <a:gd name="connsiteX14" fmla="*/ 13372 w 33918"/>
                  <a:gd name="connsiteY14" fmla="*/ 29577 h 33571"/>
                  <a:gd name="connsiteX15" fmla="*/ 15300 w 33918"/>
                  <a:gd name="connsiteY15" fmla="*/ 29508 h 33571"/>
                  <a:gd name="connsiteX16" fmla="*/ 29590 w 33918"/>
                  <a:gd name="connsiteY16" fmla="*/ 15058 h 33571"/>
                  <a:gd name="connsiteX17" fmla="*/ 29556 w 33918"/>
                  <a:gd name="connsiteY17" fmla="*/ 14226 h 3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918" h="33571">
                    <a:moveTo>
                      <a:pt x="18" y="19586"/>
                    </a:moveTo>
                    <a:cubicBezTo>
                      <a:pt x="-427" y="9265"/>
                      <a:pt x="7579" y="540"/>
                      <a:pt x="17900" y="95"/>
                    </a:cubicBezTo>
                    <a:cubicBezTo>
                      <a:pt x="18288" y="84"/>
                      <a:pt x="18675" y="73"/>
                      <a:pt x="19063" y="84"/>
                    </a:cubicBezTo>
                    <a:cubicBezTo>
                      <a:pt x="26385" y="-737"/>
                      <a:pt x="32988" y="4532"/>
                      <a:pt x="33821" y="11854"/>
                    </a:cubicBezTo>
                    <a:cubicBezTo>
                      <a:pt x="33889" y="12527"/>
                      <a:pt x="33912" y="13200"/>
                      <a:pt x="33889" y="13884"/>
                    </a:cubicBezTo>
                    <a:cubicBezTo>
                      <a:pt x="34459" y="24136"/>
                      <a:pt x="26613" y="32907"/>
                      <a:pt x="16360" y="33477"/>
                    </a:cubicBezTo>
                    <a:cubicBezTo>
                      <a:pt x="15893" y="33500"/>
                      <a:pt x="15425" y="33511"/>
                      <a:pt x="14958" y="33500"/>
                    </a:cubicBezTo>
                    <a:cubicBezTo>
                      <a:pt x="7499" y="34264"/>
                      <a:pt x="839" y="28835"/>
                      <a:pt x="86" y="21376"/>
                    </a:cubicBezTo>
                    <a:cubicBezTo>
                      <a:pt x="18" y="20784"/>
                      <a:pt x="-5" y="20179"/>
                      <a:pt x="18" y="19586"/>
                    </a:cubicBezTo>
                    <a:close/>
                    <a:moveTo>
                      <a:pt x="29556" y="14226"/>
                    </a:moveTo>
                    <a:cubicBezTo>
                      <a:pt x="29909" y="8889"/>
                      <a:pt x="25860" y="4270"/>
                      <a:pt x="20523" y="3916"/>
                    </a:cubicBezTo>
                    <a:cubicBezTo>
                      <a:pt x="19919" y="3871"/>
                      <a:pt x="19314" y="3893"/>
                      <a:pt x="18721" y="3962"/>
                    </a:cubicBezTo>
                    <a:cubicBezTo>
                      <a:pt x="10784" y="4007"/>
                      <a:pt x="4386" y="10474"/>
                      <a:pt x="4431" y="18411"/>
                    </a:cubicBezTo>
                    <a:cubicBezTo>
                      <a:pt x="4431" y="18731"/>
                      <a:pt x="4443" y="19039"/>
                      <a:pt x="4465" y="19358"/>
                    </a:cubicBezTo>
                    <a:cubicBezTo>
                      <a:pt x="4101" y="24638"/>
                      <a:pt x="8092" y="29212"/>
                      <a:pt x="13372" y="29577"/>
                    </a:cubicBezTo>
                    <a:cubicBezTo>
                      <a:pt x="14011" y="29611"/>
                      <a:pt x="14661" y="29599"/>
                      <a:pt x="15300" y="29508"/>
                    </a:cubicBezTo>
                    <a:cubicBezTo>
                      <a:pt x="23237" y="29462"/>
                      <a:pt x="29635" y="22985"/>
                      <a:pt x="29590" y="15058"/>
                    </a:cubicBezTo>
                    <a:cubicBezTo>
                      <a:pt x="29578" y="14773"/>
                      <a:pt x="29578" y="14500"/>
                      <a:pt x="29556" y="14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99138B1F-D36A-443C-966E-02FACB9AB75D}"/>
                  </a:ext>
                </a:extLst>
              </p:cNvPr>
              <p:cNvSpPr/>
              <p:nvPr/>
            </p:nvSpPr>
            <p:spPr>
              <a:xfrm>
                <a:off x="9467541" y="3489755"/>
                <a:ext cx="23151" cy="33132"/>
              </a:xfrm>
              <a:custGeom>
                <a:avLst/>
                <a:gdLst>
                  <a:gd name="connsiteX0" fmla="*/ 23151 w 23151"/>
                  <a:gd name="connsiteY0" fmla="*/ 59 h 33132"/>
                  <a:gd name="connsiteX1" fmla="*/ 22353 w 23151"/>
                  <a:gd name="connsiteY1" fmla="*/ 4279 h 33132"/>
                  <a:gd name="connsiteX2" fmla="*/ 21099 w 23151"/>
                  <a:gd name="connsiteY2" fmla="*/ 4279 h 33132"/>
                  <a:gd name="connsiteX3" fmla="*/ 7755 w 23151"/>
                  <a:gd name="connsiteY3" fmla="*/ 16482 h 33132"/>
                  <a:gd name="connsiteX4" fmla="*/ 4448 w 23151"/>
                  <a:gd name="connsiteY4" fmla="*/ 33132 h 33132"/>
                  <a:gd name="connsiteX5" fmla="*/ 0 w 23151"/>
                  <a:gd name="connsiteY5" fmla="*/ 33132 h 33132"/>
                  <a:gd name="connsiteX6" fmla="*/ 6501 w 23151"/>
                  <a:gd name="connsiteY6" fmla="*/ 287 h 33132"/>
                  <a:gd name="connsiteX7" fmla="*/ 10720 w 23151"/>
                  <a:gd name="connsiteY7" fmla="*/ 287 h 33132"/>
                  <a:gd name="connsiteX8" fmla="*/ 9580 w 23151"/>
                  <a:gd name="connsiteY8" fmla="*/ 6217 h 33132"/>
                  <a:gd name="connsiteX9" fmla="*/ 23151 w 23151"/>
                  <a:gd name="connsiteY9" fmla="*/ 59 h 3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32">
                    <a:moveTo>
                      <a:pt x="23151" y="59"/>
                    </a:moveTo>
                    <a:lnTo>
                      <a:pt x="22353" y="4279"/>
                    </a:lnTo>
                    <a:lnTo>
                      <a:pt x="21099" y="4279"/>
                    </a:lnTo>
                    <a:cubicBezTo>
                      <a:pt x="14085" y="4085"/>
                      <a:pt x="8188" y="9479"/>
                      <a:pt x="7755" y="16482"/>
                    </a:cubicBezTo>
                    <a:lnTo>
                      <a:pt x="4448" y="33132"/>
                    </a:lnTo>
                    <a:lnTo>
                      <a:pt x="0" y="33132"/>
                    </a:lnTo>
                    <a:lnTo>
                      <a:pt x="6501" y="287"/>
                    </a:lnTo>
                    <a:lnTo>
                      <a:pt x="10720" y="287"/>
                    </a:lnTo>
                    <a:lnTo>
                      <a:pt x="9580" y="6217"/>
                    </a:lnTo>
                    <a:cubicBezTo>
                      <a:pt x="12716" y="1929"/>
                      <a:pt x="17860" y="-409"/>
                      <a:pt x="2315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ECD44FDE-EFE8-4F8F-8A69-41295CCCA71C}"/>
                  </a:ext>
                </a:extLst>
              </p:cNvPr>
              <p:cNvSpPr/>
              <p:nvPr/>
            </p:nvSpPr>
            <p:spPr>
              <a:xfrm>
                <a:off x="9201700" y="4601876"/>
                <a:ext cx="417750" cy="596004"/>
              </a:xfrm>
              <a:custGeom>
                <a:avLst/>
                <a:gdLst>
                  <a:gd name="connsiteX0" fmla="*/ 201633 w 417750"/>
                  <a:gd name="connsiteY0" fmla="*/ 0 h 596004"/>
                  <a:gd name="connsiteX1" fmla="*/ 417751 w 417750"/>
                  <a:gd name="connsiteY1" fmla="*/ 325259 h 596004"/>
                  <a:gd name="connsiteX2" fmla="*/ 13914 w 417750"/>
                  <a:gd name="connsiteY2" fmla="*/ 596005 h 596004"/>
                  <a:gd name="connsiteX3" fmla="*/ 147005 w 417750"/>
                  <a:gd name="connsiteY3" fmla="*/ 338375 h 596004"/>
                  <a:gd name="connsiteX4" fmla="*/ 0 w 417750"/>
                  <a:gd name="connsiteY4" fmla="*/ 135601 h 5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50" h="596004">
                    <a:moveTo>
                      <a:pt x="201633" y="0"/>
                    </a:moveTo>
                    <a:lnTo>
                      <a:pt x="417751" y="325259"/>
                    </a:lnTo>
                    <a:lnTo>
                      <a:pt x="13914" y="596005"/>
                    </a:lnTo>
                    <a:cubicBezTo>
                      <a:pt x="-9580" y="555860"/>
                      <a:pt x="147005" y="338375"/>
                      <a:pt x="147005" y="338375"/>
                    </a:cubicBezTo>
                    <a:lnTo>
                      <a:pt x="0" y="135601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37A727D1-AE5B-4D5B-919B-9BD1E3B2368E}"/>
                  </a:ext>
                </a:extLst>
              </p:cNvPr>
              <p:cNvSpPr/>
              <p:nvPr/>
            </p:nvSpPr>
            <p:spPr>
              <a:xfrm>
                <a:off x="9448434" y="4838357"/>
                <a:ext cx="38305" cy="37106"/>
              </a:xfrm>
              <a:custGeom>
                <a:avLst/>
                <a:gdLst>
                  <a:gd name="connsiteX0" fmla="*/ 13291 w 38305"/>
                  <a:gd name="connsiteY0" fmla="*/ 849 h 37106"/>
                  <a:gd name="connsiteX1" fmla="*/ 37355 w 38305"/>
                  <a:gd name="connsiteY1" fmla="*/ 12253 h 37106"/>
                  <a:gd name="connsiteX2" fmla="*/ 25951 w 38305"/>
                  <a:gd name="connsiteY2" fmla="*/ 36203 h 37106"/>
                  <a:gd name="connsiteX3" fmla="*/ 518 w 38305"/>
                  <a:gd name="connsiteY3" fmla="*/ 24228 h 37106"/>
                  <a:gd name="connsiteX4" fmla="*/ 14546 w 38305"/>
                  <a:gd name="connsiteY4" fmla="*/ 621 h 3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05" h="37106">
                    <a:moveTo>
                      <a:pt x="13291" y="849"/>
                    </a:moveTo>
                    <a:cubicBezTo>
                      <a:pt x="23054" y="-2094"/>
                      <a:pt x="33455" y="2833"/>
                      <a:pt x="37355" y="12253"/>
                    </a:cubicBezTo>
                    <a:cubicBezTo>
                      <a:pt x="40526" y="22004"/>
                      <a:pt x="35519" y="32519"/>
                      <a:pt x="25951" y="36203"/>
                    </a:cubicBezTo>
                    <a:cubicBezTo>
                      <a:pt x="15652" y="39317"/>
                      <a:pt x="4670" y="34150"/>
                      <a:pt x="518" y="24228"/>
                    </a:cubicBezTo>
                    <a:cubicBezTo>
                      <a:pt x="-1888" y="13873"/>
                      <a:pt x="4305" y="3460"/>
                      <a:pt x="14546" y="62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E99D6BCA-F955-47C9-A954-3E80F838010A}"/>
                  </a:ext>
                </a:extLst>
              </p:cNvPr>
              <p:cNvSpPr/>
              <p:nvPr/>
            </p:nvSpPr>
            <p:spPr>
              <a:xfrm>
                <a:off x="9211681" y="4895203"/>
                <a:ext cx="407199" cy="302906"/>
              </a:xfrm>
              <a:custGeom>
                <a:avLst/>
                <a:gdLst>
                  <a:gd name="connsiteX0" fmla="*/ 407199 w 407199"/>
                  <a:gd name="connsiteY0" fmla="*/ 31933 h 302906"/>
                  <a:gd name="connsiteX1" fmla="*/ 384390 w 407199"/>
                  <a:gd name="connsiteY1" fmla="*/ 0 h 302906"/>
                  <a:gd name="connsiteX2" fmla="*/ 6328 w 407199"/>
                  <a:gd name="connsiteY2" fmla="*/ 271658 h 302906"/>
                  <a:gd name="connsiteX3" fmla="*/ 4161 w 407199"/>
                  <a:gd name="connsiteY3" fmla="*/ 302906 h 30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199" h="302906">
                    <a:moveTo>
                      <a:pt x="407199" y="31933"/>
                    </a:moveTo>
                    <a:lnTo>
                      <a:pt x="384390" y="0"/>
                    </a:lnTo>
                    <a:lnTo>
                      <a:pt x="6328" y="271658"/>
                    </a:lnTo>
                    <a:cubicBezTo>
                      <a:pt x="6328" y="271658"/>
                      <a:pt x="-6331" y="291616"/>
                      <a:pt x="4161" y="302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62A5ADA7-73C0-49B1-ACFC-3864CAC46841}"/>
                  </a:ext>
                </a:extLst>
              </p:cNvPr>
              <p:cNvSpPr/>
              <p:nvPr/>
            </p:nvSpPr>
            <p:spPr>
              <a:xfrm>
                <a:off x="9340673" y="4930532"/>
                <a:ext cx="52057" cy="12629"/>
              </a:xfrm>
              <a:custGeom>
                <a:avLst/>
                <a:gdLst>
                  <a:gd name="connsiteX0" fmla="*/ 163 w 52057"/>
                  <a:gd name="connsiteY0" fmla="*/ 12228 h 12629"/>
                  <a:gd name="connsiteX1" fmla="*/ 25937 w 52057"/>
                  <a:gd name="connsiteY1" fmla="*/ 8236 h 12629"/>
                  <a:gd name="connsiteX2" fmla="*/ 51940 w 52057"/>
                  <a:gd name="connsiteY2" fmla="*/ 10860 h 12629"/>
                  <a:gd name="connsiteX3" fmla="*/ 25709 w 52057"/>
                  <a:gd name="connsiteY3" fmla="*/ 25 h 12629"/>
                  <a:gd name="connsiteX4" fmla="*/ 163 w 52057"/>
                  <a:gd name="connsiteY4" fmla="*/ 12228 h 1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57" h="12629">
                    <a:moveTo>
                      <a:pt x="163" y="12228"/>
                    </a:moveTo>
                    <a:cubicBezTo>
                      <a:pt x="1532" y="14167"/>
                      <a:pt x="11567" y="8464"/>
                      <a:pt x="25937" y="8236"/>
                    </a:cubicBezTo>
                    <a:cubicBezTo>
                      <a:pt x="40307" y="8008"/>
                      <a:pt x="50571" y="12912"/>
                      <a:pt x="51940" y="10860"/>
                    </a:cubicBezTo>
                    <a:cubicBezTo>
                      <a:pt x="53308" y="8806"/>
                      <a:pt x="42588" y="-545"/>
                      <a:pt x="25709" y="25"/>
                    </a:cubicBezTo>
                    <a:cubicBezTo>
                      <a:pt x="8830" y="595"/>
                      <a:pt x="-1434" y="10745"/>
                      <a:pt x="163" y="12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0FCA4BC2-C052-422E-A85E-9670BE17DF58}"/>
                  </a:ext>
                </a:extLst>
              </p:cNvPr>
              <p:cNvSpPr/>
              <p:nvPr/>
            </p:nvSpPr>
            <p:spPr>
              <a:xfrm>
                <a:off x="9310182" y="4982864"/>
                <a:ext cx="46391" cy="19614"/>
              </a:xfrm>
              <a:custGeom>
                <a:avLst/>
                <a:gdLst>
                  <a:gd name="connsiteX0" fmla="*/ 90 w 46391"/>
                  <a:gd name="connsiteY0" fmla="*/ 5857 h 19614"/>
                  <a:gd name="connsiteX1" fmla="*/ 24039 w 46391"/>
                  <a:gd name="connsiteY1" fmla="*/ 9506 h 19614"/>
                  <a:gd name="connsiteX2" fmla="*/ 46050 w 46391"/>
                  <a:gd name="connsiteY2" fmla="*/ 19428 h 19614"/>
                  <a:gd name="connsiteX3" fmla="*/ 26320 w 46391"/>
                  <a:gd name="connsiteY3" fmla="*/ 1523 h 19614"/>
                  <a:gd name="connsiteX4" fmla="*/ 90 w 46391"/>
                  <a:gd name="connsiteY4" fmla="*/ 5857 h 1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19614">
                    <a:moveTo>
                      <a:pt x="90" y="5857"/>
                    </a:moveTo>
                    <a:cubicBezTo>
                      <a:pt x="888" y="8023"/>
                      <a:pt x="11494" y="5857"/>
                      <a:pt x="24039" y="9506"/>
                    </a:cubicBezTo>
                    <a:cubicBezTo>
                      <a:pt x="36584" y="13155"/>
                      <a:pt x="44111" y="20911"/>
                      <a:pt x="46050" y="19428"/>
                    </a:cubicBezTo>
                    <a:cubicBezTo>
                      <a:pt x="47989" y="17945"/>
                      <a:pt x="41716" y="6084"/>
                      <a:pt x="26320" y="1523"/>
                    </a:cubicBezTo>
                    <a:cubicBezTo>
                      <a:pt x="10924" y="-3039"/>
                      <a:pt x="-1165" y="3918"/>
                      <a:pt x="90" y="58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41379D85-8855-4E19-9A50-EA60E9955A37}"/>
                  </a:ext>
                </a:extLst>
              </p:cNvPr>
              <p:cNvSpPr/>
              <p:nvPr/>
            </p:nvSpPr>
            <p:spPr>
              <a:xfrm>
                <a:off x="9282095" y="5030329"/>
                <a:ext cx="38733" cy="25221"/>
              </a:xfrm>
              <a:custGeom>
                <a:avLst/>
                <a:gdLst>
                  <a:gd name="connsiteX0" fmla="*/ 38213 w 38733"/>
                  <a:gd name="connsiteY0" fmla="*/ 25109 h 25221"/>
                  <a:gd name="connsiteX1" fmla="*/ 24071 w 38733"/>
                  <a:gd name="connsiteY1" fmla="*/ 5265 h 25221"/>
                  <a:gd name="connsiteX2" fmla="*/ 7 w 38733"/>
                  <a:gd name="connsiteY2" fmla="*/ 1958 h 25221"/>
                  <a:gd name="connsiteX3" fmla="*/ 19851 w 38733"/>
                  <a:gd name="connsiteY3" fmla="*/ 12336 h 25221"/>
                  <a:gd name="connsiteX4" fmla="*/ 38213 w 38733"/>
                  <a:gd name="connsiteY4" fmla="*/ 25109 h 2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3" h="25221">
                    <a:moveTo>
                      <a:pt x="38213" y="25109"/>
                    </a:moveTo>
                    <a:cubicBezTo>
                      <a:pt x="40265" y="24311"/>
                      <a:pt x="36388" y="12678"/>
                      <a:pt x="24071" y="5265"/>
                    </a:cubicBezTo>
                    <a:cubicBezTo>
                      <a:pt x="11754" y="-2148"/>
                      <a:pt x="-335" y="-209"/>
                      <a:pt x="7" y="1958"/>
                    </a:cubicBezTo>
                    <a:cubicBezTo>
                      <a:pt x="349" y="4125"/>
                      <a:pt x="9815" y="6177"/>
                      <a:pt x="19851" y="12336"/>
                    </a:cubicBezTo>
                    <a:cubicBezTo>
                      <a:pt x="29887" y="18494"/>
                      <a:pt x="36046" y="26249"/>
                      <a:pt x="38213" y="251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1E83626B-646F-41FA-8C4E-54BF20EE6B8D}"/>
                  </a:ext>
                </a:extLst>
              </p:cNvPr>
              <p:cNvSpPr/>
              <p:nvPr/>
            </p:nvSpPr>
            <p:spPr>
              <a:xfrm>
                <a:off x="9311802" y="4865298"/>
                <a:ext cx="43974" cy="27630"/>
              </a:xfrm>
              <a:custGeom>
                <a:avLst/>
                <a:gdLst>
                  <a:gd name="connsiteX0" fmla="*/ 295 w 43974"/>
                  <a:gd name="connsiteY0" fmla="*/ 27510 h 27630"/>
                  <a:gd name="connsiteX1" fmla="*/ 21165 w 43974"/>
                  <a:gd name="connsiteY1" fmla="*/ 13254 h 27630"/>
                  <a:gd name="connsiteX2" fmla="*/ 43974 w 43974"/>
                  <a:gd name="connsiteY2" fmla="*/ 1849 h 27630"/>
                  <a:gd name="connsiteX3" fmla="*/ 17174 w 43974"/>
                  <a:gd name="connsiteY3" fmla="*/ 6183 h 27630"/>
                  <a:gd name="connsiteX4" fmla="*/ 295 w 43974"/>
                  <a:gd name="connsiteY4" fmla="*/ 27510 h 2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74" h="27630">
                    <a:moveTo>
                      <a:pt x="295" y="27510"/>
                    </a:moveTo>
                    <a:cubicBezTo>
                      <a:pt x="2347" y="28764"/>
                      <a:pt x="9532" y="19983"/>
                      <a:pt x="21165" y="13254"/>
                    </a:cubicBezTo>
                    <a:cubicBezTo>
                      <a:pt x="32798" y="6525"/>
                      <a:pt x="43974" y="4244"/>
                      <a:pt x="43974" y="1849"/>
                    </a:cubicBezTo>
                    <a:cubicBezTo>
                      <a:pt x="43974" y="-545"/>
                      <a:pt x="30859" y="-1914"/>
                      <a:pt x="17174" y="6183"/>
                    </a:cubicBezTo>
                    <a:cubicBezTo>
                      <a:pt x="3488" y="14280"/>
                      <a:pt x="-1302" y="26711"/>
                      <a:pt x="295" y="275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F786E88F-C9E1-48E6-B02B-2A076F3B6FA0}"/>
                  </a:ext>
                </a:extLst>
              </p:cNvPr>
              <p:cNvSpPr/>
              <p:nvPr/>
            </p:nvSpPr>
            <p:spPr>
              <a:xfrm>
                <a:off x="9289825" y="4769229"/>
                <a:ext cx="47544" cy="69977"/>
              </a:xfrm>
              <a:custGeom>
                <a:avLst/>
                <a:gdLst>
                  <a:gd name="connsiteX0" fmla="*/ 32 w 47544"/>
                  <a:gd name="connsiteY0" fmla="*/ 69293 h 69977"/>
                  <a:gd name="connsiteX1" fmla="*/ 20219 w 47544"/>
                  <a:gd name="connsiteY1" fmla="*/ 55608 h 69977"/>
                  <a:gd name="connsiteX2" fmla="*/ 36983 w 47544"/>
                  <a:gd name="connsiteY2" fmla="*/ 34966 h 69977"/>
                  <a:gd name="connsiteX3" fmla="*/ 44396 w 47544"/>
                  <a:gd name="connsiteY3" fmla="*/ 21052 h 69977"/>
                  <a:gd name="connsiteX4" fmla="*/ 47362 w 47544"/>
                  <a:gd name="connsiteY4" fmla="*/ 12156 h 69977"/>
                  <a:gd name="connsiteX5" fmla="*/ 41203 w 47544"/>
                  <a:gd name="connsiteY5" fmla="*/ 752 h 69977"/>
                  <a:gd name="connsiteX6" fmla="*/ 29798 w 47544"/>
                  <a:gd name="connsiteY6" fmla="*/ 2006 h 69977"/>
                  <a:gd name="connsiteX7" fmla="*/ 22956 w 47544"/>
                  <a:gd name="connsiteY7" fmla="*/ 8165 h 69977"/>
                  <a:gd name="connsiteX8" fmla="*/ 13262 w 47544"/>
                  <a:gd name="connsiteY8" fmla="*/ 20938 h 69977"/>
                  <a:gd name="connsiteX9" fmla="*/ 2883 w 47544"/>
                  <a:gd name="connsiteY9" fmla="*/ 45686 h 69977"/>
                  <a:gd name="connsiteX10" fmla="*/ 1971 w 47544"/>
                  <a:gd name="connsiteY10" fmla="*/ 69977 h 69977"/>
                  <a:gd name="connsiteX11" fmla="*/ 8472 w 47544"/>
                  <a:gd name="connsiteY11" fmla="*/ 47168 h 69977"/>
                  <a:gd name="connsiteX12" fmla="*/ 19876 w 47544"/>
                  <a:gd name="connsiteY12" fmla="*/ 24930 h 69977"/>
                  <a:gd name="connsiteX13" fmla="*/ 29114 w 47544"/>
                  <a:gd name="connsiteY13" fmla="*/ 13525 h 69977"/>
                  <a:gd name="connsiteX14" fmla="*/ 38580 w 47544"/>
                  <a:gd name="connsiteY14" fmla="*/ 8279 h 69977"/>
                  <a:gd name="connsiteX15" fmla="*/ 39606 w 47544"/>
                  <a:gd name="connsiteY15" fmla="*/ 10788 h 69977"/>
                  <a:gd name="connsiteX16" fmla="*/ 37439 w 47544"/>
                  <a:gd name="connsiteY16" fmla="*/ 17288 h 69977"/>
                  <a:gd name="connsiteX17" fmla="*/ 30939 w 47544"/>
                  <a:gd name="connsiteY17" fmla="*/ 30632 h 69977"/>
                  <a:gd name="connsiteX18" fmla="*/ 16455 w 47544"/>
                  <a:gd name="connsiteY18" fmla="*/ 51160 h 69977"/>
                  <a:gd name="connsiteX19" fmla="*/ 32 w 47544"/>
                  <a:gd name="connsiteY19" fmla="*/ 69293 h 6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544" h="69977">
                    <a:moveTo>
                      <a:pt x="32" y="69293"/>
                    </a:moveTo>
                    <a:cubicBezTo>
                      <a:pt x="603" y="70206"/>
                      <a:pt x="9156" y="66100"/>
                      <a:pt x="20219" y="55608"/>
                    </a:cubicBezTo>
                    <a:cubicBezTo>
                      <a:pt x="26628" y="49438"/>
                      <a:pt x="32262" y="42504"/>
                      <a:pt x="36983" y="34966"/>
                    </a:cubicBezTo>
                    <a:cubicBezTo>
                      <a:pt x="39777" y="30506"/>
                      <a:pt x="42252" y="25853"/>
                      <a:pt x="44396" y="21052"/>
                    </a:cubicBezTo>
                    <a:cubicBezTo>
                      <a:pt x="45879" y="18269"/>
                      <a:pt x="46882" y="15270"/>
                      <a:pt x="47362" y="12156"/>
                    </a:cubicBezTo>
                    <a:cubicBezTo>
                      <a:pt x="48274" y="7378"/>
                      <a:pt x="45696" y="2611"/>
                      <a:pt x="41203" y="752"/>
                    </a:cubicBezTo>
                    <a:cubicBezTo>
                      <a:pt x="37405" y="-583"/>
                      <a:pt x="33208" y="-126"/>
                      <a:pt x="29798" y="2006"/>
                    </a:cubicBezTo>
                    <a:cubicBezTo>
                      <a:pt x="27221" y="3706"/>
                      <a:pt x="24917" y="5781"/>
                      <a:pt x="22956" y="8165"/>
                    </a:cubicBezTo>
                    <a:cubicBezTo>
                      <a:pt x="19352" y="12122"/>
                      <a:pt x="16102" y="16399"/>
                      <a:pt x="13262" y="20938"/>
                    </a:cubicBezTo>
                    <a:cubicBezTo>
                      <a:pt x="8494" y="28579"/>
                      <a:pt x="4982" y="36927"/>
                      <a:pt x="2883" y="45686"/>
                    </a:cubicBezTo>
                    <a:cubicBezTo>
                      <a:pt x="112" y="53498"/>
                      <a:pt x="-207" y="61971"/>
                      <a:pt x="1971" y="69977"/>
                    </a:cubicBezTo>
                    <a:cubicBezTo>
                      <a:pt x="3340" y="69977"/>
                      <a:pt x="3682" y="60854"/>
                      <a:pt x="8472" y="47168"/>
                    </a:cubicBezTo>
                    <a:cubicBezTo>
                      <a:pt x="11266" y="39288"/>
                      <a:pt x="15109" y="31806"/>
                      <a:pt x="19876" y="24930"/>
                    </a:cubicBezTo>
                    <a:cubicBezTo>
                      <a:pt x="22647" y="20892"/>
                      <a:pt x="25738" y="17072"/>
                      <a:pt x="29114" y="13525"/>
                    </a:cubicBezTo>
                    <a:cubicBezTo>
                      <a:pt x="32535" y="9533"/>
                      <a:pt x="36185" y="7138"/>
                      <a:pt x="38580" y="8279"/>
                    </a:cubicBezTo>
                    <a:cubicBezTo>
                      <a:pt x="40975" y="9419"/>
                      <a:pt x="39720" y="8963"/>
                      <a:pt x="39606" y="10788"/>
                    </a:cubicBezTo>
                    <a:cubicBezTo>
                      <a:pt x="39218" y="13046"/>
                      <a:pt x="38489" y="15247"/>
                      <a:pt x="37439" y="17288"/>
                    </a:cubicBezTo>
                    <a:cubicBezTo>
                      <a:pt x="35546" y="21862"/>
                      <a:pt x="33379" y="26321"/>
                      <a:pt x="30939" y="30632"/>
                    </a:cubicBezTo>
                    <a:cubicBezTo>
                      <a:pt x="26765" y="37919"/>
                      <a:pt x="21918" y="44785"/>
                      <a:pt x="16455" y="51160"/>
                    </a:cubicBezTo>
                    <a:cubicBezTo>
                      <a:pt x="6533" y="62679"/>
                      <a:pt x="-538" y="68267"/>
                      <a:pt x="32" y="69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6418344E-5133-41E4-A6D7-FB61719D8005}"/>
                  </a:ext>
                </a:extLst>
              </p:cNvPr>
              <p:cNvSpPr/>
              <p:nvPr/>
            </p:nvSpPr>
            <p:spPr>
              <a:xfrm>
                <a:off x="9231048" y="4784434"/>
                <a:ext cx="63371" cy="55245"/>
              </a:xfrm>
              <a:custGeom>
                <a:avLst/>
                <a:gdLst>
                  <a:gd name="connsiteX0" fmla="*/ 63371 w 63371"/>
                  <a:gd name="connsiteY0" fmla="*/ 55228 h 55245"/>
                  <a:gd name="connsiteX1" fmla="*/ 55502 w 63371"/>
                  <a:gd name="connsiteY1" fmla="*/ 32419 h 55245"/>
                  <a:gd name="connsiteX2" fmla="*/ 24595 w 63371"/>
                  <a:gd name="connsiteY2" fmla="*/ 3451 h 55245"/>
                  <a:gd name="connsiteX3" fmla="*/ 4866 w 63371"/>
                  <a:gd name="connsiteY3" fmla="*/ 1855 h 55245"/>
                  <a:gd name="connsiteX4" fmla="*/ 190 w 63371"/>
                  <a:gd name="connsiteY4" fmla="*/ 13259 h 55245"/>
                  <a:gd name="connsiteX5" fmla="*/ 3041 w 63371"/>
                  <a:gd name="connsiteY5" fmla="*/ 22041 h 55245"/>
                  <a:gd name="connsiteX6" fmla="*/ 12164 w 63371"/>
                  <a:gd name="connsiteY6" fmla="*/ 35726 h 55245"/>
                  <a:gd name="connsiteX7" fmla="*/ 34974 w 63371"/>
                  <a:gd name="connsiteY7" fmla="*/ 50781 h 55245"/>
                  <a:gd name="connsiteX8" fmla="*/ 59380 w 63371"/>
                  <a:gd name="connsiteY8" fmla="*/ 51921 h 55245"/>
                  <a:gd name="connsiteX9" fmla="*/ 37141 w 63371"/>
                  <a:gd name="connsiteY9" fmla="*/ 45306 h 55245"/>
                  <a:gd name="connsiteX10" fmla="*/ 17981 w 63371"/>
                  <a:gd name="connsiteY10" fmla="*/ 30708 h 55245"/>
                  <a:gd name="connsiteX11" fmla="*/ 10568 w 63371"/>
                  <a:gd name="connsiteY11" fmla="*/ 19304 h 55245"/>
                  <a:gd name="connsiteX12" fmla="*/ 9427 w 63371"/>
                  <a:gd name="connsiteY12" fmla="*/ 9382 h 55245"/>
                  <a:gd name="connsiteX13" fmla="*/ 20832 w 63371"/>
                  <a:gd name="connsiteY13" fmla="*/ 11320 h 55245"/>
                  <a:gd name="connsiteX14" fmla="*/ 33263 w 63371"/>
                  <a:gd name="connsiteY14" fmla="*/ 18848 h 55245"/>
                  <a:gd name="connsiteX15" fmla="*/ 50712 w 63371"/>
                  <a:gd name="connsiteY15" fmla="*/ 36411 h 55245"/>
                  <a:gd name="connsiteX16" fmla="*/ 63371 w 63371"/>
                  <a:gd name="connsiteY16" fmla="*/ 55228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71" h="55245">
                    <a:moveTo>
                      <a:pt x="63371" y="55228"/>
                    </a:moveTo>
                    <a:cubicBezTo>
                      <a:pt x="63212" y="46983"/>
                      <a:pt x="60452" y="39011"/>
                      <a:pt x="55502" y="32419"/>
                    </a:cubicBezTo>
                    <a:cubicBezTo>
                      <a:pt x="48043" y="20125"/>
                      <a:pt x="37357" y="10100"/>
                      <a:pt x="24595" y="3451"/>
                    </a:cubicBezTo>
                    <a:cubicBezTo>
                      <a:pt x="18745" y="-494"/>
                      <a:pt x="11275" y="-1099"/>
                      <a:pt x="4866" y="1855"/>
                    </a:cubicBezTo>
                    <a:cubicBezTo>
                      <a:pt x="1205" y="4409"/>
                      <a:pt x="-620" y="8869"/>
                      <a:pt x="190" y="13259"/>
                    </a:cubicBezTo>
                    <a:cubicBezTo>
                      <a:pt x="726" y="16304"/>
                      <a:pt x="1684" y="19258"/>
                      <a:pt x="3041" y="22041"/>
                    </a:cubicBezTo>
                    <a:cubicBezTo>
                      <a:pt x="5356" y="27047"/>
                      <a:pt x="8435" y="31666"/>
                      <a:pt x="12164" y="35726"/>
                    </a:cubicBezTo>
                    <a:cubicBezTo>
                      <a:pt x="18460" y="42489"/>
                      <a:pt x="26283" y="47656"/>
                      <a:pt x="34974" y="50781"/>
                    </a:cubicBezTo>
                    <a:cubicBezTo>
                      <a:pt x="42615" y="54453"/>
                      <a:pt x="51431" y="54864"/>
                      <a:pt x="59380" y="51921"/>
                    </a:cubicBezTo>
                    <a:cubicBezTo>
                      <a:pt x="51830" y="50222"/>
                      <a:pt x="44394" y="48009"/>
                      <a:pt x="37141" y="45306"/>
                    </a:cubicBezTo>
                    <a:cubicBezTo>
                      <a:pt x="29785" y="41862"/>
                      <a:pt x="23250" y="36878"/>
                      <a:pt x="17981" y="30708"/>
                    </a:cubicBezTo>
                    <a:cubicBezTo>
                      <a:pt x="15027" y="27241"/>
                      <a:pt x="12541" y="23409"/>
                      <a:pt x="10568" y="19304"/>
                    </a:cubicBezTo>
                    <a:cubicBezTo>
                      <a:pt x="8287" y="14628"/>
                      <a:pt x="7603" y="10066"/>
                      <a:pt x="9427" y="9382"/>
                    </a:cubicBezTo>
                    <a:cubicBezTo>
                      <a:pt x="13328" y="8378"/>
                      <a:pt x="17479" y="9074"/>
                      <a:pt x="20832" y="11320"/>
                    </a:cubicBezTo>
                    <a:cubicBezTo>
                      <a:pt x="25200" y="13442"/>
                      <a:pt x="29363" y="15962"/>
                      <a:pt x="33263" y="18848"/>
                    </a:cubicBezTo>
                    <a:cubicBezTo>
                      <a:pt x="39889" y="23843"/>
                      <a:pt x="45763" y="29750"/>
                      <a:pt x="50712" y="36411"/>
                    </a:cubicBezTo>
                    <a:cubicBezTo>
                      <a:pt x="59151" y="46903"/>
                      <a:pt x="62002" y="55685"/>
                      <a:pt x="63371" y="55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1CE83939-D955-4DBC-B949-BACEFB1606BC}"/>
                  </a:ext>
                </a:extLst>
              </p:cNvPr>
              <p:cNvSpPr/>
              <p:nvPr/>
            </p:nvSpPr>
            <p:spPr>
              <a:xfrm>
                <a:off x="10034464" y="4696079"/>
                <a:ext cx="485493" cy="408170"/>
              </a:xfrm>
              <a:custGeom>
                <a:avLst/>
                <a:gdLst>
                  <a:gd name="connsiteX0" fmla="*/ 12317 w 485493"/>
                  <a:gd name="connsiteY0" fmla="*/ 0 h 408170"/>
                  <a:gd name="connsiteX1" fmla="*/ 0 w 485493"/>
                  <a:gd name="connsiteY1" fmla="*/ 390380 h 408170"/>
                  <a:gd name="connsiteX2" fmla="*/ 485494 w 485493"/>
                  <a:gd name="connsiteY2" fmla="*/ 408171 h 408170"/>
                  <a:gd name="connsiteX3" fmla="*/ 236645 w 485493"/>
                  <a:gd name="connsiteY3" fmla="*/ 259911 h 408170"/>
                  <a:gd name="connsiteX4" fmla="*/ 254779 w 485493"/>
                  <a:gd name="connsiteY4" fmla="*/ 10150 h 40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493" h="408170">
                    <a:moveTo>
                      <a:pt x="12317" y="0"/>
                    </a:moveTo>
                    <a:lnTo>
                      <a:pt x="0" y="390380"/>
                    </a:lnTo>
                    <a:lnTo>
                      <a:pt x="485494" y="408171"/>
                    </a:lnTo>
                    <a:cubicBezTo>
                      <a:pt x="484353" y="361640"/>
                      <a:pt x="236645" y="259911"/>
                      <a:pt x="236645" y="259911"/>
                    </a:cubicBezTo>
                    <a:lnTo>
                      <a:pt x="254779" y="1015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9128B1B1-F564-4282-91F8-09717BF803A5}"/>
                  </a:ext>
                </a:extLst>
              </p:cNvPr>
              <p:cNvSpPr/>
              <p:nvPr/>
            </p:nvSpPr>
            <p:spPr>
              <a:xfrm>
                <a:off x="10107021" y="4928398"/>
                <a:ext cx="37637" cy="37235"/>
              </a:xfrm>
              <a:custGeom>
                <a:avLst/>
                <a:gdLst>
                  <a:gd name="connsiteX0" fmla="*/ 14803 w 37637"/>
                  <a:gd name="connsiteY0" fmla="*/ 220 h 37235"/>
                  <a:gd name="connsiteX1" fmla="*/ 205 w 37637"/>
                  <a:gd name="connsiteY1" fmla="*/ 22345 h 37235"/>
                  <a:gd name="connsiteX2" fmla="*/ 22102 w 37637"/>
                  <a:gd name="connsiteY2" fmla="*/ 36943 h 37235"/>
                  <a:gd name="connsiteX3" fmla="*/ 37384 w 37637"/>
                  <a:gd name="connsiteY3" fmla="*/ 13450 h 37235"/>
                  <a:gd name="connsiteX4" fmla="*/ 12978 w 37637"/>
                  <a:gd name="connsiteY4" fmla="*/ 791 h 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37" h="37235">
                    <a:moveTo>
                      <a:pt x="14803" y="220"/>
                    </a:moveTo>
                    <a:cubicBezTo>
                      <a:pt x="5029" y="2832"/>
                      <a:pt x="-1232" y="12332"/>
                      <a:pt x="205" y="22345"/>
                    </a:cubicBezTo>
                    <a:cubicBezTo>
                      <a:pt x="2429" y="32279"/>
                      <a:pt x="12077" y="38711"/>
                      <a:pt x="22102" y="36943"/>
                    </a:cubicBezTo>
                    <a:cubicBezTo>
                      <a:pt x="32445" y="34160"/>
                      <a:pt x="39037" y="24033"/>
                      <a:pt x="37384" y="13450"/>
                    </a:cubicBezTo>
                    <a:cubicBezTo>
                      <a:pt x="33917" y="3402"/>
                      <a:pt x="23185" y="-2163"/>
                      <a:pt x="12978" y="7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1EB06086-DA72-4276-AD46-9DA4D62B24BC}"/>
                  </a:ext>
                </a:extLst>
              </p:cNvPr>
              <p:cNvSpPr/>
              <p:nvPr/>
            </p:nvSpPr>
            <p:spPr>
              <a:xfrm>
                <a:off x="10034464" y="5046884"/>
                <a:ext cx="485797" cy="57136"/>
              </a:xfrm>
              <a:custGeom>
                <a:avLst/>
                <a:gdLst>
                  <a:gd name="connsiteX0" fmla="*/ 0 w 485797"/>
                  <a:gd name="connsiteY0" fmla="*/ 39346 h 57136"/>
                  <a:gd name="connsiteX1" fmla="*/ 2737 w 485797"/>
                  <a:gd name="connsiteY1" fmla="*/ 0 h 57136"/>
                  <a:gd name="connsiteX2" fmla="*/ 467246 w 485797"/>
                  <a:gd name="connsiteY2" fmla="*/ 31819 h 57136"/>
                  <a:gd name="connsiteX3" fmla="*/ 485494 w 485797"/>
                  <a:gd name="connsiteY3" fmla="*/ 57137 h 5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97" h="57136">
                    <a:moveTo>
                      <a:pt x="0" y="39346"/>
                    </a:moveTo>
                    <a:lnTo>
                      <a:pt x="2737" y="0"/>
                    </a:lnTo>
                    <a:lnTo>
                      <a:pt x="467246" y="31819"/>
                    </a:lnTo>
                    <a:cubicBezTo>
                      <a:pt x="467246" y="31819"/>
                      <a:pt x="488573" y="41969"/>
                      <a:pt x="485494" y="571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2A932A25-1F2D-41DD-A13A-B4504EF459F9}"/>
                  </a:ext>
                </a:extLst>
              </p:cNvPr>
              <p:cNvSpPr/>
              <p:nvPr/>
            </p:nvSpPr>
            <p:spPr>
              <a:xfrm>
                <a:off x="10233837" y="4950783"/>
                <a:ext cx="45165" cy="28432"/>
              </a:xfrm>
              <a:custGeom>
                <a:avLst/>
                <a:gdLst>
                  <a:gd name="connsiteX0" fmla="*/ 45142 w 45165"/>
                  <a:gd name="connsiteY0" fmla="*/ 2241 h 28432"/>
                  <a:gd name="connsiteX1" fmla="*/ 21192 w 45165"/>
                  <a:gd name="connsiteY1" fmla="*/ 12391 h 28432"/>
                  <a:gd name="connsiteX2" fmla="*/ 550 w 45165"/>
                  <a:gd name="connsiteY2" fmla="*/ 28358 h 28432"/>
                  <a:gd name="connsiteX3" fmla="*/ 16972 w 45165"/>
                  <a:gd name="connsiteY3" fmla="*/ 5549 h 28432"/>
                  <a:gd name="connsiteX4" fmla="*/ 45142 w 45165"/>
                  <a:gd name="connsiteY4" fmla="*/ 2241 h 2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65" h="28432">
                    <a:moveTo>
                      <a:pt x="45142" y="2241"/>
                    </a:moveTo>
                    <a:cubicBezTo>
                      <a:pt x="45142" y="4636"/>
                      <a:pt x="33737" y="5206"/>
                      <a:pt x="21192" y="12391"/>
                    </a:cubicBezTo>
                    <a:cubicBezTo>
                      <a:pt x="8647" y="19576"/>
                      <a:pt x="2717" y="29384"/>
                      <a:pt x="550" y="28358"/>
                    </a:cubicBezTo>
                    <a:cubicBezTo>
                      <a:pt x="-1617" y="27331"/>
                      <a:pt x="2374" y="13760"/>
                      <a:pt x="16972" y="5549"/>
                    </a:cubicBezTo>
                    <a:cubicBezTo>
                      <a:pt x="31570" y="-2663"/>
                      <a:pt x="45826" y="74"/>
                      <a:pt x="45142" y="22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0B50DA51-AAC0-4A16-8EB7-F4D6E8998788}"/>
                  </a:ext>
                </a:extLst>
              </p:cNvPr>
              <p:cNvSpPr/>
              <p:nvPr/>
            </p:nvSpPr>
            <p:spPr>
              <a:xfrm>
                <a:off x="10295920" y="4974909"/>
                <a:ext cx="33239" cy="36849"/>
              </a:xfrm>
              <a:custGeom>
                <a:avLst/>
                <a:gdLst>
                  <a:gd name="connsiteX0" fmla="*/ 33239 w 33239"/>
                  <a:gd name="connsiteY0" fmla="*/ 1038 h 36849"/>
                  <a:gd name="connsiteX1" fmla="*/ 14877 w 33239"/>
                  <a:gd name="connsiteY1" fmla="*/ 16777 h 36849"/>
                  <a:gd name="connsiteX2" fmla="*/ 1420 w 33239"/>
                  <a:gd name="connsiteY2" fmla="*/ 36849 h 36849"/>
                  <a:gd name="connsiteX3" fmla="*/ 8719 w 33239"/>
                  <a:gd name="connsiteY3" fmla="*/ 11303 h 36849"/>
                  <a:gd name="connsiteX4" fmla="*/ 33239 w 33239"/>
                  <a:gd name="connsiteY4" fmla="*/ 1038 h 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9" h="36849">
                    <a:moveTo>
                      <a:pt x="33239" y="1038"/>
                    </a:moveTo>
                    <a:cubicBezTo>
                      <a:pt x="33239" y="3319"/>
                      <a:pt x="23317" y="6969"/>
                      <a:pt x="14877" y="16777"/>
                    </a:cubicBezTo>
                    <a:cubicBezTo>
                      <a:pt x="6438" y="26585"/>
                      <a:pt x="3473" y="36963"/>
                      <a:pt x="1420" y="36849"/>
                    </a:cubicBezTo>
                    <a:cubicBezTo>
                      <a:pt x="-633" y="36735"/>
                      <a:pt x="-2001" y="23163"/>
                      <a:pt x="8719" y="11303"/>
                    </a:cubicBezTo>
                    <a:cubicBezTo>
                      <a:pt x="19439" y="-558"/>
                      <a:pt x="33353" y="-1243"/>
                      <a:pt x="33239" y="10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64B24C42-27DD-4809-ACA6-BF233F7A8E0B}"/>
                  </a:ext>
                </a:extLst>
              </p:cNvPr>
              <p:cNvSpPr/>
              <p:nvPr/>
            </p:nvSpPr>
            <p:spPr>
              <a:xfrm>
                <a:off x="10353334" y="4997950"/>
                <a:ext cx="22891" cy="40266"/>
              </a:xfrm>
              <a:custGeom>
                <a:avLst/>
                <a:gdLst>
                  <a:gd name="connsiteX0" fmla="*/ 2511 w 22891"/>
                  <a:gd name="connsiteY0" fmla="*/ 40267 h 40266"/>
                  <a:gd name="connsiteX1" fmla="*/ 4108 w 22891"/>
                  <a:gd name="connsiteY1" fmla="*/ 15975 h 40266"/>
                  <a:gd name="connsiteX2" fmla="*/ 22811 w 22891"/>
                  <a:gd name="connsiteY2" fmla="*/ 465 h 40266"/>
                  <a:gd name="connsiteX3" fmla="*/ 11407 w 22891"/>
                  <a:gd name="connsiteY3" fmla="*/ 19738 h 40266"/>
                  <a:gd name="connsiteX4" fmla="*/ 2511 w 22891"/>
                  <a:gd name="connsiteY4" fmla="*/ 4026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40266">
                    <a:moveTo>
                      <a:pt x="2511" y="40267"/>
                    </a:moveTo>
                    <a:cubicBezTo>
                      <a:pt x="344" y="40267"/>
                      <a:pt x="-2507" y="28862"/>
                      <a:pt x="4108" y="15975"/>
                    </a:cubicBezTo>
                    <a:cubicBezTo>
                      <a:pt x="10722" y="3088"/>
                      <a:pt x="21899" y="-1588"/>
                      <a:pt x="22811" y="465"/>
                    </a:cubicBezTo>
                    <a:cubicBezTo>
                      <a:pt x="23724" y="2517"/>
                      <a:pt x="16653" y="9132"/>
                      <a:pt x="11407" y="19738"/>
                    </a:cubicBezTo>
                    <a:cubicBezTo>
                      <a:pt x="6161" y="30345"/>
                      <a:pt x="4906" y="40267"/>
                      <a:pt x="2511" y="402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9A05693A-57BC-4B33-AC5C-03214C4C2F22}"/>
                  </a:ext>
                </a:extLst>
              </p:cNvPr>
              <p:cNvSpPr/>
              <p:nvPr/>
            </p:nvSpPr>
            <p:spPr>
              <a:xfrm>
                <a:off x="10226317" y="4886302"/>
                <a:ext cx="50593" cy="10991"/>
              </a:xfrm>
              <a:custGeom>
                <a:avLst/>
                <a:gdLst>
                  <a:gd name="connsiteX0" fmla="*/ 50494 w 50593"/>
                  <a:gd name="connsiteY0" fmla="*/ 9357 h 10991"/>
                  <a:gd name="connsiteX1" fmla="*/ 25290 w 50593"/>
                  <a:gd name="connsiteY1" fmla="*/ 8216 h 10991"/>
                  <a:gd name="connsiteX2" fmla="*/ 86 w 50593"/>
                  <a:gd name="connsiteY2" fmla="*/ 10383 h 10991"/>
                  <a:gd name="connsiteX3" fmla="*/ 25062 w 50593"/>
                  <a:gd name="connsiteY3" fmla="*/ 5 h 10991"/>
                  <a:gd name="connsiteX4" fmla="*/ 50494 w 50593"/>
                  <a:gd name="connsiteY4" fmla="*/ 9357 h 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93" h="10991">
                    <a:moveTo>
                      <a:pt x="50494" y="9357"/>
                    </a:moveTo>
                    <a:cubicBezTo>
                      <a:pt x="49468" y="11410"/>
                      <a:pt x="39090" y="7760"/>
                      <a:pt x="25290" y="8216"/>
                    </a:cubicBezTo>
                    <a:cubicBezTo>
                      <a:pt x="11491" y="8673"/>
                      <a:pt x="1226" y="12436"/>
                      <a:pt x="86" y="10383"/>
                    </a:cubicBezTo>
                    <a:cubicBezTo>
                      <a:pt x="-1054" y="8330"/>
                      <a:pt x="9210" y="233"/>
                      <a:pt x="25062" y="5"/>
                    </a:cubicBezTo>
                    <a:cubicBezTo>
                      <a:pt x="40915" y="-223"/>
                      <a:pt x="51749" y="7532"/>
                      <a:pt x="50494" y="93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FE991B93-01F6-4234-B47F-9707C46954C0}"/>
                  </a:ext>
                </a:extLst>
              </p:cNvPr>
              <p:cNvSpPr/>
              <p:nvPr/>
            </p:nvSpPr>
            <p:spPr>
              <a:xfrm>
                <a:off x="10194643" y="4796211"/>
                <a:ext cx="72703" cy="43243"/>
              </a:xfrm>
              <a:custGeom>
                <a:avLst/>
                <a:gdLst>
                  <a:gd name="connsiteX0" fmla="*/ 72703 w 72703"/>
                  <a:gd name="connsiteY0" fmla="*/ 41399 h 43243"/>
                  <a:gd name="connsiteX1" fmla="*/ 48412 w 72703"/>
                  <a:gd name="connsiteY1" fmla="*/ 40373 h 43243"/>
                  <a:gd name="connsiteX2" fmla="*/ 23321 w 72703"/>
                  <a:gd name="connsiteY2" fmla="*/ 31591 h 43243"/>
                  <a:gd name="connsiteX3" fmla="*/ 9636 w 72703"/>
                  <a:gd name="connsiteY3" fmla="*/ 23722 h 43243"/>
                  <a:gd name="connsiteX4" fmla="*/ 2451 w 72703"/>
                  <a:gd name="connsiteY4" fmla="*/ 17677 h 43243"/>
                  <a:gd name="connsiteX5" fmla="*/ 1881 w 72703"/>
                  <a:gd name="connsiteY5" fmla="*/ 5018 h 43243"/>
                  <a:gd name="connsiteX6" fmla="*/ 12373 w 72703"/>
                  <a:gd name="connsiteY6" fmla="*/ 0 h 43243"/>
                  <a:gd name="connsiteX7" fmla="*/ 21497 w 72703"/>
                  <a:gd name="connsiteY7" fmla="*/ 1597 h 43243"/>
                  <a:gd name="connsiteX8" fmla="*/ 36437 w 72703"/>
                  <a:gd name="connsiteY8" fmla="*/ 7413 h 43243"/>
                  <a:gd name="connsiteX9" fmla="*/ 58334 w 72703"/>
                  <a:gd name="connsiteY9" fmla="*/ 22924 h 43243"/>
                  <a:gd name="connsiteX10" fmla="*/ 71905 w 72703"/>
                  <a:gd name="connsiteY10" fmla="*/ 43224 h 43243"/>
                  <a:gd name="connsiteX11" fmla="*/ 54456 w 72703"/>
                  <a:gd name="connsiteY11" fmla="*/ 27257 h 43243"/>
                  <a:gd name="connsiteX12" fmla="*/ 33129 w 72703"/>
                  <a:gd name="connsiteY12" fmla="*/ 14256 h 43243"/>
                  <a:gd name="connsiteX13" fmla="*/ 19330 w 72703"/>
                  <a:gd name="connsiteY13" fmla="*/ 9466 h 43243"/>
                  <a:gd name="connsiteX14" fmla="*/ 8496 w 72703"/>
                  <a:gd name="connsiteY14" fmla="*/ 9466 h 43243"/>
                  <a:gd name="connsiteX15" fmla="*/ 8496 w 72703"/>
                  <a:gd name="connsiteY15" fmla="*/ 12203 h 43243"/>
                  <a:gd name="connsiteX16" fmla="*/ 13742 w 72703"/>
                  <a:gd name="connsiteY16" fmla="*/ 16651 h 43243"/>
                  <a:gd name="connsiteX17" fmla="*/ 26287 w 72703"/>
                  <a:gd name="connsiteY17" fmla="*/ 24406 h 43243"/>
                  <a:gd name="connsiteX18" fmla="*/ 49096 w 72703"/>
                  <a:gd name="connsiteY18" fmla="*/ 34328 h 43243"/>
                  <a:gd name="connsiteX19" fmla="*/ 72703 w 72703"/>
                  <a:gd name="connsiteY19" fmla="*/ 41399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03" h="43243">
                    <a:moveTo>
                      <a:pt x="72703" y="41399"/>
                    </a:moveTo>
                    <a:cubicBezTo>
                      <a:pt x="64663" y="43258"/>
                      <a:pt x="56269" y="42904"/>
                      <a:pt x="48412" y="40373"/>
                    </a:cubicBezTo>
                    <a:cubicBezTo>
                      <a:pt x="39721" y="38479"/>
                      <a:pt x="31293" y="35537"/>
                      <a:pt x="23321" y="31591"/>
                    </a:cubicBezTo>
                    <a:cubicBezTo>
                      <a:pt x="18566" y="29310"/>
                      <a:pt x="13992" y="26687"/>
                      <a:pt x="9636" y="23722"/>
                    </a:cubicBezTo>
                    <a:cubicBezTo>
                      <a:pt x="6910" y="22125"/>
                      <a:pt x="4481" y="20084"/>
                      <a:pt x="2451" y="17677"/>
                    </a:cubicBezTo>
                    <a:cubicBezTo>
                      <a:pt x="-594" y="14074"/>
                      <a:pt x="-822" y="8873"/>
                      <a:pt x="1881" y="5018"/>
                    </a:cubicBezTo>
                    <a:cubicBezTo>
                      <a:pt x="4424" y="1825"/>
                      <a:pt x="8290" y="-22"/>
                      <a:pt x="12373" y="0"/>
                    </a:cubicBezTo>
                    <a:cubicBezTo>
                      <a:pt x="15475" y="114"/>
                      <a:pt x="18543" y="650"/>
                      <a:pt x="21497" y="1597"/>
                    </a:cubicBezTo>
                    <a:cubicBezTo>
                      <a:pt x="26651" y="3045"/>
                      <a:pt x="31658" y="4995"/>
                      <a:pt x="36437" y="7413"/>
                    </a:cubicBezTo>
                    <a:cubicBezTo>
                      <a:pt x="44488" y="11416"/>
                      <a:pt x="51878" y="16651"/>
                      <a:pt x="58334" y="22924"/>
                    </a:cubicBezTo>
                    <a:cubicBezTo>
                      <a:pt x="69168" y="33758"/>
                      <a:pt x="72703" y="42767"/>
                      <a:pt x="71905" y="43224"/>
                    </a:cubicBezTo>
                    <a:cubicBezTo>
                      <a:pt x="71107" y="43680"/>
                      <a:pt x="65519" y="36267"/>
                      <a:pt x="54456" y="27257"/>
                    </a:cubicBezTo>
                    <a:cubicBezTo>
                      <a:pt x="47933" y="22034"/>
                      <a:pt x="40770" y="17655"/>
                      <a:pt x="33129" y="14256"/>
                    </a:cubicBezTo>
                    <a:cubicBezTo>
                      <a:pt x="28682" y="12249"/>
                      <a:pt x="24063" y="10652"/>
                      <a:pt x="19330" y="9466"/>
                    </a:cubicBezTo>
                    <a:cubicBezTo>
                      <a:pt x="14312" y="7869"/>
                      <a:pt x="9864" y="7641"/>
                      <a:pt x="8496" y="9466"/>
                    </a:cubicBezTo>
                    <a:cubicBezTo>
                      <a:pt x="7127" y="11291"/>
                      <a:pt x="7925" y="10721"/>
                      <a:pt x="8496" y="12203"/>
                    </a:cubicBezTo>
                    <a:cubicBezTo>
                      <a:pt x="10024" y="13925"/>
                      <a:pt x="11791" y="15431"/>
                      <a:pt x="13742" y="16651"/>
                    </a:cubicBezTo>
                    <a:cubicBezTo>
                      <a:pt x="17961" y="19502"/>
                      <a:pt x="22181" y="22125"/>
                      <a:pt x="26287" y="24406"/>
                    </a:cubicBezTo>
                    <a:cubicBezTo>
                      <a:pt x="33574" y="28386"/>
                      <a:pt x="41215" y="31705"/>
                      <a:pt x="49096" y="34328"/>
                    </a:cubicBezTo>
                    <a:cubicBezTo>
                      <a:pt x="57136" y="36084"/>
                      <a:pt x="65028" y="38457"/>
                      <a:pt x="72703" y="413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041EC13A-67E6-41D8-896D-2C17C6247365}"/>
                  </a:ext>
                </a:extLst>
              </p:cNvPr>
              <p:cNvSpPr/>
              <p:nvPr/>
            </p:nvSpPr>
            <p:spPr>
              <a:xfrm>
                <a:off x="10258515" y="4764506"/>
                <a:ext cx="40043" cy="76410"/>
              </a:xfrm>
              <a:custGeom>
                <a:avLst/>
                <a:gdLst>
                  <a:gd name="connsiteX0" fmla="*/ 5638 w 40043"/>
                  <a:gd name="connsiteY0" fmla="*/ 76411 h 76410"/>
                  <a:gd name="connsiteX1" fmla="*/ 164 w 40043"/>
                  <a:gd name="connsiteY1" fmla="*/ 52689 h 76410"/>
                  <a:gd name="connsiteX2" fmla="*/ 4383 w 40043"/>
                  <a:gd name="connsiteY2" fmla="*/ 26117 h 76410"/>
                  <a:gd name="connsiteX3" fmla="*/ 11568 w 40043"/>
                  <a:gd name="connsiteY3" fmla="*/ 11405 h 76410"/>
                  <a:gd name="connsiteX4" fmla="*/ 27535 w 40043"/>
                  <a:gd name="connsiteY4" fmla="*/ 0 h 76410"/>
                  <a:gd name="connsiteX5" fmla="*/ 37456 w 40043"/>
                  <a:gd name="connsiteY5" fmla="*/ 7185 h 76410"/>
                  <a:gd name="connsiteX6" fmla="*/ 39623 w 40043"/>
                  <a:gd name="connsiteY6" fmla="*/ 16195 h 76410"/>
                  <a:gd name="connsiteX7" fmla="*/ 28219 w 40043"/>
                  <a:gd name="connsiteY7" fmla="*/ 57251 h 76410"/>
                  <a:gd name="connsiteX8" fmla="*/ 8033 w 40043"/>
                  <a:gd name="connsiteY8" fmla="*/ 71165 h 76410"/>
                  <a:gd name="connsiteX9" fmla="*/ 23429 w 40043"/>
                  <a:gd name="connsiteY9" fmla="*/ 53830 h 76410"/>
                  <a:gd name="connsiteX10" fmla="*/ 31982 w 40043"/>
                  <a:gd name="connsiteY10" fmla="*/ 31021 h 76410"/>
                  <a:gd name="connsiteX11" fmla="*/ 31982 w 40043"/>
                  <a:gd name="connsiteY11" fmla="*/ 16879 h 76410"/>
                  <a:gd name="connsiteX12" fmla="*/ 27649 w 40043"/>
                  <a:gd name="connsiteY12" fmla="*/ 7983 h 76410"/>
                  <a:gd name="connsiteX13" fmla="*/ 18867 w 40043"/>
                  <a:gd name="connsiteY13" fmla="*/ 15624 h 76410"/>
                  <a:gd name="connsiteX14" fmla="*/ 6778 w 40043"/>
                  <a:gd name="connsiteY14" fmla="*/ 52689 h 76410"/>
                  <a:gd name="connsiteX15" fmla="*/ 5638 w 40043"/>
                  <a:gd name="connsiteY15" fmla="*/ 76411 h 7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43" h="76410">
                    <a:moveTo>
                      <a:pt x="5638" y="76411"/>
                    </a:moveTo>
                    <a:cubicBezTo>
                      <a:pt x="1327" y="69294"/>
                      <a:pt x="-600" y="60980"/>
                      <a:pt x="164" y="52689"/>
                    </a:cubicBezTo>
                    <a:cubicBezTo>
                      <a:pt x="-19" y="43657"/>
                      <a:pt x="1418" y="34659"/>
                      <a:pt x="4383" y="26117"/>
                    </a:cubicBezTo>
                    <a:cubicBezTo>
                      <a:pt x="6288" y="20984"/>
                      <a:pt x="8694" y="16058"/>
                      <a:pt x="11568" y="11405"/>
                    </a:cubicBezTo>
                    <a:cubicBezTo>
                      <a:pt x="14591" y="5132"/>
                      <a:pt x="20612" y="833"/>
                      <a:pt x="27535" y="0"/>
                    </a:cubicBezTo>
                    <a:cubicBezTo>
                      <a:pt x="31960" y="262"/>
                      <a:pt x="35826" y="3068"/>
                      <a:pt x="37456" y="7185"/>
                    </a:cubicBezTo>
                    <a:cubicBezTo>
                      <a:pt x="38608" y="10070"/>
                      <a:pt x="39338" y="13104"/>
                      <a:pt x="39623" y="16195"/>
                    </a:cubicBezTo>
                    <a:cubicBezTo>
                      <a:pt x="41437" y="30849"/>
                      <a:pt x="37331" y="45630"/>
                      <a:pt x="28219" y="57251"/>
                    </a:cubicBezTo>
                    <a:cubicBezTo>
                      <a:pt x="18297" y="69568"/>
                      <a:pt x="8261" y="71963"/>
                      <a:pt x="8033" y="71165"/>
                    </a:cubicBezTo>
                    <a:cubicBezTo>
                      <a:pt x="7805" y="70367"/>
                      <a:pt x="15788" y="65691"/>
                      <a:pt x="23429" y="53830"/>
                    </a:cubicBezTo>
                    <a:cubicBezTo>
                      <a:pt x="27957" y="46964"/>
                      <a:pt x="30876" y="39175"/>
                      <a:pt x="31982" y="31021"/>
                    </a:cubicBezTo>
                    <a:cubicBezTo>
                      <a:pt x="32667" y="26333"/>
                      <a:pt x="32667" y="21566"/>
                      <a:pt x="31982" y="16879"/>
                    </a:cubicBezTo>
                    <a:cubicBezTo>
                      <a:pt x="31412" y="11747"/>
                      <a:pt x="29587" y="7527"/>
                      <a:pt x="27649" y="7983"/>
                    </a:cubicBezTo>
                    <a:cubicBezTo>
                      <a:pt x="25710" y="8439"/>
                      <a:pt x="21034" y="11519"/>
                      <a:pt x="18867" y="15624"/>
                    </a:cubicBezTo>
                    <a:cubicBezTo>
                      <a:pt x="11922" y="26824"/>
                      <a:pt x="7770" y="39540"/>
                      <a:pt x="6778" y="52689"/>
                    </a:cubicBezTo>
                    <a:cubicBezTo>
                      <a:pt x="4725" y="67059"/>
                      <a:pt x="7006" y="76069"/>
                      <a:pt x="5638" y="764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F0C1A0D0-963C-45E1-8ADF-90D214ADD7C1}"/>
                  </a:ext>
                </a:extLst>
              </p:cNvPr>
              <p:cNvSpPr/>
              <p:nvPr/>
            </p:nvSpPr>
            <p:spPr>
              <a:xfrm>
                <a:off x="8705650" y="3522125"/>
                <a:ext cx="1722278" cy="1370911"/>
              </a:xfrm>
              <a:custGeom>
                <a:avLst/>
                <a:gdLst>
                  <a:gd name="connsiteX0" fmla="*/ 498217 w 1722278"/>
                  <a:gd name="connsiteY0" fmla="*/ 303783 h 1370911"/>
                  <a:gd name="connsiteX1" fmla="*/ 242412 w 1722278"/>
                  <a:gd name="connsiteY1" fmla="*/ 137504 h 1370911"/>
                  <a:gd name="connsiteX2" fmla="*/ 12495 w 1722278"/>
                  <a:gd name="connsiteY2" fmla="*/ 481352 h 1370911"/>
                  <a:gd name="connsiteX3" fmla="*/ 544178 w 1722278"/>
                  <a:gd name="connsiteY3" fmla="*/ 1370911 h 1370911"/>
                  <a:gd name="connsiteX4" fmla="*/ 850847 w 1722278"/>
                  <a:gd name="connsiteY4" fmla="*/ 1178059 h 1370911"/>
                  <a:gd name="connsiteX5" fmla="*/ 576453 w 1722278"/>
                  <a:gd name="connsiteY5" fmla="*/ 702716 h 1370911"/>
                  <a:gd name="connsiteX6" fmla="*/ 1075062 w 1722278"/>
                  <a:gd name="connsiteY6" fmla="*/ 707962 h 1370911"/>
                  <a:gd name="connsiteX7" fmla="*/ 1330639 w 1722278"/>
                  <a:gd name="connsiteY7" fmla="*/ 579090 h 1370911"/>
                  <a:gd name="connsiteX8" fmla="*/ 1304180 w 1722278"/>
                  <a:gd name="connsiteY8" fmla="*/ 1230977 h 1370911"/>
                  <a:gd name="connsiteX9" fmla="*/ 1657723 w 1722278"/>
                  <a:gd name="connsiteY9" fmla="*/ 1211247 h 1370911"/>
                  <a:gd name="connsiteX10" fmla="*/ 1721589 w 1722278"/>
                  <a:gd name="connsiteY10" fmla="*/ 267288 h 1370911"/>
                  <a:gd name="connsiteX11" fmla="*/ 1416059 w 1722278"/>
                  <a:gd name="connsiteY11" fmla="*/ 4982 h 1370911"/>
                  <a:gd name="connsiteX12" fmla="*/ 936154 w 1722278"/>
                  <a:gd name="connsiteY12" fmla="*/ 292834 h 137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278" h="1370911">
                    <a:moveTo>
                      <a:pt x="498217" y="303783"/>
                    </a:moveTo>
                    <a:cubicBezTo>
                      <a:pt x="498217" y="303783"/>
                      <a:pt x="321332" y="136135"/>
                      <a:pt x="242412" y="137504"/>
                    </a:cubicBezTo>
                    <a:cubicBezTo>
                      <a:pt x="163492" y="138872"/>
                      <a:pt x="-54108" y="111387"/>
                      <a:pt x="12495" y="481352"/>
                    </a:cubicBezTo>
                    <a:cubicBezTo>
                      <a:pt x="79098" y="851318"/>
                      <a:pt x="544178" y="1370911"/>
                      <a:pt x="544178" y="1370911"/>
                    </a:cubicBezTo>
                    <a:lnTo>
                      <a:pt x="850847" y="1178059"/>
                    </a:lnTo>
                    <a:lnTo>
                      <a:pt x="576453" y="702716"/>
                    </a:lnTo>
                    <a:cubicBezTo>
                      <a:pt x="576453" y="702716"/>
                      <a:pt x="985992" y="719709"/>
                      <a:pt x="1075062" y="707962"/>
                    </a:cubicBezTo>
                    <a:cubicBezTo>
                      <a:pt x="1164132" y="696215"/>
                      <a:pt x="1330639" y="579090"/>
                      <a:pt x="1330639" y="579090"/>
                    </a:cubicBezTo>
                    <a:lnTo>
                      <a:pt x="1304180" y="1230977"/>
                    </a:lnTo>
                    <a:lnTo>
                      <a:pt x="1657723" y="1211247"/>
                    </a:lnTo>
                    <a:cubicBezTo>
                      <a:pt x="1657723" y="1211247"/>
                      <a:pt x="1707333" y="428207"/>
                      <a:pt x="1721589" y="267288"/>
                    </a:cubicBezTo>
                    <a:cubicBezTo>
                      <a:pt x="1734020" y="127126"/>
                      <a:pt x="1576522" y="-30144"/>
                      <a:pt x="1416059" y="4982"/>
                    </a:cubicBezTo>
                    <a:cubicBezTo>
                      <a:pt x="1311137" y="27792"/>
                      <a:pt x="936154" y="292834"/>
                      <a:pt x="936154" y="2928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57B9C956-D152-4846-8C3F-D0038735DE66}"/>
                  </a:ext>
                </a:extLst>
              </p:cNvPr>
              <p:cNvSpPr/>
              <p:nvPr/>
            </p:nvSpPr>
            <p:spPr>
              <a:xfrm>
                <a:off x="10032098" y="3754173"/>
                <a:ext cx="16753" cy="433602"/>
              </a:xfrm>
              <a:custGeom>
                <a:avLst/>
                <a:gdLst>
                  <a:gd name="connsiteX0" fmla="*/ 16394 w 16753"/>
                  <a:gd name="connsiteY0" fmla="*/ 0 h 433602"/>
                  <a:gd name="connsiteX1" fmla="*/ 16394 w 16753"/>
                  <a:gd name="connsiteY1" fmla="*/ 17107 h 433602"/>
                  <a:gd name="connsiteX2" fmla="*/ 13999 w 16753"/>
                  <a:gd name="connsiteY2" fmla="*/ 63524 h 433602"/>
                  <a:gd name="connsiteX3" fmla="*/ 10008 w 16753"/>
                  <a:gd name="connsiteY3" fmla="*/ 216802 h 433602"/>
                  <a:gd name="connsiteX4" fmla="*/ 5902 w 16753"/>
                  <a:gd name="connsiteY4" fmla="*/ 370193 h 433602"/>
                  <a:gd name="connsiteX5" fmla="*/ 2709 w 16753"/>
                  <a:gd name="connsiteY5" fmla="*/ 416610 h 433602"/>
                  <a:gd name="connsiteX6" fmla="*/ 428 w 16753"/>
                  <a:gd name="connsiteY6" fmla="*/ 433603 h 433602"/>
                  <a:gd name="connsiteX7" fmla="*/ 428 w 16753"/>
                  <a:gd name="connsiteY7" fmla="*/ 416496 h 433602"/>
                  <a:gd name="connsiteX8" fmla="*/ 1796 w 16753"/>
                  <a:gd name="connsiteY8" fmla="*/ 370079 h 433602"/>
                  <a:gd name="connsiteX9" fmla="*/ 4191 w 16753"/>
                  <a:gd name="connsiteY9" fmla="*/ 216687 h 433602"/>
                  <a:gd name="connsiteX10" fmla="*/ 10008 w 16753"/>
                  <a:gd name="connsiteY10" fmla="*/ 63295 h 433602"/>
                  <a:gd name="connsiteX11" fmla="*/ 14227 w 16753"/>
                  <a:gd name="connsiteY11" fmla="*/ 16879 h 433602"/>
                  <a:gd name="connsiteX12" fmla="*/ 16394 w 16753"/>
                  <a:gd name="connsiteY12" fmla="*/ 0 h 43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53" h="433602">
                    <a:moveTo>
                      <a:pt x="16394" y="0"/>
                    </a:moveTo>
                    <a:cubicBezTo>
                      <a:pt x="16873" y="5691"/>
                      <a:pt x="16873" y="11416"/>
                      <a:pt x="16394" y="17107"/>
                    </a:cubicBezTo>
                    <a:cubicBezTo>
                      <a:pt x="16394" y="29196"/>
                      <a:pt x="15026" y="44706"/>
                      <a:pt x="13999" y="63524"/>
                    </a:cubicBezTo>
                    <a:cubicBezTo>
                      <a:pt x="12175" y="102641"/>
                      <a:pt x="10920" y="156927"/>
                      <a:pt x="10008" y="216802"/>
                    </a:cubicBezTo>
                    <a:cubicBezTo>
                      <a:pt x="9095" y="276676"/>
                      <a:pt x="7955" y="330848"/>
                      <a:pt x="5902" y="370193"/>
                    </a:cubicBezTo>
                    <a:cubicBezTo>
                      <a:pt x="4875" y="389809"/>
                      <a:pt x="3735" y="405776"/>
                      <a:pt x="2709" y="416610"/>
                    </a:cubicBezTo>
                    <a:cubicBezTo>
                      <a:pt x="2446" y="422335"/>
                      <a:pt x="1682" y="428015"/>
                      <a:pt x="428" y="433603"/>
                    </a:cubicBezTo>
                    <a:cubicBezTo>
                      <a:pt x="-143" y="427912"/>
                      <a:pt x="-143" y="422187"/>
                      <a:pt x="428" y="416496"/>
                    </a:cubicBezTo>
                    <a:cubicBezTo>
                      <a:pt x="428" y="404407"/>
                      <a:pt x="1226" y="388897"/>
                      <a:pt x="1796" y="370079"/>
                    </a:cubicBezTo>
                    <a:cubicBezTo>
                      <a:pt x="2366" y="329707"/>
                      <a:pt x="3279" y="275991"/>
                      <a:pt x="4191" y="216687"/>
                    </a:cubicBezTo>
                    <a:cubicBezTo>
                      <a:pt x="5103" y="157383"/>
                      <a:pt x="7042" y="102641"/>
                      <a:pt x="10008" y="63295"/>
                    </a:cubicBezTo>
                    <a:cubicBezTo>
                      <a:pt x="11376" y="43679"/>
                      <a:pt x="12859" y="27827"/>
                      <a:pt x="14227" y="16879"/>
                    </a:cubicBezTo>
                    <a:cubicBezTo>
                      <a:pt x="14410" y="11199"/>
                      <a:pt x="15128" y="5543"/>
                      <a:pt x="1639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FA8A38B0-CA11-4CA8-A858-1ECC10D81BB1}"/>
                  </a:ext>
                </a:extLst>
              </p:cNvPr>
              <p:cNvSpPr/>
              <p:nvPr/>
            </p:nvSpPr>
            <p:spPr>
              <a:xfrm>
                <a:off x="9983496" y="3904599"/>
                <a:ext cx="50626" cy="154874"/>
              </a:xfrm>
              <a:custGeom>
                <a:avLst/>
                <a:gdLst>
                  <a:gd name="connsiteX0" fmla="*/ 50626 w 50626"/>
                  <a:gd name="connsiteY0" fmla="*/ 154874 h 154874"/>
                  <a:gd name="connsiteX1" fmla="*/ 35002 w 50626"/>
                  <a:gd name="connsiteY1" fmla="*/ 136057 h 154874"/>
                  <a:gd name="connsiteX2" fmla="*/ 218 w 50626"/>
                  <a:gd name="connsiteY2" fmla="*/ 24406 h 154874"/>
                  <a:gd name="connsiteX3" fmla="*/ 2384 w 50626"/>
                  <a:gd name="connsiteY3" fmla="*/ 0 h 154874"/>
                  <a:gd name="connsiteX4" fmla="*/ 15386 w 50626"/>
                  <a:gd name="connsiteY4" fmla="*/ 80859 h 154874"/>
                  <a:gd name="connsiteX5" fmla="*/ 50626 w 50626"/>
                  <a:gd name="connsiteY5" fmla="*/ 154874 h 15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26" h="154874">
                    <a:moveTo>
                      <a:pt x="50626" y="154874"/>
                    </a:moveTo>
                    <a:cubicBezTo>
                      <a:pt x="44399" y="149526"/>
                      <a:pt x="39119" y="143162"/>
                      <a:pt x="35002" y="136057"/>
                    </a:cubicBezTo>
                    <a:cubicBezTo>
                      <a:pt x="13082" y="102881"/>
                      <a:pt x="1016" y="64162"/>
                      <a:pt x="218" y="24406"/>
                    </a:cubicBezTo>
                    <a:cubicBezTo>
                      <a:pt x="-410" y="16206"/>
                      <a:pt x="320" y="7960"/>
                      <a:pt x="2384" y="0"/>
                    </a:cubicBezTo>
                    <a:cubicBezTo>
                      <a:pt x="3844" y="27337"/>
                      <a:pt x="8201" y="54445"/>
                      <a:pt x="15386" y="80859"/>
                    </a:cubicBezTo>
                    <a:cubicBezTo>
                      <a:pt x="24532" y="106690"/>
                      <a:pt x="36336" y="131495"/>
                      <a:pt x="50626" y="1548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FA6144CE-8961-4BC8-BDBD-CC48E8BA3347}"/>
                  </a:ext>
                </a:extLst>
              </p:cNvPr>
              <p:cNvSpPr/>
              <p:nvPr/>
            </p:nvSpPr>
            <p:spPr>
              <a:xfrm>
                <a:off x="9120842" y="3754173"/>
                <a:ext cx="432456" cy="437366"/>
              </a:xfrm>
              <a:custGeom>
                <a:avLst/>
                <a:gdLst>
                  <a:gd name="connsiteX0" fmla="*/ 432234 w 432456"/>
                  <a:gd name="connsiteY0" fmla="*/ 437366 h 437366"/>
                  <a:gd name="connsiteX1" fmla="*/ 428243 w 432456"/>
                  <a:gd name="connsiteY1" fmla="*/ 412504 h 437366"/>
                  <a:gd name="connsiteX2" fmla="*/ 409653 w 432456"/>
                  <a:gd name="connsiteY2" fmla="*/ 346928 h 437366"/>
                  <a:gd name="connsiteX3" fmla="*/ 358561 w 432456"/>
                  <a:gd name="connsiteY3" fmla="*/ 260025 h 437366"/>
                  <a:gd name="connsiteX4" fmla="*/ 264016 w 432456"/>
                  <a:gd name="connsiteY4" fmla="*/ 181561 h 437366"/>
                  <a:gd name="connsiteX5" fmla="*/ 72761 w 432456"/>
                  <a:gd name="connsiteY5" fmla="*/ 59532 h 437366"/>
                  <a:gd name="connsiteX6" fmla="*/ 18361 w 432456"/>
                  <a:gd name="connsiteY6" fmla="*/ 17335 h 437366"/>
                  <a:gd name="connsiteX7" fmla="*/ 4562 w 432456"/>
                  <a:gd name="connsiteY7" fmla="*/ 4790 h 437366"/>
                  <a:gd name="connsiteX8" fmla="*/ 0 w 432456"/>
                  <a:gd name="connsiteY8" fmla="*/ 0 h 437366"/>
                  <a:gd name="connsiteX9" fmla="*/ 19844 w 432456"/>
                  <a:gd name="connsiteY9" fmla="*/ 15510 h 437366"/>
                  <a:gd name="connsiteX10" fmla="*/ 75156 w 432456"/>
                  <a:gd name="connsiteY10" fmla="*/ 56110 h 437366"/>
                  <a:gd name="connsiteX11" fmla="*/ 266982 w 432456"/>
                  <a:gd name="connsiteY11" fmla="*/ 176429 h 437366"/>
                  <a:gd name="connsiteX12" fmla="*/ 320583 w 432456"/>
                  <a:gd name="connsiteY12" fmla="*/ 213152 h 437366"/>
                  <a:gd name="connsiteX13" fmla="*/ 362780 w 432456"/>
                  <a:gd name="connsiteY13" fmla="*/ 256604 h 437366"/>
                  <a:gd name="connsiteX14" fmla="*/ 413531 w 432456"/>
                  <a:gd name="connsiteY14" fmla="*/ 345331 h 437366"/>
                  <a:gd name="connsiteX15" fmla="*/ 430524 w 432456"/>
                  <a:gd name="connsiteY15" fmla="*/ 412162 h 437366"/>
                  <a:gd name="connsiteX16" fmla="*/ 432234 w 432456"/>
                  <a:gd name="connsiteY16" fmla="*/ 430866 h 437366"/>
                  <a:gd name="connsiteX17" fmla="*/ 432234 w 432456"/>
                  <a:gd name="connsiteY17" fmla="*/ 437366 h 43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2456" h="437366">
                    <a:moveTo>
                      <a:pt x="432234" y="437366"/>
                    </a:moveTo>
                    <a:cubicBezTo>
                      <a:pt x="431664" y="437366"/>
                      <a:pt x="430866" y="428471"/>
                      <a:pt x="428243" y="412504"/>
                    </a:cubicBezTo>
                    <a:cubicBezTo>
                      <a:pt x="424377" y="390049"/>
                      <a:pt x="418149" y="368072"/>
                      <a:pt x="409653" y="346928"/>
                    </a:cubicBezTo>
                    <a:cubicBezTo>
                      <a:pt x="397142" y="315531"/>
                      <a:pt x="379910" y="286221"/>
                      <a:pt x="358561" y="260025"/>
                    </a:cubicBezTo>
                    <a:cubicBezTo>
                      <a:pt x="332364" y="228046"/>
                      <a:pt x="300271" y="201417"/>
                      <a:pt x="264016" y="181561"/>
                    </a:cubicBezTo>
                    <a:cubicBezTo>
                      <a:pt x="187263" y="137083"/>
                      <a:pt x="119748" y="93518"/>
                      <a:pt x="72761" y="59532"/>
                    </a:cubicBezTo>
                    <a:cubicBezTo>
                      <a:pt x="49154" y="42539"/>
                      <a:pt x="30678" y="27941"/>
                      <a:pt x="18361" y="17335"/>
                    </a:cubicBezTo>
                    <a:cubicBezTo>
                      <a:pt x="12203" y="12089"/>
                      <a:pt x="7641" y="7641"/>
                      <a:pt x="4562" y="4790"/>
                    </a:cubicBezTo>
                    <a:cubicBezTo>
                      <a:pt x="2840" y="3399"/>
                      <a:pt x="1311" y="1790"/>
                      <a:pt x="0" y="0"/>
                    </a:cubicBezTo>
                    <a:cubicBezTo>
                      <a:pt x="0" y="0"/>
                      <a:pt x="7185" y="5474"/>
                      <a:pt x="19844" y="15510"/>
                    </a:cubicBezTo>
                    <a:cubicBezTo>
                      <a:pt x="32503" y="25546"/>
                      <a:pt x="51321" y="39574"/>
                      <a:pt x="75156" y="56110"/>
                    </a:cubicBezTo>
                    <a:cubicBezTo>
                      <a:pt x="122713" y="89184"/>
                      <a:pt x="190343" y="132065"/>
                      <a:pt x="266982" y="176429"/>
                    </a:cubicBezTo>
                    <a:cubicBezTo>
                      <a:pt x="285970" y="186944"/>
                      <a:pt x="303921" y="199238"/>
                      <a:pt x="320583" y="213152"/>
                    </a:cubicBezTo>
                    <a:cubicBezTo>
                      <a:pt x="335934" y="226336"/>
                      <a:pt x="350053" y="240877"/>
                      <a:pt x="362780" y="256604"/>
                    </a:cubicBezTo>
                    <a:cubicBezTo>
                      <a:pt x="384255" y="283324"/>
                      <a:pt x="401385" y="313273"/>
                      <a:pt x="413531" y="345331"/>
                    </a:cubicBezTo>
                    <a:cubicBezTo>
                      <a:pt x="421799" y="366863"/>
                      <a:pt x="427501" y="389296"/>
                      <a:pt x="430524" y="412162"/>
                    </a:cubicBezTo>
                    <a:cubicBezTo>
                      <a:pt x="431892" y="420145"/>
                      <a:pt x="431778" y="426532"/>
                      <a:pt x="432234" y="430866"/>
                    </a:cubicBezTo>
                    <a:cubicBezTo>
                      <a:pt x="432531" y="433021"/>
                      <a:pt x="432531" y="435211"/>
                      <a:pt x="432234" y="43736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862D3E0F-27B1-4C3E-A030-2C409733E5F5}"/>
                  </a:ext>
                </a:extLst>
              </p:cNvPr>
              <p:cNvSpPr/>
              <p:nvPr/>
            </p:nvSpPr>
            <p:spPr>
              <a:xfrm>
                <a:off x="9603041" y="3809599"/>
                <a:ext cx="74801" cy="400187"/>
              </a:xfrm>
              <a:custGeom>
                <a:avLst/>
                <a:gdLst>
                  <a:gd name="connsiteX0" fmla="*/ 74801 w 74801"/>
                  <a:gd name="connsiteY0" fmla="*/ 0 h 400187"/>
                  <a:gd name="connsiteX1" fmla="*/ 68985 w 74801"/>
                  <a:gd name="connsiteY1" fmla="*/ 15054 h 400187"/>
                  <a:gd name="connsiteX2" fmla="*/ 52448 w 74801"/>
                  <a:gd name="connsiteY2" fmla="*/ 55883 h 400187"/>
                  <a:gd name="connsiteX3" fmla="*/ 15041 w 74801"/>
                  <a:gd name="connsiteY3" fmla="*/ 195589 h 400187"/>
                  <a:gd name="connsiteX4" fmla="*/ 5690 w 74801"/>
                  <a:gd name="connsiteY4" fmla="*/ 340085 h 400187"/>
                  <a:gd name="connsiteX5" fmla="*/ 8199 w 74801"/>
                  <a:gd name="connsiteY5" fmla="*/ 383993 h 400187"/>
                  <a:gd name="connsiteX6" fmla="*/ 8883 w 74801"/>
                  <a:gd name="connsiteY6" fmla="*/ 400187 h 400187"/>
                  <a:gd name="connsiteX7" fmla="*/ 5575 w 74801"/>
                  <a:gd name="connsiteY7" fmla="*/ 384677 h 400187"/>
                  <a:gd name="connsiteX8" fmla="*/ 1127 w 74801"/>
                  <a:gd name="connsiteY8" fmla="*/ 340656 h 400187"/>
                  <a:gd name="connsiteX9" fmla="*/ 48571 w 74801"/>
                  <a:gd name="connsiteY9" fmla="*/ 53944 h 400187"/>
                  <a:gd name="connsiteX10" fmla="*/ 66818 w 74801"/>
                  <a:gd name="connsiteY10" fmla="*/ 13686 h 400187"/>
                  <a:gd name="connsiteX11" fmla="*/ 74801 w 74801"/>
                  <a:gd name="connsiteY11" fmla="*/ 0 h 40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01" h="400187">
                    <a:moveTo>
                      <a:pt x="74801" y="0"/>
                    </a:moveTo>
                    <a:cubicBezTo>
                      <a:pt x="73364" y="5201"/>
                      <a:pt x="71414" y="10241"/>
                      <a:pt x="68985" y="15054"/>
                    </a:cubicBezTo>
                    <a:cubicBezTo>
                      <a:pt x="64765" y="24634"/>
                      <a:pt x="59063" y="38548"/>
                      <a:pt x="52448" y="55883"/>
                    </a:cubicBezTo>
                    <a:cubicBezTo>
                      <a:pt x="35524" y="101136"/>
                      <a:pt x="22990" y="147929"/>
                      <a:pt x="15041" y="195589"/>
                    </a:cubicBezTo>
                    <a:cubicBezTo>
                      <a:pt x="7218" y="243329"/>
                      <a:pt x="4081" y="291730"/>
                      <a:pt x="5690" y="340085"/>
                    </a:cubicBezTo>
                    <a:cubicBezTo>
                      <a:pt x="6260" y="358561"/>
                      <a:pt x="7172" y="373615"/>
                      <a:pt x="8199" y="383993"/>
                    </a:cubicBezTo>
                    <a:cubicBezTo>
                      <a:pt x="8951" y="389353"/>
                      <a:pt x="9179" y="394782"/>
                      <a:pt x="8883" y="400187"/>
                    </a:cubicBezTo>
                    <a:cubicBezTo>
                      <a:pt x="7263" y="395147"/>
                      <a:pt x="6157" y="389946"/>
                      <a:pt x="5575" y="384677"/>
                    </a:cubicBezTo>
                    <a:cubicBezTo>
                      <a:pt x="3865" y="374413"/>
                      <a:pt x="2268" y="359359"/>
                      <a:pt x="1127" y="340656"/>
                    </a:cubicBezTo>
                    <a:cubicBezTo>
                      <a:pt x="-4609" y="242747"/>
                      <a:pt x="11597" y="144793"/>
                      <a:pt x="48571" y="53944"/>
                    </a:cubicBezTo>
                    <a:cubicBezTo>
                      <a:pt x="55642" y="36609"/>
                      <a:pt x="61914" y="22923"/>
                      <a:pt x="66818" y="13686"/>
                    </a:cubicBezTo>
                    <a:cubicBezTo>
                      <a:pt x="69019" y="8873"/>
                      <a:pt x="71699" y="4288"/>
                      <a:pt x="748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2E473026-040E-4E1D-9007-CFA14E46F101}"/>
                  </a:ext>
                </a:extLst>
              </p:cNvPr>
              <p:cNvSpPr/>
              <p:nvPr/>
            </p:nvSpPr>
            <p:spPr>
              <a:xfrm>
                <a:off x="9029149" y="3814959"/>
                <a:ext cx="253182" cy="409539"/>
              </a:xfrm>
              <a:custGeom>
                <a:avLst/>
                <a:gdLst>
                  <a:gd name="connsiteX0" fmla="*/ 0 w 253182"/>
                  <a:gd name="connsiteY0" fmla="*/ 0 h 409539"/>
                  <a:gd name="connsiteX1" fmla="*/ 13686 w 253182"/>
                  <a:gd name="connsiteY1" fmla="*/ 13458 h 409539"/>
                  <a:gd name="connsiteX2" fmla="*/ 49040 w 253182"/>
                  <a:gd name="connsiteY2" fmla="*/ 51891 h 409539"/>
                  <a:gd name="connsiteX3" fmla="*/ 157498 w 253182"/>
                  <a:gd name="connsiteY3" fmla="*/ 186237 h 409539"/>
                  <a:gd name="connsiteX4" fmla="*/ 232768 w 253182"/>
                  <a:gd name="connsiteY4" fmla="*/ 341112 h 409539"/>
                  <a:gd name="connsiteX5" fmla="*/ 248050 w 253182"/>
                  <a:gd name="connsiteY5" fmla="*/ 391064 h 409539"/>
                  <a:gd name="connsiteX6" fmla="*/ 253182 w 253182"/>
                  <a:gd name="connsiteY6" fmla="*/ 409539 h 409539"/>
                  <a:gd name="connsiteX7" fmla="*/ 245883 w 253182"/>
                  <a:gd name="connsiteY7" fmla="*/ 391748 h 409539"/>
                  <a:gd name="connsiteX8" fmla="*/ 228776 w 253182"/>
                  <a:gd name="connsiteY8" fmla="*/ 342366 h 409539"/>
                  <a:gd name="connsiteX9" fmla="*/ 200949 w 253182"/>
                  <a:gd name="connsiteY9" fmla="*/ 270517 h 409539"/>
                  <a:gd name="connsiteX10" fmla="*/ 152594 w 253182"/>
                  <a:gd name="connsiteY10" fmla="*/ 189544 h 409539"/>
                  <a:gd name="connsiteX11" fmla="*/ 46188 w 253182"/>
                  <a:gd name="connsiteY11" fmla="*/ 54628 h 409539"/>
                  <a:gd name="connsiteX12" fmla="*/ 11975 w 253182"/>
                  <a:gd name="connsiteY12" fmla="*/ 15054 h 409539"/>
                  <a:gd name="connsiteX13" fmla="*/ 0 w 253182"/>
                  <a:gd name="connsiteY13" fmla="*/ 0 h 4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182" h="409539">
                    <a:moveTo>
                      <a:pt x="0" y="0"/>
                    </a:moveTo>
                    <a:cubicBezTo>
                      <a:pt x="4892" y="4128"/>
                      <a:pt x="9466" y="8633"/>
                      <a:pt x="13686" y="13458"/>
                    </a:cubicBezTo>
                    <a:cubicBezTo>
                      <a:pt x="22125" y="22467"/>
                      <a:pt x="34328" y="35468"/>
                      <a:pt x="49040" y="51891"/>
                    </a:cubicBezTo>
                    <a:cubicBezTo>
                      <a:pt x="87998" y="94327"/>
                      <a:pt x="124230" y="139205"/>
                      <a:pt x="157498" y="186237"/>
                    </a:cubicBezTo>
                    <a:cubicBezTo>
                      <a:pt x="191654" y="232939"/>
                      <a:pt x="217144" y="285400"/>
                      <a:pt x="232768" y="341112"/>
                    </a:cubicBezTo>
                    <a:cubicBezTo>
                      <a:pt x="239040" y="361412"/>
                      <a:pt x="244173" y="378291"/>
                      <a:pt x="248050" y="391064"/>
                    </a:cubicBezTo>
                    <a:cubicBezTo>
                      <a:pt x="250217" y="397086"/>
                      <a:pt x="251928" y="403267"/>
                      <a:pt x="253182" y="409539"/>
                    </a:cubicBezTo>
                    <a:cubicBezTo>
                      <a:pt x="250228" y="403837"/>
                      <a:pt x="247788" y="397884"/>
                      <a:pt x="245883" y="391748"/>
                    </a:cubicBezTo>
                    <a:cubicBezTo>
                      <a:pt x="241664" y="380343"/>
                      <a:pt x="235847" y="363351"/>
                      <a:pt x="228776" y="342366"/>
                    </a:cubicBezTo>
                    <a:cubicBezTo>
                      <a:pt x="220919" y="317892"/>
                      <a:pt x="211635" y="293897"/>
                      <a:pt x="200949" y="270517"/>
                    </a:cubicBezTo>
                    <a:cubicBezTo>
                      <a:pt x="186967" y="242302"/>
                      <a:pt x="170807" y="215228"/>
                      <a:pt x="152594" y="189544"/>
                    </a:cubicBezTo>
                    <a:cubicBezTo>
                      <a:pt x="119486" y="142763"/>
                      <a:pt x="83972" y="97726"/>
                      <a:pt x="46188" y="54628"/>
                    </a:cubicBezTo>
                    <a:cubicBezTo>
                      <a:pt x="32275" y="38548"/>
                      <a:pt x="20870" y="25204"/>
                      <a:pt x="11975" y="15054"/>
                    </a:cubicBezTo>
                    <a:cubicBezTo>
                      <a:pt x="7561" y="10378"/>
                      <a:pt x="3558" y="5349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5EF309B6-74CE-4D97-B379-39E21307F7D0}"/>
                  </a:ext>
                </a:extLst>
              </p:cNvPr>
              <p:cNvSpPr/>
              <p:nvPr/>
            </p:nvSpPr>
            <p:spPr>
              <a:xfrm>
                <a:off x="9435284" y="3647540"/>
                <a:ext cx="324716" cy="357681"/>
              </a:xfrm>
              <a:custGeom>
                <a:avLst/>
                <a:gdLst>
                  <a:gd name="connsiteX0" fmla="*/ 215872 w 324716"/>
                  <a:gd name="connsiteY0" fmla="*/ 0 h 357681"/>
                  <a:gd name="connsiteX1" fmla="*/ 142084 w 324716"/>
                  <a:gd name="connsiteY1" fmla="*/ 43794 h 357681"/>
                  <a:gd name="connsiteX2" fmla="*/ 119275 w 324716"/>
                  <a:gd name="connsiteY2" fmla="*/ 53602 h 357681"/>
                  <a:gd name="connsiteX3" fmla="*/ 15721 w 324716"/>
                  <a:gd name="connsiteY3" fmla="*/ 86789 h 357681"/>
                  <a:gd name="connsiteX4" fmla="*/ 28266 w 324716"/>
                  <a:gd name="connsiteY4" fmla="*/ 121003 h 357681"/>
                  <a:gd name="connsiteX5" fmla="*/ 73885 w 324716"/>
                  <a:gd name="connsiteY5" fmla="*/ 121003 h 357681"/>
                  <a:gd name="connsiteX6" fmla="*/ 29293 w 324716"/>
                  <a:gd name="connsiteY6" fmla="*/ 191141 h 357681"/>
                  <a:gd name="connsiteX7" fmla="*/ 26898 w 324716"/>
                  <a:gd name="connsiteY7" fmla="*/ 203344 h 357681"/>
                  <a:gd name="connsiteX8" fmla="*/ 48224 w 324716"/>
                  <a:gd name="connsiteY8" fmla="*/ 317390 h 357681"/>
                  <a:gd name="connsiteX9" fmla="*/ 67498 w 324716"/>
                  <a:gd name="connsiteY9" fmla="*/ 334725 h 357681"/>
                  <a:gd name="connsiteX10" fmla="*/ 77762 w 324716"/>
                  <a:gd name="connsiteY10" fmla="*/ 326514 h 357681"/>
                  <a:gd name="connsiteX11" fmla="*/ 80955 w 324716"/>
                  <a:gd name="connsiteY11" fmla="*/ 341682 h 357681"/>
                  <a:gd name="connsiteX12" fmla="*/ 120872 w 324716"/>
                  <a:gd name="connsiteY12" fmla="*/ 335295 h 357681"/>
                  <a:gd name="connsiteX13" fmla="*/ 120872 w 324716"/>
                  <a:gd name="connsiteY13" fmla="*/ 334269 h 357681"/>
                  <a:gd name="connsiteX14" fmla="*/ 157823 w 324716"/>
                  <a:gd name="connsiteY14" fmla="*/ 331418 h 357681"/>
                  <a:gd name="connsiteX15" fmla="*/ 192721 w 324716"/>
                  <a:gd name="connsiteY15" fmla="*/ 323548 h 357681"/>
                  <a:gd name="connsiteX16" fmla="*/ 196484 w 324716"/>
                  <a:gd name="connsiteY16" fmla="*/ 220907 h 357681"/>
                  <a:gd name="connsiteX17" fmla="*/ 323987 w 324716"/>
                  <a:gd name="connsiteY17" fmla="*/ 70595 h 35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716" h="357681">
                    <a:moveTo>
                      <a:pt x="215872" y="0"/>
                    </a:moveTo>
                    <a:cubicBezTo>
                      <a:pt x="215872" y="0"/>
                      <a:pt x="164095" y="30450"/>
                      <a:pt x="142084" y="43794"/>
                    </a:cubicBezTo>
                    <a:cubicBezTo>
                      <a:pt x="135013" y="48127"/>
                      <a:pt x="126688" y="49610"/>
                      <a:pt x="119275" y="53602"/>
                    </a:cubicBezTo>
                    <a:cubicBezTo>
                      <a:pt x="83579" y="72989"/>
                      <a:pt x="31003" y="87131"/>
                      <a:pt x="15721" y="86789"/>
                    </a:cubicBezTo>
                    <a:cubicBezTo>
                      <a:pt x="-10966" y="86105"/>
                      <a:pt x="-1614" y="116555"/>
                      <a:pt x="28266" y="121003"/>
                    </a:cubicBezTo>
                    <a:cubicBezTo>
                      <a:pt x="43366" y="123603"/>
                      <a:pt x="58785" y="123603"/>
                      <a:pt x="73885" y="121003"/>
                    </a:cubicBezTo>
                    <a:lnTo>
                      <a:pt x="29293" y="191141"/>
                    </a:lnTo>
                    <a:cubicBezTo>
                      <a:pt x="27034" y="194779"/>
                      <a:pt x="26179" y="199124"/>
                      <a:pt x="26898" y="203344"/>
                    </a:cubicBezTo>
                    <a:lnTo>
                      <a:pt x="48224" y="317390"/>
                    </a:lnTo>
                    <a:cubicBezTo>
                      <a:pt x="49319" y="327221"/>
                      <a:pt x="57610" y="334668"/>
                      <a:pt x="67498" y="334725"/>
                    </a:cubicBezTo>
                    <a:cubicBezTo>
                      <a:pt x="72539" y="335079"/>
                      <a:pt x="76998" y="331509"/>
                      <a:pt x="77762" y="326514"/>
                    </a:cubicBezTo>
                    <a:lnTo>
                      <a:pt x="80955" y="341682"/>
                    </a:lnTo>
                    <a:cubicBezTo>
                      <a:pt x="86316" y="366772"/>
                      <a:pt x="124749" y="360613"/>
                      <a:pt x="120872" y="335295"/>
                    </a:cubicBezTo>
                    <a:cubicBezTo>
                      <a:pt x="120872" y="335295"/>
                      <a:pt x="120872" y="334611"/>
                      <a:pt x="120872" y="334269"/>
                    </a:cubicBezTo>
                    <a:cubicBezTo>
                      <a:pt x="132276" y="346700"/>
                      <a:pt x="144593" y="346814"/>
                      <a:pt x="157823" y="331418"/>
                    </a:cubicBezTo>
                    <a:cubicBezTo>
                      <a:pt x="157823" y="331418"/>
                      <a:pt x="184395" y="349323"/>
                      <a:pt x="192721" y="323548"/>
                    </a:cubicBezTo>
                    <a:cubicBezTo>
                      <a:pt x="199677" y="302222"/>
                      <a:pt x="196484" y="220907"/>
                      <a:pt x="196484" y="220907"/>
                    </a:cubicBezTo>
                    <a:cubicBezTo>
                      <a:pt x="196484" y="220907"/>
                      <a:pt x="335962" y="97053"/>
                      <a:pt x="323987" y="70595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2F504D2C-42B1-46F1-91E5-5D28163982D3}"/>
                  </a:ext>
                </a:extLst>
              </p:cNvPr>
              <p:cNvSpPr/>
              <p:nvPr/>
            </p:nvSpPr>
            <p:spPr>
              <a:xfrm>
                <a:off x="9499605" y="3797620"/>
                <a:ext cx="40583" cy="176319"/>
              </a:xfrm>
              <a:custGeom>
                <a:avLst/>
                <a:gdLst>
                  <a:gd name="connsiteX0" fmla="*/ 40584 w 40583"/>
                  <a:gd name="connsiteY0" fmla="*/ 4 h 176319"/>
                  <a:gd name="connsiteX1" fmla="*/ 27012 w 40583"/>
                  <a:gd name="connsiteY1" fmla="*/ 24182 h 176319"/>
                  <a:gd name="connsiteX2" fmla="*/ 10590 w 40583"/>
                  <a:gd name="connsiteY2" fmla="*/ 48360 h 176319"/>
                  <a:gd name="connsiteX3" fmla="*/ 6826 w 40583"/>
                  <a:gd name="connsiteY3" fmla="*/ 82573 h 176319"/>
                  <a:gd name="connsiteX4" fmla="*/ 12871 w 40583"/>
                  <a:gd name="connsiteY4" fmla="*/ 148720 h 176319"/>
                  <a:gd name="connsiteX5" fmla="*/ 13555 w 40583"/>
                  <a:gd name="connsiteY5" fmla="*/ 176319 h 176319"/>
                  <a:gd name="connsiteX6" fmla="*/ 8651 w 40583"/>
                  <a:gd name="connsiteY6" fmla="*/ 149176 h 176319"/>
                  <a:gd name="connsiteX7" fmla="*/ 896 w 40583"/>
                  <a:gd name="connsiteY7" fmla="*/ 83144 h 176319"/>
                  <a:gd name="connsiteX8" fmla="*/ 5686 w 40583"/>
                  <a:gd name="connsiteY8" fmla="*/ 45851 h 176319"/>
                  <a:gd name="connsiteX9" fmla="*/ 23819 w 40583"/>
                  <a:gd name="connsiteY9" fmla="*/ 21445 h 176319"/>
                  <a:gd name="connsiteX10" fmla="*/ 40584 w 40583"/>
                  <a:gd name="connsiteY10" fmla="*/ 4 h 17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83" h="176319">
                    <a:moveTo>
                      <a:pt x="40584" y="4"/>
                    </a:moveTo>
                    <a:cubicBezTo>
                      <a:pt x="38257" y="9117"/>
                      <a:pt x="33581" y="17453"/>
                      <a:pt x="27012" y="24182"/>
                    </a:cubicBezTo>
                    <a:cubicBezTo>
                      <a:pt x="20774" y="31686"/>
                      <a:pt x="15266" y="39784"/>
                      <a:pt x="10590" y="48360"/>
                    </a:cubicBezTo>
                    <a:cubicBezTo>
                      <a:pt x="6108" y="59171"/>
                      <a:pt x="4796" y="71043"/>
                      <a:pt x="6826" y="82573"/>
                    </a:cubicBezTo>
                    <a:cubicBezTo>
                      <a:pt x="9449" y="108348"/>
                      <a:pt x="11616" y="131727"/>
                      <a:pt x="12871" y="148720"/>
                    </a:cubicBezTo>
                    <a:cubicBezTo>
                      <a:pt x="14057" y="157867"/>
                      <a:pt x="14285" y="167116"/>
                      <a:pt x="13555" y="176319"/>
                    </a:cubicBezTo>
                    <a:cubicBezTo>
                      <a:pt x="10943" y="167469"/>
                      <a:pt x="9301" y="158380"/>
                      <a:pt x="8651" y="149176"/>
                    </a:cubicBezTo>
                    <a:cubicBezTo>
                      <a:pt x="6370" y="132298"/>
                      <a:pt x="3633" y="109032"/>
                      <a:pt x="896" y="83144"/>
                    </a:cubicBezTo>
                    <a:cubicBezTo>
                      <a:pt x="-1225" y="70507"/>
                      <a:pt x="440" y="57541"/>
                      <a:pt x="5686" y="45851"/>
                    </a:cubicBezTo>
                    <a:cubicBezTo>
                      <a:pt x="10715" y="37012"/>
                      <a:pt x="16805" y="28812"/>
                      <a:pt x="23819" y="21445"/>
                    </a:cubicBezTo>
                    <a:cubicBezTo>
                      <a:pt x="35566" y="8900"/>
                      <a:pt x="40584" y="-224"/>
                      <a:pt x="40584" y="4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03564371-ADEB-4220-B675-7331BB953F0E}"/>
                  </a:ext>
                </a:extLst>
              </p:cNvPr>
              <p:cNvSpPr/>
              <p:nvPr/>
            </p:nvSpPr>
            <p:spPr>
              <a:xfrm>
                <a:off x="9544808" y="3813590"/>
                <a:ext cx="33471" cy="167761"/>
              </a:xfrm>
              <a:custGeom>
                <a:avLst/>
                <a:gdLst>
                  <a:gd name="connsiteX0" fmla="*/ 33472 w 33471"/>
                  <a:gd name="connsiteY0" fmla="*/ 0 h 167761"/>
                  <a:gd name="connsiteX1" fmla="*/ 18304 w 33471"/>
                  <a:gd name="connsiteY1" fmla="*/ 20414 h 167761"/>
                  <a:gd name="connsiteX2" fmla="*/ 6101 w 33471"/>
                  <a:gd name="connsiteY2" fmla="*/ 79718 h 167761"/>
                  <a:gd name="connsiteX3" fmla="*/ 12373 w 33471"/>
                  <a:gd name="connsiteY3" fmla="*/ 167762 h 167761"/>
                  <a:gd name="connsiteX4" fmla="*/ 5758 w 33471"/>
                  <a:gd name="connsiteY4" fmla="*/ 142443 h 167761"/>
                  <a:gd name="connsiteX5" fmla="*/ 170 w 33471"/>
                  <a:gd name="connsiteY5" fmla="*/ 79718 h 167761"/>
                  <a:gd name="connsiteX6" fmla="*/ 14654 w 33471"/>
                  <a:gd name="connsiteY6" fmla="*/ 18247 h 167761"/>
                  <a:gd name="connsiteX7" fmla="*/ 33472 w 33471"/>
                  <a:gd name="connsiteY7" fmla="*/ 0 h 16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71" h="167761">
                    <a:moveTo>
                      <a:pt x="33472" y="0"/>
                    </a:moveTo>
                    <a:cubicBezTo>
                      <a:pt x="27758" y="6295"/>
                      <a:pt x="22683" y="13127"/>
                      <a:pt x="18304" y="20414"/>
                    </a:cubicBezTo>
                    <a:cubicBezTo>
                      <a:pt x="9203" y="38799"/>
                      <a:pt x="5006" y="59235"/>
                      <a:pt x="6101" y="79718"/>
                    </a:cubicBezTo>
                    <a:cubicBezTo>
                      <a:pt x="6101" y="128416"/>
                      <a:pt x="14084" y="167419"/>
                      <a:pt x="12373" y="167762"/>
                    </a:cubicBezTo>
                    <a:cubicBezTo>
                      <a:pt x="8974" y="159676"/>
                      <a:pt x="6739" y="151157"/>
                      <a:pt x="5758" y="142443"/>
                    </a:cubicBezTo>
                    <a:cubicBezTo>
                      <a:pt x="2132" y="121733"/>
                      <a:pt x="261" y="100748"/>
                      <a:pt x="170" y="79718"/>
                    </a:cubicBezTo>
                    <a:cubicBezTo>
                      <a:pt x="-1016" y="58266"/>
                      <a:pt x="4013" y="36917"/>
                      <a:pt x="14654" y="18247"/>
                    </a:cubicBezTo>
                    <a:cubicBezTo>
                      <a:pt x="18794" y="10287"/>
                      <a:pt x="25397" y="3889"/>
                      <a:pt x="33472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E5E1935E-FBFC-49E8-99EE-0C48EB34913E}"/>
                  </a:ext>
                </a:extLst>
              </p:cNvPr>
              <p:cNvSpPr/>
              <p:nvPr/>
            </p:nvSpPr>
            <p:spPr>
              <a:xfrm>
                <a:off x="9508256" y="3714484"/>
                <a:ext cx="56224" cy="54513"/>
              </a:xfrm>
              <a:custGeom>
                <a:avLst/>
                <a:gdLst>
                  <a:gd name="connsiteX0" fmla="*/ 56225 w 56224"/>
                  <a:gd name="connsiteY0" fmla="*/ 0 h 54513"/>
                  <a:gd name="connsiteX1" fmla="*/ 30222 w 56224"/>
                  <a:gd name="connsiteY1" fmla="*/ 29424 h 54513"/>
                  <a:gd name="connsiteX2" fmla="*/ 0 w 56224"/>
                  <a:gd name="connsiteY2" fmla="*/ 54514 h 54513"/>
                  <a:gd name="connsiteX3" fmla="*/ 56225 w 56224"/>
                  <a:gd name="connsiteY3" fmla="*/ 0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24" h="54513">
                    <a:moveTo>
                      <a:pt x="56225" y="0"/>
                    </a:moveTo>
                    <a:cubicBezTo>
                      <a:pt x="49040" y="11028"/>
                      <a:pt x="40281" y="20939"/>
                      <a:pt x="30222" y="29424"/>
                    </a:cubicBezTo>
                    <a:cubicBezTo>
                      <a:pt x="21475" y="39266"/>
                      <a:pt x="11279" y="47728"/>
                      <a:pt x="0" y="54514"/>
                    </a:cubicBezTo>
                    <a:cubicBezTo>
                      <a:pt x="15818" y="33553"/>
                      <a:pt x="34784" y="15168"/>
                      <a:pt x="56225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C00FFE50-EF04-4D12-94C5-0AB41EC569D5}"/>
                  </a:ext>
                </a:extLst>
              </p:cNvPr>
              <p:cNvSpPr/>
              <p:nvPr/>
            </p:nvSpPr>
            <p:spPr>
              <a:xfrm>
                <a:off x="9581223" y="3863543"/>
                <a:ext cx="12338" cy="114273"/>
              </a:xfrm>
              <a:custGeom>
                <a:avLst/>
                <a:gdLst>
                  <a:gd name="connsiteX0" fmla="*/ 12339 w 12338"/>
                  <a:gd name="connsiteY0" fmla="*/ 0 h 114273"/>
                  <a:gd name="connsiteX1" fmla="*/ 9032 w 12338"/>
                  <a:gd name="connsiteY1" fmla="*/ 16537 h 114273"/>
                  <a:gd name="connsiteX2" fmla="*/ 6180 w 12338"/>
                  <a:gd name="connsiteY2" fmla="*/ 56681 h 114273"/>
                  <a:gd name="connsiteX3" fmla="*/ 10970 w 12338"/>
                  <a:gd name="connsiteY3" fmla="*/ 114274 h 114273"/>
                  <a:gd name="connsiteX4" fmla="*/ 5838 w 12338"/>
                  <a:gd name="connsiteY4" fmla="*/ 97851 h 114273"/>
                  <a:gd name="connsiteX5" fmla="*/ 136 w 12338"/>
                  <a:gd name="connsiteY5" fmla="*/ 56909 h 114273"/>
                  <a:gd name="connsiteX6" fmla="*/ 4926 w 12338"/>
                  <a:gd name="connsiteY6" fmla="*/ 15510 h 114273"/>
                  <a:gd name="connsiteX7" fmla="*/ 12339 w 12338"/>
                  <a:gd name="connsiteY7" fmla="*/ 0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38" h="114273">
                    <a:moveTo>
                      <a:pt x="12339" y="0"/>
                    </a:moveTo>
                    <a:cubicBezTo>
                      <a:pt x="11780" y="5611"/>
                      <a:pt x="10674" y="11142"/>
                      <a:pt x="9032" y="16537"/>
                    </a:cubicBezTo>
                    <a:cubicBezTo>
                      <a:pt x="6500" y="29755"/>
                      <a:pt x="5553" y="43235"/>
                      <a:pt x="6180" y="56681"/>
                    </a:cubicBezTo>
                    <a:cubicBezTo>
                      <a:pt x="7777" y="88271"/>
                      <a:pt x="13023" y="113704"/>
                      <a:pt x="10970" y="114274"/>
                    </a:cubicBezTo>
                    <a:cubicBezTo>
                      <a:pt x="8301" y="109142"/>
                      <a:pt x="6568" y="103588"/>
                      <a:pt x="5838" y="97851"/>
                    </a:cubicBezTo>
                    <a:cubicBezTo>
                      <a:pt x="2736" y="84394"/>
                      <a:pt x="820" y="70697"/>
                      <a:pt x="136" y="56909"/>
                    </a:cubicBezTo>
                    <a:cubicBezTo>
                      <a:pt x="-503" y="42938"/>
                      <a:pt x="1117" y="28968"/>
                      <a:pt x="4926" y="15510"/>
                    </a:cubicBezTo>
                    <a:cubicBezTo>
                      <a:pt x="6089" y="9808"/>
                      <a:pt x="8632" y="4482"/>
                      <a:pt x="12339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4EDA0D1F-1A77-41C5-96AA-9A0308BB81C5}"/>
                  </a:ext>
                </a:extLst>
              </p:cNvPr>
              <p:cNvSpPr/>
              <p:nvPr/>
            </p:nvSpPr>
            <p:spPr>
              <a:xfrm>
                <a:off x="9197366" y="3636591"/>
                <a:ext cx="672529" cy="279754"/>
              </a:xfrm>
              <a:custGeom>
                <a:avLst/>
                <a:gdLst>
                  <a:gd name="connsiteX0" fmla="*/ 0 w 672529"/>
                  <a:gd name="connsiteY0" fmla="*/ 0 h 279754"/>
                  <a:gd name="connsiteX1" fmla="*/ 9238 w 672529"/>
                  <a:gd name="connsiteY1" fmla="*/ 57707 h 279754"/>
                  <a:gd name="connsiteX2" fmla="*/ 666941 w 672529"/>
                  <a:gd name="connsiteY2" fmla="*/ 279755 h 279754"/>
                  <a:gd name="connsiteX3" fmla="*/ 672529 w 672529"/>
                  <a:gd name="connsiteY3" fmla="*/ 252156 h 279754"/>
                  <a:gd name="connsiteX4" fmla="*/ 499408 w 672529"/>
                  <a:gd name="connsiteY4" fmla="*/ 188974 h 279754"/>
                  <a:gd name="connsiteX5" fmla="*/ 576389 w 672529"/>
                  <a:gd name="connsiteY5" fmla="*/ 148716 h 279754"/>
                  <a:gd name="connsiteX6" fmla="*/ 570344 w 672529"/>
                  <a:gd name="connsiteY6" fmla="*/ 123056 h 279754"/>
                  <a:gd name="connsiteX7" fmla="*/ 465764 w 672529"/>
                  <a:gd name="connsiteY7" fmla="*/ 155331 h 279754"/>
                  <a:gd name="connsiteX8" fmla="*/ 0 w 672529"/>
                  <a:gd name="connsiteY8" fmla="*/ 0 h 27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529" h="279754">
                    <a:moveTo>
                      <a:pt x="0" y="0"/>
                    </a:moveTo>
                    <a:lnTo>
                      <a:pt x="9238" y="57707"/>
                    </a:lnTo>
                    <a:lnTo>
                      <a:pt x="666941" y="279755"/>
                    </a:lnTo>
                    <a:lnTo>
                      <a:pt x="672529" y="252156"/>
                    </a:lnTo>
                    <a:lnTo>
                      <a:pt x="499408" y="188974"/>
                    </a:lnTo>
                    <a:lnTo>
                      <a:pt x="576389" y="148716"/>
                    </a:lnTo>
                    <a:lnTo>
                      <a:pt x="570344" y="123056"/>
                    </a:lnTo>
                    <a:lnTo>
                      <a:pt x="465764" y="155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50B126F6-6462-4EF6-941B-9E41834C8E28}"/>
                  </a:ext>
                </a:extLst>
              </p:cNvPr>
              <p:cNvSpPr/>
              <p:nvPr/>
            </p:nvSpPr>
            <p:spPr>
              <a:xfrm>
                <a:off x="9748588" y="3811880"/>
                <a:ext cx="214700" cy="200721"/>
              </a:xfrm>
              <a:custGeom>
                <a:avLst/>
                <a:gdLst>
                  <a:gd name="connsiteX0" fmla="*/ 61092 w 214700"/>
                  <a:gd name="connsiteY0" fmla="*/ 0 h 200721"/>
                  <a:gd name="connsiteX1" fmla="*/ 1445 w 214700"/>
                  <a:gd name="connsiteY1" fmla="*/ 128530 h 200721"/>
                  <a:gd name="connsiteX2" fmla="*/ 151302 w 214700"/>
                  <a:gd name="connsiteY2" fmla="*/ 200721 h 200721"/>
                  <a:gd name="connsiteX3" fmla="*/ 211632 w 214700"/>
                  <a:gd name="connsiteY3" fmla="*/ 68428 h 20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700" h="200721">
                    <a:moveTo>
                      <a:pt x="61092" y="0"/>
                    </a:moveTo>
                    <a:cubicBezTo>
                      <a:pt x="58240" y="5360"/>
                      <a:pt x="-10758" y="44136"/>
                      <a:pt x="1445" y="128530"/>
                    </a:cubicBezTo>
                    <a:lnTo>
                      <a:pt x="151302" y="200721"/>
                    </a:lnTo>
                    <a:cubicBezTo>
                      <a:pt x="151302" y="200721"/>
                      <a:pt x="231134" y="117011"/>
                      <a:pt x="211632" y="68428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0C0FE187-0C20-4627-AFF6-E98B321E5FDC}"/>
                  </a:ext>
                </a:extLst>
              </p:cNvPr>
              <p:cNvSpPr/>
              <p:nvPr/>
            </p:nvSpPr>
            <p:spPr>
              <a:xfrm>
                <a:off x="9746182" y="3810586"/>
                <a:ext cx="219114" cy="204409"/>
              </a:xfrm>
              <a:custGeom>
                <a:avLst/>
                <a:gdLst>
                  <a:gd name="connsiteX0" fmla="*/ 63497 w 219114"/>
                  <a:gd name="connsiteY0" fmla="*/ 1294 h 204409"/>
                  <a:gd name="connsiteX1" fmla="*/ 74104 w 219114"/>
                  <a:gd name="connsiteY1" fmla="*/ 5513 h 204409"/>
                  <a:gd name="connsiteX2" fmla="*/ 104782 w 219114"/>
                  <a:gd name="connsiteY2" fmla="*/ 18629 h 204409"/>
                  <a:gd name="connsiteX3" fmla="*/ 215178 w 219114"/>
                  <a:gd name="connsiteY3" fmla="*/ 67327 h 204409"/>
                  <a:gd name="connsiteX4" fmla="*/ 216091 w 219114"/>
                  <a:gd name="connsiteY4" fmla="*/ 67327 h 204409"/>
                  <a:gd name="connsiteX5" fmla="*/ 216091 w 219114"/>
                  <a:gd name="connsiteY5" fmla="*/ 68353 h 204409"/>
                  <a:gd name="connsiteX6" fmla="*/ 216889 w 219114"/>
                  <a:gd name="connsiteY6" fmla="*/ 103935 h 204409"/>
                  <a:gd name="connsiteX7" fmla="*/ 202862 w 219114"/>
                  <a:gd name="connsiteY7" fmla="*/ 138149 h 204409"/>
                  <a:gd name="connsiteX8" fmla="*/ 155760 w 219114"/>
                  <a:gd name="connsiteY8" fmla="*/ 202813 h 204409"/>
                  <a:gd name="connsiteX9" fmla="*/ 155760 w 219114"/>
                  <a:gd name="connsiteY9" fmla="*/ 202813 h 204409"/>
                  <a:gd name="connsiteX10" fmla="*/ 154278 w 219114"/>
                  <a:gd name="connsiteY10" fmla="*/ 204410 h 204409"/>
                  <a:gd name="connsiteX11" fmla="*/ 152339 w 219114"/>
                  <a:gd name="connsiteY11" fmla="*/ 203498 h 204409"/>
                  <a:gd name="connsiteX12" fmla="*/ 2597 w 219114"/>
                  <a:gd name="connsiteY12" fmla="*/ 130850 h 204409"/>
                  <a:gd name="connsiteX13" fmla="*/ 1342 w 219114"/>
                  <a:gd name="connsiteY13" fmla="*/ 130280 h 204409"/>
                  <a:gd name="connsiteX14" fmla="*/ 1342 w 219114"/>
                  <a:gd name="connsiteY14" fmla="*/ 128911 h 204409"/>
                  <a:gd name="connsiteX15" fmla="*/ 7615 w 219114"/>
                  <a:gd name="connsiteY15" fmla="*/ 67555 h 204409"/>
                  <a:gd name="connsiteX16" fmla="*/ 32477 w 219114"/>
                  <a:gd name="connsiteY16" fmla="*/ 26954 h 204409"/>
                  <a:gd name="connsiteX17" fmla="*/ 55286 w 219114"/>
                  <a:gd name="connsiteY17" fmla="*/ 6426 h 204409"/>
                  <a:gd name="connsiteX18" fmla="*/ 61673 w 219114"/>
                  <a:gd name="connsiteY18" fmla="*/ 1636 h 204409"/>
                  <a:gd name="connsiteX19" fmla="*/ 63839 w 219114"/>
                  <a:gd name="connsiteY19" fmla="*/ 39 h 204409"/>
                  <a:gd name="connsiteX20" fmla="*/ 34986 w 219114"/>
                  <a:gd name="connsiteY20" fmla="*/ 28893 h 204409"/>
                  <a:gd name="connsiteX21" fmla="*/ 12177 w 219114"/>
                  <a:gd name="connsiteY21" fmla="*/ 68923 h 204409"/>
                  <a:gd name="connsiteX22" fmla="*/ 7044 w 219114"/>
                  <a:gd name="connsiteY22" fmla="*/ 128227 h 204409"/>
                  <a:gd name="connsiteX23" fmla="*/ 5562 w 219114"/>
                  <a:gd name="connsiteY23" fmla="*/ 126288 h 204409"/>
                  <a:gd name="connsiteX24" fmla="*/ 155760 w 219114"/>
                  <a:gd name="connsiteY24" fmla="*/ 198137 h 204409"/>
                  <a:gd name="connsiteX25" fmla="*/ 152225 w 219114"/>
                  <a:gd name="connsiteY25" fmla="*/ 198707 h 204409"/>
                  <a:gd name="connsiteX26" fmla="*/ 152225 w 219114"/>
                  <a:gd name="connsiteY26" fmla="*/ 198707 h 204409"/>
                  <a:gd name="connsiteX27" fmla="*/ 198528 w 219114"/>
                  <a:gd name="connsiteY27" fmla="*/ 135298 h 204409"/>
                  <a:gd name="connsiteX28" fmla="*/ 211985 w 219114"/>
                  <a:gd name="connsiteY28" fmla="*/ 69721 h 204409"/>
                  <a:gd name="connsiteX29" fmla="*/ 213354 w 219114"/>
                  <a:gd name="connsiteY29" fmla="*/ 71090 h 204409"/>
                  <a:gd name="connsiteX30" fmla="*/ 105580 w 219114"/>
                  <a:gd name="connsiteY30" fmla="*/ 20682 h 204409"/>
                  <a:gd name="connsiteX31" fmla="*/ 74560 w 219114"/>
                  <a:gd name="connsiteY31" fmla="*/ 7338 h 204409"/>
                  <a:gd name="connsiteX32" fmla="*/ 63497 w 219114"/>
                  <a:gd name="connsiteY32" fmla="*/ 1294 h 2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114" h="204409">
                    <a:moveTo>
                      <a:pt x="63497" y="1294"/>
                    </a:moveTo>
                    <a:cubicBezTo>
                      <a:pt x="67112" y="2503"/>
                      <a:pt x="70648" y="3917"/>
                      <a:pt x="74104" y="5513"/>
                    </a:cubicBezTo>
                    <a:lnTo>
                      <a:pt x="104782" y="18629"/>
                    </a:lnTo>
                    <a:lnTo>
                      <a:pt x="215178" y="67327"/>
                    </a:lnTo>
                    <a:lnTo>
                      <a:pt x="216091" y="67327"/>
                    </a:lnTo>
                    <a:lnTo>
                      <a:pt x="216091" y="68353"/>
                    </a:lnTo>
                    <a:cubicBezTo>
                      <a:pt x="219832" y="79883"/>
                      <a:pt x="220105" y="92257"/>
                      <a:pt x="216889" y="103935"/>
                    </a:cubicBezTo>
                    <a:cubicBezTo>
                      <a:pt x="213753" y="115910"/>
                      <a:pt x="209043" y="127417"/>
                      <a:pt x="202862" y="138149"/>
                    </a:cubicBezTo>
                    <a:cubicBezTo>
                      <a:pt x="189826" y="161517"/>
                      <a:pt x="174008" y="183231"/>
                      <a:pt x="155760" y="202813"/>
                    </a:cubicBezTo>
                    <a:lnTo>
                      <a:pt x="155760" y="202813"/>
                    </a:lnTo>
                    <a:lnTo>
                      <a:pt x="154278" y="204410"/>
                    </a:lnTo>
                    <a:lnTo>
                      <a:pt x="152339" y="203498"/>
                    </a:lnTo>
                    <a:lnTo>
                      <a:pt x="2597" y="130850"/>
                    </a:lnTo>
                    <a:lnTo>
                      <a:pt x="1342" y="130280"/>
                    </a:lnTo>
                    <a:lnTo>
                      <a:pt x="1342" y="128911"/>
                    </a:lnTo>
                    <a:cubicBezTo>
                      <a:pt x="-1703" y="108258"/>
                      <a:pt x="453" y="87170"/>
                      <a:pt x="7615" y="67555"/>
                    </a:cubicBezTo>
                    <a:cubicBezTo>
                      <a:pt x="13283" y="52580"/>
                      <a:pt x="21711" y="38804"/>
                      <a:pt x="32477" y="26954"/>
                    </a:cubicBezTo>
                    <a:cubicBezTo>
                      <a:pt x="39377" y="19370"/>
                      <a:pt x="47018" y="12493"/>
                      <a:pt x="55286" y="6426"/>
                    </a:cubicBezTo>
                    <a:lnTo>
                      <a:pt x="61673" y="1636"/>
                    </a:lnTo>
                    <a:cubicBezTo>
                      <a:pt x="63041" y="610"/>
                      <a:pt x="63725" y="-189"/>
                      <a:pt x="63839" y="39"/>
                    </a:cubicBezTo>
                    <a:cubicBezTo>
                      <a:pt x="63954" y="267"/>
                      <a:pt x="52435" y="9391"/>
                      <a:pt x="34986" y="28893"/>
                    </a:cubicBezTo>
                    <a:cubicBezTo>
                      <a:pt x="25029" y="40754"/>
                      <a:pt x="17308" y="54314"/>
                      <a:pt x="12177" y="68923"/>
                    </a:cubicBezTo>
                    <a:cubicBezTo>
                      <a:pt x="5676" y="87980"/>
                      <a:pt x="3920" y="108337"/>
                      <a:pt x="7044" y="128227"/>
                    </a:cubicBezTo>
                    <a:lnTo>
                      <a:pt x="5562" y="126288"/>
                    </a:lnTo>
                    <a:lnTo>
                      <a:pt x="155760" y="198137"/>
                    </a:lnTo>
                    <a:lnTo>
                      <a:pt x="152225" y="198707"/>
                    </a:lnTo>
                    <a:lnTo>
                      <a:pt x="152225" y="198707"/>
                    </a:lnTo>
                    <a:cubicBezTo>
                      <a:pt x="170062" y="179434"/>
                      <a:pt x="185595" y="158153"/>
                      <a:pt x="198528" y="135298"/>
                    </a:cubicBezTo>
                    <a:cubicBezTo>
                      <a:pt x="210502" y="113857"/>
                      <a:pt x="218942" y="89679"/>
                      <a:pt x="211985" y="69721"/>
                    </a:cubicBezTo>
                    <a:lnTo>
                      <a:pt x="213354" y="71090"/>
                    </a:lnTo>
                    <a:lnTo>
                      <a:pt x="105580" y="20682"/>
                    </a:lnTo>
                    <a:lnTo>
                      <a:pt x="74560" y="7338"/>
                    </a:lnTo>
                    <a:cubicBezTo>
                      <a:pt x="70728" y="5593"/>
                      <a:pt x="67033" y="3563"/>
                      <a:pt x="63497" y="12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CAC184C7-6BFB-4F4B-A15D-46946855C27C}"/>
                  </a:ext>
                </a:extLst>
              </p:cNvPr>
              <p:cNvSpPr/>
              <p:nvPr/>
            </p:nvSpPr>
            <p:spPr>
              <a:xfrm>
                <a:off x="9883902" y="3877684"/>
                <a:ext cx="49891" cy="126819"/>
              </a:xfrm>
              <a:custGeom>
                <a:avLst/>
                <a:gdLst>
                  <a:gd name="connsiteX0" fmla="*/ 49860 w 49891"/>
                  <a:gd name="connsiteY0" fmla="*/ 0 h 126819"/>
                  <a:gd name="connsiteX1" fmla="*/ 34349 w 49891"/>
                  <a:gd name="connsiteY1" fmla="*/ 14370 h 126819"/>
                  <a:gd name="connsiteX2" fmla="*/ 8119 w 49891"/>
                  <a:gd name="connsiteY2" fmla="*/ 106405 h 126819"/>
                  <a:gd name="connsiteX3" fmla="*/ 13707 w 49891"/>
                  <a:gd name="connsiteY3" fmla="*/ 126819 h 126819"/>
                  <a:gd name="connsiteX4" fmla="*/ 4013 w 49891"/>
                  <a:gd name="connsiteY4" fmla="*/ 107546 h 126819"/>
                  <a:gd name="connsiteX5" fmla="*/ 31498 w 49891"/>
                  <a:gd name="connsiteY5" fmla="*/ 11291 h 126819"/>
                  <a:gd name="connsiteX6" fmla="*/ 49860 w 49891"/>
                  <a:gd name="connsiteY6" fmla="*/ 0 h 12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91" h="126819">
                    <a:moveTo>
                      <a:pt x="49860" y="0"/>
                    </a:moveTo>
                    <a:cubicBezTo>
                      <a:pt x="50430" y="798"/>
                      <a:pt x="43359" y="5132"/>
                      <a:pt x="34349" y="14370"/>
                    </a:cubicBezTo>
                    <a:cubicBezTo>
                      <a:pt x="10217" y="38411"/>
                      <a:pt x="284" y="73252"/>
                      <a:pt x="8119" y="106405"/>
                    </a:cubicBezTo>
                    <a:cubicBezTo>
                      <a:pt x="10856" y="119064"/>
                      <a:pt x="14619" y="126363"/>
                      <a:pt x="13707" y="126819"/>
                    </a:cubicBezTo>
                    <a:cubicBezTo>
                      <a:pt x="8894" y="121322"/>
                      <a:pt x="5553" y="114685"/>
                      <a:pt x="4013" y="107546"/>
                    </a:cubicBezTo>
                    <a:cubicBezTo>
                      <a:pt x="-6570" y="72853"/>
                      <a:pt x="4184" y="35172"/>
                      <a:pt x="31498" y="11291"/>
                    </a:cubicBezTo>
                    <a:cubicBezTo>
                      <a:pt x="36585" y="6056"/>
                      <a:pt x="42891" y="2178"/>
                      <a:pt x="498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BE9D937D-8FF0-441A-A1E8-194AC1456C50}"/>
                  </a:ext>
                </a:extLst>
              </p:cNvPr>
              <p:cNvSpPr/>
              <p:nvPr/>
            </p:nvSpPr>
            <p:spPr>
              <a:xfrm>
                <a:off x="9094497" y="3582647"/>
                <a:ext cx="427428" cy="263282"/>
              </a:xfrm>
              <a:custGeom>
                <a:avLst/>
                <a:gdLst>
                  <a:gd name="connsiteX0" fmla="*/ 72077 w 427428"/>
                  <a:gd name="connsiteY0" fmla="*/ 0 h 263282"/>
                  <a:gd name="connsiteX1" fmla="*/ 0 w 427428"/>
                  <a:gd name="connsiteY1" fmla="*/ 131951 h 263282"/>
                  <a:gd name="connsiteX2" fmla="*/ 72077 w 427428"/>
                  <a:gd name="connsiteY2" fmla="*/ 150085 h 263282"/>
                  <a:gd name="connsiteX3" fmla="*/ 89640 w 427428"/>
                  <a:gd name="connsiteY3" fmla="*/ 207108 h 263282"/>
                  <a:gd name="connsiteX4" fmla="*/ 208248 w 427428"/>
                  <a:gd name="connsiteY4" fmla="*/ 262990 h 263282"/>
                  <a:gd name="connsiteX5" fmla="*/ 298230 w 427428"/>
                  <a:gd name="connsiteY5" fmla="*/ 228776 h 263282"/>
                  <a:gd name="connsiteX6" fmla="*/ 329821 w 427428"/>
                  <a:gd name="connsiteY6" fmla="*/ 199466 h 263282"/>
                  <a:gd name="connsiteX7" fmla="*/ 400872 w 427428"/>
                  <a:gd name="connsiteY7" fmla="*/ 213950 h 263282"/>
                  <a:gd name="connsiteX8" fmla="*/ 426646 w 427428"/>
                  <a:gd name="connsiteY8" fmla="*/ 191141 h 263282"/>
                  <a:gd name="connsiteX9" fmla="*/ 344305 w 427428"/>
                  <a:gd name="connsiteY9" fmla="*/ 134118 h 263282"/>
                  <a:gd name="connsiteX10" fmla="*/ 332900 w 427428"/>
                  <a:gd name="connsiteY10" fmla="*/ 91351 h 263282"/>
                  <a:gd name="connsiteX11" fmla="*/ 228434 w 427428"/>
                  <a:gd name="connsiteY11" fmla="*/ 35924 h 263282"/>
                  <a:gd name="connsiteX12" fmla="*/ 72077 w 427428"/>
                  <a:gd name="connsiteY12" fmla="*/ 0 h 26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428" h="263282">
                    <a:moveTo>
                      <a:pt x="72077" y="0"/>
                    </a:moveTo>
                    <a:lnTo>
                      <a:pt x="0" y="131951"/>
                    </a:lnTo>
                    <a:lnTo>
                      <a:pt x="72077" y="150085"/>
                    </a:lnTo>
                    <a:lnTo>
                      <a:pt x="89640" y="207108"/>
                    </a:lnTo>
                    <a:cubicBezTo>
                      <a:pt x="89640" y="207108"/>
                      <a:pt x="193650" y="258998"/>
                      <a:pt x="208248" y="262990"/>
                    </a:cubicBezTo>
                    <a:cubicBezTo>
                      <a:pt x="222846" y="266982"/>
                      <a:pt x="298230" y="228776"/>
                      <a:pt x="298230" y="228776"/>
                    </a:cubicBezTo>
                    <a:cubicBezTo>
                      <a:pt x="298230" y="228776"/>
                      <a:pt x="336094" y="225241"/>
                      <a:pt x="329821" y="199466"/>
                    </a:cubicBezTo>
                    <a:cubicBezTo>
                      <a:pt x="329821" y="199466"/>
                      <a:pt x="382054" y="221477"/>
                      <a:pt x="400872" y="213950"/>
                    </a:cubicBezTo>
                    <a:cubicBezTo>
                      <a:pt x="419689" y="206423"/>
                      <a:pt x="430524" y="201405"/>
                      <a:pt x="426646" y="191141"/>
                    </a:cubicBezTo>
                    <a:cubicBezTo>
                      <a:pt x="422768" y="180877"/>
                      <a:pt x="344305" y="134118"/>
                      <a:pt x="344305" y="134118"/>
                    </a:cubicBezTo>
                    <a:cubicBezTo>
                      <a:pt x="344305" y="134118"/>
                      <a:pt x="342936" y="104580"/>
                      <a:pt x="332900" y="91351"/>
                    </a:cubicBezTo>
                    <a:cubicBezTo>
                      <a:pt x="322864" y="78122"/>
                      <a:pt x="230259" y="37179"/>
                      <a:pt x="228434" y="35924"/>
                    </a:cubicBezTo>
                    <a:cubicBezTo>
                      <a:pt x="226609" y="34670"/>
                      <a:pt x="72077" y="0"/>
                      <a:pt x="72077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6E89E8C5-F938-4E28-963A-E8E130DE8CCE}"/>
                  </a:ext>
                </a:extLst>
              </p:cNvPr>
              <p:cNvSpPr/>
              <p:nvPr/>
            </p:nvSpPr>
            <p:spPr>
              <a:xfrm>
                <a:off x="9379729" y="2133686"/>
                <a:ext cx="74029" cy="348303"/>
              </a:xfrm>
              <a:custGeom>
                <a:avLst/>
                <a:gdLst>
                  <a:gd name="connsiteX0" fmla="*/ 29421 w 74029"/>
                  <a:gd name="connsiteY0" fmla="*/ 347962 h 348303"/>
                  <a:gd name="connsiteX1" fmla="*/ 69223 w 74029"/>
                  <a:gd name="connsiteY1" fmla="*/ 202895 h 348303"/>
                  <a:gd name="connsiteX2" fmla="*/ 59072 w 74029"/>
                  <a:gd name="connsiteY2" fmla="*/ 54635 h 348303"/>
                  <a:gd name="connsiteX3" fmla="*/ 26912 w 74029"/>
                  <a:gd name="connsiteY3" fmla="*/ 7 h 348303"/>
                  <a:gd name="connsiteX4" fmla="*/ 32043 w 74029"/>
                  <a:gd name="connsiteY4" fmla="*/ 49959 h 348303"/>
                  <a:gd name="connsiteX5" fmla="*/ 1251 w 74029"/>
                  <a:gd name="connsiteY5" fmla="*/ 200044 h 348303"/>
                  <a:gd name="connsiteX6" fmla="*/ 29534 w 74029"/>
                  <a:gd name="connsiteY6" fmla="*/ 348304 h 34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29" h="348303">
                    <a:moveTo>
                      <a:pt x="29421" y="347962"/>
                    </a:moveTo>
                    <a:cubicBezTo>
                      <a:pt x="46801" y="300826"/>
                      <a:pt x="60110" y="252300"/>
                      <a:pt x="69223" y="202895"/>
                    </a:cubicBezTo>
                    <a:cubicBezTo>
                      <a:pt x="78118" y="153399"/>
                      <a:pt x="74628" y="102466"/>
                      <a:pt x="59072" y="54635"/>
                    </a:cubicBezTo>
                    <a:cubicBezTo>
                      <a:pt x="56564" y="47450"/>
                      <a:pt x="34552" y="-677"/>
                      <a:pt x="26912" y="7"/>
                    </a:cubicBezTo>
                    <a:cubicBezTo>
                      <a:pt x="21551" y="7"/>
                      <a:pt x="34895" y="45626"/>
                      <a:pt x="32043" y="49959"/>
                    </a:cubicBezTo>
                    <a:cubicBezTo>
                      <a:pt x="6851" y="95726"/>
                      <a:pt x="-3881" y="148050"/>
                      <a:pt x="1251" y="200044"/>
                    </a:cubicBezTo>
                    <a:cubicBezTo>
                      <a:pt x="5129" y="250361"/>
                      <a:pt x="14617" y="300085"/>
                      <a:pt x="29534" y="34830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994670FB-8826-4D1E-8827-66FD32240974}"/>
                  </a:ext>
                </a:extLst>
              </p:cNvPr>
              <p:cNvSpPr/>
              <p:nvPr/>
            </p:nvSpPr>
            <p:spPr>
              <a:xfrm>
                <a:off x="8994986" y="2054887"/>
                <a:ext cx="421779" cy="844966"/>
              </a:xfrm>
              <a:custGeom>
                <a:avLst/>
                <a:gdLst>
                  <a:gd name="connsiteX0" fmla="*/ 273545 w 421779"/>
                  <a:gd name="connsiteY0" fmla="*/ 844853 h 844966"/>
                  <a:gd name="connsiteX1" fmla="*/ 415418 w 421779"/>
                  <a:gd name="connsiteY1" fmla="*/ 703550 h 844966"/>
                  <a:gd name="connsiteX2" fmla="*/ 421462 w 421779"/>
                  <a:gd name="connsiteY2" fmla="*/ 235961 h 844966"/>
                  <a:gd name="connsiteX3" fmla="*/ 232716 w 421779"/>
                  <a:gd name="connsiteY3" fmla="*/ 0 h 844966"/>
                  <a:gd name="connsiteX4" fmla="*/ 221312 w 421779"/>
                  <a:gd name="connsiteY4" fmla="*/ 0 h 844966"/>
                  <a:gd name="connsiteX5" fmla="*/ 5765 w 421779"/>
                  <a:gd name="connsiteY5" fmla="*/ 216003 h 844966"/>
                  <a:gd name="connsiteX6" fmla="*/ 1203 w 421779"/>
                  <a:gd name="connsiteY6" fmla="*/ 503741 h 844966"/>
                  <a:gd name="connsiteX7" fmla="*/ 129162 w 421779"/>
                  <a:gd name="connsiteY7" fmla="*/ 638087 h 844966"/>
                  <a:gd name="connsiteX8" fmla="*/ 129162 w 421779"/>
                  <a:gd name="connsiteY8" fmla="*/ 701497 h 844966"/>
                  <a:gd name="connsiteX9" fmla="*/ 271948 w 421779"/>
                  <a:gd name="connsiteY9" fmla="*/ 844967 h 844966"/>
                  <a:gd name="connsiteX10" fmla="*/ 273431 w 421779"/>
                  <a:gd name="connsiteY10" fmla="*/ 844967 h 8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779" h="844966">
                    <a:moveTo>
                      <a:pt x="273545" y="844853"/>
                    </a:moveTo>
                    <a:cubicBezTo>
                      <a:pt x="351393" y="844180"/>
                      <a:pt x="414426" y="781398"/>
                      <a:pt x="415418" y="703550"/>
                    </a:cubicBezTo>
                    <a:lnTo>
                      <a:pt x="421462" y="235961"/>
                    </a:lnTo>
                    <a:cubicBezTo>
                      <a:pt x="427051" y="110511"/>
                      <a:pt x="358509" y="2167"/>
                      <a:pt x="232716" y="0"/>
                    </a:cubicBezTo>
                    <a:lnTo>
                      <a:pt x="221312" y="0"/>
                    </a:lnTo>
                    <a:cubicBezTo>
                      <a:pt x="104130" y="4790"/>
                      <a:pt x="10304" y="98821"/>
                      <a:pt x="5765" y="216003"/>
                    </a:cubicBezTo>
                    <a:cubicBezTo>
                      <a:pt x="1431" y="324917"/>
                      <a:pt x="-1876" y="445464"/>
                      <a:pt x="1203" y="503741"/>
                    </a:cubicBezTo>
                    <a:cubicBezTo>
                      <a:pt x="7704" y="624288"/>
                      <a:pt x="129162" y="638087"/>
                      <a:pt x="129162" y="638087"/>
                    </a:cubicBezTo>
                    <a:cubicBezTo>
                      <a:pt x="129162" y="638087"/>
                      <a:pt x="129162" y="666143"/>
                      <a:pt x="129162" y="701497"/>
                    </a:cubicBezTo>
                    <a:cubicBezTo>
                      <a:pt x="128969" y="780542"/>
                      <a:pt x="192892" y="844784"/>
                      <a:pt x="271948" y="844967"/>
                    </a:cubicBezTo>
                    <a:cubicBezTo>
                      <a:pt x="272439" y="844967"/>
                      <a:pt x="272929" y="844967"/>
                      <a:pt x="273431" y="844967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9511BA8D-A672-4EDA-9F64-6EEAEBF934F8}"/>
                  </a:ext>
                </a:extLst>
              </p:cNvPr>
              <p:cNvSpPr/>
              <p:nvPr/>
            </p:nvSpPr>
            <p:spPr>
              <a:xfrm>
                <a:off x="9123579" y="2639943"/>
                <a:ext cx="155558" cy="83753"/>
              </a:xfrm>
              <a:custGeom>
                <a:avLst/>
                <a:gdLst>
                  <a:gd name="connsiteX0" fmla="*/ 342 w 155558"/>
                  <a:gd name="connsiteY0" fmla="*/ 52917 h 83753"/>
                  <a:gd name="connsiteX1" fmla="*/ 155559 w 155558"/>
                  <a:gd name="connsiteY1" fmla="*/ 0 h 83753"/>
                  <a:gd name="connsiteX2" fmla="*/ 0 w 155558"/>
                  <a:gd name="connsiteY2" fmla="*/ 83482 h 8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58" h="83753">
                    <a:moveTo>
                      <a:pt x="342" y="52917"/>
                    </a:moveTo>
                    <a:cubicBezTo>
                      <a:pt x="56076" y="50511"/>
                      <a:pt x="109952" y="32138"/>
                      <a:pt x="155559" y="0"/>
                    </a:cubicBezTo>
                    <a:cubicBezTo>
                      <a:pt x="155559" y="0"/>
                      <a:pt x="121345" y="89298"/>
                      <a:pt x="0" y="83482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4B2671CF-1D53-46D3-803B-56F8F3B6E90A}"/>
                  </a:ext>
                </a:extLst>
              </p:cNvPr>
              <p:cNvSpPr/>
              <p:nvPr/>
            </p:nvSpPr>
            <p:spPr>
              <a:xfrm>
                <a:off x="9033938" y="2345690"/>
                <a:ext cx="34442" cy="32993"/>
              </a:xfrm>
              <a:custGeom>
                <a:avLst/>
                <a:gdLst>
                  <a:gd name="connsiteX0" fmla="*/ 0 w 34442"/>
                  <a:gd name="connsiteY0" fmla="*/ 16323 h 32993"/>
                  <a:gd name="connsiteX1" fmla="*/ 17335 w 34442"/>
                  <a:gd name="connsiteY1" fmla="*/ 32974 h 32993"/>
                  <a:gd name="connsiteX2" fmla="*/ 34419 w 34442"/>
                  <a:gd name="connsiteY2" fmla="*/ 17486 h 32993"/>
                  <a:gd name="connsiteX3" fmla="*/ 34442 w 34442"/>
                  <a:gd name="connsiteY3" fmla="*/ 16779 h 32993"/>
                  <a:gd name="connsiteX4" fmla="*/ 17221 w 34442"/>
                  <a:gd name="connsiteY4" fmla="*/ 14 h 32993"/>
                  <a:gd name="connsiteX5" fmla="*/ 11 w 34442"/>
                  <a:gd name="connsiteY5" fmla="*/ 15855 h 32993"/>
                  <a:gd name="connsiteX6" fmla="*/ 0 w 34442"/>
                  <a:gd name="connsiteY6" fmla="*/ 16323 h 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2" h="32993">
                    <a:moveTo>
                      <a:pt x="0" y="16323"/>
                    </a:moveTo>
                    <a:cubicBezTo>
                      <a:pt x="308" y="25652"/>
                      <a:pt x="7995" y="33042"/>
                      <a:pt x="17335" y="32974"/>
                    </a:cubicBezTo>
                    <a:cubicBezTo>
                      <a:pt x="26333" y="33418"/>
                      <a:pt x="33986" y="26484"/>
                      <a:pt x="34419" y="17486"/>
                    </a:cubicBezTo>
                    <a:cubicBezTo>
                      <a:pt x="34431" y="17247"/>
                      <a:pt x="34442" y="17019"/>
                      <a:pt x="34442" y="16779"/>
                    </a:cubicBezTo>
                    <a:cubicBezTo>
                      <a:pt x="34191" y="7450"/>
                      <a:pt x="26561" y="14"/>
                      <a:pt x="17221" y="14"/>
                    </a:cubicBezTo>
                    <a:cubicBezTo>
                      <a:pt x="8098" y="-362"/>
                      <a:pt x="388" y="6732"/>
                      <a:pt x="11" y="15855"/>
                    </a:cubicBezTo>
                    <a:cubicBezTo>
                      <a:pt x="11" y="16003"/>
                      <a:pt x="0" y="16163"/>
                      <a:pt x="0" y="163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03DB12DF-9DAB-4679-BC82-93B9580A4149}"/>
                  </a:ext>
                </a:extLst>
              </p:cNvPr>
              <p:cNvSpPr/>
              <p:nvPr/>
            </p:nvSpPr>
            <p:spPr>
              <a:xfrm>
                <a:off x="9027938" y="2308024"/>
                <a:ext cx="68510" cy="19849"/>
              </a:xfrm>
              <a:custGeom>
                <a:avLst/>
                <a:gdLst>
                  <a:gd name="connsiteX0" fmla="*/ 412 w 68510"/>
                  <a:gd name="connsiteY0" fmla="*/ 19547 h 19849"/>
                  <a:gd name="connsiteX1" fmla="*/ 33828 w 68510"/>
                  <a:gd name="connsiteY1" fmla="*/ 10879 h 19849"/>
                  <a:gd name="connsiteX2" fmla="*/ 68042 w 68510"/>
                  <a:gd name="connsiteY2" fmla="*/ 16468 h 19849"/>
                  <a:gd name="connsiteX3" fmla="*/ 60515 w 68510"/>
                  <a:gd name="connsiteY3" fmla="*/ 7344 h 19849"/>
                  <a:gd name="connsiteX4" fmla="*/ 32801 w 68510"/>
                  <a:gd name="connsiteY4" fmla="*/ 45 h 19849"/>
                  <a:gd name="connsiteX5" fmla="*/ 6343 w 68510"/>
                  <a:gd name="connsiteY5" fmla="*/ 9853 h 19849"/>
                  <a:gd name="connsiteX6" fmla="*/ 412 w 68510"/>
                  <a:gd name="connsiteY6" fmla="*/ 19547 h 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10" h="19849">
                    <a:moveTo>
                      <a:pt x="412" y="19547"/>
                    </a:moveTo>
                    <a:cubicBezTo>
                      <a:pt x="2579" y="21714"/>
                      <a:pt x="15239" y="11564"/>
                      <a:pt x="33828" y="10879"/>
                    </a:cubicBezTo>
                    <a:cubicBezTo>
                      <a:pt x="52417" y="10195"/>
                      <a:pt x="66331" y="18863"/>
                      <a:pt x="68042" y="16468"/>
                    </a:cubicBezTo>
                    <a:cubicBezTo>
                      <a:pt x="69753" y="14073"/>
                      <a:pt x="66673" y="11450"/>
                      <a:pt x="60515" y="7344"/>
                    </a:cubicBezTo>
                    <a:cubicBezTo>
                      <a:pt x="52223" y="2166"/>
                      <a:pt x="42564" y="-377"/>
                      <a:pt x="32801" y="45"/>
                    </a:cubicBezTo>
                    <a:cubicBezTo>
                      <a:pt x="23165" y="433"/>
                      <a:pt x="13904" y="3866"/>
                      <a:pt x="6343" y="9853"/>
                    </a:cubicBezTo>
                    <a:cubicBezTo>
                      <a:pt x="1097" y="14529"/>
                      <a:pt x="-956" y="18635"/>
                      <a:pt x="412" y="195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C10F4ED8-A540-4989-98F6-97767E368FD4}"/>
                  </a:ext>
                </a:extLst>
              </p:cNvPr>
              <p:cNvSpPr/>
              <p:nvPr/>
            </p:nvSpPr>
            <p:spPr>
              <a:xfrm>
                <a:off x="9209455" y="2341817"/>
                <a:ext cx="34441" cy="32979"/>
              </a:xfrm>
              <a:custGeom>
                <a:avLst/>
                <a:gdLst>
                  <a:gd name="connsiteX0" fmla="*/ 0 w 34441"/>
                  <a:gd name="connsiteY0" fmla="*/ 16319 h 32979"/>
                  <a:gd name="connsiteX1" fmla="*/ 17335 w 34441"/>
                  <a:gd name="connsiteY1" fmla="*/ 32970 h 32979"/>
                  <a:gd name="connsiteX2" fmla="*/ 34431 w 34441"/>
                  <a:gd name="connsiteY2" fmla="*/ 17015 h 32979"/>
                  <a:gd name="connsiteX3" fmla="*/ 34442 w 34441"/>
                  <a:gd name="connsiteY3" fmla="*/ 16661 h 32979"/>
                  <a:gd name="connsiteX4" fmla="*/ 17107 w 34441"/>
                  <a:gd name="connsiteY4" fmla="*/ 10 h 32979"/>
                  <a:gd name="connsiteX5" fmla="*/ 11 w 34441"/>
                  <a:gd name="connsiteY5" fmla="*/ 15965 h 32979"/>
                  <a:gd name="connsiteX6" fmla="*/ 0 w 34441"/>
                  <a:gd name="connsiteY6" fmla="*/ 16319 h 3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1" h="32979">
                    <a:moveTo>
                      <a:pt x="0" y="16319"/>
                    </a:moveTo>
                    <a:cubicBezTo>
                      <a:pt x="308" y="25648"/>
                      <a:pt x="7994" y="33038"/>
                      <a:pt x="17335" y="32970"/>
                    </a:cubicBezTo>
                    <a:cubicBezTo>
                      <a:pt x="26459" y="33289"/>
                      <a:pt x="34123" y="26138"/>
                      <a:pt x="34431" y="17015"/>
                    </a:cubicBezTo>
                    <a:cubicBezTo>
                      <a:pt x="34442" y="16900"/>
                      <a:pt x="34442" y="16775"/>
                      <a:pt x="34442" y="16661"/>
                    </a:cubicBezTo>
                    <a:cubicBezTo>
                      <a:pt x="34134" y="7332"/>
                      <a:pt x="26447" y="-58"/>
                      <a:pt x="17107" y="10"/>
                    </a:cubicBezTo>
                    <a:cubicBezTo>
                      <a:pt x="7983" y="-309"/>
                      <a:pt x="320" y="6842"/>
                      <a:pt x="11" y="15965"/>
                    </a:cubicBezTo>
                    <a:cubicBezTo>
                      <a:pt x="0" y="16079"/>
                      <a:pt x="0" y="16205"/>
                      <a:pt x="0" y="163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0C069E5F-68F8-47C1-A1B5-872DED15FE4C}"/>
                  </a:ext>
                </a:extLst>
              </p:cNvPr>
              <p:cNvSpPr/>
              <p:nvPr/>
            </p:nvSpPr>
            <p:spPr>
              <a:xfrm>
                <a:off x="9206549" y="2305151"/>
                <a:ext cx="68494" cy="19869"/>
              </a:xfrm>
              <a:custGeom>
                <a:avLst/>
                <a:gdLst>
                  <a:gd name="connsiteX0" fmla="*/ 283 w 68494"/>
                  <a:gd name="connsiteY0" fmla="*/ 19569 h 19869"/>
                  <a:gd name="connsiteX1" fmla="*/ 33812 w 68494"/>
                  <a:gd name="connsiteY1" fmla="*/ 10788 h 19869"/>
                  <a:gd name="connsiteX2" fmla="*/ 68026 w 68494"/>
                  <a:gd name="connsiteY2" fmla="*/ 16376 h 19869"/>
                  <a:gd name="connsiteX3" fmla="*/ 60499 w 68494"/>
                  <a:gd name="connsiteY3" fmla="*/ 7366 h 19869"/>
                  <a:gd name="connsiteX4" fmla="*/ 32786 w 68494"/>
                  <a:gd name="connsiteY4" fmla="*/ 67 h 19869"/>
                  <a:gd name="connsiteX5" fmla="*/ 6327 w 68494"/>
                  <a:gd name="connsiteY5" fmla="*/ 9761 h 19869"/>
                  <a:gd name="connsiteX6" fmla="*/ 283 w 68494"/>
                  <a:gd name="connsiteY6" fmla="*/ 19569 h 1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494" h="19869">
                    <a:moveTo>
                      <a:pt x="283" y="19569"/>
                    </a:moveTo>
                    <a:cubicBezTo>
                      <a:pt x="2564" y="21736"/>
                      <a:pt x="15223" y="11472"/>
                      <a:pt x="33812" y="10788"/>
                    </a:cubicBezTo>
                    <a:cubicBezTo>
                      <a:pt x="52402" y="10103"/>
                      <a:pt x="66316" y="18771"/>
                      <a:pt x="68026" y="16376"/>
                    </a:cubicBezTo>
                    <a:cubicBezTo>
                      <a:pt x="69737" y="13981"/>
                      <a:pt x="66658" y="11358"/>
                      <a:pt x="60499" y="7366"/>
                    </a:cubicBezTo>
                    <a:cubicBezTo>
                      <a:pt x="52254" y="2097"/>
                      <a:pt x="42560" y="-457"/>
                      <a:pt x="32786" y="67"/>
                    </a:cubicBezTo>
                    <a:cubicBezTo>
                      <a:pt x="23149" y="375"/>
                      <a:pt x="13877" y="3774"/>
                      <a:pt x="6327" y="9761"/>
                    </a:cubicBezTo>
                    <a:cubicBezTo>
                      <a:pt x="967" y="14437"/>
                      <a:pt x="-743" y="18771"/>
                      <a:pt x="283" y="195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48FD6C26-BDD8-4EE9-9EB1-20EF07F77768}"/>
                  </a:ext>
                </a:extLst>
              </p:cNvPr>
              <p:cNvSpPr/>
              <p:nvPr/>
            </p:nvSpPr>
            <p:spPr>
              <a:xfrm>
                <a:off x="9102463" y="2310114"/>
                <a:ext cx="49508" cy="156544"/>
              </a:xfrm>
              <a:custGeom>
                <a:avLst/>
                <a:gdLst>
                  <a:gd name="connsiteX0" fmla="*/ 47232 w 49508"/>
                  <a:gd name="connsiteY0" fmla="*/ 154883 h 156544"/>
                  <a:gd name="connsiteX1" fmla="*/ 16896 w 49508"/>
                  <a:gd name="connsiteY1" fmla="*/ 150663 h 156544"/>
                  <a:gd name="connsiteX2" fmla="*/ 6632 w 49508"/>
                  <a:gd name="connsiteY2" fmla="*/ 146443 h 156544"/>
                  <a:gd name="connsiteX3" fmla="*/ 9255 w 49508"/>
                  <a:gd name="connsiteY3" fmla="*/ 132302 h 156544"/>
                  <a:gd name="connsiteX4" fmla="*/ 21686 w 49508"/>
                  <a:gd name="connsiteY4" fmla="*/ 95579 h 156544"/>
                  <a:gd name="connsiteX5" fmla="*/ 49285 w 49508"/>
                  <a:gd name="connsiteY5" fmla="*/ 8 h 156544"/>
                  <a:gd name="connsiteX6" fmla="*/ 14045 w 49508"/>
                  <a:gd name="connsiteY6" fmla="*/ 93184 h 156544"/>
                  <a:gd name="connsiteX7" fmla="*/ 2640 w 49508"/>
                  <a:gd name="connsiteY7" fmla="*/ 130021 h 156544"/>
                  <a:gd name="connsiteX8" fmla="*/ 929 w 49508"/>
                  <a:gd name="connsiteY8" fmla="*/ 148724 h 156544"/>
                  <a:gd name="connsiteX9" fmla="*/ 9027 w 49508"/>
                  <a:gd name="connsiteY9" fmla="*/ 155339 h 156544"/>
                  <a:gd name="connsiteX10" fmla="*/ 17124 w 49508"/>
                  <a:gd name="connsiteY10" fmla="*/ 156137 h 156544"/>
                  <a:gd name="connsiteX11" fmla="*/ 47232 w 49508"/>
                  <a:gd name="connsiteY11" fmla="*/ 154883 h 1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08" h="156544">
                    <a:moveTo>
                      <a:pt x="47232" y="154883"/>
                    </a:moveTo>
                    <a:cubicBezTo>
                      <a:pt x="37333" y="152225"/>
                      <a:pt x="27148" y="150811"/>
                      <a:pt x="16896" y="150663"/>
                    </a:cubicBezTo>
                    <a:cubicBezTo>
                      <a:pt x="12106" y="150663"/>
                      <a:pt x="7544" y="149637"/>
                      <a:pt x="6632" y="146443"/>
                    </a:cubicBezTo>
                    <a:cubicBezTo>
                      <a:pt x="6050" y="141574"/>
                      <a:pt x="6962" y="136636"/>
                      <a:pt x="9255" y="132302"/>
                    </a:cubicBezTo>
                    <a:cubicBezTo>
                      <a:pt x="13246" y="120897"/>
                      <a:pt x="17352" y="108466"/>
                      <a:pt x="21686" y="95579"/>
                    </a:cubicBezTo>
                    <a:cubicBezTo>
                      <a:pt x="39021" y="43460"/>
                      <a:pt x="51338" y="693"/>
                      <a:pt x="49285" y="8"/>
                    </a:cubicBezTo>
                    <a:cubicBezTo>
                      <a:pt x="47232" y="-676"/>
                      <a:pt x="31379" y="41065"/>
                      <a:pt x="14045" y="93184"/>
                    </a:cubicBezTo>
                    <a:cubicBezTo>
                      <a:pt x="9939" y="106071"/>
                      <a:pt x="5947" y="118274"/>
                      <a:pt x="2640" y="130021"/>
                    </a:cubicBezTo>
                    <a:cubicBezTo>
                      <a:pt x="-143" y="135849"/>
                      <a:pt x="-747" y="142486"/>
                      <a:pt x="929" y="148724"/>
                    </a:cubicBezTo>
                    <a:cubicBezTo>
                      <a:pt x="2503" y="152032"/>
                      <a:pt x="5468" y="154461"/>
                      <a:pt x="9027" y="155339"/>
                    </a:cubicBezTo>
                    <a:cubicBezTo>
                      <a:pt x="11684" y="155909"/>
                      <a:pt x="14398" y="156183"/>
                      <a:pt x="17124" y="156137"/>
                    </a:cubicBezTo>
                    <a:cubicBezTo>
                      <a:pt x="27171" y="156959"/>
                      <a:pt x="37287" y="156537"/>
                      <a:pt x="47232" y="154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43994A8D-40B4-4474-88F1-BB61E788A485}"/>
                  </a:ext>
                </a:extLst>
              </p:cNvPr>
              <p:cNvSpPr/>
              <p:nvPr/>
            </p:nvSpPr>
            <p:spPr>
              <a:xfrm>
                <a:off x="9147640" y="2475595"/>
                <a:ext cx="60593" cy="55102"/>
              </a:xfrm>
              <a:custGeom>
                <a:avLst/>
                <a:gdLst>
                  <a:gd name="connsiteX0" fmla="*/ 57139 w 60593"/>
                  <a:gd name="connsiteY0" fmla="*/ 8 h 55102"/>
                  <a:gd name="connsiteX1" fmla="*/ 38207 w 60593"/>
                  <a:gd name="connsiteY1" fmla="*/ 35020 h 55102"/>
                  <a:gd name="connsiteX2" fmla="*/ 2 w 60593"/>
                  <a:gd name="connsiteY2" fmla="*/ 51556 h 55102"/>
                  <a:gd name="connsiteX3" fmla="*/ 14030 w 60593"/>
                  <a:gd name="connsiteY3" fmla="*/ 55092 h 55102"/>
                  <a:gd name="connsiteX4" fmla="*/ 45962 w 60593"/>
                  <a:gd name="connsiteY4" fmla="*/ 42433 h 55102"/>
                  <a:gd name="connsiteX5" fmla="*/ 60561 w 60593"/>
                  <a:gd name="connsiteY5" fmla="*/ 13123 h 55102"/>
                  <a:gd name="connsiteX6" fmla="*/ 57139 w 60593"/>
                  <a:gd name="connsiteY6" fmla="*/ 8 h 5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93" h="55102">
                    <a:moveTo>
                      <a:pt x="57139" y="8"/>
                    </a:moveTo>
                    <a:cubicBezTo>
                      <a:pt x="54060" y="8"/>
                      <a:pt x="54858" y="20080"/>
                      <a:pt x="38207" y="35020"/>
                    </a:cubicBezTo>
                    <a:cubicBezTo>
                      <a:pt x="21557" y="49960"/>
                      <a:pt x="116" y="48705"/>
                      <a:pt x="2" y="51556"/>
                    </a:cubicBezTo>
                    <a:cubicBezTo>
                      <a:pt x="-112" y="54408"/>
                      <a:pt x="5020" y="55206"/>
                      <a:pt x="14030" y="55092"/>
                    </a:cubicBezTo>
                    <a:cubicBezTo>
                      <a:pt x="25845" y="54818"/>
                      <a:pt x="37169" y="50325"/>
                      <a:pt x="45962" y="42433"/>
                    </a:cubicBezTo>
                    <a:cubicBezTo>
                      <a:pt x="54459" y="34940"/>
                      <a:pt x="59705" y="24425"/>
                      <a:pt x="60561" y="13123"/>
                    </a:cubicBezTo>
                    <a:cubicBezTo>
                      <a:pt x="60903" y="4684"/>
                      <a:pt x="58508" y="-221"/>
                      <a:pt x="57139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A4A00860-45A2-4567-B2E3-809E54699882}"/>
                  </a:ext>
                </a:extLst>
              </p:cNvPr>
              <p:cNvSpPr/>
              <p:nvPr/>
            </p:nvSpPr>
            <p:spPr>
              <a:xfrm>
                <a:off x="9203394" y="2236710"/>
                <a:ext cx="85013" cy="23185"/>
              </a:xfrm>
              <a:custGeom>
                <a:avLst/>
                <a:gdLst>
                  <a:gd name="connsiteX0" fmla="*/ 131 w 85013"/>
                  <a:gd name="connsiteY0" fmla="*/ 15476 h 23185"/>
                  <a:gd name="connsiteX1" fmla="*/ 42442 w 85013"/>
                  <a:gd name="connsiteY1" fmla="*/ 19012 h 23185"/>
                  <a:gd name="connsiteX2" fmla="*/ 84753 w 85013"/>
                  <a:gd name="connsiteY2" fmla="*/ 21293 h 23185"/>
                  <a:gd name="connsiteX3" fmla="*/ 75401 w 85013"/>
                  <a:gd name="connsiteY3" fmla="*/ 9888 h 23185"/>
                  <a:gd name="connsiteX4" fmla="*/ 43696 w 85013"/>
                  <a:gd name="connsiteY4" fmla="*/ 194 h 23185"/>
                  <a:gd name="connsiteX5" fmla="*/ 10852 w 85013"/>
                  <a:gd name="connsiteY5" fmla="*/ 5440 h 23185"/>
                  <a:gd name="connsiteX6" fmla="*/ 131 w 85013"/>
                  <a:gd name="connsiteY6" fmla="*/ 15476 h 2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13" h="23185">
                    <a:moveTo>
                      <a:pt x="131" y="15476"/>
                    </a:moveTo>
                    <a:cubicBezTo>
                      <a:pt x="2070" y="20494"/>
                      <a:pt x="20545" y="17301"/>
                      <a:pt x="42442" y="19012"/>
                    </a:cubicBezTo>
                    <a:cubicBezTo>
                      <a:pt x="64339" y="20722"/>
                      <a:pt x="82130" y="25969"/>
                      <a:pt x="84753" y="21293"/>
                    </a:cubicBezTo>
                    <a:cubicBezTo>
                      <a:pt x="86008" y="19126"/>
                      <a:pt x="82700" y="14450"/>
                      <a:pt x="75401" y="9888"/>
                    </a:cubicBezTo>
                    <a:cubicBezTo>
                      <a:pt x="65753" y="4174"/>
                      <a:pt x="54885" y="856"/>
                      <a:pt x="43696" y="194"/>
                    </a:cubicBezTo>
                    <a:cubicBezTo>
                      <a:pt x="32486" y="-627"/>
                      <a:pt x="21241" y="1164"/>
                      <a:pt x="10852" y="5440"/>
                    </a:cubicBezTo>
                    <a:cubicBezTo>
                      <a:pt x="3096" y="8976"/>
                      <a:pt x="-781" y="13081"/>
                      <a:pt x="131" y="15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07114DA7-2A95-45E8-8FA6-3D27A2EBB532}"/>
                  </a:ext>
                </a:extLst>
              </p:cNvPr>
              <p:cNvSpPr/>
              <p:nvPr/>
            </p:nvSpPr>
            <p:spPr>
              <a:xfrm>
                <a:off x="9032891" y="2254175"/>
                <a:ext cx="63545" cy="22211"/>
              </a:xfrm>
              <a:custGeom>
                <a:avLst/>
                <a:gdLst>
                  <a:gd name="connsiteX0" fmla="*/ 592 w 63545"/>
                  <a:gd name="connsiteY0" fmla="*/ 20592 h 22211"/>
                  <a:gd name="connsiteX1" fmla="*/ 31955 w 63545"/>
                  <a:gd name="connsiteY1" fmla="*/ 18996 h 22211"/>
                  <a:gd name="connsiteX2" fmla="*/ 63203 w 63545"/>
                  <a:gd name="connsiteY2" fmla="*/ 16145 h 22211"/>
                  <a:gd name="connsiteX3" fmla="*/ 56360 w 63545"/>
                  <a:gd name="connsiteY3" fmla="*/ 5995 h 22211"/>
                  <a:gd name="connsiteX4" fmla="*/ 30586 w 63545"/>
                  <a:gd name="connsiteY4" fmla="*/ 178 h 22211"/>
                  <a:gd name="connsiteX5" fmla="*/ 5838 w 63545"/>
                  <a:gd name="connsiteY5" fmla="*/ 9644 h 22211"/>
                  <a:gd name="connsiteX6" fmla="*/ 592 w 63545"/>
                  <a:gd name="connsiteY6" fmla="*/ 20592 h 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545" h="22211">
                    <a:moveTo>
                      <a:pt x="592" y="20592"/>
                    </a:moveTo>
                    <a:cubicBezTo>
                      <a:pt x="4013" y="24698"/>
                      <a:pt x="16558" y="19794"/>
                      <a:pt x="31955" y="18996"/>
                    </a:cubicBezTo>
                    <a:cubicBezTo>
                      <a:pt x="47351" y="18197"/>
                      <a:pt x="60466" y="20592"/>
                      <a:pt x="63203" y="16145"/>
                    </a:cubicBezTo>
                    <a:cubicBezTo>
                      <a:pt x="64458" y="13864"/>
                      <a:pt x="62291" y="9758"/>
                      <a:pt x="56360" y="5995"/>
                    </a:cubicBezTo>
                    <a:cubicBezTo>
                      <a:pt x="48594" y="1387"/>
                      <a:pt x="39573" y="-643"/>
                      <a:pt x="30586" y="178"/>
                    </a:cubicBezTo>
                    <a:cubicBezTo>
                      <a:pt x="21565" y="714"/>
                      <a:pt x="12920" y="4022"/>
                      <a:pt x="5838" y="9644"/>
                    </a:cubicBezTo>
                    <a:cubicBezTo>
                      <a:pt x="592" y="14206"/>
                      <a:pt x="-1005" y="18654"/>
                      <a:pt x="592" y="205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1BB4AE0F-A052-497C-A9A7-A8B5A0C2F2B1}"/>
                  </a:ext>
                </a:extLst>
              </p:cNvPr>
              <p:cNvSpPr/>
              <p:nvPr/>
            </p:nvSpPr>
            <p:spPr>
              <a:xfrm>
                <a:off x="9410176" y="2375038"/>
                <a:ext cx="82687" cy="126455"/>
              </a:xfrm>
              <a:custGeom>
                <a:avLst/>
                <a:gdLst>
                  <a:gd name="connsiteX0" fmla="*/ 0 w 82687"/>
                  <a:gd name="connsiteY0" fmla="*/ 4994 h 126455"/>
                  <a:gd name="connsiteX1" fmla="*/ 82683 w 82687"/>
                  <a:gd name="connsiteY1" fmla="*/ 59623 h 126455"/>
                  <a:gd name="connsiteX2" fmla="*/ 228 w 82687"/>
                  <a:gd name="connsiteY2" fmla="*/ 123602 h 126455"/>
                  <a:gd name="connsiteX3" fmla="*/ 0 w 82687"/>
                  <a:gd name="connsiteY3" fmla="*/ 4994 h 12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87" h="126455">
                    <a:moveTo>
                      <a:pt x="0" y="4994"/>
                    </a:moveTo>
                    <a:cubicBezTo>
                      <a:pt x="2053" y="3968"/>
                      <a:pt x="81999" y="-22947"/>
                      <a:pt x="82683" y="59623"/>
                    </a:cubicBezTo>
                    <a:cubicBezTo>
                      <a:pt x="83368" y="142192"/>
                      <a:pt x="456" y="125997"/>
                      <a:pt x="228" y="123602"/>
                    </a:cubicBezTo>
                    <a:cubicBezTo>
                      <a:pt x="0" y="121207"/>
                      <a:pt x="0" y="4994"/>
                      <a:pt x="0" y="4994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9AFE84A6-743B-4C35-BDE4-D41831795268}"/>
                  </a:ext>
                </a:extLst>
              </p:cNvPr>
              <p:cNvSpPr/>
              <p:nvPr/>
            </p:nvSpPr>
            <p:spPr>
              <a:xfrm>
                <a:off x="9435278" y="2401028"/>
                <a:ext cx="36258" cy="72162"/>
              </a:xfrm>
              <a:custGeom>
                <a:avLst/>
                <a:gdLst>
                  <a:gd name="connsiteX0" fmla="*/ 102 w 36258"/>
                  <a:gd name="connsiteY0" fmla="*/ 66021 h 72162"/>
                  <a:gd name="connsiteX1" fmla="*/ 3980 w 36258"/>
                  <a:gd name="connsiteY1" fmla="*/ 68188 h 72162"/>
                  <a:gd name="connsiteX2" fmla="*/ 14700 w 36258"/>
                  <a:gd name="connsiteY2" fmla="*/ 68188 h 72162"/>
                  <a:gd name="connsiteX3" fmla="*/ 30895 w 36258"/>
                  <a:gd name="connsiteY3" fmla="*/ 36027 h 72162"/>
                  <a:gd name="connsiteX4" fmla="*/ 26675 w 36258"/>
                  <a:gd name="connsiteY4" fmla="*/ 15499 h 72162"/>
                  <a:gd name="connsiteX5" fmla="*/ 15271 w 36258"/>
                  <a:gd name="connsiteY5" fmla="*/ 4094 h 72162"/>
                  <a:gd name="connsiteX6" fmla="*/ 6831 w 36258"/>
                  <a:gd name="connsiteY6" fmla="*/ 8086 h 72162"/>
                  <a:gd name="connsiteX7" fmla="*/ 5919 w 36258"/>
                  <a:gd name="connsiteY7" fmla="*/ 12191 h 72162"/>
                  <a:gd name="connsiteX8" fmla="*/ 4664 w 36258"/>
                  <a:gd name="connsiteY8" fmla="*/ 7401 h 72162"/>
                  <a:gd name="connsiteX9" fmla="*/ 7857 w 36258"/>
                  <a:gd name="connsiteY9" fmla="*/ 2269 h 72162"/>
                  <a:gd name="connsiteX10" fmla="*/ 15841 w 36258"/>
                  <a:gd name="connsiteY10" fmla="*/ 103 h 72162"/>
                  <a:gd name="connsiteX11" fmla="*/ 31009 w 36258"/>
                  <a:gd name="connsiteY11" fmla="*/ 12762 h 72162"/>
                  <a:gd name="connsiteX12" fmla="*/ 36255 w 36258"/>
                  <a:gd name="connsiteY12" fmla="*/ 35571 h 72162"/>
                  <a:gd name="connsiteX13" fmla="*/ 15499 w 36258"/>
                  <a:gd name="connsiteY13" fmla="*/ 71495 h 72162"/>
                  <a:gd name="connsiteX14" fmla="*/ 2383 w 36258"/>
                  <a:gd name="connsiteY14" fmla="*/ 69443 h 72162"/>
                  <a:gd name="connsiteX15" fmla="*/ 102 w 36258"/>
                  <a:gd name="connsiteY15" fmla="*/ 66021 h 7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258" h="72162">
                    <a:moveTo>
                      <a:pt x="102" y="66021"/>
                    </a:moveTo>
                    <a:cubicBezTo>
                      <a:pt x="102" y="66021"/>
                      <a:pt x="1585" y="67047"/>
                      <a:pt x="3980" y="68188"/>
                    </a:cubicBezTo>
                    <a:cubicBezTo>
                      <a:pt x="7424" y="69522"/>
                      <a:pt x="11256" y="69522"/>
                      <a:pt x="14700" y="68188"/>
                    </a:cubicBezTo>
                    <a:cubicBezTo>
                      <a:pt x="25546" y="61208"/>
                      <a:pt x="31750" y="48891"/>
                      <a:pt x="30895" y="36027"/>
                    </a:cubicBezTo>
                    <a:cubicBezTo>
                      <a:pt x="31032" y="28956"/>
                      <a:pt x="29595" y="21942"/>
                      <a:pt x="26675" y="15499"/>
                    </a:cubicBezTo>
                    <a:cubicBezTo>
                      <a:pt x="25067" y="10002"/>
                      <a:pt x="20768" y="5702"/>
                      <a:pt x="15271" y="4094"/>
                    </a:cubicBezTo>
                    <a:cubicBezTo>
                      <a:pt x="11872" y="3307"/>
                      <a:pt x="8382" y="4961"/>
                      <a:pt x="6831" y="8086"/>
                    </a:cubicBezTo>
                    <a:cubicBezTo>
                      <a:pt x="5805" y="10481"/>
                      <a:pt x="6261" y="12077"/>
                      <a:pt x="5919" y="12191"/>
                    </a:cubicBezTo>
                    <a:cubicBezTo>
                      <a:pt x="5577" y="12305"/>
                      <a:pt x="4094" y="10823"/>
                      <a:pt x="4664" y="7401"/>
                    </a:cubicBezTo>
                    <a:cubicBezTo>
                      <a:pt x="5166" y="5394"/>
                      <a:pt x="6284" y="3604"/>
                      <a:pt x="7857" y="2269"/>
                    </a:cubicBezTo>
                    <a:cubicBezTo>
                      <a:pt x="10104" y="479"/>
                      <a:pt x="12990" y="-297"/>
                      <a:pt x="15841" y="103"/>
                    </a:cubicBezTo>
                    <a:cubicBezTo>
                      <a:pt x="22763" y="1368"/>
                      <a:pt x="28523" y="6170"/>
                      <a:pt x="31009" y="12762"/>
                    </a:cubicBezTo>
                    <a:cubicBezTo>
                      <a:pt x="34556" y="19832"/>
                      <a:pt x="36346" y="27656"/>
                      <a:pt x="36255" y="35571"/>
                    </a:cubicBezTo>
                    <a:cubicBezTo>
                      <a:pt x="36255" y="52221"/>
                      <a:pt x="27473" y="67960"/>
                      <a:pt x="15499" y="71495"/>
                    </a:cubicBezTo>
                    <a:cubicBezTo>
                      <a:pt x="11039" y="72864"/>
                      <a:pt x="6204" y="72100"/>
                      <a:pt x="2383" y="69443"/>
                    </a:cubicBezTo>
                    <a:cubicBezTo>
                      <a:pt x="216" y="68074"/>
                      <a:pt x="-240" y="66249"/>
                      <a:pt x="102" y="66021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6CFB2C80-D770-44B0-9A5B-AD6FE84430A9}"/>
                  </a:ext>
                </a:extLst>
              </p:cNvPr>
              <p:cNvSpPr/>
              <p:nvPr/>
            </p:nvSpPr>
            <p:spPr>
              <a:xfrm>
                <a:off x="9051227" y="2039696"/>
                <a:ext cx="398887" cy="401640"/>
              </a:xfrm>
              <a:custGeom>
                <a:avLst/>
                <a:gdLst>
                  <a:gd name="connsiteX0" fmla="*/ 2670 w 398887"/>
                  <a:gd name="connsiteY0" fmla="*/ 94111 h 401640"/>
                  <a:gd name="connsiteX1" fmla="*/ 62202 w 398887"/>
                  <a:gd name="connsiteY1" fmla="*/ 28534 h 401640"/>
                  <a:gd name="connsiteX2" fmla="*/ 233271 w 398887"/>
                  <a:gd name="connsiteY2" fmla="*/ 5041 h 401640"/>
                  <a:gd name="connsiteX3" fmla="*/ 361914 w 398887"/>
                  <a:gd name="connsiteY3" fmla="*/ 98216 h 401640"/>
                  <a:gd name="connsiteX4" fmla="*/ 398523 w 398887"/>
                  <a:gd name="connsiteY4" fmla="*/ 264039 h 401640"/>
                  <a:gd name="connsiteX5" fmla="*/ 387119 w 398887"/>
                  <a:gd name="connsiteY5" fmla="*/ 314562 h 401640"/>
                  <a:gd name="connsiteX6" fmla="*/ 354502 w 398887"/>
                  <a:gd name="connsiteY6" fmla="*/ 369532 h 401640"/>
                  <a:gd name="connsiteX7" fmla="*/ 345948 w 398887"/>
                  <a:gd name="connsiteY7" fmla="*/ 394736 h 401640"/>
                  <a:gd name="connsiteX8" fmla="*/ 303751 w 398887"/>
                  <a:gd name="connsiteY8" fmla="*/ 380594 h 401640"/>
                  <a:gd name="connsiteX9" fmla="*/ 281968 w 398887"/>
                  <a:gd name="connsiteY9" fmla="*/ 272593 h 401640"/>
                  <a:gd name="connsiteX10" fmla="*/ 287100 w 398887"/>
                  <a:gd name="connsiteY10" fmla="*/ 194015 h 401640"/>
                  <a:gd name="connsiteX11" fmla="*/ 300900 w 398887"/>
                  <a:gd name="connsiteY11" fmla="*/ 153187 h 401640"/>
                  <a:gd name="connsiteX12" fmla="*/ 295084 w 398887"/>
                  <a:gd name="connsiteY12" fmla="*/ 112016 h 401640"/>
                  <a:gd name="connsiteX13" fmla="*/ 288355 w 398887"/>
                  <a:gd name="connsiteY13" fmla="*/ 105173 h 401640"/>
                  <a:gd name="connsiteX14" fmla="*/ 202820 w 398887"/>
                  <a:gd name="connsiteY14" fmla="*/ 88979 h 401640"/>
                  <a:gd name="connsiteX15" fmla="*/ 56157 w 398887"/>
                  <a:gd name="connsiteY15" fmla="*/ 114297 h 401640"/>
                  <a:gd name="connsiteX16" fmla="*/ 19092 w 398887"/>
                  <a:gd name="connsiteY16" fmla="*/ 76776 h 40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887" h="401640">
                    <a:moveTo>
                      <a:pt x="2670" y="94111"/>
                    </a:moveTo>
                    <a:cubicBezTo>
                      <a:pt x="-10788" y="86812"/>
                      <a:pt x="29357" y="43474"/>
                      <a:pt x="62202" y="28534"/>
                    </a:cubicBezTo>
                    <a:cubicBezTo>
                      <a:pt x="111812" y="5725"/>
                      <a:pt x="187652" y="-7960"/>
                      <a:pt x="233271" y="5041"/>
                    </a:cubicBezTo>
                    <a:cubicBezTo>
                      <a:pt x="288469" y="20665"/>
                      <a:pt x="334316" y="48036"/>
                      <a:pt x="361914" y="98216"/>
                    </a:cubicBezTo>
                    <a:cubicBezTo>
                      <a:pt x="388613" y="149263"/>
                      <a:pt x="401249" y="206492"/>
                      <a:pt x="398523" y="264039"/>
                    </a:cubicBezTo>
                    <a:cubicBezTo>
                      <a:pt x="399299" y="281591"/>
                      <a:pt x="395353" y="299040"/>
                      <a:pt x="387119" y="314562"/>
                    </a:cubicBezTo>
                    <a:cubicBezTo>
                      <a:pt x="375714" y="332809"/>
                      <a:pt x="353475" y="344328"/>
                      <a:pt x="354502" y="369532"/>
                    </a:cubicBezTo>
                    <a:cubicBezTo>
                      <a:pt x="355175" y="378747"/>
                      <a:pt x="352084" y="387836"/>
                      <a:pt x="345948" y="394736"/>
                    </a:cubicBezTo>
                    <a:cubicBezTo>
                      <a:pt x="330780" y="410817"/>
                      <a:pt x="312305" y="395762"/>
                      <a:pt x="303751" y="380594"/>
                    </a:cubicBezTo>
                    <a:cubicBezTo>
                      <a:pt x="285618" y="348205"/>
                      <a:pt x="283565" y="309658"/>
                      <a:pt x="281968" y="272593"/>
                    </a:cubicBezTo>
                    <a:cubicBezTo>
                      <a:pt x="279379" y="246294"/>
                      <a:pt x="281113" y="219755"/>
                      <a:pt x="287100" y="194015"/>
                    </a:cubicBezTo>
                    <a:cubicBezTo>
                      <a:pt x="291206" y="180216"/>
                      <a:pt x="297707" y="167214"/>
                      <a:pt x="300900" y="153187"/>
                    </a:cubicBezTo>
                    <a:cubicBezTo>
                      <a:pt x="305097" y="139273"/>
                      <a:pt x="302975" y="124219"/>
                      <a:pt x="295084" y="112016"/>
                    </a:cubicBezTo>
                    <a:cubicBezTo>
                      <a:pt x="293054" y="109530"/>
                      <a:pt x="290807" y="107249"/>
                      <a:pt x="288355" y="105173"/>
                    </a:cubicBezTo>
                    <a:cubicBezTo>
                      <a:pt x="264839" y="84770"/>
                      <a:pt x="232164" y="78578"/>
                      <a:pt x="202820" y="88979"/>
                    </a:cubicBezTo>
                    <a:cubicBezTo>
                      <a:pt x="156290" y="105515"/>
                      <a:pt x="77370" y="130035"/>
                      <a:pt x="56157" y="114297"/>
                    </a:cubicBezTo>
                    <a:cubicBezTo>
                      <a:pt x="41331" y="104500"/>
                      <a:pt x="28706" y="91727"/>
                      <a:pt x="19092" y="767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图形 4">
              <a:extLst>
                <a:ext uri="{FF2B5EF4-FFF2-40B4-BE49-F238E27FC236}">
                  <a16:creationId xmlns:a16="http://schemas.microsoft.com/office/drawing/2014/main" id="{C083FE44-7D4A-4C49-A584-498B5A56E183}"/>
                </a:ext>
              </a:extLst>
            </p:cNvPr>
            <p:cNvGrpSpPr/>
            <p:nvPr/>
          </p:nvGrpSpPr>
          <p:grpSpPr>
            <a:xfrm>
              <a:off x="9897869" y="3746175"/>
              <a:ext cx="1312295" cy="2213512"/>
              <a:chOff x="9897869" y="3746175"/>
              <a:chExt cx="1312295" cy="2213512"/>
            </a:xfrm>
          </p:grpSpPr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4B5CC307-9622-4528-B3F9-1E51AC7620A4}"/>
                  </a:ext>
                </a:extLst>
              </p:cNvPr>
              <p:cNvSpPr/>
              <p:nvPr/>
            </p:nvSpPr>
            <p:spPr>
              <a:xfrm>
                <a:off x="9978696" y="5498046"/>
                <a:ext cx="1230522" cy="461640"/>
              </a:xfrm>
              <a:custGeom>
                <a:avLst/>
                <a:gdLst>
                  <a:gd name="connsiteX0" fmla="*/ 1193719 w 1230522"/>
                  <a:gd name="connsiteY0" fmla="*/ 55316 h 461640"/>
                  <a:gd name="connsiteX1" fmla="*/ 1093473 w 1230522"/>
                  <a:gd name="connsiteY1" fmla="*/ 21102 h 461640"/>
                  <a:gd name="connsiteX2" fmla="*/ 747571 w 1230522"/>
                  <a:gd name="connsiteY2" fmla="*/ 4 h 461640"/>
                  <a:gd name="connsiteX3" fmla="*/ 0 w 1230522"/>
                  <a:gd name="connsiteY3" fmla="*/ 114848 h 461640"/>
                  <a:gd name="connsiteX4" fmla="*/ 69796 w 1230522"/>
                  <a:gd name="connsiteY4" fmla="*/ 219428 h 461640"/>
                  <a:gd name="connsiteX5" fmla="*/ 194448 w 1230522"/>
                  <a:gd name="connsiteY5" fmla="*/ 258660 h 461640"/>
                  <a:gd name="connsiteX6" fmla="*/ 486748 w 1230522"/>
                  <a:gd name="connsiteY6" fmla="*/ 315683 h 461640"/>
                  <a:gd name="connsiteX7" fmla="*/ 535332 w 1230522"/>
                  <a:gd name="connsiteY7" fmla="*/ 342370 h 461640"/>
                  <a:gd name="connsiteX8" fmla="*/ 473405 w 1230522"/>
                  <a:gd name="connsiteY8" fmla="*/ 404411 h 461640"/>
                  <a:gd name="connsiteX9" fmla="*/ 380229 w 1230522"/>
                  <a:gd name="connsiteY9" fmla="*/ 436800 h 461640"/>
                  <a:gd name="connsiteX10" fmla="*/ 926282 w 1230522"/>
                  <a:gd name="connsiteY10" fmla="*/ 413991 h 461640"/>
                  <a:gd name="connsiteX11" fmla="*/ 1117765 w 1230522"/>
                  <a:gd name="connsiteY11" fmla="*/ 335299 h 461640"/>
                  <a:gd name="connsiteX12" fmla="*/ 1229416 w 1230522"/>
                  <a:gd name="connsiteY12" fmla="*/ 166967 h 461640"/>
                  <a:gd name="connsiteX13" fmla="*/ 1193719 w 1230522"/>
                  <a:gd name="connsiteY13" fmla="*/ 55316 h 46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522" h="461640">
                    <a:moveTo>
                      <a:pt x="1193719" y="55316"/>
                    </a:moveTo>
                    <a:cubicBezTo>
                      <a:pt x="1166805" y="31709"/>
                      <a:pt x="1129055" y="25664"/>
                      <a:pt x="1093473" y="21102"/>
                    </a:cubicBezTo>
                    <a:cubicBezTo>
                      <a:pt x="978731" y="6858"/>
                      <a:pt x="863203" y="-190"/>
                      <a:pt x="747571" y="4"/>
                    </a:cubicBezTo>
                    <a:lnTo>
                      <a:pt x="0" y="114848"/>
                    </a:lnTo>
                    <a:cubicBezTo>
                      <a:pt x="912" y="158642"/>
                      <a:pt x="32047" y="197303"/>
                      <a:pt x="69796" y="219428"/>
                    </a:cubicBezTo>
                    <a:cubicBezTo>
                      <a:pt x="107545" y="241553"/>
                      <a:pt x="151453" y="250335"/>
                      <a:pt x="194448" y="258660"/>
                    </a:cubicBezTo>
                    <a:lnTo>
                      <a:pt x="486748" y="315683"/>
                    </a:lnTo>
                    <a:cubicBezTo>
                      <a:pt x="505680" y="319333"/>
                      <a:pt x="527234" y="324921"/>
                      <a:pt x="535332" y="342370"/>
                    </a:cubicBezTo>
                    <a:cubicBezTo>
                      <a:pt x="549930" y="373618"/>
                      <a:pt x="507733" y="401560"/>
                      <a:pt x="473405" y="404411"/>
                    </a:cubicBezTo>
                    <a:cubicBezTo>
                      <a:pt x="439077" y="407262"/>
                      <a:pt x="396538" y="406464"/>
                      <a:pt x="380229" y="436800"/>
                    </a:cubicBezTo>
                    <a:cubicBezTo>
                      <a:pt x="558825" y="481506"/>
                      <a:pt x="748142" y="460978"/>
                      <a:pt x="926282" y="413991"/>
                    </a:cubicBezTo>
                    <a:cubicBezTo>
                      <a:pt x="993455" y="396542"/>
                      <a:pt x="1060742" y="374873"/>
                      <a:pt x="1117765" y="335299"/>
                    </a:cubicBezTo>
                    <a:cubicBezTo>
                      <a:pt x="1174788" y="295725"/>
                      <a:pt x="1220406" y="235851"/>
                      <a:pt x="1229416" y="166967"/>
                    </a:cubicBezTo>
                    <a:cubicBezTo>
                      <a:pt x="1234092" y="126937"/>
                      <a:pt x="1224284" y="82231"/>
                      <a:pt x="1193719" y="55316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AF9F5E33-D795-4B19-AF5B-45DB34D939DB}"/>
                  </a:ext>
                </a:extLst>
              </p:cNvPr>
              <p:cNvSpPr/>
              <p:nvPr/>
            </p:nvSpPr>
            <p:spPr>
              <a:xfrm>
                <a:off x="10528215" y="3892724"/>
                <a:ext cx="409493" cy="698786"/>
              </a:xfrm>
              <a:custGeom>
                <a:avLst/>
                <a:gdLst>
                  <a:gd name="connsiteX0" fmla="*/ 7937 w 409493"/>
                  <a:gd name="connsiteY0" fmla="*/ 138809 h 698786"/>
                  <a:gd name="connsiteX1" fmla="*/ 169997 w 409493"/>
                  <a:gd name="connsiteY1" fmla="*/ 813 h 698786"/>
                  <a:gd name="connsiteX2" fmla="*/ 409493 w 409493"/>
                  <a:gd name="connsiteY2" fmla="*/ 51335 h 698786"/>
                  <a:gd name="connsiteX3" fmla="*/ 407896 w 409493"/>
                  <a:gd name="connsiteY3" fmla="*/ 91366 h 698786"/>
                  <a:gd name="connsiteX4" fmla="*/ 383377 w 409493"/>
                  <a:gd name="connsiteY4" fmla="*/ 587580 h 698786"/>
                  <a:gd name="connsiteX5" fmla="*/ 383377 w 409493"/>
                  <a:gd name="connsiteY5" fmla="*/ 587580 h 698786"/>
                  <a:gd name="connsiteX6" fmla="*/ 231125 w 409493"/>
                  <a:gd name="connsiteY6" fmla="*/ 697976 h 698786"/>
                  <a:gd name="connsiteX7" fmla="*/ 112517 w 409493"/>
                  <a:gd name="connsiteY7" fmla="*/ 596818 h 698786"/>
                  <a:gd name="connsiteX8" fmla="*/ 116395 w 409493"/>
                  <a:gd name="connsiteY8" fmla="*/ 527021 h 698786"/>
                  <a:gd name="connsiteX9" fmla="*/ 4174 w 409493"/>
                  <a:gd name="connsiteY9" fmla="*/ 384692 h 698786"/>
                  <a:gd name="connsiteX10" fmla="*/ 7937 w 409493"/>
                  <a:gd name="connsiteY10" fmla="*/ 138809 h 69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493" h="698786">
                    <a:moveTo>
                      <a:pt x="7937" y="138809"/>
                    </a:moveTo>
                    <a:cubicBezTo>
                      <a:pt x="14096" y="64337"/>
                      <a:pt x="95867" y="-8539"/>
                      <a:pt x="169997" y="813"/>
                    </a:cubicBezTo>
                    <a:lnTo>
                      <a:pt x="409493" y="51335"/>
                    </a:lnTo>
                    <a:lnTo>
                      <a:pt x="407896" y="91366"/>
                    </a:lnTo>
                    <a:lnTo>
                      <a:pt x="383377" y="587580"/>
                    </a:lnTo>
                    <a:lnTo>
                      <a:pt x="383377" y="587580"/>
                    </a:lnTo>
                    <a:cubicBezTo>
                      <a:pt x="383377" y="587580"/>
                      <a:pt x="366156" y="709837"/>
                      <a:pt x="231125" y="697976"/>
                    </a:cubicBezTo>
                    <a:cubicBezTo>
                      <a:pt x="109894" y="687484"/>
                      <a:pt x="112517" y="596932"/>
                      <a:pt x="112517" y="596818"/>
                    </a:cubicBezTo>
                    <a:lnTo>
                      <a:pt x="116395" y="527021"/>
                    </a:lnTo>
                    <a:cubicBezTo>
                      <a:pt x="116395" y="527021"/>
                      <a:pt x="21509" y="509344"/>
                      <a:pt x="4174" y="384692"/>
                    </a:cubicBezTo>
                    <a:cubicBezTo>
                      <a:pt x="-3923" y="322765"/>
                      <a:pt x="1095" y="221720"/>
                      <a:pt x="7937" y="138809"/>
                    </a:cubicBez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0AD0B0F9-17BB-4AA7-8366-39641DC97C32}"/>
                  </a:ext>
                </a:extLst>
              </p:cNvPr>
              <p:cNvSpPr/>
              <p:nvPr/>
            </p:nvSpPr>
            <p:spPr>
              <a:xfrm>
                <a:off x="10476290" y="3746175"/>
                <a:ext cx="583098" cy="665536"/>
              </a:xfrm>
              <a:custGeom>
                <a:avLst/>
                <a:gdLst>
                  <a:gd name="connsiteX0" fmla="*/ 574780 w 583098"/>
                  <a:gd name="connsiteY0" fmla="*/ 181576 h 665536"/>
                  <a:gd name="connsiteX1" fmla="*/ 501334 w 583098"/>
                  <a:gd name="connsiteY1" fmla="*/ 109271 h 665536"/>
                  <a:gd name="connsiteX2" fmla="*/ 358777 w 583098"/>
                  <a:gd name="connsiteY2" fmla="*/ 31035 h 665536"/>
                  <a:gd name="connsiteX3" fmla="*/ 231387 w 583098"/>
                  <a:gd name="connsiteY3" fmla="*/ 3322 h 665536"/>
                  <a:gd name="connsiteX4" fmla="*/ 169803 w 583098"/>
                  <a:gd name="connsiteY4" fmla="*/ 4804 h 665536"/>
                  <a:gd name="connsiteX5" fmla="*/ 132624 w 583098"/>
                  <a:gd name="connsiteY5" fmla="*/ 56467 h 665536"/>
                  <a:gd name="connsiteX6" fmla="*/ 42014 w 583098"/>
                  <a:gd name="connsiteY6" fmla="*/ 83359 h 665536"/>
                  <a:gd name="connsiteX7" fmla="*/ 39790 w 583098"/>
                  <a:gd name="connsiteY7" fmla="*/ 142572 h 665536"/>
                  <a:gd name="connsiteX8" fmla="*/ 5303 w 583098"/>
                  <a:gd name="connsiteY8" fmla="*/ 228665 h 665536"/>
                  <a:gd name="connsiteX9" fmla="*/ 34316 w 583098"/>
                  <a:gd name="connsiteY9" fmla="*/ 260495 h 665536"/>
                  <a:gd name="connsiteX10" fmla="*/ 14586 w 583098"/>
                  <a:gd name="connsiteY10" fmla="*/ 298815 h 665536"/>
                  <a:gd name="connsiteX11" fmla="*/ 54958 w 583098"/>
                  <a:gd name="connsiteY11" fmla="*/ 328467 h 665536"/>
                  <a:gd name="connsiteX12" fmla="*/ 78338 w 583098"/>
                  <a:gd name="connsiteY12" fmla="*/ 424151 h 665536"/>
                  <a:gd name="connsiteX13" fmla="*/ 105138 w 583098"/>
                  <a:gd name="connsiteY13" fmla="*/ 418221 h 665536"/>
                  <a:gd name="connsiteX14" fmla="*/ 150757 w 583098"/>
                  <a:gd name="connsiteY14" fmla="*/ 428599 h 665536"/>
                  <a:gd name="connsiteX15" fmla="*/ 127948 w 583098"/>
                  <a:gd name="connsiteY15" fmla="*/ 511625 h 665536"/>
                  <a:gd name="connsiteX16" fmla="*/ 302666 w 583098"/>
                  <a:gd name="connsiteY16" fmla="*/ 665359 h 665536"/>
                  <a:gd name="connsiteX17" fmla="*/ 516274 w 583098"/>
                  <a:gd name="connsiteY17" fmla="*/ 527477 h 665536"/>
                  <a:gd name="connsiteX18" fmla="*/ 580596 w 583098"/>
                  <a:gd name="connsiteY18" fmla="*/ 269163 h 665536"/>
                  <a:gd name="connsiteX19" fmla="*/ 574780 w 583098"/>
                  <a:gd name="connsiteY19" fmla="*/ 181576 h 66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098" h="665536">
                    <a:moveTo>
                      <a:pt x="574780" y="181576"/>
                    </a:moveTo>
                    <a:cubicBezTo>
                      <a:pt x="561209" y="149415"/>
                      <a:pt x="530530" y="128430"/>
                      <a:pt x="501334" y="109271"/>
                    </a:cubicBezTo>
                    <a:cubicBezTo>
                      <a:pt x="455716" y="79504"/>
                      <a:pt x="410098" y="49282"/>
                      <a:pt x="358777" y="31035"/>
                    </a:cubicBezTo>
                    <a:cubicBezTo>
                      <a:pt x="317299" y="17749"/>
                      <a:pt x="274645" y="8465"/>
                      <a:pt x="231387" y="3322"/>
                    </a:cubicBezTo>
                    <a:cubicBezTo>
                      <a:pt x="211076" y="-1559"/>
                      <a:pt x="189852" y="-1058"/>
                      <a:pt x="169803" y="4804"/>
                    </a:cubicBezTo>
                    <a:cubicBezTo>
                      <a:pt x="148579" y="13529"/>
                      <a:pt x="134163" y="33567"/>
                      <a:pt x="132624" y="56467"/>
                    </a:cubicBezTo>
                    <a:cubicBezTo>
                      <a:pt x="100177" y="38870"/>
                      <a:pt x="59612" y="50913"/>
                      <a:pt x="42014" y="83359"/>
                    </a:cubicBezTo>
                    <a:cubicBezTo>
                      <a:pt x="32092" y="101675"/>
                      <a:pt x="31259" y="123560"/>
                      <a:pt x="39790" y="142572"/>
                    </a:cubicBezTo>
                    <a:cubicBezTo>
                      <a:pt x="6500" y="156828"/>
                      <a:pt x="-8942" y="195364"/>
                      <a:pt x="5303" y="228665"/>
                    </a:cubicBezTo>
                    <a:cubicBezTo>
                      <a:pt x="11119" y="242237"/>
                      <a:pt x="21338" y="253448"/>
                      <a:pt x="34316" y="260495"/>
                    </a:cubicBezTo>
                    <a:cubicBezTo>
                      <a:pt x="20197" y="267715"/>
                      <a:pt x="12260" y="283134"/>
                      <a:pt x="14586" y="298815"/>
                    </a:cubicBezTo>
                    <a:cubicBezTo>
                      <a:pt x="18646" y="317462"/>
                      <a:pt x="35947" y="330166"/>
                      <a:pt x="54958" y="328467"/>
                    </a:cubicBezTo>
                    <a:cubicBezTo>
                      <a:pt x="59817" y="361004"/>
                      <a:pt x="67640" y="393040"/>
                      <a:pt x="78338" y="424151"/>
                    </a:cubicBezTo>
                    <a:cubicBezTo>
                      <a:pt x="82443" y="437267"/>
                      <a:pt x="96585" y="462015"/>
                      <a:pt x="105138" y="418221"/>
                    </a:cubicBezTo>
                    <a:cubicBezTo>
                      <a:pt x="107305" y="406817"/>
                      <a:pt x="142203" y="391648"/>
                      <a:pt x="150757" y="428599"/>
                    </a:cubicBezTo>
                    <a:cubicBezTo>
                      <a:pt x="161135" y="475016"/>
                      <a:pt x="125553" y="503414"/>
                      <a:pt x="127948" y="511625"/>
                    </a:cubicBezTo>
                    <a:cubicBezTo>
                      <a:pt x="149275" y="591457"/>
                      <a:pt x="219755" y="661709"/>
                      <a:pt x="302666" y="665359"/>
                    </a:cubicBezTo>
                    <a:cubicBezTo>
                      <a:pt x="391964" y="669350"/>
                      <a:pt x="473735" y="605713"/>
                      <a:pt x="516274" y="527477"/>
                    </a:cubicBezTo>
                    <a:cubicBezTo>
                      <a:pt x="558813" y="449242"/>
                      <a:pt x="571131" y="358005"/>
                      <a:pt x="580596" y="269163"/>
                    </a:cubicBezTo>
                    <a:cubicBezTo>
                      <a:pt x="583447" y="239511"/>
                      <a:pt x="586185" y="208605"/>
                      <a:pt x="574780" y="1815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2B875AE5-09FC-4D61-93CE-F271291B5D23}"/>
                  </a:ext>
                </a:extLst>
              </p:cNvPr>
              <p:cNvSpPr/>
              <p:nvPr/>
            </p:nvSpPr>
            <p:spPr>
              <a:xfrm>
                <a:off x="9897869" y="5220348"/>
                <a:ext cx="1284887" cy="528489"/>
              </a:xfrm>
              <a:custGeom>
                <a:avLst/>
                <a:gdLst>
                  <a:gd name="connsiteX0" fmla="*/ 119032 w 1284887"/>
                  <a:gd name="connsiteY0" fmla="*/ 448087 h 528489"/>
                  <a:gd name="connsiteX1" fmla="*/ 50604 w 1284887"/>
                  <a:gd name="connsiteY1" fmla="*/ 412048 h 528489"/>
                  <a:gd name="connsiteX2" fmla="*/ 13996 w 1284887"/>
                  <a:gd name="connsiteY2" fmla="*/ 232197 h 528489"/>
                  <a:gd name="connsiteX3" fmla="*/ 676831 w 1284887"/>
                  <a:gd name="connsiteY3" fmla="*/ 0 h 528489"/>
                  <a:gd name="connsiteX4" fmla="*/ 1281275 w 1284887"/>
                  <a:gd name="connsiteY4" fmla="*/ 167990 h 528489"/>
                  <a:gd name="connsiteX5" fmla="*/ 1195170 w 1284887"/>
                  <a:gd name="connsiteY5" fmla="*/ 438393 h 528489"/>
                  <a:gd name="connsiteX6" fmla="*/ 1026610 w 1284887"/>
                  <a:gd name="connsiteY6" fmla="*/ 438393 h 528489"/>
                  <a:gd name="connsiteX7" fmla="*/ 731345 w 1284887"/>
                  <a:gd name="connsiteY7" fmla="*/ 442955 h 528489"/>
                  <a:gd name="connsiteX8" fmla="*/ 664172 w 1284887"/>
                  <a:gd name="connsiteY8" fmla="*/ 528489 h 5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4887" h="528489">
                    <a:moveTo>
                      <a:pt x="119032" y="448087"/>
                    </a:moveTo>
                    <a:cubicBezTo>
                      <a:pt x="92722" y="444414"/>
                      <a:pt x="68521" y="431664"/>
                      <a:pt x="50604" y="412048"/>
                    </a:cubicBezTo>
                    <a:cubicBezTo>
                      <a:pt x="18102" y="376010"/>
                      <a:pt x="-21587" y="311117"/>
                      <a:pt x="13996" y="232197"/>
                    </a:cubicBezTo>
                    <a:cubicBezTo>
                      <a:pt x="68966" y="109940"/>
                      <a:pt x="676831" y="0"/>
                      <a:pt x="676831" y="0"/>
                    </a:cubicBezTo>
                    <a:lnTo>
                      <a:pt x="1281275" y="167990"/>
                    </a:lnTo>
                    <a:cubicBezTo>
                      <a:pt x="1281275" y="167990"/>
                      <a:pt x="1311840" y="396082"/>
                      <a:pt x="1195170" y="438393"/>
                    </a:cubicBezTo>
                    <a:cubicBezTo>
                      <a:pt x="1118646" y="466334"/>
                      <a:pt x="1026610" y="438393"/>
                      <a:pt x="1026610" y="438393"/>
                    </a:cubicBezTo>
                    <a:cubicBezTo>
                      <a:pt x="1026610" y="438393"/>
                      <a:pt x="838320" y="452078"/>
                      <a:pt x="731345" y="442955"/>
                    </a:cubicBezTo>
                    <a:lnTo>
                      <a:pt x="664172" y="528489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71048601-0251-489F-814F-77504A7AD038}"/>
                  </a:ext>
                </a:extLst>
              </p:cNvPr>
              <p:cNvSpPr/>
              <p:nvPr/>
            </p:nvSpPr>
            <p:spPr>
              <a:xfrm>
                <a:off x="10562497" y="5616855"/>
                <a:ext cx="268008" cy="176004"/>
              </a:xfrm>
              <a:custGeom>
                <a:avLst/>
                <a:gdLst>
                  <a:gd name="connsiteX0" fmla="*/ 0 w 268008"/>
                  <a:gd name="connsiteY0" fmla="*/ 131982 h 176004"/>
                  <a:gd name="connsiteX1" fmla="*/ 268008 w 268008"/>
                  <a:gd name="connsiteY1" fmla="*/ 176004 h 176004"/>
                  <a:gd name="connsiteX2" fmla="*/ 262077 w 268008"/>
                  <a:gd name="connsiteY2" fmla="*/ 1856 h 176004"/>
                  <a:gd name="connsiteX3" fmla="*/ 258314 w 268008"/>
                  <a:gd name="connsiteY3" fmla="*/ 1856 h 176004"/>
                  <a:gd name="connsiteX4" fmla="*/ 150655 w 268008"/>
                  <a:gd name="connsiteY4" fmla="*/ 28999 h 176004"/>
                  <a:gd name="connsiteX5" fmla="*/ 134004 w 268008"/>
                  <a:gd name="connsiteY5" fmla="*/ 41886 h 176004"/>
                  <a:gd name="connsiteX6" fmla="*/ 67173 w 268008"/>
                  <a:gd name="connsiteY6" fmla="*/ 47018 h 17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008" h="176004">
                    <a:moveTo>
                      <a:pt x="0" y="131982"/>
                    </a:moveTo>
                    <a:lnTo>
                      <a:pt x="268008" y="176004"/>
                    </a:lnTo>
                    <a:lnTo>
                      <a:pt x="262077" y="1856"/>
                    </a:lnTo>
                    <a:lnTo>
                      <a:pt x="258314" y="1856"/>
                    </a:lnTo>
                    <a:cubicBezTo>
                      <a:pt x="220211" y="-4428"/>
                      <a:pt x="181219" y="5402"/>
                      <a:pt x="150655" y="28999"/>
                    </a:cubicBezTo>
                    <a:lnTo>
                      <a:pt x="134004" y="41886"/>
                    </a:lnTo>
                    <a:lnTo>
                      <a:pt x="67173" y="4701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561244AF-6BBB-45DE-89FF-7B416F630A07}"/>
                  </a:ext>
                </a:extLst>
              </p:cNvPr>
              <p:cNvSpPr/>
              <p:nvPr/>
            </p:nvSpPr>
            <p:spPr>
              <a:xfrm>
                <a:off x="10731234" y="5614103"/>
                <a:ext cx="387123" cy="198970"/>
              </a:xfrm>
              <a:custGeom>
                <a:avLst/>
                <a:gdLst>
                  <a:gd name="connsiteX0" fmla="*/ 245934 w 387123"/>
                  <a:gd name="connsiteY0" fmla="*/ 36085 h 198970"/>
                  <a:gd name="connsiteX1" fmla="*/ 167584 w 387123"/>
                  <a:gd name="connsiteY1" fmla="*/ 37453 h 198970"/>
                  <a:gd name="connsiteX2" fmla="*/ 93340 w 387123"/>
                  <a:gd name="connsiteY2" fmla="*/ 4608 h 198970"/>
                  <a:gd name="connsiteX3" fmla="*/ 17044 w 387123"/>
                  <a:gd name="connsiteY3" fmla="*/ 17039 h 198970"/>
                  <a:gd name="connsiteX4" fmla="*/ 1647 w 387123"/>
                  <a:gd name="connsiteY4" fmla="*/ 77483 h 198970"/>
                  <a:gd name="connsiteX5" fmla="*/ 70075 w 387123"/>
                  <a:gd name="connsiteY5" fmla="*/ 165527 h 198970"/>
                  <a:gd name="connsiteX6" fmla="*/ 180586 w 387123"/>
                  <a:gd name="connsiteY6" fmla="*/ 195635 h 198970"/>
                  <a:gd name="connsiteX7" fmla="*/ 320178 w 387123"/>
                  <a:gd name="connsiteY7" fmla="*/ 185371 h 198970"/>
                  <a:gd name="connsiteX8" fmla="*/ 382903 w 387123"/>
                  <a:gd name="connsiteY8" fmla="*/ 133936 h 198970"/>
                  <a:gd name="connsiteX9" fmla="*/ 342531 w 387123"/>
                  <a:gd name="connsiteY9" fmla="*/ 39962 h 198970"/>
                  <a:gd name="connsiteX10" fmla="*/ 246048 w 387123"/>
                  <a:gd name="connsiteY10" fmla="*/ 36085 h 19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123" h="198970">
                    <a:moveTo>
                      <a:pt x="245934" y="36085"/>
                    </a:moveTo>
                    <a:cubicBezTo>
                      <a:pt x="223125" y="50910"/>
                      <a:pt x="192903" y="47489"/>
                      <a:pt x="167584" y="37453"/>
                    </a:cubicBezTo>
                    <a:cubicBezTo>
                      <a:pt x="142266" y="27417"/>
                      <a:pt x="119229" y="12477"/>
                      <a:pt x="93340" y="4608"/>
                    </a:cubicBezTo>
                    <a:cubicBezTo>
                      <a:pt x="67452" y="-3261"/>
                      <a:pt x="36317" y="-2235"/>
                      <a:pt x="17044" y="17039"/>
                    </a:cubicBezTo>
                    <a:cubicBezTo>
                      <a:pt x="2594" y="33598"/>
                      <a:pt x="-3120" y="56031"/>
                      <a:pt x="1647" y="77483"/>
                    </a:cubicBezTo>
                    <a:cubicBezTo>
                      <a:pt x="10258" y="115529"/>
                      <a:pt x="35325" y="147792"/>
                      <a:pt x="70075" y="165527"/>
                    </a:cubicBezTo>
                    <a:cubicBezTo>
                      <a:pt x="104540" y="182839"/>
                      <a:pt x="142107" y="193069"/>
                      <a:pt x="180586" y="195635"/>
                    </a:cubicBezTo>
                    <a:cubicBezTo>
                      <a:pt x="227310" y="202375"/>
                      <a:pt x="274947" y="198874"/>
                      <a:pt x="320178" y="185371"/>
                    </a:cubicBezTo>
                    <a:cubicBezTo>
                      <a:pt x="346523" y="176247"/>
                      <a:pt x="372639" y="159938"/>
                      <a:pt x="382903" y="133936"/>
                    </a:cubicBezTo>
                    <a:cubicBezTo>
                      <a:pt x="396589" y="99722"/>
                      <a:pt x="375376" y="57525"/>
                      <a:pt x="342531" y="39962"/>
                    </a:cubicBezTo>
                    <a:cubicBezTo>
                      <a:pt x="313267" y="21874"/>
                      <a:pt x="276670" y="20403"/>
                      <a:pt x="246048" y="36085"/>
                    </a:cubicBezTo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EC70EC3B-3B52-40D6-A90A-41127816A485}"/>
                  </a:ext>
                </a:extLst>
              </p:cNvPr>
              <p:cNvSpPr/>
              <p:nvPr/>
            </p:nvSpPr>
            <p:spPr>
              <a:xfrm>
                <a:off x="10729141" y="5611503"/>
                <a:ext cx="391894" cy="204035"/>
              </a:xfrm>
              <a:custGeom>
                <a:avLst/>
                <a:gdLst>
                  <a:gd name="connsiteX0" fmla="*/ 248028 w 391894"/>
                  <a:gd name="connsiteY0" fmla="*/ 38685 h 204035"/>
                  <a:gd name="connsiteX1" fmla="*/ 250195 w 391894"/>
                  <a:gd name="connsiteY1" fmla="*/ 37544 h 204035"/>
                  <a:gd name="connsiteX2" fmla="*/ 257037 w 391894"/>
                  <a:gd name="connsiteY2" fmla="*/ 34465 h 204035"/>
                  <a:gd name="connsiteX3" fmla="*/ 284636 w 391894"/>
                  <a:gd name="connsiteY3" fmla="*/ 27280 h 204035"/>
                  <a:gd name="connsiteX4" fmla="*/ 329343 w 391894"/>
                  <a:gd name="connsiteY4" fmla="*/ 33553 h 204035"/>
                  <a:gd name="connsiteX5" fmla="*/ 354661 w 391894"/>
                  <a:gd name="connsiteY5" fmla="*/ 46668 h 204035"/>
                  <a:gd name="connsiteX6" fmla="*/ 377470 w 391894"/>
                  <a:gd name="connsiteY6" fmla="*/ 69477 h 204035"/>
                  <a:gd name="connsiteX7" fmla="*/ 390813 w 391894"/>
                  <a:gd name="connsiteY7" fmla="*/ 102094 h 204035"/>
                  <a:gd name="connsiteX8" fmla="*/ 386366 w 391894"/>
                  <a:gd name="connsiteY8" fmla="*/ 140300 h 204035"/>
                  <a:gd name="connsiteX9" fmla="*/ 321245 w 391894"/>
                  <a:gd name="connsiteY9" fmla="*/ 191050 h 204035"/>
                  <a:gd name="connsiteX10" fmla="*/ 230009 w 391894"/>
                  <a:gd name="connsiteY10" fmla="*/ 203937 h 204035"/>
                  <a:gd name="connsiteX11" fmla="*/ 131815 w 391894"/>
                  <a:gd name="connsiteY11" fmla="*/ 192533 h 204035"/>
                  <a:gd name="connsiteX12" fmla="*/ 42745 w 391894"/>
                  <a:gd name="connsiteY12" fmla="*/ 150108 h 204035"/>
                  <a:gd name="connsiteX13" fmla="*/ 206 w 391894"/>
                  <a:gd name="connsiteY13" fmla="*/ 69249 h 204035"/>
                  <a:gd name="connsiteX14" fmla="*/ 10128 w 391894"/>
                  <a:gd name="connsiteY14" fmla="*/ 26710 h 204035"/>
                  <a:gd name="connsiteX15" fmla="*/ 43315 w 391894"/>
                  <a:gd name="connsiteY15" fmla="*/ 2532 h 204035"/>
                  <a:gd name="connsiteX16" fmla="*/ 115050 w 391894"/>
                  <a:gd name="connsiteY16" fmla="*/ 11542 h 204035"/>
                  <a:gd name="connsiteX17" fmla="*/ 168766 w 391894"/>
                  <a:gd name="connsiteY17" fmla="*/ 37202 h 204035"/>
                  <a:gd name="connsiteX18" fmla="*/ 211875 w 391894"/>
                  <a:gd name="connsiteY18" fmla="*/ 46896 h 204035"/>
                  <a:gd name="connsiteX19" fmla="*/ 248370 w 391894"/>
                  <a:gd name="connsiteY19" fmla="*/ 38114 h 204035"/>
                  <a:gd name="connsiteX20" fmla="*/ 239816 w 391894"/>
                  <a:gd name="connsiteY20" fmla="*/ 43361 h 204035"/>
                  <a:gd name="connsiteX21" fmla="*/ 211875 w 391894"/>
                  <a:gd name="connsiteY21" fmla="*/ 49177 h 204035"/>
                  <a:gd name="connsiteX22" fmla="*/ 167511 w 391894"/>
                  <a:gd name="connsiteY22" fmla="*/ 40281 h 204035"/>
                  <a:gd name="connsiteX23" fmla="*/ 113339 w 391894"/>
                  <a:gd name="connsiteY23" fmla="*/ 15419 h 204035"/>
                  <a:gd name="connsiteX24" fmla="*/ 44912 w 391894"/>
                  <a:gd name="connsiteY24" fmla="*/ 7322 h 204035"/>
                  <a:gd name="connsiteX25" fmla="*/ 14804 w 391894"/>
                  <a:gd name="connsiteY25" fmla="*/ 30131 h 204035"/>
                  <a:gd name="connsiteX26" fmla="*/ 5908 w 391894"/>
                  <a:gd name="connsiteY26" fmla="*/ 69477 h 204035"/>
                  <a:gd name="connsiteX27" fmla="*/ 46850 w 391894"/>
                  <a:gd name="connsiteY27" fmla="*/ 146344 h 204035"/>
                  <a:gd name="connsiteX28" fmla="*/ 133412 w 391894"/>
                  <a:gd name="connsiteY28" fmla="*/ 187287 h 204035"/>
                  <a:gd name="connsiteX29" fmla="*/ 230237 w 391894"/>
                  <a:gd name="connsiteY29" fmla="*/ 198691 h 204035"/>
                  <a:gd name="connsiteX30" fmla="*/ 319649 w 391894"/>
                  <a:gd name="connsiteY30" fmla="*/ 186488 h 204035"/>
                  <a:gd name="connsiteX31" fmla="*/ 381918 w 391894"/>
                  <a:gd name="connsiteY31" fmla="*/ 138817 h 204035"/>
                  <a:gd name="connsiteX32" fmla="*/ 386480 w 391894"/>
                  <a:gd name="connsiteY32" fmla="*/ 103463 h 204035"/>
                  <a:gd name="connsiteX33" fmla="*/ 374048 w 391894"/>
                  <a:gd name="connsiteY33" fmla="*/ 72328 h 204035"/>
                  <a:gd name="connsiteX34" fmla="*/ 352950 w 391894"/>
                  <a:gd name="connsiteY34" fmla="*/ 50204 h 204035"/>
                  <a:gd name="connsiteX35" fmla="*/ 328658 w 391894"/>
                  <a:gd name="connsiteY35" fmla="*/ 37088 h 204035"/>
                  <a:gd name="connsiteX36" fmla="*/ 285435 w 391894"/>
                  <a:gd name="connsiteY36" fmla="*/ 30017 h 204035"/>
                  <a:gd name="connsiteX37" fmla="*/ 257950 w 391894"/>
                  <a:gd name="connsiteY37" fmla="*/ 36062 h 204035"/>
                  <a:gd name="connsiteX38" fmla="*/ 248028 w 391894"/>
                  <a:gd name="connsiteY38" fmla="*/ 38685 h 20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91894" h="204035">
                    <a:moveTo>
                      <a:pt x="248028" y="38685"/>
                    </a:moveTo>
                    <a:lnTo>
                      <a:pt x="250195" y="37544"/>
                    </a:lnTo>
                    <a:cubicBezTo>
                      <a:pt x="252396" y="36358"/>
                      <a:pt x="254688" y="35332"/>
                      <a:pt x="257037" y="34465"/>
                    </a:cubicBezTo>
                    <a:cubicBezTo>
                      <a:pt x="265876" y="30850"/>
                      <a:pt x="275159" y="28432"/>
                      <a:pt x="284636" y="27280"/>
                    </a:cubicBezTo>
                    <a:cubicBezTo>
                      <a:pt x="299827" y="25592"/>
                      <a:pt x="315201" y="27748"/>
                      <a:pt x="329343" y="33553"/>
                    </a:cubicBezTo>
                    <a:cubicBezTo>
                      <a:pt x="338250" y="36963"/>
                      <a:pt x="346735" y="41365"/>
                      <a:pt x="354661" y="46668"/>
                    </a:cubicBezTo>
                    <a:cubicBezTo>
                      <a:pt x="363533" y="52883"/>
                      <a:pt x="371254" y="60604"/>
                      <a:pt x="377470" y="69477"/>
                    </a:cubicBezTo>
                    <a:cubicBezTo>
                      <a:pt x="384130" y="79308"/>
                      <a:pt x="388669" y="90416"/>
                      <a:pt x="390813" y="102094"/>
                    </a:cubicBezTo>
                    <a:cubicBezTo>
                      <a:pt x="393185" y="114993"/>
                      <a:pt x="391635" y="128291"/>
                      <a:pt x="386366" y="140300"/>
                    </a:cubicBezTo>
                    <a:cubicBezTo>
                      <a:pt x="374961" y="165390"/>
                      <a:pt x="348959" y="181927"/>
                      <a:pt x="321245" y="191050"/>
                    </a:cubicBezTo>
                    <a:cubicBezTo>
                      <a:pt x="291764" y="200402"/>
                      <a:pt x="260926" y="204758"/>
                      <a:pt x="230009" y="203937"/>
                    </a:cubicBezTo>
                    <a:cubicBezTo>
                      <a:pt x="196992" y="203276"/>
                      <a:pt x="164101" y="199467"/>
                      <a:pt x="131815" y="192533"/>
                    </a:cubicBezTo>
                    <a:cubicBezTo>
                      <a:pt x="99004" y="186180"/>
                      <a:pt x="68348" y="171582"/>
                      <a:pt x="42745" y="150108"/>
                    </a:cubicBezTo>
                    <a:cubicBezTo>
                      <a:pt x="18419" y="129853"/>
                      <a:pt x="3114" y="100771"/>
                      <a:pt x="206" y="69249"/>
                    </a:cubicBezTo>
                    <a:cubicBezTo>
                      <a:pt x="-912" y="54389"/>
                      <a:pt x="2544" y="39540"/>
                      <a:pt x="10128" y="26710"/>
                    </a:cubicBezTo>
                    <a:cubicBezTo>
                      <a:pt x="17803" y="14804"/>
                      <a:pt x="29630" y="6193"/>
                      <a:pt x="43315" y="2532"/>
                    </a:cubicBezTo>
                    <a:cubicBezTo>
                      <a:pt x="67550" y="-2817"/>
                      <a:pt x="92891" y="365"/>
                      <a:pt x="115050" y="11542"/>
                    </a:cubicBezTo>
                    <a:cubicBezTo>
                      <a:pt x="135350" y="20665"/>
                      <a:pt x="152571" y="30816"/>
                      <a:pt x="168766" y="37202"/>
                    </a:cubicBezTo>
                    <a:cubicBezTo>
                      <a:pt x="182417" y="43064"/>
                      <a:pt x="197027" y="46349"/>
                      <a:pt x="211875" y="46896"/>
                    </a:cubicBezTo>
                    <a:cubicBezTo>
                      <a:pt x="224603" y="47204"/>
                      <a:pt x="237182" y="44182"/>
                      <a:pt x="248370" y="38114"/>
                    </a:cubicBezTo>
                    <a:cubicBezTo>
                      <a:pt x="245758" y="40236"/>
                      <a:pt x="242884" y="41992"/>
                      <a:pt x="239816" y="43361"/>
                    </a:cubicBezTo>
                    <a:cubicBezTo>
                      <a:pt x="231012" y="47238"/>
                      <a:pt x="221489" y="49223"/>
                      <a:pt x="211875" y="49177"/>
                    </a:cubicBezTo>
                    <a:cubicBezTo>
                      <a:pt x="196661" y="49051"/>
                      <a:pt x="181596" y="46041"/>
                      <a:pt x="167511" y="40281"/>
                    </a:cubicBezTo>
                    <a:cubicBezTo>
                      <a:pt x="150974" y="34009"/>
                      <a:pt x="133297" y="24087"/>
                      <a:pt x="113339" y="15419"/>
                    </a:cubicBezTo>
                    <a:cubicBezTo>
                      <a:pt x="92150" y="4916"/>
                      <a:pt x="67972" y="2053"/>
                      <a:pt x="44912" y="7322"/>
                    </a:cubicBezTo>
                    <a:cubicBezTo>
                      <a:pt x="32310" y="10755"/>
                      <a:pt x="21521" y="18932"/>
                      <a:pt x="14804" y="30131"/>
                    </a:cubicBezTo>
                    <a:cubicBezTo>
                      <a:pt x="7858" y="42015"/>
                      <a:pt x="4745" y="55758"/>
                      <a:pt x="5908" y="69477"/>
                    </a:cubicBezTo>
                    <a:cubicBezTo>
                      <a:pt x="8851" y="99506"/>
                      <a:pt x="23574" y="127150"/>
                      <a:pt x="46850" y="146344"/>
                    </a:cubicBezTo>
                    <a:cubicBezTo>
                      <a:pt x="71770" y="167112"/>
                      <a:pt x="101559" y="181197"/>
                      <a:pt x="133412" y="187287"/>
                    </a:cubicBezTo>
                    <a:cubicBezTo>
                      <a:pt x="165253" y="194175"/>
                      <a:pt x="197676" y="197996"/>
                      <a:pt x="230237" y="198691"/>
                    </a:cubicBezTo>
                    <a:cubicBezTo>
                      <a:pt x="260504" y="199581"/>
                      <a:pt x="290726" y="195464"/>
                      <a:pt x="319649" y="186488"/>
                    </a:cubicBezTo>
                    <a:cubicBezTo>
                      <a:pt x="346677" y="177707"/>
                      <a:pt x="371539" y="161968"/>
                      <a:pt x="381918" y="138817"/>
                    </a:cubicBezTo>
                    <a:cubicBezTo>
                      <a:pt x="386902" y="127743"/>
                      <a:pt x="388487" y="115438"/>
                      <a:pt x="386480" y="103463"/>
                    </a:cubicBezTo>
                    <a:cubicBezTo>
                      <a:pt x="384484" y="92355"/>
                      <a:pt x="380253" y="81760"/>
                      <a:pt x="374048" y="72328"/>
                    </a:cubicBezTo>
                    <a:cubicBezTo>
                      <a:pt x="368381" y="63764"/>
                      <a:pt x="361230" y="56271"/>
                      <a:pt x="352950" y="50204"/>
                    </a:cubicBezTo>
                    <a:cubicBezTo>
                      <a:pt x="345378" y="44912"/>
                      <a:pt x="337234" y="40510"/>
                      <a:pt x="328658" y="37088"/>
                    </a:cubicBezTo>
                    <a:cubicBezTo>
                      <a:pt x="315053" y="31215"/>
                      <a:pt x="300204" y="28785"/>
                      <a:pt x="285435" y="30017"/>
                    </a:cubicBezTo>
                    <a:cubicBezTo>
                      <a:pt x="276060" y="30930"/>
                      <a:pt x="266834" y="32959"/>
                      <a:pt x="257950" y="36062"/>
                    </a:cubicBezTo>
                    <a:cubicBezTo>
                      <a:pt x="254699" y="37122"/>
                      <a:pt x="251381" y="38001"/>
                      <a:pt x="248028" y="386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52E744C9-D47E-45C4-AF39-92E02EC64FDD}"/>
                  </a:ext>
                </a:extLst>
              </p:cNvPr>
              <p:cNvSpPr/>
              <p:nvPr/>
            </p:nvSpPr>
            <p:spPr>
              <a:xfrm>
                <a:off x="10798458" y="5646424"/>
                <a:ext cx="32503" cy="119634"/>
              </a:xfrm>
              <a:custGeom>
                <a:avLst/>
                <a:gdLst>
                  <a:gd name="connsiteX0" fmla="*/ 32503 w 32503"/>
                  <a:gd name="connsiteY0" fmla="*/ 119634 h 119634"/>
                  <a:gd name="connsiteX1" fmla="*/ 13458 w 32503"/>
                  <a:gd name="connsiteY1" fmla="*/ 60559 h 119634"/>
                  <a:gd name="connsiteX2" fmla="*/ 0 w 32503"/>
                  <a:gd name="connsiteY2" fmla="*/ 0 h 119634"/>
                  <a:gd name="connsiteX3" fmla="*/ 19046 w 32503"/>
                  <a:gd name="connsiteY3" fmla="*/ 58962 h 119634"/>
                  <a:gd name="connsiteX4" fmla="*/ 32503 w 32503"/>
                  <a:gd name="connsiteY4" fmla="*/ 119634 h 1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3" h="119634">
                    <a:moveTo>
                      <a:pt x="32503" y="119634"/>
                    </a:moveTo>
                    <a:cubicBezTo>
                      <a:pt x="24337" y="100577"/>
                      <a:pt x="17962" y="80802"/>
                      <a:pt x="13458" y="60559"/>
                    </a:cubicBezTo>
                    <a:cubicBezTo>
                      <a:pt x="7071" y="40840"/>
                      <a:pt x="2555" y="20563"/>
                      <a:pt x="0" y="0"/>
                    </a:cubicBezTo>
                    <a:cubicBezTo>
                      <a:pt x="8211" y="19000"/>
                      <a:pt x="14587" y="38753"/>
                      <a:pt x="19046" y="58962"/>
                    </a:cubicBezTo>
                    <a:cubicBezTo>
                      <a:pt x="25489" y="78703"/>
                      <a:pt x="30006" y="99026"/>
                      <a:pt x="32503" y="1196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34D39541-E4F9-45ED-AD0B-40FF8AD4C2B2}"/>
                  </a:ext>
                </a:extLst>
              </p:cNvPr>
              <p:cNvSpPr/>
              <p:nvPr/>
            </p:nvSpPr>
            <p:spPr>
              <a:xfrm>
                <a:off x="10834041" y="5655890"/>
                <a:ext cx="29081" cy="88727"/>
              </a:xfrm>
              <a:custGeom>
                <a:avLst/>
                <a:gdLst>
                  <a:gd name="connsiteX0" fmla="*/ 29082 w 29081"/>
                  <a:gd name="connsiteY0" fmla="*/ 88728 h 88727"/>
                  <a:gd name="connsiteX1" fmla="*/ 0 w 29081"/>
                  <a:gd name="connsiteY1" fmla="*/ 0 h 88727"/>
                  <a:gd name="connsiteX2" fmla="*/ 18589 w 29081"/>
                  <a:gd name="connsiteY2" fmla="*/ 43109 h 88727"/>
                  <a:gd name="connsiteX3" fmla="*/ 29082 w 29081"/>
                  <a:gd name="connsiteY3" fmla="*/ 88728 h 8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1" h="88727">
                    <a:moveTo>
                      <a:pt x="29082" y="88728"/>
                    </a:moveTo>
                    <a:cubicBezTo>
                      <a:pt x="17187" y="59920"/>
                      <a:pt x="7459" y="30256"/>
                      <a:pt x="0" y="0"/>
                    </a:cubicBezTo>
                    <a:cubicBezTo>
                      <a:pt x="8314" y="13355"/>
                      <a:pt x="14586" y="27895"/>
                      <a:pt x="18589" y="43109"/>
                    </a:cubicBezTo>
                    <a:cubicBezTo>
                      <a:pt x="24303" y="57719"/>
                      <a:pt x="27838" y="73092"/>
                      <a:pt x="29082" y="887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948AED5E-55F9-4A7A-8B62-300F49229019}"/>
                  </a:ext>
                </a:extLst>
              </p:cNvPr>
              <p:cNvSpPr/>
              <p:nvPr/>
            </p:nvSpPr>
            <p:spPr>
              <a:xfrm>
                <a:off x="10790247" y="5684941"/>
                <a:ext cx="93061" cy="11265"/>
              </a:xfrm>
              <a:custGeom>
                <a:avLst/>
                <a:gdLst>
                  <a:gd name="connsiteX0" fmla="*/ 93062 w 93061"/>
                  <a:gd name="connsiteY0" fmla="*/ 10750 h 11265"/>
                  <a:gd name="connsiteX1" fmla="*/ 46189 w 93061"/>
                  <a:gd name="connsiteY1" fmla="*/ 8355 h 11265"/>
                  <a:gd name="connsiteX2" fmla="*/ 0 w 93061"/>
                  <a:gd name="connsiteY2" fmla="*/ 30 h 11265"/>
                  <a:gd name="connsiteX3" fmla="*/ 93062 w 93061"/>
                  <a:gd name="connsiteY3" fmla="*/ 10750 h 1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1" h="11265">
                    <a:moveTo>
                      <a:pt x="93062" y="10750"/>
                    </a:moveTo>
                    <a:cubicBezTo>
                      <a:pt x="77403" y="11914"/>
                      <a:pt x="61653" y="11104"/>
                      <a:pt x="46189" y="8355"/>
                    </a:cubicBezTo>
                    <a:cubicBezTo>
                      <a:pt x="30508" y="7500"/>
                      <a:pt x="14997" y="4694"/>
                      <a:pt x="0" y="30"/>
                    </a:cubicBezTo>
                    <a:cubicBezTo>
                      <a:pt x="31352" y="-369"/>
                      <a:pt x="62623" y="3235"/>
                      <a:pt x="93062" y="107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F2CADCAC-F713-4CFA-8EC1-03514BAA2749}"/>
                  </a:ext>
                </a:extLst>
              </p:cNvPr>
              <p:cNvSpPr/>
              <p:nvPr/>
            </p:nvSpPr>
            <p:spPr>
              <a:xfrm>
                <a:off x="10829820" y="5723681"/>
                <a:ext cx="39576" cy="6697"/>
              </a:xfrm>
              <a:custGeom>
                <a:avLst/>
                <a:gdLst>
                  <a:gd name="connsiteX0" fmla="*/ 39575 w 39576"/>
                  <a:gd name="connsiteY0" fmla="*/ 4971 h 6697"/>
                  <a:gd name="connsiteX1" fmla="*/ 19617 w 39576"/>
                  <a:gd name="connsiteY1" fmla="*/ 6339 h 6697"/>
                  <a:gd name="connsiteX2" fmla="*/ 1 w 39576"/>
                  <a:gd name="connsiteY2" fmla="*/ 1777 h 6697"/>
                  <a:gd name="connsiteX3" fmla="*/ 20073 w 39576"/>
                  <a:gd name="connsiteY3" fmla="*/ 409 h 6697"/>
                  <a:gd name="connsiteX4" fmla="*/ 39575 w 39576"/>
                  <a:gd name="connsiteY4" fmla="*/ 4971 h 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6" h="6697">
                    <a:moveTo>
                      <a:pt x="39575" y="4971"/>
                    </a:moveTo>
                    <a:cubicBezTo>
                      <a:pt x="39575" y="6567"/>
                      <a:pt x="30452" y="7137"/>
                      <a:pt x="19617" y="6339"/>
                    </a:cubicBezTo>
                    <a:cubicBezTo>
                      <a:pt x="8783" y="5541"/>
                      <a:pt x="-113" y="3374"/>
                      <a:pt x="1" y="1777"/>
                    </a:cubicBezTo>
                    <a:cubicBezTo>
                      <a:pt x="115" y="180"/>
                      <a:pt x="9125" y="-504"/>
                      <a:pt x="20073" y="409"/>
                    </a:cubicBezTo>
                    <a:cubicBezTo>
                      <a:pt x="31022" y="1321"/>
                      <a:pt x="39689" y="3260"/>
                      <a:pt x="39575" y="49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5370C195-B7F3-4E7A-BFC1-FA93D95CE608}"/>
                  </a:ext>
                </a:extLst>
              </p:cNvPr>
              <p:cNvSpPr/>
              <p:nvPr/>
            </p:nvSpPr>
            <p:spPr>
              <a:xfrm>
                <a:off x="10678027" y="5660337"/>
                <a:ext cx="17644" cy="87815"/>
              </a:xfrm>
              <a:custGeom>
                <a:avLst/>
                <a:gdLst>
                  <a:gd name="connsiteX0" fmla="*/ 4333 w 17644"/>
                  <a:gd name="connsiteY0" fmla="*/ 87816 h 87815"/>
                  <a:gd name="connsiteX1" fmla="*/ 17448 w 17644"/>
                  <a:gd name="connsiteY1" fmla="*/ 0 h 87815"/>
                  <a:gd name="connsiteX2" fmla="*/ 7070 w 17644"/>
                  <a:gd name="connsiteY2" fmla="*/ 43338 h 87815"/>
                  <a:gd name="connsiteX3" fmla="*/ 4333 w 17644"/>
                  <a:gd name="connsiteY3" fmla="*/ 87816 h 8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44" h="87815">
                    <a:moveTo>
                      <a:pt x="4333" y="87816"/>
                    </a:moveTo>
                    <a:cubicBezTo>
                      <a:pt x="-4494" y="58050"/>
                      <a:pt x="307" y="25889"/>
                      <a:pt x="17448" y="0"/>
                    </a:cubicBezTo>
                    <a:cubicBezTo>
                      <a:pt x="19045" y="798"/>
                      <a:pt x="10491" y="19160"/>
                      <a:pt x="7070" y="43338"/>
                    </a:cubicBezTo>
                    <a:cubicBezTo>
                      <a:pt x="3648" y="67515"/>
                      <a:pt x="6158" y="87588"/>
                      <a:pt x="4333" y="87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FCDFF79E-1CF6-4BDA-B105-AFC85A479AB0}"/>
                  </a:ext>
                </a:extLst>
              </p:cNvPr>
              <p:cNvSpPr/>
              <p:nvPr/>
            </p:nvSpPr>
            <p:spPr>
              <a:xfrm>
                <a:off x="10654489" y="5658399"/>
                <a:ext cx="34239" cy="86902"/>
              </a:xfrm>
              <a:custGeom>
                <a:avLst/>
                <a:gdLst>
                  <a:gd name="connsiteX0" fmla="*/ 956 w 34239"/>
                  <a:gd name="connsiteY0" fmla="*/ 86903 h 86902"/>
                  <a:gd name="connsiteX1" fmla="*/ 7456 w 34239"/>
                  <a:gd name="connsiteY1" fmla="*/ 39574 h 86902"/>
                  <a:gd name="connsiteX2" fmla="*/ 34143 w 34239"/>
                  <a:gd name="connsiteY2" fmla="*/ 0 h 86902"/>
                  <a:gd name="connsiteX3" fmla="*/ 13045 w 34239"/>
                  <a:gd name="connsiteY3" fmla="*/ 41741 h 86902"/>
                  <a:gd name="connsiteX4" fmla="*/ 956 w 34239"/>
                  <a:gd name="connsiteY4" fmla="*/ 86903 h 8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39" h="86902">
                    <a:moveTo>
                      <a:pt x="956" y="86903"/>
                    </a:moveTo>
                    <a:cubicBezTo>
                      <a:pt x="-1485" y="70834"/>
                      <a:pt x="773" y="54400"/>
                      <a:pt x="7456" y="39574"/>
                    </a:cubicBezTo>
                    <a:cubicBezTo>
                      <a:pt x="12292" y="24052"/>
                      <a:pt x="21575" y="10298"/>
                      <a:pt x="34143" y="0"/>
                    </a:cubicBezTo>
                    <a:cubicBezTo>
                      <a:pt x="35512" y="1141"/>
                      <a:pt x="22054" y="17677"/>
                      <a:pt x="13045" y="41741"/>
                    </a:cubicBezTo>
                    <a:cubicBezTo>
                      <a:pt x="4035" y="65804"/>
                      <a:pt x="3351" y="86903"/>
                      <a:pt x="956" y="869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34C6341E-879D-4AE0-A49D-CDB56794875B}"/>
                  </a:ext>
                </a:extLst>
              </p:cNvPr>
              <p:cNvSpPr/>
              <p:nvPr/>
            </p:nvSpPr>
            <p:spPr>
              <a:xfrm>
                <a:off x="9988084" y="5493830"/>
                <a:ext cx="654245" cy="186807"/>
              </a:xfrm>
              <a:custGeom>
                <a:avLst/>
                <a:gdLst>
                  <a:gd name="connsiteX0" fmla="*/ 654245 w 654245"/>
                  <a:gd name="connsiteY0" fmla="*/ 186807 h 186807"/>
                  <a:gd name="connsiteX1" fmla="*/ 647174 w 654245"/>
                  <a:gd name="connsiteY1" fmla="*/ 186123 h 186807"/>
                  <a:gd name="connsiteX2" fmla="*/ 626874 w 654245"/>
                  <a:gd name="connsiteY2" fmla="*/ 182930 h 186807"/>
                  <a:gd name="connsiteX3" fmla="*/ 552516 w 654245"/>
                  <a:gd name="connsiteY3" fmla="*/ 170042 h 186807"/>
                  <a:gd name="connsiteX4" fmla="*/ 307773 w 654245"/>
                  <a:gd name="connsiteY4" fmla="*/ 126021 h 186807"/>
                  <a:gd name="connsiteX5" fmla="*/ 173085 w 654245"/>
                  <a:gd name="connsiteY5" fmla="*/ 100817 h 186807"/>
                  <a:gd name="connsiteX6" fmla="*/ 63829 w 654245"/>
                  <a:gd name="connsiteY6" fmla="*/ 75270 h 186807"/>
                  <a:gd name="connsiteX7" fmla="*/ 6806 w 654245"/>
                  <a:gd name="connsiteY7" fmla="*/ 26687 h 186807"/>
                  <a:gd name="connsiteX8" fmla="*/ 77 w 654245"/>
                  <a:gd name="connsiteY8" fmla="*/ 7185 h 186807"/>
                  <a:gd name="connsiteX9" fmla="*/ 77 w 654245"/>
                  <a:gd name="connsiteY9" fmla="*/ 1824 h 186807"/>
                  <a:gd name="connsiteX10" fmla="*/ 77 w 654245"/>
                  <a:gd name="connsiteY10" fmla="*/ 0 h 186807"/>
                  <a:gd name="connsiteX11" fmla="*/ 9315 w 654245"/>
                  <a:gd name="connsiteY11" fmla="*/ 25660 h 186807"/>
                  <a:gd name="connsiteX12" fmla="*/ 66338 w 654245"/>
                  <a:gd name="connsiteY12" fmla="*/ 71279 h 186807"/>
                  <a:gd name="connsiteX13" fmla="*/ 175024 w 654245"/>
                  <a:gd name="connsiteY13" fmla="*/ 95228 h 186807"/>
                  <a:gd name="connsiteX14" fmla="*/ 309712 w 654245"/>
                  <a:gd name="connsiteY14" fmla="*/ 120090 h 186807"/>
                  <a:gd name="connsiteX15" fmla="*/ 554227 w 654245"/>
                  <a:gd name="connsiteY15" fmla="*/ 166393 h 186807"/>
                  <a:gd name="connsiteX16" fmla="*/ 628242 w 654245"/>
                  <a:gd name="connsiteY16" fmla="*/ 181105 h 186807"/>
                  <a:gd name="connsiteX17" fmla="*/ 648314 w 654245"/>
                  <a:gd name="connsiteY17" fmla="*/ 185325 h 186807"/>
                  <a:gd name="connsiteX18" fmla="*/ 654245 w 654245"/>
                  <a:gd name="connsiteY18" fmla="*/ 186807 h 18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4245" h="186807">
                    <a:moveTo>
                      <a:pt x="654245" y="186807"/>
                    </a:moveTo>
                    <a:cubicBezTo>
                      <a:pt x="651873" y="186807"/>
                      <a:pt x="649501" y="186579"/>
                      <a:pt x="647174" y="186123"/>
                    </a:cubicBezTo>
                    <a:lnTo>
                      <a:pt x="626874" y="182930"/>
                    </a:lnTo>
                    <a:lnTo>
                      <a:pt x="552516" y="170042"/>
                    </a:lnTo>
                    <a:lnTo>
                      <a:pt x="307773" y="126021"/>
                    </a:lnTo>
                    <a:lnTo>
                      <a:pt x="173085" y="100817"/>
                    </a:lnTo>
                    <a:cubicBezTo>
                      <a:pt x="131914" y="92377"/>
                      <a:pt x="93937" y="87701"/>
                      <a:pt x="63829" y="75270"/>
                    </a:cubicBezTo>
                    <a:cubicBezTo>
                      <a:pt x="39582" y="66477"/>
                      <a:pt x="19339" y="49222"/>
                      <a:pt x="6806" y="26687"/>
                    </a:cubicBezTo>
                    <a:cubicBezTo>
                      <a:pt x="3555" y="20585"/>
                      <a:pt x="1275" y="13993"/>
                      <a:pt x="77" y="7185"/>
                    </a:cubicBezTo>
                    <a:cubicBezTo>
                      <a:pt x="-26" y="5394"/>
                      <a:pt x="-26" y="3615"/>
                      <a:pt x="77" y="1824"/>
                    </a:cubicBezTo>
                    <a:cubicBezTo>
                      <a:pt x="77" y="570"/>
                      <a:pt x="77" y="0"/>
                      <a:pt x="77" y="0"/>
                    </a:cubicBezTo>
                    <a:cubicBezTo>
                      <a:pt x="1947" y="8941"/>
                      <a:pt x="5049" y="17586"/>
                      <a:pt x="9315" y="25660"/>
                    </a:cubicBezTo>
                    <a:cubicBezTo>
                      <a:pt x="22419" y="47055"/>
                      <a:pt x="42593" y="63193"/>
                      <a:pt x="66338" y="71279"/>
                    </a:cubicBezTo>
                    <a:cubicBezTo>
                      <a:pt x="95648" y="82683"/>
                      <a:pt x="133739" y="87245"/>
                      <a:pt x="175024" y="95228"/>
                    </a:cubicBezTo>
                    <a:lnTo>
                      <a:pt x="309712" y="120090"/>
                    </a:lnTo>
                    <a:lnTo>
                      <a:pt x="554227" y="166393"/>
                    </a:lnTo>
                    <a:lnTo>
                      <a:pt x="628242" y="181105"/>
                    </a:lnTo>
                    <a:lnTo>
                      <a:pt x="648314" y="185325"/>
                    </a:lnTo>
                    <a:cubicBezTo>
                      <a:pt x="650345" y="185575"/>
                      <a:pt x="652340" y="186077"/>
                      <a:pt x="654245" y="1868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75F302FB-5737-420A-88B9-325798322425}"/>
                  </a:ext>
                </a:extLst>
              </p:cNvPr>
              <p:cNvSpPr/>
              <p:nvPr/>
            </p:nvSpPr>
            <p:spPr>
              <a:xfrm>
                <a:off x="10950938" y="5501357"/>
                <a:ext cx="112717" cy="159778"/>
              </a:xfrm>
              <a:custGeom>
                <a:avLst/>
                <a:gdLst>
                  <a:gd name="connsiteX0" fmla="*/ 111423 w 112717"/>
                  <a:gd name="connsiteY0" fmla="*/ 0 h 159778"/>
                  <a:gd name="connsiteX1" fmla="*/ 112563 w 112717"/>
                  <a:gd name="connsiteY1" fmla="*/ 8098 h 159778"/>
                  <a:gd name="connsiteX2" fmla="*/ 111423 w 112717"/>
                  <a:gd name="connsiteY2" fmla="*/ 30907 h 159778"/>
                  <a:gd name="connsiteX3" fmla="*/ 103211 w 112717"/>
                  <a:gd name="connsiteY3" fmla="*/ 63410 h 159778"/>
                  <a:gd name="connsiteX4" fmla="*/ 84052 w 112717"/>
                  <a:gd name="connsiteY4" fmla="*/ 99676 h 159778"/>
                  <a:gd name="connsiteX5" fmla="*/ 56453 w 112717"/>
                  <a:gd name="connsiteY5" fmla="*/ 130241 h 159778"/>
                  <a:gd name="connsiteX6" fmla="*/ 28854 w 112717"/>
                  <a:gd name="connsiteY6" fmla="*/ 149172 h 159778"/>
                  <a:gd name="connsiteX7" fmla="*/ 8097 w 112717"/>
                  <a:gd name="connsiteY7" fmla="*/ 157954 h 159778"/>
                  <a:gd name="connsiteX8" fmla="*/ 0 w 112717"/>
                  <a:gd name="connsiteY8" fmla="*/ 159779 h 159778"/>
                  <a:gd name="connsiteX9" fmla="*/ 26801 w 112717"/>
                  <a:gd name="connsiteY9" fmla="*/ 145523 h 159778"/>
                  <a:gd name="connsiteX10" fmla="*/ 52917 w 112717"/>
                  <a:gd name="connsiteY10" fmla="*/ 126135 h 159778"/>
                  <a:gd name="connsiteX11" fmla="*/ 79148 w 112717"/>
                  <a:gd name="connsiteY11" fmla="*/ 96255 h 159778"/>
                  <a:gd name="connsiteX12" fmla="*/ 98079 w 112717"/>
                  <a:gd name="connsiteY12" fmla="*/ 61471 h 159778"/>
                  <a:gd name="connsiteX13" fmla="*/ 107317 w 112717"/>
                  <a:gd name="connsiteY13" fmla="*/ 30336 h 159778"/>
                  <a:gd name="connsiteX14" fmla="*/ 111423 w 112717"/>
                  <a:gd name="connsiteY14" fmla="*/ 0 h 15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717" h="159778">
                    <a:moveTo>
                      <a:pt x="111423" y="0"/>
                    </a:moveTo>
                    <a:cubicBezTo>
                      <a:pt x="111423" y="0"/>
                      <a:pt x="112221" y="2851"/>
                      <a:pt x="112563" y="8098"/>
                    </a:cubicBezTo>
                    <a:cubicBezTo>
                      <a:pt x="112963" y="15716"/>
                      <a:pt x="112586" y="23368"/>
                      <a:pt x="111423" y="30907"/>
                    </a:cubicBezTo>
                    <a:cubicBezTo>
                      <a:pt x="109849" y="42003"/>
                      <a:pt x="107101" y="52895"/>
                      <a:pt x="103211" y="63410"/>
                    </a:cubicBezTo>
                    <a:cubicBezTo>
                      <a:pt x="98228" y="76194"/>
                      <a:pt x="91795" y="88352"/>
                      <a:pt x="84052" y="99676"/>
                    </a:cubicBezTo>
                    <a:cubicBezTo>
                      <a:pt x="76080" y="110910"/>
                      <a:pt x="66819" y="121163"/>
                      <a:pt x="56453" y="130241"/>
                    </a:cubicBezTo>
                    <a:cubicBezTo>
                      <a:pt x="47956" y="137528"/>
                      <a:pt x="38707" y="143869"/>
                      <a:pt x="28854" y="149172"/>
                    </a:cubicBezTo>
                    <a:cubicBezTo>
                      <a:pt x="22262" y="152822"/>
                      <a:pt x="15305" y="155764"/>
                      <a:pt x="8097" y="157954"/>
                    </a:cubicBezTo>
                    <a:cubicBezTo>
                      <a:pt x="5508" y="158992"/>
                      <a:pt x="2783" y="159608"/>
                      <a:pt x="0" y="159779"/>
                    </a:cubicBezTo>
                    <a:cubicBezTo>
                      <a:pt x="0" y="158638"/>
                      <a:pt x="10834" y="155103"/>
                      <a:pt x="26801" y="145523"/>
                    </a:cubicBezTo>
                    <a:cubicBezTo>
                      <a:pt x="36084" y="139878"/>
                      <a:pt x="44831" y="133388"/>
                      <a:pt x="52917" y="126135"/>
                    </a:cubicBezTo>
                    <a:cubicBezTo>
                      <a:pt x="62657" y="117091"/>
                      <a:pt x="71438" y="107078"/>
                      <a:pt x="79148" y="96255"/>
                    </a:cubicBezTo>
                    <a:cubicBezTo>
                      <a:pt x="86641" y="85341"/>
                      <a:pt x="92982" y="73685"/>
                      <a:pt x="98079" y="61471"/>
                    </a:cubicBezTo>
                    <a:cubicBezTo>
                      <a:pt x="102105" y="51401"/>
                      <a:pt x="105196" y="40977"/>
                      <a:pt x="107317" y="30336"/>
                    </a:cubicBezTo>
                    <a:cubicBezTo>
                      <a:pt x="110739" y="11747"/>
                      <a:pt x="110282" y="0"/>
                      <a:pt x="11142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4E7575D2-B9D6-493A-8765-F345F6C469B0}"/>
                  </a:ext>
                </a:extLst>
              </p:cNvPr>
              <p:cNvSpPr/>
              <p:nvPr/>
            </p:nvSpPr>
            <p:spPr>
              <a:xfrm>
                <a:off x="10131631" y="4938426"/>
                <a:ext cx="369851" cy="391519"/>
              </a:xfrm>
              <a:custGeom>
                <a:avLst/>
                <a:gdLst>
                  <a:gd name="connsiteX0" fmla="*/ 200265 w 369851"/>
                  <a:gd name="connsiteY0" fmla="*/ 0 h 391519"/>
                  <a:gd name="connsiteX1" fmla="*/ 131609 w 369851"/>
                  <a:gd name="connsiteY1" fmla="*/ 149970 h 391519"/>
                  <a:gd name="connsiteX2" fmla="*/ 0 w 369851"/>
                  <a:gd name="connsiteY2" fmla="*/ 391520 h 391519"/>
                  <a:gd name="connsiteX3" fmla="*/ 222504 w 369851"/>
                  <a:gd name="connsiteY3" fmla="*/ 329137 h 391519"/>
                  <a:gd name="connsiteX4" fmla="*/ 369851 w 369851"/>
                  <a:gd name="connsiteY4" fmla="*/ 48242 h 391519"/>
                  <a:gd name="connsiteX5" fmla="*/ 200265 w 369851"/>
                  <a:gd name="connsiteY5" fmla="*/ 0 h 39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" h="391519">
                    <a:moveTo>
                      <a:pt x="200265" y="0"/>
                    </a:moveTo>
                    <a:lnTo>
                      <a:pt x="131609" y="149970"/>
                    </a:lnTo>
                    <a:lnTo>
                      <a:pt x="0" y="391520"/>
                    </a:lnTo>
                    <a:lnTo>
                      <a:pt x="222504" y="329137"/>
                    </a:lnTo>
                    <a:lnTo>
                      <a:pt x="369851" y="48242"/>
                    </a:lnTo>
                    <a:lnTo>
                      <a:pt x="200265" y="0"/>
                    </a:ln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89B527AF-5B50-413D-8B45-A8D626C58FE0}"/>
                  </a:ext>
                </a:extLst>
              </p:cNvPr>
              <p:cNvSpPr/>
              <p:nvPr/>
            </p:nvSpPr>
            <p:spPr>
              <a:xfrm>
                <a:off x="10470348" y="4435483"/>
                <a:ext cx="739816" cy="1093590"/>
              </a:xfrm>
              <a:custGeom>
                <a:avLst/>
                <a:gdLst>
                  <a:gd name="connsiteX0" fmla="*/ 68770 w 739816"/>
                  <a:gd name="connsiteY0" fmla="*/ 457097 h 1093590"/>
                  <a:gd name="connsiteX1" fmla="*/ 108230 w 739816"/>
                  <a:gd name="connsiteY1" fmla="*/ 735483 h 1093590"/>
                  <a:gd name="connsiteX2" fmla="*/ 53145 w 739816"/>
                  <a:gd name="connsiteY2" fmla="*/ 794787 h 1093590"/>
                  <a:gd name="connsiteX3" fmla="*/ 146891 w 739816"/>
                  <a:gd name="connsiteY3" fmla="*/ 1075682 h 1093590"/>
                  <a:gd name="connsiteX4" fmla="*/ 712902 w 739816"/>
                  <a:gd name="connsiteY4" fmla="*/ 1057777 h 1093590"/>
                  <a:gd name="connsiteX5" fmla="*/ 739816 w 739816"/>
                  <a:gd name="connsiteY5" fmla="*/ 946810 h 1093590"/>
                  <a:gd name="connsiteX6" fmla="*/ 709936 w 739816"/>
                  <a:gd name="connsiteY6" fmla="*/ 323093 h 1093590"/>
                  <a:gd name="connsiteX7" fmla="*/ 608321 w 739816"/>
                  <a:gd name="connsiteY7" fmla="*/ 112905 h 1093590"/>
                  <a:gd name="connsiteX8" fmla="*/ 459149 w 739816"/>
                  <a:gd name="connsiteY8" fmla="*/ 0 h 1093590"/>
                  <a:gd name="connsiteX9" fmla="*/ 152366 w 739816"/>
                  <a:gd name="connsiteY9" fmla="*/ 36837 h 1093590"/>
                  <a:gd name="connsiteX10" fmla="*/ 121117 w 739816"/>
                  <a:gd name="connsiteY10" fmla="*/ 83254 h 1093590"/>
                  <a:gd name="connsiteX11" fmla="*/ 0 w 739816"/>
                  <a:gd name="connsiteY11" fmla="*/ 129670 h 10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9816" h="1093590">
                    <a:moveTo>
                      <a:pt x="68770" y="457097"/>
                    </a:moveTo>
                    <a:lnTo>
                      <a:pt x="108230" y="735483"/>
                    </a:lnTo>
                    <a:lnTo>
                      <a:pt x="53145" y="794787"/>
                    </a:lnTo>
                    <a:cubicBezTo>
                      <a:pt x="53145" y="794787"/>
                      <a:pt x="-18019" y="1026756"/>
                      <a:pt x="146891" y="1075682"/>
                    </a:cubicBezTo>
                    <a:cubicBezTo>
                      <a:pt x="311802" y="1124608"/>
                      <a:pt x="712902" y="1057777"/>
                      <a:pt x="712902" y="1057777"/>
                    </a:cubicBezTo>
                    <a:lnTo>
                      <a:pt x="739816" y="946810"/>
                    </a:lnTo>
                    <a:lnTo>
                      <a:pt x="709936" y="323093"/>
                    </a:lnTo>
                    <a:lnTo>
                      <a:pt x="608321" y="112905"/>
                    </a:lnTo>
                    <a:lnTo>
                      <a:pt x="459149" y="0"/>
                    </a:lnTo>
                    <a:lnTo>
                      <a:pt x="152366" y="36837"/>
                    </a:lnTo>
                    <a:lnTo>
                      <a:pt x="121117" y="83254"/>
                    </a:lnTo>
                    <a:lnTo>
                      <a:pt x="0" y="12967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32E3570A-9AC4-4805-A81A-82A72E54CB62}"/>
                  </a:ext>
                </a:extLst>
              </p:cNvPr>
              <p:cNvSpPr/>
              <p:nvPr/>
            </p:nvSpPr>
            <p:spPr>
              <a:xfrm>
                <a:off x="10306468" y="4565154"/>
                <a:ext cx="315988" cy="481473"/>
              </a:xfrm>
              <a:custGeom>
                <a:avLst/>
                <a:gdLst>
                  <a:gd name="connsiteX0" fmla="*/ 163880 w 315988"/>
                  <a:gd name="connsiteY0" fmla="*/ 0 h 481473"/>
                  <a:gd name="connsiteX1" fmla="*/ 94654 w 315988"/>
                  <a:gd name="connsiteY1" fmla="*/ 106405 h 481473"/>
                  <a:gd name="connsiteX2" fmla="*/ 110 w 315988"/>
                  <a:gd name="connsiteY2" fmla="*/ 330848 h 481473"/>
                  <a:gd name="connsiteX3" fmla="*/ 195014 w 315988"/>
                  <a:gd name="connsiteY3" fmla="*/ 469071 h 481473"/>
                  <a:gd name="connsiteX4" fmla="*/ 288646 w 315988"/>
                  <a:gd name="connsiteY4" fmla="*/ 316478 h 481473"/>
                  <a:gd name="connsiteX5" fmla="*/ 163880 w 315988"/>
                  <a:gd name="connsiteY5" fmla="*/ 0 h 48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88" h="481473">
                    <a:moveTo>
                      <a:pt x="163880" y="0"/>
                    </a:moveTo>
                    <a:cubicBezTo>
                      <a:pt x="163880" y="0"/>
                      <a:pt x="125104" y="16651"/>
                      <a:pt x="94654" y="106405"/>
                    </a:cubicBezTo>
                    <a:cubicBezTo>
                      <a:pt x="64204" y="196159"/>
                      <a:pt x="-3083" y="323093"/>
                      <a:pt x="110" y="330848"/>
                    </a:cubicBezTo>
                    <a:cubicBezTo>
                      <a:pt x="3303" y="338603"/>
                      <a:pt x="134228" y="531454"/>
                      <a:pt x="195014" y="469071"/>
                    </a:cubicBezTo>
                    <a:cubicBezTo>
                      <a:pt x="204366" y="459491"/>
                      <a:pt x="288646" y="316478"/>
                      <a:pt x="288646" y="316478"/>
                    </a:cubicBezTo>
                    <a:cubicBezTo>
                      <a:pt x="288646" y="316478"/>
                      <a:pt x="403034" y="16879"/>
                      <a:pt x="16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D60DB5B1-74B5-4B86-B3C1-00CEFF2A9884}"/>
                  </a:ext>
                </a:extLst>
              </p:cNvPr>
              <p:cNvSpPr/>
              <p:nvPr/>
            </p:nvSpPr>
            <p:spPr>
              <a:xfrm>
                <a:off x="10501825" y="4583743"/>
                <a:ext cx="138797" cy="450367"/>
              </a:xfrm>
              <a:custGeom>
                <a:avLst/>
                <a:gdLst>
                  <a:gd name="connsiteX0" fmla="*/ 67857 w 138797"/>
                  <a:gd name="connsiteY0" fmla="*/ 0 h 450367"/>
                  <a:gd name="connsiteX1" fmla="*/ 72191 w 138797"/>
                  <a:gd name="connsiteY1" fmla="*/ 2851 h 450367"/>
                  <a:gd name="connsiteX2" fmla="*/ 83596 w 138797"/>
                  <a:gd name="connsiteY2" fmla="*/ 12431 h 450367"/>
                  <a:gd name="connsiteX3" fmla="*/ 119634 w 138797"/>
                  <a:gd name="connsiteY3" fmla="*/ 53602 h 450367"/>
                  <a:gd name="connsiteX4" fmla="*/ 135030 w 138797"/>
                  <a:gd name="connsiteY4" fmla="*/ 88614 h 450367"/>
                  <a:gd name="connsiteX5" fmla="*/ 138794 w 138797"/>
                  <a:gd name="connsiteY5" fmla="*/ 132065 h 450367"/>
                  <a:gd name="connsiteX6" fmla="*/ 125108 w 138797"/>
                  <a:gd name="connsiteY6" fmla="*/ 230487 h 450367"/>
                  <a:gd name="connsiteX7" fmla="*/ 45276 w 138797"/>
                  <a:gd name="connsiteY7" fmla="*/ 391292 h 450367"/>
                  <a:gd name="connsiteX8" fmla="*/ 12887 w 138797"/>
                  <a:gd name="connsiteY8" fmla="*/ 435200 h 450367"/>
                  <a:gd name="connsiteX9" fmla="*/ 3535 w 138797"/>
                  <a:gd name="connsiteY9" fmla="*/ 446604 h 450367"/>
                  <a:gd name="connsiteX10" fmla="*/ 0 w 138797"/>
                  <a:gd name="connsiteY10" fmla="*/ 450368 h 450367"/>
                  <a:gd name="connsiteX11" fmla="*/ 11405 w 138797"/>
                  <a:gd name="connsiteY11" fmla="*/ 433717 h 450367"/>
                  <a:gd name="connsiteX12" fmla="*/ 42197 w 138797"/>
                  <a:gd name="connsiteY12" fmla="*/ 388897 h 450367"/>
                  <a:gd name="connsiteX13" fmla="*/ 119862 w 138797"/>
                  <a:gd name="connsiteY13" fmla="*/ 229233 h 450367"/>
                  <a:gd name="connsiteX14" fmla="*/ 133890 w 138797"/>
                  <a:gd name="connsiteY14" fmla="*/ 132408 h 450367"/>
                  <a:gd name="connsiteX15" fmla="*/ 130697 w 138797"/>
                  <a:gd name="connsiteY15" fmla="*/ 89982 h 450367"/>
                  <a:gd name="connsiteX16" fmla="*/ 116669 w 138797"/>
                  <a:gd name="connsiteY16" fmla="*/ 55769 h 450367"/>
                  <a:gd name="connsiteX17" fmla="*/ 82455 w 138797"/>
                  <a:gd name="connsiteY17" fmla="*/ 14028 h 450367"/>
                  <a:gd name="connsiteX18" fmla="*/ 67857 w 138797"/>
                  <a:gd name="connsiteY18" fmla="*/ 0 h 45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797" h="450367">
                    <a:moveTo>
                      <a:pt x="67857" y="0"/>
                    </a:moveTo>
                    <a:cubicBezTo>
                      <a:pt x="69431" y="741"/>
                      <a:pt x="70891" y="1699"/>
                      <a:pt x="72191" y="2851"/>
                    </a:cubicBezTo>
                    <a:cubicBezTo>
                      <a:pt x="74814" y="5018"/>
                      <a:pt x="78692" y="8211"/>
                      <a:pt x="83596" y="12431"/>
                    </a:cubicBezTo>
                    <a:cubicBezTo>
                      <a:pt x="97315" y="24565"/>
                      <a:pt x="109427" y="38399"/>
                      <a:pt x="119634" y="53602"/>
                    </a:cubicBezTo>
                    <a:cubicBezTo>
                      <a:pt x="126910" y="64208"/>
                      <a:pt x="132134" y="76080"/>
                      <a:pt x="135030" y="88614"/>
                    </a:cubicBezTo>
                    <a:cubicBezTo>
                      <a:pt x="137437" y="102972"/>
                      <a:pt x="138691" y="117502"/>
                      <a:pt x="138794" y="132065"/>
                    </a:cubicBezTo>
                    <a:cubicBezTo>
                      <a:pt x="138954" y="165355"/>
                      <a:pt x="134346" y="198497"/>
                      <a:pt x="125108" y="230487"/>
                    </a:cubicBezTo>
                    <a:cubicBezTo>
                      <a:pt x="107534" y="288114"/>
                      <a:pt x="80551" y="342446"/>
                      <a:pt x="45276" y="391292"/>
                    </a:cubicBezTo>
                    <a:cubicBezTo>
                      <a:pt x="32161" y="410223"/>
                      <a:pt x="20870" y="425506"/>
                      <a:pt x="12887" y="435200"/>
                    </a:cubicBezTo>
                    <a:cubicBezTo>
                      <a:pt x="8896" y="440218"/>
                      <a:pt x="5816" y="444095"/>
                      <a:pt x="3535" y="446604"/>
                    </a:cubicBezTo>
                    <a:cubicBezTo>
                      <a:pt x="2543" y="448018"/>
                      <a:pt x="1357" y="449296"/>
                      <a:pt x="0" y="450368"/>
                    </a:cubicBezTo>
                    <a:cubicBezTo>
                      <a:pt x="3364" y="444528"/>
                      <a:pt x="7185" y="438963"/>
                      <a:pt x="11405" y="433717"/>
                    </a:cubicBezTo>
                    <a:cubicBezTo>
                      <a:pt x="18703" y="423111"/>
                      <a:pt x="29538" y="407943"/>
                      <a:pt x="42197" y="388897"/>
                    </a:cubicBezTo>
                    <a:cubicBezTo>
                      <a:pt x="76126" y="339971"/>
                      <a:pt x="102322" y="286119"/>
                      <a:pt x="119862" y="229233"/>
                    </a:cubicBezTo>
                    <a:cubicBezTo>
                      <a:pt x="129032" y="197767"/>
                      <a:pt x="133753" y="165173"/>
                      <a:pt x="133890" y="132408"/>
                    </a:cubicBezTo>
                    <a:cubicBezTo>
                      <a:pt x="133981" y="118197"/>
                      <a:pt x="132909" y="104010"/>
                      <a:pt x="130697" y="89982"/>
                    </a:cubicBezTo>
                    <a:cubicBezTo>
                      <a:pt x="128188" y="77802"/>
                      <a:pt x="123432" y="66204"/>
                      <a:pt x="116669" y="55769"/>
                    </a:cubicBezTo>
                    <a:cubicBezTo>
                      <a:pt x="106895" y="40589"/>
                      <a:pt x="95422" y="26584"/>
                      <a:pt x="82455" y="14028"/>
                    </a:cubicBezTo>
                    <a:cubicBezTo>
                      <a:pt x="77346" y="9614"/>
                      <a:pt x="72476" y="4927"/>
                      <a:pt x="678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398F0BAA-47A9-4405-8F60-2A7B3C2C61E9}"/>
                  </a:ext>
                </a:extLst>
              </p:cNvPr>
              <p:cNvSpPr/>
              <p:nvPr/>
            </p:nvSpPr>
            <p:spPr>
              <a:xfrm>
                <a:off x="10557728" y="5177239"/>
                <a:ext cx="48221" cy="212467"/>
              </a:xfrm>
              <a:custGeom>
                <a:avLst/>
                <a:gdLst>
                  <a:gd name="connsiteX0" fmla="*/ 48221 w 48221"/>
                  <a:gd name="connsiteY0" fmla="*/ 212468 h 212467"/>
                  <a:gd name="connsiteX1" fmla="*/ 40694 w 48221"/>
                  <a:gd name="connsiteY1" fmla="*/ 207336 h 212467"/>
                  <a:gd name="connsiteX2" fmla="*/ 24385 w 48221"/>
                  <a:gd name="connsiteY2" fmla="*/ 188860 h 212467"/>
                  <a:gd name="connsiteX3" fmla="*/ 94 w 48221"/>
                  <a:gd name="connsiteY3" fmla="*/ 111879 h 212467"/>
                  <a:gd name="connsiteX4" fmla="*/ 9217 w 48221"/>
                  <a:gd name="connsiteY4" fmla="*/ 32047 h 212467"/>
                  <a:gd name="connsiteX5" fmla="*/ 18569 w 48221"/>
                  <a:gd name="connsiteY5" fmla="*/ 0 h 212467"/>
                  <a:gd name="connsiteX6" fmla="*/ 13323 w 48221"/>
                  <a:gd name="connsiteY6" fmla="*/ 32845 h 212467"/>
                  <a:gd name="connsiteX7" fmla="*/ 6024 w 48221"/>
                  <a:gd name="connsiteY7" fmla="*/ 111993 h 212467"/>
                  <a:gd name="connsiteX8" fmla="*/ 27807 w 48221"/>
                  <a:gd name="connsiteY8" fmla="*/ 187035 h 212467"/>
                  <a:gd name="connsiteX9" fmla="*/ 48221 w 48221"/>
                  <a:gd name="connsiteY9" fmla="*/ 212468 h 21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221" h="212467">
                    <a:moveTo>
                      <a:pt x="48221" y="212468"/>
                    </a:moveTo>
                    <a:cubicBezTo>
                      <a:pt x="45404" y="211259"/>
                      <a:pt x="42849" y="209514"/>
                      <a:pt x="40694" y="207336"/>
                    </a:cubicBezTo>
                    <a:cubicBezTo>
                      <a:pt x="34490" y="201896"/>
                      <a:pt x="29015" y="195692"/>
                      <a:pt x="24385" y="188860"/>
                    </a:cubicBezTo>
                    <a:cubicBezTo>
                      <a:pt x="9320" y="165937"/>
                      <a:pt x="915" y="139296"/>
                      <a:pt x="94" y="111879"/>
                    </a:cubicBezTo>
                    <a:cubicBezTo>
                      <a:pt x="-591" y="84976"/>
                      <a:pt x="2477" y="58106"/>
                      <a:pt x="9217" y="32047"/>
                    </a:cubicBezTo>
                    <a:cubicBezTo>
                      <a:pt x="11190" y="21064"/>
                      <a:pt x="14326" y="10321"/>
                      <a:pt x="18569" y="0"/>
                    </a:cubicBezTo>
                    <a:cubicBezTo>
                      <a:pt x="17668" y="11062"/>
                      <a:pt x="15912" y="22045"/>
                      <a:pt x="13323" y="32845"/>
                    </a:cubicBezTo>
                    <a:cubicBezTo>
                      <a:pt x="7883" y="58859"/>
                      <a:pt x="5442" y="85420"/>
                      <a:pt x="6024" y="111993"/>
                    </a:cubicBezTo>
                    <a:cubicBezTo>
                      <a:pt x="6891" y="138441"/>
                      <a:pt x="14384" y="164238"/>
                      <a:pt x="27807" y="187035"/>
                    </a:cubicBezTo>
                    <a:cubicBezTo>
                      <a:pt x="34057" y="195942"/>
                      <a:pt x="40876" y="204439"/>
                      <a:pt x="48221" y="2124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23CF9ACB-FDF0-4DFC-B6C8-2BCA4FA27756}"/>
                  </a:ext>
                </a:extLst>
              </p:cNvPr>
              <p:cNvSpPr/>
              <p:nvPr/>
            </p:nvSpPr>
            <p:spPr>
              <a:xfrm>
                <a:off x="10580973" y="5158193"/>
                <a:ext cx="34365" cy="136855"/>
              </a:xfrm>
              <a:custGeom>
                <a:avLst/>
                <a:gdLst>
                  <a:gd name="connsiteX0" fmla="*/ 34214 w 34365"/>
                  <a:gd name="connsiteY0" fmla="*/ 136855 h 136855"/>
                  <a:gd name="connsiteX1" fmla="*/ 0 w 34365"/>
                  <a:gd name="connsiteY1" fmla="*/ 0 h 136855"/>
                  <a:gd name="connsiteX2" fmla="*/ 14940 w 34365"/>
                  <a:gd name="connsiteY2" fmla="*/ 68428 h 136855"/>
                  <a:gd name="connsiteX3" fmla="*/ 34214 w 34365"/>
                  <a:gd name="connsiteY3" fmla="*/ 136855 h 13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65" h="136855">
                    <a:moveTo>
                      <a:pt x="34214" y="136855"/>
                    </a:moveTo>
                    <a:cubicBezTo>
                      <a:pt x="12340" y="94510"/>
                      <a:pt x="627" y="47660"/>
                      <a:pt x="0" y="0"/>
                    </a:cubicBezTo>
                    <a:cubicBezTo>
                      <a:pt x="1711" y="0"/>
                      <a:pt x="5360" y="31249"/>
                      <a:pt x="14940" y="68428"/>
                    </a:cubicBezTo>
                    <a:cubicBezTo>
                      <a:pt x="24520" y="105607"/>
                      <a:pt x="35810" y="136171"/>
                      <a:pt x="34214" y="1368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DDAD4CCD-EF65-4CF5-95DF-06886E42B2C5}"/>
                  </a:ext>
                </a:extLst>
              </p:cNvPr>
              <p:cNvSpPr/>
              <p:nvPr/>
            </p:nvSpPr>
            <p:spPr>
              <a:xfrm>
                <a:off x="10737102" y="5370431"/>
                <a:ext cx="425277" cy="77719"/>
              </a:xfrm>
              <a:custGeom>
                <a:avLst/>
                <a:gdLst>
                  <a:gd name="connsiteX0" fmla="*/ 425277 w 425277"/>
                  <a:gd name="connsiteY0" fmla="*/ 116 h 77719"/>
                  <a:gd name="connsiteX1" fmla="*/ 411136 w 425277"/>
                  <a:gd name="connsiteY1" fmla="*/ 10494 h 77719"/>
                  <a:gd name="connsiteX2" fmla="*/ 393687 w 425277"/>
                  <a:gd name="connsiteY2" fmla="*/ 21898 h 77719"/>
                  <a:gd name="connsiteX3" fmla="*/ 369509 w 425277"/>
                  <a:gd name="connsiteY3" fmla="*/ 34785 h 77719"/>
                  <a:gd name="connsiteX4" fmla="*/ 339173 w 425277"/>
                  <a:gd name="connsiteY4" fmla="*/ 48129 h 77719"/>
                  <a:gd name="connsiteX5" fmla="*/ 303134 w 425277"/>
                  <a:gd name="connsiteY5" fmla="*/ 60560 h 77719"/>
                  <a:gd name="connsiteX6" fmla="*/ 130126 w 425277"/>
                  <a:gd name="connsiteY6" fmla="*/ 74588 h 77719"/>
                  <a:gd name="connsiteX7" fmla="*/ 92605 w 425277"/>
                  <a:gd name="connsiteY7" fmla="*/ 68087 h 77719"/>
                  <a:gd name="connsiteX8" fmla="*/ 60444 w 425277"/>
                  <a:gd name="connsiteY8" fmla="*/ 59761 h 77719"/>
                  <a:gd name="connsiteX9" fmla="*/ 34670 w 425277"/>
                  <a:gd name="connsiteY9" fmla="*/ 50980 h 77719"/>
                  <a:gd name="connsiteX10" fmla="*/ 15624 w 425277"/>
                  <a:gd name="connsiteY10" fmla="*/ 42997 h 77719"/>
                  <a:gd name="connsiteX11" fmla="*/ 0 w 425277"/>
                  <a:gd name="connsiteY11" fmla="*/ 34900 h 77719"/>
                  <a:gd name="connsiteX12" fmla="*/ 61699 w 425277"/>
                  <a:gd name="connsiteY12" fmla="*/ 55770 h 77719"/>
                  <a:gd name="connsiteX13" fmla="*/ 93632 w 425277"/>
                  <a:gd name="connsiteY13" fmla="*/ 63297 h 77719"/>
                  <a:gd name="connsiteX14" fmla="*/ 130811 w 425277"/>
                  <a:gd name="connsiteY14" fmla="*/ 69113 h 77719"/>
                  <a:gd name="connsiteX15" fmla="*/ 216915 w 425277"/>
                  <a:gd name="connsiteY15" fmla="*/ 70368 h 77719"/>
                  <a:gd name="connsiteX16" fmla="*/ 301651 w 425277"/>
                  <a:gd name="connsiteY16" fmla="*/ 55314 h 77719"/>
                  <a:gd name="connsiteX17" fmla="*/ 337462 w 425277"/>
                  <a:gd name="connsiteY17" fmla="*/ 43909 h 77719"/>
                  <a:gd name="connsiteX18" fmla="*/ 367798 w 425277"/>
                  <a:gd name="connsiteY18" fmla="*/ 31364 h 77719"/>
                  <a:gd name="connsiteX19" fmla="*/ 425277 w 425277"/>
                  <a:gd name="connsiteY19" fmla="*/ 116 h 7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5277" h="77719">
                    <a:moveTo>
                      <a:pt x="425277" y="116"/>
                    </a:moveTo>
                    <a:cubicBezTo>
                      <a:pt x="420875" y="3982"/>
                      <a:pt x="416142" y="7460"/>
                      <a:pt x="411136" y="10494"/>
                    </a:cubicBezTo>
                    <a:cubicBezTo>
                      <a:pt x="405548" y="14633"/>
                      <a:pt x="399720" y="18443"/>
                      <a:pt x="393687" y="21898"/>
                    </a:cubicBezTo>
                    <a:cubicBezTo>
                      <a:pt x="386616" y="25776"/>
                      <a:pt x="378861" y="30680"/>
                      <a:pt x="369509" y="34785"/>
                    </a:cubicBezTo>
                    <a:cubicBezTo>
                      <a:pt x="359633" y="39758"/>
                      <a:pt x="349505" y="44206"/>
                      <a:pt x="339173" y="48129"/>
                    </a:cubicBezTo>
                    <a:cubicBezTo>
                      <a:pt x="327768" y="52805"/>
                      <a:pt x="316364" y="56454"/>
                      <a:pt x="303134" y="60560"/>
                    </a:cubicBezTo>
                    <a:cubicBezTo>
                      <a:pt x="247001" y="76823"/>
                      <a:pt x="188153" y="81590"/>
                      <a:pt x="130126" y="74588"/>
                    </a:cubicBezTo>
                    <a:cubicBezTo>
                      <a:pt x="116897" y="72535"/>
                      <a:pt x="104238" y="70938"/>
                      <a:pt x="92605" y="68087"/>
                    </a:cubicBezTo>
                    <a:cubicBezTo>
                      <a:pt x="81748" y="65886"/>
                      <a:pt x="71005" y="63103"/>
                      <a:pt x="60444" y="59761"/>
                    </a:cubicBezTo>
                    <a:cubicBezTo>
                      <a:pt x="51708" y="57287"/>
                      <a:pt x="43098" y="54356"/>
                      <a:pt x="34670" y="50980"/>
                    </a:cubicBezTo>
                    <a:cubicBezTo>
                      <a:pt x="28192" y="48642"/>
                      <a:pt x="21828" y="45985"/>
                      <a:pt x="15624" y="42997"/>
                    </a:cubicBezTo>
                    <a:cubicBezTo>
                      <a:pt x="10161" y="40819"/>
                      <a:pt x="4927" y="38104"/>
                      <a:pt x="0" y="34900"/>
                    </a:cubicBezTo>
                    <a:cubicBezTo>
                      <a:pt x="0" y="33759"/>
                      <a:pt x="22809" y="44936"/>
                      <a:pt x="61699" y="55770"/>
                    </a:cubicBezTo>
                    <a:cubicBezTo>
                      <a:pt x="71279" y="58393"/>
                      <a:pt x="81999" y="61244"/>
                      <a:pt x="93632" y="63297"/>
                    </a:cubicBezTo>
                    <a:cubicBezTo>
                      <a:pt x="105264" y="65350"/>
                      <a:pt x="117695" y="67289"/>
                      <a:pt x="130811" y="69113"/>
                    </a:cubicBezTo>
                    <a:cubicBezTo>
                      <a:pt x="159425" y="72022"/>
                      <a:pt x="188233" y="72432"/>
                      <a:pt x="216915" y="70368"/>
                    </a:cubicBezTo>
                    <a:cubicBezTo>
                      <a:pt x="245541" y="67825"/>
                      <a:pt x="273904" y="62795"/>
                      <a:pt x="301651" y="55314"/>
                    </a:cubicBezTo>
                    <a:cubicBezTo>
                      <a:pt x="314311" y="51436"/>
                      <a:pt x="326513" y="48015"/>
                      <a:pt x="337462" y="43909"/>
                    </a:cubicBezTo>
                    <a:cubicBezTo>
                      <a:pt x="348410" y="39803"/>
                      <a:pt x="358561" y="35584"/>
                      <a:pt x="367798" y="31364"/>
                    </a:cubicBezTo>
                    <a:cubicBezTo>
                      <a:pt x="404179" y="13687"/>
                      <a:pt x="424593" y="-1481"/>
                      <a:pt x="425277" y="1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6" name="图形 4">
              <a:extLst>
                <a:ext uri="{FF2B5EF4-FFF2-40B4-BE49-F238E27FC236}">
                  <a16:creationId xmlns:a16="http://schemas.microsoft.com/office/drawing/2014/main" id="{CC8865DA-3520-49E5-8B8E-0A50C4208384}"/>
                </a:ext>
              </a:extLst>
            </p:cNvPr>
            <p:cNvGrpSpPr/>
            <p:nvPr/>
          </p:nvGrpSpPr>
          <p:grpSpPr>
            <a:xfrm>
              <a:off x="7585705" y="2595446"/>
              <a:ext cx="1149768" cy="2272841"/>
              <a:chOff x="7585705" y="2595446"/>
              <a:chExt cx="1149768" cy="2272841"/>
            </a:xfrm>
          </p:grpSpPr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96358A48-9FAE-4976-8B0A-75962F68F44E}"/>
                  </a:ext>
                </a:extLst>
              </p:cNvPr>
              <p:cNvSpPr/>
              <p:nvPr/>
            </p:nvSpPr>
            <p:spPr>
              <a:xfrm>
                <a:off x="7586301" y="4534133"/>
                <a:ext cx="344584" cy="334154"/>
              </a:xfrm>
              <a:custGeom>
                <a:avLst/>
                <a:gdLst>
                  <a:gd name="connsiteX0" fmla="*/ 300221 w 344584"/>
                  <a:gd name="connsiteY0" fmla="*/ 0 h 334154"/>
                  <a:gd name="connsiteX1" fmla="*/ 344585 w 344584"/>
                  <a:gd name="connsiteY1" fmla="*/ 277132 h 334154"/>
                  <a:gd name="connsiteX2" fmla="*/ 52 w 344584"/>
                  <a:gd name="connsiteY2" fmla="*/ 334155 h 334154"/>
                  <a:gd name="connsiteX3" fmla="*/ 163936 w 344584"/>
                  <a:gd name="connsiteY3" fmla="*/ 205283 h 334154"/>
                  <a:gd name="connsiteX4" fmla="*/ 128240 w 344584"/>
                  <a:gd name="connsiteY4" fmla="*/ 28968 h 3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154">
                    <a:moveTo>
                      <a:pt x="300221" y="0"/>
                    </a:moveTo>
                    <a:lnTo>
                      <a:pt x="344585" y="277132"/>
                    </a:lnTo>
                    <a:lnTo>
                      <a:pt x="52" y="334155"/>
                    </a:lnTo>
                    <a:cubicBezTo>
                      <a:pt x="-3369" y="300853"/>
                      <a:pt x="163936" y="205283"/>
                      <a:pt x="163936" y="205283"/>
                    </a:cubicBezTo>
                    <a:lnTo>
                      <a:pt x="128240" y="2896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FEA9E0BE-21C0-4BDD-A12F-F1E4C84025D2}"/>
                  </a:ext>
                </a:extLst>
              </p:cNvPr>
              <p:cNvSpPr/>
              <p:nvPr/>
            </p:nvSpPr>
            <p:spPr>
              <a:xfrm>
                <a:off x="7839304" y="4707407"/>
                <a:ext cx="27267" cy="27001"/>
              </a:xfrm>
              <a:custGeom>
                <a:avLst/>
                <a:gdLst>
                  <a:gd name="connsiteX0" fmla="*/ 14942 w 27267"/>
                  <a:gd name="connsiteY0" fmla="*/ 77 h 27001"/>
                  <a:gd name="connsiteX1" fmla="*/ 27259 w 27267"/>
                  <a:gd name="connsiteY1" fmla="*/ 14560 h 27001"/>
                  <a:gd name="connsiteX2" fmla="*/ 13118 w 27267"/>
                  <a:gd name="connsiteY2" fmla="*/ 26991 h 27001"/>
                  <a:gd name="connsiteX3" fmla="*/ 2 w 27267"/>
                  <a:gd name="connsiteY3" fmla="*/ 11595 h 27001"/>
                  <a:gd name="connsiteX4" fmla="*/ 16311 w 27267"/>
                  <a:gd name="connsiteY4" fmla="*/ 191 h 2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7" h="27001">
                    <a:moveTo>
                      <a:pt x="14942" y="77"/>
                    </a:moveTo>
                    <a:cubicBezTo>
                      <a:pt x="22162" y="1012"/>
                      <a:pt x="27499" y="7284"/>
                      <a:pt x="27259" y="14560"/>
                    </a:cubicBezTo>
                    <a:cubicBezTo>
                      <a:pt x="26598" y="21802"/>
                      <a:pt x="20382" y="27265"/>
                      <a:pt x="13118" y="26991"/>
                    </a:cubicBezTo>
                    <a:cubicBezTo>
                      <a:pt x="5488" y="25897"/>
                      <a:pt x="-134" y="19305"/>
                      <a:pt x="2" y="11595"/>
                    </a:cubicBezTo>
                    <a:cubicBezTo>
                      <a:pt x="1451" y="4000"/>
                      <a:pt x="8681" y="-1064"/>
                      <a:pt x="16311" y="1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81D1A632-2F1B-4BE1-8E13-6F20348B751B}"/>
                  </a:ext>
                </a:extLst>
              </p:cNvPr>
              <p:cNvSpPr/>
              <p:nvPr/>
            </p:nvSpPr>
            <p:spPr>
              <a:xfrm>
                <a:off x="7585705" y="4783552"/>
                <a:ext cx="345066" cy="84736"/>
              </a:xfrm>
              <a:custGeom>
                <a:avLst/>
                <a:gdLst>
                  <a:gd name="connsiteX0" fmla="*/ 345067 w 345066"/>
                  <a:gd name="connsiteY0" fmla="*/ 27713 h 84736"/>
                  <a:gd name="connsiteX1" fmla="*/ 339479 w 345066"/>
                  <a:gd name="connsiteY1" fmla="*/ 0 h 84736"/>
                  <a:gd name="connsiteX2" fmla="*/ 11254 w 345066"/>
                  <a:gd name="connsiteY2" fmla="*/ 65006 h 84736"/>
                  <a:gd name="connsiteX3" fmla="*/ 534 w 34506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66" h="84736">
                    <a:moveTo>
                      <a:pt x="345067" y="27713"/>
                    </a:moveTo>
                    <a:lnTo>
                      <a:pt x="339479" y="0"/>
                    </a:lnTo>
                    <a:lnTo>
                      <a:pt x="11254" y="65006"/>
                    </a:lnTo>
                    <a:cubicBezTo>
                      <a:pt x="11254" y="65006"/>
                      <a:pt x="-2888" y="74244"/>
                      <a:pt x="534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56402BD8-E7A5-49EA-87FE-ACA8CDB11681}"/>
                  </a:ext>
                </a:extLst>
              </p:cNvPr>
              <p:cNvSpPr/>
              <p:nvPr/>
            </p:nvSpPr>
            <p:spPr>
              <a:xfrm>
                <a:off x="7744272" y="4735938"/>
                <a:ext cx="34539" cy="17367"/>
              </a:xfrm>
              <a:custGeom>
                <a:avLst/>
                <a:gdLst>
                  <a:gd name="connsiteX0" fmla="*/ 34 w 34539"/>
                  <a:gd name="connsiteY0" fmla="*/ 2680 h 17367"/>
                  <a:gd name="connsiteX1" fmla="*/ 18053 w 34539"/>
                  <a:gd name="connsiteY1" fmla="*/ 7812 h 17367"/>
                  <a:gd name="connsiteX2" fmla="*/ 34248 w 34539"/>
                  <a:gd name="connsiteY2" fmla="*/ 17278 h 17367"/>
                  <a:gd name="connsiteX3" fmla="*/ 20334 w 34539"/>
                  <a:gd name="connsiteY3" fmla="*/ 2338 h 17367"/>
                  <a:gd name="connsiteX4" fmla="*/ 34 w 34539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39" h="17367">
                    <a:moveTo>
                      <a:pt x="34" y="2680"/>
                    </a:moveTo>
                    <a:cubicBezTo>
                      <a:pt x="34" y="4391"/>
                      <a:pt x="8930" y="3706"/>
                      <a:pt x="18053" y="7812"/>
                    </a:cubicBezTo>
                    <a:cubicBezTo>
                      <a:pt x="27177" y="11918"/>
                      <a:pt x="32765" y="18190"/>
                      <a:pt x="34248" y="17278"/>
                    </a:cubicBezTo>
                    <a:cubicBezTo>
                      <a:pt x="35731" y="16365"/>
                      <a:pt x="31625" y="7013"/>
                      <a:pt x="20334" y="2338"/>
                    </a:cubicBezTo>
                    <a:cubicBezTo>
                      <a:pt x="9044" y="-2338"/>
                      <a:pt x="-650" y="1197"/>
                      <a:pt x="3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B8625F68-8C0C-44E5-A10C-F2972CE1CCC9}"/>
                  </a:ext>
                </a:extLst>
              </p:cNvPr>
              <p:cNvSpPr/>
              <p:nvPr/>
            </p:nvSpPr>
            <p:spPr>
              <a:xfrm>
                <a:off x="7710659" y="4758504"/>
                <a:ext cx="26634" cy="23691"/>
              </a:xfrm>
              <a:custGeom>
                <a:avLst/>
                <a:gdLst>
                  <a:gd name="connsiteX0" fmla="*/ 4 w 26634"/>
                  <a:gd name="connsiteY0" fmla="*/ 1099 h 23691"/>
                  <a:gd name="connsiteX1" fmla="*/ 14488 w 26634"/>
                  <a:gd name="connsiteY1" fmla="*/ 10564 h 23691"/>
                  <a:gd name="connsiteX2" fmla="*/ 25892 w 26634"/>
                  <a:gd name="connsiteY2" fmla="*/ 23680 h 23691"/>
                  <a:gd name="connsiteX3" fmla="*/ 18365 w 26634"/>
                  <a:gd name="connsiteY3" fmla="*/ 6117 h 23691"/>
                  <a:gd name="connsiteX4" fmla="*/ 4 w 26634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4" h="23691">
                    <a:moveTo>
                      <a:pt x="4" y="1099"/>
                    </a:moveTo>
                    <a:cubicBezTo>
                      <a:pt x="4" y="2809"/>
                      <a:pt x="7645" y="4406"/>
                      <a:pt x="14488" y="10564"/>
                    </a:cubicBezTo>
                    <a:cubicBezTo>
                      <a:pt x="21330" y="16723"/>
                      <a:pt x="24296" y="24022"/>
                      <a:pt x="25892" y="23680"/>
                    </a:cubicBezTo>
                    <a:cubicBezTo>
                      <a:pt x="27489" y="23337"/>
                      <a:pt x="27147" y="13644"/>
                      <a:pt x="18365" y="6117"/>
                    </a:cubicBezTo>
                    <a:cubicBezTo>
                      <a:pt x="9584" y="-1410"/>
                      <a:pt x="-224" y="-498"/>
                      <a:pt x="4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FDB7AD64-9AF8-4DAA-B78E-67926C725A93}"/>
                  </a:ext>
                </a:extLst>
              </p:cNvPr>
              <p:cNvSpPr/>
              <p:nvPr/>
            </p:nvSpPr>
            <p:spPr>
              <a:xfrm>
                <a:off x="7679160" y="4779263"/>
                <a:ext cx="19282" cy="26985"/>
              </a:xfrm>
              <a:custGeom>
                <a:avLst/>
                <a:gdLst>
                  <a:gd name="connsiteX0" fmla="*/ 18045 w 19282"/>
                  <a:gd name="connsiteY0" fmla="*/ 26984 h 26985"/>
                  <a:gd name="connsiteX1" fmla="*/ 14738 w 19282"/>
                  <a:gd name="connsiteY1" fmla="*/ 9763 h 26985"/>
                  <a:gd name="connsiteX2" fmla="*/ 26 w 19282"/>
                  <a:gd name="connsiteY2" fmla="*/ 411 h 26985"/>
                  <a:gd name="connsiteX3" fmla="*/ 9834 w 19282"/>
                  <a:gd name="connsiteY3" fmla="*/ 13070 h 26985"/>
                  <a:gd name="connsiteX4" fmla="*/ 18045 w 19282"/>
                  <a:gd name="connsiteY4" fmla="*/ 26984 h 2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2" h="26985">
                    <a:moveTo>
                      <a:pt x="18045" y="26984"/>
                    </a:moveTo>
                    <a:cubicBezTo>
                      <a:pt x="19642" y="26984"/>
                      <a:pt x="20669" y="18202"/>
                      <a:pt x="14738" y="9763"/>
                    </a:cubicBezTo>
                    <a:cubicBezTo>
                      <a:pt x="8808" y="1324"/>
                      <a:pt x="482" y="-1071"/>
                      <a:pt x="26" y="411"/>
                    </a:cubicBezTo>
                    <a:cubicBezTo>
                      <a:pt x="-430" y="1894"/>
                      <a:pt x="5158" y="5999"/>
                      <a:pt x="9834" y="13070"/>
                    </a:cubicBezTo>
                    <a:cubicBezTo>
                      <a:pt x="14510" y="20141"/>
                      <a:pt x="16449" y="27098"/>
                      <a:pt x="18045" y="269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F41C26F0-0744-4B2A-B547-FB7D101EA250}"/>
                  </a:ext>
                </a:extLst>
              </p:cNvPr>
              <p:cNvSpPr/>
              <p:nvPr/>
            </p:nvSpPr>
            <p:spPr>
              <a:xfrm>
                <a:off x="7740537" y="4688344"/>
                <a:ext cx="36198" cy="9527"/>
              </a:xfrm>
              <a:custGeom>
                <a:avLst/>
                <a:gdLst>
                  <a:gd name="connsiteX0" fmla="*/ 120 w 36198"/>
                  <a:gd name="connsiteY0" fmla="*/ 9217 h 9527"/>
                  <a:gd name="connsiteX1" fmla="*/ 18025 w 36198"/>
                  <a:gd name="connsiteY1" fmla="*/ 6137 h 9527"/>
                  <a:gd name="connsiteX2" fmla="*/ 36159 w 36198"/>
                  <a:gd name="connsiteY2" fmla="*/ 5339 h 9527"/>
                  <a:gd name="connsiteX3" fmla="*/ 17341 w 36198"/>
                  <a:gd name="connsiteY3" fmla="*/ 207 h 9527"/>
                  <a:gd name="connsiteX4" fmla="*/ 120 w 3619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8" h="9527">
                    <a:moveTo>
                      <a:pt x="120" y="9217"/>
                    </a:moveTo>
                    <a:cubicBezTo>
                      <a:pt x="1032" y="10585"/>
                      <a:pt x="8331" y="7050"/>
                      <a:pt x="18025" y="6137"/>
                    </a:cubicBezTo>
                    <a:cubicBezTo>
                      <a:pt x="27719" y="5225"/>
                      <a:pt x="35474" y="6936"/>
                      <a:pt x="36159" y="5339"/>
                    </a:cubicBezTo>
                    <a:cubicBezTo>
                      <a:pt x="36843" y="3742"/>
                      <a:pt x="28632" y="-1047"/>
                      <a:pt x="17341" y="207"/>
                    </a:cubicBezTo>
                    <a:cubicBezTo>
                      <a:pt x="6050" y="1462"/>
                      <a:pt x="-1020" y="7734"/>
                      <a:pt x="120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EB1C8844-CD63-4BC8-ADDD-D327D98DA673}"/>
                  </a:ext>
                </a:extLst>
              </p:cNvPr>
              <p:cNvSpPr/>
              <p:nvPr/>
            </p:nvSpPr>
            <p:spPr>
              <a:xfrm>
                <a:off x="7742025" y="4620242"/>
                <a:ext cx="49178" cy="36262"/>
              </a:xfrm>
              <a:custGeom>
                <a:avLst/>
                <a:gdLst>
                  <a:gd name="connsiteX0" fmla="*/ 0 w 49178"/>
                  <a:gd name="connsiteY0" fmla="*/ 35008 h 36262"/>
                  <a:gd name="connsiteX1" fmla="*/ 17221 w 49178"/>
                  <a:gd name="connsiteY1" fmla="*/ 32157 h 36262"/>
                  <a:gd name="connsiteX2" fmla="*/ 34442 w 49178"/>
                  <a:gd name="connsiteY2" fmla="*/ 23604 h 36262"/>
                  <a:gd name="connsiteX3" fmla="*/ 43452 w 49178"/>
                  <a:gd name="connsiteY3" fmla="*/ 16647 h 36262"/>
                  <a:gd name="connsiteX4" fmla="*/ 48013 w 49178"/>
                  <a:gd name="connsiteY4" fmla="*/ 11743 h 36262"/>
                  <a:gd name="connsiteX5" fmla="*/ 47215 w 49178"/>
                  <a:gd name="connsiteY5" fmla="*/ 2733 h 36262"/>
                  <a:gd name="connsiteX6" fmla="*/ 39232 w 49178"/>
                  <a:gd name="connsiteY6" fmla="*/ 110 h 36262"/>
                  <a:gd name="connsiteX7" fmla="*/ 32959 w 49178"/>
                  <a:gd name="connsiteY7" fmla="*/ 2049 h 36262"/>
                  <a:gd name="connsiteX8" fmla="*/ 22809 w 49178"/>
                  <a:gd name="connsiteY8" fmla="*/ 7523 h 36262"/>
                  <a:gd name="connsiteX9" fmla="*/ 8667 w 49178"/>
                  <a:gd name="connsiteY9" fmla="*/ 20524 h 36262"/>
                  <a:gd name="connsiteX10" fmla="*/ 798 w 49178"/>
                  <a:gd name="connsiteY10" fmla="*/ 36263 h 36262"/>
                  <a:gd name="connsiteX11" fmla="*/ 12203 w 49178"/>
                  <a:gd name="connsiteY11" fmla="*/ 23261 h 36262"/>
                  <a:gd name="connsiteX12" fmla="*/ 26231 w 49178"/>
                  <a:gd name="connsiteY12" fmla="*/ 11857 h 36262"/>
                  <a:gd name="connsiteX13" fmla="*/ 35582 w 49178"/>
                  <a:gd name="connsiteY13" fmla="*/ 7181 h 36262"/>
                  <a:gd name="connsiteX14" fmla="*/ 43452 w 49178"/>
                  <a:gd name="connsiteY14" fmla="*/ 6497 h 36262"/>
                  <a:gd name="connsiteX15" fmla="*/ 43452 w 49178"/>
                  <a:gd name="connsiteY15" fmla="*/ 8549 h 36262"/>
                  <a:gd name="connsiteX16" fmla="*/ 40144 w 49178"/>
                  <a:gd name="connsiteY16" fmla="*/ 12085 h 36262"/>
                  <a:gd name="connsiteX17" fmla="*/ 31819 w 49178"/>
                  <a:gd name="connsiteY17" fmla="*/ 18814 h 36262"/>
                  <a:gd name="connsiteX18" fmla="*/ 16195 w 49178"/>
                  <a:gd name="connsiteY18" fmla="*/ 28051 h 36262"/>
                  <a:gd name="connsiteX19" fmla="*/ 0 w 49178"/>
                  <a:gd name="connsiteY19" fmla="*/ 35008 h 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78" h="36262">
                    <a:moveTo>
                      <a:pt x="0" y="35008"/>
                    </a:moveTo>
                    <a:cubicBezTo>
                      <a:pt x="5896" y="35704"/>
                      <a:pt x="11861" y="34723"/>
                      <a:pt x="17221" y="32157"/>
                    </a:cubicBezTo>
                    <a:cubicBezTo>
                      <a:pt x="23288" y="30013"/>
                      <a:pt x="29070" y="27139"/>
                      <a:pt x="34442" y="23604"/>
                    </a:cubicBezTo>
                    <a:cubicBezTo>
                      <a:pt x="37578" y="21471"/>
                      <a:pt x="40589" y="19144"/>
                      <a:pt x="43452" y="16647"/>
                    </a:cubicBezTo>
                    <a:cubicBezTo>
                      <a:pt x="45196" y="15233"/>
                      <a:pt x="46725" y="13579"/>
                      <a:pt x="48013" y="11743"/>
                    </a:cubicBezTo>
                    <a:cubicBezTo>
                      <a:pt x="49827" y="8903"/>
                      <a:pt x="49496" y="5208"/>
                      <a:pt x="47215" y="2733"/>
                    </a:cubicBezTo>
                    <a:cubicBezTo>
                      <a:pt x="45128" y="635"/>
                      <a:pt x="42163" y="-346"/>
                      <a:pt x="39232" y="110"/>
                    </a:cubicBezTo>
                    <a:cubicBezTo>
                      <a:pt x="37053" y="452"/>
                      <a:pt x="34944" y="1102"/>
                      <a:pt x="32959" y="2049"/>
                    </a:cubicBezTo>
                    <a:cubicBezTo>
                      <a:pt x="29424" y="3577"/>
                      <a:pt x="26025" y="5402"/>
                      <a:pt x="22809" y="7523"/>
                    </a:cubicBezTo>
                    <a:cubicBezTo>
                      <a:pt x="17438" y="11081"/>
                      <a:pt x="12659" y="15472"/>
                      <a:pt x="8667" y="20524"/>
                    </a:cubicBezTo>
                    <a:cubicBezTo>
                      <a:pt x="4505" y="24846"/>
                      <a:pt x="1756" y="30343"/>
                      <a:pt x="798" y="36263"/>
                    </a:cubicBezTo>
                    <a:cubicBezTo>
                      <a:pt x="1711" y="36263"/>
                      <a:pt x="4676" y="30788"/>
                      <a:pt x="12203" y="23261"/>
                    </a:cubicBezTo>
                    <a:cubicBezTo>
                      <a:pt x="16423" y="18928"/>
                      <a:pt x="21133" y="15107"/>
                      <a:pt x="26231" y="11857"/>
                    </a:cubicBezTo>
                    <a:cubicBezTo>
                      <a:pt x="29230" y="10078"/>
                      <a:pt x="32355" y="8504"/>
                      <a:pt x="35582" y="7181"/>
                    </a:cubicBezTo>
                    <a:cubicBezTo>
                      <a:pt x="39118" y="5584"/>
                      <a:pt x="42197" y="5128"/>
                      <a:pt x="43452" y="6497"/>
                    </a:cubicBezTo>
                    <a:cubicBezTo>
                      <a:pt x="44706" y="7865"/>
                      <a:pt x="43452" y="7295"/>
                      <a:pt x="43452" y="8549"/>
                    </a:cubicBezTo>
                    <a:cubicBezTo>
                      <a:pt x="42539" y="9895"/>
                      <a:pt x="41422" y="11093"/>
                      <a:pt x="40144" y="12085"/>
                    </a:cubicBezTo>
                    <a:cubicBezTo>
                      <a:pt x="37533" y="14525"/>
                      <a:pt x="34750" y="16772"/>
                      <a:pt x="31819" y="18814"/>
                    </a:cubicBezTo>
                    <a:cubicBezTo>
                      <a:pt x="26915" y="22372"/>
                      <a:pt x="21680" y="25463"/>
                      <a:pt x="16195" y="28051"/>
                    </a:cubicBezTo>
                    <a:cubicBezTo>
                      <a:pt x="10675" y="30058"/>
                      <a:pt x="5258" y="32385"/>
                      <a:pt x="0" y="350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AB257E69-D727-4A44-9997-9FED27336F51}"/>
                  </a:ext>
                </a:extLst>
              </p:cNvPr>
              <p:cNvSpPr/>
              <p:nvPr/>
            </p:nvSpPr>
            <p:spPr>
              <a:xfrm>
                <a:off x="7715220" y="4604841"/>
                <a:ext cx="31910" cy="52461"/>
              </a:xfrm>
              <a:custGeom>
                <a:avLst/>
                <a:gdLst>
                  <a:gd name="connsiteX0" fmla="*/ 29429 w 31910"/>
                  <a:gd name="connsiteY0" fmla="*/ 52462 h 52461"/>
                  <a:gd name="connsiteX1" fmla="*/ 31254 w 31910"/>
                  <a:gd name="connsiteY1" fmla="*/ 35127 h 52461"/>
                  <a:gd name="connsiteX2" fmla="*/ 25779 w 31910"/>
                  <a:gd name="connsiteY2" fmla="*/ 16651 h 52461"/>
                  <a:gd name="connsiteX3" fmla="*/ 19621 w 31910"/>
                  <a:gd name="connsiteY3" fmla="*/ 6843 h 52461"/>
                  <a:gd name="connsiteX4" fmla="*/ 7190 w 31910"/>
                  <a:gd name="connsiteY4" fmla="*/ 1 h 52461"/>
                  <a:gd name="connsiteX5" fmla="*/ 803 w 31910"/>
                  <a:gd name="connsiteY5" fmla="*/ 5931 h 52461"/>
                  <a:gd name="connsiteX6" fmla="*/ 5 w 31910"/>
                  <a:gd name="connsiteY6" fmla="*/ 12546 h 52461"/>
                  <a:gd name="connsiteX7" fmla="*/ 1944 w 31910"/>
                  <a:gd name="connsiteY7" fmla="*/ 23950 h 52461"/>
                  <a:gd name="connsiteX8" fmla="*/ 12208 w 31910"/>
                  <a:gd name="connsiteY8" fmla="*/ 40601 h 52461"/>
                  <a:gd name="connsiteX9" fmla="*/ 27832 w 31910"/>
                  <a:gd name="connsiteY9" fmla="*/ 48698 h 52461"/>
                  <a:gd name="connsiteX10" fmla="*/ 15287 w 31910"/>
                  <a:gd name="connsiteY10" fmla="*/ 37294 h 52461"/>
                  <a:gd name="connsiteX11" fmla="*/ 7190 w 31910"/>
                  <a:gd name="connsiteY11" fmla="*/ 21898 h 52461"/>
                  <a:gd name="connsiteX12" fmla="*/ 5821 w 31910"/>
                  <a:gd name="connsiteY12" fmla="*/ 11861 h 52461"/>
                  <a:gd name="connsiteX13" fmla="*/ 8102 w 31910"/>
                  <a:gd name="connsiteY13" fmla="*/ 5133 h 52461"/>
                  <a:gd name="connsiteX14" fmla="*/ 15059 w 31910"/>
                  <a:gd name="connsiteY14" fmla="*/ 9808 h 52461"/>
                  <a:gd name="connsiteX15" fmla="*/ 20875 w 31910"/>
                  <a:gd name="connsiteY15" fmla="*/ 18476 h 52461"/>
                  <a:gd name="connsiteX16" fmla="*/ 27034 w 31910"/>
                  <a:gd name="connsiteY16" fmla="*/ 35127 h 52461"/>
                  <a:gd name="connsiteX17" fmla="*/ 29429 w 31910"/>
                  <a:gd name="connsiteY17" fmla="*/ 52462 h 5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10" h="52461">
                    <a:moveTo>
                      <a:pt x="29429" y="52462"/>
                    </a:moveTo>
                    <a:cubicBezTo>
                      <a:pt x="31915" y="47045"/>
                      <a:pt x="32554" y="40955"/>
                      <a:pt x="31254" y="35127"/>
                    </a:cubicBezTo>
                    <a:cubicBezTo>
                      <a:pt x="30455" y="28706"/>
                      <a:pt x="28608" y="22468"/>
                      <a:pt x="25779" y="16651"/>
                    </a:cubicBezTo>
                    <a:cubicBezTo>
                      <a:pt x="24046" y="13196"/>
                      <a:pt x="21982" y="9911"/>
                      <a:pt x="19621" y="6843"/>
                    </a:cubicBezTo>
                    <a:cubicBezTo>
                      <a:pt x="16952" y="2555"/>
                      <a:pt x="12242" y="-45"/>
                      <a:pt x="7190" y="1"/>
                    </a:cubicBezTo>
                    <a:cubicBezTo>
                      <a:pt x="4076" y="537"/>
                      <a:pt x="1567" y="2863"/>
                      <a:pt x="803" y="5931"/>
                    </a:cubicBezTo>
                    <a:cubicBezTo>
                      <a:pt x="233" y="8087"/>
                      <a:pt x="-41" y="10310"/>
                      <a:pt x="5" y="12546"/>
                    </a:cubicBezTo>
                    <a:cubicBezTo>
                      <a:pt x="119" y="16423"/>
                      <a:pt x="780" y="20255"/>
                      <a:pt x="1944" y="23950"/>
                    </a:cubicBezTo>
                    <a:cubicBezTo>
                      <a:pt x="3951" y="30257"/>
                      <a:pt x="7475" y="35971"/>
                      <a:pt x="12208" y="40601"/>
                    </a:cubicBezTo>
                    <a:cubicBezTo>
                      <a:pt x="20419" y="48356"/>
                      <a:pt x="27832" y="49269"/>
                      <a:pt x="27832" y="48698"/>
                    </a:cubicBezTo>
                    <a:cubicBezTo>
                      <a:pt x="27832" y="48128"/>
                      <a:pt x="21902" y="45391"/>
                      <a:pt x="15287" y="37294"/>
                    </a:cubicBezTo>
                    <a:cubicBezTo>
                      <a:pt x="11512" y="32800"/>
                      <a:pt x="8752" y="27554"/>
                      <a:pt x="7190" y="21898"/>
                    </a:cubicBezTo>
                    <a:cubicBezTo>
                      <a:pt x="6255" y="18636"/>
                      <a:pt x="5799" y="15260"/>
                      <a:pt x="5821" y="11861"/>
                    </a:cubicBezTo>
                    <a:cubicBezTo>
                      <a:pt x="5821" y="8212"/>
                      <a:pt x="6620" y="5019"/>
                      <a:pt x="8102" y="5133"/>
                    </a:cubicBezTo>
                    <a:cubicBezTo>
                      <a:pt x="9585" y="5247"/>
                      <a:pt x="13120" y="7071"/>
                      <a:pt x="15059" y="9808"/>
                    </a:cubicBezTo>
                    <a:cubicBezTo>
                      <a:pt x="17283" y="12500"/>
                      <a:pt x="19233" y="15397"/>
                      <a:pt x="20875" y="18476"/>
                    </a:cubicBezTo>
                    <a:cubicBezTo>
                      <a:pt x="23738" y="23688"/>
                      <a:pt x="25814" y="29299"/>
                      <a:pt x="27034" y="35127"/>
                    </a:cubicBezTo>
                    <a:cubicBezTo>
                      <a:pt x="29201" y="45619"/>
                      <a:pt x="28516" y="52462"/>
                      <a:pt x="29429" y="524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366A8DBD-2A4D-458F-8272-7EAA61A35601}"/>
                  </a:ext>
                </a:extLst>
              </p:cNvPr>
              <p:cNvSpPr/>
              <p:nvPr/>
            </p:nvSpPr>
            <p:spPr>
              <a:xfrm>
                <a:off x="8390377" y="4521246"/>
                <a:ext cx="344584" cy="334496"/>
              </a:xfrm>
              <a:custGeom>
                <a:avLst/>
                <a:gdLst>
                  <a:gd name="connsiteX0" fmla="*/ 44364 w 344584"/>
                  <a:gd name="connsiteY0" fmla="*/ 0 h 334496"/>
                  <a:gd name="connsiteX1" fmla="*/ 0 w 344584"/>
                  <a:gd name="connsiteY1" fmla="*/ 277474 h 334496"/>
                  <a:gd name="connsiteX2" fmla="*/ 344533 w 344584"/>
                  <a:gd name="connsiteY2" fmla="*/ 334497 h 334496"/>
                  <a:gd name="connsiteX3" fmla="*/ 180649 w 344584"/>
                  <a:gd name="connsiteY3" fmla="*/ 205739 h 334496"/>
                  <a:gd name="connsiteX4" fmla="*/ 216345 w 344584"/>
                  <a:gd name="connsiteY4" fmla="*/ 29310 h 33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496">
                    <a:moveTo>
                      <a:pt x="44364" y="0"/>
                    </a:moveTo>
                    <a:lnTo>
                      <a:pt x="0" y="277474"/>
                    </a:lnTo>
                    <a:lnTo>
                      <a:pt x="344533" y="334497"/>
                    </a:lnTo>
                    <a:cubicBezTo>
                      <a:pt x="347954" y="301195"/>
                      <a:pt x="180649" y="205739"/>
                      <a:pt x="180649" y="205739"/>
                    </a:cubicBezTo>
                    <a:lnTo>
                      <a:pt x="216345" y="2931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DC6FC9E4-DC64-4C33-84EC-53C7ACCACCE2}"/>
                  </a:ext>
                </a:extLst>
              </p:cNvPr>
              <p:cNvSpPr/>
              <p:nvPr/>
            </p:nvSpPr>
            <p:spPr>
              <a:xfrm>
                <a:off x="8454583" y="4693952"/>
                <a:ext cx="27264" cy="26998"/>
              </a:xfrm>
              <a:custGeom>
                <a:avLst/>
                <a:gdLst>
                  <a:gd name="connsiteX0" fmla="*/ 12433 w 27264"/>
                  <a:gd name="connsiteY0" fmla="*/ 74 h 26998"/>
                  <a:gd name="connsiteX1" fmla="*/ 2 w 27264"/>
                  <a:gd name="connsiteY1" fmla="*/ 14557 h 26998"/>
                  <a:gd name="connsiteX2" fmla="*/ 14258 w 27264"/>
                  <a:gd name="connsiteY2" fmla="*/ 26988 h 26998"/>
                  <a:gd name="connsiteX3" fmla="*/ 27259 w 27264"/>
                  <a:gd name="connsiteY3" fmla="*/ 11592 h 26998"/>
                  <a:gd name="connsiteX4" fmla="*/ 11065 w 27264"/>
                  <a:gd name="connsiteY4" fmla="*/ 187 h 2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4" h="26998">
                    <a:moveTo>
                      <a:pt x="12433" y="74"/>
                    </a:moveTo>
                    <a:cubicBezTo>
                      <a:pt x="5214" y="1054"/>
                      <a:pt x="-123" y="7281"/>
                      <a:pt x="2" y="14557"/>
                    </a:cubicBezTo>
                    <a:cubicBezTo>
                      <a:pt x="721" y="21822"/>
                      <a:pt x="6970" y="27262"/>
                      <a:pt x="14258" y="26988"/>
                    </a:cubicBezTo>
                    <a:cubicBezTo>
                      <a:pt x="21865" y="25894"/>
                      <a:pt x="27453" y="19279"/>
                      <a:pt x="27259" y="11592"/>
                    </a:cubicBezTo>
                    <a:cubicBezTo>
                      <a:pt x="25868" y="4008"/>
                      <a:pt x="18672" y="-1055"/>
                      <a:pt x="11065" y="187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319B2F49-0445-4D35-A763-24189E490416}"/>
                  </a:ext>
                </a:extLst>
              </p:cNvPr>
              <p:cNvSpPr/>
              <p:nvPr/>
            </p:nvSpPr>
            <p:spPr>
              <a:xfrm>
                <a:off x="8390377" y="4771007"/>
                <a:ext cx="345096" cy="84736"/>
              </a:xfrm>
              <a:custGeom>
                <a:avLst/>
                <a:gdLst>
                  <a:gd name="connsiteX0" fmla="*/ 0 w 345096"/>
                  <a:gd name="connsiteY0" fmla="*/ 27713 h 84736"/>
                  <a:gd name="connsiteX1" fmla="*/ 5588 w 345096"/>
                  <a:gd name="connsiteY1" fmla="*/ 0 h 84736"/>
                  <a:gd name="connsiteX2" fmla="*/ 333813 w 345096"/>
                  <a:gd name="connsiteY2" fmla="*/ 65006 h 84736"/>
                  <a:gd name="connsiteX3" fmla="*/ 344533 w 34509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96" h="84736">
                    <a:moveTo>
                      <a:pt x="0" y="27713"/>
                    </a:moveTo>
                    <a:lnTo>
                      <a:pt x="5588" y="0"/>
                    </a:lnTo>
                    <a:lnTo>
                      <a:pt x="333813" y="65006"/>
                    </a:lnTo>
                    <a:cubicBezTo>
                      <a:pt x="333813" y="65006"/>
                      <a:pt x="348068" y="74244"/>
                      <a:pt x="344533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22FD50FF-6C21-4925-87C4-C94CA29E18E8}"/>
                  </a:ext>
                </a:extLst>
              </p:cNvPr>
              <p:cNvSpPr/>
              <p:nvPr/>
            </p:nvSpPr>
            <p:spPr>
              <a:xfrm>
                <a:off x="8542342" y="4723051"/>
                <a:ext cx="34637" cy="17367"/>
              </a:xfrm>
              <a:custGeom>
                <a:avLst/>
                <a:gdLst>
                  <a:gd name="connsiteX0" fmla="*/ 34614 w 34637"/>
                  <a:gd name="connsiteY0" fmla="*/ 2680 h 17367"/>
                  <a:gd name="connsiteX1" fmla="*/ 16481 w 34637"/>
                  <a:gd name="connsiteY1" fmla="*/ 7812 h 17367"/>
                  <a:gd name="connsiteX2" fmla="*/ 286 w 34637"/>
                  <a:gd name="connsiteY2" fmla="*/ 17278 h 17367"/>
                  <a:gd name="connsiteX3" fmla="*/ 14200 w 34637"/>
                  <a:gd name="connsiteY3" fmla="*/ 2338 h 17367"/>
                  <a:gd name="connsiteX4" fmla="*/ 34614 w 34637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7" h="17367">
                    <a:moveTo>
                      <a:pt x="34614" y="2680"/>
                    </a:moveTo>
                    <a:cubicBezTo>
                      <a:pt x="34614" y="4391"/>
                      <a:pt x="25719" y="3706"/>
                      <a:pt x="16481" y="7812"/>
                    </a:cubicBezTo>
                    <a:cubicBezTo>
                      <a:pt x="7243" y="11918"/>
                      <a:pt x="1769" y="18190"/>
                      <a:pt x="286" y="17278"/>
                    </a:cubicBezTo>
                    <a:cubicBezTo>
                      <a:pt x="-1196" y="16365"/>
                      <a:pt x="3024" y="7014"/>
                      <a:pt x="14200" y="2338"/>
                    </a:cubicBezTo>
                    <a:cubicBezTo>
                      <a:pt x="25377" y="-2338"/>
                      <a:pt x="35184" y="1197"/>
                      <a:pt x="3461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6D40EB8B-EF81-4956-91EF-1A9D3F404809}"/>
                  </a:ext>
                </a:extLst>
              </p:cNvPr>
              <p:cNvSpPr/>
              <p:nvPr/>
            </p:nvSpPr>
            <p:spPr>
              <a:xfrm>
                <a:off x="8583874" y="4745616"/>
                <a:ext cx="26729" cy="23691"/>
              </a:xfrm>
              <a:custGeom>
                <a:avLst/>
                <a:gdLst>
                  <a:gd name="connsiteX0" fmla="*/ 26726 w 26729"/>
                  <a:gd name="connsiteY0" fmla="*/ 1099 h 23691"/>
                  <a:gd name="connsiteX1" fmla="*/ 12128 w 26729"/>
                  <a:gd name="connsiteY1" fmla="*/ 10564 h 23691"/>
                  <a:gd name="connsiteX2" fmla="*/ 723 w 26729"/>
                  <a:gd name="connsiteY2" fmla="*/ 23680 h 23691"/>
                  <a:gd name="connsiteX3" fmla="*/ 8250 w 26729"/>
                  <a:gd name="connsiteY3" fmla="*/ 6117 h 23691"/>
                  <a:gd name="connsiteX4" fmla="*/ 26726 w 26729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29" h="23691">
                    <a:moveTo>
                      <a:pt x="26726" y="1099"/>
                    </a:moveTo>
                    <a:cubicBezTo>
                      <a:pt x="26726" y="2809"/>
                      <a:pt x="19085" y="4406"/>
                      <a:pt x="12128" y="10564"/>
                    </a:cubicBezTo>
                    <a:cubicBezTo>
                      <a:pt x="5171" y="16723"/>
                      <a:pt x="2320" y="24022"/>
                      <a:pt x="723" y="23680"/>
                    </a:cubicBezTo>
                    <a:cubicBezTo>
                      <a:pt x="-873" y="23338"/>
                      <a:pt x="-417" y="13644"/>
                      <a:pt x="8250" y="6117"/>
                    </a:cubicBezTo>
                    <a:cubicBezTo>
                      <a:pt x="16918" y="-1410"/>
                      <a:pt x="26954" y="-498"/>
                      <a:pt x="26726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C478C639-26EA-4219-92E2-0272DB3452BB}"/>
                  </a:ext>
                </a:extLst>
              </p:cNvPr>
              <p:cNvSpPr/>
              <p:nvPr/>
            </p:nvSpPr>
            <p:spPr>
              <a:xfrm>
                <a:off x="8622741" y="4766367"/>
                <a:ext cx="19374" cy="26994"/>
              </a:xfrm>
              <a:custGeom>
                <a:avLst/>
                <a:gdLst>
                  <a:gd name="connsiteX0" fmla="*/ 1202 w 19374"/>
                  <a:gd name="connsiteY0" fmla="*/ 26993 h 26994"/>
                  <a:gd name="connsiteX1" fmla="*/ 4510 w 19374"/>
                  <a:gd name="connsiteY1" fmla="*/ 9772 h 26994"/>
                  <a:gd name="connsiteX2" fmla="*/ 19336 w 19374"/>
                  <a:gd name="connsiteY2" fmla="*/ 421 h 26994"/>
                  <a:gd name="connsiteX3" fmla="*/ 9414 w 19374"/>
                  <a:gd name="connsiteY3" fmla="*/ 13080 h 26994"/>
                  <a:gd name="connsiteX4" fmla="*/ 1202 w 19374"/>
                  <a:gd name="connsiteY4" fmla="*/ 26993 h 2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4" h="26994">
                    <a:moveTo>
                      <a:pt x="1202" y="26993"/>
                    </a:moveTo>
                    <a:cubicBezTo>
                      <a:pt x="-394" y="26993"/>
                      <a:pt x="-1307" y="18326"/>
                      <a:pt x="4510" y="9772"/>
                    </a:cubicBezTo>
                    <a:cubicBezTo>
                      <a:pt x="10326" y="1219"/>
                      <a:pt x="18765" y="-1062"/>
                      <a:pt x="19336" y="421"/>
                    </a:cubicBezTo>
                    <a:cubicBezTo>
                      <a:pt x="19906" y="1903"/>
                      <a:pt x="14089" y="6123"/>
                      <a:pt x="9414" y="13080"/>
                    </a:cubicBezTo>
                    <a:cubicBezTo>
                      <a:pt x="4738" y="20037"/>
                      <a:pt x="2913" y="27107"/>
                      <a:pt x="1202" y="269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1BFFEF18-A891-4A31-841D-74EF402121B3}"/>
                  </a:ext>
                </a:extLst>
              </p:cNvPr>
              <p:cNvSpPr/>
              <p:nvPr/>
            </p:nvSpPr>
            <p:spPr>
              <a:xfrm>
                <a:off x="8544538" y="4675457"/>
                <a:ext cx="36278" cy="9527"/>
              </a:xfrm>
              <a:custGeom>
                <a:avLst/>
                <a:gdLst>
                  <a:gd name="connsiteX0" fmla="*/ 36067 w 36278"/>
                  <a:gd name="connsiteY0" fmla="*/ 9217 h 9527"/>
                  <a:gd name="connsiteX1" fmla="*/ 18162 w 36278"/>
                  <a:gd name="connsiteY1" fmla="*/ 6138 h 9527"/>
                  <a:gd name="connsiteX2" fmla="*/ 29 w 36278"/>
                  <a:gd name="connsiteY2" fmla="*/ 5339 h 9527"/>
                  <a:gd name="connsiteX3" fmla="*/ 18732 w 36278"/>
                  <a:gd name="connsiteY3" fmla="*/ 207 h 9527"/>
                  <a:gd name="connsiteX4" fmla="*/ 36067 w 3627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78" h="9527">
                    <a:moveTo>
                      <a:pt x="36067" y="9217"/>
                    </a:moveTo>
                    <a:cubicBezTo>
                      <a:pt x="35041" y="10585"/>
                      <a:pt x="27742" y="7050"/>
                      <a:pt x="18162" y="6138"/>
                    </a:cubicBezTo>
                    <a:cubicBezTo>
                      <a:pt x="8582" y="5225"/>
                      <a:pt x="599" y="6936"/>
                      <a:pt x="29" y="5339"/>
                    </a:cubicBezTo>
                    <a:cubicBezTo>
                      <a:pt x="-542" y="3742"/>
                      <a:pt x="7442" y="-1047"/>
                      <a:pt x="18732" y="207"/>
                    </a:cubicBezTo>
                    <a:cubicBezTo>
                      <a:pt x="30023" y="1462"/>
                      <a:pt x="37664" y="8076"/>
                      <a:pt x="36067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F5E79852-4FF3-4EE8-AD00-8F70C18B85D3}"/>
                  </a:ext>
                </a:extLst>
              </p:cNvPr>
              <p:cNvSpPr/>
              <p:nvPr/>
            </p:nvSpPr>
            <p:spPr>
              <a:xfrm>
                <a:off x="8529984" y="4607354"/>
                <a:ext cx="49139" cy="36041"/>
              </a:xfrm>
              <a:custGeom>
                <a:avLst/>
                <a:gdLst>
                  <a:gd name="connsiteX0" fmla="*/ 49139 w 49139"/>
                  <a:gd name="connsiteY0" fmla="*/ 35123 h 36041"/>
                  <a:gd name="connsiteX1" fmla="*/ 31918 w 49139"/>
                  <a:gd name="connsiteY1" fmla="*/ 32158 h 36041"/>
                  <a:gd name="connsiteX2" fmla="*/ 14811 w 49139"/>
                  <a:gd name="connsiteY2" fmla="*/ 23604 h 36041"/>
                  <a:gd name="connsiteX3" fmla="*/ 5802 w 49139"/>
                  <a:gd name="connsiteY3" fmla="*/ 16761 h 36041"/>
                  <a:gd name="connsiteX4" fmla="*/ 1240 w 49139"/>
                  <a:gd name="connsiteY4" fmla="*/ 11743 h 36041"/>
                  <a:gd name="connsiteX5" fmla="*/ 1924 w 49139"/>
                  <a:gd name="connsiteY5" fmla="*/ 2734 h 36041"/>
                  <a:gd name="connsiteX6" fmla="*/ 9907 w 49139"/>
                  <a:gd name="connsiteY6" fmla="*/ 111 h 36041"/>
                  <a:gd name="connsiteX7" fmla="*/ 16294 w 49139"/>
                  <a:gd name="connsiteY7" fmla="*/ 2049 h 36041"/>
                  <a:gd name="connsiteX8" fmla="*/ 26330 w 49139"/>
                  <a:gd name="connsiteY8" fmla="*/ 7524 h 36041"/>
                  <a:gd name="connsiteX9" fmla="*/ 40814 w 49139"/>
                  <a:gd name="connsiteY9" fmla="*/ 20297 h 36041"/>
                  <a:gd name="connsiteX10" fmla="*/ 48569 w 49139"/>
                  <a:gd name="connsiteY10" fmla="*/ 36035 h 36041"/>
                  <a:gd name="connsiteX11" fmla="*/ 37164 w 49139"/>
                  <a:gd name="connsiteY11" fmla="*/ 23148 h 36041"/>
                  <a:gd name="connsiteX12" fmla="*/ 23251 w 49139"/>
                  <a:gd name="connsiteY12" fmla="*/ 11743 h 36041"/>
                  <a:gd name="connsiteX13" fmla="*/ 13785 w 49139"/>
                  <a:gd name="connsiteY13" fmla="*/ 7067 h 36041"/>
                  <a:gd name="connsiteX14" fmla="*/ 6030 w 49139"/>
                  <a:gd name="connsiteY14" fmla="*/ 6497 h 36041"/>
                  <a:gd name="connsiteX15" fmla="*/ 6030 w 49139"/>
                  <a:gd name="connsiteY15" fmla="*/ 8436 h 36041"/>
                  <a:gd name="connsiteX16" fmla="*/ 9451 w 49139"/>
                  <a:gd name="connsiteY16" fmla="*/ 12085 h 36041"/>
                  <a:gd name="connsiteX17" fmla="*/ 17663 w 49139"/>
                  <a:gd name="connsiteY17" fmla="*/ 18700 h 36041"/>
                  <a:gd name="connsiteX18" fmla="*/ 33287 w 49139"/>
                  <a:gd name="connsiteY18" fmla="*/ 27938 h 36041"/>
                  <a:gd name="connsiteX19" fmla="*/ 49139 w 49139"/>
                  <a:gd name="connsiteY19" fmla="*/ 35123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39" h="36041">
                    <a:moveTo>
                      <a:pt x="49139" y="35123"/>
                    </a:moveTo>
                    <a:cubicBezTo>
                      <a:pt x="43243" y="35636"/>
                      <a:pt x="37301" y="34621"/>
                      <a:pt x="31918" y="32158"/>
                    </a:cubicBezTo>
                    <a:cubicBezTo>
                      <a:pt x="25897" y="30002"/>
                      <a:pt x="20149" y="27128"/>
                      <a:pt x="14811" y="23604"/>
                    </a:cubicBezTo>
                    <a:cubicBezTo>
                      <a:pt x="11675" y="21494"/>
                      <a:pt x="8676" y="19213"/>
                      <a:pt x="5802" y="16761"/>
                    </a:cubicBezTo>
                    <a:cubicBezTo>
                      <a:pt x="4000" y="15358"/>
                      <a:pt x="2460" y="13671"/>
                      <a:pt x="1240" y="11743"/>
                    </a:cubicBezTo>
                    <a:cubicBezTo>
                      <a:pt x="-642" y="8938"/>
                      <a:pt x="-357" y="5220"/>
                      <a:pt x="1924" y="2734"/>
                    </a:cubicBezTo>
                    <a:cubicBezTo>
                      <a:pt x="4011" y="624"/>
                      <a:pt x="6977" y="-346"/>
                      <a:pt x="9907" y="111"/>
                    </a:cubicBezTo>
                    <a:cubicBezTo>
                      <a:pt x="12120" y="441"/>
                      <a:pt x="14275" y="1092"/>
                      <a:pt x="16294" y="2049"/>
                    </a:cubicBezTo>
                    <a:cubicBezTo>
                      <a:pt x="19807" y="3555"/>
                      <a:pt x="23171" y="5379"/>
                      <a:pt x="26330" y="7524"/>
                    </a:cubicBezTo>
                    <a:cubicBezTo>
                      <a:pt x="31770" y="11025"/>
                      <a:pt x="36651" y="15336"/>
                      <a:pt x="40814" y="20297"/>
                    </a:cubicBezTo>
                    <a:cubicBezTo>
                      <a:pt x="47543" y="29078"/>
                      <a:pt x="49253" y="35807"/>
                      <a:pt x="48569" y="36035"/>
                    </a:cubicBezTo>
                    <a:cubicBezTo>
                      <a:pt x="47885" y="36263"/>
                      <a:pt x="44691" y="30561"/>
                      <a:pt x="37164" y="23148"/>
                    </a:cubicBezTo>
                    <a:cubicBezTo>
                      <a:pt x="33036" y="18757"/>
                      <a:pt x="28360" y="14925"/>
                      <a:pt x="23251" y="11743"/>
                    </a:cubicBezTo>
                    <a:cubicBezTo>
                      <a:pt x="20217" y="9964"/>
                      <a:pt x="17047" y="8390"/>
                      <a:pt x="13785" y="7067"/>
                    </a:cubicBezTo>
                    <a:cubicBezTo>
                      <a:pt x="10250" y="5471"/>
                      <a:pt x="7170" y="5015"/>
                      <a:pt x="6030" y="6497"/>
                    </a:cubicBezTo>
                    <a:cubicBezTo>
                      <a:pt x="4890" y="7980"/>
                      <a:pt x="5460" y="7295"/>
                      <a:pt x="6030" y="8436"/>
                    </a:cubicBezTo>
                    <a:cubicBezTo>
                      <a:pt x="7011" y="9793"/>
                      <a:pt x="8162" y="11025"/>
                      <a:pt x="9451" y="12085"/>
                    </a:cubicBezTo>
                    <a:cubicBezTo>
                      <a:pt x="12052" y="14458"/>
                      <a:pt x="14789" y="16659"/>
                      <a:pt x="17663" y="18700"/>
                    </a:cubicBezTo>
                    <a:cubicBezTo>
                      <a:pt x="22555" y="22270"/>
                      <a:pt x="27790" y="25372"/>
                      <a:pt x="33287" y="27938"/>
                    </a:cubicBezTo>
                    <a:cubicBezTo>
                      <a:pt x="38750" y="29911"/>
                      <a:pt x="44053" y="32306"/>
                      <a:pt x="49139" y="351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CEEEAF90-FF3A-40A7-AC41-E977D14BB10E}"/>
                  </a:ext>
                </a:extLst>
              </p:cNvPr>
              <p:cNvSpPr/>
              <p:nvPr/>
            </p:nvSpPr>
            <p:spPr>
              <a:xfrm>
                <a:off x="8574140" y="4591953"/>
                <a:ext cx="31803" cy="52577"/>
              </a:xfrm>
              <a:custGeom>
                <a:avLst/>
                <a:gdLst>
                  <a:gd name="connsiteX0" fmla="*/ 2360 w 31803"/>
                  <a:gd name="connsiteY0" fmla="*/ 52577 h 52577"/>
                  <a:gd name="connsiteX1" fmla="*/ 649 w 31803"/>
                  <a:gd name="connsiteY1" fmla="*/ 35128 h 52577"/>
                  <a:gd name="connsiteX2" fmla="*/ 6123 w 31803"/>
                  <a:gd name="connsiteY2" fmla="*/ 16652 h 52577"/>
                  <a:gd name="connsiteX3" fmla="*/ 12168 w 31803"/>
                  <a:gd name="connsiteY3" fmla="*/ 6845 h 52577"/>
                  <a:gd name="connsiteX4" fmla="*/ 24713 w 31803"/>
                  <a:gd name="connsiteY4" fmla="*/ 2 h 52577"/>
                  <a:gd name="connsiteX5" fmla="*/ 31100 w 31803"/>
                  <a:gd name="connsiteY5" fmla="*/ 5932 h 52577"/>
                  <a:gd name="connsiteX6" fmla="*/ 31784 w 31803"/>
                  <a:gd name="connsiteY6" fmla="*/ 12547 h 52577"/>
                  <a:gd name="connsiteX7" fmla="*/ 29845 w 31803"/>
                  <a:gd name="connsiteY7" fmla="*/ 23952 h 52577"/>
                  <a:gd name="connsiteX8" fmla="*/ 19581 w 31803"/>
                  <a:gd name="connsiteY8" fmla="*/ 40602 h 52577"/>
                  <a:gd name="connsiteX9" fmla="*/ 3957 w 31803"/>
                  <a:gd name="connsiteY9" fmla="*/ 48700 h 52577"/>
                  <a:gd name="connsiteX10" fmla="*/ 16502 w 31803"/>
                  <a:gd name="connsiteY10" fmla="*/ 37295 h 52577"/>
                  <a:gd name="connsiteX11" fmla="*/ 24713 w 31803"/>
                  <a:gd name="connsiteY11" fmla="*/ 21899 h 52577"/>
                  <a:gd name="connsiteX12" fmla="*/ 25968 w 31803"/>
                  <a:gd name="connsiteY12" fmla="*/ 11977 h 52577"/>
                  <a:gd name="connsiteX13" fmla="*/ 23686 w 31803"/>
                  <a:gd name="connsiteY13" fmla="*/ 5134 h 52577"/>
                  <a:gd name="connsiteX14" fmla="*/ 16730 w 31803"/>
                  <a:gd name="connsiteY14" fmla="*/ 9810 h 52577"/>
                  <a:gd name="connsiteX15" fmla="*/ 10913 w 31803"/>
                  <a:gd name="connsiteY15" fmla="*/ 18477 h 52577"/>
                  <a:gd name="connsiteX16" fmla="*/ 4755 w 31803"/>
                  <a:gd name="connsiteY16" fmla="*/ 35128 h 52577"/>
                  <a:gd name="connsiteX17" fmla="*/ 2360 w 31803"/>
                  <a:gd name="connsiteY17" fmla="*/ 52577 h 5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803" h="52577">
                    <a:moveTo>
                      <a:pt x="2360" y="52577"/>
                    </a:moveTo>
                    <a:cubicBezTo>
                      <a:pt x="-24" y="47080"/>
                      <a:pt x="-617" y="40979"/>
                      <a:pt x="649" y="35128"/>
                    </a:cubicBezTo>
                    <a:cubicBezTo>
                      <a:pt x="1334" y="28685"/>
                      <a:pt x="3192" y="22423"/>
                      <a:pt x="6123" y="16652"/>
                    </a:cubicBezTo>
                    <a:cubicBezTo>
                      <a:pt x="7823" y="13197"/>
                      <a:pt x="9841" y="9913"/>
                      <a:pt x="12168" y="6845"/>
                    </a:cubicBezTo>
                    <a:cubicBezTo>
                      <a:pt x="14859" y="2511"/>
                      <a:pt x="19615" y="-78"/>
                      <a:pt x="24713" y="2"/>
                    </a:cubicBezTo>
                    <a:cubicBezTo>
                      <a:pt x="27815" y="572"/>
                      <a:pt x="30313" y="2876"/>
                      <a:pt x="31100" y="5932"/>
                    </a:cubicBezTo>
                    <a:cubicBezTo>
                      <a:pt x="31647" y="8088"/>
                      <a:pt x="31875" y="10323"/>
                      <a:pt x="31784" y="12547"/>
                    </a:cubicBezTo>
                    <a:cubicBezTo>
                      <a:pt x="31727" y="16424"/>
                      <a:pt x="31077" y="20268"/>
                      <a:pt x="29845" y="23952"/>
                    </a:cubicBezTo>
                    <a:cubicBezTo>
                      <a:pt x="27838" y="30258"/>
                      <a:pt x="24314" y="35972"/>
                      <a:pt x="19581" y="40602"/>
                    </a:cubicBezTo>
                    <a:cubicBezTo>
                      <a:pt x="11370" y="48357"/>
                      <a:pt x="4071" y="49270"/>
                      <a:pt x="3957" y="48700"/>
                    </a:cubicBezTo>
                    <a:cubicBezTo>
                      <a:pt x="3843" y="48129"/>
                      <a:pt x="10001" y="45392"/>
                      <a:pt x="16502" y="37295"/>
                    </a:cubicBezTo>
                    <a:cubicBezTo>
                      <a:pt x="20311" y="32813"/>
                      <a:pt x="23116" y="27555"/>
                      <a:pt x="24713" y="21899"/>
                    </a:cubicBezTo>
                    <a:cubicBezTo>
                      <a:pt x="25602" y="18671"/>
                      <a:pt x="26024" y="15330"/>
                      <a:pt x="25968" y="11977"/>
                    </a:cubicBezTo>
                    <a:cubicBezTo>
                      <a:pt x="25968" y="8213"/>
                      <a:pt x="25169" y="5020"/>
                      <a:pt x="23686" y="5134"/>
                    </a:cubicBezTo>
                    <a:cubicBezTo>
                      <a:pt x="22204" y="5248"/>
                      <a:pt x="18668" y="7073"/>
                      <a:pt x="16730" y="9810"/>
                    </a:cubicBezTo>
                    <a:cubicBezTo>
                      <a:pt x="14506" y="12501"/>
                      <a:pt x="12556" y="15398"/>
                      <a:pt x="10913" y="18477"/>
                    </a:cubicBezTo>
                    <a:cubicBezTo>
                      <a:pt x="8051" y="23689"/>
                      <a:pt x="5975" y="29300"/>
                      <a:pt x="4755" y="35128"/>
                    </a:cubicBezTo>
                    <a:cubicBezTo>
                      <a:pt x="2588" y="45849"/>
                      <a:pt x="3386" y="52463"/>
                      <a:pt x="2360" y="525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04708AA1-7E0C-41DC-B6F6-3440B9904249}"/>
                  </a:ext>
                </a:extLst>
              </p:cNvPr>
              <p:cNvSpPr/>
              <p:nvPr/>
            </p:nvSpPr>
            <p:spPr>
              <a:xfrm>
                <a:off x="7593954" y="3853770"/>
                <a:ext cx="1118042" cy="814937"/>
              </a:xfrm>
              <a:custGeom>
                <a:avLst/>
                <a:gdLst>
                  <a:gd name="connsiteX0" fmla="*/ 360995 w 1118042"/>
                  <a:gd name="connsiteY0" fmla="*/ 31100 h 814937"/>
                  <a:gd name="connsiteX1" fmla="*/ 68581 w 1118042"/>
                  <a:gd name="connsiteY1" fmla="*/ 19695 h 814937"/>
                  <a:gd name="connsiteX2" fmla="*/ 154 w 1118042"/>
                  <a:gd name="connsiteY2" fmla="*/ 123819 h 814937"/>
                  <a:gd name="connsiteX3" fmla="*/ 79986 w 1118042"/>
                  <a:gd name="connsiteY3" fmla="*/ 814938 h 814937"/>
                  <a:gd name="connsiteX4" fmla="*/ 342292 w 1118042"/>
                  <a:gd name="connsiteY4" fmla="*/ 760538 h 814937"/>
                  <a:gd name="connsiteX5" fmla="*/ 279224 w 1118042"/>
                  <a:gd name="connsiteY5" fmla="*/ 286791 h 814937"/>
                  <a:gd name="connsiteX6" fmla="*/ 418018 w 1118042"/>
                  <a:gd name="connsiteY6" fmla="*/ 353165 h 814937"/>
                  <a:gd name="connsiteX7" fmla="*/ 752401 w 1118042"/>
                  <a:gd name="connsiteY7" fmla="*/ 356131 h 814937"/>
                  <a:gd name="connsiteX8" fmla="*/ 828356 w 1118042"/>
                  <a:gd name="connsiteY8" fmla="*/ 335032 h 814937"/>
                  <a:gd name="connsiteX9" fmla="*/ 807257 w 1118042"/>
                  <a:gd name="connsiteY9" fmla="*/ 763617 h 814937"/>
                  <a:gd name="connsiteX10" fmla="*/ 1045271 w 1118042"/>
                  <a:gd name="connsiteY10" fmla="*/ 814938 h 814937"/>
                  <a:gd name="connsiteX11" fmla="*/ 1116094 w 1118042"/>
                  <a:gd name="connsiteY11" fmla="*/ 240032 h 814937"/>
                  <a:gd name="connsiteX12" fmla="*/ 1095794 w 1118042"/>
                  <a:gd name="connsiteY12" fmla="*/ 107282 h 814937"/>
                  <a:gd name="connsiteX13" fmla="*/ 1045271 w 1118042"/>
                  <a:gd name="connsiteY13" fmla="*/ 31100 h 814937"/>
                  <a:gd name="connsiteX14" fmla="*/ 828584 w 1118042"/>
                  <a:gd name="connsiteY14" fmla="*/ 79 h 8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8042" h="814937">
                    <a:moveTo>
                      <a:pt x="360995" y="31100"/>
                    </a:moveTo>
                    <a:cubicBezTo>
                      <a:pt x="360995" y="31100"/>
                      <a:pt x="125604" y="-11211"/>
                      <a:pt x="68581" y="19695"/>
                    </a:cubicBezTo>
                    <a:cubicBezTo>
                      <a:pt x="19656" y="46154"/>
                      <a:pt x="6312" y="83219"/>
                      <a:pt x="154" y="123819"/>
                    </a:cubicBezTo>
                    <a:cubicBezTo>
                      <a:pt x="-4066" y="150962"/>
                      <a:pt x="79986" y="814938"/>
                      <a:pt x="79986" y="814938"/>
                    </a:cubicBezTo>
                    <a:lnTo>
                      <a:pt x="342292" y="760538"/>
                    </a:lnTo>
                    <a:lnTo>
                      <a:pt x="279224" y="286791"/>
                    </a:lnTo>
                    <a:cubicBezTo>
                      <a:pt x="279224" y="286791"/>
                      <a:pt x="330431" y="356131"/>
                      <a:pt x="418018" y="353165"/>
                    </a:cubicBezTo>
                    <a:lnTo>
                      <a:pt x="752401" y="356131"/>
                    </a:lnTo>
                    <a:lnTo>
                      <a:pt x="828356" y="335032"/>
                    </a:lnTo>
                    <a:lnTo>
                      <a:pt x="807257" y="763617"/>
                    </a:lnTo>
                    <a:lnTo>
                      <a:pt x="1045271" y="814938"/>
                    </a:lnTo>
                    <a:lnTo>
                      <a:pt x="1116094" y="240032"/>
                    </a:lnTo>
                    <a:cubicBezTo>
                      <a:pt x="1121842" y="194756"/>
                      <a:pt x="1114817" y="148772"/>
                      <a:pt x="1095794" y="107282"/>
                    </a:cubicBezTo>
                    <a:cubicBezTo>
                      <a:pt x="1081994" y="77516"/>
                      <a:pt x="1064203" y="46268"/>
                      <a:pt x="1045271" y="31100"/>
                    </a:cubicBezTo>
                    <a:cubicBezTo>
                      <a:pt x="1002960" y="-3114"/>
                      <a:pt x="828584" y="79"/>
                      <a:pt x="828584" y="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5BA9BADC-7F68-4304-93DE-2A96EED20583}"/>
                  </a:ext>
                </a:extLst>
              </p:cNvPr>
              <p:cNvSpPr/>
              <p:nvPr/>
            </p:nvSpPr>
            <p:spPr>
              <a:xfrm>
                <a:off x="8130962" y="3936988"/>
                <a:ext cx="11214" cy="270973"/>
              </a:xfrm>
              <a:custGeom>
                <a:avLst/>
                <a:gdLst>
                  <a:gd name="connsiteX0" fmla="*/ 530 w 11214"/>
                  <a:gd name="connsiteY0" fmla="*/ 270973 h 270973"/>
                  <a:gd name="connsiteX1" fmla="*/ 530 w 11214"/>
                  <a:gd name="connsiteY1" fmla="*/ 231285 h 270973"/>
                  <a:gd name="connsiteX2" fmla="*/ 3039 w 11214"/>
                  <a:gd name="connsiteY2" fmla="*/ 135487 h 270973"/>
                  <a:gd name="connsiteX3" fmla="*/ 6689 w 11214"/>
                  <a:gd name="connsiteY3" fmla="*/ 39574 h 270973"/>
                  <a:gd name="connsiteX4" fmla="*/ 9768 w 11214"/>
                  <a:gd name="connsiteY4" fmla="*/ 0 h 270973"/>
                  <a:gd name="connsiteX5" fmla="*/ 10909 w 11214"/>
                  <a:gd name="connsiteY5" fmla="*/ 39688 h 270973"/>
                  <a:gd name="connsiteX6" fmla="*/ 8970 w 11214"/>
                  <a:gd name="connsiteY6" fmla="*/ 135601 h 270973"/>
                  <a:gd name="connsiteX7" fmla="*/ 4750 w 11214"/>
                  <a:gd name="connsiteY7" fmla="*/ 231513 h 270973"/>
                  <a:gd name="connsiteX8" fmla="*/ 530 w 11214"/>
                  <a:gd name="connsiteY8" fmla="*/ 270973 h 27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4" h="270973">
                    <a:moveTo>
                      <a:pt x="530" y="270973"/>
                    </a:moveTo>
                    <a:cubicBezTo>
                      <a:pt x="-177" y="257755"/>
                      <a:pt x="-177" y="244503"/>
                      <a:pt x="530" y="231285"/>
                    </a:cubicBezTo>
                    <a:cubicBezTo>
                      <a:pt x="1215" y="205055"/>
                      <a:pt x="2127" y="171981"/>
                      <a:pt x="3039" y="135487"/>
                    </a:cubicBezTo>
                    <a:cubicBezTo>
                      <a:pt x="3952" y="98992"/>
                      <a:pt x="5434" y="64094"/>
                      <a:pt x="6689" y="39574"/>
                    </a:cubicBezTo>
                    <a:cubicBezTo>
                      <a:pt x="6723" y="26322"/>
                      <a:pt x="7750" y="13093"/>
                      <a:pt x="9768" y="0"/>
                    </a:cubicBezTo>
                    <a:cubicBezTo>
                      <a:pt x="11171" y="13184"/>
                      <a:pt x="11559" y="26447"/>
                      <a:pt x="10909" y="39688"/>
                    </a:cubicBezTo>
                    <a:cubicBezTo>
                      <a:pt x="10909" y="64322"/>
                      <a:pt x="10110" y="98193"/>
                      <a:pt x="8970" y="135601"/>
                    </a:cubicBezTo>
                    <a:cubicBezTo>
                      <a:pt x="7829" y="173008"/>
                      <a:pt x="6347" y="206993"/>
                      <a:pt x="4750" y="231513"/>
                    </a:cubicBezTo>
                    <a:cubicBezTo>
                      <a:pt x="4647" y="244777"/>
                      <a:pt x="3233" y="257995"/>
                      <a:pt x="530" y="27097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8EA3D3D8-F6C0-4AC0-80FF-053159E8C2D5}"/>
                  </a:ext>
                </a:extLst>
              </p:cNvPr>
              <p:cNvSpPr/>
              <p:nvPr/>
            </p:nvSpPr>
            <p:spPr>
              <a:xfrm>
                <a:off x="8417241" y="3949959"/>
                <a:ext cx="116076" cy="248195"/>
              </a:xfrm>
              <a:custGeom>
                <a:avLst/>
                <a:gdLst>
                  <a:gd name="connsiteX0" fmla="*/ 116036 w 116076"/>
                  <a:gd name="connsiteY0" fmla="*/ 31 h 248195"/>
                  <a:gd name="connsiteX1" fmla="*/ 89920 w 116076"/>
                  <a:gd name="connsiteY1" fmla="*/ 31508 h 248195"/>
                  <a:gd name="connsiteX2" fmla="*/ 38257 w 116076"/>
                  <a:gd name="connsiteY2" fmla="*/ 114761 h 248195"/>
                  <a:gd name="connsiteX3" fmla="*/ 7692 w 116076"/>
                  <a:gd name="connsiteY3" fmla="*/ 207937 h 248195"/>
                  <a:gd name="connsiteX4" fmla="*/ 394 w 116076"/>
                  <a:gd name="connsiteY4" fmla="*/ 248195 h 248195"/>
                  <a:gd name="connsiteX5" fmla="*/ 394 w 116076"/>
                  <a:gd name="connsiteY5" fmla="*/ 236791 h 248195"/>
                  <a:gd name="connsiteX6" fmla="*/ 3701 w 116076"/>
                  <a:gd name="connsiteY6" fmla="*/ 206911 h 248195"/>
                  <a:gd name="connsiteX7" fmla="*/ 86840 w 116076"/>
                  <a:gd name="connsiteY7" fmla="*/ 28542 h 248195"/>
                  <a:gd name="connsiteX8" fmla="*/ 107939 w 116076"/>
                  <a:gd name="connsiteY8" fmla="*/ 7102 h 248195"/>
                  <a:gd name="connsiteX9" fmla="*/ 116036 w 116076"/>
                  <a:gd name="connsiteY9" fmla="*/ 31 h 24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076" h="248195">
                    <a:moveTo>
                      <a:pt x="116036" y="31"/>
                    </a:moveTo>
                    <a:cubicBezTo>
                      <a:pt x="116834" y="715"/>
                      <a:pt x="105658" y="11435"/>
                      <a:pt x="89920" y="31508"/>
                    </a:cubicBezTo>
                    <a:cubicBezTo>
                      <a:pt x="69562" y="57180"/>
                      <a:pt x="52216" y="85121"/>
                      <a:pt x="38257" y="114761"/>
                    </a:cubicBezTo>
                    <a:cubicBezTo>
                      <a:pt x="24594" y="144573"/>
                      <a:pt x="14341" y="175821"/>
                      <a:pt x="7692" y="207937"/>
                    </a:cubicBezTo>
                    <a:cubicBezTo>
                      <a:pt x="2788" y="232685"/>
                      <a:pt x="1420" y="248309"/>
                      <a:pt x="394" y="248195"/>
                    </a:cubicBezTo>
                    <a:cubicBezTo>
                      <a:pt x="-131" y="244409"/>
                      <a:pt x="-131" y="240577"/>
                      <a:pt x="394" y="236791"/>
                    </a:cubicBezTo>
                    <a:cubicBezTo>
                      <a:pt x="941" y="226777"/>
                      <a:pt x="2047" y="216798"/>
                      <a:pt x="3701" y="206911"/>
                    </a:cubicBezTo>
                    <a:cubicBezTo>
                      <a:pt x="14490" y="140946"/>
                      <a:pt x="43252" y="79224"/>
                      <a:pt x="86840" y="28542"/>
                    </a:cubicBezTo>
                    <a:cubicBezTo>
                      <a:pt x="93421" y="20959"/>
                      <a:pt x="100469" y="13796"/>
                      <a:pt x="107939" y="7102"/>
                    </a:cubicBezTo>
                    <a:cubicBezTo>
                      <a:pt x="112729" y="2198"/>
                      <a:pt x="115808" y="-311"/>
                      <a:pt x="116036" y="3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054E5BDD-B43B-4870-9012-E171EFF2FA40}"/>
                  </a:ext>
                </a:extLst>
              </p:cNvPr>
              <p:cNvSpPr/>
              <p:nvPr/>
            </p:nvSpPr>
            <p:spPr>
              <a:xfrm>
                <a:off x="8408109" y="3996977"/>
                <a:ext cx="15911" cy="211669"/>
              </a:xfrm>
              <a:custGeom>
                <a:avLst/>
                <a:gdLst>
                  <a:gd name="connsiteX0" fmla="*/ 15912 w 15911"/>
                  <a:gd name="connsiteY0" fmla="*/ 0 h 211669"/>
                  <a:gd name="connsiteX1" fmla="*/ 12148 w 15911"/>
                  <a:gd name="connsiteY1" fmla="*/ 31021 h 211669"/>
                  <a:gd name="connsiteX2" fmla="*/ 6104 w 15911"/>
                  <a:gd name="connsiteY2" fmla="*/ 105606 h 211669"/>
                  <a:gd name="connsiteX3" fmla="*/ 8271 w 15911"/>
                  <a:gd name="connsiteY3" fmla="*/ 180535 h 211669"/>
                  <a:gd name="connsiteX4" fmla="*/ 10323 w 15911"/>
                  <a:gd name="connsiteY4" fmla="*/ 211669 h 211669"/>
                  <a:gd name="connsiteX5" fmla="*/ 4051 w 15911"/>
                  <a:gd name="connsiteY5" fmla="*/ 180991 h 211669"/>
                  <a:gd name="connsiteX6" fmla="*/ 8043 w 15911"/>
                  <a:gd name="connsiteY6" fmla="*/ 30336 h 211669"/>
                  <a:gd name="connsiteX7" fmla="*/ 15912 w 15911"/>
                  <a:gd name="connsiteY7" fmla="*/ 0 h 2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11" h="211669">
                    <a:moveTo>
                      <a:pt x="15912" y="0"/>
                    </a:moveTo>
                    <a:cubicBezTo>
                      <a:pt x="15444" y="10424"/>
                      <a:pt x="14178" y="20791"/>
                      <a:pt x="12148" y="31021"/>
                    </a:cubicBezTo>
                    <a:cubicBezTo>
                      <a:pt x="8864" y="55768"/>
                      <a:pt x="6845" y="80653"/>
                      <a:pt x="6104" y="105606"/>
                    </a:cubicBezTo>
                    <a:cubicBezTo>
                      <a:pt x="5465" y="130605"/>
                      <a:pt x="6195" y="155616"/>
                      <a:pt x="8271" y="180535"/>
                    </a:cubicBezTo>
                    <a:cubicBezTo>
                      <a:pt x="9673" y="190856"/>
                      <a:pt x="10358" y="201257"/>
                      <a:pt x="10323" y="211669"/>
                    </a:cubicBezTo>
                    <a:cubicBezTo>
                      <a:pt x="6948" y="201747"/>
                      <a:pt x="4849" y="191437"/>
                      <a:pt x="4051" y="180991"/>
                    </a:cubicBezTo>
                    <a:cubicBezTo>
                      <a:pt x="-2461" y="130868"/>
                      <a:pt x="-1115" y="80037"/>
                      <a:pt x="8043" y="30336"/>
                    </a:cubicBezTo>
                    <a:cubicBezTo>
                      <a:pt x="9445" y="19947"/>
                      <a:pt x="12080" y="9762"/>
                      <a:pt x="1591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CF7C5D9E-9866-4AD3-9004-D5912B0E73A0}"/>
                  </a:ext>
                </a:extLst>
              </p:cNvPr>
              <p:cNvSpPr/>
              <p:nvPr/>
            </p:nvSpPr>
            <p:spPr>
              <a:xfrm>
                <a:off x="7812068" y="3995152"/>
                <a:ext cx="59627" cy="149172"/>
              </a:xfrm>
              <a:custGeom>
                <a:avLst/>
                <a:gdLst>
                  <a:gd name="connsiteX0" fmla="*/ 96 w 59627"/>
                  <a:gd name="connsiteY0" fmla="*/ 0 h 149172"/>
                  <a:gd name="connsiteX1" fmla="*/ 13895 w 59627"/>
                  <a:gd name="connsiteY1" fmla="*/ 19388 h 149172"/>
                  <a:gd name="connsiteX2" fmla="*/ 39213 w 59627"/>
                  <a:gd name="connsiteY2" fmla="*/ 70822 h 149172"/>
                  <a:gd name="connsiteX3" fmla="*/ 56206 w 59627"/>
                  <a:gd name="connsiteY3" fmla="*/ 125564 h 149172"/>
                  <a:gd name="connsiteX4" fmla="*/ 59628 w 59627"/>
                  <a:gd name="connsiteY4" fmla="*/ 149172 h 149172"/>
                  <a:gd name="connsiteX5" fmla="*/ 33739 w 59627"/>
                  <a:gd name="connsiteY5" fmla="*/ 73104 h 149172"/>
                  <a:gd name="connsiteX6" fmla="*/ 96 w 59627"/>
                  <a:gd name="connsiteY6" fmla="*/ 0 h 14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27" h="149172">
                    <a:moveTo>
                      <a:pt x="96" y="0"/>
                    </a:moveTo>
                    <a:cubicBezTo>
                      <a:pt x="5604" y="5771"/>
                      <a:pt x="10246" y="12294"/>
                      <a:pt x="13895" y="19388"/>
                    </a:cubicBezTo>
                    <a:cubicBezTo>
                      <a:pt x="23646" y="35856"/>
                      <a:pt x="32108" y="53054"/>
                      <a:pt x="39213" y="70822"/>
                    </a:cubicBezTo>
                    <a:cubicBezTo>
                      <a:pt x="46341" y="88580"/>
                      <a:pt x="52021" y="106895"/>
                      <a:pt x="56206" y="125564"/>
                    </a:cubicBezTo>
                    <a:cubicBezTo>
                      <a:pt x="58476" y="133228"/>
                      <a:pt x="59628" y="141178"/>
                      <a:pt x="59628" y="149172"/>
                    </a:cubicBezTo>
                    <a:cubicBezTo>
                      <a:pt x="57803" y="149172"/>
                      <a:pt x="50276" y="114160"/>
                      <a:pt x="33739" y="73104"/>
                    </a:cubicBezTo>
                    <a:cubicBezTo>
                      <a:pt x="17202" y="32047"/>
                      <a:pt x="-1501" y="1026"/>
                      <a:pt x="9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9D216D9F-CF0B-4615-BA46-B1F1A5654639}"/>
                  </a:ext>
                </a:extLst>
              </p:cNvPr>
              <p:cNvSpPr/>
              <p:nvPr/>
            </p:nvSpPr>
            <p:spPr>
              <a:xfrm>
                <a:off x="7843692" y="3942691"/>
                <a:ext cx="47704" cy="217488"/>
              </a:xfrm>
              <a:custGeom>
                <a:avLst/>
                <a:gdLst>
                  <a:gd name="connsiteX0" fmla="*/ 62 w 47704"/>
                  <a:gd name="connsiteY0" fmla="*/ 0 h 217488"/>
                  <a:gd name="connsiteX1" fmla="*/ 5879 w 47704"/>
                  <a:gd name="connsiteY1" fmla="*/ 6957 h 217488"/>
                  <a:gd name="connsiteX2" fmla="*/ 18766 w 47704"/>
                  <a:gd name="connsiteY2" fmla="*/ 27827 h 217488"/>
                  <a:gd name="connsiteX3" fmla="*/ 44426 w 47704"/>
                  <a:gd name="connsiteY3" fmla="*/ 185211 h 217488"/>
                  <a:gd name="connsiteX4" fmla="*/ 38838 w 47704"/>
                  <a:gd name="connsiteY4" fmla="*/ 209160 h 217488"/>
                  <a:gd name="connsiteX5" fmla="*/ 35531 w 47704"/>
                  <a:gd name="connsiteY5" fmla="*/ 217486 h 217488"/>
                  <a:gd name="connsiteX6" fmla="*/ 40207 w 47704"/>
                  <a:gd name="connsiteY6" fmla="*/ 184641 h 217488"/>
                  <a:gd name="connsiteX7" fmla="*/ 15002 w 47704"/>
                  <a:gd name="connsiteY7" fmla="*/ 29766 h 217488"/>
                  <a:gd name="connsiteX8" fmla="*/ 62 w 47704"/>
                  <a:gd name="connsiteY8" fmla="*/ 0 h 2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04" h="217488">
                    <a:moveTo>
                      <a:pt x="62" y="0"/>
                    </a:moveTo>
                    <a:cubicBezTo>
                      <a:pt x="62" y="0"/>
                      <a:pt x="2458" y="2281"/>
                      <a:pt x="5879" y="6957"/>
                    </a:cubicBezTo>
                    <a:cubicBezTo>
                      <a:pt x="10680" y="13594"/>
                      <a:pt x="14980" y="20563"/>
                      <a:pt x="18766" y="27827"/>
                    </a:cubicBezTo>
                    <a:cubicBezTo>
                      <a:pt x="44210" y="76103"/>
                      <a:pt x="53219" y="131358"/>
                      <a:pt x="44426" y="185211"/>
                    </a:cubicBezTo>
                    <a:cubicBezTo>
                      <a:pt x="43103" y="193308"/>
                      <a:pt x="41244" y="201314"/>
                      <a:pt x="38838" y="209160"/>
                    </a:cubicBezTo>
                    <a:cubicBezTo>
                      <a:pt x="37127" y="214635"/>
                      <a:pt x="35987" y="217600"/>
                      <a:pt x="35531" y="217486"/>
                    </a:cubicBezTo>
                    <a:cubicBezTo>
                      <a:pt x="35075" y="217372"/>
                      <a:pt x="37812" y="204941"/>
                      <a:pt x="40207" y="184641"/>
                    </a:cubicBezTo>
                    <a:cubicBezTo>
                      <a:pt x="46662" y="131666"/>
                      <a:pt x="37914" y="77962"/>
                      <a:pt x="15002" y="29766"/>
                    </a:cubicBezTo>
                    <a:cubicBezTo>
                      <a:pt x="6221" y="11290"/>
                      <a:pt x="-736" y="684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58ECB6B0-9AF0-42CE-A287-670461412A9F}"/>
                  </a:ext>
                </a:extLst>
              </p:cNvPr>
              <p:cNvSpPr/>
              <p:nvPr/>
            </p:nvSpPr>
            <p:spPr>
              <a:xfrm>
                <a:off x="8153174" y="3949647"/>
                <a:ext cx="75485" cy="164796"/>
              </a:xfrm>
              <a:custGeom>
                <a:avLst/>
                <a:gdLst>
                  <a:gd name="connsiteX0" fmla="*/ 3409 w 75485"/>
                  <a:gd name="connsiteY0" fmla="*/ 164797 h 164796"/>
                  <a:gd name="connsiteX1" fmla="*/ 215 w 75485"/>
                  <a:gd name="connsiteY1" fmla="*/ 137197 h 164796"/>
                  <a:gd name="connsiteX2" fmla="*/ 52676 w 75485"/>
                  <a:gd name="connsiteY2" fmla="*/ 16537 h 164796"/>
                  <a:gd name="connsiteX3" fmla="*/ 75486 w 75485"/>
                  <a:gd name="connsiteY3" fmla="*/ 0 h 164796"/>
                  <a:gd name="connsiteX4" fmla="*/ 56098 w 75485"/>
                  <a:gd name="connsiteY4" fmla="*/ 19502 h 164796"/>
                  <a:gd name="connsiteX5" fmla="*/ 20287 w 75485"/>
                  <a:gd name="connsiteY5" fmla="*/ 74016 h 164796"/>
                  <a:gd name="connsiteX6" fmla="*/ 4777 w 75485"/>
                  <a:gd name="connsiteY6" fmla="*/ 137426 h 164796"/>
                  <a:gd name="connsiteX7" fmla="*/ 3409 w 75485"/>
                  <a:gd name="connsiteY7" fmla="*/ 164797 h 1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85" h="164796">
                    <a:moveTo>
                      <a:pt x="3409" y="164797"/>
                    </a:moveTo>
                    <a:cubicBezTo>
                      <a:pt x="580" y="155890"/>
                      <a:pt x="-503" y="146515"/>
                      <a:pt x="215" y="137197"/>
                    </a:cubicBezTo>
                    <a:cubicBezTo>
                      <a:pt x="922" y="91590"/>
                      <a:pt x="19808" y="48150"/>
                      <a:pt x="52676" y="16537"/>
                    </a:cubicBezTo>
                    <a:cubicBezTo>
                      <a:pt x="59200" y="9671"/>
                      <a:pt x="66932" y="4072"/>
                      <a:pt x="75486" y="0"/>
                    </a:cubicBezTo>
                    <a:cubicBezTo>
                      <a:pt x="75486" y="913"/>
                      <a:pt x="67616" y="7185"/>
                      <a:pt x="56098" y="19502"/>
                    </a:cubicBezTo>
                    <a:cubicBezTo>
                      <a:pt x="41181" y="35537"/>
                      <a:pt x="29080" y="53967"/>
                      <a:pt x="20287" y="74016"/>
                    </a:cubicBezTo>
                    <a:cubicBezTo>
                      <a:pt x="11643" y="94145"/>
                      <a:pt x="6408" y="115574"/>
                      <a:pt x="4777" y="137426"/>
                    </a:cubicBezTo>
                    <a:cubicBezTo>
                      <a:pt x="3295" y="153392"/>
                      <a:pt x="4435" y="164112"/>
                      <a:pt x="3409" y="1647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A678821F-A2E5-4137-BCCF-BDA13DEEC685}"/>
                  </a:ext>
                </a:extLst>
              </p:cNvPr>
              <p:cNvSpPr/>
              <p:nvPr/>
            </p:nvSpPr>
            <p:spPr>
              <a:xfrm>
                <a:off x="8012064" y="3960254"/>
                <a:ext cx="105481" cy="182473"/>
              </a:xfrm>
              <a:custGeom>
                <a:avLst/>
                <a:gdLst>
                  <a:gd name="connsiteX0" fmla="*/ 104488 w 105481"/>
                  <a:gd name="connsiteY0" fmla="*/ 182474 h 182473"/>
                  <a:gd name="connsiteX1" fmla="*/ 100040 w 105481"/>
                  <a:gd name="connsiteY1" fmla="*/ 150655 h 182473"/>
                  <a:gd name="connsiteX2" fmla="*/ 73924 w 105481"/>
                  <a:gd name="connsiteY2" fmla="*/ 78806 h 182473"/>
                  <a:gd name="connsiteX3" fmla="*/ 25112 w 105481"/>
                  <a:gd name="connsiteY3" fmla="*/ 19958 h 182473"/>
                  <a:gd name="connsiteX4" fmla="*/ 22 w 105481"/>
                  <a:gd name="connsiteY4" fmla="*/ 0 h 182473"/>
                  <a:gd name="connsiteX5" fmla="*/ 7891 w 105481"/>
                  <a:gd name="connsiteY5" fmla="*/ 3535 h 182473"/>
                  <a:gd name="connsiteX6" fmla="*/ 27735 w 105481"/>
                  <a:gd name="connsiteY6" fmla="*/ 16651 h 182473"/>
                  <a:gd name="connsiteX7" fmla="*/ 79056 w 105481"/>
                  <a:gd name="connsiteY7" fmla="*/ 75841 h 182473"/>
                  <a:gd name="connsiteX8" fmla="*/ 104146 w 105481"/>
                  <a:gd name="connsiteY8" fmla="*/ 149970 h 182473"/>
                  <a:gd name="connsiteX9" fmla="*/ 105400 w 105481"/>
                  <a:gd name="connsiteY9" fmla="*/ 173806 h 182473"/>
                  <a:gd name="connsiteX10" fmla="*/ 104488 w 105481"/>
                  <a:gd name="connsiteY10" fmla="*/ 182474 h 18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81" h="182473">
                    <a:moveTo>
                      <a:pt x="104488" y="182474"/>
                    </a:moveTo>
                    <a:cubicBezTo>
                      <a:pt x="103462" y="182474"/>
                      <a:pt x="103462" y="170043"/>
                      <a:pt x="100040" y="150655"/>
                    </a:cubicBezTo>
                    <a:cubicBezTo>
                      <a:pt x="95387" y="125416"/>
                      <a:pt x="86560" y="101136"/>
                      <a:pt x="73924" y="78806"/>
                    </a:cubicBezTo>
                    <a:cubicBezTo>
                      <a:pt x="61082" y="56578"/>
                      <a:pt x="44580" y="36688"/>
                      <a:pt x="25112" y="19958"/>
                    </a:cubicBezTo>
                    <a:cubicBezTo>
                      <a:pt x="10058" y="7185"/>
                      <a:pt x="-548" y="912"/>
                      <a:pt x="22" y="0"/>
                    </a:cubicBezTo>
                    <a:cubicBezTo>
                      <a:pt x="2827" y="730"/>
                      <a:pt x="5485" y="1927"/>
                      <a:pt x="7891" y="3535"/>
                    </a:cubicBezTo>
                    <a:cubicBezTo>
                      <a:pt x="14837" y="7379"/>
                      <a:pt x="21474" y="11769"/>
                      <a:pt x="27735" y="16651"/>
                    </a:cubicBezTo>
                    <a:cubicBezTo>
                      <a:pt x="48526" y="32856"/>
                      <a:pt x="65963" y="52963"/>
                      <a:pt x="79056" y="75841"/>
                    </a:cubicBezTo>
                    <a:cubicBezTo>
                      <a:pt x="92091" y="98718"/>
                      <a:pt x="100611" y="123877"/>
                      <a:pt x="104146" y="149970"/>
                    </a:cubicBezTo>
                    <a:cubicBezTo>
                      <a:pt x="105252" y="157862"/>
                      <a:pt x="105674" y="165834"/>
                      <a:pt x="105400" y="173806"/>
                    </a:cubicBezTo>
                    <a:cubicBezTo>
                      <a:pt x="105172" y="179394"/>
                      <a:pt x="104944" y="182474"/>
                      <a:pt x="104488" y="1824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92B9CB23-48A7-40F6-95C9-3D04DF838BC4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71D8C079-C3B8-4BC5-A5A8-60F53F6BF23C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57E23D03-CFED-4091-8043-F26543537744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7719E483-D7FC-46A3-8660-2D0AAF83D702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DE2B9706-780B-4E3F-9C66-701E82BE2C40}"/>
                  </a:ext>
                </a:extLst>
              </p:cNvPr>
              <p:cNvSpPr/>
              <p:nvPr/>
            </p:nvSpPr>
            <p:spPr>
              <a:xfrm>
                <a:off x="7642463" y="3128858"/>
                <a:ext cx="916929" cy="875486"/>
              </a:xfrm>
              <a:custGeom>
                <a:avLst/>
                <a:gdLst>
                  <a:gd name="connsiteX0" fmla="*/ 248734 w 916929"/>
                  <a:gd name="connsiteY0" fmla="*/ 41513 h 875486"/>
                  <a:gd name="connsiteX1" fmla="*/ 113019 w 916929"/>
                  <a:gd name="connsiteY1" fmla="*/ 116441 h 875486"/>
                  <a:gd name="connsiteX2" fmla="*/ 0 w 916929"/>
                  <a:gd name="connsiteY2" fmla="*/ 376238 h 875486"/>
                  <a:gd name="connsiteX3" fmla="*/ 197071 w 916929"/>
                  <a:gd name="connsiteY3" fmla="*/ 427559 h 875486"/>
                  <a:gd name="connsiteX4" fmla="*/ 214748 w 916929"/>
                  <a:gd name="connsiteY4" fmla="*/ 748256 h 875486"/>
                  <a:gd name="connsiteX5" fmla="*/ 441244 w 916929"/>
                  <a:gd name="connsiteY5" fmla="*/ 873706 h 875486"/>
                  <a:gd name="connsiteX6" fmla="*/ 778934 w 916929"/>
                  <a:gd name="connsiteY6" fmla="*/ 728640 h 875486"/>
                  <a:gd name="connsiteX7" fmla="*/ 778934 w 916929"/>
                  <a:gd name="connsiteY7" fmla="*/ 364377 h 875486"/>
                  <a:gd name="connsiteX8" fmla="*/ 916930 w 916929"/>
                  <a:gd name="connsiteY8" fmla="*/ 316364 h 875486"/>
                  <a:gd name="connsiteX9" fmla="*/ 879181 w 916929"/>
                  <a:gd name="connsiteY9" fmla="*/ 185097 h 875486"/>
                  <a:gd name="connsiteX10" fmla="*/ 789654 w 916929"/>
                  <a:gd name="connsiteY10" fmla="*/ 81543 h 875486"/>
                  <a:gd name="connsiteX11" fmla="*/ 643219 w 916929"/>
                  <a:gd name="connsiteY11" fmla="*/ 14826 h 875486"/>
                  <a:gd name="connsiteX12" fmla="*/ 352972 w 916929"/>
                  <a:gd name="connsiteY12" fmla="*/ 0 h 87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929" h="875486">
                    <a:moveTo>
                      <a:pt x="248734" y="41513"/>
                    </a:moveTo>
                    <a:cubicBezTo>
                      <a:pt x="248734" y="41513"/>
                      <a:pt x="138224" y="72647"/>
                      <a:pt x="113019" y="116441"/>
                    </a:cubicBezTo>
                    <a:cubicBezTo>
                      <a:pt x="79604" y="174262"/>
                      <a:pt x="0" y="376238"/>
                      <a:pt x="0" y="376238"/>
                    </a:cubicBezTo>
                    <a:lnTo>
                      <a:pt x="197071" y="427559"/>
                    </a:lnTo>
                    <a:lnTo>
                      <a:pt x="214748" y="748256"/>
                    </a:lnTo>
                    <a:cubicBezTo>
                      <a:pt x="214748" y="748256"/>
                      <a:pt x="311003" y="853064"/>
                      <a:pt x="441244" y="873706"/>
                    </a:cubicBezTo>
                    <a:cubicBezTo>
                      <a:pt x="571485" y="894349"/>
                      <a:pt x="778934" y="728640"/>
                      <a:pt x="778934" y="728640"/>
                    </a:cubicBezTo>
                    <a:lnTo>
                      <a:pt x="778934" y="364377"/>
                    </a:lnTo>
                    <a:lnTo>
                      <a:pt x="916930" y="316364"/>
                    </a:lnTo>
                    <a:lnTo>
                      <a:pt x="879181" y="185097"/>
                    </a:lnTo>
                    <a:cubicBezTo>
                      <a:pt x="866031" y="139090"/>
                      <a:pt x="833277" y="101204"/>
                      <a:pt x="789654" y="81543"/>
                    </a:cubicBezTo>
                    <a:lnTo>
                      <a:pt x="643219" y="14826"/>
                    </a:lnTo>
                    <a:lnTo>
                      <a:pt x="352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765AFA8B-1C48-48A1-8C0C-AFAA82F9A924}"/>
                  </a:ext>
                </a:extLst>
              </p:cNvPr>
              <p:cNvSpPr/>
              <p:nvPr/>
            </p:nvSpPr>
            <p:spPr>
              <a:xfrm>
                <a:off x="7828640" y="3408955"/>
                <a:ext cx="20331" cy="312486"/>
              </a:xfrm>
              <a:custGeom>
                <a:avLst/>
                <a:gdLst>
                  <a:gd name="connsiteX0" fmla="*/ 20018 w 20331"/>
                  <a:gd name="connsiteY0" fmla="*/ 312486 h 312486"/>
                  <a:gd name="connsiteX1" fmla="*/ 17851 w 20331"/>
                  <a:gd name="connsiteY1" fmla="*/ 300397 h 312486"/>
                  <a:gd name="connsiteX2" fmla="*/ 14544 w 20331"/>
                  <a:gd name="connsiteY2" fmla="*/ 266868 h 312486"/>
                  <a:gd name="connsiteX3" fmla="*/ 7359 w 20331"/>
                  <a:gd name="connsiteY3" fmla="*/ 156471 h 312486"/>
                  <a:gd name="connsiteX4" fmla="*/ 1771 w 20331"/>
                  <a:gd name="connsiteY4" fmla="*/ 45847 h 312486"/>
                  <a:gd name="connsiteX5" fmla="*/ 402 w 20331"/>
                  <a:gd name="connsiteY5" fmla="*/ 12317 h 312486"/>
                  <a:gd name="connsiteX6" fmla="*/ 402 w 20331"/>
                  <a:gd name="connsiteY6" fmla="*/ 0 h 312486"/>
                  <a:gd name="connsiteX7" fmla="*/ 2455 w 20331"/>
                  <a:gd name="connsiteY7" fmla="*/ 12203 h 312486"/>
                  <a:gd name="connsiteX8" fmla="*/ 5762 w 20331"/>
                  <a:gd name="connsiteY8" fmla="*/ 45619 h 312486"/>
                  <a:gd name="connsiteX9" fmla="*/ 13061 w 20331"/>
                  <a:gd name="connsiteY9" fmla="*/ 156129 h 312486"/>
                  <a:gd name="connsiteX10" fmla="*/ 18535 w 20331"/>
                  <a:gd name="connsiteY10" fmla="*/ 266639 h 312486"/>
                  <a:gd name="connsiteX11" fmla="*/ 19904 w 20331"/>
                  <a:gd name="connsiteY11" fmla="*/ 300169 h 312486"/>
                  <a:gd name="connsiteX12" fmla="*/ 20018 w 20331"/>
                  <a:gd name="connsiteY12" fmla="*/ 312486 h 3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31" h="312486">
                    <a:moveTo>
                      <a:pt x="20018" y="312486"/>
                    </a:moveTo>
                    <a:cubicBezTo>
                      <a:pt x="18752" y="308574"/>
                      <a:pt x="18022" y="304503"/>
                      <a:pt x="17851" y="300397"/>
                    </a:cubicBezTo>
                    <a:cubicBezTo>
                      <a:pt x="16825" y="292414"/>
                      <a:pt x="15684" y="281009"/>
                      <a:pt x="14544" y="266868"/>
                    </a:cubicBezTo>
                    <a:cubicBezTo>
                      <a:pt x="12149" y="238698"/>
                      <a:pt x="9640" y="199581"/>
                      <a:pt x="7359" y="156471"/>
                    </a:cubicBezTo>
                    <a:cubicBezTo>
                      <a:pt x="5078" y="113362"/>
                      <a:pt x="3253" y="75612"/>
                      <a:pt x="1771" y="45847"/>
                    </a:cubicBezTo>
                    <a:cubicBezTo>
                      <a:pt x="1166" y="32697"/>
                      <a:pt x="710" y="21520"/>
                      <a:pt x="402" y="12317"/>
                    </a:cubicBezTo>
                    <a:cubicBezTo>
                      <a:pt x="-134" y="8234"/>
                      <a:pt x="-134" y="4083"/>
                      <a:pt x="402" y="0"/>
                    </a:cubicBezTo>
                    <a:cubicBezTo>
                      <a:pt x="1554" y="3969"/>
                      <a:pt x="2250" y="8075"/>
                      <a:pt x="2455" y="12203"/>
                    </a:cubicBezTo>
                    <a:cubicBezTo>
                      <a:pt x="3481" y="20072"/>
                      <a:pt x="4622" y="31477"/>
                      <a:pt x="5762" y="45619"/>
                    </a:cubicBezTo>
                    <a:cubicBezTo>
                      <a:pt x="8157" y="73902"/>
                      <a:pt x="10666" y="112906"/>
                      <a:pt x="13061" y="156129"/>
                    </a:cubicBezTo>
                    <a:cubicBezTo>
                      <a:pt x="15456" y="199352"/>
                      <a:pt x="17053" y="236874"/>
                      <a:pt x="18535" y="266639"/>
                    </a:cubicBezTo>
                    <a:cubicBezTo>
                      <a:pt x="19140" y="279789"/>
                      <a:pt x="19596" y="290966"/>
                      <a:pt x="19904" y="300169"/>
                    </a:cubicBezTo>
                    <a:cubicBezTo>
                      <a:pt x="20429" y="304252"/>
                      <a:pt x="20474" y="308392"/>
                      <a:pt x="20018" y="3124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C26B5CA6-6B95-43EC-9ED0-C2CB4FE9BD1E}"/>
                  </a:ext>
                </a:extLst>
              </p:cNvPr>
              <p:cNvSpPr/>
              <p:nvPr/>
            </p:nvSpPr>
            <p:spPr>
              <a:xfrm>
                <a:off x="8419871" y="3336878"/>
                <a:ext cx="7076" cy="265384"/>
              </a:xfrm>
              <a:custGeom>
                <a:avLst/>
                <a:gdLst>
                  <a:gd name="connsiteX0" fmla="*/ 6203 w 7076"/>
                  <a:gd name="connsiteY0" fmla="*/ 0 h 265384"/>
                  <a:gd name="connsiteX1" fmla="*/ 6773 w 7076"/>
                  <a:gd name="connsiteY1" fmla="*/ 38890 h 265384"/>
                  <a:gd name="connsiteX2" fmla="*/ 6203 w 7076"/>
                  <a:gd name="connsiteY2" fmla="*/ 132636 h 265384"/>
                  <a:gd name="connsiteX3" fmla="*/ 4378 w 7076"/>
                  <a:gd name="connsiteY3" fmla="*/ 226495 h 265384"/>
                  <a:gd name="connsiteX4" fmla="*/ 1527 w 7076"/>
                  <a:gd name="connsiteY4" fmla="*/ 265385 h 265384"/>
                  <a:gd name="connsiteX5" fmla="*/ 158 w 7076"/>
                  <a:gd name="connsiteY5" fmla="*/ 226495 h 265384"/>
                  <a:gd name="connsiteX6" fmla="*/ 158 w 7076"/>
                  <a:gd name="connsiteY6" fmla="*/ 132636 h 265384"/>
                  <a:gd name="connsiteX7" fmla="*/ 2439 w 7076"/>
                  <a:gd name="connsiteY7" fmla="*/ 38776 h 265384"/>
                  <a:gd name="connsiteX8" fmla="*/ 6203 w 7076"/>
                  <a:gd name="connsiteY8" fmla="*/ 0 h 2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6" h="265384">
                    <a:moveTo>
                      <a:pt x="6203" y="0"/>
                    </a:moveTo>
                    <a:cubicBezTo>
                      <a:pt x="7127" y="12944"/>
                      <a:pt x="7320" y="25923"/>
                      <a:pt x="6773" y="38890"/>
                    </a:cubicBezTo>
                    <a:cubicBezTo>
                      <a:pt x="6773" y="64550"/>
                      <a:pt x="6773" y="96939"/>
                      <a:pt x="6203" y="132636"/>
                    </a:cubicBezTo>
                    <a:cubicBezTo>
                      <a:pt x="5632" y="168332"/>
                      <a:pt x="5290" y="202545"/>
                      <a:pt x="4378" y="226495"/>
                    </a:cubicBezTo>
                    <a:cubicBezTo>
                      <a:pt x="4549" y="239519"/>
                      <a:pt x="3591" y="252532"/>
                      <a:pt x="1527" y="265385"/>
                    </a:cubicBezTo>
                    <a:cubicBezTo>
                      <a:pt x="181" y="252464"/>
                      <a:pt x="-275" y="239474"/>
                      <a:pt x="158" y="226495"/>
                    </a:cubicBezTo>
                    <a:cubicBezTo>
                      <a:pt x="158" y="202432"/>
                      <a:pt x="158" y="169472"/>
                      <a:pt x="158" y="132636"/>
                    </a:cubicBezTo>
                    <a:cubicBezTo>
                      <a:pt x="158" y="95799"/>
                      <a:pt x="1299" y="62725"/>
                      <a:pt x="2439" y="38776"/>
                    </a:cubicBezTo>
                    <a:cubicBezTo>
                      <a:pt x="2473" y="25763"/>
                      <a:pt x="3728" y="12773"/>
                      <a:pt x="62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A2FF4DD8-1883-47CD-BABF-2D7CCA61880E}"/>
                  </a:ext>
                </a:extLst>
              </p:cNvPr>
              <p:cNvSpPr/>
              <p:nvPr/>
            </p:nvSpPr>
            <p:spPr>
              <a:xfrm>
                <a:off x="8165022" y="3605229"/>
                <a:ext cx="36836" cy="40144"/>
              </a:xfrm>
              <a:custGeom>
                <a:avLst/>
                <a:gdLst>
                  <a:gd name="connsiteX0" fmla="*/ 17335 w 36836"/>
                  <a:gd name="connsiteY0" fmla="*/ 12089 h 40144"/>
                  <a:gd name="connsiteX1" fmla="*/ 11519 w 36836"/>
                  <a:gd name="connsiteY1" fmla="*/ 21897 h 40144"/>
                  <a:gd name="connsiteX2" fmla="*/ 8553 w 36836"/>
                  <a:gd name="connsiteY2" fmla="*/ 16993 h 40144"/>
                  <a:gd name="connsiteX3" fmla="*/ 0 w 36836"/>
                  <a:gd name="connsiteY3" fmla="*/ 21441 h 40144"/>
                  <a:gd name="connsiteX4" fmla="*/ 8667 w 36836"/>
                  <a:gd name="connsiteY4" fmla="*/ 35582 h 40144"/>
                  <a:gd name="connsiteX5" fmla="*/ 14028 w 36836"/>
                  <a:gd name="connsiteY5" fmla="*/ 35582 h 40144"/>
                  <a:gd name="connsiteX6" fmla="*/ 25432 w 36836"/>
                  <a:gd name="connsiteY6" fmla="*/ 17335 h 40144"/>
                  <a:gd name="connsiteX7" fmla="*/ 25432 w 36836"/>
                  <a:gd name="connsiteY7" fmla="*/ 40144 h 40144"/>
                  <a:gd name="connsiteX8" fmla="*/ 36837 w 36836"/>
                  <a:gd name="connsiteY8" fmla="*/ 40144 h 40144"/>
                  <a:gd name="connsiteX9" fmla="*/ 36837 w 36836"/>
                  <a:gd name="connsiteY9" fmla="*/ 0 h 40144"/>
                  <a:gd name="connsiteX10" fmla="*/ 17335 w 36836"/>
                  <a:gd name="connsiteY10" fmla="*/ 12089 h 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36" h="40144">
                    <a:moveTo>
                      <a:pt x="17335" y="12089"/>
                    </a:moveTo>
                    <a:lnTo>
                      <a:pt x="11519" y="21897"/>
                    </a:lnTo>
                    <a:lnTo>
                      <a:pt x="8553" y="16993"/>
                    </a:lnTo>
                    <a:lnTo>
                      <a:pt x="0" y="21441"/>
                    </a:lnTo>
                    <a:lnTo>
                      <a:pt x="8667" y="35582"/>
                    </a:lnTo>
                    <a:lnTo>
                      <a:pt x="14028" y="35582"/>
                    </a:lnTo>
                    <a:lnTo>
                      <a:pt x="25432" y="17335"/>
                    </a:lnTo>
                    <a:lnTo>
                      <a:pt x="25432" y="40144"/>
                    </a:lnTo>
                    <a:lnTo>
                      <a:pt x="36837" y="40144"/>
                    </a:lnTo>
                    <a:lnTo>
                      <a:pt x="36837" y="0"/>
                    </a:lnTo>
                    <a:cubicBezTo>
                      <a:pt x="30587" y="4425"/>
                      <a:pt x="24075" y="8462"/>
                      <a:pt x="17335" y="12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1021791C-396E-484B-9CAD-ADFB9FF430A6}"/>
                  </a:ext>
                </a:extLst>
              </p:cNvPr>
              <p:cNvSpPr/>
              <p:nvPr/>
            </p:nvSpPr>
            <p:spPr>
              <a:xfrm>
                <a:off x="8209386" y="3602263"/>
                <a:ext cx="34213" cy="42425"/>
              </a:xfrm>
              <a:custGeom>
                <a:avLst/>
                <a:gdLst>
                  <a:gd name="connsiteX0" fmla="*/ 34214 w 34213"/>
                  <a:gd name="connsiteY0" fmla="*/ 33187 h 42425"/>
                  <a:gd name="connsiteX1" fmla="*/ 34214 w 34213"/>
                  <a:gd name="connsiteY1" fmla="*/ 42425 h 42425"/>
                  <a:gd name="connsiteX2" fmla="*/ 0 w 34213"/>
                  <a:gd name="connsiteY2" fmla="*/ 42425 h 42425"/>
                  <a:gd name="connsiteX3" fmla="*/ 0 w 34213"/>
                  <a:gd name="connsiteY3" fmla="*/ 0 h 42425"/>
                  <a:gd name="connsiteX4" fmla="*/ 33187 w 34213"/>
                  <a:gd name="connsiteY4" fmla="*/ 0 h 42425"/>
                  <a:gd name="connsiteX5" fmla="*/ 33187 w 34213"/>
                  <a:gd name="connsiteY5" fmla="*/ 9352 h 42425"/>
                  <a:gd name="connsiteX6" fmla="*/ 11861 w 34213"/>
                  <a:gd name="connsiteY6" fmla="*/ 9352 h 42425"/>
                  <a:gd name="connsiteX7" fmla="*/ 11861 w 34213"/>
                  <a:gd name="connsiteY7" fmla="*/ 16423 h 42425"/>
                  <a:gd name="connsiteX8" fmla="*/ 30678 w 34213"/>
                  <a:gd name="connsiteY8" fmla="*/ 16423 h 42425"/>
                  <a:gd name="connsiteX9" fmla="*/ 30678 w 34213"/>
                  <a:gd name="connsiteY9" fmla="*/ 25432 h 42425"/>
                  <a:gd name="connsiteX10" fmla="*/ 11861 w 34213"/>
                  <a:gd name="connsiteY10" fmla="*/ 25432 h 42425"/>
                  <a:gd name="connsiteX11" fmla="*/ 11861 w 34213"/>
                  <a:gd name="connsiteY11" fmla="*/ 33187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213" h="42425">
                    <a:moveTo>
                      <a:pt x="34214" y="33187"/>
                    </a:moveTo>
                    <a:lnTo>
                      <a:pt x="34214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33187" y="0"/>
                    </a:lnTo>
                    <a:lnTo>
                      <a:pt x="33187" y="9352"/>
                    </a:lnTo>
                    <a:lnTo>
                      <a:pt x="11861" y="9352"/>
                    </a:lnTo>
                    <a:lnTo>
                      <a:pt x="11861" y="16423"/>
                    </a:lnTo>
                    <a:lnTo>
                      <a:pt x="30678" y="16423"/>
                    </a:lnTo>
                    <a:lnTo>
                      <a:pt x="30678" y="25432"/>
                    </a:lnTo>
                    <a:lnTo>
                      <a:pt x="11861" y="25432"/>
                    </a:lnTo>
                    <a:lnTo>
                      <a:pt x="11861" y="331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7124A779-31EC-4EFC-A3A1-74A389946EA0}"/>
                  </a:ext>
                </a:extLst>
              </p:cNvPr>
              <p:cNvSpPr/>
              <p:nvPr/>
            </p:nvSpPr>
            <p:spPr>
              <a:xfrm>
                <a:off x="8251469" y="3602720"/>
                <a:ext cx="39003" cy="42425"/>
              </a:xfrm>
              <a:custGeom>
                <a:avLst/>
                <a:gdLst>
                  <a:gd name="connsiteX0" fmla="*/ 17335 w 39003"/>
                  <a:gd name="connsiteY0" fmla="*/ 31021 h 42425"/>
                  <a:gd name="connsiteX1" fmla="*/ 11405 w 39003"/>
                  <a:gd name="connsiteY1" fmla="*/ 31021 h 42425"/>
                  <a:gd name="connsiteX2" fmla="*/ 11405 w 39003"/>
                  <a:gd name="connsiteY2" fmla="*/ 42425 h 42425"/>
                  <a:gd name="connsiteX3" fmla="*/ 0 w 39003"/>
                  <a:gd name="connsiteY3" fmla="*/ 42425 h 42425"/>
                  <a:gd name="connsiteX4" fmla="*/ 0 w 39003"/>
                  <a:gd name="connsiteY4" fmla="*/ 0 h 42425"/>
                  <a:gd name="connsiteX5" fmla="*/ 19388 w 39003"/>
                  <a:gd name="connsiteY5" fmla="*/ 0 h 42425"/>
                  <a:gd name="connsiteX6" fmla="*/ 38205 w 39003"/>
                  <a:gd name="connsiteY6" fmla="*/ 15738 h 42425"/>
                  <a:gd name="connsiteX7" fmla="*/ 29880 w 39003"/>
                  <a:gd name="connsiteY7" fmla="*/ 29082 h 42425"/>
                  <a:gd name="connsiteX8" fmla="*/ 39004 w 39003"/>
                  <a:gd name="connsiteY8" fmla="*/ 42425 h 42425"/>
                  <a:gd name="connsiteX9" fmla="*/ 25090 w 39003"/>
                  <a:gd name="connsiteY9" fmla="*/ 42425 h 42425"/>
                  <a:gd name="connsiteX10" fmla="*/ 17335 w 39003"/>
                  <a:gd name="connsiteY10" fmla="*/ 9352 h 42425"/>
                  <a:gd name="connsiteX11" fmla="*/ 11405 w 39003"/>
                  <a:gd name="connsiteY11" fmla="*/ 9352 h 42425"/>
                  <a:gd name="connsiteX12" fmla="*/ 11405 w 39003"/>
                  <a:gd name="connsiteY12" fmla="*/ 21327 h 42425"/>
                  <a:gd name="connsiteX13" fmla="*/ 18019 w 39003"/>
                  <a:gd name="connsiteY13" fmla="*/ 21327 h 42425"/>
                  <a:gd name="connsiteX14" fmla="*/ 25546 w 39003"/>
                  <a:gd name="connsiteY14" fmla="*/ 15168 h 42425"/>
                  <a:gd name="connsiteX15" fmla="*/ 17449 w 39003"/>
                  <a:gd name="connsiteY15" fmla="*/ 9922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03" h="42425">
                    <a:moveTo>
                      <a:pt x="17335" y="31021"/>
                    </a:moveTo>
                    <a:lnTo>
                      <a:pt x="11405" y="31021"/>
                    </a:lnTo>
                    <a:lnTo>
                      <a:pt x="11405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19388" y="0"/>
                    </a:lnTo>
                    <a:cubicBezTo>
                      <a:pt x="30792" y="0"/>
                      <a:pt x="38205" y="6044"/>
                      <a:pt x="38205" y="15738"/>
                    </a:cubicBezTo>
                    <a:cubicBezTo>
                      <a:pt x="38422" y="21475"/>
                      <a:pt x="35126" y="26755"/>
                      <a:pt x="29880" y="29082"/>
                    </a:cubicBezTo>
                    <a:lnTo>
                      <a:pt x="39004" y="42425"/>
                    </a:lnTo>
                    <a:lnTo>
                      <a:pt x="25090" y="42425"/>
                    </a:lnTo>
                    <a:close/>
                    <a:moveTo>
                      <a:pt x="17335" y="9352"/>
                    </a:moveTo>
                    <a:lnTo>
                      <a:pt x="11405" y="9352"/>
                    </a:lnTo>
                    <a:lnTo>
                      <a:pt x="11405" y="21327"/>
                    </a:lnTo>
                    <a:lnTo>
                      <a:pt x="18019" y="21327"/>
                    </a:lnTo>
                    <a:cubicBezTo>
                      <a:pt x="23037" y="21327"/>
                      <a:pt x="25546" y="19045"/>
                      <a:pt x="25546" y="15168"/>
                    </a:cubicBezTo>
                    <a:cubicBezTo>
                      <a:pt x="25546" y="11290"/>
                      <a:pt x="22809" y="9922"/>
                      <a:pt x="17449" y="9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8DAD7B83-BDEF-4CA8-812B-46F83FBC1C51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9E112FDA-7A19-4762-82BF-B641F2FC32F2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B4B77B03-26EA-4F7C-91B6-BC97977A2D76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59E78E20-F219-482A-9FFA-E4C7249E5D52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BC9FFC15-E28A-4007-880A-415961F73E78}"/>
                  </a:ext>
                </a:extLst>
              </p:cNvPr>
              <p:cNvSpPr/>
              <p:nvPr/>
            </p:nvSpPr>
            <p:spPr>
              <a:xfrm>
                <a:off x="8059330" y="3664761"/>
                <a:ext cx="32474" cy="33338"/>
              </a:xfrm>
              <a:custGeom>
                <a:avLst/>
                <a:gdLst>
                  <a:gd name="connsiteX0" fmla="*/ 18789 w 32474"/>
                  <a:gd name="connsiteY0" fmla="*/ 26002 h 33338"/>
                  <a:gd name="connsiteX1" fmla="*/ 9643 w 32474"/>
                  <a:gd name="connsiteY1" fmla="*/ 17130 h 33338"/>
                  <a:gd name="connsiteX2" fmla="*/ 9665 w 32474"/>
                  <a:gd name="connsiteY2" fmla="*/ 16308 h 33338"/>
                  <a:gd name="connsiteX3" fmla="*/ 17831 w 32474"/>
                  <a:gd name="connsiteY3" fmla="*/ 6740 h 33338"/>
                  <a:gd name="connsiteX4" fmla="*/ 19017 w 32474"/>
                  <a:gd name="connsiteY4" fmla="*/ 6729 h 33338"/>
                  <a:gd name="connsiteX5" fmla="*/ 27000 w 32474"/>
                  <a:gd name="connsiteY5" fmla="*/ 10606 h 33338"/>
                  <a:gd name="connsiteX6" fmla="*/ 32475 w 32474"/>
                  <a:gd name="connsiteY6" fmla="*/ 4904 h 33338"/>
                  <a:gd name="connsiteX7" fmla="*/ 25632 w 32474"/>
                  <a:gd name="connsiteY7" fmla="*/ 0 h 33338"/>
                  <a:gd name="connsiteX8" fmla="*/ 23579 w 32474"/>
                  <a:gd name="connsiteY8" fmla="*/ 1141 h 33338"/>
                  <a:gd name="connsiteX9" fmla="*/ 21526 w 32474"/>
                  <a:gd name="connsiteY9" fmla="*/ 1939 h 33338"/>
                  <a:gd name="connsiteX10" fmla="*/ 20158 w 32474"/>
                  <a:gd name="connsiteY10" fmla="*/ 2737 h 33338"/>
                  <a:gd name="connsiteX11" fmla="*/ 18219 w 32474"/>
                  <a:gd name="connsiteY11" fmla="*/ 3763 h 33338"/>
                  <a:gd name="connsiteX12" fmla="*/ 17535 w 32474"/>
                  <a:gd name="connsiteY12" fmla="*/ 3763 h 33338"/>
                  <a:gd name="connsiteX13" fmla="*/ 16166 w 32474"/>
                  <a:gd name="connsiteY13" fmla="*/ 3763 h 33338"/>
                  <a:gd name="connsiteX14" fmla="*/ 13543 w 32474"/>
                  <a:gd name="connsiteY14" fmla="*/ 5588 h 33338"/>
                  <a:gd name="connsiteX15" fmla="*/ 8867 w 32474"/>
                  <a:gd name="connsiteY15" fmla="*/ 7869 h 33338"/>
                  <a:gd name="connsiteX16" fmla="*/ 8867 w 32474"/>
                  <a:gd name="connsiteY16" fmla="*/ 7869 h 33338"/>
                  <a:gd name="connsiteX17" fmla="*/ 8297 w 32474"/>
                  <a:gd name="connsiteY17" fmla="*/ 8553 h 33338"/>
                  <a:gd name="connsiteX18" fmla="*/ 86 w 32474"/>
                  <a:gd name="connsiteY18" fmla="*/ 12545 h 33338"/>
                  <a:gd name="connsiteX19" fmla="*/ 86 w 32474"/>
                  <a:gd name="connsiteY19" fmla="*/ 15738 h 33338"/>
                  <a:gd name="connsiteX20" fmla="*/ 17386 w 32474"/>
                  <a:gd name="connsiteY20" fmla="*/ 33336 h 33338"/>
                  <a:gd name="connsiteX21" fmla="*/ 18675 w 32474"/>
                  <a:gd name="connsiteY21" fmla="*/ 33301 h 33338"/>
                  <a:gd name="connsiteX22" fmla="*/ 32475 w 32474"/>
                  <a:gd name="connsiteY22" fmla="*/ 27713 h 33338"/>
                  <a:gd name="connsiteX23" fmla="*/ 26430 w 32474"/>
                  <a:gd name="connsiteY23" fmla="*/ 22239 h 33338"/>
                  <a:gd name="connsiteX24" fmla="*/ 18789 w 32474"/>
                  <a:gd name="connsiteY24" fmla="*/ 26002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74" h="33338">
                    <a:moveTo>
                      <a:pt x="18789" y="26002"/>
                    </a:moveTo>
                    <a:cubicBezTo>
                      <a:pt x="13817" y="26082"/>
                      <a:pt x="9723" y="22113"/>
                      <a:pt x="9643" y="17130"/>
                    </a:cubicBezTo>
                    <a:cubicBezTo>
                      <a:pt x="9631" y="16856"/>
                      <a:pt x="9643" y="16582"/>
                      <a:pt x="9665" y="16308"/>
                    </a:cubicBezTo>
                    <a:cubicBezTo>
                      <a:pt x="9278" y="11416"/>
                      <a:pt x="12939" y="7128"/>
                      <a:pt x="17831" y="6740"/>
                    </a:cubicBezTo>
                    <a:cubicBezTo>
                      <a:pt x="18230" y="6717"/>
                      <a:pt x="18618" y="6706"/>
                      <a:pt x="19017" y="6729"/>
                    </a:cubicBezTo>
                    <a:cubicBezTo>
                      <a:pt x="22131" y="6740"/>
                      <a:pt x="25062" y="8166"/>
                      <a:pt x="27000" y="10606"/>
                    </a:cubicBezTo>
                    <a:lnTo>
                      <a:pt x="32475" y="4904"/>
                    </a:lnTo>
                    <a:cubicBezTo>
                      <a:pt x="30901" y="2452"/>
                      <a:pt x="28460" y="707"/>
                      <a:pt x="25632" y="0"/>
                    </a:cubicBezTo>
                    <a:cubicBezTo>
                      <a:pt x="25632" y="0"/>
                      <a:pt x="24605" y="1711"/>
                      <a:pt x="23579" y="1141"/>
                    </a:cubicBezTo>
                    <a:cubicBezTo>
                      <a:pt x="22553" y="570"/>
                      <a:pt x="22211" y="1141"/>
                      <a:pt x="21526" y="1939"/>
                    </a:cubicBezTo>
                    <a:lnTo>
                      <a:pt x="20158" y="2737"/>
                    </a:lnTo>
                    <a:lnTo>
                      <a:pt x="18219" y="3763"/>
                    </a:lnTo>
                    <a:lnTo>
                      <a:pt x="17535" y="3763"/>
                    </a:lnTo>
                    <a:lnTo>
                      <a:pt x="16166" y="3763"/>
                    </a:lnTo>
                    <a:cubicBezTo>
                      <a:pt x="15333" y="4436"/>
                      <a:pt x="14467" y="5041"/>
                      <a:pt x="13543" y="5588"/>
                    </a:cubicBezTo>
                    <a:cubicBezTo>
                      <a:pt x="12038" y="6466"/>
                      <a:pt x="10475" y="7219"/>
                      <a:pt x="8867" y="7869"/>
                    </a:cubicBezTo>
                    <a:lnTo>
                      <a:pt x="8867" y="7869"/>
                    </a:lnTo>
                    <a:cubicBezTo>
                      <a:pt x="8867" y="7869"/>
                      <a:pt x="8867" y="8439"/>
                      <a:pt x="8297" y="8553"/>
                    </a:cubicBezTo>
                    <a:cubicBezTo>
                      <a:pt x="5640" y="10047"/>
                      <a:pt x="2902" y="11382"/>
                      <a:pt x="86" y="12545"/>
                    </a:cubicBezTo>
                    <a:cubicBezTo>
                      <a:pt x="-29" y="13606"/>
                      <a:pt x="-29" y="14678"/>
                      <a:pt x="86" y="15738"/>
                    </a:cubicBezTo>
                    <a:cubicBezTo>
                      <a:pt x="6" y="25375"/>
                      <a:pt x="7749" y="33256"/>
                      <a:pt x="17386" y="33336"/>
                    </a:cubicBezTo>
                    <a:cubicBezTo>
                      <a:pt x="17808" y="33347"/>
                      <a:pt x="18242" y="33324"/>
                      <a:pt x="18675" y="33301"/>
                    </a:cubicBezTo>
                    <a:cubicBezTo>
                      <a:pt x="23864" y="33530"/>
                      <a:pt x="28905" y="31488"/>
                      <a:pt x="32475" y="27713"/>
                    </a:cubicBezTo>
                    <a:lnTo>
                      <a:pt x="26430" y="22239"/>
                    </a:lnTo>
                    <a:cubicBezTo>
                      <a:pt x="24537" y="24531"/>
                      <a:pt x="21754" y="25900"/>
                      <a:pt x="18789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7B10C9B1-7434-476C-B739-598FD7FDE62E}"/>
                  </a:ext>
                </a:extLst>
              </p:cNvPr>
              <p:cNvSpPr/>
              <p:nvPr/>
            </p:nvSpPr>
            <p:spPr>
              <a:xfrm>
                <a:off x="8091805" y="3663734"/>
                <a:ext cx="39231" cy="34213"/>
              </a:xfrm>
              <a:custGeom>
                <a:avLst/>
                <a:gdLst>
                  <a:gd name="connsiteX0" fmla="*/ 26687 w 39231"/>
                  <a:gd name="connsiteY0" fmla="*/ 27599 h 34213"/>
                  <a:gd name="connsiteX1" fmla="*/ 12431 w 39231"/>
                  <a:gd name="connsiteY1" fmla="*/ 27599 h 34213"/>
                  <a:gd name="connsiteX2" fmla="*/ 9694 w 39231"/>
                  <a:gd name="connsiteY2" fmla="*/ 34214 h 34213"/>
                  <a:gd name="connsiteX3" fmla="*/ 0 w 39231"/>
                  <a:gd name="connsiteY3" fmla="*/ 34214 h 34213"/>
                  <a:gd name="connsiteX4" fmla="*/ 14940 w 39231"/>
                  <a:gd name="connsiteY4" fmla="*/ 0 h 34213"/>
                  <a:gd name="connsiteX5" fmla="*/ 24292 w 39231"/>
                  <a:gd name="connsiteY5" fmla="*/ 0 h 34213"/>
                  <a:gd name="connsiteX6" fmla="*/ 39232 w 39231"/>
                  <a:gd name="connsiteY6" fmla="*/ 34214 h 34213"/>
                  <a:gd name="connsiteX7" fmla="*/ 29310 w 39231"/>
                  <a:gd name="connsiteY7" fmla="*/ 34214 h 34213"/>
                  <a:gd name="connsiteX8" fmla="*/ 23836 w 39231"/>
                  <a:gd name="connsiteY8" fmla="*/ 20642 h 34213"/>
                  <a:gd name="connsiteX9" fmla="*/ 19502 w 39231"/>
                  <a:gd name="connsiteY9" fmla="*/ 9238 h 34213"/>
                  <a:gd name="connsiteX10" fmla="*/ 15168 w 39231"/>
                  <a:gd name="connsiteY10" fmla="*/ 20642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31" h="34213">
                    <a:moveTo>
                      <a:pt x="26687" y="27599"/>
                    </a:moveTo>
                    <a:lnTo>
                      <a:pt x="12431" y="27599"/>
                    </a:lnTo>
                    <a:lnTo>
                      <a:pt x="9694" y="34214"/>
                    </a:lnTo>
                    <a:lnTo>
                      <a:pt x="0" y="34214"/>
                    </a:lnTo>
                    <a:lnTo>
                      <a:pt x="14940" y="0"/>
                    </a:lnTo>
                    <a:lnTo>
                      <a:pt x="24292" y="0"/>
                    </a:lnTo>
                    <a:lnTo>
                      <a:pt x="39232" y="34214"/>
                    </a:lnTo>
                    <a:lnTo>
                      <a:pt x="29310" y="34214"/>
                    </a:lnTo>
                    <a:close/>
                    <a:moveTo>
                      <a:pt x="23836" y="20642"/>
                    </a:moveTo>
                    <a:lnTo>
                      <a:pt x="19502" y="9238"/>
                    </a:lnTo>
                    <a:lnTo>
                      <a:pt x="15168" y="20642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89E42D9C-1506-42A9-96C8-DE45875636C2}"/>
                  </a:ext>
                </a:extLst>
              </p:cNvPr>
              <p:cNvSpPr/>
              <p:nvPr/>
            </p:nvSpPr>
            <p:spPr>
              <a:xfrm>
                <a:off x="8133888" y="3663734"/>
                <a:ext cx="38547" cy="34213"/>
              </a:xfrm>
              <a:custGeom>
                <a:avLst/>
                <a:gdLst>
                  <a:gd name="connsiteX0" fmla="*/ 30336 w 38547"/>
                  <a:gd name="connsiteY0" fmla="*/ 34214 h 34213"/>
                  <a:gd name="connsiteX1" fmla="*/ 30336 w 38547"/>
                  <a:gd name="connsiteY1" fmla="*/ 16308 h 34213"/>
                  <a:gd name="connsiteX2" fmla="*/ 21669 w 38547"/>
                  <a:gd name="connsiteY2" fmla="*/ 30906 h 34213"/>
                  <a:gd name="connsiteX3" fmla="*/ 17449 w 38547"/>
                  <a:gd name="connsiteY3" fmla="*/ 30906 h 34213"/>
                  <a:gd name="connsiteX4" fmla="*/ 8782 w 38547"/>
                  <a:gd name="connsiteY4" fmla="*/ 16765 h 34213"/>
                  <a:gd name="connsiteX5" fmla="*/ 8782 w 38547"/>
                  <a:gd name="connsiteY5" fmla="*/ 34214 h 34213"/>
                  <a:gd name="connsiteX6" fmla="*/ 0 w 38547"/>
                  <a:gd name="connsiteY6" fmla="*/ 34214 h 34213"/>
                  <a:gd name="connsiteX7" fmla="*/ 0 w 38547"/>
                  <a:gd name="connsiteY7" fmla="*/ 0 h 34213"/>
                  <a:gd name="connsiteX8" fmla="*/ 7869 w 38547"/>
                  <a:gd name="connsiteY8" fmla="*/ 0 h 34213"/>
                  <a:gd name="connsiteX9" fmla="*/ 19274 w 38547"/>
                  <a:gd name="connsiteY9" fmla="*/ 19502 h 34213"/>
                  <a:gd name="connsiteX10" fmla="*/ 30678 w 38547"/>
                  <a:gd name="connsiteY10" fmla="*/ 0 h 34213"/>
                  <a:gd name="connsiteX11" fmla="*/ 38548 w 38547"/>
                  <a:gd name="connsiteY11" fmla="*/ 0 h 34213"/>
                  <a:gd name="connsiteX12" fmla="*/ 38548 w 38547"/>
                  <a:gd name="connsiteY12" fmla="*/ 34214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47" h="34213">
                    <a:moveTo>
                      <a:pt x="30336" y="34214"/>
                    </a:moveTo>
                    <a:lnTo>
                      <a:pt x="30336" y="16308"/>
                    </a:lnTo>
                    <a:lnTo>
                      <a:pt x="21669" y="30906"/>
                    </a:lnTo>
                    <a:lnTo>
                      <a:pt x="17449" y="30906"/>
                    </a:lnTo>
                    <a:lnTo>
                      <a:pt x="8782" y="16765"/>
                    </a:lnTo>
                    <a:lnTo>
                      <a:pt x="8782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7869" y="0"/>
                    </a:lnTo>
                    <a:lnTo>
                      <a:pt x="19274" y="19502"/>
                    </a:lnTo>
                    <a:lnTo>
                      <a:pt x="30678" y="0"/>
                    </a:lnTo>
                    <a:lnTo>
                      <a:pt x="38548" y="0"/>
                    </a:lnTo>
                    <a:lnTo>
                      <a:pt x="38548" y="342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888C77C4-8172-4015-99D2-102A3823A10D}"/>
                  </a:ext>
                </a:extLst>
              </p:cNvPr>
              <p:cNvSpPr/>
              <p:nvPr/>
            </p:nvSpPr>
            <p:spPr>
              <a:xfrm>
                <a:off x="8179848" y="3663734"/>
                <a:ext cx="30336" cy="34213"/>
              </a:xfrm>
              <a:custGeom>
                <a:avLst/>
                <a:gdLst>
                  <a:gd name="connsiteX0" fmla="*/ 30336 w 30336"/>
                  <a:gd name="connsiteY0" fmla="*/ 13001 h 34213"/>
                  <a:gd name="connsiteX1" fmla="*/ 15396 w 30336"/>
                  <a:gd name="connsiteY1" fmla="*/ 25432 h 34213"/>
                  <a:gd name="connsiteX2" fmla="*/ 9466 w 30336"/>
                  <a:gd name="connsiteY2" fmla="*/ 25432 h 34213"/>
                  <a:gd name="connsiteX3" fmla="*/ 9466 w 30336"/>
                  <a:gd name="connsiteY3" fmla="*/ 34214 h 34213"/>
                  <a:gd name="connsiteX4" fmla="*/ 0 w 30336"/>
                  <a:gd name="connsiteY4" fmla="*/ 34214 h 34213"/>
                  <a:gd name="connsiteX5" fmla="*/ 0 w 30336"/>
                  <a:gd name="connsiteY5" fmla="*/ 0 h 34213"/>
                  <a:gd name="connsiteX6" fmla="*/ 15396 w 30336"/>
                  <a:gd name="connsiteY6" fmla="*/ 0 h 34213"/>
                  <a:gd name="connsiteX7" fmla="*/ 30336 w 30336"/>
                  <a:gd name="connsiteY7" fmla="*/ 13001 h 34213"/>
                  <a:gd name="connsiteX8" fmla="*/ 20756 w 30336"/>
                  <a:gd name="connsiteY8" fmla="*/ 13001 h 34213"/>
                  <a:gd name="connsiteX9" fmla="*/ 14826 w 30336"/>
                  <a:gd name="connsiteY9" fmla="*/ 7983 h 34213"/>
                  <a:gd name="connsiteX10" fmla="*/ 9466 w 30336"/>
                  <a:gd name="connsiteY10" fmla="*/ 7983 h 34213"/>
                  <a:gd name="connsiteX11" fmla="*/ 9466 w 30336"/>
                  <a:gd name="connsiteY11" fmla="*/ 17905 h 34213"/>
                  <a:gd name="connsiteX12" fmla="*/ 14598 w 30336"/>
                  <a:gd name="connsiteY12" fmla="*/ 17905 h 34213"/>
                  <a:gd name="connsiteX13" fmla="*/ 20756 w 30336"/>
                  <a:gd name="connsiteY13" fmla="*/ 13001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36" h="34213">
                    <a:moveTo>
                      <a:pt x="30336" y="13001"/>
                    </a:moveTo>
                    <a:cubicBezTo>
                      <a:pt x="30336" y="20642"/>
                      <a:pt x="24634" y="25432"/>
                      <a:pt x="15396" y="25432"/>
                    </a:cubicBezTo>
                    <a:lnTo>
                      <a:pt x="9466" y="25432"/>
                    </a:lnTo>
                    <a:lnTo>
                      <a:pt x="9466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15396" y="0"/>
                    </a:lnTo>
                    <a:cubicBezTo>
                      <a:pt x="24634" y="456"/>
                      <a:pt x="30336" y="5246"/>
                      <a:pt x="30336" y="13001"/>
                    </a:cubicBezTo>
                    <a:close/>
                    <a:moveTo>
                      <a:pt x="20756" y="13001"/>
                    </a:moveTo>
                    <a:cubicBezTo>
                      <a:pt x="20756" y="9808"/>
                      <a:pt x="18818" y="7983"/>
                      <a:pt x="14826" y="7983"/>
                    </a:cubicBezTo>
                    <a:lnTo>
                      <a:pt x="9466" y="7983"/>
                    </a:lnTo>
                    <a:lnTo>
                      <a:pt x="9466" y="17905"/>
                    </a:lnTo>
                    <a:lnTo>
                      <a:pt x="14598" y="17905"/>
                    </a:lnTo>
                    <a:cubicBezTo>
                      <a:pt x="18818" y="17905"/>
                      <a:pt x="20756" y="16081"/>
                      <a:pt x="20756" y="13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4308CB4F-9835-42D2-9FEA-20E955CAB28A}"/>
                  </a:ext>
                </a:extLst>
              </p:cNvPr>
              <p:cNvSpPr/>
              <p:nvPr/>
            </p:nvSpPr>
            <p:spPr>
              <a:xfrm>
                <a:off x="8096366" y="3469400"/>
                <a:ext cx="75270" cy="75270"/>
              </a:xfrm>
              <a:custGeom>
                <a:avLst/>
                <a:gdLst>
                  <a:gd name="connsiteX0" fmla="*/ 75270 w 75270"/>
                  <a:gd name="connsiteY0" fmla="*/ 37635 h 75270"/>
                  <a:gd name="connsiteX1" fmla="*/ 37635 w 75270"/>
                  <a:gd name="connsiteY1" fmla="*/ 75270 h 75270"/>
                  <a:gd name="connsiteX2" fmla="*/ 0 w 75270"/>
                  <a:gd name="connsiteY2" fmla="*/ 37635 h 75270"/>
                  <a:gd name="connsiteX3" fmla="*/ 37635 w 75270"/>
                  <a:gd name="connsiteY3" fmla="*/ 0 h 75270"/>
                  <a:gd name="connsiteX4" fmla="*/ 75270 w 75270"/>
                  <a:gd name="connsiteY4" fmla="*/ 37635 h 7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0" h="75270">
                    <a:moveTo>
                      <a:pt x="75270" y="37635"/>
                    </a:moveTo>
                    <a:cubicBezTo>
                      <a:pt x="75270" y="58426"/>
                      <a:pt x="58426" y="75270"/>
                      <a:pt x="37635" y="75270"/>
                    </a:cubicBezTo>
                    <a:cubicBezTo>
                      <a:pt x="16845" y="75270"/>
                      <a:pt x="0" y="58426"/>
                      <a:pt x="0" y="37635"/>
                    </a:cubicBezTo>
                    <a:cubicBezTo>
                      <a:pt x="0" y="16844"/>
                      <a:pt x="16845" y="0"/>
                      <a:pt x="37635" y="0"/>
                    </a:cubicBezTo>
                    <a:cubicBezTo>
                      <a:pt x="58426" y="0"/>
                      <a:pt x="75270" y="16844"/>
                      <a:pt x="75270" y="37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0FD0F772-E8EC-4B31-92A8-37E3460CFBE3}"/>
                  </a:ext>
                </a:extLst>
              </p:cNvPr>
              <p:cNvSpPr/>
              <p:nvPr/>
            </p:nvSpPr>
            <p:spPr>
              <a:xfrm>
                <a:off x="8128302" y="3560180"/>
                <a:ext cx="554" cy="31020"/>
              </a:xfrm>
              <a:custGeom>
                <a:avLst/>
                <a:gdLst>
                  <a:gd name="connsiteX0" fmla="*/ 453 w 554"/>
                  <a:gd name="connsiteY0" fmla="*/ 31021 h 31020"/>
                  <a:gd name="connsiteX1" fmla="*/ 453 w 554"/>
                  <a:gd name="connsiteY1" fmla="*/ 0 h 31020"/>
                  <a:gd name="connsiteX2" fmla="*/ 453 w 554"/>
                  <a:gd name="connsiteY2" fmla="*/ 15510 h 31020"/>
                  <a:gd name="connsiteX3" fmla="*/ 453 w 554"/>
                  <a:gd name="connsiteY3" fmla="*/ 31021 h 3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" h="31020">
                    <a:moveTo>
                      <a:pt x="453" y="31021"/>
                    </a:moveTo>
                    <a:cubicBezTo>
                      <a:pt x="-151" y="20688"/>
                      <a:pt x="-151" y="10333"/>
                      <a:pt x="453" y="0"/>
                    </a:cubicBezTo>
                    <a:cubicBezTo>
                      <a:pt x="453" y="0"/>
                      <a:pt x="453" y="6957"/>
                      <a:pt x="453" y="15510"/>
                    </a:cubicBezTo>
                    <a:cubicBezTo>
                      <a:pt x="453" y="24064"/>
                      <a:pt x="681" y="31021"/>
                      <a:pt x="453" y="31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F9252084-D6DE-48F2-89C9-61DBAFE15506}"/>
                  </a:ext>
                </a:extLst>
              </p:cNvPr>
              <p:cNvSpPr/>
              <p:nvPr/>
            </p:nvSpPr>
            <p:spPr>
              <a:xfrm>
                <a:off x="8090550" y="3551399"/>
                <a:ext cx="16536" cy="28511"/>
              </a:xfrm>
              <a:custGeom>
                <a:avLst/>
                <a:gdLst>
                  <a:gd name="connsiteX0" fmla="*/ 16537 w 16536"/>
                  <a:gd name="connsiteY0" fmla="*/ 0 h 28511"/>
                  <a:gd name="connsiteX1" fmla="*/ 8553 w 16536"/>
                  <a:gd name="connsiteY1" fmla="*/ 14484 h 28511"/>
                  <a:gd name="connsiteX2" fmla="*/ 0 w 16536"/>
                  <a:gd name="connsiteY2" fmla="*/ 28512 h 28511"/>
                  <a:gd name="connsiteX3" fmla="*/ 7869 w 16536"/>
                  <a:gd name="connsiteY3" fmla="*/ 14027 h 28511"/>
                  <a:gd name="connsiteX4" fmla="*/ 16537 w 16536"/>
                  <a:gd name="connsiteY4" fmla="*/ 0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6" h="28511">
                    <a:moveTo>
                      <a:pt x="16537" y="0"/>
                    </a:moveTo>
                    <a:cubicBezTo>
                      <a:pt x="16537" y="0"/>
                      <a:pt x="13115" y="6615"/>
                      <a:pt x="8553" y="14484"/>
                    </a:cubicBezTo>
                    <a:cubicBezTo>
                      <a:pt x="5942" y="19296"/>
                      <a:pt x="3079" y="23984"/>
                      <a:pt x="0" y="28512"/>
                    </a:cubicBezTo>
                    <a:cubicBezTo>
                      <a:pt x="0" y="28512"/>
                      <a:pt x="3307" y="22011"/>
                      <a:pt x="7869" y="14027"/>
                    </a:cubicBezTo>
                    <a:cubicBezTo>
                      <a:pt x="10492" y="9192"/>
                      <a:pt x="13389" y="4516"/>
                      <a:pt x="16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D029130E-49A9-41C8-9CDD-D18378E88581}"/>
                  </a:ext>
                </a:extLst>
              </p:cNvPr>
              <p:cNvSpPr/>
              <p:nvPr/>
            </p:nvSpPr>
            <p:spPr>
              <a:xfrm>
                <a:off x="8066714" y="3537485"/>
                <a:ext cx="18133" cy="14369"/>
              </a:xfrm>
              <a:custGeom>
                <a:avLst/>
                <a:gdLst>
                  <a:gd name="connsiteX0" fmla="*/ 18133 w 18133"/>
                  <a:gd name="connsiteY0" fmla="*/ 0 h 14369"/>
                  <a:gd name="connsiteX1" fmla="*/ 9238 w 18133"/>
                  <a:gd name="connsiteY1" fmla="*/ 7527 h 14369"/>
                  <a:gd name="connsiteX2" fmla="*/ 0 w 18133"/>
                  <a:gd name="connsiteY2" fmla="*/ 14370 h 14369"/>
                  <a:gd name="connsiteX3" fmla="*/ 8782 w 18133"/>
                  <a:gd name="connsiteY3" fmla="*/ 6957 h 14369"/>
                  <a:gd name="connsiteX4" fmla="*/ 18133 w 18133"/>
                  <a:gd name="connsiteY4" fmla="*/ 0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14369">
                    <a:moveTo>
                      <a:pt x="18133" y="0"/>
                    </a:moveTo>
                    <a:cubicBezTo>
                      <a:pt x="15339" y="2703"/>
                      <a:pt x="12374" y="5223"/>
                      <a:pt x="9238" y="7527"/>
                    </a:cubicBezTo>
                    <a:cubicBezTo>
                      <a:pt x="6352" y="10070"/>
                      <a:pt x="3273" y="12351"/>
                      <a:pt x="0" y="14370"/>
                    </a:cubicBezTo>
                    <a:cubicBezTo>
                      <a:pt x="2760" y="11701"/>
                      <a:pt x="5691" y="9226"/>
                      <a:pt x="8782" y="6957"/>
                    </a:cubicBezTo>
                    <a:cubicBezTo>
                      <a:pt x="11735" y="4436"/>
                      <a:pt x="14860" y="2110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8D313C29-3023-4E8E-9A15-91DFB358326F}"/>
                  </a:ext>
                </a:extLst>
              </p:cNvPr>
              <p:cNvSpPr/>
              <p:nvPr/>
            </p:nvSpPr>
            <p:spPr>
              <a:xfrm>
                <a:off x="8159320" y="3549916"/>
                <a:ext cx="6961" cy="26002"/>
              </a:xfrm>
              <a:custGeom>
                <a:avLst/>
                <a:gdLst>
                  <a:gd name="connsiteX0" fmla="*/ 6957 w 6961"/>
                  <a:gd name="connsiteY0" fmla="*/ 26002 h 26002"/>
                  <a:gd name="connsiteX1" fmla="*/ 6044 w 6961"/>
                  <a:gd name="connsiteY1" fmla="*/ 22125 h 26002"/>
                  <a:gd name="connsiteX2" fmla="*/ 3764 w 6961"/>
                  <a:gd name="connsiteY2" fmla="*/ 13001 h 26002"/>
                  <a:gd name="connsiteX3" fmla="*/ 1026 w 6961"/>
                  <a:gd name="connsiteY3" fmla="*/ 3878 h 26002"/>
                  <a:gd name="connsiteX4" fmla="*/ 0 w 6961"/>
                  <a:gd name="connsiteY4" fmla="*/ 0 h 26002"/>
                  <a:gd name="connsiteX5" fmla="*/ 1597 w 6961"/>
                  <a:gd name="connsiteY5" fmla="*/ 3650 h 26002"/>
                  <a:gd name="connsiteX6" fmla="*/ 4448 w 6961"/>
                  <a:gd name="connsiteY6" fmla="*/ 12773 h 26002"/>
                  <a:gd name="connsiteX7" fmla="*/ 6501 w 6961"/>
                  <a:gd name="connsiteY7" fmla="*/ 22011 h 26002"/>
                  <a:gd name="connsiteX8" fmla="*/ 6957 w 6961"/>
                  <a:gd name="connsiteY8" fmla="*/ 26002 h 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1" h="26002">
                    <a:moveTo>
                      <a:pt x="6957" y="26002"/>
                    </a:moveTo>
                    <a:cubicBezTo>
                      <a:pt x="6524" y="24748"/>
                      <a:pt x="6215" y="23448"/>
                      <a:pt x="6044" y="22125"/>
                    </a:cubicBezTo>
                    <a:cubicBezTo>
                      <a:pt x="6044" y="19844"/>
                      <a:pt x="4676" y="16537"/>
                      <a:pt x="3764" y="13001"/>
                    </a:cubicBezTo>
                    <a:cubicBezTo>
                      <a:pt x="2851" y="9466"/>
                      <a:pt x="1825" y="6159"/>
                      <a:pt x="1026" y="3878"/>
                    </a:cubicBezTo>
                    <a:cubicBezTo>
                      <a:pt x="570" y="2623"/>
                      <a:pt x="228" y="1323"/>
                      <a:pt x="0" y="0"/>
                    </a:cubicBezTo>
                    <a:cubicBezTo>
                      <a:pt x="639" y="1163"/>
                      <a:pt x="1175" y="2384"/>
                      <a:pt x="1597" y="3650"/>
                    </a:cubicBezTo>
                    <a:cubicBezTo>
                      <a:pt x="2748" y="6626"/>
                      <a:pt x="3695" y="9671"/>
                      <a:pt x="4448" y="12773"/>
                    </a:cubicBezTo>
                    <a:cubicBezTo>
                      <a:pt x="5337" y="15807"/>
                      <a:pt x="6022" y="18886"/>
                      <a:pt x="6501" y="22011"/>
                    </a:cubicBezTo>
                    <a:cubicBezTo>
                      <a:pt x="6831" y="23311"/>
                      <a:pt x="6991" y="24657"/>
                      <a:pt x="6957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96279093-5C4F-4986-83D2-93B82E33C04D}"/>
                  </a:ext>
                </a:extLst>
              </p:cNvPr>
              <p:cNvSpPr/>
              <p:nvPr/>
            </p:nvSpPr>
            <p:spPr>
              <a:xfrm>
                <a:off x="8182471" y="3529844"/>
                <a:ext cx="22010" cy="18931"/>
              </a:xfrm>
              <a:custGeom>
                <a:avLst/>
                <a:gdLst>
                  <a:gd name="connsiteX0" fmla="*/ 22011 w 22010"/>
                  <a:gd name="connsiteY0" fmla="*/ 18932 h 18931"/>
                  <a:gd name="connsiteX1" fmla="*/ 10606 w 22010"/>
                  <a:gd name="connsiteY1" fmla="*/ 9808 h 18931"/>
                  <a:gd name="connsiteX2" fmla="*/ 0 w 22010"/>
                  <a:gd name="connsiteY2" fmla="*/ 0 h 18931"/>
                  <a:gd name="connsiteX3" fmla="*/ 11405 w 22010"/>
                  <a:gd name="connsiteY3" fmla="*/ 9124 h 18931"/>
                  <a:gd name="connsiteX4" fmla="*/ 22011 w 22010"/>
                  <a:gd name="connsiteY4" fmla="*/ 18932 h 1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0" h="18931">
                    <a:moveTo>
                      <a:pt x="22011" y="18932"/>
                    </a:moveTo>
                    <a:cubicBezTo>
                      <a:pt x="18008" y="16149"/>
                      <a:pt x="14199" y="13104"/>
                      <a:pt x="10606" y="9808"/>
                    </a:cubicBezTo>
                    <a:cubicBezTo>
                      <a:pt x="6877" y="6763"/>
                      <a:pt x="3330" y="3490"/>
                      <a:pt x="0" y="0"/>
                    </a:cubicBezTo>
                    <a:cubicBezTo>
                      <a:pt x="3980" y="2817"/>
                      <a:pt x="7778" y="5862"/>
                      <a:pt x="11405" y="9124"/>
                    </a:cubicBezTo>
                    <a:cubicBezTo>
                      <a:pt x="15111" y="12203"/>
                      <a:pt x="18647" y="15476"/>
                      <a:pt x="22011" y="189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B038D9D1-AB26-4017-B3B6-04109AB4D1D7}"/>
                  </a:ext>
                </a:extLst>
              </p:cNvPr>
              <p:cNvSpPr/>
              <p:nvPr/>
            </p:nvSpPr>
            <p:spPr>
              <a:xfrm>
                <a:off x="8187261" y="3508284"/>
                <a:ext cx="31818" cy="3313"/>
              </a:xfrm>
              <a:custGeom>
                <a:avLst/>
                <a:gdLst>
                  <a:gd name="connsiteX0" fmla="*/ 31819 w 31818"/>
                  <a:gd name="connsiteY0" fmla="*/ 3313 h 3313"/>
                  <a:gd name="connsiteX1" fmla="*/ 27371 w 31818"/>
                  <a:gd name="connsiteY1" fmla="*/ 2629 h 3313"/>
                  <a:gd name="connsiteX2" fmla="*/ 15967 w 31818"/>
                  <a:gd name="connsiteY2" fmla="*/ 1032 h 3313"/>
                  <a:gd name="connsiteX3" fmla="*/ 4562 w 31818"/>
                  <a:gd name="connsiteY3" fmla="*/ 120 h 3313"/>
                  <a:gd name="connsiteX4" fmla="*/ 0 w 31818"/>
                  <a:gd name="connsiteY4" fmla="*/ 120 h 3313"/>
                  <a:gd name="connsiteX5" fmla="*/ 4676 w 31818"/>
                  <a:gd name="connsiteY5" fmla="*/ 120 h 3313"/>
                  <a:gd name="connsiteX6" fmla="*/ 16081 w 31818"/>
                  <a:gd name="connsiteY6" fmla="*/ 804 h 3313"/>
                  <a:gd name="connsiteX7" fmla="*/ 27485 w 31818"/>
                  <a:gd name="connsiteY7" fmla="*/ 2629 h 3313"/>
                  <a:gd name="connsiteX8" fmla="*/ 31819 w 31818"/>
                  <a:gd name="connsiteY8" fmla="*/ 3313 h 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18" h="3313">
                    <a:moveTo>
                      <a:pt x="31819" y="3313"/>
                    </a:moveTo>
                    <a:lnTo>
                      <a:pt x="27371" y="2629"/>
                    </a:lnTo>
                    <a:lnTo>
                      <a:pt x="15967" y="1032"/>
                    </a:lnTo>
                    <a:lnTo>
                      <a:pt x="4562" y="120"/>
                    </a:lnTo>
                    <a:lnTo>
                      <a:pt x="0" y="120"/>
                    </a:lnTo>
                    <a:cubicBezTo>
                      <a:pt x="1551" y="-40"/>
                      <a:pt x="3125" y="-40"/>
                      <a:pt x="4676" y="120"/>
                    </a:cubicBezTo>
                    <a:cubicBezTo>
                      <a:pt x="7413" y="120"/>
                      <a:pt x="11405" y="120"/>
                      <a:pt x="16081" y="804"/>
                    </a:cubicBezTo>
                    <a:cubicBezTo>
                      <a:pt x="20756" y="1488"/>
                      <a:pt x="24178" y="2058"/>
                      <a:pt x="27485" y="2629"/>
                    </a:cubicBezTo>
                    <a:cubicBezTo>
                      <a:pt x="28956" y="2640"/>
                      <a:pt x="30416" y="2880"/>
                      <a:pt x="31819" y="3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06C16757-50C8-4BA8-89D4-19334DFAC625}"/>
                  </a:ext>
                </a:extLst>
              </p:cNvPr>
              <p:cNvSpPr/>
              <p:nvPr/>
            </p:nvSpPr>
            <p:spPr>
              <a:xfrm>
                <a:off x="8182585" y="3474968"/>
                <a:ext cx="36608" cy="8934"/>
              </a:xfrm>
              <a:custGeom>
                <a:avLst/>
                <a:gdLst>
                  <a:gd name="connsiteX0" fmla="*/ 36609 w 36608"/>
                  <a:gd name="connsiteY0" fmla="*/ 20 h 8934"/>
                  <a:gd name="connsiteX1" fmla="*/ 18361 w 36608"/>
                  <a:gd name="connsiteY1" fmla="*/ 4810 h 8934"/>
                  <a:gd name="connsiteX2" fmla="*/ 0 w 36608"/>
                  <a:gd name="connsiteY2" fmla="*/ 8916 h 8934"/>
                  <a:gd name="connsiteX3" fmla="*/ 18247 w 36608"/>
                  <a:gd name="connsiteY3" fmla="*/ 4012 h 8934"/>
                  <a:gd name="connsiteX4" fmla="*/ 36609 w 36608"/>
                  <a:gd name="connsiteY4" fmla="*/ 20 h 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08" h="8934">
                    <a:moveTo>
                      <a:pt x="36609" y="20"/>
                    </a:moveTo>
                    <a:cubicBezTo>
                      <a:pt x="36609" y="20"/>
                      <a:pt x="28512" y="2416"/>
                      <a:pt x="18361" y="4810"/>
                    </a:cubicBezTo>
                    <a:cubicBezTo>
                      <a:pt x="8211" y="7205"/>
                      <a:pt x="0" y="9144"/>
                      <a:pt x="0" y="8916"/>
                    </a:cubicBezTo>
                    <a:cubicBezTo>
                      <a:pt x="0" y="8688"/>
                      <a:pt x="8097" y="6521"/>
                      <a:pt x="18247" y="4012"/>
                    </a:cubicBezTo>
                    <a:cubicBezTo>
                      <a:pt x="28397" y="1503"/>
                      <a:pt x="36495" y="-208"/>
                      <a:pt x="3660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8F21BE3B-D7BF-403E-8528-3F1DB6F5F978}"/>
                  </a:ext>
                </a:extLst>
              </p:cNvPr>
              <p:cNvSpPr/>
              <p:nvPr/>
            </p:nvSpPr>
            <p:spPr>
              <a:xfrm>
                <a:off x="8158521" y="3432335"/>
                <a:ext cx="18133" cy="27256"/>
              </a:xfrm>
              <a:custGeom>
                <a:avLst/>
                <a:gdLst>
                  <a:gd name="connsiteX0" fmla="*/ 18133 w 18133"/>
                  <a:gd name="connsiteY0" fmla="*/ 0 h 27256"/>
                  <a:gd name="connsiteX1" fmla="*/ 9352 w 18133"/>
                  <a:gd name="connsiteY1" fmla="*/ 13799 h 27256"/>
                  <a:gd name="connsiteX2" fmla="*/ 0 w 18133"/>
                  <a:gd name="connsiteY2" fmla="*/ 27257 h 27256"/>
                  <a:gd name="connsiteX3" fmla="*/ 8781 w 18133"/>
                  <a:gd name="connsiteY3" fmla="*/ 13457 h 27256"/>
                  <a:gd name="connsiteX4" fmla="*/ 18133 w 18133"/>
                  <a:gd name="connsiteY4" fmla="*/ 0 h 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27256">
                    <a:moveTo>
                      <a:pt x="18133" y="0"/>
                    </a:moveTo>
                    <a:cubicBezTo>
                      <a:pt x="18133" y="0"/>
                      <a:pt x="14370" y="6273"/>
                      <a:pt x="9352" y="13799"/>
                    </a:cubicBezTo>
                    <a:cubicBezTo>
                      <a:pt x="6523" y="18487"/>
                      <a:pt x="3398" y="22980"/>
                      <a:pt x="0" y="27257"/>
                    </a:cubicBezTo>
                    <a:cubicBezTo>
                      <a:pt x="0" y="27257"/>
                      <a:pt x="3763" y="20984"/>
                      <a:pt x="8781" y="13457"/>
                    </a:cubicBezTo>
                    <a:cubicBezTo>
                      <a:pt x="11610" y="8770"/>
                      <a:pt x="14735" y="4277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53176EA9-C2EE-4C85-BDEA-9627D608A21A}"/>
                  </a:ext>
                </a:extLst>
              </p:cNvPr>
              <p:cNvSpPr/>
              <p:nvPr/>
            </p:nvSpPr>
            <p:spPr>
              <a:xfrm>
                <a:off x="8133888" y="3423325"/>
                <a:ext cx="681" cy="35240"/>
              </a:xfrm>
              <a:custGeom>
                <a:avLst/>
                <a:gdLst>
                  <a:gd name="connsiteX0" fmla="*/ 570 w 681"/>
                  <a:gd name="connsiteY0" fmla="*/ 0 h 35240"/>
                  <a:gd name="connsiteX1" fmla="*/ 570 w 681"/>
                  <a:gd name="connsiteY1" fmla="*/ 5246 h 35240"/>
                  <a:gd name="connsiteX2" fmla="*/ 570 w 681"/>
                  <a:gd name="connsiteY2" fmla="*/ 17677 h 35240"/>
                  <a:gd name="connsiteX3" fmla="*/ 570 w 681"/>
                  <a:gd name="connsiteY3" fmla="*/ 30108 h 35240"/>
                  <a:gd name="connsiteX4" fmla="*/ 570 w 681"/>
                  <a:gd name="connsiteY4" fmla="*/ 35240 h 35240"/>
                  <a:gd name="connsiteX5" fmla="*/ 0 w 681"/>
                  <a:gd name="connsiteY5" fmla="*/ 30108 h 35240"/>
                  <a:gd name="connsiteX6" fmla="*/ 0 w 681"/>
                  <a:gd name="connsiteY6" fmla="*/ 17677 h 35240"/>
                  <a:gd name="connsiteX7" fmla="*/ 0 w 681"/>
                  <a:gd name="connsiteY7" fmla="*/ 5246 h 35240"/>
                  <a:gd name="connsiteX8" fmla="*/ 570 w 681"/>
                  <a:gd name="connsiteY8" fmla="*/ 0 h 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1" h="35240">
                    <a:moveTo>
                      <a:pt x="570" y="0"/>
                    </a:moveTo>
                    <a:cubicBezTo>
                      <a:pt x="570" y="0"/>
                      <a:pt x="570" y="2053"/>
                      <a:pt x="570" y="5246"/>
                    </a:cubicBezTo>
                    <a:cubicBezTo>
                      <a:pt x="570" y="8439"/>
                      <a:pt x="570" y="12773"/>
                      <a:pt x="570" y="17677"/>
                    </a:cubicBezTo>
                    <a:cubicBezTo>
                      <a:pt x="570" y="22581"/>
                      <a:pt x="570" y="26915"/>
                      <a:pt x="570" y="30108"/>
                    </a:cubicBezTo>
                    <a:cubicBezTo>
                      <a:pt x="719" y="31819"/>
                      <a:pt x="719" y="33530"/>
                      <a:pt x="570" y="35240"/>
                    </a:cubicBezTo>
                    <a:cubicBezTo>
                      <a:pt x="228" y="33553"/>
                      <a:pt x="34" y="31830"/>
                      <a:pt x="0" y="30108"/>
                    </a:cubicBezTo>
                    <a:cubicBezTo>
                      <a:pt x="0" y="26915"/>
                      <a:pt x="0" y="22581"/>
                      <a:pt x="0" y="17677"/>
                    </a:cubicBezTo>
                    <a:cubicBezTo>
                      <a:pt x="0" y="12773"/>
                      <a:pt x="0" y="8439"/>
                      <a:pt x="0" y="5246"/>
                    </a:cubicBezTo>
                    <a:cubicBezTo>
                      <a:pt x="46" y="3490"/>
                      <a:pt x="239" y="1734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7574F25C-6119-4671-9AA8-7230B46C4A0D}"/>
                  </a:ext>
                </a:extLst>
              </p:cNvPr>
              <p:cNvSpPr/>
              <p:nvPr/>
            </p:nvSpPr>
            <p:spPr>
              <a:xfrm>
                <a:off x="8085418" y="3435300"/>
                <a:ext cx="16992" cy="27941"/>
              </a:xfrm>
              <a:custGeom>
                <a:avLst/>
                <a:gdLst>
                  <a:gd name="connsiteX0" fmla="*/ 16993 w 16992"/>
                  <a:gd name="connsiteY0" fmla="*/ 27941 h 27941"/>
                  <a:gd name="connsiteX1" fmla="*/ 8211 w 16992"/>
                  <a:gd name="connsiteY1" fmla="*/ 14142 h 27941"/>
                  <a:gd name="connsiteX2" fmla="*/ 0 w 16992"/>
                  <a:gd name="connsiteY2" fmla="*/ 0 h 27941"/>
                  <a:gd name="connsiteX3" fmla="*/ 8782 w 16992"/>
                  <a:gd name="connsiteY3" fmla="*/ 13800 h 27941"/>
                  <a:gd name="connsiteX4" fmla="*/ 16993 w 16992"/>
                  <a:gd name="connsiteY4" fmla="*/ 27941 h 2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2" h="27941">
                    <a:moveTo>
                      <a:pt x="16993" y="27941"/>
                    </a:moveTo>
                    <a:cubicBezTo>
                      <a:pt x="16993" y="27941"/>
                      <a:pt x="12887" y="21897"/>
                      <a:pt x="8211" y="14142"/>
                    </a:cubicBezTo>
                    <a:cubicBezTo>
                      <a:pt x="5189" y="9603"/>
                      <a:pt x="2441" y="4881"/>
                      <a:pt x="0" y="0"/>
                    </a:cubicBezTo>
                    <a:cubicBezTo>
                      <a:pt x="0" y="0"/>
                      <a:pt x="4106" y="6044"/>
                      <a:pt x="8782" y="13800"/>
                    </a:cubicBezTo>
                    <a:cubicBezTo>
                      <a:pt x="11804" y="18339"/>
                      <a:pt x="14552" y="23060"/>
                      <a:pt x="16993" y="27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EC43564E-EAA7-4A49-9EFE-7B4DE5D3F51E}"/>
                  </a:ext>
                </a:extLst>
              </p:cNvPr>
              <p:cNvSpPr/>
              <p:nvPr/>
            </p:nvSpPr>
            <p:spPr>
              <a:xfrm>
                <a:off x="8056906" y="3471681"/>
                <a:ext cx="26458" cy="7755"/>
              </a:xfrm>
              <a:custGeom>
                <a:avLst/>
                <a:gdLst>
                  <a:gd name="connsiteX0" fmla="*/ 26459 w 26458"/>
                  <a:gd name="connsiteY0" fmla="*/ 7755 h 7755"/>
                  <a:gd name="connsiteX1" fmla="*/ 22467 w 26458"/>
                  <a:gd name="connsiteY1" fmla="*/ 7071 h 7755"/>
                  <a:gd name="connsiteX2" fmla="*/ 13001 w 26458"/>
                  <a:gd name="connsiteY2" fmla="*/ 4676 h 7755"/>
                  <a:gd name="connsiteX3" fmla="*/ 3649 w 26458"/>
                  <a:gd name="connsiteY3" fmla="*/ 1596 h 7755"/>
                  <a:gd name="connsiteX4" fmla="*/ 0 w 26458"/>
                  <a:gd name="connsiteY4" fmla="*/ 0 h 7755"/>
                  <a:gd name="connsiteX5" fmla="*/ 3878 w 26458"/>
                  <a:gd name="connsiteY5" fmla="*/ 1026 h 7755"/>
                  <a:gd name="connsiteX6" fmla="*/ 13229 w 26458"/>
                  <a:gd name="connsiteY6" fmla="*/ 3878 h 7755"/>
                  <a:gd name="connsiteX7" fmla="*/ 22581 w 26458"/>
                  <a:gd name="connsiteY7" fmla="*/ 6615 h 7755"/>
                  <a:gd name="connsiteX8" fmla="*/ 26459 w 26458"/>
                  <a:gd name="connsiteY8" fmla="*/ 7755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58" h="7755">
                    <a:moveTo>
                      <a:pt x="26459" y="7755"/>
                    </a:moveTo>
                    <a:cubicBezTo>
                      <a:pt x="25102" y="7698"/>
                      <a:pt x="23767" y="7470"/>
                      <a:pt x="22467" y="7071"/>
                    </a:cubicBezTo>
                    <a:cubicBezTo>
                      <a:pt x="19262" y="6466"/>
                      <a:pt x="16103" y="5656"/>
                      <a:pt x="13001" y="4676"/>
                    </a:cubicBezTo>
                    <a:cubicBezTo>
                      <a:pt x="9352" y="3649"/>
                      <a:pt x="6044" y="2509"/>
                      <a:pt x="3649" y="1596"/>
                    </a:cubicBezTo>
                    <a:lnTo>
                      <a:pt x="0" y="0"/>
                    </a:lnTo>
                    <a:lnTo>
                      <a:pt x="3878" y="1026"/>
                    </a:lnTo>
                    <a:lnTo>
                      <a:pt x="13229" y="3878"/>
                    </a:lnTo>
                    <a:lnTo>
                      <a:pt x="22581" y="6615"/>
                    </a:lnTo>
                    <a:cubicBezTo>
                      <a:pt x="23915" y="6854"/>
                      <a:pt x="25216" y="7230"/>
                      <a:pt x="26459" y="7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BF433074-7323-45E7-9022-4510C6329C2B}"/>
                  </a:ext>
                </a:extLst>
              </p:cNvPr>
              <p:cNvSpPr/>
              <p:nvPr/>
            </p:nvSpPr>
            <p:spPr>
              <a:xfrm>
                <a:off x="8050862" y="3508403"/>
                <a:ext cx="24177" cy="2282"/>
              </a:xfrm>
              <a:custGeom>
                <a:avLst/>
                <a:gdLst>
                  <a:gd name="connsiteX0" fmla="*/ 24178 w 24177"/>
                  <a:gd name="connsiteY0" fmla="*/ 0 h 2282"/>
                  <a:gd name="connsiteX1" fmla="*/ 12089 w 24177"/>
                  <a:gd name="connsiteY1" fmla="*/ 1483 h 2282"/>
                  <a:gd name="connsiteX2" fmla="*/ 0 w 24177"/>
                  <a:gd name="connsiteY2" fmla="*/ 2281 h 2282"/>
                  <a:gd name="connsiteX3" fmla="*/ 24178 w 24177"/>
                  <a:gd name="connsiteY3" fmla="*/ 0 h 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7" h="2282">
                    <a:moveTo>
                      <a:pt x="24178" y="0"/>
                    </a:moveTo>
                    <a:cubicBezTo>
                      <a:pt x="20175" y="719"/>
                      <a:pt x="16137" y="1209"/>
                      <a:pt x="12089" y="1483"/>
                    </a:cubicBezTo>
                    <a:cubicBezTo>
                      <a:pt x="8086" y="2030"/>
                      <a:pt x="4049" y="2304"/>
                      <a:pt x="0" y="2281"/>
                    </a:cubicBezTo>
                    <a:cubicBezTo>
                      <a:pt x="7994" y="924"/>
                      <a:pt x="16069" y="160"/>
                      <a:pt x="2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F8F56ACA-A685-4FF6-838B-E8380BC0F869}"/>
                  </a:ext>
                </a:extLst>
              </p:cNvPr>
              <p:cNvSpPr/>
              <p:nvPr/>
            </p:nvSpPr>
            <p:spPr>
              <a:xfrm>
                <a:off x="7918797" y="3434610"/>
                <a:ext cx="444323" cy="292647"/>
              </a:xfrm>
              <a:custGeom>
                <a:avLst/>
                <a:gdLst>
                  <a:gd name="connsiteX0" fmla="*/ 444323 w 444323"/>
                  <a:gd name="connsiteY0" fmla="*/ 5 h 292647"/>
                  <a:gd name="connsiteX1" fmla="*/ 442270 w 444323"/>
                  <a:gd name="connsiteY1" fmla="*/ 5251 h 292647"/>
                  <a:gd name="connsiteX2" fmla="*/ 435314 w 444323"/>
                  <a:gd name="connsiteY2" fmla="*/ 19621 h 292647"/>
                  <a:gd name="connsiteX3" fmla="*/ 403153 w 444323"/>
                  <a:gd name="connsiteY3" fmla="*/ 69003 h 292647"/>
                  <a:gd name="connsiteX4" fmla="*/ 254893 w 444323"/>
                  <a:gd name="connsiteY4" fmla="*/ 193427 h 292647"/>
                  <a:gd name="connsiteX5" fmla="*/ 76867 w 444323"/>
                  <a:gd name="connsiteY5" fmla="*/ 269268 h 292647"/>
                  <a:gd name="connsiteX6" fmla="*/ 20870 w 444323"/>
                  <a:gd name="connsiteY6" fmla="*/ 287059 h 292647"/>
                  <a:gd name="connsiteX7" fmla="*/ 5474 w 444323"/>
                  <a:gd name="connsiteY7" fmla="*/ 291507 h 292647"/>
                  <a:gd name="connsiteX8" fmla="*/ 0 w 444323"/>
                  <a:gd name="connsiteY8" fmla="*/ 292647 h 292647"/>
                  <a:gd name="connsiteX9" fmla="*/ 5132 w 444323"/>
                  <a:gd name="connsiteY9" fmla="*/ 290366 h 292647"/>
                  <a:gd name="connsiteX10" fmla="*/ 20072 w 444323"/>
                  <a:gd name="connsiteY10" fmla="*/ 284892 h 292647"/>
                  <a:gd name="connsiteX11" fmla="*/ 75384 w 444323"/>
                  <a:gd name="connsiteY11" fmla="*/ 265390 h 292647"/>
                  <a:gd name="connsiteX12" fmla="*/ 252156 w 444323"/>
                  <a:gd name="connsiteY12" fmla="*/ 187953 h 292647"/>
                  <a:gd name="connsiteX13" fmla="*/ 400416 w 444323"/>
                  <a:gd name="connsiteY13" fmla="*/ 66152 h 292647"/>
                  <a:gd name="connsiteX14" fmla="*/ 433717 w 444323"/>
                  <a:gd name="connsiteY14" fmla="*/ 18253 h 292647"/>
                  <a:gd name="connsiteX15" fmla="*/ 444323 w 444323"/>
                  <a:gd name="connsiteY15" fmla="*/ 5 h 2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323" h="292647">
                    <a:moveTo>
                      <a:pt x="444323" y="5"/>
                    </a:moveTo>
                    <a:cubicBezTo>
                      <a:pt x="443901" y="1841"/>
                      <a:pt x="443206" y="3609"/>
                      <a:pt x="442270" y="5251"/>
                    </a:cubicBezTo>
                    <a:cubicBezTo>
                      <a:pt x="440674" y="8559"/>
                      <a:pt x="438735" y="13577"/>
                      <a:pt x="435314" y="19621"/>
                    </a:cubicBezTo>
                    <a:cubicBezTo>
                      <a:pt x="426099" y="37013"/>
                      <a:pt x="415333" y="53539"/>
                      <a:pt x="403153" y="69003"/>
                    </a:cubicBezTo>
                    <a:cubicBezTo>
                      <a:pt x="362404" y="119833"/>
                      <a:pt x="312018" y="162110"/>
                      <a:pt x="254893" y="193427"/>
                    </a:cubicBezTo>
                    <a:cubicBezTo>
                      <a:pt x="198121" y="224357"/>
                      <a:pt x="138509" y="249755"/>
                      <a:pt x="76867" y="269268"/>
                    </a:cubicBezTo>
                    <a:cubicBezTo>
                      <a:pt x="53259" y="277137"/>
                      <a:pt x="34100" y="283067"/>
                      <a:pt x="20870" y="287059"/>
                    </a:cubicBezTo>
                    <a:lnTo>
                      <a:pt x="5474" y="291507"/>
                    </a:lnTo>
                    <a:cubicBezTo>
                      <a:pt x="3741" y="292225"/>
                      <a:pt x="1882" y="292613"/>
                      <a:pt x="0" y="292647"/>
                    </a:cubicBezTo>
                    <a:cubicBezTo>
                      <a:pt x="1642" y="291746"/>
                      <a:pt x="3364" y="290982"/>
                      <a:pt x="5132" y="290366"/>
                    </a:cubicBezTo>
                    <a:lnTo>
                      <a:pt x="20072" y="284892"/>
                    </a:lnTo>
                    <a:lnTo>
                      <a:pt x="75384" y="265390"/>
                    </a:lnTo>
                    <a:cubicBezTo>
                      <a:pt x="136410" y="244668"/>
                      <a:pt x="195555" y="218768"/>
                      <a:pt x="252156" y="187953"/>
                    </a:cubicBezTo>
                    <a:cubicBezTo>
                      <a:pt x="308757" y="156978"/>
                      <a:pt x="359051" y="115671"/>
                      <a:pt x="400416" y="66152"/>
                    </a:cubicBezTo>
                    <a:cubicBezTo>
                      <a:pt x="412687" y="51030"/>
                      <a:pt x="423818" y="35017"/>
                      <a:pt x="433717" y="18253"/>
                    </a:cubicBezTo>
                    <a:cubicBezTo>
                      <a:pt x="440332" y="6962"/>
                      <a:pt x="443867" y="-223"/>
                      <a:pt x="444323" y="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19C976F7-DAED-4B2F-B54A-1501F0C425FB}"/>
                  </a:ext>
                </a:extLst>
              </p:cNvPr>
              <p:cNvSpPr/>
              <p:nvPr/>
            </p:nvSpPr>
            <p:spPr>
              <a:xfrm>
                <a:off x="7958371" y="3523002"/>
                <a:ext cx="328052" cy="189885"/>
              </a:xfrm>
              <a:custGeom>
                <a:avLst/>
                <a:gdLst>
                  <a:gd name="connsiteX0" fmla="*/ 324575 w 328052"/>
                  <a:gd name="connsiteY0" fmla="*/ 911 h 189885"/>
                  <a:gd name="connsiteX1" fmla="*/ 310319 w 328052"/>
                  <a:gd name="connsiteY1" fmla="*/ 5245 h 189885"/>
                  <a:gd name="connsiteX2" fmla="*/ 193878 w 328052"/>
                  <a:gd name="connsiteY2" fmla="*/ 89639 h 189885"/>
                  <a:gd name="connsiteX3" fmla="*/ 0 w 328052"/>
                  <a:gd name="connsiteY3" fmla="*/ 189886 h 189885"/>
                  <a:gd name="connsiteX4" fmla="*/ 112905 w 328052"/>
                  <a:gd name="connsiteY4" fmla="*/ 148943 h 189885"/>
                  <a:gd name="connsiteX5" fmla="*/ 320469 w 328052"/>
                  <a:gd name="connsiteY5" fmla="*/ 21212 h 189885"/>
                  <a:gd name="connsiteX6" fmla="*/ 327312 w 328052"/>
                  <a:gd name="connsiteY6" fmla="*/ 11518 h 189885"/>
                  <a:gd name="connsiteX7" fmla="*/ 324575 w 328052"/>
                  <a:gd name="connsiteY7" fmla="*/ 911 h 18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052" h="189885">
                    <a:moveTo>
                      <a:pt x="324575" y="911"/>
                    </a:moveTo>
                    <a:cubicBezTo>
                      <a:pt x="319899" y="-1712"/>
                      <a:pt x="314425" y="1824"/>
                      <a:pt x="310319" y="5245"/>
                    </a:cubicBezTo>
                    <a:cubicBezTo>
                      <a:pt x="274201" y="36916"/>
                      <a:pt x="235220" y="65165"/>
                      <a:pt x="193878" y="89639"/>
                    </a:cubicBezTo>
                    <a:cubicBezTo>
                      <a:pt x="130127" y="124879"/>
                      <a:pt x="56111" y="142899"/>
                      <a:pt x="0" y="189886"/>
                    </a:cubicBezTo>
                    <a:cubicBezTo>
                      <a:pt x="38582" y="179017"/>
                      <a:pt x="76320" y="165331"/>
                      <a:pt x="112905" y="148943"/>
                    </a:cubicBezTo>
                    <a:cubicBezTo>
                      <a:pt x="188518" y="117808"/>
                      <a:pt x="262876" y="79147"/>
                      <a:pt x="320469" y="21212"/>
                    </a:cubicBezTo>
                    <a:cubicBezTo>
                      <a:pt x="323526" y="18600"/>
                      <a:pt x="325875" y="15270"/>
                      <a:pt x="327312" y="11518"/>
                    </a:cubicBezTo>
                    <a:cubicBezTo>
                      <a:pt x="328943" y="7777"/>
                      <a:pt x="327814" y="3397"/>
                      <a:pt x="324575" y="9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976449E3-4D5B-4E91-9435-C7AE1EFA26FD}"/>
                  </a:ext>
                </a:extLst>
              </p:cNvPr>
              <p:cNvSpPr/>
              <p:nvPr/>
            </p:nvSpPr>
            <p:spPr>
              <a:xfrm>
                <a:off x="7897841" y="2595446"/>
                <a:ext cx="471690" cy="411129"/>
              </a:xfrm>
              <a:custGeom>
                <a:avLst/>
                <a:gdLst>
                  <a:gd name="connsiteX0" fmla="*/ 450339 w 471690"/>
                  <a:gd name="connsiteY0" fmla="*/ 179983 h 411129"/>
                  <a:gd name="connsiteX1" fmla="*/ 435627 w 471690"/>
                  <a:gd name="connsiteY1" fmla="*/ 43128 h 411129"/>
                  <a:gd name="connsiteX2" fmla="*/ 341767 w 471690"/>
                  <a:gd name="connsiteY2" fmla="*/ 19 h 411129"/>
                  <a:gd name="connsiteX3" fmla="*/ 244030 w 471690"/>
                  <a:gd name="connsiteY3" fmla="*/ 11423 h 411129"/>
                  <a:gd name="connsiteX4" fmla="*/ 161575 w 471690"/>
                  <a:gd name="connsiteY4" fmla="*/ 10055 h 411129"/>
                  <a:gd name="connsiteX5" fmla="*/ 93945 w 471690"/>
                  <a:gd name="connsiteY5" fmla="*/ 50541 h 411129"/>
                  <a:gd name="connsiteX6" fmla="*/ 83909 w 471690"/>
                  <a:gd name="connsiteY6" fmla="*/ 68903 h 411129"/>
                  <a:gd name="connsiteX7" fmla="*/ 63723 w 471690"/>
                  <a:gd name="connsiteY7" fmla="*/ 75517 h 411129"/>
                  <a:gd name="connsiteX8" fmla="*/ 656 w 471690"/>
                  <a:gd name="connsiteY8" fmla="*/ 165842 h 411129"/>
                  <a:gd name="connsiteX9" fmla="*/ 33159 w 471690"/>
                  <a:gd name="connsiteY9" fmla="*/ 259930 h 411129"/>
                  <a:gd name="connsiteX10" fmla="*/ 26430 w 471690"/>
                  <a:gd name="connsiteY10" fmla="*/ 311364 h 411129"/>
                  <a:gd name="connsiteX11" fmla="*/ 112079 w 471690"/>
                  <a:gd name="connsiteY11" fmla="*/ 410870 h 411129"/>
                  <a:gd name="connsiteX12" fmla="*/ 200350 w 471690"/>
                  <a:gd name="connsiteY12" fmla="*/ 363027 h 41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1690" h="411129">
                    <a:moveTo>
                      <a:pt x="450339" y="179983"/>
                    </a:moveTo>
                    <a:cubicBezTo>
                      <a:pt x="488773" y="161850"/>
                      <a:pt x="470069" y="75859"/>
                      <a:pt x="435627" y="43128"/>
                    </a:cubicBezTo>
                    <a:cubicBezTo>
                      <a:pt x="408940" y="17468"/>
                      <a:pt x="378604" y="-666"/>
                      <a:pt x="341767" y="19"/>
                    </a:cubicBezTo>
                    <a:cubicBezTo>
                      <a:pt x="308922" y="19"/>
                      <a:pt x="276875" y="10169"/>
                      <a:pt x="244030" y="11423"/>
                    </a:cubicBezTo>
                    <a:cubicBezTo>
                      <a:pt x="216545" y="12450"/>
                      <a:pt x="188946" y="7318"/>
                      <a:pt x="161575" y="10055"/>
                    </a:cubicBezTo>
                    <a:cubicBezTo>
                      <a:pt x="134203" y="12792"/>
                      <a:pt x="105122" y="25451"/>
                      <a:pt x="93945" y="50541"/>
                    </a:cubicBezTo>
                    <a:cubicBezTo>
                      <a:pt x="92018" y="57338"/>
                      <a:pt x="88585" y="63611"/>
                      <a:pt x="83909" y="68903"/>
                    </a:cubicBezTo>
                    <a:cubicBezTo>
                      <a:pt x="77888" y="72849"/>
                      <a:pt x="70919" y="75129"/>
                      <a:pt x="63723" y="75517"/>
                    </a:cubicBezTo>
                    <a:cubicBezTo>
                      <a:pt x="22621" y="84960"/>
                      <a:pt x="-4636" y="124010"/>
                      <a:pt x="656" y="165842"/>
                    </a:cubicBezTo>
                    <a:cubicBezTo>
                      <a:pt x="6016" y="198801"/>
                      <a:pt x="31790" y="226514"/>
                      <a:pt x="33159" y="259930"/>
                    </a:cubicBezTo>
                    <a:cubicBezTo>
                      <a:pt x="31881" y="277185"/>
                      <a:pt x="29635" y="294360"/>
                      <a:pt x="26430" y="311364"/>
                    </a:cubicBezTo>
                    <a:cubicBezTo>
                      <a:pt x="22598" y="362491"/>
                      <a:pt x="60940" y="407037"/>
                      <a:pt x="112079" y="410870"/>
                    </a:cubicBezTo>
                    <a:cubicBezTo>
                      <a:pt x="148334" y="413584"/>
                      <a:pt x="182833" y="394880"/>
                      <a:pt x="200350" y="363027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3C96B3A9-9A7B-45B5-9A74-8326B73B33E7}"/>
                  </a:ext>
                </a:extLst>
              </p:cNvPr>
              <p:cNvSpPr/>
              <p:nvPr/>
            </p:nvSpPr>
            <p:spPr>
              <a:xfrm>
                <a:off x="7982434" y="2686534"/>
                <a:ext cx="367897" cy="626761"/>
              </a:xfrm>
              <a:custGeom>
                <a:avLst/>
                <a:gdLst>
                  <a:gd name="connsiteX0" fmla="*/ 360271 w 367897"/>
                  <a:gd name="connsiteY0" fmla="*/ 124364 h 626761"/>
                  <a:gd name="connsiteX1" fmla="*/ 215091 w 367897"/>
                  <a:gd name="connsiteY1" fmla="*/ 738 h 626761"/>
                  <a:gd name="connsiteX2" fmla="*/ 0 w 367897"/>
                  <a:gd name="connsiteY2" fmla="*/ 46356 h 626761"/>
                  <a:gd name="connsiteX3" fmla="*/ 1482 w 367897"/>
                  <a:gd name="connsiteY3" fmla="*/ 82281 h 626761"/>
                  <a:gd name="connsiteX4" fmla="*/ 23493 w 367897"/>
                  <a:gd name="connsiteY4" fmla="*/ 527060 h 626761"/>
                  <a:gd name="connsiteX5" fmla="*/ 23493 w 367897"/>
                  <a:gd name="connsiteY5" fmla="*/ 527060 h 626761"/>
                  <a:gd name="connsiteX6" fmla="*/ 159778 w 367897"/>
                  <a:gd name="connsiteY6" fmla="*/ 626052 h 626761"/>
                  <a:gd name="connsiteX7" fmla="*/ 266183 w 367897"/>
                  <a:gd name="connsiteY7" fmla="*/ 534816 h 626761"/>
                  <a:gd name="connsiteX8" fmla="*/ 263788 w 367897"/>
                  <a:gd name="connsiteY8" fmla="*/ 452930 h 626761"/>
                  <a:gd name="connsiteX9" fmla="*/ 364263 w 367897"/>
                  <a:gd name="connsiteY9" fmla="*/ 336946 h 626761"/>
                  <a:gd name="connsiteX10" fmla="*/ 360271 w 367897"/>
                  <a:gd name="connsiteY10" fmla="*/ 124364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7897" h="626761">
                    <a:moveTo>
                      <a:pt x="360271" y="124364"/>
                    </a:moveTo>
                    <a:cubicBezTo>
                      <a:pt x="354797" y="57647"/>
                      <a:pt x="281465" y="-7701"/>
                      <a:pt x="215091" y="738"/>
                    </a:cubicBezTo>
                    <a:lnTo>
                      <a:pt x="0" y="46356"/>
                    </a:lnTo>
                    <a:lnTo>
                      <a:pt x="1482" y="82281"/>
                    </a:lnTo>
                    <a:lnTo>
                      <a:pt x="23493" y="527060"/>
                    </a:lnTo>
                    <a:lnTo>
                      <a:pt x="23493" y="527060"/>
                    </a:lnTo>
                    <a:cubicBezTo>
                      <a:pt x="23493" y="527060"/>
                      <a:pt x="38890" y="636545"/>
                      <a:pt x="159778" y="626052"/>
                    </a:cubicBezTo>
                    <a:cubicBezTo>
                      <a:pt x="268464" y="616587"/>
                      <a:pt x="266183" y="534816"/>
                      <a:pt x="266183" y="534816"/>
                    </a:cubicBezTo>
                    <a:lnTo>
                      <a:pt x="263788" y="452930"/>
                    </a:lnTo>
                    <a:cubicBezTo>
                      <a:pt x="263788" y="452930"/>
                      <a:pt x="348753" y="448711"/>
                      <a:pt x="364263" y="336946"/>
                    </a:cubicBezTo>
                    <a:cubicBezTo>
                      <a:pt x="371676" y="281405"/>
                      <a:pt x="366430" y="198494"/>
                      <a:pt x="360271" y="12436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0F3096FE-FB8D-43CF-A691-C18B31709BBF}"/>
                  </a:ext>
                </a:extLst>
              </p:cNvPr>
              <p:cNvSpPr/>
              <p:nvPr/>
            </p:nvSpPr>
            <p:spPr>
              <a:xfrm>
                <a:off x="8290122" y="2871497"/>
                <a:ext cx="28414" cy="27404"/>
              </a:xfrm>
              <a:custGeom>
                <a:avLst/>
                <a:gdLst>
                  <a:gd name="connsiteX0" fmla="*/ 28406 w 28414"/>
                  <a:gd name="connsiteY0" fmla="*/ 12733 h 27404"/>
                  <a:gd name="connsiteX1" fmla="*/ 14948 w 28414"/>
                  <a:gd name="connsiteY1" fmla="*/ 27331 h 27404"/>
                  <a:gd name="connsiteX2" fmla="*/ 43 w 28414"/>
                  <a:gd name="connsiteY2" fmla="*/ 15230 h 27404"/>
                  <a:gd name="connsiteX3" fmla="*/ 8 w 28414"/>
                  <a:gd name="connsiteY3" fmla="*/ 14786 h 27404"/>
                  <a:gd name="connsiteX4" fmla="*/ 13466 w 28414"/>
                  <a:gd name="connsiteY4" fmla="*/ 74 h 27404"/>
                  <a:gd name="connsiteX5" fmla="*/ 28360 w 28414"/>
                  <a:gd name="connsiteY5" fmla="*/ 12174 h 27404"/>
                  <a:gd name="connsiteX6" fmla="*/ 28406 w 28414"/>
                  <a:gd name="connsiteY6" fmla="*/ 12733 h 2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14" h="27404">
                    <a:moveTo>
                      <a:pt x="28406" y="12733"/>
                    </a:moveTo>
                    <a:cubicBezTo>
                      <a:pt x="28668" y="20454"/>
                      <a:pt x="22669" y="26966"/>
                      <a:pt x="14948" y="27331"/>
                    </a:cubicBezTo>
                    <a:cubicBezTo>
                      <a:pt x="7490" y="28106"/>
                      <a:pt x="818" y="22689"/>
                      <a:pt x="43" y="15230"/>
                    </a:cubicBezTo>
                    <a:cubicBezTo>
                      <a:pt x="31" y="15082"/>
                      <a:pt x="20" y="14934"/>
                      <a:pt x="8" y="14786"/>
                    </a:cubicBezTo>
                    <a:cubicBezTo>
                      <a:pt x="-254" y="7042"/>
                      <a:pt x="5722" y="507"/>
                      <a:pt x="13466" y="74"/>
                    </a:cubicBezTo>
                    <a:cubicBezTo>
                      <a:pt x="20924" y="-702"/>
                      <a:pt x="27585" y="4727"/>
                      <a:pt x="28360" y="12174"/>
                    </a:cubicBezTo>
                    <a:cubicBezTo>
                      <a:pt x="28383" y="12368"/>
                      <a:pt x="28394" y="12550"/>
                      <a:pt x="28406" y="127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826397FA-DD63-4432-8940-3639A56C75EB}"/>
                  </a:ext>
                </a:extLst>
              </p:cNvPr>
              <p:cNvSpPr/>
              <p:nvPr/>
            </p:nvSpPr>
            <p:spPr>
              <a:xfrm>
                <a:off x="8267140" y="2848166"/>
                <a:ext cx="57053" cy="15581"/>
              </a:xfrm>
              <a:custGeom>
                <a:avLst/>
                <a:gdLst>
                  <a:gd name="connsiteX0" fmla="*/ 56862 w 57053"/>
                  <a:gd name="connsiteY0" fmla="*/ 14509 h 15581"/>
                  <a:gd name="connsiteX1" fmla="*/ 28693 w 57053"/>
                  <a:gd name="connsiteY1" fmla="*/ 8920 h 15581"/>
                  <a:gd name="connsiteX2" fmla="*/ 523 w 57053"/>
                  <a:gd name="connsiteY2" fmla="*/ 15307 h 15581"/>
                  <a:gd name="connsiteX3" fmla="*/ 6340 w 57053"/>
                  <a:gd name="connsiteY3" fmla="*/ 7438 h 15581"/>
                  <a:gd name="connsiteX4" fmla="*/ 29149 w 57053"/>
                  <a:gd name="connsiteY4" fmla="*/ 25 h 15581"/>
                  <a:gd name="connsiteX5" fmla="*/ 51958 w 57053"/>
                  <a:gd name="connsiteY5" fmla="*/ 6754 h 15581"/>
                  <a:gd name="connsiteX6" fmla="*/ 56862 w 57053"/>
                  <a:gd name="connsiteY6" fmla="*/ 14509 h 1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53" h="15581">
                    <a:moveTo>
                      <a:pt x="56862" y="14509"/>
                    </a:moveTo>
                    <a:cubicBezTo>
                      <a:pt x="55037" y="16333"/>
                      <a:pt x="44089" y="8578"/>
                      <a:pt x="28693" y="8920"/>
                    </a:cubicBezTo>
                    <a:cubicBezTo>
                      <a:pt x="13297" y="9263"/>
                      <a:pt x="2234" y="17132"/>
                      <a:pt x="523" y="15307"/>
                    </a:cubicBezTo>
                    <a:cubicBezTo>
                      <a:pt x="-1187" y="13482"/>
                      <a:pt x="1436" y="11087"/>
                      <a:pt x="6340" y="7438"/>
                    </a:cubicBezTo>
                    <a:cubicBezTo>
                      <a:pt x="12966" y="2602"/>
                      <a:pt x="20949" y="2"/>
                      <a:pt x="29149" y="25"/>
                    </a:cubicBezTo>
                    <a:cubicBezTo>
                      <a:pt x="37281" y="-272"/>
                      <a:pt x="45287" y="2089"/>
                      <a:pt x="51958" y="6754"/>
                    </a:cubicBezTo>
                    <a:cubicBezTo>
                      <a:pt x="55950" y="10289"/>
                      <a:pt x="57660" y="13596"/>
                      <a:pt x="56862" y="145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A584C4B0-6353-457F-8434-432184AC4BCB}"/>
                  </a:ext>
                </a:extLst>
              </p:cNvPr>
              <p:cNvSpPr/>
              <p:nvPr/>
            </p:nvSpPr>
            <p:spPr>
              <a:xfrm>
                <a:off x="8146762" y="2871271"/>
                <a:ext cx="28526" cy="27629"/>
              </a:xfrm>
              <a:custGeom>
                <a:avLst/>
                <a:gdLst>
                  <a:gd name="connsiteX0" fmla="*/ 28525 w 28526"/>
                  <a:gd name="connsiteY0" fmla="*/ 12958 h 27629"/>
                  <a:gd name="connsiteX1" fmla="*/ 15067 w 28526"/>
                  <a:gd name="connsiteY1" fmla="*/ 27556 h 27629"/>
                  <a:gd name="connsiteX2" fmla="*/ 47 w 28526"/>
                  <a:gd name="connsiteY2" fmla="*/ 15353 h 27629"/>
                  <a:gd name="connsiteX3" fmla="*/ 13 w 28526"/>
                  <a:gd name="connsiteY3" fmla="*/ 15011 h 27629"/>
                  <a:gd name="connsiteX4" fmla="*/ 13470 w 28526"/>
                  <a:gd name="connsiteY4" fmla="*/ 71 h 27629"/>
                  <a:gd name="connsiteX5" fmla="*/ 28479 w 28526"/>
                  <a:gd name="connsiteY5" fmla="*/ 12297 h 27629"/>
                  <a:gd name="connsiteX6" fmla="*/ 28525 w 28526"/>
                  <a:gd name="connsiteY6" fmla="*/ 12958 h 2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26" h="27629">
                    <a:moveTo>
                      <a:pt x="28525" y="12958"/>
                    </a:moveTo>
                    <a:cubicBezTo>
                      <a:pt x="28661" y="20634"/>
                      <a:pt x="22731" y="27066"/>
                      <a:pt x="15067" y="27556"/>
                    </a:cubicBezTo>
                    <a:cubicBezTo>
                      <a:pt x="7551" y="28332"/>
                      <a:pt x="823" y="22869"/>
                      <a:pt x="47" y="15353"/>
                    </a:cubicBezTo>
                    <a:cubicBezTo>
                      <a:pt x="36" y="15239"/>
                      <a:pt x="24" y="15125"/>
                      <a:pt x="13" y="15011"/>
                    </a:cubicBezTo>
                    <a:cubicBezTo>
                      <a:pt x="-318" y="7199"/>
                      <a:pt x="5670" y="562"/>
                      <a:pt x="13470" y="71"/>
                    </a:cubicBezTo>
                    <a:cubicBezTo>
                      <a:pt x="20986" y="-693"/>
                      <a:pt x="27703" y="4781"/>
                      <a:pt x="28479" y="12297"/>
                    </a:cubicBezTo>
                    <a:cubicBezTo>
                      <a:pt x="28490" y="12514"/>
                      <a:pt x="28513" y="12742"/>
                      <a:pt x="28525" y="129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79DB3FDD-7922-4AF7-9346-A99F57D0B3B6}"/>
                  </a:ext>
                </a:extLst>
              </p:cNvPr>
              <p:cNvSpPr/>
              <p:nvPr/>
            </p:nvSpPr>
            <p:spPr>
              <a:xfrm>
                <a:off x="8118651" y="2848171"/>
                <a:ext cx="56948" cy="15575"/>
              </a:xfrm>
              <a:custGeom>
                <a:avLst/>
                <a:gdLst>
                  <a:gd name="connsiteX0" fmla="*/ 56749 w 56948"/>
                  <a:gd name="connsiteY0" fmla="*/ 14504 h 15575"/>
                  <a:gd name="connsiteX1" fmla="*/ 28694 w 56948"/>
                  <a:gd name="connsiteY1" fmla="*/ 8915 h 15575"/>
                  <a:gd name="connsiteX2" fmla="*/ 524 w 56948"/>
                  <a:gd name="connsiteY2" fmla="*/ 15302 h 15575"/>
                  <a:gd name="connsiteX3" fmla="*/ 6227 w 56948"/>
                  <a:gd name="connsiteY3" fmla="*/ 7433 h 15575"/>
                  <a:gd name="connsiteX4" fmla="*/ 29036 w 56948"/>
                  <a:gd name="connsiteY4" fmla="*/ 20 h 15575"/>
                  <a:gd name="connsiteX5" fmla="*/ 51845 w 56948"/>
                  <a:gd name="connsiteY5" fmla="*/ 6748 h 15575"/>
                  <a:gd name="connsiteX6" fmla="*/ 56749 w 56948"/>
                  <a:gd name="connsiteY6" fmla="*/ 14504 h 1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48" h="15575">
                    <a:moveTo>
                      <a:pt x="56749" y="14504"/>
                    </a:moveTo>
                    <a:cubicBezTo>
                      <a:pt x="55038" y="16328"/>
                      <a:pt x="43976" y="8573"/>
                      <a:pt x="28694" y="8915"/>
                    </a:cubicBezTo>
                    <a:cubicBezTo>
                      <a:pt x="13412" y="9257"/>
                      <a:pt x="2235" y="17127"/>
                      <a:pt x="524" y="15302"/>
                    </a:cubicBezTo>
                    <a:cubicBezTo>
                      <a:pt x="-1186" y="13477"/>
                      <a:pt x="1437" y="11082"/>
                      <a:pt x="6227" y="7433"/>
                    </a:cubicBezTo>
                    <a:cubicBezTo>
                      <a:pt x="12864" y="2643"/>
                      <a:pt x="20848" y="54"/>
                      <a:pt x="29036" y="20"/>
                    </a:cubicBezTo>
                    <a:cubicBezTo>
                      <a:pt x="37168" y="-243"/>
                      <a:pt x="45162" y="2118"/>
                      <a:pt x="51845" y="6748"/>
                    </a:cubicBezTo>
                    <a:cubicBezTo>
                      <a:pt x="55951" y="10284"/>
                      <a:pt x="57547" y="13591"/>
                      <a:pt x="56749" y="145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AAC4E85D-6DC4-474D-BC2D-3968ADA7B644}"/>
                  </a:ext>
                </a:extLst>
              </p:cNvPr>
              <p:cNvSpPr/>
              <p:nvPr/>
            </p:nvSpPr>
            <p:spPr>
              <a:xfrm>
                <a:off x="8223186" y="2869062"/>
                <a:ext cx="47041" cy="108680"/>
              </a:xfrm>
              <a:custGeom>
                <a:avLst/>
                <a:gdLst>
                  <a:gd name="connsiteX0" fmla="*/ 7755 w 47041"/>
                  <a:gd name="connsiteY0" fmla="*/ 108344 h 108680"/>
                  <a:gd name="connsiteX1" fmla="*/ 32731 w 47041"/>
                  <a:gd name="connsiteY1" fmla="*/ 103782 h 108680"/>
                  <a:gd name="connsiteX2" fmla="*/ 40942 w 47041"/>
                  <a:gd name="connsiteY2" fmla="*/ 100361 h 108680"/>
                  <a:gd name="connsiteX3" fmla="*/ 38205 w 47041"/>
                  <a:gd name="connsiteY3" fmla="*/ 90553 h 108680"/>
                  <a:gd name="connsiteX4" fmla="*/ 26801 w 47041"/>
                  <a:gd name="connsiteY4" fmla="*/ 65576 h 108680"/>
                  <a:gd name="connsiteX5" fmla="*/ 0 w 47041"/>
                  <a:gd name="connsiteY5" fmla="*/ 0 h 108680"/>
                  <a:gd name="connsiteX6" fmla="*/ 32959 w 47041"/>
                  <a:gd name="connsiteY6" fmla="*/ 63410 h 108680"/>
                  <a:gd name="connsiteX7" fmla="*/ 44364 w 47041"/>
                  <a:gd name="connsiteY7" fmla="*/ 88614 h 108680"/>
                  <a:gd name="connsiteX8" fmla="*/ 46531 w 47041"/>
                  <a:gd name="connsiteY8" fmla="*/ 101615 h 108680"/>
                  <a:gd name="connsiteX9" fmla="*/ 40144 w 47041"/>
                  <a:gd name="connsiteY9" fmla="*/ 106633 h 108680"/>
                  <a:gd name="connsiteX10" fmla="*/ 33530 w 47041"/>
                  <a:gd name="connsiteY10" fmla="*/ 107659 h 108680"/>
                  <a:gd name="connsiteX11" fmla="*/ 7755 w 47041"/>
                  <a:gd name="connsiteY11" fmla="*/ 108344 h 10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41" h="108680">
                    <a:moveTo>
                      <a:pt x="7755" y="108344"/>
                    </a:moveTo>
                    <a:cubicBezTo>
                      <a:pt x="15886" y="105915"/>
                      <a:pt x="24269" y="104386"/>
                      <a:pt x="32731" y="103782"/>
                    </a:cubicBezTo>
                    <a:cubicBezTo>
                      <a:pt x="36609" y="103782"/>
                      <a:pt x="40258" y="102641"/>
                      <a:pt x="40942" y="100361"/>
                    </a:cubicBezTo>
                    <a:cubicBezTo>
                      <a:pt x="41627" y="98079"/>
                      <a:pt x="40144" y="94316"/>
                      <a:pt x="38205" y="90553"/>
                    </a:cubicBezTo>
                    <a:lnTo>
                      <a:pt x="26801" y="65576"/>
                    </a:lnTo>
                    <a:cubicBezTo>
                      <a:pt x="15864" y="44592"/>
                      <a:pt x="6900" y="22638"/>
                      <a:pt x="0" y="0"/>
                    </a:cubicBezTo>
                    <a:cubicBezTo>
                      <a:pt x="12841" y="20118"/>
                      <a:pt x="23870" y="41342"/>
                      <a:pt x="32959" y="63410"/>
                    </a:cubicBezTo>
                    <a:lnTo>
                      <a:pt x="44364" y="88614"/>
                    </a:lnTo>
                    <a:cubicBezTo>
                      <a:pt x="46884" y="92446"/>
                      <a:pt x="47671" y="97167"/>
                      <a:pt x="46531" y="101615"/>
                    </a:cubicBezTo>
                    <a:cubicBezTo>
                      <a:pt x="45265" y="104158"/>
                      <a:pt x="42916" y="106006"/>
                      <a:pt x="40144" y="106633"/>
                    </a:cubicBezTo>
                    <a:cubicBezTo>
                      <a:pt x="37966" y="107158"/>
                      <a:pt x="35753" y="107500"/>
                      <a:pt x="33530" y="107659"/>
                    </a:cubicBezTo>
                    <a:cubicBezTo>
                      <a:pt x="24976" y="108731"/>
                      <a:pt x="16343" y="108960"/>
                      <a:pt x="7755" y="1083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7A42B714-AE12-4F68-8AB2-A7701BC4B771}"/>
                  </a:ext>
                </a:extLst>
              </p:cNvPr>
              <p:cNvSpPr/>
              <p:nvPr/>
            </p:nvSpPr>
            <p:spPr>
              <a:xfrm>
                <a:off x="8096252" y="3102514"/>
                <a:ext cx="150768" cy="66603"/>
              </a:xfrm>
              <a:custGeom>
                <a:avLst/>
                <a:gdLst>
                  <a:gd name="connsiteX0" fmla="*/ 149856 w 150768"/>
                  <a:gd name="connsiteY0" fmla="*/ 36951 h 66603"/>
                  <a:gd name="connsiteX1" fmla="*/ 0 w 150768"/>
                  <a:gd name="connsiteY1" fmla="*/ 0 h 66603"/>
                  <a:gd name="connsiteX2" fmla="*/ 150769 w 150768"/>
                  <a:gd name="connsiteY2" fmla="*/ 65234 h 6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768" h="66603">
                    <a:moveTo>
                      <a:pt x="149856" y="36951"/>
                    </a:moveTo>
                    <a:cubicBezTo>
                      <a:pt x="97441" y="38764"/>
                      <a:pt x="45561" y="25968"/>
                      <a:pt x="0" y="0"/>
                    </a:cubicBezTo>
                    <a:cubicBezTo>
                      <a:pt x="0" y="0"/>
                      <a:pt x="39574" y="77779"/>
                      <a:pt x="150769" y="6523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0F5275DA-3639-40F6-A096-EB561BC9D685}"/>
                  </a:ext>
                </a:extLst>
              </p:cNvPr>
              <p:cNvSpPr/>
              <p:nvPr/>
            </p:nvSpPr>
            <p:spPr>
              <a:xfrm>
                <a:off x="8187065" y="2974554"/>
                <a:ext cx="52095" cy="43141"/>
              </a:xfrm>
              <a:custGeom>
                <a:avLst/>
                <a:gdLst>
                  <a:gd name="connsiteX0" fmla="*/ 2363 w 52095"/>
                  <a:gd name="connsiteY0" fmla="*/ 0 h 43141"/>
                  <a:gd name="connsiteX1" fmla="*/ 19698 w 52095"/>
                  <a:gd name="connsiteY1" fmla="*/ 28055 h 43141"/>
                  <a:gd name="connsiteX2" fmla="*/ 52087 w 52095"/>
                  <a:gd name="connsiteY2" fmla="*/ 39460 h 43141"/>
                  <a:gd name="connsiteX3" fmla="*/ 40682 w 52095"/>
                  <a:gd name="connsiteY3" fmla="*/ 43109 h 43141"/>
                  <a:gd name="connsiteX4" fmla="*/ 13653 w 52095"/>
                  <a:gd name="connsiteY4" fmla="*/ 34328 h 43141"/>
                  <a:gd name="connsiteX5" fmla="*/ 196 w 52095"/>
                  <a:gd name="connsiteY5" fmla="*/ 10720 h 43141"/>
                  <a:gd name="connsiteX6" fmla="*/ 2363 w 52095"/>
                  <a:gd name="connsiteY6" fmla="*/ 0 h 4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095" h="43141">
                    <a:moveTo>
                      <a:pt x="2363" y="0"/>
                    </a:moveTo>
                    <a:cubicBezTo>
                      <a:pt x="4758" y="0"/>
                      <a:pt x="5214" y="16537"/>
                      <a:pt x="19698" y="28055"/>
                    </a:cubicBezTo>
                    <a:cubicBezTo>
                      <a:pt x="34182" y="39574"/>
                      <a:pt x="51859" y="37407"/>
                      <a:pt x="52087" y="39460"/>
                    </a:cubicBezTo>
                    <a:cubicBezTo>
                      <a:pt x="52315" y="41513"/>
                      <a:pt x="48209" y="42767"/>
                      <a:pt x="40682" y="43109"/>
                    </a:cubicBezTo>
                    <a:cubicBezTo>
                      <a:pt x="30920" y="43497"/>
                      <a:pt x="21329" y="40384"/>
                      <a:pt x="13653" y="34328"/>
                    </a:cubicBezTo>
                    <a:cubicBezTo>
                      <a:pt x="6263" y="28512"/>
                      <a:pt x="1439" y="20038"/>
                      <a:pt x="196" y="10720"/>
                    </a:cubicBezTo>
                    <a:cubicBezTo>
                      <a:pt x="-602" y="4106"/>
                      <a:pt x="1222" y="0"/>
                      <a:pt x="23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B15B4ED5-B942-4F38-94F6-1F94C2D72AA1}"/>
                  </a:ext>
                </a:extLst>
              </p:cNvPr>
              <p:cNvSpPr/>
              <p:nvPr/>
            </p:nvSpPr>
            <p:spPr>
              <a:xfrm>
                <a:off x="8106795" y="2814952"/>
                <a:ext cx="59505" cy="26993"/>
              </a:xfrm>
              <a:custGeom>
                <a:avLst/>
                <a:gdLst>
                  <a:gd name="connsiteX0" fmla="*/ 59481 w 59505"/>
                  <a:gd name="connsiteY0" fmla="*/ 9974 h 26993"/>
                  <a:gd name="connsiteX1" fmla="*/ 30057 w 59505"/>
                  <a:gd name="connsiteY1" fmla="*/ 18413 h 26993"/>
                  <a:gd name="connsiteX2" fmla="*/ 406 w 59505"/>
                  <a:gd name="connsiteY2" fmla="*/ 25826 h 26993"/>
                  <a:gd name="connsiteX3" fmla="*/ 5423 w 59505"/>
                  <a:gd name="connsiteY3" fmla="*/ 14422 h 26993"/>
                  <a:gd name="connsiteX4" fmla="*/ 26522 w 59505"/>
                  <a:gd name="connsiteY4" fmla="*/ 1420 h 26993"/>
                  <a:gd name="connsiteX5" fmla="*/ 50472 w 59505"/>
                  <a:gd name="connsiteY5" fmla="*/ 2332 h 26993"/>
                  <a:gd name="connsiteX6" fmla="*/ 59481 w 59505"/>
                  <a:gd name="connsiteY6" fmla="*/ 9974 h 2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05" h="26993">
                    <a:moveTo>
                      <a:pt x="59481" y="9974"/>
                    </a:moveTo>
                    <a:cubicBezTo>
                      <a:pt x="58797" y="14878"/>
                      <a:pt x="45340" y="14193"/>
                      <a:pt x="30057" y="18413"/>
                    </a:cubicBezTo>
                    <a:cubicBezTo>
                      <a:pt x="14775" y="22633"/>
                      <a:pt x="2915" y="29818"/>
                      <a:pt x="406" y="25826"/>
                    </a:cubicBezTo>
                    <a:cubicBezTo>
                      <a:pt x="-735" y="23887"/>
                      <a:pt x="406" y="19097"/>
                      <a:pt x="5423" y="14422"/>
                    </a:cubicBezTo>
                    <a:cubicBezTo>
                      <a:pt x="11046" y="8126"/>
                      <a:pt x="18379" y="3610"/>
                      <a:pt x="26522" y="1420"/>
                    </a:cubicBezTo>
                    <a:cubicBezTo>
                      <a:pt x="34414" y="-747"/>
                      <a:pt x="42774" y="-427"/>
                      <a:pt x="50472" y="2332"/>
                    </a:cubicBezTo>
                    <a:cubicBezTo>
                      <a:pt x="56516" y="4157"/>
                      <a:pt x="59823" y="7579"/>
                      <a:pt x="59481" y="99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B3C1EE94-5AF6-42B0-A0B4-54A131383BCB}"/>
                  </a:ext>
                </a:extLst>
              </p:cNvPr>
              <p:cNvSpPr/>
              <p:nvPr/>
            </p:nvSpPr>
            <p:spPr>
              <a:xfrm>
                <a:off x="8260384" y="2811303"/>
                <a:ext cx="69579" cy="25974"/>
              </a:xfrm>
              <a:custGeom>
                <a:avLst/>
                <a:gdLst>
                  <a:gd name="connsiteX0" fmla="*/ 68865 w 69579"/>
                  <a:gd name="connsiteY0" fmla="*/ 23773 h 25974"/>
                  <a:gd name="connsiteX1" fmla="*/ 34651 w 69579"/>
                  <a:gd name="connsiteY1" fmla="*/ 22974 h 25974"/>
                  <a:gd name="connsiteX2" fmla="*/ 437 w 69579"/>
                  <a:gd name="connsiteY2" fmla="*/ 20807 h 25974"/>
                  <a:gd name="connsiteX3" fmla="*/ 7394 w 69579"/>
                  <a:gd name="connsiteY3" fmla="*/ 8262 h 25974"/>
                  <a:gd name="connsiteX4" fmla="*/ 62022 w 69579"/>
                  <a:gd name="connsiteY4" fmla="*/ 10657 h 25974"/>
                  <a:gd name="connsiteX5" fmla="*/ 68865 w 69579"/>
                  <a:gd name="connsiteY5" fmla="*/ 23773 h 2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79" h="25974">
                    <a:moveTo>
                      <a:pt x="68865" y="23773"/>
                    </a:moveTo>
                    <a:cubicBezTo>
                      <a:pt x="65329" y="28791"/>
                      <a:pt x="51530" y="23773"/>
                      <a:pt x="34651" y="22974"/>
                    </a:cubicBezTo>
                    <a:cubicBezTo>
                      <a:pt x="17772" y="22176"/>
                      <a:pt x="3973" y="26168"/>
                      <a:pt x="437" y="20807"/>
                    </a:cubicBezTo>
                    <a:cubicBezTo>
                      <a:pt x="-1045" y="18184"/>
                      <a:pt x="1235" y="13052"/>
                      <a:pt x="7394" y="8262"/>
                    </a:cubicBezTo>
                    <a:cubicBezTo>
                      <a:pt x="23988" y="-3587"/>
                      <a:pt x="46523" y="-2606"/>
                      <a:pt x="62022" y="10657"/>
                    </a:cubicBezTo>
                    <a:cubicBezTo>
                      <a:pt x="68523" y="15903"/>
                      <a:pt x="70918" y="21264"/>
                      <a:pt x="68865" y="23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49329DA4-F30C-43BB-ACF5-F79F9E2E56FE}"/>
                  </a:ext>
                </a:extLst>
              </p:cNvPr>
              <p:cNvSpPr/>
              <p:nvPr/>
            </p:nvSpPr>
            <p:spPr>
              <a:xfrm>
                <a:off x="8133819" y="2952657"/>
                <a:ext cx="3264" cy="2306"/>
              </a:xfrm>
              <a:custGeom>
                <a:avLst/>
                <a:gdLst>
                  <a:gd name="connsiteX0" fmla="*/ 2578 w 3264"/>
                  <a:gd name="connsiteY0" fmla="*/ 2053 h 2306"/>
                  <a:gd name="connsiteX1" fmla="*/ 411 w 3264"/>
                  <a:gd name="connsiteY1" fmla="*/ 2053 h 2306"/>
                  <a:gd name="connsiteX2" fmla="*/ 411 w 3264"/>
                  <a:gd name="connsiteY2" fmla="*/ 0 h 2306"/>
                  <a:gd name="connsiteX3" fmla="*/ 2578 w 3264"/>
                  <a:gd name="connsiteY3" fmla="*/ 0 h 2306"/>
                  <a:gd name="connsiteX4" fmla="*/ 2578 w 3264"/>
                  <a:gd name="connsiteY4" fmla="*/ 2053 h 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4" h="2306">
                    <a:moveTo>
                      <a:pt x="2578" y="2053"/>
                    </a:moveTo>
                    <a:cubicBezTo>
                      <a:pt x="2578" y="2623"/>
                      <a:pt x="1095" y="2053"/>
                      <a:pt x="411" y="2053"/>
                    </a:cubicBezTo>
                    <a:cubicBezTo>
                      <a:pt x="-137" y="1482"/>
                      <a:pt x="-137" y="570"/>
                      <a:pt x="411" y="0"/>
                    </a:cubicBezTo>
                    <a:cubicBezTo>
                      <a:pt x="411" y="0"/>
                      <a:pt x="1779" y="0"/>
                      <a:pt x="2578" y="0"/>
                    </a:cubicBezTo>
                    <a:cubicBezTo>
                      <a:pt x="3376" y="0"/>
                      <a:pt x="3604" y="1597"/>
                      <a:pt x="2578" y="205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33910C47-8416-43C8-AD01-936B82E506AA}"/>
                  </a:ext>
                </a:extLst>
              </p:cNvPr>
              <p:cNvSpPr/>
              <p:nvPr/>
            </p:nvSpPr>
            <p:spPr>
              <a:xfrm>
                <a:off x="8159873" y="2949001"/>
                <a:ext cx="2315" cy="6393"/>
              </a:xfrm>
              <a:custGeom>
                <a:avLst/>
                <a:gdLst>
                  <a:gd name="connsiteX0" fmla="*/ 1044 w 2315"/>
                  <a:gd name="connsiteY0" fmla="*/ 6393 h 6393"/>
                  <a:gd name="connsiteX1" fmla="*/ 17 w 2315"/>
                  <a:gd name="connsiteY1" fmla="*/ 3086 h 6393"/>
                  <a:gd name="connsiteX2" fmla="*/ 1272 w 2315"/>
                  <a:gd name="connsiteY2" fmla="*/ 7 h 6393"/>
                  <a:gd name="connsiteX3" fmla="*/ 2298 w 2315"/>
                  <a:gd name="connsiteY3" fmla="*/ 3200 h 6393"/>
                  <a:gd name="connsiteX4" fmla="*/ 1044 w 2315"/>
                  <a:gd name="connsiteY4" fmla="*/ 6393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6393">
                    <a:moveTo>
                      <a:pt x="1044" y="6393"/>
                    </a:moveTo>
                    <a:cubicBezTo>
                      <a:pt x="360" y="6393"/>
                      <a:pt x="-97" y="4911"/>
                      <a:pt x="17" y="3086"/>
                    </a:cubicBezTo>
                    <a:cubicBezTo>
                      <a:pt x="131" y="1261"/>
                      <a:pt x="588" y="-107"/>
                      <a:pt x="1272" y="7"/>
                    </a:cubicBezTo>
                    <a:cubicBezTo>
                      <a:pt x="1956" y="121"/>
                      <a:pt x="2412" y="1489"/>
                      <a:pt x="2298" y="3200"/>
                    </a:cubicBezTo>
                    <a:cubicBezTo>
                      <a:pt x="2184" y="4911"/>
                      <a:pt x="1728" y="6393"/>
                      <a:pt x="1044" y="639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259372F7-9070-442F-B608-D7ABAA5960F1}"/>
                  </a:ext>
                </a:extLst>
              </p:cNvPr>
              <p:cNvSpPr/>
              <p:nvPr/>
            </p:nvSpPr>
            <p:spPr>
              <a:xfrm>
                <a:off x="8182796" y="2945690"/>
                <a:ext cx="2429" cy="3899"/>
              </a:xfrm>
              <a:custGeom>
                <a:avLst/>
                <a:gdLst>
                  <a:gd name="connsiteX0" fmla="*/ 1044 w 2429"/>
                  <a:gd name="connsiteY0" fmla="*/ 3888 h 3899"/>
                  <a:gd name="connsiteX1" fmla="*/ 17 w 2429"/>
                  <a:gd name="connsiteY1" fmla="*/ 1835 h 3899"/>
                  <a:gd name="connsiteX2" fmla="*/ 1386 w 2429"/>
                  <a:gd name="connsiteY2" fmla="*/ 11 h 3899"/>
                  <a:gd name="connsiteX3" fmla="*/ 2412 w 2429"/>
                  <a:gd name="connsiteY3" fmla="*/ 2064 h 3899"/>
                  <a:gd name="connsiteX4" fmla="*/ 1044 w 2429"/>
                  <a:gd name="connsiteY4" fmla="*/ 3888 h 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3899">
                    <a:moveTo>
                      <a:pt x="1044" y="3888"/>
                    </a:moveTo>
                    <a:cubicBezTo>
                      <a:pt x="360" y="3888"/>
                      <a:pt x="-97" y="2976"/>
                      <a:pt x="17" y="1835"/>
                    </a:cubicBezTo>
                    <a:cubicBezTo>
                      <a:pt x="132" y="695"/>
                      <a:pt x="702" y="-103"/>
                      <a:pt x="1386" y="11"/>
                    </a:cubicBezTo>
                    <a:cubicBezTo>
                      <a:pt x="2070" y="125"/>
                      <a:pt x="2526" y="923"/>
                      <a:pt x="2412" y="2064"/>
                    </a:cubicBezTo>
                    <a:cubicBezTo>
                      <a:pt x="2298" y="3204"/>
                      <a:pt x="1728" y="4002"/>
                      <a:pt x="1044" y="388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15B94CB-59A5-42C5-91F1-454CA8106584}"/>
                  </a:ext>
                </a:extLst>
              </p:cNvPr>
              <p:cNvSpPr/>
              <p:nvPr/>
            </p:nvSpPr>
            <p:spPr>
              <a:xfrm>
                <a:off x="8148965" y="2974385"/>
                <a:ext cx="3658" cy="4502"/>
              </a:xfrm>
              <a:custGeom>
                <a:avLst/>
                <a:gdLst>
                  <a:gd name="connsiteX0" fmla="*/ 3398 w 3658"/>
                  <a:gd name="connsiteY0" fmla="*/ 4503 h 4502"/>
                  <a:gd name="connsiteX1" fmla="*/ 889 w 3658"/>
                  <a:gd name="connsiteY1" fmla="*/ 3021 h 4502"/>
                  <a:gd name="connsiteX2" fmla="*/ 204 w 3658"/>
                  <a:gd name="connsiteY2" fmla="*/ 169 h 4502"/>
                  <a:gd name="connsiteX3" fmla="*/ 2827 w 3658"/>
                  <a:gd name="connsiteY3" fmla="*/ 1652 h 4502"/>
                  <a:gd name="connsiteX4" fmla="*/ 3398 w 3658"/>
                  <a:gd name="connsiteY4" fmla="*/ 4503 h 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8" h="4502">
                    <a:moveTo>
                      <a:pt x="3398" y="4503"/>
                    </a:moveTo>
                    <a:cubicBezTo>
                      <a:pt x="2827" y="4503"/>
                      <a:pt x="1687" y="4503"/>
                      <a:pt x="889" y="3021"/>
                    </a:cubicBezTo>
                    <a:cubicBezTo>
                      <a:pt x="90" y="1538"/>
                      <a:pt x="-252" y="625"/>
                      <a:pt x="204" y="169"/>
                    </a:cubicBezTo>
                    <a:cubicBezTo>
                      <a:pt x="661" y="-287"/>
                      <a:pt x="1915" y="169"/>
                      <a:pt x="2827" y="1652"/>
                    </a:cubicBezTo>
                    <a:cubicBezTo>
                      <a:pt x="3740" y="3135"/>
                      <a:pt x="3854" y="4161"/>
                      <a:pt x="3398" y="450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6B545F52-76ED-40DA-B192-45B954E7809B}"/>
                  </a:ext>
                </a:extLst>
              </p:cNvPr>
              <p:cNvSpPr/>
              <p:nvPr/>
            </p:nvSpPr>
            <p:spPr>
              <a:xfrm>
                <a:off x="8171565" y="2968158"/>
                <a:ext cx="2437" cy="4040"/>
              </a:xfrm>
              <a:custGeom>
                <a:avLst/>
                <a:gdLst>
                  <a:gd name="connsiteX0" fmla="*/ 756 w 2437"/>
                  <a:gd name="connsiteY0" fmla="*/ 4001 h 4040"/>
                  <a:gd name="connsiteX1" fmla="*/ 71 w 2437"/>
                  <a:gd name="connsiteY1" fmla="*/ 1834 h 4040"/>
                  <a:gd name="connsiteX2" fmla="*/ 1668 w 2437"/>
                  <a:gd name="connsiteY2" fmla="*/ 10 h 4040"/>
                  <a:gd name="connsiteX3" fmla="*/ 2352 w 2437"/>
                  <a:gd name="connsiteY3" fmla="*/ 2291 h 4040"/>
                  <a:gd name="connsiteX4" fmla="*/ 756 w 2437"/>
                  <a:gd name="connsiteY4" fmla="*/ 4001 h 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7" h="4040">
                    <a:moveTo>
                      <a:pt x="756" y="4001"/>
                    </a:moveTo>
                    <a:cubicBezTo>
                      <a:pt x="185" y="4001"/>
                      <a:pt x="-157" y="2861"/>
                      <a:pt x="71" y="1834"/>
                    </a:cubicBezTo>
                    <a:cubicBezTo>
                      <a:pt x="300" y="808"/>
                      <a:pt x="984" y="-104"/>
                      <a:pt x="1668" y="10"/>
                    </a:cubicBezTo>
                    <a:cubicBezTo>
                      <a:pt x="2352" y="124"/>
                      <a:pt x="2580" y="1150"/>
                      <a:pt x="2352" y="2291"/>
                    </a:cubicBezTo>
                    <a:cubicBezTo>
                      <a:pt x="2124" y="3431"/>
                      <a:pt x="1440" y="4229"/>
                      <a:pt x="756" y="400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6F61EC90-6349-4B96-99D8-41C4A3F190A6}"/>
                  </a:ext>
                </a:extLst>
              </p:cNvPr>
              <p:cNvSpPr/>
              <p:nvPr/>
            </p:nvSpPr>
            <p:spPr>
              <a:xfrm>
                <a:off x="8304753" y="2945367"/>
                <a:ext cx="3942" cy="5009"/>
              </a:xfrm>
              <a:custGeom>
                <a:avLst/>
                <a:gdLst>
                  <a:gd name="connsiteX0" fmla="*/ 3739 w 3942"/>
                  <a:gd name="connsiteY0" fmla="*/ 5009 h 5009"/>
                  <a:gd name="connsiteX1" fmla="*/ 1344 w 3942"/>
                  <a:gd name="connsiteY1" fmla="*/ 3071 h 5009"/>
                  <a:gd name="connsiteX2" fmla="*/ 90 w 3942"/>
                  <a:gd name="connsiteY2" fmla="*/ 219 h 5009"/>
                  <a:gd name="connsiteX3" fmla="*/ 3283 w 3942"/>
                  <a:gd name="connsiteY3" fmla="*/ 1588 h 5009"/>
                  <a:gd name="connsiteX4" fmla="*/ 3739 w 3942"/>
                  <a:gd name="connsiteY4" fmla="*/ 5009 h 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2" h="5009">
                    <a:moveTo>
                      <a:pt x="3739" y="5009"/>
                    </a:moveTo>
                    <a:cubicBezTo>
                      <a:pt x="3055" y="5009"/>
                      <a:pt x="2257" y="4211"/>
                      <a:pt x="1344" y="3071"/>
                    </a:cubicBezTo>
                    <a:cubicBezTo>
                      <a:pt x="432" y="1930"/>
                      <a:pt x="-252" y="790"/>
                      <a:pt x="90" y="219"/>
                    </a:cubicBezTo>
                    <a:cubicBezTo>
                      <a:pt x="432" y="-351"/>
                      <a:pt x="2143" y="219"/>
                      <a:pt x="3283" y="1588"/>
                    </a:cubicBezTo>
                    <a:cubicBezTo>
                      <a:pt x="4423" y="2957"/>
                      <a:pt x="3739" y="4895"/>
                      <a:pt x="3739" y="500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3EAD3FA9-BEB9-4DD7-BA83-E6EB4C198B4C}"/>
                  </a:ext>
                </a:extLst>
              </p:cNvPr>
              <p:cNvSpPr/>
              <p:nvPr/>
            </p:nvSpPr>
            <p:spPr>
              <a:xfrm>
                <a:off x="8324230" y="2943735"/>
                <a:ext cx="2534" cy="6098"/>
              </a:xfrm>
              <a:custGeom>
                <a:avLst/>
                <a:gdLst>
                  <a:gd name="connsiteX0" fmla="*/ 0 w 2534"/>
                  <a:gd name="connsiteY0" fmla="*/ 6071 h 6098"/>
                  <a:gd name="connsiteX1" fmla="*/ 0 w 2534"/>
                  <a:gd name="connsiteY1" fmla="*/ 2650 h 6098"/>
                  <a:gd name="connsiteX2" fmla="*/ 2281 w 2534"/>
                  <a:gd name="connsiteY2" fmla="*/ 27 h 6098"/>
                  <a:gd name="connsiteX3" fmla="*/ 2281 w 2534"/>
                  <a:gd name="connsiteY3" fmla="*/ 3448 h 6098"/>
                  <a:gd name="connsiteX4" fmla="*/ 0 w 2534"/>
                  <a:gd name="connsiteY4" fmla="*/ 6071 h 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4" h="6098">
                    <a:moveTo>
                      <a:pt x="0" y="6071"/>
                    </a:moveTo>
                    <a:cubicBezTo>
                      <a:pt x="0" y="6071"/>
                      <a:pt x="0" y="4247"/>
                      <a:pt x="0" y="2650"/>
                    </a:cubicBezTo>
                    <a:cubicBezTo>
                      <a:pt x="0" y="1053"/>
                      <a:pt x="1711" y="-201"/>
                      <a:pt x="2281" y="27"/>
                    </a:cubicBezTo>
                    <a:cubicBezTo>
                      <a:pt x="2851" y="255"/>
                      <a:pt x="2281" y="1851"/>
                      <a:pt x="2281" y="3448"/>
                    </a:cubicBezTo>
                    <a:cubicBezTo>
                      <a:pt x="2281" y="5045"/>
                      <a:pt x="684" y="6299"/>
                      <a:pt x="0" y="607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00675A22-595E-4393-B56C-80F58C6D0595}"/>
                  </a:ext>
                </a:extLst>
              </p:cNvPr>
              <p:cNvSpPr/>
              <p:nvPr/>
            </p:nvSpPr>
            <p:spPr>
              <a:xfrm>
                <a:off x="8340096" y="2947148"/>
                <a:ext cx="3012" cy="4973"/>
              </a:xfrm>
              <a:custGeom>
                <a:avLst/>
                <a:gdLst>
                  <a:gd name="connsiteX0" fmla="*/ 557 w 3012"/>
                  <a:gd name="connsiteY0" fmla="*/ 4939 h 4973"/>
                  <a:gd name="connsiteX1" fmla="*/ 557 w 3012"/>
                  <a:gd name="connsiteY1" fmla="*/ 2088 h 4973"/>
                  <a:gd name="connsiteX2" fmla="*/ 2496 w 3012"/>
                  <a:gd name="connsiteY2" fmla="*/ 35 h 4973"/>
                  <a:gd name="connsiteX3" fmla="*/ 2496 w 3012"/>
                  <a:gd name="connsiteY3" fmla="*/ 2886 h 4973"/>
                  <a:gd name="connsiteX4" fmla="*/ 557 w 3012"/>
                  <a:gd name="connsiteY4" fmla="*/ 4939 h 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" h="4973">
                    <a:moveTo>
                      <a:pt x="557" y="4939"/>
                    </a:moveTo>
                    <a:cubicBezTo>
                      <a:pt x="-128" y="4939"/>
                      <a:pt x="-242" y="3456"/>
                      <a:pt x="557" y="2088"/>
                    </a:cubicBezTo>
                    <a:cubicBezTo>
                      <a:pt x="1355" y="719"/>
                      <a:pt x="1925" y="-193"/>
                      <a:pt x="2496" y="35"/>
                    </a:cubicBezTo>
                    <a:cubicBezTo>
                      <a:pt x="3066" y="263"/>
                      <a:pt x="3294" y="1518"/>
                      <a:pt x="2496" y="2886"/>
                    </a:cubicBezTo>
                    <a:cubicBezTo>
                      <a:pt x="1697" y="4255"/>
                      <a:pt x="1127" y="5167"/>
                      <a:pt x="557" y="493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B8B0D891-C75A-4374-BE0F-55B5BCDA09DA}"/>
                  </a:ext>
                </a:extLst>
              </p:cNvPr>
              <p:cNvSpPr/>
              <p:nvPr/>
            </p:nvSpPr>
            <p:spPr>
              <a:xfrm>
                <a:off x="8310672" y="2972667"/>
                <a:ext cx="3269" cy="3598"/>
              </a:xfrm>
              <a:custGeom>
                <a:avLst/>
                <a:gdLst>
                  <a:gd name="connsiteX0" fmla="*/ 2838 w 3269"/>
                  <a:gd name="connsiteY0" fmla="*/ 3598 h 3598"/>
                  <a:gd name="connsiteX1" fmla="*/ 557 w 3269"/>
                  <a:gd name="connsiteY1" fmla="*/ 2686 h 3598"/>
                  <a:gd name="connsiteX2" fmla="*/ 557 w 3269"/>
                  <a:gd name="connsiteY2" fmla="*/ 177 h 3598"/>
                  <a:gd name="connsiteX3" fmla="*/ 2838 w 3269"/>
                  <a:gd name="connsiteY3" fmla="*/ 1203 h 3598"/>
                  <a:gd name="connsiteX4" fmla="*/ 2838 w 3269"/>
                  <a:gd name="connsiteY4" fmla="*/ 3598 h 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" h="3598">
                    <a:moveTo>
                      <a:pt x="2838" y="3598"/>
                    </a:moveTo>
                    <a:cubicBezTo>
                      <a:pt x="2267" y="3598"/>
                      <a:pt x="1241" y="3598"/>
                      <a:pt x="557" y="2686"/>
                    </a:cubicBezTo>
                    <a:cubicBezTo>
                      <a:pt x="-128" y="1773"/>
                      <a:pt x="-242" y="633"/>
                      <a:pt x="557" y="177"/>
                    </a:cubicBezTo>
                    <a:cubicBezTo>
                      <a:pt x="1355" y="-279"/>
                      <a:pt x="2154" y="177"/>
                      <a:pt x="2838" y="1203"/>
                    </a:cubicBezTo>
                    <a:cubicBezTo>
                      <a:pt x="3522" y="2230"/>
                      <a:pt x="3294" y="3142"/>
                      <a:pt x="2838" y="359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0CFFAFF7-A883-4E09-A5AC-3F55E610204D}"/>
                  </a:ext>
                </a:extLst>
              </p:cNvPr>
              <p:cNvSpPr/>
              <p:nvPr/>
            </p:nvSpPr>
            <p:spPr>
              <a:xfrm>
                <a:off x="8328450" y="2967815"/>
                <a:ext cx="2409" cy="3443"/>
              </a:xfrm>
              <a:custGeom>
                <a:avLst/>
                <a:gdLst>
                  <a:gd name="connsiteX0" fmla="*/ 1026 w 2409"/>
                  <a:gd name="connsiteY0" fmla="*/ 3432 h 3443"/>
                  <a:gd name="connsiteX1" fmla="*/ 0 w 2409"/>
                  <a:gd name="connsiteY1" fmla="*/ 1608 h 3443"/>
                  <a:gd name="connsiteX2" fmla="*/ 1368 w 2409"/>
                  <a:gd name="connsiteY2" fmla="*/ 11 h 3443"/>
                  <a:gd name="connsiteX3" fmla="*/ 2395 w 2409"/>
                  <a:gd name="connsiteY3" fmla="*/ 1836 h 3443"/>
                  <a:gd name="connsiteX4" fmla="*/ 1026 w 2409"/>
                  <a:gd name="connsiteY4" fmla="*/ 3432 h 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9" h="3443">
                    <a:moveTo>
                      <a:pt x="1026" y="3432"/>
                    </a:moveTo>
                    <a:cubicBezTo>
                      <a:pt x="342" y="3432"/>
                      <a:pt x="0" y="2520"/>
                      <a:pt x="0" y="1608"/>
                    </a:cubicBezTo>
                    <a:cubicBezTo>
                      <a:pt x="0" y="695"/>
                      <a:pt x="798" y="-103"/>
                      <a:pt x="1368" y="11"/>
                    </a:cubicBezTo>
                    <a:cubicBezTo>
                      <a:pt x="1939" y="125"/>
                      <a:pt x="2509" y="923"/>
                      <a:pt x="2395" y="1836"/>
                    </a:cubicBezTo>
                    <a:cubicBezTo>
                      <a:pt x="2281" y="2748"/>
                      <a:pt x="1711" y="3546"/>
                      <a:pt x="1026" y="343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11E4B9B0-70E3-4CBB-A1B9-39D69521E115}"/>
                  </a:ext>
                </a:extLst>
              </p:cNvPr>
              <p:cNvSpPr/>
              <p:nvPr/>
            </p:nvSpPr>
            <p:spPr>
              <a:xfrm>
                <a:off x="8240503" y="2954824"/>
                <a:ext cx="2315" cy="5930"/>
              </a:xfrm>
              <a:custGeom>
                <a:avLst/>
                <a:gdLst>
                  <a:gd name="connsiteX0" fmla="*/ 1044 w 2315"/>
                  <a:gd name="connsiteY0" fmla="*/ 5930 h 5930"/>
                  <a:gd name="connsiteX1" fmla="*/ 17 w 2315"/>
                  <a:gd name="connsiteY1" fmla="*/ 2965 h 5930"/>
                  <a:gd name="connsiteX2" fmla="*/ 1272 w 2315"/>
                  <a:gd name="connsiteY2" fmla="*/ 0 h 5930"/>
                  <a:gd name="connsiteX3" fmla="*/ 2299 w 2315"/>
                  <a:gd name="connsiteY3" fmla="*/ 2965 h 5930"/>
                  <a:gd name="connsiteX4" fmla="*/ 1044 w 2315"/>
                  <a:gd name="connsiteY4" fmla="*/ 5930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5930">
                    <a:moveTo>
                      <a:pt x="1044" y="5930"/>
                    </a:moveTo>
                    <a:cubicBezTo>
                      <a:pt x="360" y="5930"/>
                      <a:pt x="-97" y="4562"/>
                      <a:pt x="17" y="2965"/>
                    </a:cubicBezTo>
                    <a:cubicBezTo>
                      <a:pt x="132" y="1368"/>
                      <a:pt x="588" y="0"/>
                      <a:pt x="1272" y="0"/>
                    </a:cubicBezTo>
                    <a:cubicBezTo>
                      <a:pt x="1956" y="0"/>
                      <a:pt x="2412" y="1368"/>
                      <a:pt x="2299" y="2965"/>
                    </a:cubicBezTo>
                    <a:cubicBezTo>
                      <a:pt x="2184" y="4562"/>
                      <a:pt x="1728" y="5930"/>
                      <a:pt x="1044" y="593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E2EEBDBC-3331-4B1D-B7DF-32420DFDD8E9}"/>
                  </a:ext>
                </a:extLst>
              </p:cNvPr>
              <p:cNvSpPr/>
              <p:nvPr/>
            </p:nvSpPr>
            <p:spPr>
              <a:xfrm>
                <a:off x="8279410" y="2947559"/>
                <a:ext cx="2314" cy="1953"/>
              </a:xfrm>
              <a:custGeom>
                <a:avLst/>
                <a:gdLst>
                  <a:gd name="connsiteX0" fmla="*/ 1483 w 2314"/>
                  <a:gd name="connsiteY0" fmla="*/ 1905 h 1953"/>
                  <a:gd name="connsiteX1" fmla="*/ 0 w 2314"/>
                  <a:gd name="connsiteY1" fmla="*/ 1221 h 1953"/>
                  <a:gd name="connsiteX2" fmla="*/ 1289 w 2314"/>
                  <a:gd name="connsiteY2" fmla="*/ 1 h 1953"/>
                  <a:gd name="connsiteX3" fmla="*/ 2281 w 2314"/>
                  <a:gd name="connsiteY3" fmla="*/ 537 h 1953"/>
                  <a:gd name="connsiteX4" fmla="*/ 1483 w 2314"/>
                  <a:gd name="connsiteY4" fmla="*/ 1905 h 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4" h="1953">
                    <a:moveTo>
                      <a:pt x="1483" y="1905"/>
                    </a:moveTo>
                    <a:cubicBezTo>
                      <a:pt x="890" y="2076"/>
                      <a:pt x="262" y="1780"/>
                      <a:pt x="0" y="1221"/>
                    </a:cubicBezTo>
                    <a:cubicBezTo>
                      <a:pt x="23" y="525"/>
                      <a:pt x="593" y="-22"/>
                      <a:pt x="1289" y="1"/>
                    </a:cubicBezTo>
                    <a:cubicBezTo>
                      <a:pt x="1688" y="12"/>
                      <a:pt x="2053" y="217"/>
                      <a:pt x="2281" y="537"/>
                    </a:cubicBezTo>
                    <a:cubicBezTo>
                      <a:pt x="2429" y="1130"/>
                      <a:pt x="2076" y="1734"/>
                      <a:pt x="1483" y="190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88C2290B-AA14-473F-8ACE-1EF6751E685A}"/>
                  </a:ext>
                </a:extLst>
              </p:cNvPr>
              <p:cNvSpPr/>
              <p:nvPr/>
            </p:nvSpPr>
            <p:spPr>
              <a:xfrm>
                <a:off x="8230350" y="2933029"/>
                <a:ext cx="2663" cy="3889"/>
              </a:xfrm>
              <a:custGeom>
                <a:avLst/>
                <a:gdLst>
                  <a:gd name="connsiteX0" fmla="*/ 1845 w 2663"/>
                  <a:gd name="connsiteY0" fmla="*/ 3890 h 3889"/>
                  <a:gd name="connsiteX1" fmla="*/ 134 w 2663"/>
                  <a:gd name="connsiteY1" fmla="*/ 2293 h 3889"/>
                  <a:gd name="connsiteX2" fmla="*/ 818 w 2663"/>
                  <a:gd name="connsiteY2" fmla="*/ 12 h 3889"/>
                  <a:gd name="connsiteX3" fmla="*/ 2529 w 2663"/>
                  <a:gd name="connsiteY3" fmla="*/ 1609 h 3889"/>
                  <a:gd name="connsiteX4" fmla="*/ 1845 w 2663"/>
                  <a:gd name="connsiteY4" fmla="*/ 3890 h 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" h="3889">
                    <a:moveTo>
                      <a:pt x="1845" y="3890"/>
                    </a:moveTo>
                    <a:cubicBezTo>
                      <a:pt x="1275" y="3890"/>
                      <a:pt x="476" y="3320"/>
                      <a:pt x="134" y="2293"/>
                    </a:cubicBezTo>
                    <a:cubicBezTo>
                      <a:pt x="-208" y="1267"/>
                      <a:pt x="134" y="126"/>
                      <a:pt x="818" y="12"/>
                    </a:cubicBezTo>
                    <a:cubicBezTo>
                      <a:pt x="1503" y="-102"/>
                      <a:pt x="2187" y="583"/>
                      <a:pt x="2529" y="1609"/>
                    </a:cubicBezTo>
                    <a:cubicBezTo>
                      <a:pt x="2871" y="2635"/>
                      <a:pt x="2529" y="3776"/>
                      <a:pt x="1845" y="389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5E9BFB37-C143-4F30-ADDA-211106FF45A3}"/>
                  </a:ext>
                </a:extLst>
              </p:cNvPr>
              <p:cNvSpPr/>
              <p:nvPr/>
            </p:nvSpPr>
            <p:spPr>
              <a:xfrm>
                <a:off x="8203798" y="2953684"/>
                <a:ext cx="2412" cy="4457"/>
              </a:xfrm>
              <a:custGeom>
                <a:avLst/>
                <a:gdLst>
                  <a:gd name="connsiteX0" fmla="*/ 1026 w 2412"/>
                  <a:gd name="connsiteY0" fmla="*/ 4448 h 4457"/>
                  <a:gd name="connsiteX1" fmla="*/ 0 w 2412"/>
                  <a:gd name="connsiteY1" fmla="*/ 2167 h 4457"/>
                  <a:gd name="connsiteX2" fmla="*/ 1368 w 2412"/>
                  <a:gd name="connsiteY2" fmla="*/ 0 h 4457"/>
                  <a:gd name="connsiteX3" fmla="*/ 2395 w 2412"/>
                  <a:gd name="connsiteY3" fmla="*/ 2395 h 4457"/>
                  <a:gd name="connsiteX4" fmla="*/ 1026 w 2412"/>
                  <a:gd name="connsiteY4" fmla="*/ 4448 h 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2" h="4457">
                    <a:moveTo>
                      <a:pt x="1026" y="4448"/>
                    </a:moveTo>
                    <a:cubicBezTo>
                      <a:pt x="1026" y="4448"/>
                      <a:pt x="0" y="3421"/>
                      <a:pt x="0" y="2167"/>
                    </a:cubicBezTo>
                    <a:cubicBezTo>
                      <a:pt x="0" y="912"/>
                      <a:pt x="684" y="0"/>
                      <a:pt x="1368" y="0"/>
                    </a:cubicBezTo>
                    <a:cubicBezTo>
                      <a:pt x="2053" y="0"/>
                      <a:pt x="2509" y="1141"/>
                      <a:pt x="2395" y="2395"/>
                    </a:cubicBezTo>
                    <a:cubicBezTo>
                      <a:pt x="2281" y="3649"/>
                      <a:pt x="2053" y="4562"/>
                      <a:pt x="1026" y="444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AA58223A-1EA9-4615-BE96-F48D1D1A36DD}"/>
                  </a:ext>
                </a:extLst>
              </p:cNvPr>
              <p:cNvSpPr/>
              <p:nvPr/>
            </p:nvSpPr>
            <p:spPr>
              <a:xfrm>
                <a:off x="8227616" y="2894714"/>
                <a:ext cx="2429" cy="4455"/>
              </a:xfrm>
              <a:custGeom>
                <a:avLst/>
                <a:gdLst>
                  <a:gd name="connsiteX0" fmla="*/ 1044 w 2429"/>
                  <a:gd name="connsiteY0" fmla="*/ 4456 h 4455"/>
                  <a:gd name="connsiteX1" fmla="*/ 17 w 2429"/>
                  <a:gd name="connsiteY1" fmla="*/ 2175 h 4455"/>
                  <a:gd name="connsiteX2" fmla="*/ 1386 w 2429"/>
                  <a:gd name="connsiteY2" fmla="*/ 8 h 4455"/>
                  <a:gd name="connsiteX3" fmla="*/ 2412 w 2429"/>
                  <a:gd name="connsiteY3" fmla="*/ 2289 h 4455"/>
                  <a:gd name="connsiteX4" fmla="*/ 1044 w 2429"/>
                  <a:gd name="connsiteY4" fmla="*/ 4456 h 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4455">
                    <a:moveTo>
                      <a:pt x="1044" y="4456"/>
                    </a:moveTo>
                    <a:cubicBezTo>
                      <a:pt x="360" y="4456"/>
                      <a:pt x="-97" y="3315"/>
                      <a:pt x="17" y="2175"/>
                    </a:cubicBezTo>
                    <a:cubicBezTo>
                      <a:pt x="131" y="1034"/>
                      <a:pt x="702" y="-106"/>
                      <a:pt x="1386" y="8"/>
                    </a:cubicBezTo>
                    <a:cubicBezTo>
                      <a:pt x="2070" y="122"/>
                      <a:pt x="2527" y="1034"/>
                      <a:pt x="2412" y="2289"/>
                    </a:cubicBezTo>
                    <a:cubicBezTo>
                      <a:pt x="2298" y="3543"/>
                      <a:pt x="1842" y="4456"/>
                      <a:pt x="1044" y="445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BE683B32-B403-4C60-8EFE-497AEEA087B1}"/>
                  </a:ext>
                </a:extLst>
              </p:cNvPr>
              <p:cNvSpPr/>
              <p:nvPr/>
            </p:nvSpPr>
            <p:spPr>
              <a:xfrm>
                <a:off x="7917433" y="2895403"/>
                <a:ext cx="90319" cy="128226"/>
              </a:xfrm>
              <a:custGeom>
                <a:avLst/>
                <a:gdLst>
                  <a:gd name="connsiteX0" fmla="*/ 78915 w 90319"/>
                  <a:gd name="connsiteY0" fmla="*/ 2512 h 128226"/>
                  <a:gd name="connsiteX1" fmla="*/ 451 w 90319"/>
                  <a:gd name="connsiteY1" fmla="*/ 66150 h 128226"/>
                  <a:gd name="connsiteX2" fmla="*/ 90320 w 90319"/>
                  <a:gd name="connsiteY2" fmla="*/ 123173 h 128226"/>
                  <a:gd name="connsiteX3" fmla="*/ 78915 w 90319"/>
                  <a:gd name="connsiteY3" fmla="*/ 2512 h 12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9" h="128226">
                    <a:moveTo>
                      <a:pt x="78915" y="2512"/>
                    </a:moveTo>
                    <a:cubicBezTo>
                      <a:pt x="76748" y="1714"/>
                      <a:pt x="-6848" y="-17788"/>
                      <a:pt x="451" y="66150"/>
                    </a:cubicBezTo>
                    <a:cubicBezTo>
                      <a:pt x="7750" y="150088"/>
                      <a:pt x="90434" y="125340"/>
                      <a:pt x="90320" y="123173"/>
                    </a:cubicBezTo>
                    <a:cubicBezTo>
                      <a:pt x="90206" y="121006"/>
                      <a:pt x="78915" y="2512"/>
                      <a:pt x="78915" y="2512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DF96335C-F331-496A-8894-8DF08C2B8D57}"/>
                  </a:ext>
                </a:extLst>
              </p:cNvPr>
              <p:cNvSpPr/>
              <p:nvPr/>
            </p:nvSpPr>
            <p:spPr>
              <a:xfrm>
                <a:off x="7946540" y="2923330"/>
                <a:ext cx="40353" cy="72842"/>
              </a:xfrm>
              <a:custGeom>
                <a:avLst/>
                <a:gdLst>
                  <a:gd name="connsiteX0" fmla="*/ 40228 w 40353"/>
                  <a:gd name="connsiteY0" fmla="*/ 65024 h 72842"/>
                  <a:gd name="connsiteX1" fmla="*/ 36578 w 40353"/>
                  <a:gd name="connsiteY1" fmla="*/ 67533 h 72842"/>
                  <a:gd name="connsiteX2" fmla="*/ 25174 w 40353"/>
                  <a:gd name="connsiteY2" fmla="*/ 68673 h 72842"/>
                  <a:gd name="connsiteX3" fmla="*/ 5558 w 40353"/>
                  <a:gd name="connsiteY3" fmla="*/ 37767 h 72842"/>
                  <a:gd name="connsiteX4" fmla="*/ 8409 w 40353"/>
                  <a:gd name="connsiteY4" fmla="*/ 16440 h 72842"/>
                  <a:gd name="connsiteX5" fmla="*/ 18445 w 40353"/>
                  <a:gd name="connsiteY5" fmla="*/ 4237 h 72842"/>
                  <a:gd name="connsiteX6" fmla="*/ 27455 w 40353"/>
                  <a:gd name="connsiteY6" fmla="*/ 7545 h 72842"/>
                  <a:gd name="connsiteX7" fmla="*/ 28823 w 40353"/>
                  <a:gd name="connsiteY7" fmla="*/ 11650 h 72842"/>
                  <a:gd name="connsiteX8" fmla="*/ 29508 w 40353"/>
                  <a:gd name="connsiteY8" fmla="*/ 6632 h 72842"/>
                  <a:gd name="connsiteX9" fmla="*/ 25744 w 40353"/>
                  <a:gd name="connsiteY9" fmla="*/ 1614 h 72842"/>
                  <a:gd name="connsiteX10" fmla="*/ 17533 w 40353"/>
                  <a:gd name="connsiteY10" fmla="*/ 246 h 72842"/>
                  <a:gd name="connsiteX11" fmla="*/ 3391 w 40353"/>
                  <a:gd name="connsiteY11" fmla="*/ 14615 h 72842"/>
                  <a:gd name="connsiteX12" fmla="*/ 312 w 40353"/>
                  <a:gd name="connsiteY12" fmla="*/ 38337 h 72842"/>
                  <a:gd name="connsiteX13" fmla="*/ 24832 w 40353"/>
                  <a:gd name="connsiteY13" fmla="*/ 72551 h 72842"/>
                  <a:gd name="connsiteX14" fmla="*/ 37947 w 40353"/>
                  <a:gd name="connsiteY14" fmla="*/ 69129 h 72842"/>
                  <a:gd name="connsiteX15" fmla="*/ 40228 w 40353"/>
                  <a:gd name="connsiteY15" fmla="*/ 65024 h 7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53" h="72842">
                    <a:moveTo>
                      <a:pt x="40228" y="65024"/>
                    </a:moveTo>
                    <a:cubicBezTo>
                      <a:pt x="40228" y="65024"/>
                      <a:pt x="38859" y="66164"/>
                      <a:pt x="36578" y="67533"/>
                    </a:cubicBezTo>
                    <a:cubicBezTo>
                      <a:pt x="33077" y="69392"/>
                      <a:pt x="28983" y="69802"/>
                      <a:pt x="25174" y="68673"/>
                    </a:cubicBezTo>
                    <a:cubicBezTo>
                      <a:pt x="13564" y="62629"/>
                      <a:pt x="6082" y="50836"/>
                      <a:pt x="5558" y="37767"/>
                    </a:cubicBezTo>
                    <a:cubicBezTo>
                      <a:pt x="4953" y="30536"/>
                      <a:pt x="5923" y="23260"/>
                      <a:pt x="8409" y="16440"/>
                    </a:cubicBezTo>
                    <a:cubicBezTo>
                      <a:pt x="9595" y="11000"/>
                      <a:pt x="13336" y="6450"/>
                      <a:pt x="18445" y="4237"/>
                    </a:cubicBezTo>
                    <a:cubicBezTo>
                      <a:pt x="21855" y="3085"/>
                      <a:pt x="25607" y="4454"/>
                      <a:pt x="27455" y="7545"/>
                    </a:cubicBezTo>
                    <a:cubicBezTo>
                      <a:pt x="28709" y="9711"/>
                      <a:pt x="28367" y="11536"/>
                      <a:pt x="28823" y="11650"/>
                    </a:cubicBezTo>
                    <a:cubicBezTo>
                      <a:pt x="29279" y="11764"/>
                      <a:pt x="30534" y="10054"/>
                      <a:pt x="29508" y="6632"/>
                    </a:cubicBezTo>
                    <a:cubicBezTo>
                      <a:pt x="28880" y="4568"/>
                      <a:pt x="27546" y="2800"/>
                      <a:pt x="25744" y="1614"/>
                    </a:cubicBezTo>
                    <a:cubicBezTo>
                      <a:pt x="23281" y="143"/>
                      <a:pt x="20350" y="-347"/>
                      <a:pt x="17533" y="246"/>
                    </a:cubicBezTo>
                    <a:cubicBezTo>
                      <a:pt x="10621" y="2207"/>
                      <a:pt x="5250" y="7670"/>
                      <a:pt x="3391" y="14615"/>
                    </a:cubicBezTo>
                    <a:cubicBezTo>
                      <a:pt x="471" y="22165"/>
                      <a:pt x="-589" y="30297"/>
                      <a:pt x="312" y="38337"/>
                    </a:cubicBezTo>
                    <a:cubicBezTo>
                      <a:pt x="2364" y="55216"/>
                      <a:pt x="12401" y="70270"/>
                      <a:pt x="24832" y="72551"/>
                    </a:cubicBezTo>
                    <a:cubicBezTo>
                      <a:pt x="29496" y="73463"/>
                      <a:pt x="34320" y="72209"/>
                      <a:pt x="37947" y="69129"/>
                    </a:cubicBezTo>
                    <a:cubicBezTo>
                      <a:pt x="40342" y="67077"/>
                      <a:pt x="40570" y="65138"/>
                      <a:pt x="40228" y="6502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C80903C0-F04E-4CB8-A345-4CAB612436AE}"/>
                  </a:ext>
                </a:extLst>
              </p:cNvPr>
              <p:cNvSpPr/>
              <p:nvPr/>
            </p:nvSpPr>
            <p:spPr>
              <a:xfrm>
                <a:off x="7965555" y="2677556"/>
                <a:ext cx="382754" cy="259590"/>
              </a:xfrm>
              <a:custGeom>
                <a:avLst/>
                <a:gdLst>
                  <a:gd name="connsiteX0" fmla="*/ 374413 w 382754"/>
                  <a:gd name="connsiteY0" fmla="*/ 47237 h 259590"/>
                  <a:gd name="connsiteX1" fmla="*/ 308609 w 382754"/>
                  <a:gd name="connsiteY1" fmla="*/ 4242 h 259590"/>
                  <a:gd name="connsiteX2" fmla="*/ 228092 w 382754"/>
                  <a:gd name="connsiteY2" fmla="*/ 1505 h 259590"/>
                  <a:gd name="connsiteX3" fmla="*/ 0 w 382754"/>
                  <a:gd name="connsiteY3" fmla="*/ 30586 h 259590"/>
                  <a:gd name="connsiteX4" fmla="*/ 0 w 382754"/>
                  <a:gd name="connsiteY4" fmla="*/ 213060 h 259590"/>
                  <a:gd name="connsiteX5" fmla="*/ 20870 w 382754"/>
                  <a:gd name="connsiteY5" fmla="*/ 241914 h 259590"/>
                  <a:gd name="connsiteX6" fmla="*/ 39232 w 382754"/>
                  <a:gd name="connsiteY6" fmla="*/ 259591 h 259590"/>
                  <a:gd name="connsiteX7" fmla="*/ 85535 w 382754"/>
                  <a:gd name="connsiteY7" fmla="*/ 185347 h 259590"/>
                  <a:gd name="connsiteX8" fmla="*/ 140049 w 382754"/>
                  <a:gd name="connsiteY8" fmla="*/ 143036 h 259590"/>
                  <a:gd name="connsiteX9" fmla="*/ 146549 w 382754"/>
                  <a:gd name="connsiteY9" fmla="*/ 73239 h 259590"/>
                  <a:gd name="connsiteX10" fmla="*/ 190229 w 382754"/>
                  <a:gd name="connsiteY10" fmla="*/ 114752 h 259590"/>
                  <a:gd name="connsiteX11" fmla="*/ 214293 w 382754"/>
                  <a:gd name="connsiteY11" fmla="*/ 117946 h 259590"/>
                  <a:gd name="connsiteX12" fmla="*/ 243773 w 382754"/>
                  <a:gd name="connsiteY12" fmla="*/ 72658 h 259590"/>
                  <a:gd name="connsiteX13" fmla="*/ 240979 w 382754"/>
                  <a:gd name="connsiteY13" fmla="*/ 64344 h 259590"/>
                  <a:gd name="connsiteX14" fmla="*/ 316364 w 382754"/>
                  <a:gd name="connsiteY14" fmla="*/ 113840 h 259590"/>
                  <a:gd name="connsiteX15" fmla="*/ 369509 w 382754"/>
                  <a:gd name="connsiteY15" fmla="*/ 109050 h 259590"/>
                  <a:gd name="connsiteX16" fmla="*/ 374413 w 382754"/>
                  <a:gd name="connsiteY16" fmla="*/ 47237 h 25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2754" h="259590">
                    <a:moveTo>
                      <a:pt x="374413" y="47237"/>
                    </a:moveTo>
                    <a:cubicBezTo>
                      <a:pt x="359234" y="24553"/>
                      <a:pt x="335478" y="9032"/>
                      <a:pt x="308609" y="4242"/>
                    </a:cubicBezTo>
                    <a:cubicBezTo>
                      <a:pt x="282013" y="-263"/>
                      <a:pt x="254927" y="-1187"/>
                      <a:pt x="228092" y="1505"/>
                    </a:cubicBezTo>
                    <a:lnTo>
                      <a:pt x="0" y="30586"/>
                    </a:lnTo>
                    <a:lnTo>
                      <a:pt x="0" y="213060"/>
                    </a:lnTo>
                    <a:lnTo>
                      <a:pt x="20870" y="241914"/>
                    </a:lnTo>
                    <a:lnTo>
                      <a:pt x="39232" y="259591"/>
                    </a:lnTo>
                    <a:cubicBezTo>
                      <a:pt x="62041" y="251265"/>
                      <a:pt x="84850" y="220929"/>
                      <a:pt x="85535" y="185347"/>
                    </a:cubicBezTo>
                    <a:cubicBezTo>
                      <a:pt x="109290" y="180466"/>
                      <a:pt x="129431" y="164841"/>
                      <a:pt x="140049" y="143036"/>
                    </a:cubicBezTo>
                    <a:cubicBezTo>
                      <a:pt x="150267" y="121230"/>
                      <a:pt x="152560" y="96550"/>
                      <a:pt x="146549" y="73239"/>
                    </a:cubicBezTo>
                    <a:cubicBezTo>
                      <a:pt x="154829" y="92456"/>
                      <a:pt x="170613" y="107465"/>
                      <a:pt x="190229" y="114752"/>
                    </a:cubicBezTo>
                    <a:cubicBezTo>
                      <a:pt x="197847" y="117843"/>
                      <a:pt x="206127" y="118949"/>
                      <a:pt x="214293" y="117946"/>
                    </a:cubicBezTo>
                    <a:cubicBezTo>
                      <a:pt x="234935" y="113578"/>
                      <a:pt x="248130" y="93312"/>
                      <a:pt x="243773" y="72658"/>
                    </a:cubicBezTo>
                    <a:cubicBezTo>
                      <a:pt x="243158" y="69795"/>
                      <a:pt x="242222" y="67001"/>
                      <a:pt x="240979" y="64344"/>
                    </a:cubicBezTo>
                    <a:cubicBezTo>
                      <a:pt x="260835" y="87746"/>
                      <a:pt x="286997" y="104933"/>
                      <a:pt x="316364" y="113840"/>
                    </a:cubicBezTo>
                    <a:cubicBezTo>
                      <a:pt x="334155" y="119086"/>
                      <a:pt x="355139" y="120683"/>
                      <a:pt x="369509" y="109050"/>
                    </a:cubicBezTo>
                    <a:cubicBezTo>
                      <a:pt x="386616" y="94566"/>
                      <a:pt x="385932" y="66511"/>
                      <a:pt x="374413" y="472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17914737-87B8-4494-8124-0D0615A1D227}"/>
                  </a:ext>
                </a:extLst>
              </p:cNvPr>
              <p:cNvSpPr/>
              <p:nvPr/>
            </p:nvSpPr>
            <p:spPr>
              <a:xfrm>
                <a:off x="8319897" y="3446819"/>
                <a:ext cx="314292" cy="466790"/>
              </a:xfrm>
              <a:custGeom>
                <a:avLst/>
                <a:gdLst>
                  <a:gd name="connsiteX0" fmla="*/ 235391 w 314292"/>
                  <a:gd name="connsiteY0" fmla="*/ 0 h 466790"/>
                  <a:gd name="connsiteX1" fmla="*/ 300625 w 314292"/>
                  <a:gd name="connsiteY1" fmla="*/ 248392 h 466790"/>
                  <a:gd name="connsiteX2" fmla="*/ 282036 w 314292"/>
                  <a:gd name="connsiteY2" fmla="*/ 402354 h 466790"/>
                  <a:gd name="connsiteX3" fmla="*/ 273824 w 314292"/>
                  <a:gd name="connsiteY3" fmla="*/ 406916 h 466790"/>
                  <a:gd name="connsiteX4" fmla="*/ 17563 w 314292"/>
                  <a:gd name="connsiteY4" fmla="*/ 466790 h 466790"/>
                  <a:gd name="connsiteX5" fmla="*/ 0 w 314292"/>
                  <a:gd name="connsiteY5" fmla="*/ 363122 h 466790"/>
                  <a:gd name="connsiteX6" fmla="*/ 139136 w 314292"/>
                  <a:gd name="connsiteY6" fmla="*/ 266982 h 466790"/>
                  <a:gd name="connsiteX7" fmla="*/ 104922 w 314292"/>
                  <a:gd name="connsiteY7" fmla="*/ 134346 h 466790"/>
                  <a:gd name="connsiteX8" fmla="*/ 105607 w 314292"/>
                  <a:gd name="connsiteY8" fmla="*/ 44820 h 46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292" h="466790">
                    <a:moveTo>
                      <a:pt x="235391" y="0"/>
                    </a:moveTo>
                    <a:cubicBezTo>
                      <a:pt x="235391" y="0"/>
                      <a:pt x="292414" y="193878"/>
                      <a:pt x="300625" y="248392"/>
                    </a:cubicBezTo>
                    <a:cubicBezTo>
                      <a:pt x="308837" y="302906"/>
                      <a:pt x="334839" y="368597"/>
                      <a:pt x="282036" y="402354"/>
                    </a:cubicBezTo>
                    <a:cubicBezTo>
                      <a:pt x="279401" y="404054"/>
                      <a:pt x="276664" y="405582"/>
                      <a:pt x="273824" y="406916"/>
                    </a:cubicBezTo>
                    <a:cubicBezTo>
                      <a:pt x="209160" y="438849"/>
                      <a:pt x="17563" y="466790"/>
                      <a:pt x="17563" y="466790"/>
                    </a:cubicBezTo>
                    <a:lnTo>
                      <a:pt x="0" y="363122"/>
                    </a:lnTo>
                    <a:lnTo>
                      <a:pt x="139136" y="266982"/>
                    </a:lnTo>
                    <a:lnTo>
                      <a:pt x="104922" y="134346"/>
                    </a:lnTo>
                    <a:lnTo>
                      <a:pt x="105607" y="4482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C824438E-ABE7-46B4-8518-7EC46D00F970}"/>
                  </a:ext>
                </a:extLst>
              </p:cNvPr>
              <p:cNvSpPr/>
              <p:nvPr/>
            </p:nvSpPr>
            <p:spPr>
              <a:xfrm>
                <a:off x="8162009" y="3795115"/>
                <a:ext cx="243401" cy="275057"/>
              </a:xfrm>
              <a:custGeom>
                <a:avLst/>
                <a:gdLst>
                  <a:gd name="connsiteX0" fmla="*/ 174880 w 243401"/>
                  <a:gd name="connsiteY0" fmla="*/ 0 h 275057"/>
                  <a:gd name="connsiteX1" fmla="*/ 106452 w 243401"/>
                  <a:gd name="connsiteY1" fmla="*/ 40144 h 275057"/>
                  <a:gd name="connsiteX2" fmla="*/ 89345 w 243401"/>
                  <a:gd name="connsiteY2" fmla="*/ 47557 h 275057"/>
                  <a:gd name="connsiteX3" fmla="*/ 11680 w 243401"/>
                  <a:gd name="connsiteY3" fmla="*/ 72419 h 275057"/>
                  <a:gd name="connsiteX4" fmla="*/ 21146 w 243401"/>
                  <a:gd name="connsiteY4" fmla="*/ 97965 h 275057"/>
                  <a:gd name="connsiteX5" fmla="*/ 55360 w 243401"/>
                  <a:gd name="connsiteY5" fmla="*/ 97965 h 275057"/>
                  <a:gd name="connsiteX6" fmla="*/ 21944 w 243401"/>
                  <a:gd name="connsiteY6" fmla="*/ 150541 h 275057"/>
                  <a:gd name="connsiteX7" fmla="*/ 20233 w 243401"/>
                  <a:gd name="connsiteY7" fmla="*/ 159664 h 275057"/>
                  <a:gd name="connsiteX8" fmla="*/ 36086 w 243401"/>
                  <a:gd name="connsiteY8" fmla="*/ 245085 h 275057"/>
                  <a:gd name="connsiteX9" fmla="*/ 50570 w 243401"/>
                  <a:gd name="connsiteY9" fmla="*/ 258086 h 275057"/>
                  <a:gd name="connsiteX10" fmla="*/ 58325 w 243401"/>
                  <a:gd name="connsiteY10" fmla="*/ 251928 h 275057"/>
                  <a:gd name="connsiteX11" fmla="*/ 60720 w 243401"/>
                  <a:gd name="connsiteY11" fmla="*/ 263332 h 275057"/>
                  <a:gd name="connsiteX12" fmla="*/ 78933 w 243401"/>
                  <a:gd name="connsiteY12" fmla="*/ 274657 h 275057"/>
                  <a:gd name="connsiteX13" fmla="*/ 90600 w 243401"/>
                  <a:gd name="connsiteY13" fmla="*/ 258542 h 275057"/>
                  <a:gd name="connsiteX14" fmla="*/ 90600 w 243401"/>
                  <a:gd name="connsiteY14" fmla="*/ 257744 h 275057"/>
                  <a:gd name="connsiteX15" fmla="*/ 118313 w 243401"/>
                  <a:gd name="connsiteY15" fmla="*/ 255577 h 275057"/>
                  <a:gd name="connsiteX16" fmla="*/ 144544 w 243401"/>
                  <a:gd name="connsiteY16" fmla="*/ 249761 h 275057"/>
                  <a:gd name="connsiteX17" fmla="*/ 147281 w 243401"/>
                  <a:gd name="connsiteY17" fmla="*/ 173122 h 275057"/>
                  <a:gd name="connsiteX18" fmla="*/ 242851 w 243401"/>
                  <a:gd name="connsiteY18" fmla="*/ 60444 h 27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3401" h="275057">
                    <a:moveTo>
                      <a:pt x="174880" y="0"/>
                    </a:moveTo>
                    <a:cubicBezTo>
                      <a:pt x="174880" y="0"/>
                      <a:pt x="123445" y="30222"/>
                      <a:pt x="106452" y="40144"/>
                    </a:cubicBezTo>
                    <a:cubicBezTo>
                      <a:pt x="101092" y="43452"/>
                      <a:pt x="95048" y="44592"/>
                      <a:pt x="89345" y="47557"/>
                    </a:cubicBezTo>
                    <a:cubicBezTo>
                      <a:pt x="65133" y="60376"/>
                      <a:pt x="38834" y="68793"/>
                      <a:pt x="11680" y="72419"/>
                    </a:cubicBezTo>
                    <a:cubicBezTo>
                      <a:pt x="-8164" y="71849"/>
                      <a:pt x="-1207" y="95228"/>
                      <a:pt x="21146" y="97965"/>
                    </a:cubicBezTo>
                    <a:cubicBezTo>
                      <a:pt x="32471" y="99881"/>
                      <a:pt x="44035" y="99881"/>
                      <a:pt x="55360" y="97965"/>
                    </a:cubicBezTo>
                    <a:lnTo>
                      <a:pt x="21944" y="150541"/>
                    </a:lnTo>
                    <a:cubicBezTo>
                      <a:pt x="20199" y="153232"/>
                      <a:pt x="19583" y="156517"/>
                      <a:pt x="20233" y="159664"/>
                    </a:cubicBezTo>
                    <a:lnTo>
                      <a:pt x="36086" y="245085"/>
                    </a:lnTo>
                    <a:cubicBezTo>
                      <a:pt x="36896" y="252475"/>
                      <a:pt x="43134" y="258075"/>
                      <a:pt x="50570" y="258086"/>
                    </a:cubicBezTo>
                    <a:cubicBezTo>
                      <a:pt x="54345" y="258314"/>
                      <a:pt x="57686" y="255657"/>
                      <a:pt x="58325" y="251928"/>
                    </a:cubicBezTo>
                    <a:lnTo>
                      <a:pt x="60720" y="263332"/>
                    </a:lnTo>
                    <a:cubicBezTo>
                      <a:pt x="62624" y="271486"/>
                      <a:pt x="70779" y="276562"/>
                      <a:pt x="78933" y="274657"/>
                    </a:cubicBezTo>
                    <a:cubicBezTo>
                      <a:pt x="86300" y="272946"/>
                      <a:pt x="91273" y="266069"/>
                      <a:pt x="90600" y="258542"/>
                    </a:cubicBezTo>
                    <a:lnTo>
                      <a:pt x="90600" y="257744"/>
                    </a:lnTo>
                    <a:cubicBezTo>
                      <a:pt x="99153" y="267096"/>
                      <a:pt x="108391" y="267096"/>
                      <a:pt x="118313" y="255577"/>
                    </a:cubicBezTo>
                    <a:cubicBezTo>
                      <a:pt x="118313" y="255577"/>
                      <a:pt x="138157" y="269034"/>
                      <a:pt x="144544" y="249761"/>
                    </a:cubicBezTo>
                    <a:cubicBezTo>
                      <a:pt x="149790" y="233680"/>
                      <a:pt x="147281" y="173122"/>
                      <a:pt x="147281" y="173122"/>
                    </a:cubicBezTo>
                    <a:cubicBezTo>
                      <a:pt x="147281" y="173122"/>
                      <a:pt x="251861" y="80288"/>
                      <a:pt x="242851" y="6044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FC8F8FD5-CFF8-4A5F-AD75-D964D6F24FDA}"/>
                  </a:ext>
                </a:extLst>
              </p:cNvPr>
              <p:cNvSpPr/>
              <p:nvPr/>
            </p:nvSpPr>
            <p:spPr>
              <a:xfrm>
                <a:off x="8210643" y="3915314"/>
                <a:ext cx="30706" cy="132641"/>
              </a:xfrm>
              <a:custGeom>
                <a:avLst/>
                <a:gdLst>
                  <a:gd name="connsiteX0" fmla="*/ 30562 w 30706"/>
                  <a:gd name="connsiteY0" fmla="*/ 6 h 132641"/>
                  <a:gd name="connsiteX1" fmla="*/ 20868 w 30706"/>
                  <a:gd name="connsiteY1" fmla="*/ 18481 h 132641"/>
                  <a:gd name="connsiteX2" fmla="*/ 8779 w 30706"/>
                  <a:gd name="connsiteY2" fmla="*/ 36614 h 132641"/>
                  <a:gd name="connsiteX3" fmla="*/ 6612 w 30706"/>
                  <a:gd name="connsiteY3" fmla="*/ 62275 h 132641"/>
                  <a:gd name="connsiteX4" fmla="*/ 10946 w 30706"/>
                  <a:gd name="connsiteY4" fmla="*/ 132641 h 132641"/>
                  <a:gd name="connsiteX5" fmla="*/ 682 w 30706"/>
                  <a:gd name="connsiteY5" fmla="*/ 62845 h 132641"/>
                  <a:gd name="connsiteX6" fmla="*/ 4445 w 30706"/>
                  <a:gd name="connsiteY6" fmla="*/ 34561 h 132641"/>
                  <a:gd name="connsiteX7" fmla="*/ 18245 w 30706"/>
                  <a:gd name="connsiteY7" fmla="*/ 16200 h 132641"/>
                  <a:gd name="connsiteX8" fmla="*/ 30562 w 30706"/>
                  <a:gd name="connsiteY8" fmla="*/ 6 h 13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6" h="132641">
                    <a:moveTo>
                      <a:pt x="30562" y="6"/>
                    </a:moveTo>
                    <a:cubicBezTo>
                      <a:pt x="31360" y="6"/>
                      <a:pt x="28965" y="8331"/>
                      <a:pt x="20868" y="18481"/>
                    </a:cubicBezTo>
                    <a:cubicBezTo>
                      <a:pt x="16215" y="24092"/>
                      <a:pt x="12166" y="30159"/>
                      <a:pt x="8779" y="36614"/>
                    </a:cubicBezTo>
                    <a:cubicBezTo>
                      <a:pt x="5608" y="44780"/>
                      <a:pt x="4856" y="53687"/>
                      <a:pt x="6612" y="62275"/>
                    </a:cubicBezTo>
                    <a:cubicBezTo>
                      <a:pt x="9988" y="85574"/>
                      <a:pt x="11436" y="109102"/>
                      <a:pt x="10946" y="132641"/>
                    </a:cubicBezTo>
                    <a:cubicBezTo>
                      <a:pt x="5506" y="109718"/>
                      <a:pt x="2073" y="86361"/>
                      <a:pt x="682" y="62845"/>
                    </a:cubicBezTo>
                    <a:cubicBezTo>
                      <a:pt x="-949" y="53254"/>
                      <a:pt x="362" y="43388"/>
                      <a:pt x="4445" y="34561"/>
                    </a:cubicBezTo>
                    <a:cubicBezTo>
                      <a:pt x="8186" y="27844"/>
                      <a:pt x="12828" y="21663"/>
                      <a:pt x="18245" y="16200"/>
                    </a:cubicBezTo>
                    <a:cubicBezTo>
                      <a:pt x="26342" y="6620"/>
                      <a:pt x="29421" y="-223"/>
                      <a:pt x="30562" y="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B2BD25FE-E78B-4EFD-9C71-35D8D420E6D4}"/>
                  </a:ext>
                </a:extLst>
              </p:cNvPr>
              <p:cNvSpPr/>
              <p:nvPr/>
            </p:nvSpPr>
            <p:spPr>
              <a:xfrm>
                <a:off x="8243369" y="3927213"/>
                <a:ext cx="26284" cy="125874"/>
              </a:xfrm>
              <a:custGeom>
                <a:avLst/>
                <a:gdLst>
                  <a:gd name="connsiteX0" fmla="*/ 26233 w 26284"/>
                  <a:gd name="connsiteY0" fmla="*/ 82 h 125874"/>
                  <a:gd name="connsiteX1" fmla="*/ 14828 w 26284"/>
                  <a:gd name="connsiteY1" fmla="*/ 15592 h 125874"/>
                  <a:gd name="connsiteX2" fmla="*/ 6047 w 26284"/>
                  <a:gd name="connsiteY2" fmla="*/ 59842 h 125874"/>
                  <a:gd name="connsiteX3" fmla="*/ 9924 w 26284"/>
                  <a:gd name="connsiteY3" fmla="*/ 125874 h 125874"/>
                  <a:gd name="connsiteX4" fmla="*/ 116 w 26284"/>
                  <a:gd name="connsiteY4" fmla="*/ 59842 h 125874"/>
                  <a:gd name="connsiteX5" fmla="*/ 11521 w 26284"/>
                  <a:gd name="connsiteY5" fmla="*/ 13539 h 125874"/>
                  <a:gd name="connsiteX6" fmla="*/ 26233 w 26284"/>
                  <a:gd name="connsiteY6" fmla="*/ 82 h 12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84" h="125874">
                    <a:moveTo>
                      <a:pt x="26233" y="82"/>
                    </a:moveTo>
                    <a:cubicBezTo>
                      <a:pt x="26917" y="766"/>
                      <a:pt x="20759" y="5328"/>
                      <a:pt x="14828" y="15592"/>
                    </a:cubicBezTo>
                    <a:cubicBezTo>
                      <a:pt x="8248" y="29380"/>
                      <a:pt x="5225" y="44594"/>
                      <a:pt x="6047" y="59842"/>
                    </a:cubicBezTo>
                    <a:cubicBezTo>
                      <a:pt x="6047" y="96222"/>
                      <a:pt x="11635" y="125532"/>
                      <a:pt x="9924" y="125874"/>
                    </a:cubicBezTo>
                    <a:cubicBezTo>
                      <a:pt x="2637" y="104651"/>
                      <a:pt x="-682" y="82263"/>
                      <a:pt x="116" y="59842"/>
                    </a:cubicBezTo>
                    <a:cubicBezTo>
                      <a:pt x="-716" y="43624"/>
                      <a:pt x="3252" y="27521"/>
                      <a:pt x="11521" y="13539"/>
                    </a:cubicBezTo>
                    <a:cubicBezTo>
                      <a:pt x="18592" y="2933"/>
                      <a:pt x="26005" y="-602"/>
                      <a:pt x="26233" y="8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1F911D07-EAAD-4B91-A632-EA066618A352}"/>
                  </a:ext>
                </a:extLst>
              </p:cNvPr>
              <p:cNvSpPr/>
              <p:nvPr/>
            </p:nvSpPr>
            <p:spPr>
              <a:xfrm>
                <a:off x="8217430" y="3852978"/>
                <a:ext cx="41916" cy="41349"/>
              </a:xfrm>
              <a:custGeom>
                <a:avLst/>
                <a:gdLst>
                  <a:gd name="connsiteX0" fmla="*/ 41794 w 41916"/>
                  <a:gd name="connsiteY0" fmla="*/ 72 h 41349"/>
                  <a:gd name="connsiteX1" fmla="*/ 22863 w 41916"/>
                  <a:gd name="connsiteY1" fmla="*/ 22881 h 41349"/>
                  <a:gd name="connsiteX2" fmla="*/ 54 w 41916"/>
                  <a:gd name="connsiteY2" fmla="*/ 41243 h 41349"/>
                  <a:gd name="connsiteX3" fmla="*/ 19099 w 41916"/>
                  <a:gd name="connsiteY3" fmla="*/ 18433 h 41349"/>
                  <a:gd name="connsiteX4" fmla="*/ 41794 w 41916"/>
                  <a:gd name="connsiteY4" fmla="*/ 72 h 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6" h="41349">
                    <a:moveTo>
                      <a:pt x="41794" y="72"/>
                    </a:moveTo>
                    <a:cubicBezTo>
                      <a:pt x="43049" y="1212"/>
                      <a:pt x="34495" y="11476"/>
                      <a:pt x="22863" y="22881"/>
                    </a:cubicBezTo>
                    <a:cubicBezTo>
                      <a:pt x="11230" y="34286"/>
                      <a:pt x="852" y="42383"/>
                      <a:pt x="54" y="41243"/>
                    </a:cubicBezTo>
                    <a:cubicBezTo>
                      <a:pt x="-745" y="40102"/>
                      <a:pt x="7466" y="29838"/>
                      <a:pt x="19099" y="18433"/>
                    </a:cubicBezTo>
                    <a:cubicBezTo>
                      <a:pt x="30732" y="7029"/>
                      <a:pt x="40654" y="-840"/>
                      <a:pt x="41794" y="7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E59F46FE-43AE-4310-BCE9-7F5312BAE401}"/>
                  </a:ext>
                </a:extLst>
              </p:cNvPr>
              <p:cNvSpPr/>
              <p:nvPr/>
            </p:nvSpPr>
            <p:spPr>
              <a:xfrm>
                <a:off x="8271090" y="3964340"/>
                <a:ext cx="10030" cy="85667"/>
              </a:xfrm>
              <a:custGeom>
                <a:avLst/>
                <a:gdLst>
                  <a:gd name="connsiteX0" fmla="*/ 10031 w 10030"/>
                  <a:gd name="connsiteY0" fmla="*/ 19 h 85667"/>
                  <a:gd name="connsiteX1" fmla="*/ 6039 w 10030"/>
                  <a:gd name="connsiteY1" fmla="*/ 42559 h 85667"/>
                  <a:gd name="connsiteX2" fmla="*/ 8890 w 10030"/>
                  <a:gd name="connsiteY2" fmla="*/ 85668 h 85667"/>
                  <a:gd name="connsiteX3" fmla="*/ 108 w 10030"/>
                  <a:gd name="connsiteY3" fmla="*/ 42672 h 85667"/>
                  <a:gd name="connsiteX4" fmla="*/ 3986 w 10030"/>
                  <a:gd name="connsiteY4" fmla="*/ 11538 h 85667"/>
                  <a:gd name="connsiteX5" fmla="*/ 10031 w 10030"/>
                  <a:gd name="connsiteY5" fmla="*/ 19 h 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0" h="85667">
                    <a:moveTo>
                      <a:pt x="10031" y="19"/>
                    </a:moveTo>
                    <a:cubicBezTo>
                      <a:pt x="7419" y="14047"/>
                      <a:pt x="6084" y="28291"/>
                      <a:pt x="6039" y="42559"/>
                    </a:cubicBezTo>
                    <a:cubicBezTo>
                      <a:pt x="7293" y="66052"/>
                      <a:pt x="10829" y="85440"/>
                      <a:pt x="8890" y="85668"/>
                    </a:cubicBezTo>
                    <a:cubicBezTo>
                      <a:pt x="3097" y="72073"/>
                      <a:pt x="108" y="57453"/>
                      <a:pt x="108" y="42672"/>
                    </a:cubicBezTo>
                    <a:cubicBezTo>
                      <a:pt x="-405" y="32146"/>
                      <a:pt x="907" y="21620"/>
                      <a:pt x="3986" y="11538"/>
                    </a:cubicBezTo>
                    <a:cubicBezTo>
                      <a:pt x="6495" y="3897"/>
                      <a:pt x="9346" y="-323"/>
                      <a:pt x="10031" y="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86A5D82A-F66E-4034-9284-D1121098874C}"/>
                  </a:ext>
                </a:extLst>
              </p:cNvPr>
              <p:cNvSpPr/>
              <p:nvPr/>
            </p:nvSpPr>
            <p:spPr>
              <a:xfrm>
                <a:off x="8456752" y="3713798"/>
                <a:ext cx="76332" cy="60218"/>
              </a:xfrm>
              <a:custGeom>
                <a:avLst/>
                <a:gdLst>
                  <a:gd name="connsiteX0" fmla="*/ 76297 w 76332"/>
                  <a:gd name="connsiteY0" fmla="*/ 60219 h 60218"/>
                  <a:gd name="connsiteX1" fmla="*/ 0 w 76332"/>
                  <a:gd name="connsiteY1" fmla="*/ 1485 h 60218"/>
                  <a:gd name="connsiteX2" fmla="*/ 15510 w 76332"/>
                  <a:gd name="connsiteY2" fmla="*/ 801 h 60218"/>
                  <a:gd name="connsiteX3" fmla="*/ 49724 w 76332"/>
                  <a:gd name="connsiteY3" fmla="*/ 15171 h 60218"/>
                  <a:gd name="connsiteX4" fmla="*/ 72533 w 76332"/>
                  <a:gd name="connsiteY4" fmla="*/ 44822 h 60218"/>
                  <a:gd name="connsiteX5" fmla="*/ 76297 w 76332"/>
                  <a:gd name="connsiteY5" fmla="*/ 60219 h 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2" h="60218">
                    <a:moveTo>
                      <a:pt x="76297" y="60219"/>
                    </a:moveTo>
                    <a:cubicBezTo>
                      <a:pt x="64105" y="27727"/>
                      <a:pt x="34533" y="4952"/>
                      <a:pt x="0" y="1485"/>
                    </a:cubicBezTo>
                    <a:cubicBezTo>
                      <a:pt x="4995" y="-225"/>
                      <a:pt x="10378" y="-465"/>
                      <a:pt x="15510" y="801"/>
                    </a:cubicBezTo>
                    <a:cubicBezTo>
                      <a:pt x="27964" y="2557"/>
                      <a:pt x="39756" y="7507"/>
                      <a:pt x="49724" y="15171"/>
                    </a:cubicBezTo>
                    <a:cubicBezTo>
                      <a:pt x="59714" y="22960"/>
                      <a:pt x="67572" y="33167"/>
                      <a:pt x="72533" y="44822"/>
                    </a:cubicBezTo>
                    <a:cubicBezTo>
                      <a:pt x="75270" y="49476"/>
                      <a:pt x="76571" y="54824"/>
                      <a:pt x="76297" y="602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2C3ACE2B-816B-48B8-8812-3BC5F7C5637F}"/>
                  </a:ext>
                </a:extLst>
              </p:cNvPr>
              <p:cNvSpPr/>
              <p:nvPr/>
            </p:nvSpPr>
            <p:spPr>
              <a:xfrm>
                <a:off x="7973767" y="3828987"/>
                <a:ext cx="545254" cy="226837"/>
              </a:xfrm>
              <a:custGeom>
                <a:avLst/>
                <a:gdLst>
                  <a:gd name="connsiteX0" fmla="*/ 0 w 545254"/>
                  <a:gd name="connsiteY0" fmla="*/ 0 h 226837"/>
                  <a:gd name="connsiteX1" fmla="*/ 7527 w 545254"/>
                  <a:gd name="connsiteY1" fmla="*/ 46759 h 226837"/>
                  <a:gd name="connsiteX2" fmla="*/ 540692 w 545254"/>
                  <a:gd name="connsiteY2" fmla="*/ 226837 h 226837"/>
                  <a:gd name="connsiteX3" fmla="*/ 545254 w 545254"/>
                  <a:gd name="connsiteY3" fmla="*/ 204484 h 226837"/>
                  <a:gd name="connsiteX4" fmla="*/ 404863 w 545254"/>
                  <a:gd name="connsiteY4" fmla="*/ 153278 h 226837"/>
                  <a:gd name="connsiteX5" fmla="*/ 467246 w 545254"/>
                  <a:gd name="connsiteY5" fmla="*/ 120661 h 226837"/>
                  <a:gd name="connsiteX6" fmla="*/ 462343 w 545254"/>
                  <a:gd name="connsiteY6" fmla="*/ 99790 h 226837"/>
                  <a:gd name="connsiteX7" fmla="*/ 377606 w 545254"/>
                  <a:gd name="connsiteY7" fmla="*/ 125907 h 226837"/>
                  <a:gd name="connsiteX8" fmla="*/ 0 w 545254"/>
                  <a:gd name="connsiteY8" fmla="*/ 0 h 22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254" h="226837">
                    <a:moveTo>
                      <a:pt x="0" y="0"/>
                    </a:moveTo>
                    <a:lnTo>
                      <a:pt x="7527" y="46759"/>
                    </a:lnTo>
                    <a:lnTo>
                      <a:pt x="540692" y="226837"/>
                    </a:lnTo>
                    <a:lnTo>
                      <a:pt x="545254" y="204484"/>
                    </a:lnTo>
                    <a:lnTo>
                      <a:pt x="404863" y="153278"/>
                    </a:lnTo>
                    <a:lnTo>
                      <a:pt x="467246" y="120661"/>
                    </a:lnTo>
                    <a:lnTo>
                      <a:pt x="462343" y="99790"/>
                    </a:lnTo>
                    <a:lnTo>
                      <a:pt x="377606" y="125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788F0A30-E5B7-46E1-87A1-1BF2A4E5AAB8}"/>
                  </a:ext>
                </a:extLst>
              </p:cNvPr>
              <p:cNvSpPr/>
              <p:nvPr/>
            </p:nvSpPr>
            <p:spPr>
              <a:xfrm>
                <a:off x="8420674" y="3971202"/>
                <a:ext cx="173973" cy="162743"/>
              </a:xfrm>
              <a:custGeom>
                <a:avLst/>
                <a:gdLst>
                  <a:gd name="connsiteX0" fmla="*/ 49535 w 173973"/>
                  <a:gd name="connsiteY0" fmla="*/ 0 h 162743"/>
                  <a:gd name="connsiteX1" fmla="*/ 1179 w 173973"/>
                  <a:gd name="connsiteY1" fmla="*/ 104124 h 162743"/>
                  <a:gd name="connsiteX2" fmla="*/ 122638 w 173973"/>
                  <a:gd name="connsiteY2" fmla="*/ 162744 h 162743"/>
                  <a:gd name="connsiteX3" fmla="*/ 171564 w 173973"/>
                  <a:gd name="connsiteY3" fmla="*/ 55426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73" h="162743">
                    <a:moveTo>
                      <a:pt x="49535" y="0"/>
                    </a:moveTo>
                    <a:cubicBezTo>
                      <a:pt x="47140" y="4334"/>
                      <a:pt x="-8743" y="35696"/>
                      <a:pt x="1179" y="104124"/>
                    </a:cubicBezTo>
                    <a:lnTo>
                      <a:pt x="122638" y="162744"/>
                    </a:lnTo>
                    <a:cubicBezTo>
                      <a:pt x="122638" y="162744"/>
                      <a:pt x="187074" y="94316"/>
                      <a:pt x="171564" y="55426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61FC9698-EDB4-448B-AACF-2ACB3BB427A6}"/>
                  </a:ext>
                </a:extLst>
              </p:cNvPr>
              <p:cNvSpPr/>
              <p:nvPr/>
            </p:nvSpPr>
            <p:spPr>
              <a:xfrm>
                <a:off x="8418274" y="3971088"/>
                <a:ext cx="178516" cy="165708"/>
              </a:xfrm>
              <a:custGeom>
                <a:avLst/>
                <a:gdLst>
                  <a:gd name="connsiteX0" fmla="*/ 51935 w 178516"/>
                  <a:gd name="connsiteY0" fmla="*/ 114 h 165708"/>
                  <a:gd name="connsiteX1" fmla="*/ 60489 w 178516"/>
                  <a:gd name="connsiteY1" fmla="*/ 3307 h 165708"/>
                  <a:gd name="connsiteX2" fmla="*/ 85351 w 178516"/>
                  <a:gd name="connsiteY2" fmla="*/ 13800 h 165708"/>
                  <a:gd name="connsiteX3" fmla="*/ 175105 w 178516"/>
                  <a:gd name="connsiteY3" fmla="*/ 53145 h 165708"/>
                  <a:gd name="connsiteX4" fmla="*/ 176017 w 178516"/>
                  <a:gd name="connsiteY4" fmla="*/ 53145 h 165708"/>
                  <a:gd name="connsiteX5" fmla="*/ 176017 w 178516"/>
                  <a:gd name="connsiteY5" fmla="*/ 54172 h 165708"/>
                  <a:gd name="connsiteX6" fmla="*/ 176702 w 178516"/>
                  <a:gd name="connsiteY6" fmla="*/ 83254 h 165708"/>
                  <a:gd name="connsiteX7" fmla="*/ 165297 w 178516"/>
                  <a:gd name="connsiteY7" fmla="*/ 111651 h 165708"/>
                  <a:gd name="connsiteX8" fmla="*/ 127092 w 178516"/>
                  <a:gd name="connsiteY8" fmla="*/ 164112 h 165708"/>
                  <a:gd name="connsiteX9" fmla="*/ 127092 w 178516"/>
                  <a:gd name="connsiteY9" fmla="*/ 164112 h 165708"/>
                  <a:gd name="connsiteX10" fmla="*/ 125609 w 178516"/>
                  <a:gd name="connsiteY10" fmla="*/ 165709 h 165708"/>
                  <a:gd name="connsiteX11" fmla="*/ 123670 w 178516"/>
                  <a:gd name="connsiteY11" fmla="*/ 164797 h 165708"/>
                  <a:gd name="connsiteX12" fmla="*/ 2325 w 178516"/>
                  <a:gd name="connsiteY12" fmla="*/ 105835 h 165708"/>
                  <a:gd name="connsiteX13" fmla="*/ 1071 w 178516"/>
                  <a:gd name="connsiteY13" fmla="*/ 105835 h 165708"/>
                  <a:gd name="connsiteX14" fmla="*/ 1071 w 178516"/>
                  <a:gd name="connsiteY14" fmla="*/ 104466 h 165708"/>
                  <a:gd name="connsiteX15" fmla="*/ 6317 w 178516"/>
                  <a:gd name="connsiteY15" fmla="*/ 54514 h 165708"/>
                  <a:gd name="connsiteX16" fmla="*/ 26503 w 178516"/>
                  <a:gd name="connsiteY16" fmla="*/ 21669 h 165708"/>
                  <a:gd name="connsiteX17" fmla="*/ 44865 w 178516"/>
                  <a:gd name="connsiteY17" fmla="*/ 5018 h 165708"/>
                  <a:gd name="connsiteX18" fmla="*/ 51935 w 178516"/>
                  <a:gd name="connsiteY18" fmla="*/ 0 h 165708"/>
                  <a:gd name="connsiteX19" fmla="*/ 29126 w 178516"/>
                  <a:gd name="connsiteY19" fmla="*/ 23493 h 165708"/>
                  <a:gd name="connsiteX20" fmla="*/ 10537 w 178516"/>
                  <a:gd name="connsiteY20" fmla="*/ 55882 h 165708"/>
                  <a:gd name="connsiteX21" fmla="*/ 6317 w 178516"/>
                  <a:gd name="connsiteY21" fmla="*/ 103782 h 165708"/>
                  <a:gd name="connsiteX22" fmla="*/ 4948 w 178516"/>
                  <a:gd name="connsiteY22" fmla="*/ 101843 h 165708"/>
                  <a:gd name="connsiteX23" fmla="*/ 126750 w 178516"/>
                  <a:gd name="connsiteY23" fmla="*/ 160007 h 165708"/>
                  <a:gd name="connsiteX24" fmla="*/ 123214 w 178516"/>
                  <a:gd name="connsiteY24" fmla="*/ 160691 h 165708"/>
                  <a:gd name="connsiteX25" fmla="*/ 123214 w 178516"/>
                  <a:gd name="connsiteY25" fmla="*/ 160691 h 165708"/>
                  <a:gd name="connsiteX26" fmla="*/ 160621 w 178516"/>
                  <a:gd name="connsiteY26" fmla="*/ 109484 h 165708"/>
                  <a:gd name="connsiteX27" fmla="*/ 172026 w 178516"/>
                  <a:gd name="connsiteY27" fmla="*/ 56795 h 165708"/>
                  <a:gd name="connsiteX28" fmla="*/ 173394 w 178516"/>
                  <a:gd name="connsiteY28" fmla="*/ 58164 h 165708"/>
                  <a:gd name="connsiteX29" fmla="*/ 86263 w 178516"/>
                  <a:gd name="connsiteY29" fmla="*/ 17107 h 165708"/>
                  <a:gd name="connsiteX30" fmla="*/ 61287 w 178516"/>
                  <a:gd name="connsiteY30" fmla="*/ 4790 h 165708"/>
                  <a:gd name="connsiteX31" fmla="*/ 51935 w 178516"/>
                  <a:gd name="connsiteY31" fmla="*/ 114 h 16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8516" h="165708">
                    <a:moveTo>
                      <a:pt x="51935" y="114"/>
                    </a:moveTo>
                    <a:cubicBezTo>
                      <a:pt x="54901" y="833"/>
                      <a:pt x="57775" y="1904"/>
                      <a:pt x="60489" y="3307"/>
                    </a:cubicBezTo>
                    <a:lnTo>
                      <a:pt x="85351" y="13800"/>
                    </a:lnTo>
                    <a:cubicBezTo>
                      <a:pt x="106906" y="23038"/>
                      <a:pt x="137926" y="36609"/>
                      <a:pt x="175105" y="53145"/>
                    </a:cubicBezTo>
                    <a:lnTo>
                      <a:pt x="176017" y="53145"/>
                    </a:lnTo>
                    <a:lnTo>
                      <a:pt x="176017" y="54172"/>
                    </a:lnTo>
                    <a:cubicBezTo>
                      <a:pt x="179097" y="63592"/>
                      <a:pt x="179336" y="73708"/>
                      <a:pt x="176702" y="83254"/>
                    </a:cubicBezTo>
                    <a:cubicBezTo>
                      <a:pt x="174147" y="93176"/>
                      <a:pt x="170315" y="102721"/>
                      <a:pt x="165297" y="111651"/>
                    </a:cubicBezTo>
                    <a:cubicBezTo>
                      <a:pt x="154668" y="130571"/>
                      <a:pt x="141838" y="148180"/>
                      <a:pt x="127092" y="164112"/>
                    </a:cubicBezTo>
                    <a:lnTo>
                      <a:pt x="127092" y="164112"/>
                    </a:lnTo>
                    <a:lnTo>
                      <a:pt x="125609" y="165709"/>
                    </a:lnTo>
                    <a:lnTo>
                      <a:pt x="123670" y="164797"/>
                    </a:lnTo>
                    <a:lnTo>
                      <a:pt x="2325" y="105835"/>
                    </a:lnTo>
                    <a:lnTo>
                      <a:pt x="1071" y="105835"/>
                    </a:lnTo>
                    <a:lnTo>
                      <a:pt x="1071" y="104466"/>
                    </a:lnTo>
                    <a:cubicBezTo>
                      <a:pt x="-1393" y="87644"/>
                      <a:pt x="409" y="70458"/>
                      <a:pt x="6317" y="54514"/>
                    </a:cubicBezTo>
                    <a:cubicBezTo>
                      <a:pt x="10913" y="42391"/>
                      <a:pt x="17756" y="31249"/>
                      <a:pt x="26503" y="21669"/>
                    </a:cubicBezTo>
                    <a:cubicBezTo>
                      <a:pt x="32057" y="15522"/>
                      <a:pt x="38204" y="9945"/>
                      <a:pt x="44865" y="5018"/>
                    </a:cubicBezTo>
                    <a:cubicBezTo>
                      <a:pt x="47100" y="3182"/>
                      <a:pt x="49461" y="1506"/>
                      <a:pt x="51935" y="0"/>
                    </a:cubicBezTo>
                    <a:cubicBezTo>
                      <a:pt x="52848" y="1026"/>
                      <a:pt x="42356" y="7641"/>
                      <a:pt x="29126" y="23493"/>
                    </a:cubicBezTo>
                    <a:cubicBezTo>
                      <a:pt x="21006" y="33062"/>
                      <a:pt x="14699" y="44045"/>
                      <a:pt x="10537" y="55882"/>
                    </a:cubicBezTo>
                    <a:cubicBezTo>
                      <a:pt x="5234" y="71267"/>
                      <a:pt x="3785" y="87713"/>
                      <a:pt x="6317" y="103782"/>
                    </a:cubicBezTo>
                    <a:lnTo>
                      <a:pt x="4948" y="101843"/>
                    </a:lnTo>
                    <a:lnTo>
                      <a:pt x="126750" y="160007"/>
                    </a:lnTo>
                    <a:lnTo>
                      <a:pt x="123214" y="160691"/>
                    </a:lnTo>
                    <a:lnTo>
                      <a:pt x="123214" y="160691"/>
                    </a:lnTo>
                    <a:cubicBezTo>
                      <a:pt x="137652" y="145158"/>
                      <a:pt x="150209" y="127971"/>
                      <a:pt x="160621" y="109484"/>
                    </a:cubicBezTo>
                    <a:cubicBezTo>
                      <a:pt x="170315" y="92149"/>
                      <a:pt x="177044" y="72647"/>
                      <a:pt x="172026" y="56795"/>
                    </a:cubicBezTo>
                    <a:lnTo>
                      <a:pt x="173394" y="58164"/>
                    </a:lnTo>
                    <a:cubicBezTo>
                      <a:pt x="137470" y="41627"/>
                      <a:pt x="107476" y="27371"/>
                      <a:pt x="86263" y="17107"/>
                    </a:cubicBezTo>
                    <a:lnTo>
                      <a:pt x="61287" y="4790"/>
                    </a:lnTo>
                    <a:cubicBezTo>
                      <a:pt x="58071" y="3444"/>
                      <a:pt x="54946" y="1882"/>
                      <a:pt x="51935" y="1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7A57B883-53D8-40BA-BAAA-2FB7C530DE9A}"/>
                  </a:ext>
                </a:extLst>
              </p:cNvPr>
              <p:cNvSpPr/>
              <p:nvPr/>
            </p:nvSpPr>
            <p:spPr>
              <a:xfrm>
                <a:off x="8529954" y="4024461"/>
                <a:ext cx="40882" cy="102869"/>
              </a:xfrm>
              <a:custGeom>
                <a:avLst/>
                <a:gdLst>
                  <a:gd name="connsiteX0" fmla="*/ 40843 w 40882"/>
                  <a:gd name="connsiteY0" fmla="*/ 0 h 102869"/>
                  <a:gd name="connsiteX1" fmla="*/ 28526 w 40882"/>
                  <a:gd name="connsiteY1" fmla="*/ 11975 h 102869"/>
                  <a:gd name="connsiteX2" fmla="*/ 7314 w 40882"/>
                  <a:gd name="connsiteY2" fmla="*/ 86219 h 102869"/>
                  <a:gd name="connsiteX3" fmla="*/ 11533 w 40882"/>
                  <a:gd name="connsiteY3" fmla="*/ 102870 h 102869"/>
                  <a:gd name="connsiteX4" fmla="*/ 3322 w 40882"/>
                  <a:gd name="connsiteY4" fmla="*/ 87245 h 102869"/>
                  <a:gd name="connsiteX5" fmla="*/ 26131 w 40882"/>
                  <a:gd name="connsiteY5" fmla="*/ 8896 h 102869"/>
                  <a:gd name="connsiteX6" fmla="*/ 40843 w 40882"/>
                  <a:gd name="connsiteY6" fmla="*/ 0 h 1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82" h="102869">
                    <a:moveTo>
                      <a:pt x="40843" y="0"/>
                    </a:moveTo>
                    <a:cubicBezTo>
                      <a:pt x="41414" y="913"/>
                      <a:pt x="35711" y="4448"/>
                      <a:pt x="28526" y="11975"/>
                    </a:cubicBezTo>
                    <a:cubicBezTo>
                      <a:pt x="9298" y="31511"/>
                      <a:pt x="1304" y="59475"/>
                      <a:pt x="7314" y="86219"/>
                    </a:cubicBezTo>
                    <a:cubicBezTo>
                      <a:pt x="9013" y="91693"/>
                      <a:pt x="10427" y="97247"/>
                      <a:pt x="11533" y="102870"/>
                    </a:cubicBezTo>
                    <a:cubicBezTo>
                      <a:pt x="7382" y="98536"/>
                      <a:pt x="4542" y="93119"/>
                      <a:pt x="3322" y="87245"/>
                    </a:cubicBezTo>
                    <a:cubicBezTo>
                      <a:pt x="-5459" y="58916"/>
                      <a:pt x="3516" y="28090"/>
                      <a:pt x="26131" y="8896"/>
                    </a:cubicBezTo>
                    <a:cubicBezTo>
                      <a:pt x="30146" y="4665"/>
                      <a:pt x="35232" y="1585"/>
                      <a:pt x="408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E90550B4-5A0B-4511-8FF5-8F7000655495}"/>
                  </a:ext>
                </a:extLst>
              </p:cNvPr>
              <p:cNvSpPr/>
              <p:nvPr/>
            </p:nvSpPr>
            <p:spPr>
              <a:xfrm>
                <a:off x="7593346" y="3510114"/>
                <a:ext cx="607263" cy="471405"/>
              </a:xfrm>
              <a:custGeom>
                <a:avLst/>
                <a:gdLst>
                  <a:gd name="connsiteX0" fmla="*/ 606689 w 607263"/>
                  <a:gd name="connsiteY0" fmla="*/ 412504 h 471405"/>
                  <a:gd name="connsiteX1" fmla="*/ 539858 w 607263"/>
                  <a:gd name="connsiteY1" fmla="*/ 366087 h 471405"/>
                  <a:gd name="connsiteX2" fmla="*/ 530620 w 607263"/>
                  <a:gd name="connsiteY2" fmla="*/ 331874 h 471405"/>
                  <a:gd name="connsiteX3" fmla="*/ 445998 w 607263"/>
                  <a:gd name="connsiteY3" fmla="*/ 286940 h 471405"/>
                  <a:gd name="connsiteX4" fmla="*/ 289070 w 607263"/>
                  <a:gd name="connsiteY4" fmla="*/ 240409 h 471405"/>
                  <a:gd name="connsiteX5" fmla="*/ 289070 w 607263"/>
                  <a:gd name="connsiteY5" fmla="*/ 240409 h 471405"/>
                  <a:gd name="connsiteX6" fmla="*/ 184490 w 607263"/>
                  <a:gd name="connsiteY6" fmla="*/ 188974 h 471405"/>
                  <a:gd name="connsiteX7" fmla="*/ 237294 w 607263"/>
                  <a:gd name="connsiteY7" fmla="*/ 44478 h 471405"/>
                  <a:gd name="connsiteX8" fmla="*/ 66225 w 607263"/>
                  <a:gd name="connsiteY8" fmla="*/ 0 h 471405"/>
                  <a:gd name="connsiteX9" fmla="*/ 6693 w 607263"/>
                  <a:gd name="connsiteY9" fmla="*/ 271886 h 471405"/>
                  <a:gd name="connsiteX10" fmla="*/ 243338 w 607263"/>
                  <a:gd name="connsiteY10" fmla="*/ 368483 h 471405"/>
                  <a:gd name="connsiteX11" fmla="*/ 243338 w 607263"/>
                  <a:gd name="connsiteY11" fmla="*/ 368483 h 471405"/>
                  <a:gd name="connsiteX12" fmla="*/ 287246 w 607263"/>
                  <a:gd name="connsiteY12" fmla="*/ 379887 h 471405"/>
                  <a:gd name="connsiteX13" fmla="*/ 287246 w 607263"/>
                  <a:gd name="connsiteY13" fmla="*/ 378975 h 471405"/>
                  <a:gd name="connsiteX14" fmla="*/ 312336 w 607263"/>
                  <a:gd name="connsiteY14" fmla="*/ 384905 h 471405"/>
                  <a:gd name="connsiteX15" fmla="*/ 332408 w 607263"/>
                  <a:gd name="connsiteY15" fmla="*/ 425506 h 471405"/>
                  <a:gd name="connsiteX16" fmla="*/ 428549 w 607263"/>
                  <a:gd name="connsiteY16" fmla="*/ 471124 h 471405"/>
                  <a:gd name="connsiteX17" fmla="*/ 501538 w 607263"/>
                  <a:gd name="connsiteY17" fmla="*/ 443753 h 471405"/>
                  <a:gd name="connsiteX18" fmla="*/ 527084 w 607263"/>
                  <a:gd name="connsiteY18" fmla="*/ 419917 h 471405"/>
                  <a:gd name="connsiteX19" fmla="*/ 584792 w 607263"/>
                  <a:gd name="connsiteY19" fmla="*/ 431322 h 471405"/>
                  <a:gd name="connsiteX20" fmla="*/ 606689 w 607263"/>
                  <a:gd name="connsiteY20" fmla="*/ 412504 h 47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7263" h="471405">
                    <a:moveTo>
                      <a:pt x="606689" y="412504"/>
                    </a:moveTo>
                    <a:cubicBezTo>
                      <a:pt x="603609" y="404293"/>
                      <a:pt x="539858" y="366087"/>
                      <a:pt x="539858" y="366087"/>
                    </a:cubicBezTo>
                    <a:cubicBezTo>
                      <a:pt x="539436" y="354124"/>
                      <a:pt x="536276" y="342423"/>
                      <a:pt x="530620" y="331874"/>
                    </a:cubicBezTo>
                    <a:cubicBezTo>
                      <a:pt x="522523" y="321154"/>
                      <a:pt x="447480" y="287966"/>
                      <a:pt x="445998" y="286940"/>
                    </a:cubicBezTo>
                    <a:cubicBezTo>
                      <a:pt x="444515" y="285913"/>
                      <a:pt x="289070" y="240409"/>
                      <a:pt x="289070" y="240409"/>
                    </a:cubicBezTo>
                    <a:lnTo>
                      <a:pt x="289070" y="240409"/>
                    </a:lnTo>
                    <a:lnTo>
                      <a:pt x="184490" y="188974"/>
                    </a:lnTo>
                    <a:lnTo>
                      <a:pt x="237294" y="44478"/>
                    </a:lnTo>
                    <a:lnTo>
                      <a:pt x="66225" y="0"/>
                    </a:lnTo>
                    <a:cubicBezTo>
                      <a:pt x="66225" y="0"/>
                      <a:pt x="-25012" y="223530"/>
                      <a:pt x="6693" y="271886"/>
                    </a:cubicBezTo>
                    <a:cubicBezTo>
                      <a:pt x="30300" y="307354"/>
                      <a:pt x="170463" y="348980"/>
                      <a:pt x="243338" y="368483"/>
                    </a:cubicBezTo>
                    <a:lnTo>
                      <a:pt x="243338" y="368483"/>
                    </a:lnTo>
                    <a:cubicBezTo>
                      <a:pt x="269683" y="375553"/>
                      <a:pt x="287246" y="379887"/>
                      <a:pt x="287246" y="379887"/>
                    </a:cubicBezTo>
                    <a:lnTo>
                      <a:pt x="287246" y="378975"/>
                    </a:lnTo>
                    <a:lnTo>
                      <a:pt x="312336" y="384905"/>
                    </a:lnTo>
                    <a:lnTo>
                      <a:pt x="332408" y="425506"/>
                    </a:lnTo>
                    <a:cubicBezTo>
                      <a:pt x="332408" y="425506"/>
                      <a:pt x="416688" y="467589"/>
                      <a:pt x="428549" y="471124"/>
                    </a:cubicBezTo>
                    <a:cubicBezTo>
                      <a:pt x="440409" y="474659"/>
                      <a:pt x="501538" y="443753"/>
                      <a:pt x="501538" y="443753"/>
                    </a:cubicBezTo>
                    <a:cubicBezTo>
                      <a:pt x="501538" y="443753"/>
                      <a:pt x="532217" y="440902"/>
                      <a:pt x="527084" y="419917"/>
                    </a:cubicBezTo>
                    <a:cubicBezTo>
                      <a:pt x="527084" y="419917"/>
                      <a:pt x="569395" y="437822"/>
                      <a:pt x="584792" y="431322"/>
                    </a:cubicBezTo>
                    <a:cubicBezTo>
                      <a:pt x="600188" y="424821"/>
                      <a:pt x="609768" y="420716"/>
                      <a:pt x="606689" y="41250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7" name="图形 4">
              <a:extLst>
                <a:ext uri="{FF2B5EF4-FFF2-40B4-BE49-F238E27FC236}">
                  <a16:creationId xmlns:a16="http://schemas.microsoft.com/office/drawing/2014/main" id="{FED600E6-F9C1-46F4-B5D0-72F0522E0D43}"/>
                </a:ext>
              </a:extLst>
            </p:cNvPr>
            <p:cNvGrpSpPr/>
            <p:nvPr/>
          </p:nvGrpSpPr>
          <p:grpSpPr>
            <a:xfrm>
              <a:off x="6793619" y="4029473"/>
              <a:ext cx="1162478" cy="1854251"/>
              <a:chOff x="6793619" y="4029473"/>
              <a:chExt cx="1162478" cy="1854251"/>
            </a:xfrm>
          </p:grpSpPr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A6E1630B-3FC6-47AD-A66E-6126B31D1A5C}"/>
                  </a:ext>
                </a:extLst>
              </p:cNvPr>
              <p:cNvSpPr/>
              <p:nvPr/>
            </p:nvSpPr>
            <p:spPr>
              <a:xfrm>
                <a:off x="6868596" y="5562445"/>
                <a:ext cx="1087501" cy="321278"/>
              </a:xfrm>
              <a:custGeom>
                <a:avLst/>
                <a:gdLst>
                  <a:gd name="connsiteX0" fmla="*/ 1030813 w 1087501"/>
                  <a:gd name="connsiteY0" fmla="*/ 129711 h 321278"/>
                  <a:gd name="connsiteX1" fmla="*/ 205918 w 1087501"/>
                  <a:gd name="connsiteY1" fmla="*/ 19999 h 321278"/>
                  <a:gd name="connsiteX2" fmla="*/ 112629 w 1087501"/>
                  <a:gd name="connsiteY2" fmla="*/ 42808 h 321278"/>
                  <a:gd name="connsiteX3" fmla="*/ 36218 w 1087501"/>
                  <a:gd name="connsiteY3" fmla="*/ 48510 h 321278"/>
                  <a:gd name="connsiteX4" fmla="*/ 2004 w 1087501"/>
                  <a:gd name="connsiteY4" fmla="*/ 110095 h 321278"/>
                  <a:gd name="connsiteX5" fmla="*/ 59027 w 1087501"/>
                  <a:gd name="connsiteY5" fmla="*/ 151722 h 321278"/>
                  <a:gd name="connsiteX6" fmla="*/ 239676 w 1087501"/>
                  <a:gd name="connsiteY6" fmla="*/ 211140 h 321278"/>
                  <a:gd name="connsiteX7" fmla="*/ 182653 w 1087501"/>
                  <a:gd name="connsiteY7" fmla="*/ 241818 h 321278"/>
                  <a:gd name="connsiteX8" fmla="*/ 172617 w 1087501"/>
                  <a:gd name="connsiteY8" fmla="*/ 301008 h 321278"/>
                  <a:gd name="connsiteX9" fmla="*/ 240246 w 1087501"/>
                  <a:gd name="connsiteY9" fmla="*/ 320852 h 321278"/>
                  <a:gd name="connsiteX10" fmla="*/ 748663 w 1087501"/>
                  <a:gd name="connsiteY10" fmla="*/ 292797 h 321278"/>
                  <a:gd name="connsiteX11" fmla="*/ 1028190 w 1087501"/>
                  <a:gd name="connsiteY11" fmla="*/ 249801 h 321278"/>
                  <a:gd name="connsiteX12" fmla="*/ 1087494 w 1087501"/>
                  <a:gd name="connsiteY12" fmla="*/ 191638 h 321278"/>
                  <a:gd name="connsiteX13" fmla="*/ 1030813 w 1087501"/>
                  <a:gd name="connsiteY13" fmla="*/ 129711 h 32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7501" h="321278">
                    <a:moveTo>
                      <a:pt x="1030813" y="129711"/>
                    </a:moveTo>
                    <a:cubicBezTo>
                      <a:pt x="773286" y="10499"/>
                      <a:pt x="485650" y="-27764"/>
                      <a:pt x="205918" y="19999"/>
                    </a:cubicBezTo>
                    <a:lnTo>
                      <a:pt x="112629" y="42808"/>
                    </a:lnTo>
                    <a:cubicBezTo>
                      <a:pt x="86854" y="40527"/>
                      <a:pt x="59939" y="38360"/>
                      <a:pt x="36218" y="48510"/>
                    </a:cubicBezTo>
                    <a:cubicBezTo>
                      <a:pt x="12496" y="58660"/>
                      <a:pt x="-6321" y="85461"/>
                      <a:pt x="2004" y="110095"/>
                    </a:cubicBezTo>
                    <a:cubicBezTo>
                      <a:pt x="10329" y="134729"/>
                      <a:pt x="36218" y="144309"/>
                      <a:pt x="59027" y="151722"/>
                    </a:cubicBezTo>
                    <a:lnTo>
                      <a:pt x="239676" y="211140"/>
                    </a:lnTo>
                    <a:cubicBezTo>
                      <a:pt x="218577" y="216888"/>
                      <a:pt x="199072" y="227380"/>
                      <a:pt x="182653" y="241818"/>
                    </a:cubicBezTo>
                    <a:cubicBezTo>
                      <a:pt x="167599" y="257443"/>
                      <a:pt x="160528" y="283103"/>
                      <a:pt x="172617" y="301008"/>
                    </a:cubicBezTo>
                    <a:cubicBezTo>
                      <a:pt x="186416" y="321422"/>
                      <a:pt x="215612" y="322221"/>
                      <a:pt x="240246" y="320852"/>
                    </a:cubicBezTo>
                    <a:lnTo>
                      <a:pt x="748663" y="292797"/>
                    </a:lnTo>
                    <a:cubicBezTo>
                      <a:pt x="843207" y="287665"/>
                      <a:pt x="939234" y="282077"/>
                      <a:pt x="1028190" y="249801"/>
                    </a:cubicBezTo>
                    <a:cubicBezTo>
                      <a:pt x="1055903" y="239651"/>
                      <a:pt x="1086924" y="221062"/>
                      <a:pt x="1087494" y="191638"/>
                    </a:cubicBezTo>
                    <a:cubicBezTo>
                      <a:pt x="1088064" y="162214"/>
                      <a:pt x="1057956" y="142370"/>
                      <a:pt x="1030813" y="129711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0B34E134-73C2-4354-99F5-FE1157FBDD35}"/>
                  </a:ext>
                </a:extLst>
              </p:cNvPr>
              <p:cNvSpPr/>
              <p:nvPr/>
            </p:nvSpPr>
            <p:spPr>
              <a:xfrm>
                <a:off x="6793847" y="5341807"/>
                <a:ext cx="442612" cy="327768"/>
              </a:xfrm>
              <a:custGeom>
                <a:avLst/>
                <a:gdLst>
                  <a:gd name="connsiteX0" fmla="*/ 442613 w 442612"/>
                  <a:gd name="connsiteY0" fmla="*/ 86903 h 327768"/>
                  <a:gd name="connsiteX1" fmla="*/ 300739 w 442612"/>
                  <a:gd name="connsiteY1" fmla="*/ 327768 h 327768"/>
                  <a:gd name="connsiteX2" fmla="*/ 0 w 442612"/>
                  <a:gd name="connsiteY2" fmla="*/ 152594 h 327768"/>
                  <a:gd name="connsiteX3" fmla="*/ 207792 w 442612"/>
                  <a:gd name="connsiteY3" fmla="*/ 158068 h 327768"/>
                  <a:gd name="connsiteX4" fmla="*/ 292642 w 442612"/>
                  <a:gd name="connsiteY4" fmla="*/ 0 h 32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612" h="327768">
                    <a:moveTo>
                      <a:pt x="442613" y="86903"/>
                    </a:moveTo>
                    <a:lnTo>
                      <a:pt x="300739" y="327768"/>
                    </a:lnTo>
                    <a:lnTo>
                      <a:pt x="0" y="152594"/>
                    </a:lnTo>
                    <a:cubicBezTo>
                      <a:pt x="18590" y="124881"/>
                      <a:pt x="207792" y="158068"/>
                      <a:pt x="207792" y="158068"/>
                    </a:cubicBezTo>
                    <a:lnTo>
                      <a:pt x="292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8FA14D84-2B1F-4BAB-91A2-09B66BCF6846}"/>
                  </a:ext>
                </a:extLst>
              </p:cNvPr>
              <p:cNvSpPr/>
              <p:nvPr/>
            </p:nvSpPr>
            <p:spPr>
              <a:xfrm>
                <a:off x="7079651" y="5536459"/>
                <a:ext cx="26211" cy="27070"/>
              </a:xfrm>
              <a:custGeom>
                <a:avLst/>
                <a:gdLst>
                  <a:gd name="connsiteX0" fmla="*/ 22577 w 26211"/>
                  <a:gd name="connsiteY0" fmla="*/ 4358 h 27070"/>
                  <a:gd name="connsiteX1" fmla="*/ 22577 w 26211"/>
                  <a:gd name="connsiteY1" fmla="*/ 23290 h 27070"/>
                  <a:gd name="connsiteX2" fmla="*/ 3873 w 26211"/>
                  <a:gd name="connsiteY2" fmla="*/ 23290 h 27070"/>
                  <a:gd name="connsiteX3" fmla="*/ 3873 w 26211"/>
                  <a:gd name="connsiteY3" fmla="*/ 3218 h 27070"/>
                  <a:gd name="connsiteX4" fmla="*/ 23489 w 26211"/>
                  <a:gd name="connsiteY4" fmla="*/ 4928 h 27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1" h="27070">
                    <a:moveTo>
                      <a:pt x="22577" y="4358"/>
                    </a:moveTo>
                    <a:cubicBezTo>
                      <a:pt x="27424" y="9741"/>
                      <a:pt x="27424" y="17907"/>
                      <a:pt x="22577" y="23290"/>
                    </a:cubicBezTo>
                    <a:cubicBezTo>
                      <a:pt x="17361" y="28331"/>
                      <a:pt x="9088" y="28331"/>
                      <a:pt x="3873" y="23290"/>
                    </a:cubicBezTo>
                    <a:cubicBezTo>
                      <a:pt x="-1291" y="17599"/>
                      <a:pt x="-1291" y="8909"/>
                      <a:pt x="3873" y="3218"/>
                    </a:cubicBezTo>
                    <a:cubicBezTo>
                      <a:pt x="9781" y="-1663"/>
                      <a:pt x="18517" y="-911"/>
                      <a:pt x="23489" y="492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93C480EC-9688-487C-889E-2AB6AF8023C6}"/>
                  </a:ext>
                </a:extLst>
              </p:cNvPr>
              <p:cNvSpPr/>
              <p:nvPr/>
            </p:nvSpPr>
            <p:spPr>
              <a:xfrm>
                <a:off x="6793619" y="5485568"/>
                <a:ext cx="314310" cy="184007"/>
              </a:xfrm>
              <a:custGeom>
                <a:avLst/>
                <a:gdLst>
                  <a:gd name="connsiteX0" fmla="*/ 300967 w 314310"/>
                  <a:gd name="connsiteY0" fmla="*/ 184007 h 184007"/>
                  <a:gd name="connsiteX1" fmla="*/ 314311 w 314310"/>
                  <a:gd name="connsiteY1" fmla="*/ 159145 h 184007"/>
                  <a:gd name="connsiteX2" fmla="*/ 20870 w 314310"/>
                  <a:gd name="connsiteY2" fmla="*/ 165 h 184007"/>
                  <a:gd name="connsiteX3" fmla="*/ 0 w 314310"/>
                  <a:gd name="connsiteY3" fmla="*/ 8490 h 18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10" h="184007">
                    <a:moveTo>
                      <a:pt x="300967" y="184007"/>
                    </a:moveTo>
                    <a:lnTo>
                      <a:pt x="314311" y="159145"/>
                    </a:lnTo>
                    <a:lnTo>
                      <a:pt x="20870" y="165"/>
                    </a:lnTo>
                    <a:cubicBezTo>
                      <a:pt x="20870" y="165"/>
                      <a:pt x="3992" y="-1888"/>
                      <a:pt x="0" y="8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4D1D6015-1636-4D5D-9CF8-8AE1C191F596}"/>
                  </a:ext>
                </a:extLst>
              </p:cNvPr>
              <p:cNvSpPr/>
              <p:nvPr/>
            </p:nvSpPr>
            <p:spPr>
              <a:xfrm>
                <a:off x="6997584" y="5494763"/>
                <a:ext cx="19254" cy="33282"/>
              </a:xfrm>
              <a:custGeom>
                <a:avLst/>
                <a:gdLst>
                  <a:gd name="connsiteX0" fmla="*/ 63 w 19254"/>
                  <a:gd name="connsiteY0" fmla="*/ 322 h 33282"/>
                  <a:gd name="connsiteX1" fmla="*/ 10669 w 19254"/>
                  <a:gd name="connsiteY1" fmla="*/ 15718 h 33282"/>
                  <a:gd name="connsiteX2" fmla="*/ 17056 w 19254"/>
                  <a:gd name="connsiteY2" fmla="*/ 33281 h 33282"/>
                  <a:gd name="connsiteX3" fmla="*/ 15915 w 19254"/>
                  <a:gd name="connsiteY3" fmla="*/ 13095 h 33282"/>
                  <a:gd name="connsiteX4" fmla="*/ 63 w 19254"/>
                  <a:gd name="connsiteY4" fmla="*/ 322 h 3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4" h="33282">
                    <a:moveTo>
                      <a:pt x="63" y="322"/>
                    </a:moveTo>
                    <a:cubicBezTo>
                      <a:pt x="-735" y="1919"/>
                      <a:pt x="6222" y="6823"/>
                      <a:pt x="10669" y="15718"/>
                    </a:cubicBezTo>
                    <a:cubicBezTo>
                      <a:pt x="15117" y="24614"/>
                      <a:pt x="15345" y="33167"/>
                      <a:pt x="17056" y="33281"/>
                    </a:cubicBezTo>
                    <a:cubicBezTo>
                      <a:pt x="18767" y="33395"/>
                      <a:pt x="21504" y="23815"/>
                      <a:pt x="15915" y="13095"/>
                    </a:cubicBezTo>
                    <a:cubicBezTo>
                      <a:pt x="10327" y="2375"/>
                      <a:pt x="519" y="-1161"/>
                      <a:pt x="63" y="3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B0AA24BF-CFC4-4916-AAEC-9EF0172B33D3}"/>
                  </a:ext>
                </a:extLst>
              </p:cNvPr>
              <p:cNvSpPr/>
              <p:nvPr/>
            </p:nvSpPr>
            <p:spPr>
              <a:xfrm>
                <a:off x="6958359" y="5489525"/>
                <a:ext cx="11480" cy="34128"/>
              </a:xfrm>
              <a:custGeom>
                <a:avLst/>
                <a:gdLst>
                  <a:gd name="connsiteX0" fmla="*/ 171 w 11480"/>
                  <a:gd name="connsiteY0" fmla="*/ 200 h 34128"/>
                  <a:gd name="connsiteX1" fmla="*/ 5189 w 11480"/>
                  <a:gd name="connsiteY1" fmla="*/ 16851 h 34128"/>
                  <a:gd name="connsiteX2" fmla="*/ 5759 w 11480"/>
                  <a:gd name="connsiteY2" fmla="*/ 34072 h 34128"/>
                  <a:gd name="connsiteX3" fmla="*/ 11119 w 11480"/>
                  <a:gd name="connsiteY3" fmla="*/ 15824 h 34128"/>
                  <a:gd name="connsiteX4" fmla="*/ 171 w 11480"/>
                  <a:gd name="connsiteY4" fmla="*/ 200 h 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0" h="34128">
                    <a:moveTo>
                      <a:pt x="171" y="200"/>
                    </a:moveTo>
                    <a:cubicBezTo>
                      <a:pt x="-970" y="1455"/>
                      <a:pt x="3934" y="7727"/>
                      <a:pt x="5189" y="16851"/>
                    </a:cubicBezTo>
                    <a:cubicBezTo>
                      <a:pt x="6443" y="25975"/>
                      <a:pt x="4162" y="33273"/>
                      <a:pt x="5759" y="34072"/>
                    </a:cubicBezTo>
                    <a:cubicBezTo>
                      <a:pt x="7356" y="34870"/>
                      <a:pt x="12944" y="27115"/>
                      <a:pt x="11119" y="15824"/>
                    </a:cubicBezTo>
                    <a:cubicBezTo>
                      <a:pt x="9294" y="4534"/>
                      <a:pt x="969" y="-1168"/>
                      <a:pt x="171" y="2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FE2B07BD-F0D5-48D0-9F69-ABC931B43942}"/>
                  </a:ext>
                </a:extLst>
              </p:cNvPr>
              <p:cNvSpPr/>
              <p:nvPr/>
            </p:nvSpPr>
            <p:spPr>
              <a:xfrm>
                <a:off x="6918311" y="5485217"/>
                <a:ext cx="8738" cy="32103"/>
              </a:xfrm>
              <a:custGeom>
                <a:avLst/>
                <a:gdLst>
                  <a:gd name="connsiteX0" fmla="*/ 303 w 8738"/>
                  <a:gd name="connsiteY0" fmla="*/ 31992 h 32103"/>
                  <a:gd name="connsiteX1" fmla="*/ 8628 w 8738"/>
                  <a:gd name="connsiteY1" fmla="*/ 16710 h 32103"/>
                  <a:gd name="connsiteX2" fmla="*/ 3268 w 8738"/>
                  <a:gd name="connsiteY2" fmla="*/ 60 h 32103"/>
                  <a:gd name="connsiteX3" fmla="*/ 3268 w 8738"/>
                  <a:gd name="connsiteY3" fmla="*/ 16140 h 32103"/>
                  <a:gd name="connsiteX4" fmla="*/ 303 w 8738"/>
                  <a:gd name="connsiteY4" fmla="*/ 31992 h 3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8" h="32103">
                    <a:moveTo>
                      <a:pt x="303" y="31992"/>
                    </a:moveTo>
                    <a:cubicBezTo>
                      <a:pt x="1443" y="33019"/>
                      <a:pt x="7716" y="26860"/>
                      <a:pt x="8628" y="16710"/>
                    </a:cubicBezTo>
                    <a:cubicBezTo>
                      <a:pt x="9540" y="6560"/>
                      <a:pt x="4522" y="-739"/>
                      <a:pt x="3268" y="60"/>
                    </a:cubicBezTo>
                    <a:cubicBezTo>
                      <a:pt x="2013" y="858"/>
                      <a:pt x="3268" y="7701"/>
                      <a:pt x="3268" y="16140"/>
                    </a:cubicBezTo>
                    <a:cubicBezTo>
                      <a:pt x="3268" y="24580"/>
                      <a:pt x="-1180" y="30852"/>
                      <a:pt x="303" y="319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FA703D33-6F5C-49D2-9EA1-55BB9F4A9498}"/>
                  </a:ext>
                </a:extLst>
              </p:cNvPr>
              <p:cNvSpPr/>
              <p:nvPr/>
            </p:nvSpPr>
            <p:spPr>
              <a:xfrm>
                <a:off x="7021026" y="5460512"/>
                <a:ext cx="30454" cy="21115"/>
              </a:xfrm>
              <a:custGeom>
                <a:avLst/>
                <a:gdLst>
                  <a:gd name="connsiteX0" fmla="*/ 1 w 30454"/>
                  <a:gd name="connsiteY0" fmla="*/ 701 h 21115"/>
                  <a:gd name="connsiteX1" fmla="*/ 15739 w 30454"/>
                  <a:gd name="connsiteY1" fmla="*/ 9710 h 21115"/>
                  <a:gd name="connsiteX2" fmla="*/ 30109 w 30454"/>
                  <a:gd name="connsiteY2" fmla="*/ 21115 h 21115"/>
                  <a:gd name="connsiteX3" fmla="*/ 18705 w 30454"/>
                  <a:gd name="connsiteY3" fmla="*/ 5149 h 21115"/>
                  <a:gd name="connsiteX4" fmla="*/ 1 w 30454"/>
                  <a:gd name="connsiteY4" fmla="*/ 701 h 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4" h="21115">
                    <a:moveTo>
                      <a:pt x="1" y="701"/>
                    </a:moveTo>
                    <a:cubicBezTo>
                      <a:pt x="1" y="2411"/>
                      <a:pt x="7756" y="4350"/>
                      <a:pt x="15739" y="9710"/>
                    </a:cubicBezTo>
                    <a:cubicBezTo>
                      <a:pt x="23723" y="15071"/>
                      <a:pt x="28627" y="21115"/>
                      <a:pt x="30109" y="21115"/>
                    </a:cubicBezTo>
                    <a:cubicBezTo>
                      <a:pt x="31592" y="21115"/>
                      <a:pt x="28398" y="11421"/>
                      <a:pt x="18705" y="5149"/>
                    </a:cubicBezTo>
                    <a:cubicBezTo>
                      <a:pt x="9011" y="-1124"/>
                      <a:pt x="-113" y="-326"/>
                      <a:pt x="1" y="7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FE38675E-08CF-45E5-B467-D5500CF18289}"/>
                  </a:ext>
                </a:extLst>
              </p:cNvPr>
              <p:cNvSpPr/>
              <p:nvPr/>
            </p:nvSpPr>
            <p:spPr>
              <a:xfrm>
                <a:off x="7048740" y="5422285"/>
                <a:ext cx="57144" cy="20746"/>
              </a:xfrm>
              <a:custGeom>
                <a:avLst/>
                <a:gdLst>
                  <a:gd name="connsiteX0" fmla="*/ 228 w 57144"/>
                  <a:gd name="connsiteY0" fmla="*/ 7451 h 20746"/>
                  <a:gd name="connsiteX1" fmla="*/ 15396 w 57144"/>
                  <a:gd name="connsiteY1" fmla="*/ 16233 h 20746"/>
                  <a:gd name="connsiteX2" fmla="*/ 33872 w 57144"/>
                  <a:gd name="connsiteY2" fmla="*/ 20567 h 20746"/>
                  <a:gd name="connsiteX3" fmla="*/ 45276 w 57144"/>
                  <a:gd name="connsiteY3" fmla="*/ 20567 h 20746"/>
                  <a:gd name="connsiteX4" fmla="*/ 51891 w 57144"/>
                  <a:gd name="connsiteY4" fmla="*/ 19654 h 20746"/>
                  <a:gd name="connsiteX5" fmla="*/ 57137 w 57144"/>
                  <a:gd name="connsiteY5" fmla="*/ 12241 h 20746"/>
                  <a:gd name="connsiteX6" fmla="*/ 52575 w 57144"/>
                  <a:gd name="connsiteY6" fmla="*/ 5171 h 20746"/>
                  <a:gd name="connsiteX7" fmla="*/ 46531 w 57144"/>
                  <a:gd name="connsiteY7" fmla="*/ 2661 h 20746"/>
                  <a:gd name="connsiteX8" fmla="*/ 35126 w 57144"/>
                  <a:gd name="connsiteY8" fmla="*/ 380 h 20746"/>
                  <a:gd name="connsiteX9" fmla="*/ 15966 w 57144"/>
                  <a:gd name="connsiteY9" fmla="*/ 1407 h 20746"/>
                  <a:gd name="connsiteX10" fmla="*/ 0 w 57144"/>
                  <a:gd name="connsiteY10" fmla="*/ 8478 h 20746"/>
                  <a:gd name="connsiteX11" fmla="*/ 16651 w 57144"/>
                  <a:gd name="connsiteY11" fmla="*/ 5513 h 20746"/>
                  <a:gd name="connsiteX12" fmla="*/ 34442 w 57144"/>
                  <a:gd name="connsiteY12" fmla="*/ 5513 h 20746"/>
                  <a:gd name="connsiteX13" fmla="*/ 44706 w 57144"/>
                  <a:gd name="connsiteY13" fmla="*/ 7908 h 20746"/>
                  <a:gd name="connsiteX14" fmla="*/ 51093 w 57144"/>
                  <a:gd name="connsiteY14" fmla="*/ 12355 h 20746"/>
                  <a:gd name="connsiteX15" fmla="*/ 49724 w 57144"/>
                  <a:gd name="connsiteY15" fmla="*/ 13952 h 20746"/>
                  <a:gd name="connsiteX16" fmla="*/ 44934 w 57144"/>
                  <a:gd name="connsiteY16" fmla="*/ 14522 h 20746"/>
                  <a:gd name="connsiteX17" fmla="*/ 34328 w 57144"/>
                  <a:gd name="connsiteY17" fmla="*/ 14522 h 20746"/>
                  <a:gd name="connsiteX18" fmla="*/ 16537 w 57144"/>
                  <a:gd name="connsiteY18" fmla="*/ 11671 h 20746"/>
                  <a:gd name="connsiteX19" fmla="*/ 228 w 57144"/>
                  <a:gd name="connsiteY19" fmla="*/ 7451 h 2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44" h="20746">
                    <a:moveTo>
                      <a:pt x="228" y="7451"/>
                    </a:moveTo>
                    <a:cubicBezTo>
                      <a:pt x="4416" y="11671"/>
                      <a:pt x="9651" y="14705"/>
                      <a:pt x="15396" y="16233"/>
                    </a:cubicBezTo>
                    <a:cubicBezTo>
                      <a:pt x="21361" y="18411"/>
                      <a:pt x="27563" y="19860"/>
                      <a:pt x="33872" y="20567"/>
                    </a:cubicBezTo>
                    <a:cubicBezTo>
                      <a:pt x="37669" y="20806"/>
                      <a:pt x="41479" y="20806"/>
                      <a:pt x="45276" y="20567"/>
                    </a:cubicBezTo>
                    <a:cubicBezTo>
                      <a:pt x="47515" y="20601"/>
                      <a:pt x="49747" y="20293"/>
                      <a:pt x="51891" y="19654"/>
                    </a:cubicBezTo>
                    <a:cubicBezTo>
                      <a:pt x="55125" y="18673"/>
                      <a:pt x="57284" y="15617"/>
                      <a:pt x="57137" y="12241"/>
                    </a:cubicBezTo>
                    <a:cubicBezTo>
                      <a:pt x="56841" y="9287"/>
                      <a:pt x="55143" y="6653"/>
                      <a:pt x="52575" y="5171"/>
                    </a:cubicBezTo>
                    <a:cubicBezTo>
                      <a:pt x="50688" y="4053"/>
                      <a:pt x="48653" y="3209"/>
                      <a:pt x="46531" y="2661"/>
                    </a:cubicBezTo>
                    <a:cubicBezTo>
                      <a:pt x="42812" y="1532"/>
                      <a:pt x="38992" y="768"/>
                      <a:pt x="35126" y="380"/>
                    </a:cubicBezTo>
                    <a:cubicBezTo>
                      <a:pt x="28727" y="-361"/>
                      <a:pt x="22249" y="-19"/>
                      <a:pt x="15966" y="1407"/>
                    </a:cubicBezTo>
                    <a:cubicBezTo>
                      <a:pt x="10045" y="2068"/>
                      <a:pt x="4472" y="4543"/>
                      <a:pt x="0" y="8478"/>
                    </a:cubicBezTo>
                    <a:cubicBezTo>
                      <a:pt x="0" y="9276"/>
                      <a:pt x="6387" y="6653"/>
                      <a:pt x="16651" y="5513"/>
                    </a:cubicBezTo>
                    <a:cubicBezTo>
                      <a:pt x="22558" y="4783"/>
                      <a:pt x="28534" y="4783"/>
                      <a:pt x="34442" y="5513"/>
                    </a:cubicBezTo>
                    <a:cubicBezTo>
                      <a:pt x="37918" y="6049"/>
                      <a:pt x="41350" y="6847"/>
                      <a:pt x="44706" y="7908"/>
                    </a:cubicBezTo>
                    <a:cubicBezTo>
                      <a:pt x="48355" y="8934"/>
                      <a:pt x="51093" y="10531"/>
                      <a:pt x="51093" y="12355"/>
                    </a:cubicBezTo>
                    <a:cubicBezTo>
                      <a:pt x="51093" y="14180"/>
                      <a:pt x="51093" y="13382"/>
                      <a:pt x="49724" y="13952"/>
                    </a:cubicBezTo>
                    <a:cubicBezTo>
                      <a:pt x="48159" y="14351"/>
                      <a:pt x="46549" y="14545"/>
                      <a:pt x="44934" y="14522"/>
                    </a:cubicBezTo>
                    <a:cubicBezTo>
                      <a:pt x="41402" y="14750"/>
                      <a:pt x="37860" y="14750"/>
                      <a:pt x="34328" y="14522"/>
                    </a:cubicBezTo>
                    <a:cubicBezTo>
                      <a:pt x="28323" y="14112"/>
                      <a:pt x="22368" y="13165"/>
                      <a:pt x="16537" y="11671"/>
                    </a:cubicBezTo>
                    <a:cubicBezTo>
                      <a:pt x="11197" y="9915"/>
                      <a:pt x="5750" y="8501"/>
                      <a:pt x="228" y="74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80E575A2-AC23-45ED-9DEE-0F85E02E092F}"/>
                  </a:ext>
                </a:extLst>
              </p:cNvPr>
              <p:cNvSpPr/>
              <p:nvPr/>
            </p:nvSpPr>
            <p:spPr>
              <a:xfrm>
                <a:off x="7043705" y="5377238"/>
                <a:ext cx="27649" cy="55750"/>
              </a:xfrm>
              <a:custGeom>
                <a:avLst/>
                <a:gdLst>
                  <a:gd name="connsiteX0" fmla="*/ 5947 w 27649"/>
                  <a:gd name="connsiteY0" fmla="*/ 55691 h 55750"/>
                  <a:gd name="connsiteX1" fmla="*/ 18378 w 27649"/>
                  <a:gd name="connsiteY1" fmla="*/ 43489 h 55750"/>
                  <a:gd name="connsiteX2" fmla="*/ 26020 w 27649"/>
                  <a:gd name="connsiteY2" fmla="*/ 25811 h 55750"/>
                  <a:gd name="connsiteX3" fmla="*/ 27502 w 27649"/>
                  <a:gd name="connsiteY3" fmla="*/ 14407 h 55750"/>
                  <a:gd name="connsiteX4" fmla="*/ 22370 w 27649"/>
                  <a:gd name="connsiteY4" fmla="*/ 1292 h 55750"/>
                  <a:gd name="connsiteX5" fmla="*/ 13589 w 27649"/>
                  <a:gd name="connsiteY5" fmla="*/ 1292 h 55750"/>
                  <a:gd name="connsiteX6" fmla="*/ 8799 w 27649"/>
                  <a:gd name="connsiteY6" fmla="*/ 5968 h 55750"/>
                  <a:gd name="connsiteX7" fmla="*/ 2868 w 27649"/>
                  <a:gd name="connsiteY7" fmla="*/ 16118 h 55750"/>
                  <a:gd name="connsiteX8" fmla="*/ 245 w 27649"/>
                  <a:gd name="connsiteY8" fmla="*/ 35391 h 55750"/>
                  <a:gd name="connsiteX9" fmla="*/ 7088 w 27649"/>
                  <a:gd name="connsiteY9" fmla="*/ 51472 h 55750"/>
                  <a:gd name="connsiteX10" fmla="*/ 4465 w 27649"/>
                  <a:gd name="connsiteY10" fmla="*/ 35163 h 55750"/>
                  <a:gd name="connsiteX11" fmla="*/ 7886 w 27649"/>
                  <a:gd name="connsiteY11" fmla="*/ 18171 h 55750"/>
                  <a:gd name="connsiteX12" fmla="*/ 13246 w 27649"/>
                  <a:gd name="connsiteY12" fmla="*/ 9617 h 55750"/>
                  <a:gd name="connsiteX13" fmla="*/ 19291 w 27649"/>
                  <a:gd name="connsiteY13" fmla="*/ 5853 h 55750"/>
                  <a:gd name="connsiteX14" fmla="*/ 21686 w 27649"/>
                  <a:gd name="connsiteY14" fmla="*/ 13837 h 55750"/>
                  <a:gd name="connsiteX15" fmla="*/ 20659 w 27649"/>
                  <a:gd name="connsiteY15" fmla="*/ 24215 h 55750"/>
                  <a:gd name="connsiteX16" fmla="*/ 14843 w 27649"/>
                  <a:gd name="connsiteY16" fmla="*/ 40980 h 55750"/>
                  <a:gd name="connsiteX17" fmla="*/ 5947 w 27649"/>
                  <a:gd name="connsiteY17" fmla="*/ 55691 h 5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649" h="55750">
                    <a:moveTo>
                      <a:pt x="5947" y="55691"/>
                    </a:moveTo>
                    <a:cubicBezTo>
                      <a:pt x="5947" y="56262"/>
                      <a:pt x="12334" y="52726"/>
                      <a:pt x="18378" y="43489"/>
                    </a:cubicBezTo>
                    <a:cubicBezTo>
                      <a:pt x="21965" y="38106"/>
                      <a:pt x="24553" y="32118"/>
                      <a:pt x="26020" y="25811"/>
                    </a:cubicBezTo>
                    <a:cubicBezTo>
                      <a:pt x="26885" y="22071"/>
                      <a:pt x="27382" y="18250"/>
                      <a:pt x="27502" y="14407"/>
                    </a:cubicBezTo>
                    <a:cubicBezTo>
                      <a:pt x="28221" y="9434"/>
                      <a:pt x="26272" y="4451"/>
                      <a:pt x="22370" y="1292"/>
                    </a:cubicBezTo>
                    <a:cubicBezTo>
                      <a:pt x="19697" y="-431"/>
                      <a:pt x="16262" y="-431"/>
                      <a:pt x="13589" y="1292"/>
                    </a:cubicBezTo>
                    <a:cubicBezTo>
                      <a:pt x="11776" y="2614"/>
                      <a:pt x="10163" y="4188"/>
                      <a:pt x="8799" y="5968"/>
                    </a:cubicBezTo>
                    <a:cubicBezTo>
                      <a:pt x="6293" y="9013"/>
                      <a:pt x="4290" y="12445"/>
                      <a:pt x="2868" y="16118"/>
                    </a:cubicBezTo>
                    <a:cubicBezTo>
                      <a:pt x="419" y="22230"/>
                      <a:pt x="-484" y="28845"/>
                      <a:pt x="245" y="35391"/>
                    </a:cubicBezTo>
                    <a:cubicBezTo>
                      <a:pt x="1614" y="46796"/>
                      <a:pt x="6632" y="51928"/>
                      <a:pt x="7088" y="51472"/>
                    </a:cubicBezTo>
                    <a:cubicBezTo>
                      <a:pt x="5904" y="46089"/>
                      <a:pt x="5028" y="40649"/>
                      <a:pt x="4465" y="35163"/>
                    </a:cubicBezTo>
                    <a:cubicBezTo>
                      <a:pt x="4361" y="29313"/>
                      <a:pt x="5529" y="23519"/>
                      <a:pt x="7886" y="18171"/>
                    </a:cubicBezTo>
                    <a:cubicBezTo>
                      <a:pt x="9286" y="15091"/>
                      <a:pt x="11089" y="12217"/>
                      <a:pt x="13246" y="9617"/>
                    </a:cubicBezTo>
                    <a:cubicBezTo>
                      <a:pt x="15641" y="6766"/>
                      <a:pt x="18264" y="4827"/>
                      <a:pt x="19291" y="5853"/>
                    </a:cubicBezTo>
                    <a:cubicBezTo>
                      <a:pt x="21182" y="8055"/>
                      <a:pt x="22053" y="10951"/>
                      <a:pt x="21686" y="13837"/>
                    </a:cubicBezTo>
                    <a:cubicBezTo>
                      <a:pt x="21701" y="17327"/>
                      <a:pt x="21356" y="20805"/>
                      <a:pt x="20659" y="24215"/>
                    </a:cubicBezTo>
                    <a:cubicBezTo>
                      <a:pt x="19490" y="30043"/>
                      <a:pt x="17533" y="35677"/>
                      <a:pt x="14843" y="40980"/>
                    </a:cubicBezTo>
                    <a:cubicBezTo>
                      <a:pt x="10281" y="50445"/>
                      <a:pt x="5263" y="55007"/>
                      <a:pt x="5947" y="556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BECCA0D-74FB-48AD-960E-51856A589FD5}"/>
                  </a:ext>
                </a:extLst>
              </p:cNvPr>
              <p:cNvSpPr/>
              <p:nvPr/>
            </p:nvSpPr>
            <p:spPr>
              <a:xfrm>
                <a:off x="7062311" y="4968763"/>
                <a:ext cx="758976" cy="795713"/>
              </a:xfrm>
              <a:custGeom>
                <a:avLst/>
                <a:gdLst>
                  <a:gd name="connsiteX0" fmla="*/ 0 w 758976"/>
                  <a:gd name="connsiteY0" fmla="*/ 118836 h 795713"/>
                  <a:gd name="connsiteX1" fmla="*/ 0 w 758976"/>
                  <a:gd name="connsiteY1" fmla="*/ 295607 h 795713"/>
                  <a:gd name="connsiteX2" fmla="*/ 45618 w 758976"/>
                  <a:gd name="connsiteY2" fmla="*/ 614138 h 795713"/>
                  <a:gd name="connsiteX3" fmla="*/ 331874 w 758976"/>
                  <a:gd name="connsiteY3" fmla="*/ 795699 h 795713"/>
                  <a:gd name="connsiteX4" fmla="*/ 534876 w 758976"/>
                  <a:gd name="connsiteY4" fmla="*/ 795699 h 795713"/>
                  <a:gd name="connsiteX5" fmla="*/ 714042 w 758976"/>
                  <a:gd name="connsiteY5" fmla="*/ 707313 h 795713"/>
                  <a:gd name="connsiteX6" fmla="*/ 738562 w 758976"/>
                  <a:gd name="connsiteY6" fmla="*/ 655992 h 795713"/>
                  <a:gd name="connsiteX7" fmla="*/ 758976 w 758976"/>
                  <a:gd name="connsiteY7" fmla="*/ 441928 h 795713"/>
                  <a:gd name="connsiteX8" fmla="*/ 145637 w 758976"/>
                  <a:gd name="connsiteY8" fmla="*/ 441928 h 795713"/>
                  <a:gd name="connsiteX9" fmla="*/ 69454 w 758976"/>
                  <a:gd name="connsiteY9" fmla="*/ 0 h 79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976" h="795713">
                    <a:moveTo>
                      <a:pt x="0" y="118836"/>
                    </a:moveTo>
                    <a:lnTo>
                      <a:pt x="0" y="295607"/>
                    </a:lnTo>
                    <a:cubicBezTo>
                      <a:pt x="0" y="295607"/>
                      <a:pt x="11405" y="537271"/>
                      <a:pt x="45618" y="614138"/>
                    </a:cubicBezTo>
                    <a:cubicBezTo>
                      <a:pt x="79832" y="691005"/>
                      <a:pt x="204598" y="779390"/>
                      <a:pt x="331874" y="795699"/>
                    </a:cubicBezTo>
                    <a:lnTo>
                      <a:pt x="534876" y="795699"/>
                    </a:lnTo>
                    <a:cubicBezTo>
                      <a:pt x="605276" y="796509"/>
                      <a:pt x="671834" y="763675"/>
                      <a:pt x="714042" y="707313"/>
                    </a:cubicBezTo>
                    <a:cubicBezTo>
                      <a:pt x="725789" y="692157"/>
                      <a:pt x="734148" y="674651"/>
                      <a:pt x="738562" y="655992"/>
                    </a:cubicBezTo>
                    <a:cubicBezTo>
                      <a:pt x="752133" y="586196"/>
                      <a:pt x="758976" y="441928"/>
                      <a:pt x="758976" y="441928"/>
                    </a:cubicBezTo>
                    <a:lnTo>
                      <a:pt x="145637" y="441928"/>
                    </a:lnTo>
                    <a:lnTo>
                      <a:pt x="6945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DF8907F9-1216-4699-9F45-311EE3C6519B}"/>
                  </a:ext>
                </a:extLst>
              </p:cNvPr>
              <p:cNvSpPr/>
              <p:nvPr/>
            </p:nvSpPr>
            <p:spPr>
              <a:xfrm>
                <a:off x="7207948" y="5403962"/>
                <a:ext cx="613111" cy="105379"/>
              </a:xfrm>
              <a:custGeom>
                <a:avLst/>
                <a:gdLst>
                  <a:gd name="connsiteX0" fmla="*/ 0 w 613111"/>
                  <a:gd name="connsiteY0" fmla="*/ 6729 h 105379"/>
                  <a:gd name="connsiteX1" fmla="*/ 353543 w 613111"/>
                  <a:gd name="connsiteY1" fmla="*/ 102641 h 105379"/>
                  <a:gd name="connsiteX2" fmla="*/ 613111 w 613111"/>
                  <a:gd name="connsiteY2" fmla="*/ 0 h 10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111" h="105379">
                    <a:moveTo>
                      <a:pt x="0" y="6729"/>
                    </a:moveTo>
                    <a:cubicBezTo>
                      <a:pt x="0" y="6729"/>
                      <a:pt x="99904" y="124652"/>
                      <a:pt x="353543" y="102641"/>
                    </a:cubicBezTo>
                    <a:cubicBezTo>
                      <a:pt x="607181" y="80631"/>
                      <a:pt x="613111" y="0"/>
                      <a:pt x="61311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AC4AA2C4-EB8C-4163-9B17-B2833BE545DD}"/>
                  </a:ext>
                </a:extLst>
              </p:cNvPr>
              <p:cNvSpPr/>
              <p:nvPr/>
            </p:nvSpPr>
            <p:spPr>
              <a:xfrm>
                <a:off x="7539336" y="5520745"/>
                <a:ext cx="34628" cy="243491"/>
              </a:xfrm>
              <a:custGeom>
                <a:avLst/>
                <a:gdLst>
                  <a:gd name="connsiteX0" fmla="*/ 21585 w 34628"/>
                  <a:gd name="connsiteY0" fmla="*/ 0 h 243491"/>
                  <a:gd name="connsiteX1" fmla="*/ 24778 w 34628"/>
                  <a:gd name="connsiteY1" fmla="*/ 9352 h 243491"/>
                  <a:gd name="connsiteX2" fmla="*/ 30252 w 34628"/>
                  <a:gd name="connsiteY2" fmla="*/ 35468 h 243491"/>
                  <a:gd name="connsiteX3" fmla="*/ 14856 w 34628"/>
                  <a:gd name="connsiteY3" fmla="*/ 210073 h 243491"/>
                  <a:gd name="connsiteX4" fmla="*/ 4820 w 34628"/>
                  <a:gd name="connsiteY4" fmla="*/ 234935 h 243491"/>
                  <a:gd name="connsiteX5" fmla="*/ 30 w 34628"/>
                  <a:gd name="connsiteY5" fmla="*/ 243488 h 243491"/>
                  <a:gd name="connsiteX6" fmla="*/ 11435 w 34628"/>
                  <a:gd name="connsiteY6" fmla="*/ 209274 h 243491"/>
                  <a:gd name="connsiteX7" fmla="*/ 27857 w 34628"/>
                  <a:gd name="connsiteY7" fmla="*/ 123626 h 243491"/>
                  <a:gd name="connsiteX8" fmla="*/ 26717 w 34628"/>
                  <a:gd name="connsiteY8" fmla="*/ 36495 h 243491"/>
                  <a:gd name="connsiteX9" fmla="*/ 21585 w 34628"/>
                  <a:gd name="connsiteY9" fmla="*/ 0 h 24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28" h="243491">
                    <a:moveTo>
                      <a:pt x="21585" y="0"/>
                    </a:moveTo>
                    <a:cubicBezTo>
                      <a:pt x="23159" y="2920"/>
                      <a:pt x="24242" y="6079"/>
                      <a:pt x="24778" y="9352"/>
                    </a:cubicBezTo>
                    <a:cubicBezTo>
                      <a:pt x="27059" y="17951"/>
                      <a:pt x="28884" y="26675"/>
                      <a:pt x="30252" y="35468"/>
                    </a:cubicBezTo>
                    <a:cubicBezTo>
                      <a:pt x="39422" y="94054"/>
                      <a:pt x="34130" y="153996"/>
                      <a:pt x="14856" y="210073"/>
                    </a:cubicBezTo>
                    <a:cubicBezTo>
                      <a:pt x="11982" y="218546"/>
                      <a:pt x="8629" y="226838"/>
                      <a:pt x="4820" y="234935"/>
                    </a:cubicBezTo>
                    <a:cubicBezTo>
                      <a:pt x="2083" y="240637"/>
                      <a:pt x="486" y="243602"/>
                      <a:pt x="30" y="243488"/>
                    </a:cubicBezTo>
                    <a:cubicBezTo>
                      <a:pt x="-426" y="243374"/>
                      <a:pt x="4364" y="230145"/>
                      <a:pt x="11435" y="209274"/>
                    </a:cubicBezTo>
                    <a:cubicBezTo>
                      <a:pt x="19737" y="181345"/>
                      <a:pt x="25234" y="152651"/>
                      <a:pt x="27857" y="123626"/>
                    </a:cubicBezTo>
                    <a:cubicBezTo>
                      <a:pt x="30321" y="94612"/>
                      <a:pt x="29933" y="65428"/>
                      <a:pt x="26717" y="36495"/>
                    </a:cubicBezTo>
                    <a:cubicBezTo>
                      <a:pt x="23523" y="13799"/>
                      <a:pt x="20672" y="228"/>
                      <a:pt x="215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E0DF99C7-11FD-4C9F-9FC1-81FEF57B0C82}"/>
                  </a:ext>
                </a:extLst>
              </p:cNvPr>
              <p:cNvSpPr/>
              <p:nvPr/>
            </p:nvSpPr>
            <p:spPr>
              <a:xfrm>
                <a:off x="7699372" y="5483452"/>
                <a:ext cx="11260" cy="53715"/>
              </a:xfrm>
              <a:custGeom>
                <a:avLst/>
                <a:gdLst>
                  <a:gd name="connsiteX0" fmla="*/ 8097 w 11260"/>
                  <a:gd name="connsiteY0" fmla="*/ 53716 h 53715"/>
                  <a:gd name="connsiteX1" fmla="*/ 3992 w 11260"/>
                  <a:gd name="connsiteY1" fmla="*/ 26915 h 53715"/>
                  <a:gd name="connsiteX2" fmla="*/ 0 w 11260"/>
                  <a:gd name="connsiteY2" fmla="*/ 0 h 53715"/>
                  <a:gd name="connsiteX3" fmla="*/ 9808 w 11260"/>
                  <a:gd name="connsiteY3" fmla="*/ 26002 h 53715"/>
                  <a:gd name="connsiteX4" fmla="*/ 8097 w 11260"/>
                  <a:gd name="connsiteY4" fmla="*/ 53716 h 5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0" h="53715">
                    <a:moveTo>
                      <a:pt x="8097" y="53716"/>
                    </a:moveTo>
                    <a:cubicBezTo>
                      <a:pt x="5725" y="44968"/>
                      <a:pt x="4345" y="35970"/>
                      <a:pt x="3992" y="26915"/>
                    </a:cubicBezTo>
                    <a:cubicBezTo>
                      <a:pt x="1677" y="18122"/>
                      <a:pt x="342" y="9089"/>
                      <a:pt x="0" y="0"/>
                    </a:cubicBezTo>
                    <a:cubicBezTo>
                      <a:pt x="5896" y="7436"/>
                      <a:pt x="9318" y="16525"/>
                      <a:pt x="9808" y="26002"/>
                    </a:cubicBezTo>
                    <a:cubicBezTo>
                      <a:pt x="12214" y="35183"/>
                      <a:pt x="11621" y="44900"/>
                      <a:pt x="8097" y="5371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2DB28DFF-3780-4383-9F64-53C29DC879D0}"/>
                  </a:ext>
                </a:extLst>
              </p:cNvPr>
              <p:cNvSpPr/>
              <p:nvPr/>
            </p:nvSpPr>
            <p:spPr>
              <a:xfrm>
                <a:off x="7739696" y="5473872"/>
                <a:ext cx="11052" cy="52460"/>
              </a:xfrm>
              <a:custGeom>
                <a:avLst/>
                <a:gdLst>
                  <a:gd name="connsiteX0" fmla="*/ 3926 w 11052"/>
                  <a:gd name="connsiteY0" fmla="*/ 52461 h 52460"/>
                  <a:gd name="connsiteX1" fmla="*/ 4725 w 11052"/>
                  <a:gd name="connsiteY1" fmla="*/ 26002 h 52460"/>
                  <a:gd name="connsiteX2" fmla="*/ 277 w 11052"/>
                  <a:gd name="connsiteY2" fmla="*/ 0 h 52460"/>
                  <a:gd name="connsiteX3" fmla="*/ 10541 w 11052"/>
                  <a:gd name="connsiteY3" fmla="*/ 25660 h 52460"/>
                  <a:gd name="connsiteX4" fmla="*/ 3926 w 11052"/>
                  <a:gd name="connsiteY4" fmla="*/ 52461 h 5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2" h="52460">
                    <a:moveTo>
                      <a:pt x="3926" y="52461"/>
                    </a:moveTo>
                    <a:cubicBezTo>
                      <a:pt x="2330" y="51777"/>
                      <a:pt x="5751" y="40372"/>
                      <a:pt x="4725" y="26002"/>
                    </a:cubicBezTo>
                    <a:cubicBezTo>
                      <a:pt x="3698" y="11633"/>
                      <a:pt x="-1206" y="912"/>
                      <a:pt x="277" y="0"/>
                    </a:cubicBezTo>
                    <a:cubicBezTo>
                      <a:pt x="7154" y="6729"/>
                      <a:pt x="10883" y="16046"/>
                      <a:pt x="10541" y="25660"/>
                    </a:cubicBezTo>
                    <a:cubicBezTo>
                      <a:pt x="12195" y="35126"/>
                      <a:pt x="9800" y="44854"/>
                      <a:pt x="3926" y="5246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859A1ADB-EBF8-4B27-A0E4-225D41A58479}"/>
                  </a:ext>
                </a:extLst>
              </p:cNvPr>
              <p:cNvSpPr/>
              <p:nvPr/>
            </p:nvSpPr>
            <p:spPr>
              <a:xfrm>
                <a:off x="7325879" y="5486188"/>
                <a:ext cx="6599" cy="44822"/>
              </a:xfrm>
              <a:custGeom>
                <a:avLst/>
                <a:gdLst>
                  <a:gd name="connsiteX0" fmla="*/ 1817 w 6599"/>
                  <a:gd name="connsiteY0" fmla="*/ 44821 h 44822"/>
                  <a:gd name="connsiteX1" fmla="*/ 334 w 6599"/>
                  <a:gd name="connsiteY1" fmla="*/ 22012 h 44822"/>
                  <a:gd name="connsiteX2" fmla="*/ 4782 w 6599"/>
                  <a:gd name="connsiteY2" fmla="*/ 1 h 44822"/>
                  <a:gd name="connsiteX3" fmla="*/ 6265 w 6599"/>
                  <a:gd name="connsiteY3" fmla="*/ 22810 h 44822"/>
                  <a:gd name="connsiteX4" fmla="*/ 1817 w 6599"/>
                  <a:gd name="connsiteY4" fmla="*/ 44821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9" h="44822">
                    <a:moveTo>
                      <a:pt x="1817" y="44821"/>
                    </a:moveTo>
                    <a:cubicBezTo>
                      <a:pt x="220" y="44821"/>
                      <a:pt x="-464" y="34671"/>
                      <a:pt x="334" y="22012"/>
                    </a:cubicBezTo>
                    <a:cubicBezTo>
                      <a:pt x="1133" y="9353"/>
                      <a:pt x="3186" y="-113"/>
                      <a:pt x="4782" y="1"/>
                    </a:cubicBezTo>
                    <a:cubicBezTo>
                      <a:pt x="6379" y="115"/>
                      <a:pt x="7063" y="10151"/>
                      <a:pt x="6265" y="22810"/>
                    </a:cubicBezTo>
                    <a:cubicBezTo>
                      <a:pt x="5467" y="35470"/>
                      <a:pt x="3870" y="44935"/>
                      <a:pt x="1817" y="4482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2C855E11-8FB0-4197-B8D3-6382F3851A88}"/>
                  </a:ext>
                </a:extLst>
              </p:cNvPr>
              <p:cNvSpPr/>
              <p:nvPr/>
            </p:nvSpPr>
            <p:spPr>
              <a:xfrm>
                <a:off x="7369599" y="5506253"/>
                <a:ext cx="6656" cy="21742"/>
              </a:xfrm>
              <a:custGeom>
                <a:avLst/>
                <a:gdLst>
                  <a:gd name="connsiteX0" fmla="*/ 1777 w 6656"/>
                  <a:gd name="connsiteY0" fmla="*/ 21677 h 21742"/>
                  <a:gd name="connsiteX1" fmla="*/ 409 w 6656"/>
                  <a:gd name="connsiteY1" fmla="*/ 10273 h 21742"/>
                  <a:gd name="connsiteX2" fmla="*/ 4856 w 6656"/>
                  <a:gd name="connsiteY2" fmla="*/ 9 h 21742"/>
                  <a:gd name="connsiteX3" fmla="*/ 6225 w 6656"/>
                  <a:gd name="connsiteY3" fmla="*/ 11413 h 21742"/>
                  <a:gd name="connsiteX4" fmla="*/ 1777 w 6656"/>
                  <a:gd name="connsiteY4" fmla="*/ 21677 h 2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" h="21742">
                    <a:moveTo>
                      <a:pt x="1777" y="21677"/>
                    </a:moveTo>
                    <a:cubicBezTo>
                      <a:pt x="181" y="21677"/>
                      <a:pt x="-504" y="16431"/>
                      <a:pt x="409" y="10273"/>
                    </a:cubicBezTo>
                    <a:cubicBezTo>
                      <a:pt x="1321" y="4114"/>
                      <a:pt x="3146" y="-220"/>
                      <a:pt x="4856" y="9"/>
                    </a:cubicBezTo>
                    <a:cubicBezTo>
                      <a:pt x="6567" y="237"/>
                      <a:pt x="7137" y="5255"/>
                      <a:pt x="6225" y="11413"/>
                    </a:cubicBezTo>
                    <a:cubicBezTo>
                      <a:pt x="5313" y="17571"/>
                      <a:pt x="3716" y="22362"/>
                      <a:pt x="1777" y="216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6CA07E0D-C137-4AF9-BF90-DE76BA71A078}"/>
                  </a:ext>
                </a:extLst>
              </p:cNvPr>
              <p:cNvSpPr/>
              <p:nvPr/>
            </p:nvSpPr>
            <p:spPr>
              <a:xfrm>
                <a:off x="7163560" y="5407498"/>
                <a:ext cx="45984" cy="109712"/>
              </a:xfrm>
              <a:custGeom>
                <a:avLst/>
                <a:gdLst>
                  <a:gd name="connsiteX0" fmla="*/ 4472 w 45984"/>
                  <a:gd name="connsiteY0" fmla="*/ 109712 h 109712"/>
                  <a:gd name="connsiteX1" fmla="*/ 252 w 45984"/>
                  <a:gd name="connsiteY1" fmla="*/ 91807 h 109712"/>
                  <a:gd name="connsiteX2" fmla="*/ 31045 w 45984"/>
                  <a:gd name="connsiteY2" fmla="*/ 10606 h 109712"/>
                  <a:gd name="connsiteX3" fmla="*/ 45985 w 45984"/>
                  <a:gd name="connsiteY3" fmla="*/ 0 h 109712"/>
                  <a:gd name="connsiteX4" fmla="*/ 4472 w 45984"/>
                  <a:gd name="connsiteY4" fmla="*/ 109712 h 1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4" h="109712">
                    <a:moveTo>
                      <a:pt x="4472" y="109712"/>
                    </a:moveTo>
                    <a:cubicBezTo>
                      <a:pt x="1729" y="104135"/>
                      <a:pt x="287" y="98023"/>
                      <a:pt x="252" y="91807"/>
                    </a:cubicBezTo>
                    <a:cubicBezTo>
                      <a:pt x="-1862" y="61539"/>
                      <a:pt x="9392" y="31865"/>
                      <a:pt x="31045" y="10606"/>
                    </a:cubicBezTo>
                    <a:cubicBezTo>
                      <a:pt x="35097" y="5919"/>
                      <a:pt x="40222" y="2281"/>
                      <a:pt x="45985" y="0"/>
                    </a:cubicBezTo>
                    <a:cubicBezTo>
                      <a:pt x="15591" y="27964"/>
                      <a:pt x="199" y="68633"/>
                      <a:pt x="4472" y="1097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F240F201-FC9C-4D0A-9756-D09622F678C6}"/>
                  </a:ext>
                </a:extLst>
              </p:cNvPr>
              <p:cNvSpPr/>
              <p:nvPr/>
            </p:nvSpPr>
            <p:spPr>
              <a:xfrm>
                <a:off x="7129827" y="5396223"/>
                <a:ext cx="75840" cy="15379"/>
              </a:xfrm>
              <a:custGeom>
                <a:avLst/>
                <a:gdLst>
                  <a:gd name="connsiteX0" fmla="*/ 0 w 75840"/>
                  <a:gd name="connsiteY0" fmla="*/ 15380 h 15379"/>
                  <a:gd name="connsiteX1" fmla="*/ 75841 w 75840"/>
                  <a:gd name="connsiteY1" fmla="*/ 9335 h 15379"/>
                  <a:gd name="connsiteX2" fmla="*/ 37407 w 75840"/>
                  <a:gd name="connsiteY2" fmla="*/ 6142 h 15379"/>
                  <a:gd name="connsiteX3" fmla="*/ 0 w 75840"/>
                  <a:gd name="connsiteY3" fmla="*/ 15380 h 1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40" h="15379">
                    <a:moveTo>
                      <a:pt x="0" y="15380"/>
                    </a:moveTo>
                    <a:cubicBezTo>
                      <a:pt x="21394" y="-2628"/>
                      <a:pt x="51865" y="-5057"/>
                      <a:pt x="75841" y="9335"/>
                    </a:cubicBezTo>
                    <a:cubicBezTo>
                      <a:pt x="63150" y="7134"/>
                      <a:pt x="50287" y="6062"/>
                      <a:pt x="37407" y="6142"/>
                    </a:cubicBezTo>
                    <a:cubicBezTo>
                      <a:pt x="24694" y="8138"/>
                      <a:pt x="12178" y="11229"/>
                      <a:pt x="0" y="1538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E4A7947F-CE65-4B2D-B6E1-B7BD1260892C}"/>
                  </a:ext>
                </a:extLst>
              </p:cNvPr>
              <p:cNvSpPr/>
              <p:nvPr/>
            </p:nvSpPr>
            <p:spPr>
              <a:xfrm>
                <a:off x="7620681" y="5568530"/>
                <a:ext cx="176830" cy="192737"/>
              </a:xfrm>
              <a:custGeom>
                <a:avLst/>
                <a:gdLst>
                  <a:gd name="connsiteX0" fmla="*/ 175517 w 176830"/>
                  <a:gd name="connsiteY0" fmla="*/ 72305 h 192737"/>
                  <a:gd name="connsiteX1" fmla="*/ 174148 w 176830"/>
                  <a:gd name="connsiteY1" fmla="*/ 53488 h 192737"/>
                  <a:gd name="connsiteX2" fmla="*/ 162744 w 176830"/>
                  <a:gd name="connsiteY2" fmla="*/ 5246 h 192737"/>
                  <a:gd name="connsiteX3" fmla="*/ 166735 w 176830"/>
                  <a:gd name="connsiteY3" fmla="*/ 5816 h 192737"/>
                  <a:gd name="connsiteX4" fmla="*/ 89298 w 176830"/>
                  <a:gd name="connsiteY4" fmla="*/ 72647 h 192737"/>
                  <a:gd name="connsiteX5" fmla="*/ 3764 w 176830"/>
                  <a:gd name="connsiteY5" fmla="*/ 128074 h 192737"/>
                  <a:gd name="connsiteX6" fmla="*/ 4790 w 176830"/>
                  <a:gd name="connsiteY6" fmla="*/ 125679 h 192737"/>
                  <a:gd name="connsiteX7" fmla="*/ 18818 w 176830"/>
                  <a:gd name="connsiteY7" fmla="*/ 173920 h 192737"/>
                  <a:gd name="connsiteX8" fmla="*/ 21669 w 176830"/>
                  <a:gd name="connsiteY8" fmla="*/ 187720 h 192737"/>
                  <a:gd name="connsiteX9" fmla="*/ 21669 w 176830"/>
                  <a:gd name="connsiteY9" fmla="*/ 192738 h 192737"/>
                  <a:gd name="connsiteX10" fmla="*/ 16195 w 176830"/>
                  <a:gd name="connsiteY10" fmla="*/ 174719 h 192737"/>
                  <a:gd name="connsiteX11" fmla="*/ 0 w 176830"/>
                  <a:gd name="connsiteY11" fmla="*/ 126363 h 192737"/>
                  <a:gd name="connsiteX12" fmla="*/ 0 w 176830"/>
                  <a:gd name="connsiteY12" fmla="*/ 124881 h 192737"/>
                  <a:gd name="connsiteX13" fmla="*/ 1255 w 176830"/>
                  <a:gd name="connsiteY13" fmla="*/ 123968 h 192737"/>
                  <a:gd name="connsiteX14" fmla="*/ 85991 w 176830"/>
                  <a:gd name="connsiteY14" fmla="*/ 67743 h 192737"/>
                  <a:gd name="connsiteX15" fmla="*/ 163314 w 176830"/>
                  <a:gd name="connsiteY15" fmla="*/ 2623 h 192737"/>
                  <a:gd name="connsiteX16" fmla="*/ 165709 w 176830"/>
                  <a:gd name="connsiteY16" fmla="*/ 0 h 192737"/>
                  <a:gd name="connsiteX17" fmla="*/ 167191 w 176830"/>
                  <a:gd name="connsiteY17" fmla="*/ 3307 h 192737"/>
                  <a:gd name="connsiteX18" fmla="*/ 176657 w 176830"/>
                  <a:gd name="connsiteY18" fmla="*/ 53373 h 192737"/>
                  <a:gd name="connsiteX19" fmla="*/ 175517 w 176830"/>
                  <a:gd name="connsiteY19" fmla="*/ 72305 h 19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30" h="192737">
                    <a:moveTo>
                      <a:pt x="175517" y="72305"/>
                    </a:moveTo>
                    <a:cubicBezTo>
                      <a:pt x="174639" y="66067"/>
                      <a:pt x="174182" y="59783"/>
                      <a:pt x="174148" y="53488"/>
                    </a:cubicBezTo>
                    <a:cubicBezTo>
                      <a:pt x="173464" y="36825"/>
                      <a:pt x="169586" y="20448"/>
                      <a:pt x="162744" y="5246"/>
                    </a:cubicBezTo>
                    <a:lnTo>
                      <a:pt x="166735" y="5816"/>
                    </a:lnTo>
                    <a:cubicBezTo>
                      <a:pt x="143493" y="30918"/>
                      <a:pt x="117524" y="53328"/>
                      <a:pt x="89298" y="72647"/>
                    </a:cubicBezTo>
                    <a:cubicBezTo>
                      <a:pt x="57935" y="94772"/>
                      <a:pt x="27713" y="113248"/>
                      <a:pt x="3764" y="128074"/>
                    </a:cubicBezTo>
                    <a:lnTo>
                      <a:pt x="4790" y="125679"/>
                    </a:lnTo>
                    <a:cubicBezTo>
                      <a:pt x="8097" y="142124"/>
                      <a:pt x="12796" y="158262"/>
                      <a:pt x="18818" y="173920"/>
                    </a:cubicBezTo>
                    <a:cubicBezTo>
                      <a:pt x="20118" y="178436"/>
                      <a:pt x="21064" y="183055"/>
                      <a:pt x="21669" y="187720"/>
                    </a:cubicBezTo>
                    <a:cubicBezTo>
                      <a:pt x="21908" y="189385"/>
                      <a:pt x="21908" y="191073"/>
                      <a:pt x="21669" y="192738"/>
                    </a:cubicBezTo>
                    <a:cubicBezTo>
                      <a:pt x="21098" y="192738"/>
                      <a:pt x="19958" y="186009"/>
                      <a:pt x="16195" y="174719"/>
                    </a:cubicBezTo>
                    <a:cubicBezTo>
                      <a:pt x="9078" y="159231"/>
                      <a:pt x="3649" y="143014"/>
                      <a:pt x="0" y="126363"/>
                    </a:cubicBezTo>
                    <a:lnTo>
                      <a:pt x="0" y="124881"/>
                    </a:lnTo>
                    <a:lnTo>
                      <a:pt x="1255" y="123968"/>
                    </a:lnTo>
                    <a:cubicBezTo>
                      <a:pt x="24862" y="108572"/>
                      <a:pt x="54742" y="89754"/>
                      <a:pt x="85991" y="67743"/>
                    </a:cubicBezTo>
                    <a:cubicBezTo>
                      <a:pt x="113852" y="48652"/>
                      <a:pt x="139763" y="26835"/>
                      <a:pt x="163314" y="2623"/>
                    </a:cubicBezTo>
                    <a:lnTo>
                      <a:pt x="165709" y="0"/>
                    </a:lnTo>
                    <a:lnTo>
                      <a:pt x="167191" y="3307"/>
                    </a:lnTo>
                    <a:cubicBezTo>
                      <a:pt x="173829" y="19148"/>
                      <a:pt x="177056" y="36209"/>
                      <a:pt x="176657" y="53373"/>
                    </a:cubicBezTo>
                    <a:cubicBezTo>
                      <a:pt x="177091" y="59703"/>
                      <a:pt x="176714" y="66067"/>
                      <a:pt x="175517" y="723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8E2B6D9-871F-4522-920E-9188DA7AF1A1}"/>
                  </a:ext>
                </a:extLst>
              </p:cNvPr>
              <p:cNvSpPr/>
              <p:nvPr/>
            </p:nvSpPr>
            <p:spPr>
              <a:xfrm>
                <a:off x="7198254" y="5610956"/>
                <a:ext cx="200492" cy="109142"/>
              </a:xfrm>
              <a:custGeom>
                <a:avLst/>
                <a:gdLst>
                  <a:gd name="connsiteX0" fmla="*/ 200493 w 200492"/>
                  <a:gd name="connsiteY0" fmla="*/ 109142 h 109142"/>
                  <a:gd name="connsiteX1" fmla="*/ 168902 w 200492"/>
                  <a:gd name="connsiteY1" fmla="*/ 97738 h 109142"/>
                  <a:gd name="connsiteX2" fmla="*/ 96027 w 200492"/>
                  <a:gd name="connsiteY2" fmla="*/ 62269 h 109142"/>
                  <a:gd name="connsiteX3" fmla="*/ 26801 w 200492"/>
                  <a:gd name="connsiteY3" fmla="*/ 20300 h 109142"/>
                  <a:gd name="connsiteX4" fmla="*/ 0 w 200492"/>
                  <a:gd name="connsiteY4" fmla="*/ 0 h 109142"/>
                  <a:gd name="connsiteX5" fmla="*/ 28968 w 200492"/>
                  <a:gd name="connsiteY5" fmla="*/ 16765 h 109142"/>
                  <a:gd name="connsiteX6" fmla="*/ 98992 w 200492"/>
                  <a:gd name="connsiteY6" fmla="*/ 56909 h 109142"/>
                  <a:gd name="connsiteX7" fmla="*/ 170841 w 200492"/>
                  <a:gd name="connsiteY7" fmla="*/ 93632 h 109142"/>
                  <a:gd name="connsiteX8" fmla="*/ 200493 w 200492"/>
                  <a:gd name="connsiteY8" fmla="*/ 109142 h 10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492" h="109142">
                    <a:moveTo>
                      <a:pt x="200493" y="109142"/>
                    </a:moveTo>
                    <a:cubicBezTo>
                      <a:pt x="189579" y="106485"/>
                      <a:pt x="178995" y="102664"/>
                      <a:pt x="168902" y="97738"/>
                    </a:cubicBezTo>
                    <a:cubicBezTo>
                      <a:pt x="149742" y="89640"/>
                      <a:pt x="123854" y="77437"/>
                      <a:pt x="96027" y="62269"/>
                    </a:cubicBezTo>
                    <a:cubicBezTo>
                      <a:pt x="68199" y="47101"/>
                      <a:pt x="43680" y="31705"/>
                      <a:pt x="26801" y="20300"/>
                    </a:cubicBezTo>
                    <a:cubicBezTo>
                      <a:pt x="17148" y="14541"/>
                      <a:pt x="8160" y="7732"/>
                      <a:pt x="0" y="0"/>
                    </a:cubicBezTo>
                    <a:cubicBezTo>
                      <a:pt x="10039" y="4892"/>
                      <a:pt x="19720" y="10504"/>
                      <a:pt x="28968" y="16765"/>
                    </a:cubicBezTo>
                    <a:cubicBezTo>
                      <a:pt x="46759" y="27371"/>
                      <a:pt x="71393" y="41855"/>
                      <a:pt x="98992" y="56909"/>
                    </a:cubicBezTo>
                    <a:cubicBezTo>
                      <a:pt x="126591" y="71963"/>
                      <a:pt x="152251" y="84622"/>
                      <a:pt x="170841" y="93632"/>
                    </a:cubicBezTo>
                    <a:cubicBezTo>
                      <a:pt x="181094" y="98068"/>
                      <a:pt x="191004" y="103246"/>
                      <a:pt x="200493" y="1091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3A6B28AF-6C6C-47D9-89EB-C1D625A54A11}"/>
                  </a:ext>
                </a:extLst>
              </p:cNvPr>
              <p:cNvSpPr/>
              <p:nvPr/>
            </p:nvSpPr>
            <p:spPr>
              <a:xfrm>
                <a:off x="7180438" y="5577882"/>
                <a:ext cx="233485" cy="178824"/>
              </a:xfrm>
              <a:custGeom>
                <a:avLst/>
                <a:gdLst>
                  <a:gd name="connsiteX0" fmla="*/ 172577 w 233485"/>
                  <a:gd name="connsiteY0" fmla="*/ 178824 h 178824"/>
                  <a:gd name="connsiteX1" fmla="*/ 218195 w 233485"/>
                  <a:gd name="connsiteY1" fmla="*/ 139592 h 178824"/>
                  <a:gd name="connsiteX2" fmla="*/ 226293 w 233485"/>
                  <a:gd name="connsiteY2" fmla="*/ 128188 h 178824"/>
                  <a:gd name="connsiteX3" fmla="*/ 225380 w 233485"/>
                  <a:gd name="connsiteY3" fmla="*/ 116213 h 178824"/>
                  <a:gd name="connsiteX4" fmla="*/ 210326 w 233485"/>
                  <a:gd name="connsiteY4" fmla="*/ 110967 h 178824"/>
                  <a:gd name="connsiteX5" fmla="*/ 192877 w 233485"/>
                  <a:gd name="connsiteY5" fmla="*/ 105721 h 178824"/>
                  <a:gd name="connsiteX6" fmla="*/ 22721 w 233485"/>
                  <a:gd name="connsiteY6" fmla="*/ 5588 h 178824"/>
                  <a:gd name="connsiteX7" fmla="*/ 26484 w 233485"/>
                  <a:gd name="connsiteY7" fmla="*/ 5018 h 178824"/>
                  <a:gd name="connsiteX8" fmla="*/ 3675 w 233485"/>
                  <a:gd name="connsiteY8" fmla="*/ 65576 h 178824"/>
                  <a:gd name="connsiteX9" fmla="*/ 253 w 233485"/>
                  <a:gd name="connsiteY9" fmla="*/ 90096 h 178824"/>
                  <a:gd name="connsiteX10" fmla="*/ 253 w 233485"/>
                  <a:gd name="connsiteY10" fmla="*/ 83596 h 178824"/>
                  <a:gd name="connsiteX11" fmla="*/ 1508 w 233485"/>
                  <a:gd name="connsiteY11" fmla="*/ 65120 h 178824"/>
                  <a:gd name="connsiteX12" fmla="*/ 23177 w 233485"/>
                  <a:gd name="connsiteY12" fmla="*/ 2509 h 178824"/>
                  <a:gd name="connsiteX13" fmla="*/ 24659 w 233485"/>
                  <a:gd name="connsiteY13" fmla="*/ 0 h 178824"/>
                  <a:gd name="connsiteX14" fmla="*/ 26940 w 233485"/>
                  <a:gd name="connsiteY14" fmla="*/ 2053 h 178824"/>
                  <a:gd name="connsiteX15" fmla="*/ 121826 w 233485"/>
                  <a:gd name="connsiteY15" fmla="*/ 68770 h 178824"/>
                  <a:gd name="connsiteX16" fmla="*/ 195500 w 233485"/>
                  <a:gd name="connsiteY16" fmla="*/ 100589 h 178824"/>
                  <a:gd name="connsiteX17" fmla="*/ 212721 w 233485"/>
                  <a:gd name="connsiteY17" fmla="*/ 105948 h 178824"/>
                  <a:gd name="connsiteX18" fmla="*/ 221047 w 233485"/>
                  <a:gd name="connsiteY18" fmla="*/ 108344 h 178824"/>
                  <a:gd name="connsiteX19" fmla="*/ 229600 w 233485"/>
                  <a:gd name="connsiteY19" fmla="*/ 112563 h 178824"/>
                  <a:gd name="connsiteX20" fmla="*/ 233477 w 233485"/>
                  <a:gd name="connsiteY20" fmla="*/ 121573 h 178824"/>
                  <a:gd name="connsiteX21" fmla="*/ 231425 w 233485"/>
                  <a:gd name="connsiteY21" fmla="*/ 130127 h 178824"/>
                  <a:gd name="connsiteX22" fmla="*/ 222301 w 233485"/>
                  <a:gd name="connsiteY22" fmla="*/ 142443 h 178824"/>
                  <a:gd name="connsiteX23" fmla="*/ 188087 w 233485"/>
                  <a:gd name="connsiteY23" fmla="*/ 171867 h 178824"/>
                  <a:gd name="connsiteX24" fmla="*/ 176683 w 233485"/>
                  <a:gd name="connsiteY24" fmla="*/ 177570 h 178824"/>
                  <a:gd name="connsiteX25" fmla="*/ 172577 w 233485"/>
                  <a:gd name="connsiteY25" fmla="*/ 178824 h 17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3485" h="178824">
                    <a:moveTo>
                      <a:pt x="172577" y="178824"/>
                    </a:moveTo>
                    <a:cubicBezTo>
                      <a:pt x="190015" y="168594"/>
                      <a:pt x="205468" y="155308"/>
                      <a:pt x="218195" y="139592"/>
                    </a:cubicBezTo>
                    <a:cubicBezTo>
                      <a:pt x="221411" y="136194"/>
                      <a:pt x="224137" y="132350"/>
                      <a:pt x="226293" y="128188"/>
                    </a:cubicBezTo>
                    <a:cubicBezTo>
                      <a:pt x="228756" y="124458"/>
                      <a:pt x="228380" y="119531"/>
                      <a:pt x="225380" y="116213"/>
                    </a:cubicBezTo>
                    <a:cubicBezTo>
                      <a:pt x="220670" y="113692"/>
                      <a:pt x="215584" y="111913"/>
                      <a:pt x="210326" y="110967"/>
                    </a:cubicBezTo>
                    <a:cubicBezTo>
                      <a:pt x="204624" y="109484"/>
                      <a:pt x="198922" y="107659"/>
                      <a:pt x="192877" y="105721"/>
                    </a:cubicBezTo>
                    <a:cubicBezTo>
                      <a:pt x="129433" y="85386"/>
                      <a:pt x="71304" y="51172"/>
                      <a:pt x="22721" y="5588"/>
                    </a:cubicBezTo>
                    <a:lnTo>
                      <a:pt x="26484" y="5018"/>
                    </a:lnTo>
                    <a:cubicBezTo>
                      <a:pt x="15207" y="23619"/>
                      <a:pt x="7474" y="44158"/>
                      <a:pt x="3675" y="65576"/>
                    </a:cubicBezTo>
                    <a:cubicBezTo>
                      <a:pt x="938" y="81087"/>
                      <a:pt x="824" y="90096"/>
                      <a:pt x="253" y="90096"/>
                    </a:cubicBezTo>
                    <a:cubicBezTo>
                      <a:pt x="-317" y="90096"/>
                      <a:pt x="253" y="87815"/>
                      <a:pt x="253" y="83596"/>
                    </a:cubicBezTo>
                    <a:cubicBezTo>
                      <a:pt x="279" y="77414"/>
                      <a:pt x="697" y="71244"/>
                      <a:pt x="1508" y="65120"/>
                    </a:cubicBezTo>
                    <a:cubicBezTo>
                      <a:pt x="4473" y="43007"/>
                      <a:pt x="11841" y="21726"/>
                      <a:pt x="23177" y="2509"/>
                    </a:cubicBezTo>
                    <a:lnTo>
                      <a:pt x="24659" y="0"/>
                    </a:lnTo>
                    <a:lnTo>
                      <a:pt x="26940" y="2053"/>
                    </a:lnTo>
                    <a:cubicBezTo>
                      <a:pt x="55749" y="28055"/>
                      <a:pt x="87613" y="50454"/>
                      <a:pt x="121826" y="68770"/>
                    </a:cubicBezTo>
                    <a:cubicBezTo>
                      <a:pt x="145423" y="81474"/>
                      <a:pt x="170079" y="92115"/>
                      <a:pt x="195500" y="100589"/>
                    </a:cubicBezTo>
                    <a:cubicBezTo>
                      <a:pt x="201317" y="102527"/>
                      <a:pt x="206905" y="104352"/>
                      <a:pt x="212721" y="105948"/>
                    </a:cubicBezTo>
                    <a:lnTo>
                      <a:pt x="221047" y="108344"/>
                    </a:lnTo>
                    <a:cubicBezTo>
                      <a:pt x="224194" y="109039"/>
                      <a:pt x="227125" y="110488"/>
                      <a:pt x="229600" y="112563"/>
                    </a:cubicBezTo>
                    <a:cubicBezTo>
                      <a:pt x="232189" y="114833"/>
                      <a:pt x="233603" y="118140"/>
                      <a:pt x="233477" y="121573"/>
                    </a:cubicBezTo>
                    <a:cubicBezTo>
                      <a:pt x="233421" y="124538"/>
                      <a:pt x="232713" y="127458"/>
                      <a:pt x="231425" y="130127"/>
                    </a:cubicBezTo>
                    <a:cubicBezTo>
                      <a:pt x="229007" y="134654"/>
                      <a:pt x="225928" y="138805"/>
                      <a:pt x="222301" y="142443"/>
                    </a:cubicBezTo>
                    <a:cubicBezTo>
                      <a:pt x="212641" y="154110"/>
                      <a:pt x="201077" y="164066"/>
                      <a:pt x="188087" y="171867"/>
                    </a:cubicBezTo>
                    <a:cubicBezTo>
                      <a:pt x="184415" y="174023"/>
                      <a:pt x="180606" y="175927"/>
                      <a:pt x="176683" y="177570"/>
                    </a:cubicBezTo>
                    <a:cubicBezTo>
                      <a:pt x="175383" y="178174"/>
                      <a:pt x="174003" y="178596"/>
                      <a:pt x="172577" y="17882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3B75F5CD-E53C-424C-84A5-C42436897551}"/>
                  </a:ext>
                </a:extLst>
              </p:cNvPr>
              <p:cNvSpPr/>
              <p:nvPr/>
            </p:nvSpPr>
            <p:spPr>
              <a:xfrm>
                <a:off x="7627637" y="5588260"/>
                <a:ext cx="162629" cy="128643"/>
              </a:xfrm>
              <a:custGeom>
                <a:avLst/>
                <a:gdLst>
                  <a:gd name="connsiteX0" fmla="*/ 162630 w 162629"/>
                  <a:gd name="connsiteY0" fmla="*/ 0 h 128643"/>
                  <a:gd name="connsiteX1" fmla="*/ 142786 w 162629"/>
                  <a:gd name="connsiteY1" fmla="*/ 22809 h 128643"/>
                  <a:gd name="connsiteX2" fmla="*/ 87929 w 162629"/>
                  <a:gd name="connsiteY2" fmla="*/ 72419 h 128643"/>
                  <a:gd name="connsiteX3" fmla="*/ 27143 w 162629"/>
                  <a:gd name="connsiteY3" fmla="*/ 114616 h 128643"/>
                  <a:gd name="connsiteX4" fmla="*/ 0 w 162629"/>
                  <a:gd name="connsiteY4" fmla="*/ 128644 h 128643"/>
                  <a:gd name="connsiteX5" fmla="*/ 24976 w 162629"/>
                  <a:gd name="connsiteY5" fmla="*/ 111081 h 128643"/>
                  <a:gd name="connsiteX6" fmla="*/ 84280 w 162629"/>
                  <a:gd name="connsiteY6" fmla="*/ 67743 h 128643"/>
                  <a:gd name="connsiteX7" fmla="*/ 139820 w 162629"/>
                  <a:gd name="connsiteY7" fmla="*/ 19730 h 128643"/>
                  <a:gd name="connsiteX8" fmla="*/ 162630 w 162629"/>
                  <a:gd name="connsiteY8" fmla="*/ 0 h 12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29" h="128643">
                    <a:moveTo>
                      <a:pt x="162630" y="0"/>
                    </a:moveTo>
                    <a:cubicBezTo>
                      <a:pt x="156904" y="8325"/>
                      <a:pt x="150244" y="15978"/>
                      <a:pt x="142786" y="22809"/>
                    </a:cubicBezTo>
                    <a:cubicBezTo>
                      <a:pt x="125553" y="40475"/>
                      <a:pt x="107226" y="57046"/>
                      <a:pt x="87929" y="72419"/>
                    </a:cubicBezTo>
                    <a:cubicBezTo>
                      <a:pt x="68587" y="87758"/>
                      <a:pt x="48276" y="101854"/>
                      <a:pt x="27143" y="114616"/>
                    </a:cubicBezTo>
                    <a:cubicBezTo>
                      <a:pt x="18692" y="120375"/>
                      <a:pt x="9580" y="125086"/>
                      <a:pt x="0" y="128644"/>
                    </a:cubicBezTo>
                    <a:cubicBezTo>
                      <a:pt x="7869" y="122166"/>
                      <a:pt x="16217" y="116293"/>
                      <a:pt x="24976" y="111081"/>
                    </a:cubicBezTo>
                    <a:cubicBezTo>
                      <a:pt x="40486" y="100475"/>
                      <a:pt x="61813" y="85535"/>
                      <a:pt x="84280" y="67743"/>
                    </a:cubicBezTo>
                    <a:cubicBezTo>
                      <a:pt x="106747" y="49952"/>
                      <a:pt x="126021" y="32617"/>
                      <a:pt x="139820" y="19730"/>
                    </a:cubicBezTo>
                    <a:cubicBezTo>
                      <a:pt x="146914" y="12579"/>
                      <a:pt x="154532" y="5987"/>
                      <a:pt x="16263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A92D49B0-8802-4114-B4E0-3490E3560A45}"/>
                  </a:ext>
                </a:extLst>
              </p:cNvPr>
              <p:cNvSpPr/>
              <p:nvPr/>
            </p:nvSpPr>
            <p:spPr>
              <a:xfrm>
                <a:off x="6914512" y="4656162"/>
                <a:ext cx="217253" cy="620053"/>
              </a:xfrm>
              <a:custGeom>
                <a:avLst/>
                <a:gdLst>
                  <a:gd name="connsiteX0" fmla="*/ 210069 w 217253"/>
                  <a:gd name="connsiteY0" fmla="*/ 0 h 620053"/>
                  <a:gd name="connsiteX1" fmla="*/ 107427 w 217253"/>
                  <a:gd name="connsiteY1" fmla="*/ 81201 h 620053"/>
                  <a:gd name="connsiteX2" fmla="*/ 4102 w 217253"/>
                  <a:gd name="connsiteY2" fmla="*/ 598742 h 620053"/>
                  <a:gd name="connsiteX3" fmla="*/ 147800 w 217253"/>
                  <a:gd name="connsiteY3" fmla="*/ 608436 h 620053"/>
                  <a:gd name="connsiteX4" fmla="*/ 147800 w 217253"/>
                  <a:gd name="connsiteY4" fmla="*/ 431664 h 620053"/>
                  <a:gd name="connsiteX5" fmla="*/ 217254 w 217253"/>
                  <a:gd name="connsiteY5" fmla="*/ 312828 h 62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253" h="620053">
                    <a:moveTo>
                      <a:pt x="210069" y="0"/>
                    </a:moveTo>
                    <a:cubicBezTo>
                      <a:pt x="210069" y="0"/>
                      <a:pt x="138904" y="26573"/>
                      <a:pt x="107427" y="81201"/>
                    </a:cubicBezTo>
                    <a:cubicBezTo>
                      <a:pt x="75951" y="135829"/>
                      <a:pt x="-20989" y="572853"/>
                      <a:pt x="4102" y="598742"/>
                    </a:cubicBezTo>
                    <a:cubicBezTo>
                      <a:pt x="29192" y="624630"/>
                      <a:pt x="129552" y="625770"/>
                      <a:pt x="147800" y="608436"/>
                    </a:cubicBezTo>
                    <a:lnTo>
                      <a:pt x="147800" y="431664"/>
                    </a:lnTo>
                    <a:lnTo>
                      <a:pt x="217254" y="31282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E6814A0-A3D0-48D5-9493-147157926DCB}"/>
                  </a:ext>
                </a:extLst>
              </p:cNvPr>
              <p:cNvSpPr/>
              <p:nvPr/>
            </p:nvSpPr>
            <p:spPr>
              <a:xfrm>
                <a:off x="7124580" y="4540748"/>
                <a:ext cx="705943" cy="869942"/>
              </a:xfrm>
              <a:custGeom>
                <a:avLst/>
                <a:gdLst>
                  <a:gd name="connsiteX0" fmla="*/ 660440 w 705943"/>
                  <a:gd name="connsiteY0" fmla="*/ 220451 h 869942"/>
                  <a:gd name="connsiteX1" fmla="*/ 571827 w 705943"/>
                  <a:gd name="connsiteY1" fmla="*/ 64550 h 869942"/>
                  <a:gd name="connsiteX2" fmla="*/ 381028 w 705943"/>
                  <a:gd name="connsiteY2" fmla="*/ 0 h 869942"/>
                  <a:gd name="connsiteX3" fmla="*/ 158410 w 705943"/>
                  <a:gd name="connsiteY3" fmla="*/ 20300 h 869942"/>
                  <a:gd name="connsiteX4" fmla="*/ 0 w 705943"/>
                  <a:gd name="connsiteY4" fmla="*/ 115415 h 869942"/>
                  <a:gd name="connsiteX5" fmla="*/ 7185 w 705943"/>
                  <a:gd name="connsiteY5" fmla="*/ 428015 h 869942"/>
                  <a:gd name="connsiteX6" fmla="*/ 83368 w 705943"/>
                  <a:gd name="connsiteY6" fmla="*/ 869943 h 869942"/>
                  <a:gd name="connsiteX7" fmla="*/ 696479 w 705943"/>
                  <a:gd name="connsiteY7" fmla="*/ 863214 h 869942"/>
                  <a:gd name="connsiteX8" fmla="*/ 697848 w 705943"/>
                  <a:gd name="connsiteY8" fmla="*/ 860705 h 869942"/>
                  <a:gd name="connsiteX9" fmla="*/ 699444 w 705943"/>
                  <a:gd name="connsiteY9" fmla="*/ 801515 h 869942"/>
                  <a:gd name="connsiteX10" fmla="*/ 696479 w 705943"/>
                  <a:gd name="connsiteY10" fmla="*/ 795357 h 86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43" h="869942">
                    <a:moveTo>
                      <a:pt x="660440" y="220451"/>
                    </a:moveTo>
                    <a:cubicBezTo>
                      <a:pt x="660440" y="220451"/>
                      <a:pt x="646869" y="95000"/>
                      <a:pt x="571827" y="64550"/>
                    </a:cubicBezTo>
                    <a:cubicBezTo>
                      <a:pt x="496784" y="34100"/>
                      <a:pt x="381028" y="0"/>
                      <a:pt x="381028" y="0"/>
                    </a:cubicBezTo>
                    <a:lnTo>
                      <a:pt x="158410" y="20300"/>
                    </a:lnTo>
                    <a:lnTo>
                      <a:pt x="0" y="115415"/>
                    </a:lnTo>
                    <a:lnTo>
                      <a:pt x="7185" y="428015"/>
                    </a:lnTo>
                    <a:lnTo>
                      <a:pt x="83368" y="869943"/>
                    </a:lnTo>
                    <a:lnTo>
                      <a:pt x="696479" y="863214"/>
                    </a:lnTo>
                    <a:lnTo>
                      <a:pt x="697848" y="860705"/>
                    </a:lnTo>
                    <a:cubicBezTo>
                      <a:pt x="708043" y="842424"/>
                      <a:pt x="708648" y="820310"/>
                      <a:pt x="699444" y="801515"/>
                    </a:cubicBezTo>
                    <a:lnTo>
                      <a:pt x="696479" y="795357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25A895EE-0F73-4820-BD45-CB4606E5EEC6}"/>
                  </a:ext>
                </a:extLst>
              </p:cNvPr>
              <p:cNvSpPr/>
              <p:nvPr/>
            </p:nvSpPr>
            <p:spPr>
              <a:xfrm>
                <a:off x="7160733" y="5136524"/>
                <a:ext cx="153391" cy="274166"/>
              </a:xfrm>
              <a:custGeom>
                <a:avLst/>
                <a:gdLst>
                  <a:gd name="connsiteX0" fmla="*/ 46531 w 153391"/>
                  <a:gd name="connsiteY0" fmla="*/ 274167 h 274166"/>
                  <a:gd name="connsiteX1" fmla="*/ 20072 w 153391"/>
                  <a:gd name="connsiteY1" fmla="*/ 240979 h 274166"/>
                  <a:gd name="connsiteX2" fmla="*/ 20870 w 153391"/>
                  <a:gd name="connsiteY2" fmla="*/ 196729 h 274166"/>
                  <a:gd name="connsiteX3" fmla="*/ 22581 w 153391"/>
                  <a:gd name="connsiteY3" fmla="*/ 152594 h 274166"/>
                  <a:gd name="connsiteX4" fmla="*/ 6843 w 153391"/>
                  <a:gd name="connsiteY4" fmla="*/ 103782 h 274166"/>
                  <a:gd name="connsiteX5" fmla="*/ 0 w 153391"/>
                  <a:gd name="connsiteY5" fmla="*/ 0 h 274166"/>
                  <a:gd name="connsiteX6" fmla="*/ 153392 w 153391"/>
                  <a:gd name="connsiteY6" fmla="*/ 214178 h 27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91" h="274166">
                    <a:moveTo>
                      <a:pt x="46531" y="274167"/>
                    </a:moveTo>
                    <a:cubicBezTo>
                      <a:pt x="32635" y="268328"/>
                      <a:pt x="22664" y="255828"/>
                      <a:pt x="20072" y="240979"/>
                    </a:cubicBezTo>
                    <a:cubicBezTo>
                      <a:pt x="17714" y="226302"/>
                      <a:pt x="17984" y="211316"/>
                      <a:pt x="20870" y="196729"/>
                    </a:cubicBezTo>
                    <a:cubicBezTo>
                      <a:pt x="23716" y="182189"/>
                      <a:pt x="24293" y="167306"/>
                      <a:pt x="22581" y="152594"/>
                    </a:cubicBezTo>
                    <a:cubicBezTo>
                      <a:pt x="19502" y="135715"/>
                      <a:pt x="10264" y="120547"/>
                      <a:pt x="6843" y="103782"/>
                    </a:cubicBezTo>
                    <a:cubicBezTo>
                      <a:pt x="570" y="72647"/>
                      <a:pt x="9352" y="30336"/>
                      <a:pt x="0" y="0"/>
                    </a:cubicBezTo>
                    <a:lnTo>
                      <a:pt x="153392" y="21417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C89CC3AE-2D1F-41A8-BD31-38125E4C9081}"/>
                  </a:ext>
                </a:extLst>
              </p:cNvPr>
              <p:cNvSpPr/>
              <p:nvPr/>
            </p:nvSpPr>
            <p:spPr>
              <a:xfrm>
                <a:off x="7183656" y="5239508"/>
                <a:ext cx="36152" cy="67059"/>
              </a:xfrm>
              <a:custGeom>
                <a:avLst/>
                <a:gdLst>
                  <a:gd name="connsiteX0" fmla="*/ 36153 w 36152"/>
                  <a:gd name="connsiteY0" fmla="*/ 0 h 67059"/>
                  <a:gd name="connsiteX1" fmla="*/ 0 w 36152"/>
                  <a:gd name="connsiteY1" fmla="*/ 67059 h 67059"/>
                  <a:gd name="connsiteX2" fmla="*/ 15510 w 36152"/>
                  <a:gd name="connsiteY2" fmla="*/ 32161 h 67059"/>
                  <a:gd name="connsiteX3" fmla="*/ 36153 w 36152"/>
                  <a:gd name="connsiteY3" fmla="*/ 0 h 6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52" h="67059">
                    <a:moveTo>
                      <a:pt x="36153" y="0"/>
                    </a:moveTo>
                    <a:cubicBezTo>
                      <a:pt x="27707" y="24121"/>
                      <a:pt x="15506" y="46747"/>
                      <a:pt x="0" y="67059"/>
                    </a:cubicBezTo>
                    <a:cubicBezTo>
                      <a:pt x="3359" y="54708"/>
                      <a:pt x="8590" y="42938"/>
                      <a:pt x="15510" y="32161"/>
                    </a:cubicBezTo>
                    <a:cubicBezTo>
                      <a:pt x="20694" y="20437"/>
                      <a:pt x="27657" y="9591"/>
                      <a:pt x="361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B075EDAF-72B3-4034-A094-5B6AFE879311}"/>
                  </a:ext>
                </a:extLst>
              </p:cNvPr>
              <p:cNvSpPr/>
              <p:nvPr/>
            </p:nvSpPr>
            <p:spPr>
              <a:xfrm>
                <a:off x="7162102" y="4986896"/>
                <a:ext cx="27912" cy="189430"/>
              </a:xfrm>
              <a:custGeom>
                <a:avLst/>
                <a:gdLst>
                  <a:gd name="connsiteX0" fmla="*/ 19616 w 27912"/>
                  <a:gd name="connsiteY0" fmla="*/ 0 h 189430"/>
                  <a:gd name="connsiteX1" fmla="*/ 25546 w 27912"/>
                  <a:gd name="connsiteY1" fmla="*/ 27827 h 189430"/>
                  <a:gd name="connsiteX2" fmla="*/ 26231 w 27912"/>
                  <a:gd name="connsiteY2" fmla="*/ 96255 h 189430"/>
                  <a:gd name="connsiteX3" fmla="*/ 11405 w 27912"/>
                  <a:gd name="connsiteY3" fmla="*/ 163428 h 189430"/>
                  <a:gd name="connsiteX4" fmla="*/ 0 w 27912"/>
                  <a:gd name="connsiteY4" fmla="*/ 189430 h 189430"/>
                  <a:gd name="connsiteX5" fmla="*/ 20528 w 27912"/>
                  <a:gd name="connsiteY5" fmla="*/ 95685 h 189430"/>
                  <a:gd name="connsiteX6" fmla="*/ 19616 w 27912"/>
                  <a:gd name="connsiteY6" fmla="*/ 0 h 1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2" h="189430">
                    <a:moveTo>
                      <a:pt x="19616" y="0"/>
                    </a:moveTo>
                    <a:cubicBezTo>
                      <a:pt x="22887" y="8953"/>
                      <a:pt x="24882" y="18316"/>
                      <a:pt x="25546" y="27827"/>
                    </a:cubicBezTo>
                    <a:cubicBezTo>
                      <a:pt x="28452" y="50534"/>
                      <a:pt x="28683" y="73503"/>
                      <a:pt x="26231" y="96255"/>
                    </a:cubicBezTo>
                    <a:cubicBezTo>
                      <a:pt x="23868" y="119144"/>
                      <a:pt x="18893" y="141679"/>
                      <a:pt x="11405" y="163428"/>
                    </a:cubicBezTo>
                    <a:cubicBezTo>
                      <a:pt x="8866" y="172597"/>
                      <a:pt x="5026" y="181356"/>
                      <a:pt x="0" y="189430"/>
                    </a:cubicBezTo>
                    <a:cubicBezTo>
                      <a:pt x="9337" y="158786"/>
                      <a:pt x="16201" y="127435"/>
                      <a:pt x="20528" y="95685"/>
                    </a:cubicBezTo>
                    <a:cubicBezTo>
                      <a:pt x="22770" y="63820"/>
                      <a:pt x="22465" y="31819"/>
                      <a:pt x="196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D85B1314-92BF-4A22-A558-CBBE1B27031B}"/>
                  </a:ext>
                </a:extLst>
              </p:cNvPr>
              <p:cNvSpPr/>
              <p:nvPr/>
            </p:nvSpPr>
            <p:spPr>
              <a:xfrm>
                <a:off x="7307396" y="5271783"/>
                <a:ext cx="449797" cy="70084"/>
              </a:xfrm>
              <a:custGeom>
                <a:avLst/>
                <a:gdLst>
                  <a:gd name="connsiteX0" fmla="*/ 449797 w 449797"/>
                  <a:gd name="connsiteY0" fmla="*/ 0 h 70084"/>
                  <a:gd name="connsiteX1" fmla="*/ 434059 w 449797"/>
                  <a:gd name="connsiteY1" fmla="*/ 9352 h 70084"/>
                  <a:gd name="connsiteX2" fmla="*/ 415013 w 449797"/>
                  <a:gd name="connsiteY2" fmla="*/ 19045 h 70084"/>
                  <a:gd name="connsiteX3" fmla="*/ 389011 w 449797"/>
                  <a:gd name="connsiteY3" fmla="*/ 30450 h 70084"/>
                  <a:gd name="connsiteX4" fmla="*/ 318759 w 449797"/>
                  <a:gd name="connsiteY4" fmla="*/ 53259 h 70084"/>
                  <a:gd name="connsiteX5" fmla="*/ 229461 w 449797"/>
                  <a:gd name="connsiteY5" fmla="*/ 68313 h 70084"/>
                  <a:gd name="connsiteX6" fmla="*/ 138224 w 449797"/>
                  <a:gd name="connsiteY6" fmla="*/ 68313 h 70084"/>
                  <a:gd name="connsiteX7" fmla="*/ 65120 w 449797"/>
                  <a:gd name="connsiteY7" fmla="*/ 56909 h 70084"/>
                  <a:gd name="connsiteX8" fmla="*/ 37521 w 449797"/>
                  <a:gd name="connsiteY8" fmla="*/ 49952 h 70084"/>
                  <a:gd name="connsiteX9" fmla="*/ 17107 w 449797"/>
                  <a:gd name="connsiteY9" fmla="*/ 43565 h 70084"/>
                  <a:gd name="connsiteX10" fmla="*/ 0 w 449797"/>
                  <a:gd name="connsiteY10" fmla="*/ 36951 h 70084"/>
                  <a:gd name="connsiteX11" fmla="*/ 17791 w 449797"/>
                  <a:gd name="connsiteY11" fmla="*/ 41398 h 70084"/>
                  <a:gd name="connsiteX12" fmla="*/ 38433 w 449797"/>
                  <a:gd name="connsiteY12" fmla="*/ 46759 h 70084"/>
                  <a:gd name="connsiteX13" fmla="*/ 65919 w 449797"/>
                  <a:gd name="connsiteY13" fmla="*/ 52803 h 70084"/>
                  <a:gd name="connsiteX14" fmla="*/ 138680 w 449797"/>
                  <a:gd name="connsiteY14" fmla="*/ 62497 h 70084"/>
                  <a:gd name="connsiteX15" fmla="*/ 228320 w 449797"/>
                  <a:gd name="connsiteY15" fmla="*/ 61813 h 70084"/>
                  <a:gd name="connsiteX16" fmla="*/ 316934 w 449797"/>
                  <a:gd name="connsiteY16" fmla="*/ 47215 h 70084"/>
                  <a:gd name="connsiteX17" fmla="*/ 386844 w 449797"/>
                  <a:gd name="connsiteY17" fmla="*/ 25432 h 70084"/>
                  <a:gd name="connsiteX18" fmla="*/ 413075 w 449797"/>
                  <a:gd name="connsiteY18" fmla="*/ 14826 h 70084"/>
                  <a:gd name="connsiteX19" fmla="*/ 432462 w 449797"/>
                  <a:gd name="connsiteY19" fmla="*/ 6044 h 70084"/>
                  <a:gd name="connsiteX20" fmla="*/ 449797 w 449797"/>
                  <a:gd name="connsiteY20" fmla="*/ 0 h 7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9797" h="70084">
                    <a:moveTo>
                      <a:pt x="449797" y="0"/>
                    </a:moveTo>
                    <a:cubicBezTo>
                      <a:pt x="444791" y="3501"/>
                      <a:pt x="439522" y="6626"/>
                      <a:pt x="434059" y="9352"/>
                    </a:cubicBezTo>
                    <a:cubicBezTo>
                      <a:pt x="427878" y="12910"/>
                      <a:pt x="421525" y="16149"/>
                      <a:pt x="415013" y="19045"/>
                    </a:cubicBezTo>
                    <a:cubicBezTo>
                      <a:pt x="407372" y="22581"/>
                      <a:pt x="398933" y="26915"/>
                      <a:pt x="389011" y="30450"/>
                    </a:cubicBezTo>
                    <a:cubicBezTo>
                      <a:pt x="366156" y="39699"/>
                      <a:pt x="342685" y="47329"/>
                      <a:pt x="318759" y="53259"/>
                    </a:cubicBezTo>
                    <a:cubicBezTo>
                      <a:pt x="289415" y="60513"/>
                      <a:pt x="259557" y="65542"/>
                      <a:pt x="229461" y="68313"/>
                    </a:cubicBezTo>
                    <a:cubicBezTo>
                      <a:pt x="199090" y="70674"/>
                      <a:pt x="168594" y="70674"/>
                      <a:pt x="138224" y="68313"/>
                    </a:cubicBezTo>
                    <a:cubicBezTo>
                      <a:pt x="113624" y="66226"/>
                      <a:pt x="89195" y="62417"/>
                      <a:pt x="65120" y="56909"/>
                    </a:cubicBezTo>
                    <a:cubicBezTo>
                      <a:pt x="54742" y="54970"/>
                      <a:pt x="45618" y="52119"/>
                      <a:pt x="37521" y="49952"/>
                    </a:cubicBezTo>
                    <a:cubicBezTo>
                      <a:pt x="30599" y="48196"/>
                      <a:pt x="23790" y="46063"/>
                      <a:pt x="17107" y="43565"/>
                    </a:cubicBezTo>
                    <a:cubicBezTo>
                      <a:pt x="11211" y="41900"/>
                      <a:pt x="5486" y="39688"/>
                      <a:pt x="0" y="36951"/>
                    </a:cubicBezTo>
                    <a:cubicBezTo>
                      <a:pt x="6033" y="37977"/>
                      <a:pt x="11986" y="39471"/>
                      <a:pt x="17791" y="41398"/>
                    </a:cubicBezTo>
                    <a:cubicBezTo>
                      <a:pt x="23379" y="42995"/>
                      <a:pt x="30222" y="44934"/>
                      <a:pt x="38433" y="46759"/>
                    </a:cubicBezTo>
                    <a:cubicBezTo>
                      <a:pt x="46645" y="48583"/>
                      <a:pt x="55654" y="51092"/>
                      <a:pt x="65919" y="52803"/>
                    </a:cubicBezTo>
                    <a:cubicBezTo>
                      <a:pt x="89948" y="57513"/>
                      <a:pt x="114251" y="60752"/>
                      <a:pt x="138680" y="62497"/>
                    </a:cubicBezTo>
                    <a:cubicBezTo>
                      <a:pt x="168537" y="64310"/>
                      <a:pt x="198486" y="64082"/>
                      <a:pt x="228320" y="61813"/>
                    </a:cubicBezTo>
                    <a:cubicBezTo>
                      <a:pt x="258166" y="59019"/>
                      <a:pt x="287772" y="54137"/>
                      <a:pt x="316934" y="47215"/>
                    </a:cubicBezTo>
                    <a:cubicBezTo>
                      <a:pt x="340678" y="41478"/>
                      <a:pt x="364035" y="34202"/>
                      <a:pt x="386844" y="25432"/>
                    </a:cubicBezTo>
                    <a:cubicBezTo>
                      <a:pt x="396766" y="22011"/>
                      <a:pt x="405319" y="18019"/>
                      <a:pt x="413075" y="14826"/>
                    </a:cubicBezTo>
                    <a:cubicBezTo>
                      <a:pt x="420830" y="11633"/>
                      <a:pt x="427216" y="8667"/>
                      <a:pt x="432462" y="6044"/>
                    </a:cubicBezTo>
                    <a:cubicBezTo>
                      <a:pt x="438062" y="3558"/>
                      <a:pt x="443867" y="1539"/>
                      <a:pt x="4497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A72D591B-4950-4C0D-8F30-A0DE35E62D53}"/>
                  </a:ext>
                </a:extLst>
              </p:cNvPr>
              <p:cNvSpPr/>
              <p:nvPr/>
            </p:nvSpPr>
            <p:spPr>
              <a:xfrm>
                <a:off x="7105877" y="4843768"/>
                <a:ext cx="40258" cy="213836"/>
              </a:xfrm>
              <a:custGeom>
                <a:avLst/>
                <a:gdLst>
                  <a:gd name="connsiteX0" fmla="*/ 40258 w 40258"/>
                  <a:gd name="connsiteY0" fmla="*/ 213836 h 213836"/>
                  <a:gd name="connsiteX1" fmla="*/ 31591 w 40258"/>
                  <a:gd name="connsiteY1" fmla="*/ 183044 h 213836"/>
                  <a:gd name="connsiteX2" fmla="*/ 17335 w 40258"/>
                  <a:gd name="connsiteY2" fmla="*/ 107431 h 213836"/>
                  <a:gd name="connsiteX3" fmla="*/ 4790 w 40258"/>
                  <a:gd name="connsiteY3" fmla="*/ 31591 h 213836"/>
                  <a:gd name="connsiteX4" fmla="*/ 0 w 40258"/>
                  <a:gd name="connsiteY4" fmla="*/ 0 h 213836"/>
                  <a:gd name="connsiteX5" fmla="*/ 8896 w 40258"/>
                  <a:gd name="connsiteY5" fmla="*/ 30678 h 213836"/>
                  <a:gd name="connsiteX6" fmla="*/ 23265 w 40258"/>
                  <a:gd name="connsiteY6" fmla="*/ 106405 h 213836"/>
                  <a:gd name="connsiteX7" fmla="*/ 35696 w 40258"/>
                  <a:gd name="connsiteY7" fmla="*/ 182245 h 213836"/>
                  <a:gd name="connsiteX8" fmla="*/ 40258 w 40258"/>
                  <a:gd name="connsiteY8" fmla="*/ 213836 h 21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58" h="213836">
                    <a:moveTo>
                      <a:pt x="40258" y="213836"/>
                    </a:moveTo>
                    <a:cubicBezTo>
                      <a:pt x="36293" y="203903"/>
                      <a:pt x="33387" y="193582"/>
                      <a:pt x="31591" y="183044"/>
                    </a:cubicBezTo>
                    <a:cubicBezTo>
                      <a:pt x="27143" y="163884"/>
                      <a:pt x="22239" y="137425"/>
                      <a:pt x="17335" y="107431"/>
                    </a:cubicBezTo>
                    <a:cubicBezTo>
                      <a:pt x="12431" y="77437"/>
                      <a:pt x="8325" y="52917"/>
                      <a:pt x="4790" y="31591"/>
                    </a:cubicBezTo>
                    <a:cubicBezTo>
                      <a:pt x="2452" y="21190"/>
                      <a:pt x="851" y="10629"/>
                      <a:pt x="0" y="0"/>
                    </a:cubicBezTo>
                    <a:cubicBezTo>
                      <a:pt x="4089" y="9865"/>
                      <a:pt x="7072" y="20152"/>
                      <a:pt x="8896" y="30678"/>
                    </a:cubicBezTo>
                    <a:cubicBezTo>
                      <a:pt x="13457" y="49952"/>
                      <a:pt x="18475" y="76297"/>
                      <a:pt x="23265" y="106405"/>
                    </a:cubicBezTo>
                    <a:cubicBezTo>
                      <a:pt x="28055" y="136513"/>
                      <a:pt x="32161" y="160919"/>
                      <a:pt x="35696" y="182245"/>
                    </a:cubicBezTo>
                    <a:cubicBezTo>
                      <a:pt x="38116" y="192624"/>
                      <a:pt x="39642" y="203196"/>
                      <a:pt x="40258" y="2138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B7868013-CF37-43F3-93A2-8D2B79D890CF}"/>
                  </a:ext>
                </a:extLst>
              </p:cNvPr>
              <p:cNvSpPr/>
              <p:nvPr/>
            </p:nvSpPr>
            <p:spPr>
              <a:xfrm>
                <a:off x="7505608" y="4522386"/>
                <a:ext cx="42539" cy="29195"/>
              </a:xfrm>
              <a:custGeom>
                <a:avLst/>
                <a:gdLst>
                  <a:gd name="connsiteX0" fmla="*/ 42539 w 42539"/>
                  <a:gd name="connsiteY0" fmla="*/ 0 h 29195"/>
                  <a:gd name="connsiteX1" fmla="*/ 35582 w 42539"/>
                  <a:gd name="connsiteY1" fmla="*/ 29196 h 29195"/>
                  <a:gd name="connsiteX2" fmla="*/ 0 w 42539"/>
                  <a:gd name="connsiteY2" fmla="*/ 18362 h 29195"/>
                  <a:gd name="connsiteX3" fmla="*/ 42539 w 42539"/>
                  <a:gd name="connsiteY3" fmla="*/ 0 h 2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39" h="29195">
                    <a:moveTo>
                      <a:pt x="42539" y="0"/>
                    </a:moveTo>
                    <a:lnTo>
                      <a:pt x="35582" y="29196"/>
                    </a:lnTo>
                    <a:lnTo>
                      <a:pt x="0" y="18362"/>
                    </a:lnTo>
                    <a:lnTo>
                      <a:pt x="42539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3799999B-952D-448D-BEC1-57332E972078}"/>
                  </a:ext>
                </a:extLst>
              </p:cNvPr>
              <p:cNvSpPr/>
              <p:nvPr/>
            </p:nvSpPr>
            <p:spPr>
              <a:xfrm>
                <a:off x="7234977" y="4108627"/>
                <a:ext cx="385736" cy="444618"/>
              </a:xfrm>
              <a:custGeom>
                <a:avLst/>
                <a:gdLst>
                  <a:gd name="connsiteX0" fmla="*/ 358903 w 385736"/>
                  <a:gd name="connsiteY0" fmla="*/ 56453 h 444618"/>
                  <a:gd name="connsiteX1" fmla="*/ 366658 w 385736"/>
                  <a:gd name="connsiteY1" fmla="*/ 173236 h 444618"/>
                  <a:gd name="connsiteX2" fmla="*/ 385704 w 385736"/>
                  <a:gd name="connsiteY2" fmla="*/ 289221 h 444618"/>
                  <a:gd name="connsiteX3" fmla="*/ 349323 w 385736"/>
                  <a:gd name="connsiteY3" fmla="*/ 397678 h 444618"/>
                  <a:gd name="connsiteX4" fmla="*/ 173236 w 385736"/>
                  <a:gd name="connsiteY4" fmla="*/ 442157 h 444618"/>
                  <a:gd name="connsiteX5" fmla="*/ 0 w 385736"/>
                  <a:gd name="connsiteY5" fmla="*/ 224899 h 444618"/>
                  <a:gd name="connsiteX6" fmla="*/ 166507 w 385736"/>
                  <a:gd name="connsiteY6" fmla="*/ 0 h 44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36" h="444618">
                    <a:moveTo>
                      <a:pt x="358903" y="56453"/>
                    </a:moveTo>
                    <a:cubicBezTo>
                      <a:pt x="353851" y="95514"/>
                      <a:pt x="356485" y="135190"/>
                      <a:pt x="366658" y="173236"/>
                    </a:cubicBezTo>
                    <a:cubicBezTo>
                      <a:pt x="376740" y="211190"/>
                      <a:pt x="383115" y="250035"/>
                      <a:pt x="385704" y="289221"/>
                    </a:cubicBezTo>
                    <a:cubicBezTo>
                      <a:pt x="386388" y="328453"/>
                      <a:pt x="376352" y="369737"/>
                      <a:pt x="349323" y="397678"/>
                    </a:cubicBezTo>
                    <a:cubicBezTo>
                      <a:pt x="322294" y="425620"/>
                      <a:pt x="212468" y="453105"/>
                      <a:pt x="173236" y="442157"/>
                    </a:cubicBezTo>
                    <a:lnTo>
                      <a:pt x="0" y="224899"/>
                    </a:lnTo>
                    <a:lnTo>
                      <a:pt x="166507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05E975DA-18E4-4E13-BCEB-E19B717D5CBF}"/>
                  </a:ext>
                </a:extLst>
              </p:cNvPr>
              <p:cNvSpPr/>
              <p:nvPr/>
            </p:nvSpPr>
            <p:spPr>
              <a:xfrm>
                <a:off x="7127331" y="4031892"/>
                <a:ext cx="453319" cy="533973"/>
              </a:xfrm>
              <a:custGeom>
                <a:avLst/>
                <a:gdLst>
                  <a:gd name="connsiteX0" fmla="*/ 147106 w 453319"/>
                  <a:gd name="connsiteY0" fmla="*/ 531323 h 533973"/>
                  <a:gd name="connsiteX1" fmla="*/ 38192 w 453319"/>
                  <a:gd name="connsiteY1" fmla="*/ 396976 h 533973"/>
                  <a:gd name="connsiteX2" fmla="*/ 2610 w 453319"/>
                  <a:gd name="connsiteY2" fmla="*/ 200019 h 533973"/>
                  <a:gd name="connsiteX3" fmla="*/ 124411 w 453319"/>
                  <a:gd name="connsiteY3" fmla="*/ 28950 h 533973"/>
                  <a:gd name="connsiteX4" fmla="*/ 332773 w 453319"/>
                  <a:gd name="connsiteY4" fmla="*/ 16177 h 533973"/>
                  <a:gd name="connsiteX5" fmla="*/ 442827 w 453319"/>
                  <a:gd name="connsiteY5" fmla="*/ 111405 h 533973"/>
                  <a:gd name="connsiteX6" fmla="*/ 415114 w 453319"/>
                  <a:gd name="connsiteY6" fmla="*/ 249059 h 533973"/>
                  <a:gd name="connsiteX7" fmla="*/ 373373 w 453319"/>
                  <a:gd name="connsiteY7" fmla="*/ 280079 h 533973"/>
                  <a:gd name="connsiteX8" fmla="*/ 365960 w 453319"/>
                  <a:gd name="connsiteY8" fmla="*/ 368579 h 533973"/>
                  <a:gd name="connsiteX9" fmla="*/ 370066 w 453319"/>
                  <a:gd name="connsiteY9" fmla="*/ 459017 h 533973"/>
                  <a:gd name="connsiteX10" fmla="*/ 295366 w 453319"/>
                  <a:gd name="connsiteY10" fmla="*/ 521857 h 533973"/>
                  <a:gd name="connsiteX11" fmla="*/ 147106 w 453319"/>
                  <a:gd name="connsiteY11" fmla="*/ 531779 h 5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319" h="533973">
                    <a:moveTo>
                      <a:pt x="147106" y="531323"/>
                    </a:moveTo>
                    <a:cubicBezTo>
                      <a:pt x="98466" y="498135"/>
                      <a:pt x="60605" y="451433"/>
                      <a:pt x="38192" y="396976"/>
                    </a:cubicBezTo>
                    <a:cubicBezTo>
                      <a:pt x="12988" y="334479"/>
                      <a:pt x="-7426" y="266850"/>
                      <a:pt x="2610" y="200019"/>
                    </a:cubicBezTo>
                    <a:cubicBezTo>
                      <a:pt x="14582" y="127235"/>
                      <a:pt x="59548" y="64076"/>
                      <a:pt x="124411" y="28950"/>
                    </a:cubicBezTo>
                    <a:cubicBezTo>
                      <a:pt x="188938" y="-4557"/>
                      <a:pt x="264630" y="-9199"/>
                      <a:pt x="332773" y="16177"/>
                    </a:cubicBezTo>
                    <a:cubicBezTo>
                      <a:pt x="379190" y="33283"/>
                      <a:pt x="422641" y="65330"/>
                      <a:pt x="442827" y="111405"/>
                    </a:cubicBezTo>
                    <a:cubicBezTo>
                      <a:pt x="463013" y="157480"/>
                      <a:pt x="454232" y="218494"/>
                      <a:pt x="415114" y="249059"/>
                    </a:cubicBezTo>
                    <a:cubicBezTo>
                      <a:pt x="401314" y="259665"/>
                      <a:pt x="384550" y="266508"/>
                      <a:pt x="373373" y="280079"/>
                    </a:cubicBezTo>
                    <a:cubicBezTo>
                      <a:pt x="354099" y="303687"/>
                      <a:pt x="358547" y="338813"/>
                      <a:pt x="365960" y="368579"/>
                    </a:cubicBezTo>
                    <a:cubicBezTo>
                      <a:pt x="373373" y="398345"/>
                      <a:pt x="382725" y="431076"/>
                      <a:pt x="370066" y="459017"/>
                    </a:cubicBezTo>
                    <a:cubicBezTo>
                      <a:pt x="356129" y="490311"/>
                      <a:pt x="328587" y="513486"/>
                      <a:pt x="295366" y="521857"/>
                    </a:cubicBezTo>
                    <a:cubicBezTo>
                      <a:pt x="246839" y="533341"/>
                      <a:pt x="196739" y="536694"/>
                      <a:pt x="147106" y="531779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3C75B968-0B6D-4386-A03B-42EF3C60AFAE}"/>
                  </a:ext>
                </a:extLst>
              </p:cNvPr>
              <p:cNvSpPr/>
              <p:nvPr/>
            </p:nvSpPr>
            <p:spPr>
              <a:xfrm>
                <a:off x="7375139" y="4029473"/>
                <a:ext cx="233825" cy="181795"/>
              </a:xfrm>
              <a:custGeom>
                <a:avLst/>
                <a:gdLst>
                  <a:gd name="connsiteX0" fmla="*/ 0 w 233825"/>
                  <a:gd name="connsiteY0" fmla="*/ 2402 h 181795"/>
                  <a:gd name="connsiteX1" fmla="*/ 91237 w 233825"/>
                  <a:gd name="connsiteY1" fmla="*/ 12209 h 181795"/>
                  <a:gd name="connsiteX2" fmla="*/ 186579 w 233825"/>
                  <a:gd name="connsiteY2" fmla="*/ 56345 h 181795"/>
                  <a:gd name="connsiteX3" fmla="*/ 233794 w 233825"/>
                  <a:gd name="connsiteY3" fmla="*/ 146556 h 181795"/>
                  <a:gd name="connsiteX4" fmla="*/ 226837 w 233825"/>
                  <a:gd name="connsiteY4" fmla="*/ 167312 h 181795"/>
                  <a:gd name="connsiteX5" fmla="*/ 188746 w 233825"/>
                  <a:gd name="connsiteY5" fmla="*/ 181796 h 181795"/>
                  <a:gd name="connsiteX6" fmla="*/ 26915 w 233825"/>
                  <a:gd name="connsiteY6" fmla="*/ 12894 h 1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25" h="181795">
                    <a:moveTo>
                      <a:pt x="0" y="2402"/>
                    </a:moveTo>
                    <a:cubicBezTo>
                      <a:pt x="30108" y="-3985"/>
                      <a:pt x="61243" y="3428"/>
                      <a:pt x="91237" y="12209"/>
                    </a:cubicBezTo>
                    <a:cubicBezTo>
                      <a:pt x="125530" y="20751"/>
                      <a:pt x="157874" y="35726"/>
                      <a:pt x="186579" y="56345"/>
                    </a:cubicBezTo>
                    <a:cubicBezTo>
                      <a:pt x="215421" y="77501"/>
                      <a:pt x="232848" y="110802"/>
                      <a:pt x="233794" y="146556"/>
                    </a:cubicBezTo>
                    <a:cubicBezTo>
                      <a:pt x="234136" y="154094"/>
                      <a:pt x="231662" y="161496"/>
                      <a:pt x="226837" y="167312"/>
                    </a:cubicBezTo>
                    <a:cubicBezTo>
                      <a:pt x="217258" y="177120"/>
                      <a:pt x="199694" y="173471"/>
                      <a:pt x="188746" y="181796"/>
                    </a:cubicBezTo>
                    <a:cubicBezTo>
                      <a:pt x="153780" y="109970"/>
                      <a:pt x="97179" y="50905"/>
                      <a:pt x="26915" y="1289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6CABB04A-AF78-4042-A1E1-1B4201C07B4A}"/>
                  </a:ext>
                </a:extLst>
              </p:cNvPr>
              <p:cNvSpPr/>
              <p:nvPr/>
            </p:nvSpPr>
            <p:spPr>
              <a:xfrm>
                <a:off x="7499247" y="4303304"/>
                <a:ext cx="61904" cy="108482"/>
              </a:xfrm>
              <a:custGeom>
                <a:avLst/>
                <a:gdLst>
                  <a:gd name="connsiteX0" fmla="*/ 59165 w 61904"/>
                  <a:gd name="connsiteY0" fmla="*/ 81315 h 108482"/>
                  <a:gd name="connsiteX1" fmla="*/ 61902 w 61904"/>
                  <a:gd name="connsiteY1" fmla="*/ 88158 h 108482"/>
                  <a:gd name="connsiteX2" fmla="*/ 52094 w 61904"/>
                  <a:gd name="connsiteY2" fmla="*/ 105721 h 108482"/>
                  <a:gd name="connsiteX3" fmla="*/ 22784 w 61904"/>
                  <a:gd name="connsiteY3" fmla="*/ 102071 h 108482"/>
                  <a:gd name="connsiteX4" fmla="*/ 4651 w 61904"/>
                  <a:gd name="connsiteY4" fmla="*/ 70822 h 108482"/>
                  <a:gd name="connsiteX5" fmla="*/ 203 w 61904"/>
                  <a:gd name="connsiteY5" fmla="*/ 35354 h 108482"/>
                  <a:gd name="connsiteX6" fmla="*/ 12748 w 61904"/>
                  <a:gd name="connsiteY6" fmla="*/ 8553 h 108482"/>
                  <a:gd name="connsiteX7" fmla="*/ 30653 w 61904"/>
                  <a:gd name="connsiteY7" fmla="*/ 0 h 108482"/>
                  <a:gd name="connsiteX8" fmla="*/ 37952 w 61904"/>
                  <a:gd name="connsiteY8" fmla="*/ 1026 h 108482"/>
                  <a:gd name="connsiteX9" fmla="*/ 31109 w 61904"/>
                  <a:gd name="connsiteY9" fmla="*/ 2281 h 108482"/>
                  <a:gd name="connsiteX10" fmla="*/ 15713 w 61904"/>
                  <a:gd name="connsiteY10" fmla="*/ 11519 h 108482"/>
                  <a:gd name="connsiteX11" fmla="*/ 5563 w 61904"/>
                  <a:gd name="connsiteY11" fmla="*/ 35811 h 108482"/>
                  <a:gd name="connsiteX12" fmla="*/ 10353 w 61904"/>
                  <a:gd name="connsiteY12" fmla="*/ 69226 h 108482"/>
                  <a:gd name="connsiteX13" fmla="*/ 26091 w 61904"/>
                  <a:gd name="connsiteY13" fmla="*/ 97738 h 108482"/>
                  <a:gd name="connsiteX14" fmla="*/ 50041 w 61904"/>
                  <a:gd name="connsiteY14" fmla="*/ 102071 h 108482"/>
                  <a:gd name="connsiteX15" fmla="*/ 59621 w 61904"/>
                  <a:gd name="connsiteY15" fmla="*/ 88158 h 108482"/>
                  <a:gd name="connsiteX16" fmla="*/ 59165 w 61904"/>
                  <a:gd name="connsiteY16" fmla="*/ 81315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904" h="108482">
                    <a:moveTo>
                      <a:pt x="59165" y="81315"/>
                    </a:moveTo>
                    <a:cubicBezTo>
                      <a:pt x="59165" y="81315"/>
                      <a:pt x="61560" y="83140"/>
                      <a:pt x="61902" y="88158"/>
                    </a:cubicBezTo>
                    <a:cubicBezTo>
                      <a:pt x="62016" y="95343"/>
                      <a:pt x="58275" y="102048"/>
                      <a:pt x="52094" y="105721"/>
                    </a:cubicBezTo>
                    <a:cubicBezTo>
                      <a:pt x="42468" y="110454"/>
                      <a:pt x="30950" y="109016"/>
                      <a:pt x="22784" y="102071"/>
                    </a:cubicBezTo>
                    <a:cubicBezTo>
                      <a:pt x="13512" y="93894"/>
                      <a:pt x="7148" y="82934"/>
                      <a:pt x="4651" y="70822"/>
                    </a:cubicBezTo>
                    <a:cubicBezTo>
                      <a:pt x="921" y="59395"/>
                      <a:pt x="-584" y="47352"/>
                      <a:pt x="203" y="35354"/>
                    </a:cubicBezTo>
                    <a:cubicBezTo>
                      <a:pt x="956" y="25181"/>
                      <a:pt x="5426" y="15647"/>
                      <a:pt x="12748" y="8553"/>
                    </a:cubicBezTo>
                    <a:cubicBezTo>
                      <a:pt x="17561" y="3729"/>
                      <a:pt x="23879" y="707"/>
                      <a:pt x="30653" y="0"/>
                    </a:cubicBezTo>
                    <a:cubicBezTo>
                      <a:pt x="35443" y="0"/>
                      <a:pt x="37952" y="684"/>
                      <a:pt x="37952" y="1026"/>
                    </a:cubicBezTo>
                    <a:cubicBezTo>
                      <a:pt x="37952" y="1368"/>
                      <a:pt x="35329" y="1026"/>
                      <a:pt x="31109" y="2281"/>
                    </a:cubicBezTo>
                    <a:cubicBezTo>
                      <a:pt x="25179" y="3764"/>
                      <a:pt x="19819" y="6980"/>
                      <a:pt x="15713" y="11519"/>
                    </a:cubicBezTo>
                    <a:cubicBezTo>
                      <a:pt x="9600" y="18179"/>
                      <a:pt x="6008" y="26778"/>
                      <a:pt x="5563" y="35811"/>
                    </a:cubicBezTo>
                    <a:cubicBezTo>
                      <a:pt x="5175" y="47147"/>
                      <a:pt x="6795" y="58460"/>
                      <a:pt x="10353" y="69226"/>
                    </a:cubicBezTo>
                    <a:cubicBezTo>
                      <a:pt x="12554" y="80117"/>
                      <a:pt x="18051" y="90074"/>
                      <a:pt x="26091" y="97738"/>
                    </a:cubicBezTo>
                    <a:cubicBezTo>
                      <a:pt x="32569" y="103679"/>
                      <a:pt x="41887" y="105367"/>
                      <a:pt x="50041" y="102071"/>
                    </a:cubicBezTo>
                    <a:cubicBezTo>
                      <a:pt x="55276" y="99231"/>
                      <a:pt x="58845" y="94065"/>
                      <a:pt x="59621" y="88158"/>
                    </a:cubicBezTo>
                    <a:cubicBezTo>
                      <a:pt x="59632" y="85865"/>
                      <a:pt x="59484" y="83584"/>
                      <a:pt x="59165" y="8131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20B50E23-9212-4C49-A7A9-EC3B145B0344}"/>
                  </a:ext>
                </a:extLst>
              </p:cNvPr>
              <p:cNvSpPr/>
              <p:nvPr/>
            </p:nvSpPr>
            <p:spPr>
              <a:xfrm>
                <a:off x="7216387" y="4153334"/>
                <a:ext cx="353124" cy="274172"/>
              </a:xfrm>
              <a:custGeom>
                <a:avLst/>
                <a:gdLst>
                  <a:gd name="connsiteX0" fmla="*/ 0 w 353124"/>
                  <a:gd name="connsiteY0" fmla="*/ 274167 h 274172"/>
                  <a:gd name="connsiteX1" fmla="*/ 684 w 353124"/>
                  <a:gd name="connsiteY1" fmla="*/ 269149 h 274172"/>
                  <a:gd name="connsiteX2" fmla="*/ 4334 w 353124"/>
                  <a:gd name="connsiteY2" fmla="*/ 255121 h 274172"/>
                  <a:gd name="connsiteX3" fmla="*/ 30792 w 353124"/>
                  <a:gd name="connsiteY3" fmla="*/ 209502 h 274172"/>
                  <a:gd name="connsiteX4" fmla="*/ 92948 w 353124"/>
                  <a:gd name="connsiteY4" fmla="*/ 160805 h 274172"/>
                  <a:gd name="connsiteX5" fmla="*/ 186351 w 353124"/>
                  <a:gd name="connsiteY5" fmla="*/ 135829 h 274172"/>
                  <a:gd name="connsiteX6" fmla="*/ 279869 w 353124"/>
                  <a:gd name="connsiteY6" fmla="*/ 120889 h 274172"/>
                  <a:gd name="connsiteX7" fmla="*/ 335295 w 353124"/>
                  <a:gd name="connsiteY7" fmla="*/ 69340 h 274172"/>
                  <a:gd name="connsiteX8" fmla="*/ 350806 w 353124"/>
                  <a:gd name="connsiteY8" fmla="*/ 19274 h 274172"/>
                  <a:gd name="connsiteX9" fmla="*/ 351490 w 353124"/>
                  <a:gd name="connsiteY9" fmla="*/ 0 h 274172"/>
                  <a:gd name="connsiteX10" fmla="*/ 352402 w 353124"/>
                  <a:gd name="connsiteY10" fmla="*/ 4904 h 274172"/>
                  <a:gd name="connsiteX11" fmla="*/ 353086 w 353124"/>
                  <a:gd name="connsiteY11" fmla="*/ 19502 h 274172"/>
                  <a:gd name="connsiteX12" fmla="*/ 338945 w 353124"/>
                  <a:gd name="connsiteY12" fmla="*/ 70822 h 274172"/>
                  <a:gd name="connsiteX13" fmla="*/ 281922 w 353124"/>
                  <a:gd name="connsiteY13" fmla="*/ 125336 h 274172"/>
                  <a:gd name="connsiteX14" fmla="*/ 186579 w 353124"/>
                  <a:gd name="connsiteY14" fmla="*/ 141189 h 274172"/>
                  <a:gd name="connsiteX15" fmla="*/ 33758 w 353124"/>
                  <a:gd name="connsiteY15" fmla="*/ 211669 h 274172"/>
                  <a:gd name="connsiteX16" fmla="*/ 6273 w 353124"/>
                  <a:gd name="connsiteY16" fmla="*/ 255919 h 274172"/>
                  <a:gd name="connsiteX17" fmla="*/ 0 w 353124"/>
                  <a:gd name="connsiteY17" fmla="*/ 274167 h 2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124" h="274172">
                    <a:moveTo>
                      <a:pt x="0" y="274167"/>
                    </a:moveTo>
                    <a:cubicBezTo>
                      <a:pt x="0" y="274167"/>
                      <a:pt x="0" y="272456"/>
                      <a:pt x="684" y="269149"/>
                    </a:cubicBezTo>
                    <a:cubicBezTo>
                      <a:pt x="1527" y="264382"/>
                      <a:pt x="2747" y="259694"/>
                      <a:pt x="4334" y="255121"/>
                    </a:cubicBezTo>
                    <a:cubicBezTo>
                      <a:pt x="10271" y="238413"/>
                      <a:pt x="19241" y="222949"/>
                      <a:pt x="30792" y="209502"/>
                    </a:cubicBezTo>
                    <a:cubicBezTo>
                      <a:pt x="48002" y="189225"/>
                      <a:pt x="69146" y="172654"/>
                      <a:pt x="92948" y="160805"/>
                    </a:cubicBezTo>
                    <a:cubicBezTo>
                      <a:pt x="121972" y="145979"/>
                      <a:pt x="153802" y="137471"/>
                      <a:pt x="186351" y="135829"/>
                    </a:cubicBezTo>
                    <a:cubicBezTo>
                      <a:pt x="220565" y="133548"/>
                      <a:pt x="253296" y="132978"/>
                      <a:pt x="279869" y="120889"/>
                    </a:cubicBezTo>
                    <a:cubicBezTo>
                      <a:pt x="303431" y="110146"/>
                      <a:pt x="322876" y="92069"/>
                      <a:pt x="335295" y="69340"/>
                    </a:cubicBezTo>
                    <a:cubicBezTo>
                      <a:pt x="343860" y="53898"/>
                      <a:pt x="349141" y="36860"/>
                      <a:pt x="350806" y="19274"/>
                    </a:cubicBezTo>
                    <a:cubicBezTo>
                      <a:pt x="351718" y="6957"/>
                      <a:pt x="350806" y="0"/>
                      <a:pt x="351490" y="0"/>
                    </a:cubicBezTo>
                    <a:cubicBezTo>
                      <a:pt x="351957" y="1596"/>
                      <a:pt x="352254" y="3239"/>
                      <a:pt x="352402" y="4904"/>
                    </a:cubicBezTo>
                    <a:cubicBezTo>
                      <a:pt x="352995" y="9751"/>
                      <a:pt x="353223" y="14620"/>
                      <a:pt x="353086" y="19502"/>
                    </a:cubicBezTo>
                    <a:cubicBezTo>
                      <a:pt x="352288" y="37453"/>
                      <a:pt x="347453" y="54993"/>
                      <a:pt x="338945" y="70822"/>
                    </a:cubicBezTo>
                    <a:cubicBezTo>
                      <a:pt x="326514" y="94818"/>
                      <a:pt x="306453" y="113989"/>
                      <a:pt x="281922" y="125336"/>
                    </a:cubicBezTo>
                    <a:cubicBezTo>
                      <a:pt x="253980" y="138224"/>
                      <a:pt x="220223" y="138794"/>
                      <a:pt x="186579" y="141189"/>
                    </a:cubicBezTo>
                    <a:cubicBezTo>
                      <a:pt x="128325" y="143561"/>
                      <a:pt x="73377" y="168902"/>
                      <a:pt x="33758" y="211669"/>
                    </a:cubicBezTo>
                    <a:cubicBezTo>
                      <a:pt x="22102" y="224716"/>
                      <a:pt x="12804" y="239690"/>
                      <a:pt x="6273" y="255919"/>
                    </a:cubicBezTo>
                    <a:cubicBezTo>
                      <a:pt x="1939" y="267438"/>
                      <a:pt x="684" y="274395"/>
                      <a:pt x="0" y="27416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604E8F20-C897-4EC9-AE76-A65E073E6B75}"/>
                  </a:ext>
                </a:extLst>
              </p:cNvPr>
              <p:cNvSpPr/>
              <p:nvPr/>
            </p:nvSpPr>
            <p:spPr>
              <a:xfrm>
                <a:off x="7221063" y="4318107"/>
                <a:ext cx="278272" cy="128955"/>
              </a:xfrm>
              <a:custGeom>
                <a:avLst/>
                <a:gdLst>
                  <a:gd name="connsiteX0" fmla="*/ 278272 w 278272"/>
                  <a:gd name="connsiteY0" fmla="*/ 23 h 128955"/>
                  <a:gd name="connsiteX1" fmla="*/ 271658 w 278272"/>
                  <a:gd name="connsiteY1" fmla="*/ 10743 h 128955"/>
                  <a:gd name="connsiteX2" fmla="*/ 249989 w 278272"/>
                  <a:gd name="connsiteY2" fmla="*/ 37544 h 128955"/>
                  <a:gd name="connsiteX3" fmla="*/ 158752 w 278272"/>
                  <a:gd name="connsiteY3" fmla="*/ 105972 h 128955"/>
                  <a:gd name="connsiteX4" fmla="*/ 97737 w 278272"/>
                  <a:gd name="connsiteY4" fmla="*/ 121482 h 128955"/>
                  <a:gd name="connsiteX5" fmla="*/ 46873 w 278272"/>
                  <a:gd name="connsiteY5" fmla="*/ 126728 h 128955"/>
                  <a:gd name="connsiteX6" fmla="*/ 12659 w 278272"/>
                  <a:gd name="connsiteY6" fmla="*/ 128553 h 128955"/>
                  <a:gd name="connsiteX7" fmla="*/ 0 w 278272"/>
                  <a:gd name="connsiteY7" fmla="*/ 128553 h 128955"/>
                  <a:gd name="connsiteX8" fmla="*/ 12431 w 278272"/>
                  <a:gd name="connsiteY8" fmla="*/ 126500 h 128955"/>
                  <a:gd name="connsiteX9" fmla="*/ 46645 w 278272"/>
                  <a:gd name="connsiteY9" fmla="*/ 122851 h 128955"/>
                  <a:gd name="connsiteX10" fmla="*/ 97053 w 278272"/>
                  <a:gd name="connsiteY10" fmla="*/ 116350 h 128955"/>
                  <a:gd name="connsiteX11" fmla="*/ 156585 w 278272"/>
                  <a:gd name="connsiteY11" fmla="*/ 100726 h 128955"/>
                  <a:gd name="connsiteX12" fmla="*/ 247024 w 278272"/>
                  <a:gd name="connsiteY12" fmla="*/ 35492 h 128955"/>
                  <a:gd name="connsiteX13" fmla="*/ 278272 w 278272"/>
                  <a:gd name="connsiteY13" fmla="*/ 23 h 12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272" h="128955">
                    <a:moveTo>
                      <a:pt x="278272" y="23"/>
                    </a:moveTo>
                    <a:cubicBezTo>
                      <a:pt x="276550" y="3878"/>
                      <a:pt x="274326" y="7482"/>
                      <a:pt x="271658" y="10743"/>
                    </a:cubicBezTo>
                    <a:cubicBezTo>
                      <a:pt x="264895" y="20038"/>
                      <a:pt x="257664" y="28991"/>
                      <a:pt x="249989" y="37544"/>
                    </a:cubicBezTo>
                    <a:cubicBezTo>
                      <a:pt x="224853" y="66649"/>
                      <a:pt x="193730" y="89983"/>
                      <a:pt x="158752" y="105972"/>
                    </a:cubicBezTo>
                    <a:cubicBezTo>
                      <a:pt x="139182" y="113807"/>
                      <a:pt x="118676" y="119030"/>
                      <a:pt x="97737" y="121482"/>
                    </a:cubicBezTo>
                    <a:cubicBezTo>
                      <a:pt x="78692" y="124219"/>
                      <a:pt x="61357" y="125702"/>
                      <a:pt x="46873" y="126728"/>
                    </a:cubicBezTo>
                    <a:cubicBezTo>
                      <a:pt x="32389" y="127755"/>
                      <a:pt x="20642" y="128325"/>
                      <a:pt x="12659" y="128553"/>
                    </a:cubicBezTo>
                    <a:cubicBezTo>
                      <a:pt x="8457" y="129089"/>
                      <a:pt x="4203" y="129089"/>
                      <a:pt x="0" y="128553"/>
                    </a:cubicBezTo>
                    <a:cubicBezTo>
                      <a:pt x="4053" y="127401"/>
                      <a:pt x="8223" y="126717"/>
                      <a:pt x="12431" y="126500"/>
                    </a:cubicBezTo>
                    <a:lnTo>
                      <a:pt x="46645" y="122851"/>
                    </a:lnTo>
                    <a:cubicBezTo>
                      <a:pt x="61015" y="121254"/>
                      <a:pt x="78236" y="119315"/>
                      <a:pt x="97053" y="116350"/>
                    </a:cubicBezTo>
                    <a:cubicBezTo>
                      <a:pt x="117456" y="113568"/>
                      <a:pt x="137448" y="108321"/>
                      <a:pt x="156585" y="100726"/>
                    </a:cubicBezTo>
                    <a:cubicBezTo>
                      <a:pt x="190731" y="85147"/>
                      <a:pt x="221466" y="62977"/>
                      <a:pt x="247024" y="35492"/>
                    </a:cubicBezTo>
                    <a:cubicBezTo>
                      <a:pt x="266868" y="13937"/>
                      <a:pt x="277702" y="-661"/>
                      <a:pt x="278272" y="2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358B28E-4A24-422E-9C2C-91326DFE5F4B}"/>
                  </a:ext>
                </a:extLst>
              </p:cNvPr>
              <p:cNvSpPr/>
              <p:nvPr/>
            </p:nvSpPr>
            <p:spPr>
              <a:xfrm>
                <a:off x="7186187" y="4036551"/>
                <a:ext cx="236167" cy="360157"/>
              </a:xfrm>
              <a:custGeom>
                <a:avLst/>
                <a:gdLst>
                  <a:gd name="connsiteX0" fmla="*/ 5453 w 236167"/>
                  <a:gd name="connsiteY0" fmla="*/ 360157 h 360157"/>
                  <a:gd name="connsiteX1" fmla="*/ 4198 w 236167"/>
                  <a:gd name="connsiteY1" fmla="*/ 355595 h 360157"/>
                  <a:gd name="connsiteX2" fmla="*/ 2145 w 236167"/>
                  <a:gd name="connsiteY2" fmla="*/ 342138 h 360157"/>
                  <a:gd name="connsiteX3" fmla="*/ 434 w 236167"/>
                  <a:gd name="connsiteY3" fmla="*/ 291844 h 360157"/>
                  <a:gd name="connsiteX4" fmla="*/ 172074 w 236167"/>
                  <a:gd name="connsiteY4" fmla="*/ 24064 h 360157"/>
                  <a:gd name="connsiteX5" fmla="*/ 218376 w 236167"/>
                  <a:gd name="connsiteY5" fmla="*/ 4562 h 360157"/>
                  <a:gd name="connsiteX6" fmla="*/ 231492 w 236167"/>
                  <a:gd name="connsiteY6" fmla="*/ 912 h 360157"/>
                  <a:gd name="connsiteX7" fmla="*/ 236168 w 236167"/>
                  <a:gd name="connsiteY7" fmla="*/ 0 h 360157"/>
                  <a:gd name="connsiteX8" fmla="*/ 219175 w 236167"/>
                  <a:gd name="connsiteY8" fmla="*/ 6729 h 360157"/>
                  <a:gd name="connsiteX9" fmla="*/ 173556 w 236167"/>
                  <a:gd name="connsiteY9" fmla="*/ 27713 h 360157"/>
                  <a:gd name="connsiteX10" fmla="*/ 4654 w 236167"/>
                  <a:gd name="connsiteY10" fmla="*/ 292186 h 360157"/>
                  <a:gd name="connsiteX11" fmla="*/ 4654 w 236167"/>
                  <a:gd name="connsiteY11" fmla="*/ 341910 h 360157"/>
                  <a:gd name="connsiteX12" fmla="*/ 5453 w 236167"/>
                  <a:gd name="connsiteY12" fmla="*/ 360157 h 36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167" h="360157">
                    <a:moveTo>
                      <a:pt x="5453" y="360157"/>
                    </a:moveTo>
                    <a:cubicBezTo>
                      <a:pt x="5453" y="360157"/>
                      <a:pt x="4768" y="358674"/>
                      <a:pt x="4198" y="355595"/>
                    </a:cubicBezTo>
                    <a:cubicBezTo>
                      <a:pt x="3628" y="352516"/>
                      <a:pt x="2715" y="347954"/>
                      <a:pt x="2145" y="342138"/>
                    </a:cubicBezTo>
                    <a:cubicBezTo>
                      <a:pt x="73" y="325453"/>
                      <a:pt x="-499" y="308631"/>
                      <a:pt x="434" y="291844"/>
                    </a:cubicBezTo>
                    <a:cubicBezTo>
                      <a:pt x="5776" y="178356"/>
                      <a:pt x="71189" y="76308"/>
                      <a:pt x="172074" y="24064"/>
                    </a:cubicBezTo>
                    <a:cubicBezTo>
                      <a:pt x="186900" y="16217"/>
                      <a:pt x="202399" y="9682"/>
                      <a:pt x="218376" y="4562"/>
                    </a:cubicBezTo>
                    <a:cubicBezTo>
                      <a:pt x="223965" y="2623"/>
                      <a:pt x="228526" y="1711"/>
                      <a:pt x="231492" y="912"/>
                    </a:cubicBezTo>
                    <a:cubicBezTo>
                      <a:pt x="233009" y="410"/>
                      <a:pt x="234571" y="102"/>
                      <a:pt x="236168" y="0"/>
                    </a:cubicBezTo>
                    <a:cubicBezTo>
                      <a:pt x="230671" y="2646"/>
                      <a:pt x="224991" y="4892"/>
                      <a:pt x="219175" y="6729"/>
                    </a:cubicBezTo>
                    <a:cubicBezTo>
                      <a:pt x="203493" y="12636"/>
                      <a:pt x="188245" y="19639"/>
                      <a:pt x="173556" y="27713"/>
                    </a:cubicBezTo>
                    <a:cubicBezTo>
                      <a:pt x="75728" y="81189"/>
                      <a:pt x="12020" y="180945"/>
                      <a:pt x="4654" y="292186"/>
                    </a:cubicBezTo>
                    <a:cubicBezTo>
                      <a:pt x="3444" y="308734"/>
                      <a:pt x="3444" y="325362"/>
                      <a:pt x="4654" y="341910"/>
                    </a:cubicBezTo>
                    <a:cubicBezTo>
                      <a:pt x="5307" y="347966"/>
                      <a:pt x="5573" y="354067"/>
                      <a:pt x="5453" y="3601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D24C51CA-9850-4593-8ED4-ACB6EAA5266A}"/>
                  </a:ext>
                </a:extLst>
              </p:cNvPr>
              <p:cNvSpPr/>
              <p:nvPr/>
            </p:nvSpPr>
            <p:spPr>
              <a:xfrm>
                <a:off x="7132924" y="4384705"/>
                <a:ext cx="98289" cy="120140"/>
              </a:xfrm>
              <a:custGeom>
                <a:avLst/>
                <a:gdLst>
                  <a:gd name="connsiteX0" fmla="*/ 98290 w 98289"/>
                  <a:gd name="connsiteY0" fmla="*/ 69824 h 120140"/>
                  <a:gd name="connsiteX1" fmla="*/ 89052 w 98289"/>
                  <a:gd name="connsiteY1" fmla="*/ 102555 h 120140"/>
                  <a:gd name="connsiteX2" fmla="*/ 62479 w 98289"/>
                  <a:gd name="connsiteY2" fmla="*/ 120118 h 120140"/>
                  <a:gd name="connsiteX3" fmla="*/ 39670 w 98289"/>
                  <a:gd name="connsiteY3" fmla="*/ 102099 h 120140"/>
                  <a:gd name="connsiteX4" fmla="*/ 16861 w 98289"/>
                  <a:gd name="connsiteY4" fmla="*/ 71307 h 120140"/>
                  <a:gd name="connsiteX5" fmla="*/ 3518 w 98289"/>
                  <a:gd name="connsiteY5" fmla="*/ 17591 h 120140"/>
                  <a:gd name="connsiteX6" fmla="*/ 35108 w 98289"/>
                  <a:gd name="connsiteY6" fmla="*/ 28 h 120140"/>
                  <a:gd name="connsiteX7" fmla="*/ 56321 w 98289"/>
                  <a:gd name="connsiteY7" fmla="*/ 2765 h 120140"/>
                  <a:gd name="connsiteX8" fmla="*/ 79130 w 98289"/>
                  <a:gd name="connsiteY8" fmla="*/ 18275 h 120140"/>
                  <a:gd name="connsiteX9" fmla="*/ 98290 w 98289"/>
                  <a:gd name="connsiteY9" fmla="*/ 69824 h 12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289" h="120140">
                    <a:moveTo>
                      <a:pt x="98290" y="69824"/>
                    </a:moveTo>
                    <a:cubicBezTo>
                      <a:pt x="97327" y="81229"/>
                      <a:pt x="94192" y="92337"/>
                      <a:pt x="89052" y="102555"/>
                    </a:cubicBezTo>
                    <a:cubicBezTo>
                      <a:pt x="84893" y="113515"/>
                      <a:pt x="74192" y="120586"/>
                      <a:pt x="62479" y="120118"/>
                    </a:cubicBezTo>
                    <a:cubicBezTo>
                      <a:pt x="52871" y="117210"/>
                      <a:pt x="44721" y="110778"/>
                      <a:pt x="39670" y="102099"/>
                    </a:cubicBezTo>
                    <a:cubicBezTo>
                      <a:pt x="31915" y="92063"/>
                      <a:pt x="24388" y="81685"/>
                      <a:pt x="16861" y="71307"/>
                    </a:cubicBezTo>
                    <a:cubicBezTo>
                      <a:pt x="5456" y="55454"/>
                      <a:pt x="-5948" y="34812"/>
                      <a:pt x="3518" y="17591"/>
                    </a:cubicBezTo>
                    <a:cubicBezTo>
                      <a:pt x="10104" y="6460"/>
                      <a:pt x="22179" y="-246"/>
                      <a:pt x="35108" y="28"/>
                    </a:cubicBezTo>
                    <a:cubicBezTo>
                      <a:pt x="42278" y="-177"/>
                      <a:pt x="49437" y="746"/>
                      <a:pt x="56321" y="2765"/>
                    </a:cubicBezTo>
                    <a:cubicBezTo>
                      <a:pt x="65407" y="5320"/>
                      <a:pt x="73413" y="10760"/>
                      <a:pt x="79130" y="18275"/>
                    </a:cubicBezTo>
                    <a:cubicBezTo>
                      <a:pt x="90808" y="32999"/>
                      <a:pt x="97517" y="51052"/>
                      <a:pt x="98290" y="698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747E2066-138F-46CF-B1B0-A9F899C8EB5F}"/>
                  </a:ext>
                </a:extLst>
              </p:cNvPr>
              <p:cNvSpPr/>
              <p:nvPr/>
            </p:nvSpPr>
            <p:spPr>
              <a:xfrm>
                <a:off x="7062184" y="4427559"/>
                <a:ext cx="263089" cy="436780"/>
              </a:xfrm>
              <a:custGeom>
                <a:avLst/>
                <a:gdLst>
                  <a:gd name="connsiteX0" fmla="*/ 231298 w 263089"/>
                  <a:gd name="connsiteY0" fmla="*/ 215944 h 436780"/>
                  <a:gd name="connsiteX1" fmla="*/ 155457 w 263089"/>
                  <a:gd name="connsiteY1" fmla="*/ 142499 h 436780"/>
                  <a:gd name="connsiteX2" fmla="*/ 118735 w 263089"/>
                  <a:gd name="connsiteY2" fmla="*/ 84107 h 436780"/>
                  <a:gd name="connsiteX3" fmla="*/ 123296 w 263089"/>
                  <a:gd name="connsiteY3" fmla="*/ 42822 h 436780"/>
                  <a:gd name="connsiteX4" fmla="*/ 122384 w 263089"/>
                  <a:gd name="connsiteY4" fmla="*/ 10547 h 436780"/>
                  <a:gd name="connsiteX5" fmla="*/ 104023 w 263089"/>
                  <a:gd name="connsiteY5" fmla="*/ 169 h 436780"/>
                  <a:gd name="connsiteX6" fmla="*/ 18488 w 263089"/>
                  <a:gd name="connsiteY6" fmla="*/ 62438 h 436780"/>
                  <a:gd name="connsiteX7" fmla="*/ 1837 w 263089"/>
                  <a:gd name="connsiteY7" fmla="*/ 159606 h 436780"/>
                  <a:gd name="connsiteX8" fmla="*/ 1837 w 263089"/>
                  <a:gd name="connsiteY8" fmla="*/ 163939 h 436780"/>
                  <a:gd name="connsiteX9" fmla="*/ 14839 w 263089"/>
                  <a:gd name="connsiteY9" fmla="*/ 219366 h 436780"/>
                  <a:gd name="connsiteX10" fmla="*/ 23620 w 263089"/>
                  <a:gd name="connsiteY10" fmla="*/ 245824 h 436780"/>
                  <a:gd name="connsiteX11" fmla="*/ 31489 w 263089"/>
                  <a:gd name="connsiteY11" fmla="*/ 289732 h 436780"/>
                  <a:gd name="connsiteX12" fmla="*/ 27612 w 263089"/>
                  <a:gd name="connsiteY12" fmla="*/ 335350 h 436780"/>
                  <a:gd name="connsiteX13" fmla="*/ 40499 w 263089"/>
                  <a:gd name="connsiteY13" fmla="*/ 377547 h 436780"/>
                  <a:gd name="connsiteX14" fmla="*/ 80757 w 263089"/>
                  <a:gd name="connsiteY14" fmla="*/ 380171 h 436780"/>
                  <a:gd name="connsiteX15" fmla="*/ 139327 w 263089"/>
                  <a:gd name="connsiteY15" fmla="*/ 436771 h 436780"/>
                  <a:gd name="connsiteX16" fmla="*/ 194803 w 263089"/>
                  <a:gd name="connsiteY16" fmla="*/ 390549 h 436780"/>
                  <a:gd name="connsiteX17" fmla="*/ 233921 w 263089"/>
                  <a:gd name="connsiteY17" fmla="*/ 393058 h 436780"/>
                  <a:gd name="connsiteX18" fmla="*/ 256730 w 263089"/>
                  <a:gd name="connsiteY18" fmla="*/ 357247 h 436780"/>
                  <a:gd name="connsiteX19" fmla="*/ 231298 w 263089"/>
                  <a:gd name="connsiteY19" fmla="*/ 215944 h 43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3089" h="436780">
                    <a:moveTo>
                      <a:pt x="231298" y="215944"/>
                    </a:moveTo>
                    <a:cubicBezTo>
                      <a:pt x="210085" y="187889"/>
                      <a:pt x="180091" y="167589"/>
                      <a:pt x="155457" y="142499"/>
                    </a:cubicBezTo>
                    <a:cubicBezTo>
                      <a:pt x="138674" y="126293"/>
                      <a:pt x="126073" y="106255"/>
                      <a:pt x="118735" y="84107"/>
                    </a:cubicBezTo>
                    <a:cubicBezTo>
                      <a:pt x="115011" y="70262"/>
                      <a:pt x="116640" y="55516"/>
                      <a:pt x="123296" y="42822"/>
                    </a:cubicBezTo>
                    <a:cubicBezTo>
                      <a:pt x="129360" y="32821"/>
                      <a:pt x="129003" y="20196"/>
                      <a:pt x="122384" y="10547"/>
                    </a:cubicBezTo>
                    <a:cubicBezTo>
                      <a:pt x="118326" y="4298"/>
                      <a:pt x="111471" y="420"/>
                      <a:pt x="104023" y="169"/>
                    </a:cubicBezTo>
                    <a:cubicBezTo>
                      <a:pt x="71406" y="-2796"/>
                      <a:pt x="35595" y="33813"/>
                      <a:pt x="18488" y="62438"/>
                    </a:cubicBezTo>
                    <a:cubicBezTo>
                      <a:pt x="2502" y="92147"/>
                      <a:pt x="-3344" y="126270"/>
                      <a:pt x="1837" y="159606"/>
                    </a:cubicBezTo>
                    <a:cubicBezTo>
                      <a:pt x="1837" y="161088"/>
                      <a:pt x="1837" y="162571"/>
                      <a:pt x="1837" y="163939"/>
                    </a:cubicBezTo>
                    <a:cubicBezTo>
                      <a:pt x="3597" y="182928"/>
                      <a:pt x="7973" y="201575"/>
                      <a:pt x="14839" y="219366"/>
                    </a:cubicBezTo>
                    <a:cubicBezTo>
                      <a:pt x="17690" y="228261"/>
                      <a:pt x="20655" y="237043"/>
                      <a:pt x="23620" y="245824"/>
                    </a:cubicBezTo>
                    <a:cubicBezTo>
                      <a:pt x="28412" y="259989"/>
                      <a:pt x="31065" y="274781"/>
                      <a:pt x="31489" y="289732"/>
                    </a:cubicBezTo>
                    <a:cubicBezTo>
                      <a:pt x="31489" y="304786"/>
                      <a:pt x="28182" y="319726"/>
                      <a:pt x="27612" y="335350"/>
                    </a:cubicBezTo>
                    <a:cubicBezTo>
                      <a:pt x="26161" y="350564"/>
                      <a:pt x="30795" y="365744"/>
                      <a:pt x="40499" y="377547"/>
                    </a:cubicBezTo>
                    <a:cubicBezTo>
                      <a:pt x="51004" y="389157"/>
                      <a:pt x="68835" y="390321"/>
                      <a:pt x="80757" y="380171"/>
                    </a:cubicBezTo>
                    <a:cubicBezTo>
                      <a:pt x="81301" y="411978"/>
                      <a:pt x="107524" y="437319"/>
                      <a:pt x="139327" y="436771"/>
                    </a:cubicBezTo>
                    <a:cubicBezTo>
                      <a:pt x="166381" y="436304"/>
                      <a:pt x="189466" y="417076"/>
                      <a:pt x="194803" y="390549"/>
                    </a:cubicBezTo>
                    <a:cubicBezTo>
                      <a:pt x="205421" y="400973"/>
                      <a:pt x="222060" y="402033"/>
                      <a:pt x="233921" y="393058"/>
                    </a:cubicBezTo>
                    <a:cubicBezTo>
                      <a:pt x="245383" y="384071"/>
                      <a:pt x="253434" y="371434"/>
                      <a:pt x="256730" y="357247"/>
                    </a:cubicBezTo>
                    <a:cubicBezTo>
                      <a:pt x="270735" y="308755"/>
                      <a:pt x="261326" y="256510"/>
                      <a:pt x="231298" y="2159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A5C3DCFC-17D9-405C-8119-C4B028A186B7}"/>
                  </a:ext>
                </a:extLst>
              </p:cNvPr>
              <p:cNvSpPr/>
              <p:nvPr/>
            </p:nvSpPr>
            <p:spPr>
              <a:xfrm>
                <a:off x="7150013" y="4417645"/>
                <a:ext cx="48018" cy="66423"/>
              </a:xfrm>
              <a:custGeom>
                <a:avLst/>
                <a:gdLst>
                  <a:gd name="connsiteX0" fmla="*/ 45390 w 48018"/>
                  <a:gd name="connsiteY0" fmla="*/ 66422 h 66423"/>
                  <a:gd name="connsiteX1" fmla="*/ 43908 w 48018"/>
                  <a:gd name="connsiteY1" fmla="*/ 53649 h 66423"/>
                  <a:gd name="connsiteX2" fmla="*/ 33530 w 48018"/>
                  <a:gd name="connsiteY2" fmla="*/ 26049 h 66423"/>
                  <a:gd name="connsiteX3" fmla="*/ 11405 w 48018"/>
                  <a:gd name="connsiteY3" fmla="*/ 6547 h 66423"/>
                  <a:gd name="connsiteX4" fmla="*/ 0 w 48018"/>
                  <a:gd name="connsiteY4" fmla="*/ 503 h 66423"/>
                  <a:gd name="connsiteX5" fmla="*/ 13115 w 48018"/>
                  <a:gd name="connsiteY5" fmla="*/ 2670 h 66423"/>
                  <a:gd name="connsiteX6" fmla="*/ 48013 w 48018"/>
                  <a:gd name="connsiteY6" fmla="*/ 53420 h 66423"/>
                  <a:gd name="connsiteX7" fmla="*/ 45390 w 48018"/>
                  <a:gd name="connsiteY7" fmla="*/ 66422 h 6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18" h="66423">
                    <a:moveTo>
                      <a:pt x="45390" y="66422"/>
                    </a:moveTo>
                    <a:cubicBezTo>
                      <a:pt x="44493" y="62225"/>
                      <a:pt x="43996" y="57948"/>
                      <a:pt x="43908" y="53649"/>
                    </a:cubicBezTo>
                    <a:cubicBezTo>
                      <a:pt x="42678" y="43761"/>
                      <a:pt x="39121" y="34295"/>
                      <a:pt x="33530" y="26049"/>
                    </a:cubicBezTo>
                    <a:cubicBezTo>
                      <a:pt x="27759" y="17929"/>
                      <a:pt x="20186" y="11258"/>
                      <a:pt x="11405" y="6547"/>
                    </a:cubicBezTo>
                    <a:cubicBezTo>
                      <a:pt x="4676" y="2784"/>
                      <a:pt x="0" y="1415"/>
                      <a:pt x="0" y="503"/>
                    </a:cubicBezTo>
                    <a:cubicBezTo>
                      <a:pt x="0" y="-410"/>
                      <a:pt x="5246" y="-295"/>
                      <a:pt x="13115" y="2670"/>
                    </a:cubicBezTo>
                    <a:cubicBezTo>
                      <a:pt x="33982" y="10915"/>
                      <a:pt x="47777" y="30988"/>
                      <a:pt x="48013" y="53420"/>
                    </a:cubicBezTo>
                    <a:cubicBezTo>
                      <a:pt x="48127" y="61746"/>
                      <a:pt x="46189" y="66536"/>
                      <a:pt x="45390" y="664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A081D854-9E0F-48F6-96BD-D04A91D2E616}"/>
                  </a:ext>
                </a:extLst>
              </p:cNvPr>
              <p:cNvSpPr/>
              <p:nvPr/>
            </p:nvSpPr>
            <p:spPr>
              <a:xfrm>
                <a:off x="7100370" y="4437536"/>
                <a:ext cx="98379" cy="409995"/>
              </a:xfrm>
              <a:custGeom>
                <a:avLst/>
                <a:gdLst>
                  <a:gd name="connsiteX0" fmla="*/ 93892 w 98379"/>
                  <a:gd name="connsiteY0" fmla="*/ 409996 h 409995"/>
                  <a:gd name="connsiteX1" fmla="*/ 95831 w 98379"/>
                  <a:gd name="connsiteY1" fmla="*/ 392319 h 409995"/>
                  <a:gd name="connsiteX2" fmla="*/ 89330 w 98379"/>
                  <a:gd name="connsiteY2" fmla="*/ 345217 h 409995"/>
                  <a:gd name="connsiteX3" fmla="*/ 57854 w 98379"/>
                  <a:gd name="connsiteY3" fmla="*/ 281352 h 409995"/>
                  <a:gd name="connsiteX4" fmla="*/ 13490 w 98379"/>
                  <a:gd name="connsiteY4" fmla="*/ 204827 h 409995"/>
                  <a:gd name="connsiteX5" fmla="*/ 1401 w 98379"/>
                  <a:gd name="connsiteY5" fmla="*/ 117125 h 409995"/>
                  <a:gd name="connsiteX6" fmla="*/ 24210 w 98379"/>
                  <a:gd name="connsiteY6" fmla="*/ 48698 h 409995"/>
                  <a:gd name="connsiteX7" fmla="*/ 55003 w 98379"/>
                  <a:gd name="connsiteY7" fmla="*/ 10835 h 409995"/>
                  <a:gd name="connsiteX8" fmla="*/ 65267 w 98379"/>
                  <a:gd name="connsiteY8" fmla="*/ 2509 h 409995"/>
                  <a:gd name="connsiteX9" fmla="*/ 69144 w 98379"/>
                  <a:gd name="connsiteY9" fmla="*/ 0 h 409995"/>
                  <a:gd name="connsiteX10" fmla="*/ 56599 w 98379"/>
                  <a:gd name="connsiteY10" fmla="*/ 12431 h 409995"/>
                  <a:gd name="connsiteX11" fmla="*/ 27860 w 98379"/>
                  <a:gd name="connsiteY11" fmla="*/ 50865 h 409995"/>
                  <a:gd name="connsiteX12" fmla="*/ 6533 w 98379"/>
                  <a:gd name="connsiteY12" fmla="*/ 118038 h 409995"/>
                  <a:gd name="connsiteX13" fmla="*/ 18622 w 98379"/>
                  <a:gd name="connsiteY13" fmla="*/ 202774 h 409995"/>
                  <a:gd name="connsiteX14" fmla="*/ 62073 w 98379"/>
                  <a:gd name="connsiteY14" fmla="*/ 278728 h 409995"/>
                  <a:gd name="connsiteX15" fmla="*/ 92980 w 98379"/>
                  <a:gd name="connsiteY15" fmla="*/ 344191 h 409995"/>
                  <a:gd name="connsiteX16" fmla="*/ 97770 w 98379"/>
                  <a:gd name="connsiteY16" fmla="*/ 392774 h 409995"/>
                  <a:gd name="connsiteX17" fmla="*/ 95147 w 98379"/>
                  <a:gd name="connsiteY17" fmla="*/ 405890 h 409995"/>
                  <a:gd name="connsiteX18" fmla="*/ 93892 w 98379"/>
                  <a:gd name="connsiteY18" fmla="*/ 409996 h 40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79" h="409995">
                    <a:moveTo>
                      <a:pt x="93892" y="409996"/>
                    </a:moveTo>
                    <a:cubicBezTo>
                      <a:pt x="93892" y="409996"/>
                      <a:pt x="95033" y="403723"/>
                      <a:pt x="95831" y="392319"/>
                    </a:cubicBezTo>
                    <a:cubicBezTo>
                      <a:pt x="96554" y="376352"/>
                      <a:pt x="94352" y="360385"/>
                      <a:pt x="89330" y="345217"/>
                    </a:cubicBezTo>
                    <a:cubicBezTo>
                      <a:pt x="81684" y="322636"/>
                      <a:pt x="71100" y="301173"/>
                      <a:pt x="57854" y="281352"/>
                    </a:cubicBezTo>
                    <a:cubicBezTo>
                      <a:pt x="41035" y="257071"/>
                      <a:pt x="26200" y="231479"/>
                      <a:pt x="13490" y="204827"/>
                    </a:cubicBezTo>
                    <a:cubicBezTo>
                      <a:pt x="1708" y="177193"/>
                      <a:pt x="-2466" y="146914"/>
                      <a:pt x="1401" y="117125"/>
                    </a:cubicBezTo>
                    <a:cubicBezTo>
                      <a:pt x="4333" y="93016"/>
                      <a:pt x="12090" y="69739"/>
                      <a:pt x="24210" y="48698"/>
                    </a:cubicBezTo>
                    <a:cubicBezTo>
                      <a:pt x="32444" y="34556"/>
                      <a:pt x="42834" y="21783"/>
                      <a:pt x="55003" y="10835"/>
                    </a:cubicBezTo>
                    <a:cubicBezTo>
                      <a:pt x="58195" y="7790"/>
                      <a:pt x="61626" y="5007"/>
                      <a:pt x="65267" y="2509"/>
                    </a:cubicBezTo>
                    <a:cubicBezTo>
                      <a:pt x="66435" y="1494"/>
                      <a:pt x="67740" y="650"/>
                      <a:pt x="69144" y="0"/>
                    </a:cubicBezTo>
                    <a:cubicBezTo>
                      <a:pt x="65238" y="4414"/>
                      <a:pt x="61048" y="8565"/>
                      <a:pt x="56599" y="12431"/>
                    </a:cubicBezTo>
                    <a:cubicBezTo>
                      <a:pt x="45261" y="23824"/>
                      <a:pt x="35586" y="36768"/>
                      <a:pt x="27860" y="50865"/>
                    </a:cubicBezTo>
                    <a:cubicBezTo>
                      <a:pt x="16453" y="71655"/>
                      <a:pt x="9210" y="94476"/>
                      <a:pt x="6533" y="118038"/>
                    </a:cubicBezTo>
                    <a:cubicBezTo>
                      <a:pt x="3018" y="146857"/>
                      <a:pt x="7189" y="176087"/>
                      <a:pt x="18622" y="202774"/>
                    </a:cubicBezTo>
                    <a:cubicBezTo>
                      <a:pt x="31224" y="229119"/>
                      <a:pt x="45747" y="254505"/>
                      <a:pt x="62073" y="278728"/>
                    </a:cubicBezTo>
                    <a:cubicBezTo>
                      <a:pt x="75336" y="299029"/>
                      <a:pt x="85737" y="321051"/>
                      <a:pt x="92980" y="344191"/>
                    </a:cubicBezTo>
                    <a:cubicBezTo>
                      <a:pt x="97766" y="359907"/>
                      <a:pt x="99394" y="376420"/>
                      <a:pt x="97770" y="392774"/>
                    </a:cubicBezTo>
                    <a:cubicBezTo>
                      <a:pt x="97291" y="397211"/>
                      <a:pt x="96413" y="401602"/>
                      <a:pt x="95147" y="405890"/>
                    </a:cubicBezTo>
                    <a:cubicBezTo>
                      <a:pt x="94858" y="407293"/>
                      <a:pt x="94439" y="408673"/>
                      <a:pt x="93892" y="40999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4C3DFE9D-5CBE-47DB-8EAC-B807C3C6F958}"/>
                  </a:ext>
                </a:extLst>
              </p:cNvPr>
              <p:cNvSpPr/>
              <p:nvPr/>
            </p:nvSpPr>
            <p:spPr>
              <a:xfrm>
                <a:off x="7141697" y="4445862"/>
                <a:ext cx="158740" cy="378404"/>
              </a:xfrm>
              <a:custGeom>
                <a:avLst/>
                <a:gdLst>
                  <a:gd name="connsiteX0" fmla="*/ 137530 w 158740"/>
                  <a:gd name="connsiteY0" fmla="*/ 378405 h 378404"/>
                  <a:gd name="connsiteX1" fmla="*/ 146426 w 158740"/>
                  <a:gd name="connsiteY1" fmla="*/ 363237 h 378404"/>
                  <a:gd name="connsiteX2" fmla="*/ 153839 w 158740"/>
                  <a:gd name="connsiteY2" fmla="*/ 317048 h 378404"/>
                  <a:gd name="connsiteX3" fmla="*/ 127836 w 158740"/>
                  <a:gd name="connsiteY3" fmla="*/ 252840 h 378404"/>
                  <a:gd name="connsiteX4" fmla="*/ 67506 w 158740"/>
                  <a:gd name="connsiteY4" fmla="*/ 190115 h 378404"/>
                  <a:gd name="connsiteX5" fmla="*/ 12080 w 158740"/>
                  <a:gd name="connsiteY5" fmla="*/ 121687 h 378404"/>
                  <a:gd name="connsiteX6" fmla="*/ 675 w 158740"/>
                  <a:gd name="connsiteY6" fmla="*/ 84508 h 378404"/>
                  <a:gd name="connsiteX7" fmla="*/ 2728 w 158740"/>
                  <a:gd name="connsiteY7" fmla="*/ 50294 h 378404"/>
                  <a:gd name="connsiteX8" fmla="*/ 27476 w 158740"/>
                  <a:gd name="connsiteY8" fmla="*/ 8668 h 378404"/>
                  <a:gd name="connsiteX9" fmla="*/ 33748 w 158740"/>
                  <a:gd name="connsiteY9" fmla="*/ 4220 h 378404"/>
                  <a:gd name="connsiteX10" fmla="*/ 38766 w 158740"/>
                  <a:gd name="connsiteY10" fmla="*/ 1597 h 378404"/>
                  <a:gd name="connsiteX11" fmla="*/ 43100 w 158740"/>
                  <a:gd name="connsiteY11" fmla="*/ 0 h 378404"/>
                  <a:gd name="connsiteX12" fmla="*/ 28958 w 158740"/>
                  <a:gd name="connsiteY12" fmla="*/ 10378 h 378404"/>
                  <a:gd name="connsiteX13" fmla="*/ 6833 w 158740"/>
                  <a:gd name="connsiteY13" fmla="*/ 51207 h 378404"/>
                  <a:gd name="connsiteX14" fmla="*/ 5579 w 158740"/>
                  <a:gd name="connsiteY14" fmla="*/ 83596 h 378404"/>
                  <a:gd name="connsiteX15" fmla="*/ 16984 w 158740"/>
                  <a:gd name="connsiteY15" fmla="*/ 118950 h 378404"/>
                  <a:gd name="connsiteX16" fmla="*/ 71954 w 158740"/>
                  <a:gd name="connsiteY16" fmla="*/ 185781 h 378404"/>
                  <a:gd name="connsiteX17" fmla="*/ 132512 w 158740"/>
                  <a:gd name="connsiteY17" fmla="*/ 249647 h 378404"/>
                  <a:gd name="connsiteX18" fmla="*/ 158401 w 158740"/>
                  <a:gd name="connsiteY18" fmla="*/ 316706 h 378404"/>
                  <a:gd name="connsiteX19" fmla="*/ 148821 w 158740"/>
                  <a:gd name="connsiteY19" fmla="*/ 364377 h 378404"/>
                  <a:gd name="connsiteX20" fmla="*/ 141180 w 158740"/>
                  <a:gd name="connsiteY20" fmla="*/ 375211 h 378404"/>
                  <a:gd name="connsiteX21" fmla="*/ 137530 w 158740"/>
                  <a:gd name="connsiteY21" fmla="*/ 378405 h 37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8740" h="378404">
                    <a:moveTo>
                      <a:pt x="137530" y="378405"/>
                    </a:moveTo>
                    <a:cubicBezTo>
                      <a:pt x="137530" y="378405"/>
                      <a:pt x="141522" y="373387"/>
                      <a:pt x="146426" y="363237"/>
                    </a:cubicBezTo>
                    <a:cubicBezTo>
                      <a:pt x="153052" y="348798"/>
                      <a:pt x="155618" y="332832"/>
                      <a:pt x="153839" y="317048"/>
                    </a:cubicBezTo>
                    <a:cubicBezTo>
                      <a:pt x="151330" y="293634"/>
                      <a:pt x="142320" y="271395"/>
                      <a:pt x="127836" y="252840"/>
                    </a:cubicBezTo>
                    <a:cubicBezTo>
                      <a:pt x="109600" y="230202"/>
                      <a:pt x="89414" y="209217"/>
                      <a:pt x="67506" y="190115"/>
                    </a:cubicBezTo>
                    <a:cubicBezTo>
                      <a:pt x="45184" y="170715"/>
                      <a:pt x="26425" y="147553"/>
                      <a:pt x="12080" y="121687"/>
                    </a:cubicBezTo>
                    <a:cubicBezTo>
                      <a:pt x="6214" y="110020"/>
                      <a:pt x="2359" y="97452"/>
                      <a:pt x="675" y="84508"/>
                    </a:cubicBezTo>
                    <a:cubicBezTo>
                      <a:pt x="-683" y="73069"/>
                      <a:pt x="12" y="61482"/>
                      <a:pt x="2728" y="50294"/>
                    </a:cubicBezTo>
                    <a:cubicBezTo>
                      <a:pt x="6166" y="34077"/>
                      <a:pt x="14866" y="19434"/>
                      <a:pt x="27476" y="8668"/>
                    </a:cubicBezTo>
                    <a:cubicBezTo>
                      <a:pt x="29430" y="7003"/>
                      <a:pt x="31530" y="5508"/>
                      <a:pt x="33748" y="4220"/>
                    </a:cubicBezTo>
                    <a:cubicBezTo>
                      <a:pt x="35324" y="3171"/>
                      <a:pt x="37007" y="2292"/>
                      <a:pt x="38766" y="1597"/>
                    </a:cubicBezTo>
                    <a:cubicBezTo>
                      <a:pt x="40118" y="844"/>
                      <a:pt x="41581" y="297"/>
                      <a:pt x="43100" y="0"/>
                    </a:cubicBezTo>
                    <a:cubicBezTo>
                      <a:pt x="43100" y="684"/>
                      <a:pt x="37398" y="2965"/>
                      <a:pt x="28958" y="10378"/>
                    </a:cubicBezTo>
                    <a:cubicBezTo>
                      <a:pt x="17496" y="21338"/>
                      <a:pt x="9758" y="35617"/>
                      <a:pt x="6833" y="51207"/>
                    </a:cubicBezTo>
                    <a:cubicBezTo>
                      <a:pt x="4556" y="61847"/>
                      <a:pt x="4132" y="72807"/>
                      <a:pt x="5579" y="83596"/>
                    </a:cubicBezTo>
                    <a:cubicBezTo>
                      <a:pt x="7383" y="95935"/>
                      <a:pt x="11238" y="107887"/>
                      <a:pt x="16984" y="118950"/>
                    </a:cubicBezTo>
                    <a:cubicBezTo>
                      <a:pt x="31400" y="144177"/>
                      <a:pt x="49987" y="166770"/>
                      <a:pt x="71954" y="185781"/>
                    </a:cubicBezTo>
                    <a:cubicBezTo>
                      <a:pt x="94122" y="205100"/>
                      <a:pt x="114402" y="226484"/>
                      <a:pt x="132512" y="249647"/>
                    </a:cubicBezTo>
                    <a:cubicBezTo>
                      <a:pt x="147406" y="269046"/>
                      <a:pt x="156405" y="292323"/>
                      <a:pt x="158401" y="316706"/>
                    </a:cubicBezTo>
                    <a:cubicBezTo>
                      <a:pt x="159872" y="333185"/>
                      <a:pt x="156542" y="349745"/>
                      <a:pt x="148821" y="364377"/>
                    </a:cubicBezTo>
                    <a:cubicBezTo>
                      <a:pt x="146699" y="368277"/>
                      <a:pt x="144145" y="371904"/>
                      <a:pt x="141180" y="375211"/>
                    </a:cubicBezTo>
                    <a:cubicBezTo>
                      <a:pt x="140108" y="376432"/>
                      <a:pt x="138887" y="377504"/>
                      <a:pt x="137530" y="3784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8" name="图形 4">
              <a:extLst>
                <a:ext uri="{FF2B5EF4-FFF2-40B4-BE49-F238E27FC236}">
                  <a16:creationId xmlns:a16="http://schemas.microsoft.com/office/drawing/2014/main" id="{DBF14951-11C1-47B7-B49D-700286ED5FC2}"/>
                </a:ext>
              </a:extLst>
            </p:cNvPr>
            <p:cNvGrpSpPr/>
            <p:nvPr/>
          </p:nvGrpSpPr>
          <p:grpSpPr>
            <a:xfrm>
              <a:off x="8212351" y="4025488"/>
              <a:ext cx="1112518" cy="1652467"/>
              <a:chOff x="8212351" y="4025488"/>
              <a:chExt cx="1112518" cy="1652467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A8EC69F2-5336-4578-A78A-17D4BC5EDC07}"/>
                  </a:ext>
                </a:extLst>
              </p:cNvPr>
              <p:cNvSpPr/>
              <p:nvPr/>
            </p:nvSpPr>
            <p:spPr>
              <a:xfrm>
                <a:off x="8354110" y="5376084"/>
                <a:ext cx="881657" cy="301871"/>
              </a:xfrm>
              <a:custGeom>
                <a:avLst/>
                <a:gdLst>
                  <a:gd name="connsiteX0" fmla="*/ 871768 w 881657"/>
                  <a:gd name="connsiteY0" fmla="*/ 81137 h 301871"/>
                  <a:gd name="connsiteX1" fmla="*/ 826834 w 881657"/>
                  <a:gd name="connsiteY1" fmla="*/ 61293 h 301871"/>
                  <a:gd name="connsiteX2" fmla="*/ 401442 w 881657"/>
                  <a:gd name="connsiteY2" fmla="*/ 50 h 301871"/>
                  <a:gd name="connsiteX3" fmla="*/ 0 w 881657"/>
                  <a:gd name="connsiteY3" fmla="*/ 131431 h 301871"/>
                  <a:gd name="connsiteX4" fmla="*/ 14028 w 881657"/>
                  <a:gd name="connsiteY4" fmla="*/ 141467 h 301871"/>
                  <a:gd name="connsiteX5" fmla="*/ 406802 w 881657"/>
                  <a:gd name="connsiteY5" fmla="*/ 175681 h 301871"/>
                  <a:gd name="connsiteX6" fmla="*/ 244401 w 881657"/>
                  <a:gd name="connsiteY6" fmla="*/ 266918 h 301871"/>
                  <a:gd name="connsiteX7" fmla="*/ 612997 w 881657"/>
                  <a:gd name="connsiteY7" fmla="*/ 243767 h 301871"/>
                  <a:gd name="connsiteX8" fmla="*/ 711761 w 881657"/>
                  <a:gd name="connsiteY8" fmla="*/ 188226 h 301871"/>
                  <a:gd name="connsiteX9" fmla="*/ 829457 w 881657"/>
                  <a:gd name="connsiteY9" fmla="*/ 172602 h 301871"/>
                  <a:gd name="connsiteX10" fmla="*/ 871768 w 881657"/>
                  <a:gd name="connsiteY10" fmla="*/ 81137 h 30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1657" h="301871">
                    <a:moveTo>
                      <a:pt x="871768" y="81137"/>
                    </a:moveTo>
                    <a:cubicBezTo>
                      <a:pt x="859165" y="70097"/>
                      <a:pt x="843484" y="63163"/>
                      <a:pt x="826834" y="61293"/>
                    </a:cubicBezTo>
                    <a:cubicBezTo>
                      <a:pt x="686671" y="30045"/>
                      <a:pt x="545026" y="-1432"/>
                      <a:pt x="401442" y="50"/>
                    </a:cubicBezTo>
                    <a:cubicBezTo>
                      <a:pt x="257858" y="1533"/>
                      <a:pt x="110054" y="38484"/>
                      <a:pt x="0" y="131431"/>
                    </a:cubicBezTo>
                    <a:lnTo>
                      <a:pt x="14028" y="141467"/>
                    </a:lnTo>
                    <a:cubicBezTo>
                      <a:pt x="139980" y="185763"/>
                      <a:pt x="275079" y="197521"/>
                      <a:pt x="406802" y="175681"/>
                    </a:cubicBezTo>
                    <a:cubicBezTo>
                      <a:pt x="365654" y="224938"/>
                      <a:pt x="307879" y="257395"/>
                      <a:pt x="244401" y="266918"/>
                    </a:cubicBezTo>
                    <a:cubicBezTo>
                      <a:pt x="363522" y="320679"/>
                      <a:pt x="501540" y="312012"/>
                      <a:pt x="612997" y="243767"/>
                    </a:cubicBezTo>
                    <a:cubicBezTo>
                      <a:pt x="645158" y="223581"/>
                      <a:pt x="675152" y="198148"/>
                      <a:pt x="711761" y="188226"/>
                    </a:cubicBezTo>
                    <a:cubicBezTo>
                      <a:pt x="748370" y="178304"/>
                      <a:pt x="791593" y="185033"/>
                      <a:pt x="829457" y="172602"/>
                    </a:cubicBezTo>
                    <a:cubicBezTo>
                      <a:pt x="867320" y="160171"/>
                      <a:pt x="898226" y="110675"/>
                      <a:pt x="871768" y="81137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43277369-1C13-453B-85C9-39E9FE2D4A2E}"/>
                  </a:ext>
                </a:extLst>
              </p:cNvPr>
              <p:cNvSpPr/>
              <p:nvPr/>
            </p:nvSpPr>
            <p:spPr>
              <a:xfrm>
                <a:off x="8230712" y="5242473"/>
                <a:ext cx="1094157" cy="299940"/>
              </a:xfrm>
              <a:custGeom>
                <a:avLst/>
                <a:gdLst>
                  <a:gd name="connsiteX0" fmla="*/ 20985 w 1094157"/>
                  <a:gd name="connsiteY0" fmla="*/ 299941 h 299940"/>
                  <a:gd name="connsiteX1" fmla="*/ 0 w 1094157"/>
                  <a:gd name="connsiteY1" fmla="*/ 171411 h 299940"/>
                  <a:gd name="connsiteX2" fmla="*/ 1053671 w 1094157"/>
                  <a:gd name="connsiteY2" fmla="*/ 0 h 299940"/>
                  <a:gd name="connsiteX3" fmla="*/ 1094157 w 1094157"/>
                  <a:gd name="connsiteY3" fmla="*/ 90324 h 299940"/>
                  <a:gd name="connsiteX4" fmla="*/ 20985 w 1094157"/>
                  <a:gd name="connsiteY4" fmla="*/ 299941 h 29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157" h="299940">
                    <a:moveTo>
                      <a:pt x="20985" y="299941"/>
                    </a:moveTo>
                    <a:lnTo>
                      <a:pt x="0" y="171411"/>
                    </a:lnTo>
                    <a:lnTo>
                      <a:pt x="1053671" y="0"/>
                    </a:lnTo>
                    <a:lnTo>
                      <a:pt x="1094157" y="90324"/>
                    </a:lnTo>
                    <a:lnTo>
                      <a:pt x="20985" y="299941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C162EBB5-529F-4155-86F6-1BE11ACA405E}"/>
                  </a:ext>
                </a:extLst>
              </p:cNvPr>
              <p:cNvSpPr/>
              <p:nvPr/>
            </p:nvSpPr>
            <p:spPr>
              <a:xfrm>
                <a:off x="8235845" y="5328328"/>
                <a:ext cx="1078190" cy="187761"/>
              </a:xfrm>
              <a:custGeom>
                <a:avLst/>
                <a:gdLst>
                  <a:gd name="connsiteX0" fmla="*/ 1078191 w 1078190"/>
                  <a:gd name="connsiteY0" fmla="*/ 22 h 187761"/>
                  <a:gd name="connsiteX1" fmla="*/ 1066786 w 1078190"/>
                  <a:gd name="connsiteY1" fmla="*/ 1847 h 187761"/>
                  <a:gd name="connsiteX2" fmla="*/ 1035082 w 1078190"/>
                  <a:gd name="connsiteY2" fmla="*/ 5382 h 187761"/>
                  <a:gd name="connsiteX3" fmla="*/ 918527 w 1078190"/>
                  <a:gd name="connsiteY3" fmla="*/ 17813 h 187761"/>
                  <a:gd name="connsiteX4" fmla="*/ 534876 w 1078190"/>
                  <a:gd name="connsiteY4" fmla="*/ 69134 h 187761"/>
                  <a:gd name="connsiteX5" fmla="*/ 326742 w 1078190"/>
                  <a:gd name="connsiteY5" fmla="*/ 114752 h 187761"/>
                  <a:gd name="connsiteX6" fmla="*/ 158410 w 1078190"/>
                  <a:gd name="connsiteY6" fmla="*/ 159458 h 187761"/>
                  <a:gd name="connsiteX7" fmla="*/ 43109 w 1078190"/>
                  <a:gd name="connsiteY7" fmla="*/ 183066 h 187761"/>
                  <a:gd name="connsiteX8" fmla="*/ 11405 w 1078190"/>
                  <a:gd name="connsiteY8" fmla="*/ 187057 h 187761"/>
                  <a:gd name="connsiteX9" fmla="*/ 0 w 1078190"/>
                  <a:gd name="connsiteY9" fmla="*/ 187742 h 187761"/>
                  <a:gd name="connsiteX10" fmla="*/ 11405 w 1078190"/>
                  <a:gd name="connsiteY10" fmla="*/ 185461 h 187761"/>
                  <a:gd name="connsiteX11" fmla="*/ 42881 w 1078190"/>
                  <a:gd name="connsiteY11" fmla="*/ 180101 h 187761"/>
                  <a:gd name="connsiteX12" fmla="*/ 156927 w 1078190"/>
                  <a:gd name="connsiteY12" fmla="*/ 154212 h 187761"/>
                  <a:gd name="connsiteX13" fmla="*/ 324803 w 1078190"/>
                  <a:gd name="connsiteY13" fmla="*/ 107909 h 187761"/>
                  <a:gd name="connsiteX14" fmla="*/ 533393 w 1078190"/>
                  <a:gd name="connsiteY14" fmla="*/ 61607 h 187761"/>
                  <a:gd name="connsiteX15" fmla="*/ 917956 w 1078190"/>
                  <a:gd name="connsiteY15" fmla="*/ 12453 h 187761"/>
                  <a:gd name="connsiteX16" fmla="*/ 1034967 w 1078190"/>
                  <a:gd name="connsiteY16" fmla="*/ 2759 h 187761"/>
                  <a:gd name="connsiteX17" fmla="*/ 1066900 w 1078190"/>
                  <a:gd name="connsiteY17" fmla="*/ 592 h 187761"/>
                  <a:gd name="connsiteX18" fmla="*/ 1078191 w 1078190"/>
                  <a:gd name="connsiteY18" fmla="*/ 22 h 18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8190" h="187761">
                    <a:moveTo>
                      <a:pt x="1078191" y="22"/>
                    </a:moveTo>
                    <a:cubicBezTo>
                      <a:pt x="1074473" y="1060"/>
                      <a:pt x="1070641" y="1675"/>
                      <a:pt x="1066786" y="1847"/>
                    </a:cubicBezTo>
                    <a:lnTo>
                      <a:pt x="1035082" y="5382"/>
                    </a:lnTo>
                    <a:lnTo>
                      <a:pt x="918527" y="17813"/>
                    </a:lnTo>
                    <a:cubicBezTo>
                      <a:pt x="819991" y="28191"/>
                      <a:pt x="683706" y="42561"/>
                      <a:pt x="534876" y="69134"/>
                    </a:cubicBezTo>
                    <a:cubicBezTo>
                      <a:pt x="460404" y="82477"/>
                      <a:pt x="390151" y="98215"/>
                      <a:pt x="326742" y="114752"/>
                    </a:cubicBezTo>
                    <a:cubicBezTo>
                      <a:pt x="263332" y="131289"/>
                      <a:pt x="206651" y="147712"/>
                      <a:pt x="158410" y="159458"/>
                    </a:cubicBezTo>
                    <a:cubicBezTo>
                      <a:pt x="110168" y="171205"/>
                      <a:pt x="70595" y="178960"/>
                      <a:pt x="43109" y="183066"/>
                    </a:cubicBezTo>
                    <a:cubicBezTo>
                      <a:pt x="29424" y="185005"/>
                      <a:pt x="18704" y="186373"/>
                      <a:pt x="11405" y="187057"/>
                    </a:cubicBezTo>
                    <a:cubicBezTo>
                      <a:pt x="7630" y="187605"/>
                      <a:pt x="3809" y="187833"/>
                      <a:pt x="0" y="187742"/>
                    </a:cubicBezTo>
                    <a:cubicBezTo>
                      <a:pt x="3729" y="186658"/>
                      <a:pt x="7550" y="185906"/>
                      <a:pt x="11405" y="185461"/>
                    </a:cubicBezTo>
                    <a:lnTo>
                      <a:pt x="42881" y="180101"/>
                    </a:lnTo>
                    <a:cubicBezTo>
                      <a:pt x="70138" y="175196"/>
                      <a:pt x="109370" y="166757"/>
                      <a:pt x="156927" y="154212"/>
                    </a:cubicBezTo>
                    <a:cubicBezTo>
                      <a:pt x="204484" y="141667"/>
                      <a:pt x="261507" y="125016"/>
                      <a:pt x="324803" y="107909"/>
                    </a:cubicBezTo>
                    <a:cubicBezTo>
                      <a:pt x="388099" y="90802"/>
                      <a:pt x="458807" y="74950"/>
                      <a:pt x="533393" y="61607"/>
                    </a:cubicBezTo>
                    <a:cubicBezTo>
                      <a:pt x="682565" y="35034"/>
                      <a:pt x="819192" y="21463"/>
                      <a:pt x="917956" y="12453"/>
                    </a:cubicBezTo>
                    <a:cubicBezTo>
                      <a:pt x="967338" y="8005"/>
                      <a:pt x="1007368" y="4812"/>
                      <a:pt x="1034967" y="2759"/>
                    </a:cubicBezTo>
                    <a:lnTo>
                      <a:pt x="1066900" y="592"/>
                    </a:lnTo>
                    <a:cubicBezTo>
                      <a:pt x="1070641" y="125"/>
                      <a:pt x="1074416" y="-69"/>
                      <a:pt x="1078191" y="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20990416-DF60-4D83-B3F7-52984B238AEA}"/>
                  </a:ext>
                </a:extLst>
              </p:cNvPr>
              <p:cNvSpPr/>
              <p:nvPr/>
            </p:nvSpPr>
            <p:spPr>
              <a:xfrm>
                <a:off x="8240406" y="5370493"/>
                <a:ext cx="333128" cy="122310"/>
              </a:xfrm>
              <a:custGeom>
                <a:avLst/>
                <a:gdLst>
                  <a:gd name="connsiteX0" fmla="*/ 255919 w 333128"/>
                  <a:gd name="connsiteY0" fmla="*/ 54 h 122310"/>
                  <a:gd name="connsiteX1" fmla="*/ 273939 w 333128"/>
                  <a:gd name="connsiteY1" fmla="*/ 1536 h 122310"/>
                  <a:gd name="connsiteX2" fmla="*/ 322408 w 333128"/>
                  <a:gd name="connsiteY2" fmla="*/ 8835 h 122310"/>
                  <a:gd name="connsiteX3" fmla="*/ 333128 w 333128"/>
                  <a:gd name="connsiteY3" fmla="*/ 10546 h 122310"/>
                  <a:gd name="connsiteX4" fmla="*/ 322864 w 333128"/>
                  <a:gd name="connsiteY4" fmla="*/ 14309 h 122310"/>
                  <a:gd name="connsiteX5" fmla="*/ 194106 w 333128"/>
                  <a:gd name="connsiteY5" fmla="*/ 59928 h 122310"/>
                  <a:gd name="connsiteX6" fmla="*/ 57251 w 333128"/>
                  <a:gd name="connsiteY6" fmla="*/ 105546 h 122310"/>
                  <a:gd name="connsiteX7" fmla="*/ 15624 w 333128"/>
                  <a:gd name="connsiteY7" fmla="*/ 118547 h 122310"/>
                  <a:gd name="connsiteX8" fmla="*/ 0 w 333128"/>
                  <a:gd name="connsiteY8" fmla="*/ 122311 h 122310"/>
                  <a:gd name="connsiteX9" fmla="*/ 14712 w 333128"/>
                  <a:gd name="connsiteY9" fmla="*/ 115696 h 122310"/>
                  <a:gd name="connsiteX10" fmla="*/ 55540 w 333128"/>
                  <a:gd name="connsiteY10" fmla="*/ 100414 h 122310"/>
                  <a:gd name="connsiteX11" fmla="*/ 191255 w 333128"/>
                  <a:gd name="connsiteY11" fmla="*/ 52515 h 122310"/>
                  <a:gd name="connsiteX12" fmla="*/ 320469 w 333128"/>
                  <a:gd name="connsiteY12" fmla="*/ 9177 h 122310"/>
                  <a:gd name="connsiteX13" fmla="*/ 320469 w 333128"/>
                  <a:gd name="connsiteY13" fmla="*/ 14652 h 122310"/>
                  <a:gd name="connsiteX14" fmla="*/ 272456 w 333128"/>
                  <a:gd name="connsiteY14" fmla="*/ 4958 h 122310"/>
                  <a:gd name="connsiteX15" fmla="*/ 255919 w 333128"/>
                  <a:gd name="connsiteY15" fmla="*/ 54 h 12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128" h="122310">
                    <a:moveTo>
                      <a:pt x="255919" y="54"/>
                    </a:moveTo>
                    <a:cubicBezTo>
                      <a:pt x="261964" y="-175"/>
                      <a:pt x="268008" y="327"/>
                      <a:pt x="273939" y="1536"/>
                    </a:cubicBezTo>
                    <a:cubicBezTo>
                      <a:pt x="285343" y="3133"/>
                      <a:pt x="301994" y="5642"/>
                      <a:pt x="322408" y="8835"/>
                    </a:cubicBezTo>
                    <a:lnTo>
                      <a:pt x="333128" y="10546"/>
                    </a:lnTo>
                    <a:lnTo>
                      <a:pt x="322864" y="14309"/>
                    </a:lnTo>
                    <a:cubicBezTo>
                      <a:pt x="289335" y="26512"/>
                      <a:pt x="243944" y="42478"/>
                      <a:pt x="194106" y="59928"/>
                    </a:cubicBezTo>
                    <a:cubicBezTo>
                      <a:pt x="140961" y="78175"/>
                      <a:pt x="92719" y="94142"/>
                      <a:pt x="57251" y="105546"/>
                    </a:cubicBezTo>
                    <a:cubicBezTo>
                      <a:pt x="39802" y="111134"/>
                      <a:pt x="25546" y="115582"/>
                      <a:pt x="15624" y="118547"/>
                    </a:cubicBezTo>
                    <a:cubicBezTo>
                      <a:pt x="10618" y="120543"/>
                      <a:pt x="5360" y="121809"/>
                      <a:pt x="0" y="122311"/>
                    </a:cubicBezTo>
                    <a:cubicBezTo>
                      <a:pt x="4630" y="119551"/>
                      <a:pt x="9569" y="117327"/>
                      <a:pt x="14712" y="115696"/>
                    </a:cubicBezTo>
                    <a:cubicBezTo>
                      <a:pt x="24292" y="111933"/>
                      <a:pt x="38205" y="106686"/>
                      <a:pt x="55540" y="100414"/>
                    </a:cubicBezTo>
                    <a:cubicBezTo>
                      <a:pt x="89754" y="87755"/>
                      <a:pt x="138110" y="70876"/>
                      <a:pt x="191255" y="52515"/>
                    </a:cubicBezTo>
                    <a:cubicBezTo>
                      <a:pt x="241093" y="35408"/>
                      <a:pt x="286598" y="20125"/>
                      <a:pt x="320469" y="9177"/>
                    </a:cubicBezTo>
                    <a:lnTo>
                      <a:pt x="320469" y="14652"/>
                    </a:lnTo>
                    <a:cubicBezTo>
                      <a:pt x="300169" y="10660"/>
                      <a:pt x="283747" y="7352"/>
                      <a:pt x="272456" y="4958"/>
                    </a:cubicBezTo>
                    <a:cubicBezTo>
                      <a:pt x="266776" y="3954"/>
                      <a:pt x="261222" y="2312"/>
                      <a:pt x="255919" y="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B519912-4C32-4AE5-8E9A-B10C94732520}"/>
                  </a:ext>
                </a:extLst>
              </p:cNvPr>
              <p:cNvSpPr/>
              <p:nvPr/>
            </p:nvSpPr>
            <p:spPr>
              <a:xfrm>
                <a:off x="8627250" y="5274939"/>
                <a:ext cx="675836" cy="79641"/>
              </a:xfrm>
              <a:custGeom>
                <a:avLst/>
                <a:gdLst>
                  <a:gd name="connsiteX0" fmla="*/ 675837 w 675836"/>
                  <a:gd name="connsiteY0" fmla="*/ 37 h 79641"/>
                  <a:gd name="connsiteX1" fmla="*/ 670591 w 675836"/>
                  <a:gd name="connsiteY1" fmla="*/ 4713 h 79641"/>
                  <a:gd name="connsiteX2" fmla="*/ 653256 w 675836"/>
                  <a:gd name="connsiteY2" fmla="*/ 14977 h 79641"/>
                  <a:gd name="connsiteX3" fmla="*/ 581179 w 675836"/>
                  <a:gd name="connsiteY3" fmla="*/ 31400 h 79641"/>
                  <a:gd name="connsiteX4" fmla="*/ 472036 w 675836"/>
                  <a:gd name="connsiteY4" fmla="*/ 26724 h 79641"/>
                  <a:gd name="connsiteX5" fmla="*/ 340770 w 675836"/>
                  <a:gd name="connsiteY5" fmla="*/ 43717 h 79641"/>
                  <a:gd name="connsiteX6" fmla="*/ 209731 w 675836"/>
                  <a:gd name="connsiteY6" fmla="*/ 71088 h 79641"/>
                  <a:gd name="connsiteX7" fmla="*/ 100589 w 675836"/>
                  <a:gd name="connsiteY7" fmla="*/ 79641 h 79641"/>
                  <a:gd name="connsiteX8" fmla="*/ 26915 w 675836"/>
                  <a:gd name="connsiteY8" fmla="*/ 77018 h 79641"/>
                  <a:gd name="connsiteX9" fmla="*/ 6957 w 675836"/>
                  <a:gd name="connsiteY9" fmla="*/ 74852 h 79641"/>
                  <a:gd name="connsiteX10" fmla="*/ 0 w 675836"/>
                  <a:gd name="connsiteY10" fmla="*/ 73483 h 79641"/>
                  <a:gd name="connsiteX11" fmla="*/ 27029 w 675836"/>
                  <a:gd name="connsiteY11" fmla="*/ 74053 h 79641"/>
                  <a:gd name="connsiteX12" fmla="*/ 100475 w 675836"/>
                  <a:gd name="connsiteY12" fmla="*/ 74053 h 79641"/>
                  <a:gd name="connsiteX13" fmla="*/ 208704 w 675836"/>
                  <a:gd name="connsiteY13" fmla="*/ 63903 h 79641"/>
                  <a:gd name="connsiteX14" fmla="*/ 339059 w 675836"/>
                  <a:gd name="connsiteY14" fmla="*/ 35962 h 79641"/>
                  <a:gd name="connsiteX15" fmla="*/ 472264 w 675836"/>
                  <a:gd name="connsiteY15" fmla="*/ 19425 h 79641"/>
                  <a:gd name="connsiteX16" fmla="*/ 580951 w 675836"/>
                  <a:gd name="connsiteY16" fmla="*/ 25812 h 79641"/>
                  <a:gd name="connsiteX17" fmla="*/ 652001 w 675836"/>
                  <a:gd name="connsiteY17" fmla="*/ 12126 h 79641"/>
                  <a:gd name="connsiteX18" fmla="*/ 675837 w 675836"/>
                  <a:gd name="connsiteY18" fmla="*/ 37 h 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36" h="79641">
                    <a:moveTo>
                      <a:pt x="675837" y="37"/>
                    </a:moveTo>
                    <a:cubicBezTo>
                      <a:pt x="674297" y="1816"/>
                      <a:pt x="672529" y="3390"/>
                      <a:pt x="670591" y="4713"/>
                    </a:cubicBezTo>
                    <a:cubicBezTo>
                      <a:pt x="665116" y="8613"/>
                      <a:pt x="659311" y="12046"/>
                      <a:pt x="653256" y="14977"/>
                    </a:cubicBezTo>
                    <a:cubicBezTo>
                      <a:pt x="630606" y="25310"/>
                      <a:pt x="606075" y="30898"/>
                      <a:pt x="581179" y="31400"/>
                    </a:cubicBezTo>
                    <a:cubicBezTo>
                      <a:pt x="549702" y="33225"/>
                      <a:pt x="512751" y="28207"/>
                      <a:pt x="472036" y="26724"/>
                    </a:cubicBezTo>
                    <a:cubicBezTo>
                      <a:pt x="427718" y="26564"/>
                      <a:pt x="383582" y="32278"/>
                      <a:pt x="340770" y="43717"/>
                    </a:cubicBezTo>
                    <a:cubicBezTo>
                      <a:pt x="295151" y="55121"/>
                      <a:pt x="250673" y="65614"/>
                      <a:pt x="209731" y="71088"/>
                    </a:cubicBezTo>
                    <a:cubicBezTo>
                      <a:pt x="173578" y="76289"/>
                      <a:pt x="137118" y="79151"/>
                      <a:pt x="100589" y="79641"/>
                    </a:cubicBezTo>
                    <a:cubicBezTo>
                      <a:pt x="69454" y="79641"/>
                      <a:pt x="44250" y="78501"/>
                      <a:pt x="26915" y="77018"/>
                    </a:cubicBezTo>
                    <a:cubicBezTo>
                      <a:pt x="18247" y="76334"/>
                      <a:pt x="11519" y="75536"/>
                      <a:pt x="6957" y="74852"/>
                    </a:cubicBezTo>
                    <a:cubicBezTo>
                      <a:pt x="4573" y="74817"/>
                      <a:pt x="2212" y="74350"/>
                      <a:pt x="0" y="73483"/>
                    </a:cubicBezTo>
                    <a:cubicBezTo>
                      <a:pt x="9010" y="73175"/>
                      <a:pt x="18042" y="73357"/>
                      <a:pt x="27029" y="74053"/>
                    </a:cubicBezTo>
                    <a:cubicBezTo>
                      <a:pt x="44364" y="74623"/>
                      <a:pt x="69454" y="75307"/>
                      <a:pt x="100475" y="74053"/>
                    </a:cubicBezTo>
                    <a:cubicBezTo>
                      <a:pt x="136718" y="72776"/>
                      <a:pt x="172860" y="69389"/>
                      <a:pt x="208704" y="63903"/>
                    </a:cubicBezTo>
                    <a:cubicBezTo>
                      <a:pt x="249191" y="58087"/>
                      <a:pt x="292870" y="47024"/>
                      <a:pt x="339059" y="35962"/>
                    </a:cubicBezTo>
                    <a:cubicBezTo>
                      <a:pt x="382499" y="24397"/>
                      <a:pt x="427319" y="18832"/>
                      <a:pt x="472264" y="19425"/>
                    </a:cubicBezTo>
                    <a:cubicBezTo>
                      <a:pt x="513549" y="21364"/>
                      <a:pt x="550158" y="26838"/>
                      <a:pt x="580951" y="25812"/>
                    </a:cubicBezTo>
                    <a:cubicBezTo>
                      <a:pt x="605277" y="25686"/>
                      <a:pt x="629374" y="21044"/>
                      <a:pt x="652001" y="12126"/>
                    </a:cubicBezTo>
                    <a:cubicBezTo>
                      <a:pt x="667854" y="5511"/>
                      <a:pt x="675381" y="-533"/>
                      <a:pt x="675837" y="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A5C053D9-D8E9-422A-A691-8E09FD125DC0}"/>
                  </a:ext>
                </a:extLst>
              </p:cNvPr>
              <p:cNvSpPr/>
              <p:nvPr/>
            </p:nvSpPr>
            <p:spPr>
              <a:xfrm>
                <a:off x="8218510" y="5195144"/>
                <a:ext cx="1080129" cy="298572"/>
              </a:xfrm>
              <a:custGeom>
                <a:avLst/>
                <a:gdLst>
                  <a:gd name="connsiteX0" fmla="*/ 0 w 1080129"/>
                  <a:gd name="connsiteY0" fmla="*/ 127960 h 298572"/>
                  <a:gd name="connsiteX1" fmla="*/ 24406 w 1080129"/>
                  <a:gd name="connsiteY1" fmla="*/ 0 h 298572"/>
                  <a:gd name="connsiteX2" fmla="*/ 1073059 w 1080129"/>
                  <a:gd name="connsiteY2" fmla="*/ 199808 h 298572"/>
                  <a:gd name="connsiteX3" fmla="*/ 1080130 w 1080129"/>
                  <a:gd name="connsiteY3" fmla="*/ 298572 h 298572"/>
                  <a:gd name="connsiteX4" fmla="*/ 0 w 1080129"/>
                  <a:gd name="connsiteY4" fmla="*/ 127960 h 29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9" h="298572">
                    <a:moveTo>
                      <a:pt x="0" y="127960"/>
                    </a:moveTo>
                    <a:lnTo>
                      <a:pt x="24406" y="0"/>
                    </a:lnTo>
                    <a:lnTo>
                      <a:pt x="1073059" y="199808"/>
                    </a:lnTo>
                    <a:lnTo>
                      <a:pt x="1080130" y="298572"/>
                    </a:lnTo>
                    <a:lnTo>
                      <a:pt x="0" y="12796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8FEEA6DC-4050-4B3A-A2CB-C7478F7BAA81}"/>
                  </a:ext>
                </a:extLst>
              </p:cNvPr>
              <p:cNvSpPr/>
              <p:nvPr/>
            </p:nvSpPr>
            <p:spPr>
              <a:xfrm>
                <a:off x="8212351" y="5292653"/>
                <a:ext cx="1077620" cy="193193"/>
              </a:xfrm>
              <a:custGeom>
                <a:avLst/>
                <a:gdLst>
                  <a:gd name="connsiteX0" fmla="*/ 1077621 w 1077620"/>
                  <a:gd name="connsiteY0" fmla="*/ 193194 h 193193"/>
                  <a:gd name="connsiteX1" fmla="*/ 1066216 w 1077620"/>
                  <a:gd name="connsiteY1" fmla="*/ 191027 h 193193"/>
                  <a:gd name="connsiteX2" fmla="*/ 1035081 w 1077620"/>
                  <a:gd name="connsiteY2" fmla="*/ 183500 h 193193"/>
                  <a:gd name="connsiteX3" fmla="*/ 921035 w 1077620"/>
                  <a:gd name="connsiteY3" fmla="*/ 154875 h 193193"/>
                  <a:gd name="connsiteX4" fmla="*/ 542859 w 1077620"/>
                  <a:gd name="connsiteY4" fmla="*/ 71621 h 193193"/>
                  <a:gd name="connsiteX5" fmla="*/ 331760 w 1077620"/>
                  <a:gd name="connsiteY5" fmla="*/ 43224 h 193193"/>
                  <a:gd name="connsiteX6" fmla="*/ 158296 w 1077620"/>
                  <a:gd name="connsiteY6" fmla="*/ 27599 h 193193"/>
                  <a:gd name="connsiteX7" fmla="*/ 41969 w 1077620"/>
                  <a:gd name="connsiteY7" fmla="*/ 10264 h 193193"/>
                  <a:gd name="connsiteX8" fmla="*/ 10720 w 1077620"/>
                  <a:gd name="connsiteY8" fmla="*/ 3193 h 193193"/>
                  <a:gd name="connsiteX9" fmla="*/ 0 w 1077620"/>
                  <a:gd name="connsiteY9" fmla="*/ 0 h 193193"/>
                  <a:gd name="connsiteX10" fmla="*/ 11405 w 1077620"/>
                  <a:gd name="connsiteY10" fmla="*/ 1711 h 193193"/>
                  <a:gd name="connsiteX11" fmla="*/ 42767 w 1077620"/>
                  <a:gd name="connsiteY11" fmla="*/ 7413 h 193193"/>
                  <a:gd name="connsiteX12" fmla="*/ 159094 w 1077620"/>
                  <a:gd name="connsiteY12" fmla="*/ 22239 h 193193"/>
                  <a:gd name="connsiteX13" fmla="*/ 332786 w 1077620"/>
                  <a:gd name="connsiteY13" fmla="*/ 36153 h 193193"/>
                  <a:gd name="connsiteX14" fmla="*/ 544570 w 1077620"/>
                  <a:gd name="connsiteY14" fmla="*/ 64094 h 193193"/>
                  <a:gd name="connsiteX15" fmla="*/ 922632 w 1077620"/>
                  <a:gd name="connsiteY15" fmla="*/ 149628 h 193193"/>
                  <a:gd name="connsiteX16" fmla="*/ 1035994 w 1077620"/>
                  <a:gd name="connsiteY16" fmla="*/ 180649 h 193193"/>
                  <a:gd name="connsiteX17" fmla="*/ 1066672 w 1077620"/>
                  <a:gd name="connsiteY17" fmla="*/ 189544 h 193193"/>
                  <a:gd name="connsiteX18" fmla="*/ 1077621 w 1077620"/>
                  <a:gd name="connsiteY18" fmla="*/ 193194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7620" h="193193">
                    <a:moveTo>
                      <a:pt x="1077621" y="193194"/>
                    </a:moveTo>
                    <a:cubicBezTo>
                      <a:pt x="1073766" y="192772"/>
                      <a:pt x="1069957" y="192053"/>
                      <a:pt x="1066216" y="191027"/>
                    </a:cubicBezTo>
                    <a:lnTo>
                      <a:pt x="1035081" y="183500"/>
                    </a:lnTo>
                    <a:lnTo>
                      <a:pt x="921035" y="154875"/>
                    </a:lnTo>
                    <a:cubicBezTo>
                      <a:pt x="824781" y="130925"/>
                      <a:pt x="691803" y="97852"/>
                      <a:pt x="542859" y="71621"/>
                    </a:cubicBezTo>
                    <a:cubicBezTo>
                      <a:pt x="468387" y="58734"/>
                      <a:pt x="396994" y="49496"/>
                      <a:pt x="331760" y="43224"/>
                    </a:cubicBezTo>
                    <a:cubicBezTo>
                      <a:pt x="266525" y="36951"/>
                      <a:pt x="207564" y="33073"/>
                      <a:pt x="158296" y="27599"/>
                    </a:cubicBezTo>
                    <a:cubicBezTo>
                      <a:pt x="109028" y="22125"/>
                      <a:pt x="69112" y="16195"/>
                      <a:pt x="41969" y="10264"/>
                    </a:cubicBezTo>
                    <a:cubicBezTo>
                      <a:pt x="28283" y="7413"/>
                      <a:pt x="17791" y="5132"/>
                      <a:pt x="10720" y="3193"/>
                    </a:cubicBezTo>
                    <a:cubicBezTo>
                      <a:pt x="7059" y="2440"/>
                      <a:pt x="3478" y="1368"/>
                      <a:pt x="0" y="0"/>
                    </a:cubicBezTo>
                    <a:cubicBezTo>
                      <a:pt x="3843" y="228"/>
                      <a:pt x="7664" y="798"/>
                      <a:pt x="11405" y="1711"/>
                    </a:cubicBezTo>
                    <a:lnTo>
                      <a:pt x="42767" y="7413"/>
                    </a:lnTo>
                    <a:cubicBezTo>
                      <a:pt x="70138" y="12089"/>
                      <a:pt x="109826" y="17563"/>
                      <a:pt x="159094" y="22239"/>
                    </a:cubicBezTo>
                    <a:cubicBezTo>
                      <a:pt x="208362" y="26915"/>
                      <a:pt x="267324" y="30564"/>
                      <a:pt x="332786" y="36153"/>
                    </a:cubicBezTo>
                    <a:cubicBezTo>
                      <a:pt x="398249" y="41741"/>
                      <a:pt x="469641" y="51093"/>
                      <a:pt x="544570" y="64094"/>
                    </a:cubicBezTo>
                    <a:cubicBezTo>
                      <a:pt x="693856" y="90210"/>
                      <a:pt x="826834" y="124310"/>
                      <a:pt x="922632" y="149628"/>
                    </a:cubicBezTo>
                    <a:cubicBezTo>
                      <a:pt x="970645" y="162401"/>
                      <a:pt x="1009307" y="173122"/>
                      <a:pt x="1035994" y="180649"/>
                    </a:cubicBezTo>
                    <a:lnTo>
                      <a:pt x="1066672" y="189544"/>
                    </a:lnTo>
                    <a:cubicBezTo>
                      <a:pt x="1070436" y="190411"/>
                      <a:pt x="1074097" y="191632"/>
                      <a:pt x="1077621" y="1931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22546C1C-6FBF-43B4-B8A1-A7DA69F72C8C}"/>
                  </a:ext>
                </a:extLst>
              </p:cNvPr>
              <p:cNvSpPr/>
              <p:nvPr/>
            </p:nvSpPr>
            <p:spPr>
              <a:xfrm>
                <a:off x="8224668" y="5245324"/>
                <a:ext cx="351603" cy="36380"/>
              </a:xfrm>
              <a:custGeom>
                <a:avLst/>
                <a:gdLst>
                  <a:gd name="connsiteX0" fmla="*/ 282606 w 351603"/>
                  <a:gd name="connsiteY0" fmla="*/ 0 h 36380"/>
                  <a:gd name="connsiteX1" fmla="*/ 298915 w 351603"/>
                  <a:gd name="connsiteY1" fmla="*/ 7641 h 36380"/>
                  <a:gd name="connsiteX2" fmla="*/ 342024 w 351603"/>
                  <a:gd name="connsiteY2" fmla="*/ 31021 h 36380"/>
                  <a:gd name="connsiteX3" fmla="*/ 351604 w 351603"/>
                  <a:gd name="connsiteY3" fmla="*/ 36381 h 36380"/>
                  <a:gd name="connsiteX4" fmla="*/ 340199 w 351603"/>
                  <a:gd name="connsiteY4" fmla="*/ 36381 h 36380"/>
                  <a:gd name="connsiteX5" fmla="*/ 203344 w 351603"/>
                  <a:gd name="connsiteY5" fmla="*/ 34784 h 36380"/>
                  <a:gd name="connsiteX6" fmla="*/ 59532 w 351603"/>
                  <a:gd name="connsiteY6" fmla="*/ 31021 h 36380"/>
                  <a:gd name="connsiteX7" fmla="*/ 15967 w 351603"/>
                  <a:gd name="connsiteY7" fmla="*/ 29082 h 36380"/>
                  <a:gd name="connsiteX8" fmla="*/ 0 w 351603"/>
                  <a:gd name="connsiteY8" fmla="*/ 27257 h 36380"/>
                  <a:gd name="connsiteX9" fmla="*/ 16081 w 351603"/>
                  <a:gd name="connsiteY9" fmla="*/ 26117 h 36380"/>
                  <a:gd name="connsiteX10" fmla="*/ 59646 w 351603"/>
                  <a:gd name="connsiteY10" fmla="*/ 26117 h 36380"/>
                  <a:gd name="connsiteX11" fmla="*/ 203572 w 351603"/>
                  <a:gd name="connsiteY11" fmla="*/ 27599 h 36380"/>
                  <a:gd name="connsiteX12" fmla="*/ 340427 w 351603"/>
                  <a:gd name="connsiteY12" fmla="*/ 31135 h 36380"/>
                  <a:gd name="connsiteX13" fmla="*/ 338945 w 351603"/>
                  <a:gd name="connsiteY13" fmla="*/ 36381 h 36380"/>
                  <a:gd name="connsiteX14" fmla="*/ 297204 w 351603"/>
                  <a:gd name="connsiteY14" fmla="*/ 10834 h 36380"/>
                  <a:gd name="connsiteX15" fmla="*/ 282606 w 351603"/>
                  <a:gd name="connsiteY15" fmla="*/ 0 h 3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1603" h="36380">
                    <a:moveTo>
                      <a:pt x="282606" y="0"/>
                    </a:moveTo>
                    <a:cubicBezTo>
                      <a:pt x="288308" y="1950"/>
                      <a:pt x="293771" y="4505"/>
                      <a:pt x="298915" y="7641"/>
                    </a:cubicBezTo>
                    <a:cubicBezTo>
                      <a:pt x="309293" y="13001"/>
                      <a:pt x="324005" y="20984"/>
                      <a:pt x="342024" y="31021"/>
                    </a:cubicBezTo>
                    <a:lnTo>
                      <a:pt x="351604" y="36381"/>
                    </a:lnTo>
                    <a:lnTo>
                      <a:pt x="340199" y="36381"/>
                    </a:lnTo>
                    <a:cubicBezTo>
                      <a:pt x="304617" y="36381"/>
                      <a:pt x="256490" y="35810"/>
                      <a:pt x="203344" y="34784"/>
                    </a:cubicBezTo>
                    <a:cubicBezTo>
                      <a:pt x="147233" y="33758"/>
                      <a:pt x="96369" y="32389"/>
                      <a:pt x="59532" y="31021"/>
                    </a:cubicBezTo>
                    <a:cubicBezTo>
                      <a:pt x="41171" y="30336"/>
                      <a:pt x="26231" y="29652"/>
                      <a:pt x="15967" y="29082"/>
                    </a:cubicBezTo>
                    <a:cubicBezTo>
                      <a:pt x="10584" y="29150"/>
                      <a:pt x="5223" y="28534"/>
                      <a:pt x="0" y="27257"/>
                    </a:cubicBezTo>
                    <a:cubicBezTo>
                      <a:pt x="5292" y="26185"/>
                      <a:pt x="10698" y="25797"/>
                      <a:pt x="16081" y="26117"/>
                    </a:cubicBezTo>
                    <a:cubicBezTo>
                      <a:pt x="26345" y="26117"/>
                      <a:pt x="41285" y="26117"/>
                      <a:pt x="59646" y="26117"/>
                    </a:cubicBezTo>
                    <a:cubicBezTo>
                      <a:pt x="96483" y="26117"/>
                      <a:pt x="147348" y="26117"/>
                      <a:pt x="203572" y="27599"/>
                    </a:cubicBezTo>
                    <a:cubicBezTo>
                      <a:pt x="256261" y="28626"/>
                      <a:pt x="304275" y="29880"/>
                      <a:pt x="340427" y="31135"/>
                    </a:cubicBezTo>
                    <a:lnTo>
                      <a:pt x="338945" y="36381"/>
                    </a:lnTo>
                    <a:cubicBezTo>
                      <a:pt x="321268" y="25775"/>
                      <a:pt x="307012" y="16993"/>
                      <a:pt x="297204" y="10834"/>
                    </a:cubicBezTo>
                    <a:cubicBezTo>
                      <a:pt x="291912" y="7846"/>
                      <a:pt x="287008" y="4197"/>
                      <a:pt x="28260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24944907-F96A-4F9A-A7A2-9C27BBAA72F2}"/>
                  </a:ext>
                </a:extLst>
              </p:cNvPr>
              <p:cNvSpPr/>
              <p:nvPr/>
            </p:nvSpPr>
            <p:spPr>
              <a:xfrm>
                <a:off x="8637971" y="5269502"/>
                <a:ext cx="659984" cy="169324"/>
              </a:xfrm>
              <a:custGeom>
                <a:avLst/>
                <a:gdLst>
                  <a:gd name="connsiteX0" fmla="*/ 659984 w 659984"/>
                  <a:gd name="connsiteY0" fmla="*/ 162401 h 169324"/>
                  <a:gd name="connsiteX1" fmla="*/ 653484 w 659984"/>
                  <a:gd name="connsiteY1" fmla="*/ 164910 h 169324"/>
                  <a:gd name="connsiteX2" fmla="*/ 633640 w 659984"/>
                  <a:gd name="connsiteY2" fmla="*/ 168788 h 169324"/>
                  <a:gd name="connsiteX3" fmla="*/ 560308 w 659984"/>
                  <a:gd name="connsiteY3" fmla="*/ 159436 h 169324"/>
                  <a:gd name="connsiteX4" fmla="*/ 459377 w 659984"/>
                  <a:gd name="connsiteY4" fmla="*/ 117696 h 169324"/>
                  <a:gd name="connsiteX5" fmla="*/ 330277 w 659984"/>
                  <a:gd name="connsiteY5" fmla="*/ 88614 h 169324"/>
                  <a:gd name="connsiteX6" fmla="*/ 197756 w 659984"/>
                  <a:gd name="connsiteY6" fmla="*/ 69568 h 169324"/>
                  <a:gd name="connsiteX7" fmla="*/ 92491 w 659984"/>
                  <a:gd name="connsiteY7" fmla="*/ 40144 h 169324"/>
                  <a:gd name="connsiteX8" fmla="*/ 24064 w 659984"/>
                  <a:gd name="connsiteY8" fmla="*/ 12431 h 169324"/>
                  <a:gd name="connsiteX9" fmla="*/ 6044 w 659984"/>
                  <a:gd name="connsiteY9" fmla="*/ 3650 h 169324"/>
                  <a:gd name="connsiteX10" fmla="*/ 0 w 659984"/>
                  <a:gd name="connsiteY10" fmla="*/ 0 h 169324"/>
                  <a:gd name="connsiteX11" fmla="*/ 25204 w 659984"/>
                  <a:gd name="connsiteY11" fmla="*/ 9694 h 169324"/>
                  <a:gd name="connsiteX12" fmla="*/ 93632 w 659984"/>
                  <a:gd name="connsiteY12" fmla="*/ 35012 h 169324"/>
                  <a:gd name="connsiteX13" fmla="*/ 198782 w 659984"/>
                  <a:gd name="connsiteY13" fmla="*/ 62611 h 169324"/>
                  <a:gd name="connsiteX14" fmla="*/ 330847 w 659984"/>
                  <a:gd name="connsiteY14" fmla="*/ 81087 h 169324"/>
                  <a:gd name="connsiteX15" fmla="*/ 462000 w 659984"/>
                  <a:gd name="connsiteY15" fmla="*/ 110853 h 169324"/>
                  <a:gd name="connsiteX16" fmla="*/ 561905 w 659984"/>
                  <a:gd name="connsiteY16" fmla="*/ 154076 h 169324"/>
                  <a:gd name="connsiteX17" fmla="*/ 633411 w 659984"/>
                  <a:gd name="connsiteY17" fmla="*/ 165481 h 169324"/>
                  <a:gd name="connsiteX18" fmla="*/ 659984 w 659984"/>
                  <a:gd name="connsiteY18" fmla="*/ 162401 h 169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9984" h="169324">
                    <a:moveTo>
                      <a:pt x="659984" y="162401"/>
                    </a:moveTo>
                    <a:cubicBezTo>
                      <a:pt x="657954" y="163565"/>
                      <a:pt x="655765" y="164409"/>
                      <a:pt x="653484" y="164910"/>
                    </a:cubicBezTo>
                    <a:cubicBezTo>
                      <a:pt x="646994" y="166792"/>
                      <a:pt x="640357" y="168081"/>
                      <a:pt x="633640" y="168788"/>
                    </a:cubicBezTo>
                    <a:cubicBezTo>
                      <a:pt x="608812" y="170693"/>
                      <a:pt x="583858" y="167511"/>
                      <a:pt x="560308" y="159436"/>
                    </a:cubicBezTo>
                    <a:cubicBezTo>
                      <a:pt x="530200" y="150427"/>
                      <a:pt x="497127" y="132978"/>
                      <a:pt x="459377" y="117696"/>
                    </a:cubicBezTo>
                    <a:cubicBezTo>
                      <a:pt x="417807" y="102390"/>
                      <a:pt x="374402" y="92617"/>
                      <a:pt x="330277" y="88614"/>
                    </a:cubicBezTo>
                    <a:cubicBezTo>
                      <a:pt x="283290" y="83253"/>
                      <a:pt x="238014" y="78464"/>
                      <a:pt x="197756" y="69568"/>
                    </a:cubicBezTo>
                    <a:cubicBezTo>
                      <a:pt x="162071" y="62053"/>
                      <a:pt x="126910" y="52222"/>
                      <a:pt x="92491" y="40144"/>
                    </a:cubicBezTo>
                    <a:cubicBezTo>
                      <a:pt x="69215" y="32104"/>
                      <a:pt x="46383" y="22855"/>
                      <a:pt x="24064" y="12431"/>
                    </a:cubicBezTo>
                    <a:cubicBezTo>
                      <a:pt x="16081" y="8781"/>
                      <a:pt x="10036" y="5816"/>
                      <a:pt x="6044" y="3650"/>
                    </a:cubicBezTo>
                    <a:cubicBezTo>
                      <a:pt x="3878" y="2691"/>
                      <a:pt x="1848" y="1471"/>
                      <a:pt x="0" y="0"/>
                    </a:cubicBezTo>
                    <a:cubicBezTo>
                      <a:pt x="8588" y="2714"/>
                      <a:pt x="17004" y="5953"/>
                      <a:pt x="25204" y="9694"/>
                    </a:cubicBezTo>
                    <a:cubicBezTo>
                      <a:pt x="41285" y="16195"/>
                      <a:pt x="64664" y="25432"/>
                      <a:pt x="93632" y="35012"/>
                    </a:cubicBezTo>
                    <a:cubicBezTo>
                      <a:pt x="128096" y="46314"/>
                      <a:pt x="163211" y="55529"/>
                      <a:pt x="198782" y="62611"/>
                    </a:cubicBezTo>
                    <a:cubicBezTo>
                      <a:pt x="238926" y="71051"/>
                      <a:pt x="283632" y="75613"/>
                      <a:pt x="330847" y="81087"/>
                    </a:cubicBezTo>
                    <a:cubicBezTo>
                      <a:pt x="375725" y="84941"/>
                      <a:pt x="419860" y="94955"/>
                      <a:pt x="462000" y="110853"/>
                    </a:cubicBezTo>
                    <a:cubicBezTo>
                      <a:pt x="500206" y="126819"/>
                      <a:pt x="532595" y="145067"/>
                      <a:pt x="561905" y="154076"/>
                    </a:cubicBezTo>
                    <a:cubicBezTo>
                      <a:pt x="584817" y="162322"/>
                      <a:pt x="609074" y="166188"/>
                      <a:pt x="633411" y="165481"/>
                    </a:cubicBezTo>
                    <a:cubicBezTo>
                      <a:pt x="650632" y="164797"/>
                      <a:pt x="659870" y="161717"/>
                      <a:pt x="659984" y="16240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BBCA81F5-57D1-4ECA-A42D-5CE56772443F}"/>
                  </a:ext>
                </a:extLst>
              </p:cNvPr>
              <p:cNvSpPr/>
              <p:nvPr/>
            </p:nvSpPr>
            <p:spPr>
              <a:xfrm>
                <a:off x="8347838" y="5214988"/>
                <a:ext cx="870171" cy="165366"/>
              </a:xfrm>
              <a:custGeom>
                <a:avLst/>
                <a:gdLst>
                  <a:gd name="connsiteX0" fmla="*/ 870171 w 870171"/>
                  <a:gd name="connsiteY0" fmla="*/ 165367 h 165366"/>
                  <a:gd name="connsiteX1" fmla="*/ 861161 w 870171"/>
                  <a:gd name="connsiteY1" fmla="*/ 164340 h 165366"/>
                  <a:gd name="connsiteX2" fmla="*/ 835729 w 870171"/>
                  <a:gd name="connsiteY2" fmla="*/ 160234 h 165366"/>
                  <a:gd name="connsiteX3" fmla="*/ 742211 w 870171"/>
                  <a:gd name="connsiteY3" fmla="*/ 143926 h 165366"/>
                  <a:gd name="connsiteX4" fmla="*/ 434287 w 870171"/>
                  <a:gd name="connsiteY4" fmla="*/ 85535 h 165366"/>
                  <a:gd name="connsiteX5" fmla="*/ 127047 w 870171"/>
                  <a:gd name="connsiteY5" fmla="*/ 25432 h 165366"/>
                  <a:gd name="connsiteX6" fmla="*/ 33986 w 870171"/>
                  <a:gd name="connsiteY6" fmla="*/ 7299 h 165366"/>
                  <a:gd name="connsiteX7" fmla="*/ 8668 w 870171"/>
                  <a:gd name="connsiteY7" fmla="*/ 2167 h 165366"/>
                  <a:gd name="connsiteX8" fmla="*/ 0 w 870171"/>
                  <a:gd name="connsiteY8" fmla="*/ 0 h 165366"/>
                  <a:gd name="connsiteX9" fmla="*/ 8896 w 870171"/>
                  <a:gd name="connsiteY9" fmla="*/ 1026 h 165366"/>
                  <a:gd name="connsiteX10" fmla="*/ 34328 w 870171"/>
                  <a:gd name="connsiteY10" fmla="*/ 5132 h 165366"/>
                  <a:gd name="connsiteX11" fmla="*/ 127846 w 870171"/>
                  <a:gd name="connsiteY11" fmla="*/ 21441 h 165366"/>
                  <a:gd name="connsiteX12" fmla="*/ 435770 w 870171"/>
                  <a:gd name="connsiteY12" fmla="*/ 79946 h 165366"/>
                  <a:gd name="connsiteX13" fmla="*/ 742896 w 870171"/>
                  <a:gd name="connsiteY13" fmla="*/ 139934 h 165366"/>
                  <a:gd name="connsiteX14" fmla="*/ 836071 w 870171"/>
                  <a:gd name="connsiteY14" fmla="*/ 158068 h 165366"/>
                  <a:gd name="connsiteX15" fmla="*/ 861275 w 870171"/>
                  <a:gd name="connsiteY15" fmla="*/ 163200 h 165366"/>
                  <a:gd name="connsiteX16" fmla="*/ 870171 w 870171"/>
                  <a:gd name="connsiteY16" fmla="*/ 165367 h 16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0171" h="165366">
                    <a:moveTo>
                      <a:pt x="870171" y="165367"/>
                    </a:moveTo>
                    <a:cubicBezTo>
                      <a:pt x="867138" y="165333"/>
                      <a:pt x="864127" y="164990"/>
                      <a:pt x="861161" y="164340"/>
                    </a:cubicBezTo>
                    <a:lnTo>
                      <a:pt x="835729" y="160234"/>
                    </a:lnTo>
                    <a:cubicBezTo>
                      <a:pt x="813604" y="156699"/>
                      <a:pt x="781671" y="151111"/>
                      <a:pt x="742211" y="143926"/>
                    </a:cubicBezTo>
                    <a:cubicBezTo>
                      <a:pt x="663406" y="129784"/>
                      <a:pt x="554720" y="109028"/>
                      <a:pt x="434287" y="85535"/>
                    </a:cubicBezTo>
                    <a:lnTo>
                      <a:pt x="127047" y="25432"/>
                    </a:lnTo>
                    <a:lnTo>
                      <a:pt x="33986" y="7299"/>
                    </a:lnTo>
                    <a:lnTo>
                      <a:pt x="8668" y="2167"/>
                    </a:lnTo>
                    <a:cubicBezTo>
                      <a:pt x="5702" y="1779"/>
                      <a:pt x="2794" y="1060"/>
                      <a:pt x="0" y="0"/>
                    </a:cubicBezTo>
                    <a:cubicBezTo>
                      <a:pt x="2977" y="182"/>
                      <a:pt x="5953" y="524"/>
                      <a:pt x="8896" y="1026"/>
                    </a:cubicBezTo>
                    <a:lnTo>
                      <a:pt x="34328" y="5132"/>
                    </a:lnTo>
                    <a:cubicBezTo>
                      <a:pt x="56453" y="8781"/>
                      <a:pt x="88386" y="14370"/>
                      <a:pt x="127846" y="21441"/>
                    </a:cubicBezTo>
                    <a:cubicBezTo>
                      <a:pt x="206651" y="35696"/>
                      <a:pt x="315451" y="56339"/>
                      <a:pt x="435770" y="79946"/>
                    </a:cubicBezTo>
                    <a:lnTo>
                      <a:pt x="742896" y="139934"/>
                    </a:lnTo>
                    <a:lnTo>
                      <a:pt x="836071" y="158068"/>
                    </a:lnTo>
                    <a:lnTo>
                      <a:pt x="861275" y="163200"/>
                    </a:lnTo>
                    <a:cubicBezTo>
                      <a:pt x="864298" y="163656"/>
                      <a:pt x="867274" y="164386"/>
                      <a:pt x="870171" y="165367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745B0B4D-B126-4091-B494-026D89A38088}"/>
                  </a:ext>
                </a:extLst>
              </p:cNvPr>
              <p:cNvSpPr/>
              <p:nvPr/>
            </p:nvSpPr>
            <p:spPr>
              <a:xfrm>
                <a:off x="8582430" y="4137367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655A2F8E-E9D4-4B5A-889F-210D1193731D}"/>
                  </a:ext>
                </a:extLst>
              </p:cNvPr>
              <p:cNvSpPr/>
              <p:nvPr/>
            </p:nvSpPr>
            <p:spPr>
              <a:xfrm>
                <a:off x="8582440" y="4132008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5E0F8755-1CB2-440E-AEAF-9B660042D352}"/>
                  </a:ext>
                </a:extLst>
              </p:cNvPr>
              <p:cNvSpPr/>
              <p:nvPr/>
            </p:nvSpPr>
            <p:spPr>
              <a:xfrm>
                <a:off x="8539891" y="4412560"/>
                <a:ext cx="530770" cy="921263"/>
              </a:xfrm>
              <a:custGeom>
                <a:avLst/>
                <a:gdLst>
                  <a:gd name="connsiteX0" fmla="*/ 0 w 530770"/>
                  <a:gd name="connsiteY0" fmla="*/ 422540 h 921263"/>
                  <a:gd name="connsiteX1" fmla="*/ 48356 w 530770"/>
                  <a:gd name="connsiteY1" fmla="*/ 787373 h 921263"/>
                  <a:gd name="connsiteX2" fmla="*/ 233566 w 530770"/>
                  <a:gd name="connsiteY2" fmla="*/ 912368 h 921263"/>
                  <a:gd name="connsiteX3" fmla="*/ 329365 w 530770"/>
                  <a:gd name="connsiteY3" fmla="*/ 921264 h 921263"/>
                  <a:gd name="connsiteX4" fmla="*/ 504083 w 530770"/>
                  <a:gd name="connsiteY4" fmla="*/ 759204 h 921263"/>
                  <a:gd name="connsiteX5" fmla="*/ 530770 w 530770"/>
                  <a:gd name="connsiteY5" fmla="*/ 471922 h 921263"/>
                  <a:gd name="connsiteX6" fmla="*/ 417979 w 530770"/>
                  <a:gd name="connsiteY6" fmla="*/ 327654 h 921263"/>
                  <a:gd name="connsiteX7" fmla="*/ 412733 w 530770"/>
                  <a:gd name="connsiteY7" fmla="*/ 104352 h 921263"/>
                  <a:gd name="connsiteX8" fmla="*/ 357192 w 530770"/>
                  <a:gd name="connsiteY8" fmla="*/ 221705 h 921263"/>
                  <a:gd name="connsiteX9" fmla="*/ 329593 w 530770"/>
                  <a:gd name="connsiteY9" fmla="*/ 0 h 921263"/>
                  <a:gd name="connsiteX10" fmla="*/ 200721 w 530770"/>
                  <a:gd name="connsiteY10" fmla="*/ 266639 h 921263"/>
                  <a:gd name="connsiteX11" fmla="*/ 125223 w 530770"/>
                  <a:gd name="connsiteY11" fmla="*/ 359929 h 921263"/>
                  <a:gd name="connsiteX12" fmla="*/ 0 w 530770"/>
                  <a:gd name="connsiteY12" fmla="*/ 422540 h 92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0770" h="921263">
                    <a:moveTo>
                      <a:pt x="0" y="422540"/>
                    </a:moveTo>
                    <a:lnTo>
                      <a:pt x="48356" y="787373"/>
                    </a:lnTo>
                    <a:lnTo>
                      <a:pt x="233566" y="912368"/>
                    </a:lnTo>
                    <a:lnTo>
                      <a:pt x="329365" y="921264"/>
                    </a:lnTo>
                    <a:lnTo>
                      <a:pt x="504083" y="759204"/>
                    </a:lnTo>
                    <a:lnTo>
                      <a:pt x="530770" y="471922"/>
                    </a:lnTo>
                    <a:lnTo>
                      <a:pt x="417979" y="327654"/>
                    </a:lnTo>
                    <a:lnTo>
                      <a:pt x="412733" y="104352"/>
                    </a:lnTo>
                    <a:lnTo>
                      <a:pt x="357192" y="221705"/>
                    </a:lnTo>
                    <a:lnTo>
                      <a:pt x="329593" y="0"/>
                    </a:lnTo>
                    <a:lnTo>
                      <a:pt x="200721" y="266639"/>
                    </a:lnTo>
                    <a:lnTo>
                      <a:pt x="125223" y="359929"/>
                    </a:lnTo>
                    <a:lnTo>
                      <a:pt x="0" y="42254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EF7CAB1A-D4BC-4D79-8328-7639FE2D4391}"/>
                  </a:ext>
                </a:extLst>
              </p:cNvPr>
              <p:cNvSpPr/>
              <p:nvPr/>
            </p:nvSpPr>
            <p:spPr>
              <a:xfrm>
                <a:off x="8956615" y="4025488"/>
                <a:ext cx="91807" cy="175972"/>
              </a:xfrm>
              <a:custGeom>
                <a:avLst/>
                <a:gdLst>
                  <a:gd name="connsiteX0" fmla="*/ 85306 w 91807"/>
                  <a:gd name="connsiteY0" fmla="*/ 0 h 175972"/>
                  <a:gd name="connsiteX1" fmla="*/ 0 w 91807"/>
                  <a:gd name="connsiteY1" fmla="*/ 87359 h 175972"/>
                  <a:gd name="connsiteX2" fmla="*/ 22011 w 91807"/>
                  <a:gd name="connsiteY2" fmla="*/ 175973 h 175972"/>
                  <a:gd name="connsiteX3" fmla="*/ 91807 w 91807"/>
                  <a:gd name="connsiteY3" fmla="*/ 104466 h 175972"/>
                  <a:gd name="connsiteX4" fmla="*/ 85306 w 91807"/>
                  <a:gd name="connsiteY4" fmla="*/ 0 h 17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07" h="175972">
                    <a:moveTo>
                      <a:pt x="85306" y="0"/>
                    </a:moveTo>
                    <a:lnTo>
                      <a:pt x="0" y="87359"/>
                    </a:lnTo>
                    <a:lnTo>
                      <a:pt x="22011" y="175973"/>
                    </a:lnTo>
                    <a:lnTo>
                      <a:pt x="91807" y="104466"/>
                    </a:lnTo>
                    <a:lnTo>
                      <a:pt x="85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9D10D740-36E0-4A1B-8763-0DD298F02CDC}"/>
                  </a:ext>
                </a:extLst>
              </p:cNvPr>
              <p:cNvSpPr/>
              <p:nvPr/>
            </p:nvSpPr>
            <p:spPr>
              <a:xfrm>
                <a:off x="8762509" y="4965455"/>
                <a:ext cx="148520" cy="337899"/>
              </a:xfrm>
              <a:custGeom>
                <a:avLst/>
                <a:gdLst>
                  <a:gd name="connsiteX0" fmla="*/ 42767 w 148520"/>
                  <a:gd name="connsiteY0" fmla="*/ 328111 h 337899"/>
                  <a:gd name="connsiteX1" fmla="*/ 0 w 148520"/>
                  <a:gd name="connsiteY1" fmla="*/ 217942 h 337899"/>
                  <a:gd name="connsiteX2" fmla="*/ 20072 w 148520"/>
                  <a:gd name="connsiteY2" fmla="*/ 131609 h 337899"/>
                  <a:gd name="connsiteX3" fmla="*/ 73104 w 148520"/>
                  <a:gd name="connsiteY3" fmla="*/ 0 h 337899"/>
                  <a:gd name="connsiteX4" fmla="*/ 126363 w 148520"/>
                  <a:gd name="connsiteY4" fmla="*/ 127845 h 337899"/>
                  <a:gd name="connsiteX5" fmla="*/ 145865 w 148520"/>
                  <a:gd name="connsiteY5" fmla="*/ 233224 h 337899"/>
                  <a:gd name="connsiteX6" fmla="*/ 105379 w 148520"/>
                  <a:gd name="connsiteY6" fmla="*/ 299599 h 337899"/>
                  <a:gd name="connsiteX7" fmla="*/ 43338 w 148520"/>
                  <a:gd name="connsiteY7" fmla="*/ 337690 h 33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20" h="337899">
                    <a:moveTo>
                      <a:pt x="42767" y="328111"/>
                    </a:moveTo>
                    <a:cubicBezTo>
                      <a:pt x="22239" y="293897"/>
                      <a:pt x="1141" y="257744"/>
                      <a:pt x="0" y="217942"/>
                    </a:cubicBezTo>
                    <a:cubicBezTo>
                      <a:pt x="935" y="188119"/>
                      <a:pt x="7755" y="158786"/>
                      <a:pt x="20072" y="131609"/>
                    </a:cubicBezTo>
                    <a:cubicBezTo>
                      <a:pt x="36951" y="87359"/>
                      <a:pt x="54628" y="43486"/>
                      <a:pt x="73104" y="0"/>
                    </a:cubicBezTo>
                    <a:cubicBezTo>
                      <a:pt x="90895" y="42653"/>
                      <a:pt x="108652" y="85272"/>
                      <a:pt x="126363" y="127845"/>
                    </a:cubicBezTo>
                    <a:cubicBezTo>
                      <a:pt x="140391" y="161489"/>
                      <a:pt x="154532" y="197870"/>
                      <a:pt x="145865" y="233224"/>
                    </a:cubicBezTo>
                    <a:cubicBezTo>
                      <a:pt x="139592" y="258656"/>
                      <a:pt x="122257" y="279527"/>
                      <a:pt x="105379" y="299599"/>
                    </a:cubicBezTo>
                    <a:cubicBezTo>
                      <a:pt x="88500" y="319671"/>
                      <a:pt x="68542" y="340199"/>
                      <a:pt x="43338" y="337690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B4920F7E-F940-4961-B5FC-CAB20951A9FF}"/>
                  </a:ext>
                </a:extLst>
              </p:cNvPr>
              <p:cNvSpPr/>
              <p:nvPr/>
            </p:nvSpPr>
            <p:spPr>
              <a:xfrm>
                <a:off x="8659513" y="4749110"/>
                <a:ext cx="328301" cy="581935"/>
              </a:xfrm>
              <a:custGeom>
                <a:avLst/>
                <a:gdLst>
                  <a:gd name="connsiteX0" fmla="*/ 124209 w 328301"/>
                  <a:gd name="connsiteY0" fmla="*/ 568976 h 581935"/>
                  <a:gd name="connsiteX1" fmla="*/ 28068 w 328301"/>
                  <a:gd name="connsiteY1" fmla="*/ 450254 h 581935"/>
                  <a:gd name="connsiteX2" fmla="*/ 1153 w 328301"/>
                  <a:gd name="connsiteY2" fmla="*/ 402925 h 581935"/>
                  <a:gd name="connsiteX3" fmla="*/ 15979 w 328301"/>
                  <a:gd name="connsiteY3" fmla="*/ 335866 h 581935"/>
                  <a:gd name="connsiteX4" fmla="*/ 212252 w 328301"/>
                  <a:gd name="connsiteY4" fmla="*/ 0 h 581935"/>
                  <a:gd name="connsiteX5" fmla="*/ 276574 w 328301"/>
                  <a:gd name="connsiteY5" fmla="*/ 163884 h 581935"/>
                  <a:gd name="connsiteX6" fmla="*/ 327439 w 328301"/>
                  <a:gd name="connsiteY6" fmla="*/ 331076 h 581935"/>
                  <a:gd name="connsiteX7" fmla="*/ 291400 w 328301"/>
                  <a:gd name="connsiteY7" fmla="*/ 443525 h 581935"/>
                  <a:gd name="connsiteX8" fmla="*/ 266652 w 328301"/>
                  <a:gd name="connsiteY8" fmla="*/ 520050 h 581935"/>
                  <a:gd name="connsiteX9" fmla="*/ 212822 w 328301"/>
                  <a:gd name="connsiteY9" fmla="*/ 577073 h 581935"/>
                  <a:gd name="connsiteX10" fmla="*/ 105847 w 328301"/>
                  <a:gd name="connsiteY10" fmla="*/ 559168 h 58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301" h="581935">
                    <a:moveTo>
                      <a:pt x="124209" y="568976"/>
                    </a:moveTo>
                    <a:lnTo>
                      <a:pt x="28068" y="450254"/>
                    </a:lnTo>
                    <a:cubicBezTo>
                      <a:pt x="15409" y="436876"/>
                      <a:pt x="6171" y="420647"/>
                      <a:pt x="1153" y="402925"/>
                    </a:cubicBezTo>
                    <a:cubicBezTo>
                      <a:pt x="-3409" y="380116"/>
                      <a:pt x="6399" y="357306"/>
                      <a:pt x="15979" y="335866"/>
                    </a:cubicBezTo>
                    <a:cubicBezTo>
                      <a:pt x="69239" y="217030"/>
                      <a:pt x="124095" y="96369"/>
                      <a:pt x="212252" y="0"/>
                    </a:cubicBezTo>
                    <a:cubicBezTo>
                      <a:pt x="215217" y="59190"/>
                      <a:pt x="247378" y="112335"/>
                      <a:pt x="276574" y="163884"/>
                    </a:cubicBezTo>
                    <a:cubicBezTo>
                      <a:pt x="305770" y="215433"/>
                      <a:pt x="333597" y="272228"/>
                      <a:pt x="327439" y="331076"/>
                    </a:cubicBezTo>
                    <a:cubicBezTo>
                      <a:pt x="323105" y="370307"/>
                      <a:pt x="303831" y="406004"/>
                      <a:pt x="291400" y="443525"/>
                    </a:cubicBezTo>
                    <a:cubicBezTo>
                      <a:pt x="282961" y="468957"/>
                      <a:pt x="277600" y="495530"/>
                      <a:pt x="266652" y="520050"/>
                    </a:cubicBezTo>
                    <a:cubicBezTo>
                      <a:pt x="256890" y="545391"/>
                      <a:pt x="237559" y="565862"/>
                      <a:pt x="212822" y="577073"/>
                    </a:cubicBezTo>
                    <a:cubicBezTo>
                      <a:pt x="178038" y="590074"/>
                      <a:pt x="139719" y="574564"/>
                      <a:pt x="105847" y="55916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765B52C5-703F-487A-B965-465CD382C5EB}"/>
                  </a:ext>
                </a:extLst>
              </p:cNvPr>
              <p:cNvSpPr/>
              <p:nvPr/>
            </p:nvSpPr>
            <p:spPr>
              <a:xfrm>
                <a:off x="8886363" y="5245206"/>
                <a:ext cx="368026" cy="67404"/>
              </a:xfrm>
              <a:custGeom>
                <a:avLst/>
                <a:gdLst>
                  <a:gd name="connsiteX0" fmla="*/ 368027 w 368026"/>
                  <a:gd name="connsiteY0" fmla="*/ 118 h 67404"/>
                  <a:gd name="connsiteX1" fmla="*/ 353657 w 368026"/>
                  <a:gd name="connsiteY1" fmla="*/ 3539 h 67404"/>
                  <a:gd name="connsiteX2" fmla="*/ 314197 w 368026"/>
                  <a:gd name="connsiteY2" fmla="*/ 10838 h 67404"/>
                  <a:gd name="connsiteX3" fmla="*/ 183956 w 368026"/>
                  <a:gd name="connsiteY3" fmla="*/ 33647 h 67404"/>
                  <a:gd name="connsiteX4" fmla="*/ 53830 w 368026"/>
                  <a:gd name="connsiteY4" fmla="*/ 57483 h 67404"/>
                  <a:gd name="connsiteX5" fmla="*/ 14484 w 368026"/>
                  <a:gd name="connsiteY5" fmla="*/ 65124 h 67404"/>
                  <a:gd name="connsiteX6" fmla="*/ 0 w 368026"/>
                  <a:gd name="connsiteY6" fmla="*/ 67405 h 67404"/>
                  <a:gd name="connsiteX7" fmla="*/ 14028 w 368026"/>
                  <a:gd name="connsiteY7" fmla="*/ 62957 h 67404"/>
                  <a:gd name="connsiteX8" fmla="*/ 53031 w 368026"/>
                  <a:gd name="connsiteY8" fmla="*/ 53491 h 67404"/>
                  <a:gd name="connsiteX9" fmla="*/ 182930 w 368026"/>
                  <a:gd name="connsiteY9" fmla="*/ 27945 h 67404"/>
                  <a:gd name="connsiteX10" fmla="*/ 313513 w 368026"/>
                  <a:gd name="connsiteY10" fmla="*/ 6504 h 67404"/>
                  <a:gd name="connsiteX11" fmla="*/ 353314 w 368026"/>
                  <a:gd name="connsiteY11" fmla="*/ 916 h 67404"/>
                  <a:gd name="connsiteX12" fmla="*/ 368027 w 368026"/>
                  <a:gd name="connsiteY12" fmla="*/ 118 h 6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026" h="67404">
                    <a:moveTo>
                      <a:pt x="368027" y="118"/>
                    </a:moveTo>
                    <a:cubicBezTo>
                      <a:pt x="363351" y="1692"/>
                      <a:pt x="358538" y="2843"/>
                      <a:pt x="353657" y="3539"/>
                    </a:cubicBezTo>
                    <a:lnTo>
                      <a:pt x="314197" y="10838"/>
                    </a:lnTo>
                    <a:lnTo>
                      <a:pt x="183956" y="33647"/>
                    </a:lnTo>
                    <a:cubicBezTo>
                      <a:pt x="133092" y="42657"/>
                      <a:pt x="87131" y="51096"/>
                      <a:pt x="53830" y="57483"/>
                    </a:cubicBezTo>
                    <a:lnTo>
                      <a:pt x="14484" y="65124"/>
                    </a:lnTo>
                    <a:cubicBezTo>
                      <a:pt x="9740" y="66333"/>
                      <a:pt x="4893" y="67097"/>
                      <a:pt x="0" y="67405"/>
                    </a:cubicBezTo>
                    <a:cubicBezTo>
                      <a:pt x="4493" y="65409"/>
                      <a:pt x="9204" y="63915"/>
                      <a:pt x="14028" y="62957"/>
                    </a:cubicBezTo>
                    <a:cubicBezTo>
                      <a:pt x="23151" y="60448"/>
                      <a:pt x="36837" y="57255"/>
                      <a:pt x="53031" y="53491"/>
                    </a:cubicBezTo>
                    <a:cubicBezTo>
                      <a:pt x="86105" y="46078"/>
                      <a:pt x="132065" y="37069"/>
                      <a:pt x="182930" y="27945"/>
                    </a:cubicBezTo>
                    <a:cubicBezTo>
                      <a:pt x="233794" y="18821"/>
                      <a:pt x="280097" y="11522"/>
                      <a:pt x="313513" y="6504"/>
                    </a:cubicBezTo>
                    <a:cubicBezTo>
                      <a:pt x="330277" y="3995"/>
                      <a:pt x="343849" y="2171"/>
                      <a:pt x="353314" y="916"/>
                    </a:cubicBezTo>
                    <a:cubicBezTo>
                      <a:pt x="358173" y="84"/>
                      <a:pt x="363111" y="-179"/>
                      <a:pt x="368027" y="118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0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BFA714A-758F-48DF-A293-9FE319A05679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人力支持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C1597B8-2D10-4021-BBA2-22A1F023F2C6}"/>
              </a:ext>
            </a:extLst>
          </p:cNvPr>
          <p:cNvSpPr/>
          <p:nvPr/>
        </p:nvSpPr>
        <p:spPr>
          <a:xfrm>
            <a:off x="1036355" y="1875860"/>
            <a:ext cx="10119289" cy="3573084"/>
          </a:xfrm>
          <a:prstGeom prst="roundRect">
            <a:avLst>
              <a:gd name="adj" fmla="val 6301"/>
            </a:avLst>
          </a:prstGeom>
          <a:solidFill>
            <a:schemeClr val="bg1"/>
          </a:solidFill>
          <a:ln>
            <a:noFill/>
          </a:ln>
          <a:effectLst>
            <a:outerShdw blurRad="215900" dist="3048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50B6AB-BFFA-4312-A960-1C239AB9A455}"/>
              </a:ext>
            </a:extLst>
          </p:cNvPr>
          <p:cNvSpPr txBox="1"/>
          <p:nvPr/>
        </p:nvSpPr>
        <p:spPr>
          <a:xfrm>
            <a:off x="1850947" y="3587205"/>
            <a:ext cx="4682909" cy="96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i="0" dirty="0">
                <a:solidFill>
                  <a:srgbClr val="535353"/>
                </a:solidFill>
                <a:effectLst/>
                <a:latin typeface="arial" panose="020B0604020202020204" pitchFamily="34" charset="0"/>
              </a:rPr>
              <a:t>借助网红达人</a:t>
            </a:r>
            <a:endParaRPr lang="en-US" altLang="zh-CN" sz="2000" b="0" i="0" dirty="0">
              <a:solidFill>
                <a:srgbClr val="535353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 i="0" dirty="0">
                <a:solidFill>
                  <a:srgbClr val="535353"/>
                </a:solidFill>
                <a:effectLst/>
                <a:latin typeface="arial" panose="020B0604020202020204" pitchFamily="34" charset="0"/>
              </a:rPr>
              <a:t>让品牌在短时间集中传播深度种草</a:t>
            </a:r>
            <a:endParaRPr lang="zh-CN" altLang="en-US" sz="2000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F9997488-7F20-40CB-80F3-5606D6A31A1A}"/>
              </a:ext>
            </a:extLst>
          </p:cNvPr>
          <p:cNvSpPr txBox="1"/>
          <p:nvPr/>
        </p:nvSpPr>
        <p:spPr>
          <a:xfrm>
            <a:off x="1707940" y="2636246"/>
            <a:ext cx="4968922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合作明星</a:t>
            </a: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KOL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达人</a:t>
            </a: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5D18D062-5AC1-4169-9DB1-C386EB9F055E}"/>
              </a:ext>
            </a:extLst>
          </p:cNvPr>
          <p:cNvGrpSpPr/>
          <p:nvPr/>
        </p:nvGrpSpPr>
        <p:grpSpPr>
          <a:xfrm>
            <a:off x="6533856" y="1875860"/>
            <a:ext cx="4478784" cy="3788674"/>
            <a:chOff x="7636000" y="2837794"/>
            <a:chExt cx="2560505" cy="2165971"/>
          </a:xfrm>
        </p:grpSpPr>
        <p:grpSp>
          <p:nvGrpSpPr>
            <p:cNvPr id="109" name="图形 13">
              <a:extLst>
                <a:ext uri="{FF2B5EF4-FFF2-40B4-BE49-F238E27FC236}">
                  <a16:creationId xmlns:a16="http://schemas.microsoft.com/office/drawing/2014/main" id="{A9DC31C8-20F5-409A-B231-5B2F6E9D1C73}"/>
                </a:ext>
              </a:extLst>
            </p:cNvPr>
            <p:cNvGrpSpPr/>
            <p:nvPr/>
          </p:nvGrpSpPr>
          <p:grpSpPr>
            <a:xfrm>
              <a:off x="8163249" y="4143211"/>
              <a:ext cx="2033256" cy="512984"/>
              <a:chOff x="9272029" y="5363269"/>
              <a:chExt cx="1909715" cy="481815"/>
            </a:xfrm>
          </p:grpSpPr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268CD4BF-672E-4E17-80D4-284F1D9352B8}"/>
                  </a:ext>
                </a:extLst>
              </p:cNvPr>
              <p:cNvSpPr/>
              <p:nvPr/>
            </p:nvSpPr>
            <p:spPr>
              <a:xfrm>
                <a:off x="9272029" y="5367550"/>
                <a:ext cx="1828975" cy="471395"/>
              </a:xfrm>
              <a:custGeom>
                <a:avLst/>
                <a:gdLst>
                  <a:gd name="connsiteX0" fmla="*/ 1828975 w 1828975"/>
                  <a:gd name="connsiteY0" fmla="*/ 0 h 471395"/>
                  <a:gd name="connsiteX1" fmla="*/ 1828975 w 1828975"/>
                  <a:gd name="connsiteY1" fmla="*/ 471395 h 471395"/>
                  <a:gd name="connsiteX2" fmla="*/ 85531 w 1828975"/>
                  <a:gd name="connsiteY2" fmla="*/ 379388 h 471395"/>
                  <a:gd name="connsiteX3" fmla="*/ 0 w 1828975"/>
                  <a:gd name="connsiteY3" fmla="*/ 187387 h 471395"/>
                  <a:gd name="connsiteX4" fmla="*/ 85531 w 1828975"/>
                  <a:gd name="connsiteY4" fmla="*/ 0 h 47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975" h="471395">
                    <a:moveTo>
                      <a:pt x="1828975" y="0"/>
                    </a:moveTo>
                    <a:lnTo>
                      <a:pt x="1828975" y="471395"/>
                    </a:lnTo>
                    <a:lnTo>
                      <a:pt x="85531" y="379388"/>
                    </a:lnTo>
                    <a:cubicBezTo>
                      <a:pt x="38241" y="376903"/>
                      <a:pt x="0" y="290663"/>
                      <a:pt x="0" y="187387"/>
                    </a:cubicBezTo>
                    <a:cubicBezTo>
                      <a:pt x="0" y="84111"/>
                      <a:pt x="38241" y="0"/>
                      <a:pt x="85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6328A4FF-62D0-4A94-8BE4-E40ED6FD7910}"/>
                  </a:ext>
                </a:extLst>
              </p:cNvPr>
              <p:cNvSpPr/>
              <p:nvPr/>
            </p:nvSpPr>
            <p:spPr>
              <a:xfrm>
                <a:off x="9272029" y="5373689"/>
                <a:ext cx="1828975" cy="471395"/>
              </a:xfrm>
              <a:custGeom>
                <a:avLst/>
                <a:gdLst>
                  <a:gd name="connsiteX0" fmla="*/ 1828975 w 1828975"/>
                  <a:gd name="connsiteY0" fmla="*/ 0 h 471395"/>
                  <a:gd name="connsiteX1" fmla="*/ 1828975 w 1828975"/>
                  <a:gd name="connsiteY1" fmla="*/ 471395 h 471395"/>
                  <a:gd name="connsiteX2" fmla="*/ 85531 w 1828975"/>
                  <a:gd name="connsiteY2" fmla="*/ 379388 h 471395"/>
                  <a:gd name="connsiteX3" fmla="*/ 0 w 1828975"/>
                  <a:gd name="connsiteY3" fmla="*/ 187387 h 471395"/>
                  <a:gd name="connsiteX4" fmla="*/ 85531 w 1828975"/>
                  <a:gd name="connsiteY4" fmla="*/ 0 h 47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975" h="471395">
                    <a:moveTo>
                      <a:pt x="1828975" y="0"/>
                    </a:moveTo>
                    <a:lnTo>
                      <a:pt x="1828975" y="471395"/>
                    </a:lnTo>
                    <a:lnTo>
                      <a:pt x="85531" y="379388"/>
                    </a:lnTo>
                    <a:cubicBezTo>
                      <a:pt x="38241" y="376903"/>
                      <a:pt x="0" y="290663"/>
                      <a:pt x="0" y="187387"/>
                    </a:cubicBezTo>
                    <a:cubicBezTo>
                      <a:pt x="0" y="84111"/>
                      <a:pt x="38241" y="0"/>
                      <a:pt x="8553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E9B09275-53F8-4850-A98C-FF996A6802F8}"/>
                  </a:ext>
                </a:extLst>
              </p:cNvPr>
              <p:cNvSpPr/>
              <p:nvPr/>
            </p:nvSpPr>
            <p:spPr>
              <a:xfrm>
                <a:off x="11010772" y="5367550"/>
                <a:ext cx="170972" cy="471172"/>
              </a:xfrm>
              <a:custGeom>
                <a:avLst/>
                <a:gdLst>
                  <a:gd name="connsiteX0" fmla="*/ 0 w 170972"/>
                  <a:gd name="connsiteY0" fmla="*/ 233258 h 471172"/>
                  <a:gd name="connsiteX1" fmla="*/ 85442 w 170972"/>
                  <a:gd name="connsiteY1" fmla="*/ 471129 h 471172"/>
                  <a:gd name="connsiteX2" fmla="*/ 170973 w 170972"/>
                  <a:gd name="connsiteY2" fmla="*/ 237783 h 471172"/>
                  <a:gd name="connsiteX3" fmla="*/ 85442 w 170972"/>
                  <a:gd name="connsiteY3" fmla="*/ 0 h 471172"/>
                  <a:gd name="connsiteX4" fmla="*/ 0 w 170972"/>
                  <a:gd name="connsiteY4" fmla="*/ 233258 h 47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972" h="471172">
                    <a:moveTo>
                      <a:pt x="0" y="233258"/>
                    </a:moveTo>
                    <a:cubicBezTo>
                      <a:pt x="0" y="362175"/>
                      <a:pt x="38240" y="468645"/>
                      <a:pt x="85442" y="471129"/>
                    </a:cubicBezTo>
                    <a:cubicBezTo>
                      <a:pt x="132644" y="473613"/>
                      <a:pt x="170973" y="369184"/>
                      <a:pt x="170973" y="237783"/>
                    </a:cubicBezTo>
                    <a:cubicBezTo>
                      <a:pt x="170973" y="106381"/>
                      <a:pt x="132644" y="0"/>
                      <a:pt x="85442" y="0"/>
                    </a:cubicBezTo>
                    <a:cubicBezTo>
                      <a:pt x="38240" y="0"/>
                      <a:pt x="0" y="104429"/>
                      <a:pt x="0" y="233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0F74C9BF-A121-4A0E-96B7-E80F00154A3D}"/>
                  </a:ext>
                </a:extLst>
              </p:cNvPr>
              <p:cNvSpPr/>
              <p:nvPr/>
            </p:nvSpPr>
            <p:spPr>
              <a:xfrm>
                <a:off x="11010772" y="5363269"/>
                <a:ext cx="170972" cy="471172"/>
              </a:xfrm>
              <a:custGeom>
                <a:avLst/>
                <a:gdLst>
                  <a:gd name="connsiteX0" fmla="*/ 0 w 170972"/>
                  <a:gd name="connsiteY0" fmla="*/ 233258 h 471172"/>
                  <a:gd name="connsiteX1" fmla="*/ 85442 w 170972"/>
                  <a:gd name="connsiteY1" fmla="*/ 471129 h 471172"/>
                  <a:gd name="connsiteX2" fmla="*/ 170973 w 170972"/>
                  <a:gd name="connsiteY2" fmla="*/ 237783 h 471172"/>
                  <a:gd name="connsiteX3" fmla="*/ 85442 w 170972"/>
                  <a:gd name="connsiteY3" fmla="*/ 0 h 471172"/>
                  <a:gd name="connsiteX4" fmla="*/ 0 w 170972"/>
                  <a:gd name="connsiteY4" fmla="*/ 233258 h 47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972" h="471172">
                    <a:moveTo>
                      <a:pt x="0" y="233258"/>
                    </a:moveTo>
                    <a:cubicBezTo>
                      <a:pt x="0" y="362175"/>
                      <a:pt x="38240" y="468645"/>
                      <a:pt x="85442" y="471129"/>
                    </a:cubicBezTo>
                    <a:cubicBezTo>
                      <a:pt x="132644" y="473613"/>
                      <a:pt x="170973" y="369184"/>
                      <a:pt x="170973" y="237783"/>
                    </a:cubicBezTo>
                    <a:cubicBezTo>
                      <a:pt x="170973" y="106381"/>
                      <a:pt x="132644" y="0"/>
                      <a:pt x="85442" y="0"/>
                    </a:cubicBezTo>
                    <a:cubicBezTo>
                      <a:pt x="38240" y="0"/>
                      <a:pt x="0" y="104429"/>
                      <a:pt x="0" y="23325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" name="图形 13">
                <a:extLst>
                  <a:ext uri="{FF2B5EF4-FFF2-40B4-BE49-F238E27FC236}">
                    <a16:creationId xmlns:a16="http://schemas.microsoft.com/office/drawing/2014/main" id="{778EE1FD-CB7C-4E24-8E03-6B794A03B805}"/>
                  </a:ext>
                </a:extLst>
              </p:cNvPr>
              <p:cNvGrpSpPr/>
              <p:nvPr/>
            </p:nvGrpSpPr>
            <p:grpSpPr>
              <a:xfrm>
                <a:off x="9343896" y="5403572"/>
                <a:ext cx="1620383" cy="369095"/>
                <a:chOff x="9343896" y="5403572"/>
                <a:chExt cx="1620383" cy="369095"/>
              </a:xfrm>
              <a:solidFill>
                <a:srgbClr val="000000"/>
              </a:solidFill>
            </p:grpSpPr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071B0EA5-2396-43BC-AB9E-2B66C1D4DF47}"/>
                    </a:ext>
                  </a:extLst>
                </p:cNvPr>
                <p:cNvSpPr/>
                <p:nvPr/>
              </p:nvSpPr>
              <p:spPr>
                <a:xfrm>
                  <a:off x="9343896" y="5403572"/>
                  <a:ext cx="1613905" cy="8872"/>
                </a:xfrm>
                <a:custGeom>
                  <a:avLst/>
                  <a:gdLst>
                    <a:gd name="connsiteX0" fmla="*/ 0 w 1613905"/>
                    <a:gd name="connsiteY0" fmla="*/ 4436 h 8872"/>
                    <a:gd name="connsiteX1" fmla="*/ 201761 w 1613905"/>
                    <a:gd name="connsiteY1" fmla="*/ 2218 h 8872"/>
                    <a:gd name="connsiteX2" fmla="*/ 403521 w 1613905"/>
                    <a:gd name="connsiteY2" fmla="*/ 976 h 8872"/>
                    <a:gd name="connsiteX3" fmla="*/ 806953 w 1613905"/>
                    <a:gd name="connsiteY3" fmla="*/ 0 h 8872"/>
                    <a:gd name="connsiteX4" fmla="*/ 1210474 w 1613905"/>
                    <a:gd name="connsiteY4" fmla="*/ 976 h 8872"/>
                    <a:gd name="connsiteX5" fmla="*/ 1412235 w 1613905"/>
                    <a:gd name="connsiteY5" fmla="*/ 2218 h 8872"/>
                    <a:gd name="connsiteX6" fmla="*/ 1613906 w 1613905"/>
                    <a:gd name="connsiteY6" fmla="*/ 4436 h 8872"/>
                    <a:gd name="connsiteX7" fmla="*/ 1412235 w 1613905"/>
                    <a:gd name="connsiteY7" fmla="*/ 6566 h 8872"/>
                    <a:gd name="connsiteX8" fmla="*/ 1210474 w 1613905"/>
                    <a:gd name="connsiteY8" fmla="*/ 7808 h 8872"/>
                    <a:gd name="connsiteX9" fmla="*/ 806953 w 1613905"/>
                    <a:gd name="connsiteY9" fmla="*/ 8872 h 8872"/>
                    <a:gd name="connsiteX10" fmla="*/ 403521 w 1613905"/>
                    <a:gd name="connsiteY10" fmla="*/ 7808 h 8872"/>
                    <a:gd name="connsiteX11" fmla="*/ 201761 w 1613905"/>
                    <a:gd name="connsiteY11" fmla="*/ 6566 h 8872"/>
                    <a:gd name="connsiteX12" fmla="*/ 0 w 1613905"/>
                    <a:gd name="connsiteY12" fmla="*/ 4436 h 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3905" h="8872">
                      <a:moveTo>
                        <a:pt x="0" y="4436"/>
                      </a:moveTo>
                      <a:lnTo>
                        <a:pt x="201761" y="2218"/>
                      </a:lnTo>
                      <a:lnTo>
                        <a:pt x="403521" y="976"/>
                      </a:lnTo>
                      <a:lnTo>
                        <a:pt x="806953" y="0"/>
                      </a:lnTo>
                      <a:lnTo>
                        <a:pt x="1210474" y="976"/>
                      </a:lnTo>
                      <a:lnTo>
                        <a:pt x="1412235" y="2218"/>
                      </a:lnTo>
                      <a:lnTo>
                        <a:pt x="1613906" y="4436"/>
                      </a:lnTo>
                      <a:lnTo>
                        <a:pt x="1412235" y="6566"/>
                      </a:lnTo>
                      <a:lnTo>
                        <a:pt x="1210474" y="7808"/>
                      </a:lnTo>
                      <a:lnTo>
                        <a:pt x="806953" y="8872"/>
                      </a:lnTo>
                      <a:lnTo>
                        <a:pt x="403521" y="7808"/>
                      </a:lnTo>
                      <a:lnTo>
                        <a:pt x="201761" y="6566"/>
                      </a:lnTo>
                      <a:lnTo>
                        <a:pt x="0" y="4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D6675423-6007-4589-B828-12D13041959E}"/>
                    </a:ext>
                  </a:extLst>
                </p:cNvPr>
                <p:cNvSpPr/>
                <p:nvPr/>
              </p:nvSpPr>
              <p:spPr>
                <a:xfrm>
                  <a:off x="10384551" y="5514308"/>
                  <a:ext cx="573251" cy="9177"/>
                </a:xfrm>
                <a:custGeom>
                  <a:avLst/>
                  <a:gdLst>
                    <a:gd name="connsiteX0" fmla="*/ 0 w 573251"/>
                    <a:gd name="connsiteY0" fmla="*/ 4607 h 9177"/>
                    <a:gd name="connsiteX1" fmla="*/ 143291 w 573251"/>
                    <a:gd name="connsiteY1" fmla="*/ 1235 h 9177"/>
                    <a:gd name="connsiteX2" fmla="*/ 286581 w 573251"/>
                    <a:gd name="connsiteY2" fmla="*/ 171 h 9177"/>
                    <a:gd name="connsiteX3" fmla="*/ 429961 w 573251"/>
                    <a:gd name="connsiteY3" fmla="*/ 1235 h 9177"/>
                    <a:gd name="connsiteX4" fmla="*/ 501650 w 573251"/>
                    <a:gd name="connsiteY4" fmla="*/ 2478 h 9177"/>
                    <a:gd name="connsiteX5" fmla="*/ 573252 w 573251"/>
                    <a:gd name="connsiteY5" fmla="*/ 4607 h 9177"/>
                    <a:gd name="connsiteX6" fmla="*/ 501650 w 573251"/>
                    <a:gd name="connsiteY6" fmla="*/ 6825 h 9177"/>
                    <a:gd name="connsiteX7" fmla="*/ 429961 w 573251"/>
                    <a:gd name="connsiteY7" fmla="*/ 8067 h 9177"/>
                    <a:gd name="connsiteX8" fmla="*/ 286581 w 573251"/>
                    <a:gd name="connsiteY8" fmla="*/ 9043 h 9177"/>
                    <a:gd name="connsiteX9" fmla="*/ 143291 w 573251"/>
                    <a:gd name="connsiteY9" fmla="*/ 8067 h 9177"/>
                    <a:gd name="connsiteX10" fmla="*/ 0 w 573251"/>
                    <a:gd name="connsiteY10" fmla="*/ 4607 h 9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3251" h="9177">
                      <a:moveTo>
                        <a:pt x="0" y="4607"/>
                      </a:moveTo>
                      <a:cubicBezTo>
                        <a:pt x="47734" y="2833"/>
                        <a:pt x="95557" y="1945"/>
                        <a:pt x="143291" y="1235"/>
                      </a:cubicBezTo>
                      <a:cubicBezTo>
                        <a:pt x="191025" y="526"/>
                        <a:pt x="238847" y="615"/>
                        <a:pt x="286581" y="171"/>
                      </a:cubicBezTo>
                      <a:cubicBezTo>
                        <a:pt x="334315" y="-273"/>
                        <a:pt x="382138" y="171"/>
                        <a:pt x="429961" y="1235"/>
                      </a:cubicBezTo>
                      <a:lnTo>
                        <a:pt x="501650" y="2478"/>
                      </a:lnTo>
                      <a:cubicBezTo>
                        <a:pt x="525517" y="3187"/>
                        <a:pt x="549385" y="3631"/>
                        <a:pt x="573252" y="4607"/>
                      </a:cubicBezTo>
                      <a:cubicBezTo>
                        <a:pt x="549385" y="5672"/>
                        <a:pt x="525517" y="6115"/>
                        <a:pt x="501650" y="6825"/>
                      </a:cubicBezTo>
                      <a:lnTo>
                        <a:pt x="429961" y="8067"/>
                      </a:lnTo>
                      <a:cubicBezTo>
                        <a:pt x="382138" y="8777"/>
                        <a:pt x="334404" y="8689"/>
                        <a:pt x="286581" y="9043"/>
                      </a:cubicBezTo>
                      <a:cubicBezTo>
                        <a:pt x="238758" y="9398"/>
                        <a:pt x="191025" y="9043"/>
                        <a:pt x="143291" y="8067"/>
                      </a:cubicBezTo>
                      <a:cubicBezTo>
                        <a:pt x="95557" y="7091"/>
                        <a:pt x="47734" y="6470"/>
                        <a:pt x="0" y="46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1AA1D47C-4952-4107-8342-6B30FD6002B6}"/>
                    </a:ext>
                  </a:extLst>
                </p:cNvPr>
                <p:cNvSpPr/>
                <p:nvPr/>
              </p:nvSpPr>
              <p:spPr>
                <a:xfrm>
                  <a:off x="9509191" y="5462663"/>
                  <a:ext cx="780779" cy="8872"/>
                </a:xfrm>
                <a:custGeom>
                  <a:avLst/>
                  <a:gdLst>
                    <a:gd name="connsiteX0" fmla="*/ 0 w 780779"/>
                    <a:gd name="connsiteY0" fmla="*/ 4436 h 8872"/>
                    <a:gd name="connsiteX1" fmla="*/ 195195 w 780779"/>
                    <a:gd name="connsiteY1" fmla="*/ 1065 h 8872"/>
                    <a:gd name="connsiteX2" fmla="*/ 390390 w 780779"/>
                    <a:gd name="connsiteY2" fmla="*/ 0 h 8872"/>
                    <a:gd name="connsiteX3" fmla="*/ 585585 w 780779"/>
                    <a:gd name="connsiteY3" fmla="*/ 976 h 8872"/>
                    <a:gd name="connsiteX4" fmla="*/ 683182 w 780779"/>
                    <a:gd name="connsiteY4" fmla="*/ 2218 h 8872"/>
                    <a:gd name="connsiteX5" fmla="*/ 780779 w 780779"/>
                    <a:gd name="connsiteY5" fmla="*/ 4436 h 8872"/>
                    <a:gd name="connsiteX6" fmla="*/ 683182 w 780779"/>
                    <a:gd name="connsiteY6" fmla="*/ 6566 h 8872"/>
                    <a:gd name="connsiteX7" fmla="*/ 585585 w 780779"/>
                    <a:gd name="connsiteY7" fmla="*/ 7808 h 8872"/>
                    <a:gd name="connsiteX8" fmla="*/ 390390 w 780779"/>
                    <a:gd name="connsiteY8" fmla="*/ 8872 h 8872"/>
                    <a:gd name="connsiteX9" fmla="*/ 195195 w 780779"/>
                    <a:gd name="connsiteY9" fmla="*/ 7808 h 8872"/>
                    <a:gd name="connsiteX10" fmla="*/ 0 w 780779"/>
                    <a:gd name="connsiteY10" fmla="*/ 4436 h 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0779" h="8872">
                      <a:moveTo>
                        <a:pt x="0" y="4436"/>
                      </a:moveTo>
                      <a:cubicBezTo>
                        <a:pt x="65036" y="2573"/>
                        <a:pt x="130160" y="1775"/>
                        <a:pt x="195195" y="1065"/>
                      </a:cubicBezTo>
                      <a:lnTo>
                        <a:pt x="390390" y="0"/>
                      </a:lnTo>
                      <a:lnTo>
                        <a:pt x="585585" y="976"/>
                      </a:lnTo>
                      <a:lnTo>
                        <a:pt x="683182" y="2218"/>
                      </a:lnTo>
                      <a:lnTo>
                        <a:pt x="780779" y="4436"/>
                      </a:lnTo>
                      <a:lnTo>
                        <a:pt x="683182" y="6566"/>
                      </a:lnTo>
                      <a:lnTo>
                        <a:pt x="585585" y="7808"/>
                      </a:lnTo>
                      <a:lnTo>
                        <a:pt x="390390" y="8872"/>
                      </a:lnTo>
                      <a:lnTo>
                        <a:pt x="195195" y="7808"/>
                      </a:lnTo>
                      <a:cubicBezTo>
                        <a:pt x="130160" y="7098"/>
                        <a:pt x="65036" y="6299"/>
                        <a:pt x="0" y="44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4C8BC7EC-5726-4495-8F34-70C599C61F20}"/>
                    </a:ext>
                  </a:extLst>
                </p:cNvPr>
                <p:cNvSpPr/>
                <p:nvPr/>
              </p:nvSpPr>
              <p:spPr>
                <a:xfrm>
                  <a:off x="9463675" y="5603115"/>
                  <a:ext cx="872431" cy="23157"/>
                </a:xfrm>
                <a:custGeom>
                  <a:avLst/>
                  <a:gdLst>
                    <a:gd name="connsiteX0" fmla="*/ 0 w 872431"/>
                    <a:gd name="connsiteY0" fmla="*/ 0 h 23157"/>
                    <a:gd name="connsiteX1" fmla="*/ 218175 w 872431"/>
                    <a:gd name="connsiteY1" fmla="*/ 2395 h 23157"/>
                    <a:gd name="connsiteX2" fmla="*/ 436349 w 872431"/>
                    <a:gd name="connsiteY2" fmla="*/ 7187 h 23157"/>
                    <a:gd name="connsiteX3" fmla="*/ 654435 w 872431"/>
                    <a:gd name="connsiteY3" fmla="*/ 14018 h 23157"/>
                    <a:gd name="connsiteX4" fmla="*/ 763478 w 872431"/>
                    <a:gd name="connsiteY4" fmla="*/ 18100 h 23157"/>
                    <a:gd name="connsiteX5" fmla="*/ 872432 w 872431"/>
                    <a:gd name="connsiteY5" fmla="*/ 23157 h 23157"/>
                    <a:gd name="connsiteX6" fmla="*/ 763300 w 872431"/>
                    <a:gd name="connsiteY6" fmla="*/ 22447 h 23157"/>
                    <a:gd name="connsiteX7" fmla="*/ 654258 w 872431"/>
                    <a:gd name="connsiteY7" fmla="*/ 20850 h 23157"/>
                    <a:gd name="connsiteX8" fmla="*/ 436083 w 872431"/>
                    <a:gd name="connsiteY8" fmla="*/ 16237 h 23157"/>
                    <a:gd name="connsiteX9" fmla="*/ 217731 w 872431"/>
                    <a:gd name="connsiteY9" fmla="*/ 9227 h 23157"/>
                    <a:gd name="connsiteX10" fmla="*/ 0 w 872431"/>
                    <a:gd name="connsiteY10" fmla="*/ 0 h 23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2431" h="23157">
                      <a:moveTo>
                        <a:pt x="0" y="0"/>
                      </a:moveTo>
                      <a:cubicBezTo>
                        <a:pt x="72755" y="0"/>
                        <a:pt x="145509" y="1153"/>
                        <a:pt x="218175" y="2395"/>
                      </a:cubicBezTo>
                      <a:lnTo>
                        <a:pt x="436349" y="7187"/>
                      </a:lnTo>
                      <a:lnTo>
                        <a:pt x="654435" y="14018"/>
                      </a:lnTo>
                      <a:lnTo>
                        <a:pt x="763478" y="18100"/>
                      </a:lnTo>
                      <a:lnTo>
                        <a:pt x="872432" y="23157"/>
                      </a:lnTo>
                      <a:lnTo>
                        <a:pt x="763300" y="22447"/>
                      </a:lnTo>
                      <a:lnTo>
                        <a:pt x="654258" y="20850"/>
                      </a:lnTo>
                      <a:lnTo>
                        <a:pt x="436083" y="16237"/>
                      </a:lnTo>
                      <a:lnTo>
                        <a:pt x="217731" y="9227"/>
                      </a:lnTo>
                      <a:cubicBezTo>
                        <a:pt x="145331" y="6566"/>
                        <a:pt x="72666" y="3726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AEA31B26-77DF-423B-B47C-2FEE6417B1A8}"/>
                    </a:ext>
                  </a:extLst>
                </p:cNvPr>
                <p:cNvSpPr/>
                <p:nvPr/>
              </p:nvSpPr>
              <p:spPr>
                <a:xfrm>
                  <a:off x="9853444" y="5720941"/>
                  <a:ext cx="1045356" cy="51726"/>
                </a:xfrm>
                <a:custGeom>
                  <a:avLst/>
                  <a:gdLst>
                    <a:gd name="connsiteX0" fmla="*/ 0 w 1045356"/>
                    <a:gd name="connsiteY0" fmla="*/ 0 h 51726"/>
                    <a:gd name="connsiteX1" fmla="*/ 261561 w 1045356"/>
                    <a:gd name="connsiteY1" fmla="*/ 9493 h 51726"/>
                    <a:gd name="connsiteX2" fmla="*/ 522945 w 1045356"/>
                    <a:gd name="connsiteY2" fmla="*/ 21294 h 51726"/>
                    <a:gd name="connsiteX3" fmla="*/ 784240 w 1045356"/>
                    <a:gd name="connsiteY3" fmla="*/ 35224 h 51726"/>
                    <a:gd name="connsiteX4" fmla="*/ 914842 w 1045356"/>
                    <a:gd name="connsiteY4" fmla="*/ 42854 h 51726"/>
                    <a:gd name="connsiteX5" fmla="*/ 1045357 w 1045356"/>
                    <a:gd name="connsiteY5" fmla="*/ 51726 h 51726"/>
                    <a:gd name="connsiteX6" fmla="*/ 914576 w 1045356"/>
                    <a:gd name="connsiteY6" fmla="*/ 47468 h 51726"/>
                    <a:gd name="connsiteX7" fmla="*/ 783884 w 1045356"/>
                    <a:gd name="connsiteY7" fmla="*/ 42322 h 51726"/>
                    <a:gd name="connsiteX8" fmla="*/ 522501 w 1045356"/>
                    <a:gd name="connsiteY8" fmla="*/ 30433 h 51726"/>
                    <a:gd name="connsiteX9" fmla="*/ 261206 w 1045356"/>
                    <a:gd name="connsiteY9" fmla="*/ 16592 h 51726"/>
                    <a:gd name="connsiteX10" fmla="*/ 0 w 1045356"/>
                    <a:gd name="connsiteY10" fmla="*/ 0 h 5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45356" h="51726">
                      <a:moveTo>
                        <a:pt x="0" y="0"/>
                      </a:moveTo>
                      <a:cubicBezTo>
                        <a:pt x="87216" y="2484"/>
                        <a:pt x="174344" y="5944"/>
                        <a:pt x="261561" y="9493"/>
                      </a:cubicBezTo>
                      <a:lnTo>
                        <a:pt x="522945" y="21294"/>
                      </a:lnTo>
                      <a:lnTo>
                        <a:pt x="784240" y="35224"/>
                      </a:lnTo>
                      <a:lnTo>
                        <a:pt x="914842" y="42854"/>
                      </a:lnTo>
                      <a:lnTo>
                        <a:pt x="1045357" y="51726"/>
                      </a:lnTo>
                      <a:lnTo>
                        <a:pt x="914576" y="47468"/>
                      </a:lnTo>
                      <a:lnTo>
                        <a:pt x="783884" y="42322"/>
                      </a:lnTo>
                      <a:lnTo>
                        <a:pt x="522501" y="30433"/>
                      </a:lnTo>
                      <a:lnTo>
                        <a:pt x="261206" y="16592"/>
                      </a:lnTo>
                      <a:cubicBezTo>
                        <a:pt x="173989" y="11268"/>
                        <a:pt x="87039" y="6122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50EB8240-FA62-4C01-89CF-3226059E3784}"/>
                    </a:ext>
                  </a:extLst>
                </p:cNvPr>
                <p:cNvSpPr/>
                <p:nvPr/>
              </p:nvSpPr>
              <p:spPr>
                <a:xfrm>
                  <a:off x="10213134" y="5679066"/>
                  <a:ext cx="751145" cy="17475"/>
                </a:xfrm>
                <a:custGeom>
                  <a:avLst/>
                  <a:gdLst>
                    <a:gd name="connsiteX0" fmla="*/ 0 w 751145"/>
                    <a:gd name="connsiteY0" fmla="*/ 174 h 17475"/>
                    <a:gd name="connsiteX1" fmla="*/ 187919 w 751145"/>
                    <a:gd name="connsiteY1" fmla="*/ 1061 h 17475"/>
                    <a:gd name="connsiteX2" fmla="*/ 375662 w 751145"/>
                    <a:gd name="connsiteY2" fmla="*/ 4433 h 17475"/>
                    <a:gd name="connsiteX3" fmla="*/ 563403 w 751145"/>
                    <a:gd name="connsiteY3" fmla="*/ 9756 h 17475"/>
                    <a:gd name="connsiteX4" fmla="*/ 657274 w 751145"/>
                    <a:gd name="connsiteY4" fmla="*/ 13128 h 17475"/>
                    <a:gd name="connsiteX5" fmla="*/ 751145 w 751145"/>
                    <a:gd name="connsiteY5" fmla="*/ 17475 h 17475"/>
                    <a:gd name="connsiteX6" fmla="*/ 657185 w 751145"/>
                    <a:gd name="connsiteY6" fmla="*/ 17475 h 17475"/>
                    <a:gd name="connsiteX7" fmla="*/ 563314 w 751145"/>
                    <a:gd name="connsiteY7" fmla="*/ 16588 h 17475"/>
                    <a:gd name="connsiteX8" fmla="*/ 375484 w 751145"/>
                    <a:gd name="connsiteY8" fmla="*/ 13217 h 17475"/>
                    <a:gd name="connsiteX9" fmla="*/ 187742 w 751145"/>
                    <a:gd name="connsiteY9" fmla="*/ 7893 h 17475"/>
                    <a:gd name="connsiteX10" fmla="*/ 0 w 751145"/>
                    <a:gd name="connsiteY10" fmla="*/ 174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51145" h="17475">
                      <a:moveTo>
                        <a:pt x="0" y="174"/>
                      </a:moveTo>
                      <a:cubicBezTo>
                        <a:pt x="62640" y="-270"/>
                        <a:pt x="125280" y="174"/>
                        <a:pt x="187919" y="1061"/>
                      </a:cubicBezTo>
                      <a:lnTo>
                        <a:pt x="375662" y="4433"/>
                      </a:lnTo>
                      <a:lnTo>
                        <a:pt x="563403" y="9756"/>
                      </a:lnTo>
                      <a:lnTo>
                        <a:pt x="657274" y="13128"/>
                      </a:lnTo>
                      <a:cubicBezTo>
                        <a:pt x="688594" y="14636"/>
                        <a:pt x="719382" y="15790"/>
                        <a:pt x="751145" y="17475"/>
                      </a:cubicBezTo>
                      <a:cubicBezTo>
                        <a:pt x="719825" y="17475"/>
                        <a:pt x="688506" y="17475"/>
                        <a:pt x="657185" y="17475"/>
                      </a:cubicBezTo>
                      <a:lnTo>
                        <a:pt x="563314" y="16588"/>
                      </a:lnTo>
                      <a:lnTo>
                        <a:pt x="375484" y="13217"/>
                      </a:lnTo>
                      <a:lnTo>
                        <a:pt x="187742" y="7893"/>
                      </a:lnTo>
                      <a:cubicBezTo>
                        <a:pt x="124836" y="5764"/>
                        <a:pt x="62729" y="3457"/>
                        <a:pt x="0" y="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A24E6876-38C8-4603-AB54-E82476B3A856}"/>
                    </a:ext>
                  </a:extLst>
                </p:cNvPr>
                <p:cNvSpPr/>
                <p:nvPr/>
              </p:nvSpPr>
              <p:spPr>
                <a:xfrm>
                  <a:off x="9357028" y="5550634"/>
                  <a:ext cx="660290" cy="9138"/>
                </a:xfrm>
                <a:custGeom>
                  <a:avLst/>
                  <a:gdLst>
                    <a:gd name="connsiteX0" fmla="*/ 0 w 660290"/>
                    <a:gd name="connsiteY0" fmla="*/ 4569 h 9138"/>
                    <a:gd name="connsiteX1" fmla="*/ 165028 w 660290"/>
                    <a:gd name="connsiteY1" fmla="*/ 1198 h 9138"/>
                    <a:gd name="connsiteX2" fmla="*/ 330145 w 660290"/>
                    <a:gd name="connsiteY2" fmla="*/ 133 h 9138"/>
                    <a:gd name="connsiteX3" fmla="*/ 495174 w 660290"/>
                    <a:gd name="connsiteY3" fmla="*/ 1198 h 9138"/>
                    <a:gd name="connsiteX4" fmla="*/ 577777 w 660290"/>
                    <a:gd name="connsiteY4" fmla="*/ 2440 h 9138"/>
                    <a:gd name="connsiteX5" fmla="*/ 660291 w 660290"/>
                    <a:gd name="connsiteY5" fmla="*/ 4569 h 9138"/>
                    <a:gd name="connsiteX6" fmla="*/ 577777 w 660290"/>
                    <a:gd name="connsiteY6" fmla="*/ 6787 h 9138"/>
                    <a:gd name="connsiteX7" fmla="*/ 495174 w 660290"/>
                    <a:gd name="connsiteY7" fmla="*/ 8030 h 9138"/>
                    <a:gd name="connsiteX8" fmla="*/ 330145 w 660290"/>
                    <a:gd name="connsiteY8" fmla="*/ 9005 h 9138"/>
                    <a:gd name="connsiteX9" fmla="*/ 165028 w 660290"/>
                    <a:gd name="connsiteY9" fmla="*/ 7941 h 9138"/>
                    <a:gd name="connsiteX10" fmla="*/ 0 w 660290"/>
                    <a:gd name="connsiteY10" fmla="*/ 4569 h 9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290" h="9138">
                      <a:moveTo>
                        <a:pt x="0" y="4569"/>
                      </a:moveTo>
                      <a:cubicBezTo>
                        <a:pt x="55010" y="2795"/>
                        <a:pt x="110019" y="1908"/>
                        <a:pt x="165028" y="1198"/>
                      </a:cubicBezTo>
                      <a:cubicBezTo>
                        <a:pt x="220038" y="488"/>
                        <a:pt x="275136" y="488"/>
                        <a:pt x="330145" y="133"/>
                      </a:cubicBezTo>
                      <a:cubicBezTo>
                        <a:pt x="385155" y="-222"/>
                        <a:pt x="440164" y="133"/>
                        <a:pt x="495174" y="1198"/>
                      </a:cubicBezTo>
                      <a:lnTo>
                        <a:pt x="577777" y="2440"/>
                      </a:lnTo>
                      <a:cubicBezTo>
                        <a:pt x="605281" y="3150"/>
                        <a:pt x="632786" y="3593"/>
                        <a:pt x="660291" y="4569"/>
                      </a:cubicBezTo>
                      <a:cubicBezTo>
                        <a:pt x="632786" y="5634"/>
                        <a:pt x="605281" y="5989"/>
                        <a:pt x="577777" y="6787"/>
                      </a:cubicBezTo>
                      <a:lnTo>
                        <a:pt x="495174" y="8030"/>
                      </a:lnTo>
                      <a:cubicBezTo>
                        <a:pt x="440164" y="8739"/>
                        <a:pt x="385155" y="8651"/>
                        <a:pt x="330145" y="9005"/>
                      </a:cubicBezTo>
                      <a:cubicBezTo>
                        <a:pt x="275136" y="9360"/>
                        <a:pt x="220038" y="9005"/>
                        <a:pt x="165028" y="7941"/>
                      </a:cubicBezTo>
                      <a:cubicBezTo>
                        <a:pt x="110019" y="6876"/>
                        <a:pt x="55010" y="6610"/>
                        <a:pt x="0" y="4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9411ABD4-4E59-4CB0-A544-A82C08DA7288}"/>
                    </a:ext>
                  </a:extLst>
                </p:cNvPr>
                <p:cNvSpPr/>
                <p:nvPr/>
              </p:nvSpPr>
              <p:spPr>
                <a:xfrm>
                  <a:off x="10464581" y="5621926"/>
                  <a:ext cx="155889" cy="8783"/>
                </a:xfrm>
                <a:custGeom>
                  <a:avLst/>
                  <a:gdLst>
                    <a:gd name="connsiteX0" fmla="*/ 0 w 155889"/>
                    <a:gd name="connsiteY0" fmla="*/ 4345 h 8783"/>
                    <a:gd name="connsiteX1" fmla="*/ 155890 w 155889"/>
                    <a:gd name="connsiteY1" fmla="*/ 4345 h 8783"/>
                    <a:gd name="connsiteX2" fmla="*/ 0 w 155889"/>
                    <a:gd name="connsiteY2" fmla="*/ 4345 h 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889" h="8783">
                      <a:moveTo>
                        <a:pt x="0" y="4345"/>
                      </a:moveTo>
                      <a:cubicBezTo>
                        <a:pt x="51797" y="-1448"/>
                        <a:pt x="104092" y="-1448"/>
                        <a:pt x="155890" y="4345"/>
                      </a:cubicBezTo>
                      <a:cubicBezTo>
                        <a:pt x="104092" y="10263"/>
                        <a:pt x="51797" y="10263"/>
                        <a:pt x="0" y="43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5CC0FB73-5637-4C60-8099-D3D5735D668B}"/>
                    </a:ext>
                  </a:extLst>
                </p:cNvPr>
                <p:cNvSpPr/>
                <p:nvPr/>
              </p:nvSpPr>
              <p:spPr>
                <a:xfrm>
                  <a:off x="9521701" y="5694765"/>
                  <a:ext cx="155889" cy="8876"/>
                </a:xfrm>
                <a:custGeom>
                  <a:avLst/>
                  <a:gdLst>
                    <a:gd name="connsiteX0" fmla="*/ 0 w 155889"/>
                    <a:gd name="connsiteY0" fmla="*/ 4438 h 8876"/>
                    <a:gd name="connsiteX1" fmla="*/ 155890 w 155889"/>
                    <a:gd name="connsiteY1" fmla="*/ 4438 h 8876"/>
                    <a:gd name="connsiteX2" fmla="*/ 0 w 155889"/>
                    <a:gd name="connsiteY2" fmla="*/ 4438 h 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889" h="8876">
                      <a:moveTo>
                        <a:pt x="0" y="4438"/>
                      </a:moveTo>
                      <a:cubicBezTo>
                        <a:pt x="51798" y="-1479"/>
                        <a:pt x="104092" y="-1479"/>
                        <a:pt x="155890" y="4438"/>
                      </a:cubicBezTo>
                      <a:cubicBezTo>
                        <a:pt x="104092" y="10356"/>
                        <a:pt x="51798" y="10356"/>
                        <a:pt x="0" y="44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8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4" name="图形 13">
              <a:extLst>
                <a:ext uri="{FF2B5EF4-FFF2-40B4-BE49-F238E27FC236}">
                  <a16:creationId xmlns:a16="http://schemas.microsoft.com/office/drawing/2014/main" id="{446A9406-AD0E-413B-BB36-EDAEC110484C}"/>
                </a:ext>
              </a:extLst>
            </p:cNvPr>
            <p:cNvGrpSpPr/>
            <p:nvPr/>
          </p:nvGrpSpPr>
          <p:grpSpPr>
            <a:xfrm>
              <a:off x="7636000" y="2837794"/>
              <a:ext cx="2453309" cy="2165971"/>
              <a:chOff x="8776816" y="4137170"/>
              <a:chExt cx="2304245" cy="2034366"/>
            </a:xfrm>
          </p:grpSpPr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ABE6DFF8-2BB4-4D1C-8833-F8EECB241BFC}"/>
                  </a:ext>
                </a:extLst>
              </p:cNvPr>
              <p:cNvSpPr/>
              <p:nvPr/>
            </p:nvSpPr>
            <p:spPr>
              <a:xfrm>
                <a:off x="9761258" y="5300297"/>
                <a:ext cx="609530" cy="809895"/>
              </a:xfrm>
              <a:custGeom>
                <a:avLst/>
                <a:gdLst>
                  <a:gd name="connsiteX0" fmla="*/ 141960 w 609530"/>
                  <a:gd name="connsiteY0" fmla="*/ 809348 h 809895"/>
                  <a:gd name="connsiteX1" fmla="*/ 609363 w 609530"/>
                  <a:gd name="connsiteY1" fmla="*/ 443802 h 809895"/>
                  <a:gd name="connsiteX2" fmla="*/ 510701 w 609530"/>
                  <a:gd name="connsiteY2" fmla="*/ 288888 h 809895"/>
                  <a:gd name="connsiteX3" fmla="*/ 472549 w 609530"/>
                  <a:gd name="connsiteY3" fmla="*/ 236363 h 809895"/>
                  <a:gd name="connsiteX4" fmla="*/ 295099 w 609530"/>
                  <a:gd name="connsiteY4" fmla="*/ 0 h 809895"/>
                  <a:gd name="connsiteX5" fmla="*/ 0 w 609530"/>
                  <a:gd name="connsiteY5" fmla="*/ 223675 h 809895"/>
                  <a:gd name="connsiteX6" fmla="*/ 185524 w 609530"/>
                  <a:gd name="connsiteY6" fmla="*/ 453828 h 809895"/>
                  <a:gd name="connsiteX7" fmla="*/ 226160 w 609530"/>
                  <a:gd name="connsiteY7" fmla="*/ 504401 h 809895"/>
                  <a:gd name="connsiteX8" fmla="*/ 108688 w 609530"/>
                  <a:gd name="connsiteY8" fmla="*/ 735086 h 809895"/>
                  <a:gd name="connsiteX9" fmla="*/ 141960 w 609530"/>
                  <a:gd name="connsiteY9" fmla="*/ 809348 h 80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9530" h="809895">
                    <a:moveTo>
                      <a:pt x="141960" y="809348"/>
                    </a:moveTo>
                    <a:cubicBezTo>
                      <a:pt x="161213" y="802783"/>
                      <a:pt x="600668" y="467225"/>
                      <a:pt x="609363" y="443802"/>
                    </a:cubicBezTo>
                    <a:cubicBezTo>
                      <a:pt x="612645" y="434929"/>
                      <a:pt x="567485" y="368119"/>
                      <a:pt x="510701" y="288888"/>
                    </a:cubicBezTo>
                    <a:cubicBezTo>
                      <a:pt x="498368" y="271764"/>
                      <a:pt x="485591" y="254197"/>
                      <a:pt x="472549" y="236363"/>
                    </a:cubicBezTo>
                    <a:cubicBezTo>
                      <a:pt x="387817" y="121021"/>
                      <a:pt x="295099" y="0"/>
                      <a:pt x="295099" y="0"/>
                    </a:cubicBezTo>
                    <a:lnTo>
                      <a:pt x="0" y="223675"/>
                    </a:lnTo>
                    <a:lnTo>
                      <a:pt x="185524" y="453828"/>
                    </a:lnTo>
                    <a:lnTo>
                      <a:pt x="226160" y="504401"/>
                    </a:lnTo>
                    <a:cubicBezTo>
                      <a:pt x="226160" y="504401"/>
                      <a:pt x="115431" y="708468"/>
                      <a:pt x="108688" y="735086"/>
                    </a:cubicBezTo>
                    <a:cubicBezTo>
                      <a:pt x="101945" y="761703"/>
                      <a:pt x="122263" y="815914"/>
                      <a:pt x="141960" y="809348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23F11126-2271-44A4-88CE-ECF4D908FE04}"/>
                  </a:ext>
                </a:extLst>
              </p:cNvPr>
              <p:cNvSpPr/>
              <p:nvPr/>
            </p:nvSpPr>
            <p:spPr>
              <a:xfrm>
                <a:off x="9868759" y="5474907"/>
                <a:ext cx="501595" cy="635636"/>
              </a:xfrm>
              <a:custGeom>
                <a:avLst/>
                <a:gdLst>
                  <a:gd name="connsiteX0" fmla="*/ 319089 w 501595"/>
                  <a:gd name="connsiteY0" fmla="*/ 0 h 635636"/>
                  <a:gd name="connsiteX1" fmla="*/ 364693 w 501595"/>
                  <a:gd name="connsiteY1" fmla="*/ 62107 h 635636"/>
                  <a:gd name="connsiteX2" fmla="*/ 402845 w 501595"/>
                  <a:gd name="connsiteY2" fmla="*/ 114544 h 635636"/>
                  <a:gd name="connsiteX3" fmla="*/ 501418 w 501595"/>
                  <a:gd name="connsiteY3" fmla="*/ 269546 h 635636"/>
                  <a:gd name="connsiteX4" fmla="*/ 34015 w 501595"/>
                  <a:gd name="connsiteY4" fmla="*/ 635093 h 635636"/>
                  <a:gd name="connsiteX5" fmla="*/ 1276 w 501595"/>
                  <a:gd name="connsiteY5" fmla="*/ 560475 h 635636"/>
                  <a:gd name="connsiteX6" fmla="*/ 118925 w 501595"/>
                  <a:gd name="connsiteY6" fmla="*/ 329791 h 635636"/>
                  <a:gd name="connsiteX7" fmla="*/ 78200 w 501595"/>
                  <a:gd name="connsiteY7" fmla="*/ 279217 h 635636"/>
                  <a:gd name="connsiteX8" fmla="*/ 36766 w 501595"/>
                  <a:gd name="connsiteY8" fmla="*/ 227845 h 6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595" h="635636">
                    <a:moveTo>
                      <a:pt x="319089" y="0"/>
                    </a:moveTo>
                    <a:cubicBezTo>
                      <a:pt x="334172" y="20318"/>
                      <a:pt x="349521" y="41168"/>
                      <a:pt x="364693" y="62107"/>
                    </a:cubicBezTo>
                    <a:cubicBezTo>
                      <a:pt x="377824" y="79852"/>
                      <a:pt x="390601" y="97597"/>
                      <a:pt x="402845" y="114544"/>
                    </a:cubicBezTo>
                    <a:cubicBezTo>
                      <a:pt x="459717" y="193864"/>
                      <a:pt x="504790" y="260674"/>
                      <a:pt x="501418" y="269546"/>
                    </a:cubicBezTo>
                    <a:cubicBezTo>
                      <a:pt x="492546" y="292969"/>
                      <a:pt x="53357" y="628527"/>
                      <a:pt x="34015" y="635093"/>
                    </a:cubicBezTo>
                    <a:cubicBezTo>
                      <a:pt x="14673" y="641658"/>
                      <a:pt x="-5290" y="587181"/>
                      <a:pt x="1276" y="560475"/>
                    </a:cubicBezTo>
                    <a:cubicBezTo>
                      <a:pt x="7841" y="533769"/>
                      <a:pt x="118925" y="329791"/>
                      <a:pt x="118925" y="329791"/>
                    </a:cubicBezTo>
                    <a:lnTo>
                      <a:pt x="78200" y="279217"/>
                    </a:lnTo>
                    <a:lnTo>
                      <a:pt x="36766" y="227845"/>
                    </a:ln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0272FBC7-5406-4356-B49F-99B8BEBBEE49}"/>
                  </a:ext>
                </a:extLst>
              </p:cNvPr>
              <p:cNvSpPr/>
              <p:nvPr/>
            </p:nvSpPr>
            <p:spPr>
              <a:xfrm>
                <a:off x="9865813" y="5529473"/>
                <a:ext cx="508788" cy="584838"/>
              </a:xfrm>
              <a:custGeom>
                <a:avLst/>
                <a:gdLst>
                  <a:gd name="connsiteX0" fmla="*/ 34921 w 508788"/>
                  <a:gd name="connsiteY0" fmla="*/ 584253 h 584838"/>
                  <a:gd name="connsiteX1" fmla="*/ 508623 w 508788"/>
                  <a:gd name="connsiteY1" fmla="*/ 210278 h 584838"/>
                  <a:gd name="connsiteX2" fmla="*/ 368527 w 508788"/>
                  <a:gd name="connsiteY2" fmla="*/ 0 h 584838"/>
                  <a:gd name="connsiteX3" fmla="*/ 78130 w 508788"/>
                  <a:gd name="connsiteY3" fmla="*/ 222966 h 584838"/>
                  <a:gd name="connsiteX4" fmla="*/ 119742 w 508788"/>
                  <a:gd name="connsiteY4" fmla="*/ 274160 h 584838"/>
                  <a:gd name="connsiteX5" fmla="*/ 1294 w 508788"/>
                  <a:gd name="connsiteY5" fmla="*/ 509103 h 584838"/>
                  <a:gd name="connsiteX6" fmla="*/ 34921 w 508788"/>
                  <a:gd name="connsiteY6" fmla="*/ 584253 h 58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788" h="584838">
                    <a:moveTo>
                      <a:pt x="34921" y="584253"/>
                    </a:moveTo>
                    <a:cubicBezTo>
                      <a:pt x="54529" y="577510"/>
                      <a:pt x="499929" y="234145"/>
                      <a:pt x="508623" y="210278"/>
                    </a:cubicBezTo>
                    <a:cubicBezTo>
                      <a:pt x="512616" y="199276"/>
                      <a:pt x="443588" y="101501"/>
                      <a:pt x="368527" y="0"/>
                    </a:cubicBezTo>
                    <a:lnTo>
                      <a:pt x="78130" y="222966"/>
                    </a:lnTo>
                    <a:lnTo>
                      <a:pt x="119742" y="274160"/>
                    </a:lnTo>
                    <a:cubicBezTo>
                      <a:pt x="119742" y="274160"/>
                      <a:pt x="8038" y="481865"/>
                      <a:pt x="1294" y="509103"/>
                    </a:cubicBezTo>
                    <a:cubicBezTo>
                      <a:pt x="-5448" y="536342"/>
                      <a:pt x="15402" y="591085"/>
                      <a:pt x="34921" y="584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28E4CC4F-6553-4E62-B0D5-B59F6A93EBEA}"/>
                  </a:ext>
                </a:extLst>
              </p:cNvPr>
              <p:cNvSpPr/>
              <p:nvPr/>
            </p:nvSpPr>
            <p:spPr>
              <a:xfrm>
                <a:off x="9892576" y="5745689"/>
                <a:ext cx="452618" cy="347073"/>
              </a:xfrm>
              <a:custGeom>
                <a:avLst/>
                <a:gdLst>
                  <a:gd name="connsiteX0" fmla="*/ 794 w 452618"/>
                  <a:gd name="connsiteY0" fmla="*/ 345324 h 347073"/>
                  <a:gd name="connsiteX1" fmla="*/ 452049 w 452618"/>
                  <a:gd name="connsiteY1" fmla="*/ 184 h 347073"/>
                  <a:gd name="connsiteX2" fmla="*/ 452049 w 452618"/>
                  <a:gd name="connsiteY2" fmla="*/ 627 h 347073"/>
                  <a:gd name="connsiteX3" fmla="*/ 1415 w 452618"/>
                  <a:gd name="connsiteY3" fmla="*/ 346654 h 347073"/>
                  <a:gd name="connsiteX4" fmla="*/ 794 w 452618"/>
                  <a:gd name="connsiteY4" fmla="*/ 345324 h 34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618" h="347073">
                    <a:moveTo>
                      <a:pt x="794" y="345324"/>
                    </a:moveTo>
                    <a:cubicBezTo>
                      <a:pt x="74081" y="285967"/>
                      <a:pt x="375124" y="53330"/>
                      <a:pt x="452049" y="184"/>
                    </a:cubicBezTo>
                    <a:cubicBezTo>
                      <a:pt x="452670" y="-260"/>
                      <a:pt x="452936" y="184"/>
                      <a:pt x="452049" y="627"/>
                    </a:cubicBezTo>
                    <a:cubicBezTo>
                      <a:pt x="381069" y="61138"/>
                      <a:pt x="77807" y="291290"/>
                      <a:pt x="1415" y="346654"/>
                    </a:cubicBezTo>
                    <a:cubicBezTo>
                      <a:pt x="173" y="347719"/>
                      <a:pt x="-715" y="346566"/>
                      <a:pt x="794" y="3453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6681A911-4428-449E-9E46-D8ADF5FDBBFE}"/>
                  </a:ext>
                </a:extLst>
              </p:cNvPr>
              <p:cNvSpPr/>
              <p:nvPr/>
            </p:nvSpPr>
            <p:spPr>
              <a:xfrm>
                <a:off x="9961730" y="5746650"/>
                <a:ext cx="104743" cy="51943"/>
              </a:xfrm>
              <a:custGeom>
                <a:avLst/>
                <a:gdLst>
                  <a:gd name="connsiteX0" fmla="*/ 580 w 104743"/>
                  <a:gd name="connsiteY0" fmla="*/ 48110 h 51943"/>
                  <a:gd name="connsiteX1" fmla="*/ 103678 w 104743"/>
                  <a:gd name="connsiteY1" fmla="*/ 376 h 51943"/>
                  <a:gd name="connsiteX2" fmla="*/ 103678 w 104743"/>
                  <a:gd name="connsiteY2" fmla="*/ 3038 h 51943"/>
                  <a:gd name="connsiteX3" fmla="*/ 3419 w 104743"/>
                  <a:gd name="connsiteY3" fmla="*/ 51659 h 51943"/>
                  <a:gd name="connsiteX4" fmla="*/ 287 w 104743"/>
                  <a:gd name="connsiteY4" fmla="*/ 50745 h 51943"/>
                  <a:gd name="connsiteX5" fmla="*/ 580 w 104743"/>
                  <a:gd name="connsiteY5" fmla="*/ 48110 h 5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43" h="51943">
                    <a:moveTo>
                      <a:pt x="580" y="48110"/>
                    </a:moveTo>
                    <a:cubicBezTo>
                      <a:pt x="25689" y="19984"/>
                      <a:pt x="65082" y="-3261"/>
                      <a:pt x="103678" y="376"/>
                    </a:cubicBezTo>
                    <a:cubicBezTo>
                      <a:pt x="105186" y="376"/>
                      <a:pt x="105009" y="2683"/>
                      <a:pt x="103678" y="3038"/>
                    </a:cubicBezTo>
                    <a:cubicBezTo>
                      <a:pt x="68622" y="15628"/>
                      <a:pt x="35013" y="31927"/>
                      <a:pt x="3419" y="51659"/>
                    </a:cubicBezTo>
                    <a:cubicBezTo>
                      <a:pt x="2301" y="52271"/>
                      <a:pt x="899" y="51863"/>
                      <a:pt x="287" y="50745"/>
                    </a:cubicBezTo>
                    <a:cubicBezTo>
                      <a:pt x="-184" y="49894"/>
                      <a:pt x="-68" y="48838"/>
                      <a:pt x="580" y="481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0C10C769-AD72-4820-95A4-CE962B606083}"/>
                  </a:ext>
                </a:extLst>
              </p:cNvPr>
              <p:cNvSpPr/>
              <p:nvPr/>
            </p:nvSpPr>
            <p:spPr>
              <a:xfrm>
                <a:off x="9950487" y="5775752"/>
                <a:ext cx="104629" cy="51929"/>
              </a:xfrm>
              <a:custGeom>
                <a:avLst/>
                <a:gdLst>
                  <a:gd name="connsiteX0" fmla="*/ 466 w 104629"/>
                  <a:gd name="connsiteY0" fmla="*/ 48110 h 51929"/>
                  <a:gd name="connsiteX1" fmla="*/ 103564 w 104629"/>
                  <a:gd name="connsiteY1" fmla="*/ 376 h 51929"/>
                  <a:gd name="connsiteX2" fmla="*/ 103564 w 104629"/>
                  <a:gd name="connsiteY2" fmla="*/ 3127 h 51929"/>
                  <a:gd name="connsiteX3" fmla="*/ 3305 w 104629"/>
                  <a:gd name="connsiteY3" fmla="*/ 51748 h 51929"/>
                  <a:gd name="connsiteX4" fmla="*/ 181 w 104629"/>
                  <a:gd name="connsiteY4" fmla="*/ 50444 h 51929"/>
                  <a:gd name="connsiteX5" fmla="*/ 466 w 104629"/>
                  <a:gd name="connsiteY5" fmla="*/ 48110 h 51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29" h="51929">
                    <a:moveTo>
                      <a:pt x="466" y="48110"/>
                    </a:moveTo>
                    <a:cubicBezTo>
                      <a:pt x="25575" y="19984"/>
                      <a:pt x="64968" y="-3261"/>
                      <a:pt x="103564" y="376"/>
                    </a:cubicBezTo>
                    <a:cubicBezTo>
                      <a:pt x="105072" y="376"/>
                      <a:pt x="104895" y="2683"/>
                      <a:pt x="103564" y="3127"/>
                    </a:cubicBezTo>
                    <a:cubicBezTo>
                      <a:pt x="68509" y="15717"/>
                      <a:pt x="34899" y="32015"/>
                      <a:pt x="3305" y="51748"/>
                    </a:cubicBezTo>
                    <a:cubicBezTo>
                      <a:pt x="2080" y="52254"/>
                      <a:pt x="678" y="51668"/>
                      <a:pt x="181" y="50444"/>
                    </a:cubicBezTo>
                    <a:cubicBezTo>
                      <a:pt x="-138" y="49672"/>
                      <a:pt x="-31" y="48785"/>
                      <a:pt x="466" y="481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B0394A0E-1380-4D1B-B444-21892D4992DF}"/>
                  </a:ext>
                </a:extLst>
              </p:cNvPr>
              <p:cNvSpPr/>
              <p:nvPr/>
            </p:nvSpPr>
            <p:spPr>
              <a:xfrm>
                <a:off x="9939130" y="5804941"/>
                <a:ext cx="104629" cy="51842"/>
              </a:xfrm>
              <a:custGeom>
                <a:avLst/>
                <a:gdLst>
                  <a:gd name="connsiteX0" fmla="*/ 466 w 104629"/>
                  <a:gd name="connsiteY0" fmla="*/ 48023 h 51842"/>
                  <a:gd name="connsiteX1" fmla="*/ 103564 w 104629"/>
                  <a:gd name="connsiteY1" fmla="*/ 378 h 51842"/>
                  <a:gd name="connsiteX2" fmla="*/ 103564 w 104629"/>
                  <a:gd name="connsiteY2" fmla="*/ 3039 h 51842"/>
                  <a:gd name="connsiteX3" fmla="*/ 3305 w 104629"/>
                  <a:gd name="connsiteY3" fmla="*/ 51660 h 51842"/>
                  <a:gd name="connsiteX4" fmla="*/ 181 w 104629"/>
                  <a:gd name="connsiteY4" fmla="*/ 50356 h 51842"/>
                  <a:gd name="connsiteX5" fmla="*/ 466 w 104629"/>
                  <a:gd name="connsiteY5" fmla="*/ 48023 h 5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29" h="51842">
                    <a:moveTo>
                      <a:pt x="466" y="48023"/>
                    </a:moveTo>
                    <a:cubicBezTo>
                      <a:pt x="25575" y="19897"/>
                      <a:pt x="64968" y="-3260"/>
                      <a:pt x="103564" y="378"/>
                    </a:cubicBezTo>
                    <a:cubicBezTo>
                      <a:pt x="105072" y="378"/>
                      <a:pt x="104895" y="2596"/>
                      <a:pt x="103564" y="3039"/>
                    </a:cubicBezTo>
                    <a:cubicBezTo>
                      <a:pt x="68509" y="15629"/>
                      <a:pt x="34899" y="31928"/>
                      <a:pt x="3305" y="51660"/>
                    </a:cubicBezTo>
                    <a:cubicBezTo>
                      <a:pt x="2080" y="52166"/>
                      <a:pt x="678" y="51581"/>
                      <a:pt x="181" y="50356"/>
                    </a:cubicBezTo>
                    <a:cubicBezTo>
                      <a:pt x="-138" y="49585"/>
                      <a:pt x="-31" y="48697"/>
                      <a:pt x="466" y="480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A747943B-648C-4CFC-8AF2-51D27D96000B}"/>
                  </a:ext>
                </a:extLst>
              </p:cNvPr>
              <p:cNvSpPr/>
              <p:nvPr/>
            </p:nvSpPr>
            <p:spPr>
              <a:xfrm>
                <a:off x="9927659" y="5834043"/>
                <a:ext cx="104743" cy="51944"/>
              </a:xfrm>
              <a:custGeom>
                <a:avLst/>
                <a:gdLst>
                  <a:gd name="connsiteX0" fmla="*/ 580 w 104743"/>
                  <a:gd name="connsiteY0" fmla="*/ 48112 h 51944"/>
                  <a:gd name="connsiteX1" fmla="*/ 103678 w 104743"/>
                  <a:gd name="connsiteY1" fmla="*/ 377 h 51944"/>
                  <a:gd name="connsiteX2" fmla="*/ 103678 w 104743"/>
                  <a:gd name="connsiteY2" fmla="*/ 3039 h 51944"/>
                  <a:gd name="connsiteX3" fmla="*/ 3419 w 104743"/>
                  <a:gd name="connsiteY3" fmla="*/ 51660 h 51944"/>
                  <a:gd name="connsiteX4" fmla="*/ 287 w 104743"/>
                  <a:gd name="connsiteY4" fmla="*/ 50747 h 51944"/>
                  <a:gd name="connsiteX5" fmla="*/ 580 w 104743"/>
                  <a:gd name="connsiteY5" fmla="*/ 48112 h 5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43" h="51944">
                    <a:moveTo>
                      <a:pt x="580" y="48112"/>
                    </a:moveTo>
                    <a:cubicBezTo>
                      <a:pt x="25689" y="19897"/>
                      <a:pt x="65082" y="-3260"/>
                      <a:pt x="103678" y="377"/>
                    </a:cubicBezTo>
                    <a:cubicBezTo>
                      <a:pt x="105186" y="377"/>
                      <a:pt x="105009" y="2596"/>
                      <a:pt x="103678" y="3039"/>
                    </a:cubicBezTo>
                    <a:cubicBezTo>
                      <a:pt x="68623" y="15630"/>
                      <a:pt x="35014" y="31928"/>
                      <a:pt x="3419" y="51660"/>
                    </a:cubicBezTo>
                    <a:cubicBezTo>
                      <a:pt x="2301" y="52273"/>
                      <a:pt x="899" y="51865"/>
                      <a:pt x="287" y="50747"/>
                    </a:cubicBezTo>
                    <a:cubicBezTo>
                      <a:pt x="-183" y="49895"/>
                      <a:pt x="-68" y="48839"/>
                      <a:pt x="580" y="481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79A54DA0-9154-4319-BD1F-CE25D5C76DC8}"/>
                  </a:ext>
                </a:extLst>
              </p:cNvPr>
              <p:cNvSpPr/>
              <p:nvPr/>
            </p:nvSpPr>
            <p:spPr>
              <a:xfrm>
                <a:off x="9855737" y="5735180"/>
                <a:ext cx="144712" cy="65169"/>
              </a:xfrm>
              <a:custGeom>
                <a:avLst/>
                <a:gdLst>
                  <a:gd name="connsiteX0" fmla="*/ 45352 w 144712"/>
                  <a:gd name="connsiteY0" fmla="*/ 65169 h 65169"/>
                  <a:gd name="connsiteX1" fmla="*/ 141885 w 144712"/>
                  <a:gd name="connsiteY1" fmla="*/ 41302 h 65169"/>
                  <a:gd name="connsiteX2" fmla="*/ 144351 w 144712"/>
                  <a:gd name="connsiteY2" fmla="*/ 35260 h 65169"/>
                  <a:gd name="connsiteX3" fmla="*/ 143659 w 144712"/>
                  <a:gd name="connsiteY3" fmla="*/ 34116 h 65169"/>
                  <a:gd name="connsiteX4" fmla="*/ 143899 w 144712"/>
                  <a:gd name="connsiteY4" fmla="*/ 32758 h 65169"/>
                  <a:gd name="connsiteX5" fmla="*/ 143659 w 144712"/>
                  <a:gd name="connsiteY5" fmla="*/ 32519 h 65169"/>
                  <a:gd name="connsiteX6" fmla="*/ 46506 w 144712"/>
                  <a:gd name="connsiteY6" fmla="*/ 45 h 65169"/>
                  <a:gd name="connsiteX7" fmla="*/ 14 w 144712"/>
                  <a:gd name="connsiteY7" fmla="*/ 33406 h 65169"/>
                  <a:gd name="connsiteX8" fmla="*/ 45352 w 144712"/>
                  <a:gd name="connsiteY8" fmla="*/ 65169 h 65169"/>
                  <a:gd name="connsiteX9" fmla="*/ 19622 w 144712"/>
                  <a:gd name="connsiteY9" fmla="*/ 47424 h 65169"/>
                  <a:gd name="connsiteX10" fmla="*/ 52095 w 144712"/>
                  <a:gd name="connsiteY10" fmla="*/ 10693 h 65169"/>
                  <a:gd name="connsiteX11" fmla="*/ 80665 w 144712"/>
                  <a:gd name="connsiteY11" fmla="*/ 15483 h 65169"/>
                  <a:gd name="connsiteX12" fmla="*/ 137803 w 144712"/>
                  <a:gd name="connsiteY12" fmla="*/ 33228 h 65169"/>
                  <a:gd name="connsiteX13" fmla="*/ 91578 w 144712"/>
                  <a:gd name="connsiteY13" fmla="*/ 46626 h 65169"/>
                  <a:gd name="connsiteX14" fmla="*/ 19622 w 144712"/>
                  <a:gd name="connsiteY14" fmla="*/ 47247 h 6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712" h="65169">
                    <a:moveTo>
                      <a:pt x="45352" y="65169"/>
                    </a:moveTo>
                    <a:cubicBezTo>
                      <a:pt x="78535" y="65169"/>
                      <a:pt x="110654" y="50973"/>
                      <a:pt x="141885" y="41302"/>
                    </a:cubicBezTo>
                    <a:cubicBezTo>
                      <a:pt x="144236" y="40318"/>
                      <a:pt x="145336" y="37612"/>
                      <a:pt x="144351" y="35260"/>
                    </a:cubicBezTo>
                    <a:cubicBezTo>
                      <a:pt x="144174" y="34852"/>
                      <a:pt x="143943" y="34462"/>
                      <a:pt x="143659" y="34116"/>
                    </a:cubicBezTo>
                    <a:cubicBezTo>
                      <a:pt x="144103" y="33805"/>
                      <a:pt x="144210" y="33193"/>
                      <a:pt x="143899" y="32758"/>
                    </a:cubicBezTo>
                    <a:cubicBezTo>
                      <a:pt x="143828" y="32661"/>
                      <a:pt x="143748" y="32581"/>
                      <a:pt x="143659" y="32519"/>
                    </a:cubicBezTo>
                    <a:cubicBezTo>
                      <a:pt x="114673" y="13390"/>
                      <a:pt x="81170" y="2193"/>
                      <a:pt x="46506" y="45"/>
                    </a:cubicBezTo>
                    <a:cubicBezTo>
                      <a:pt x="26276" y="-753"/>
                      <a:pt x="-696" y="8918"/>
                      <a:pt x="14" y="33406"/>
                    </a:cubicBezTo>
                    <a:cubicBezTo>
                      <a:pt x="724" y="57894"/>
                      <a:pt x="25922" y="65081"/>
                      <a:pt x="45352" y="65169"/>
                    </a:cubicBezTo>
                    <a:close/>
                    <a:moveTo>
                      <a:pt x="19622" y="47424"/>
                    </a:moveTo>
                    <a:cubicBezTo>
                      <a:pt x="-10456" y="19210"/>
                      <a:pt x="37367" y="9450"/>
                      <a:pt x="52095" y="10693"/>
                    </a:cubicBezTo>
                    <a:cubicBezTo>
                      <a:pt x="61722" y="11571"/>
                      <a:pt x="71278" y="13177"/>
                      <a:pt x="80665" y="15483"/>
                    </a:cubicBezTo>
                    <a:cubicBezTo>
                      <a:pt x="100273" y="19831"/>
                      <a:pt x="118817" y="26929"/>
                      <a:pt x="137803" y="33228"/>
                    </a:cubicBezTo>
                    <a:cubicBezTo>
                      <a:pt x="122188" y="37044"/>
                      <a:pt x="107016" y="42101"/>
                      <a:pt x="91578" y="46626"/>
                    </a:cubicBezTo>
                    <a:cubicBezTo>
                      <a:pt x="73123" y="51595"/>
                      <a:pt x="36214" y="62863"/>
                      <a:pt x="19622" y="472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346A0678-B398-4C11-9EA2-3306F29DFF2D}"/>
                  </a:ext>
                </a:extLst>
              </p:cNvPr>
              <p:cNvSpPr/>
              <p:nvPr/>
            </p:nvSpPr>
            <p:spPr>
              <a:xfrm>
                <a:off x="9990851" y="5643066"/>
                <a:ext cx="85703" cy="132633"/>
              </a:xfrm>
              <a:custGeom>
                <a:avLst/>
                <a:gdLst>
                  <a:gd name="connsiteX0" fmla="*/ 72073 w 85703"/>
                  <a:gd name="connsiteY0" fmla="*/ 4233 h 132633"/>
                  <a:gd name="connsiteX1" fmla="*/ 20080 w 85703"/>
                  <a:gd name="connsiteY1" fmla="*/ 28278 h 132633"/>
                  <a:gd name="connsiteX2" fmla="*/ 472 w 85703"/>
                  <a:gd name="connsiteY2" fmla="*/ 128714 h 132633"/>
                  <a:gd name="connsiteX3" fmla="*/ 1465 w 85703"/>
                  <a:gd name="connsiteY3" fmla="*/ 129673 h 132633"/>
                  <a:gd name="connsiteX4" fmla="*/ 1802 w 85703"/>
                  <a:gd name="connsiteY4" fmla="*/ 129602 h 132633"/>
                  <a:gd name="connsiteX5" fmla="*/ 7570 w 85703"/>
                  <a:gd name="connsiteY5" fmla="*/ 132379 h 132633"/>
                  <a:gd name="connsiteX6" fmla="*/ 8901 w 85703"/>
                  <a:gd name="connsiteY6" fmla="*/ 131642 h 132633"/>
                  <a:gd name="connsiteX7" fmla="*/ 77308 w 85703"/>
                  <a:gd name="connsiteY7" fmla="*/ 59331 h 132633"/>
                  <a:gd name="connsiteX8" fmla="*/ 72073 w 85703"/>
                  <a:gd name="connsiteY8" fmla="*/ 4233 h 132633"/>
                  <a:gd name="connsiteX9" fmla="*/ 38180 w 85703"/>
                  <a:gd name="connsiteY9" fmla="*/ 90385 h 132633"/>
                  <a:gd name="connsiteX10" fmla="*/ 3754 w 85703"/>
                  <a:gd name="connsiteY10" fmla="*/ 124012 h 132633"/>
                  <a:gd name="connsiteX11" fmla="*/ 16531 w 85703"/>
                  <a:gd name="connsiteY11" fmla="*/ 65542 h 132633"/>
                  <a:gd name="connsiteX12" fmla="*/ 26379 w 85703"/>
                  <a:gd name="connsiteY12" fmla="*/ 38304 h 132633"/>
                  <a:gd name="connsiteX13" fmla="*/ 74380 w 85703"/>
                  <a:gd name="connsiteY13" fmla="*/ 28189 h 132633"/>
                  <a:gd name="connsiteX14" fmla="*/ 38091 w 85703"/>
                  <a:gd name="connsiteY14" fmla="*/ 90385 h 13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03" h="132633">
                    <a:moveTo>
                      <a:pt x="72073" y="4233"/>
                    </a:moveTo>
                    <a:cubicBezTo>
                      <a:pt x="50867" y="-8632"/>
                      <a:pt x="29307" y="10266"/>
                      <a:pt x="20080" y="28278"/>
                    </a:cubicBezTo>
                    <a:cubicBezTo>
                      <a:pt x="4837" y="59456"/>
                      <a:pt x="-1924" y="94094"/>
                      <a:pt x="472" y="128714"/>
                    </a:cubicBezTo>
                    <a:cubicBezTo>
                      <a:pt x="480" y="129256"/>
                      <a:pt x="933" y="129681"/>
                      <a:pt x="1465" y="129673"/>
                    </a:cubicBezTo>
                    <a:cubicBezTo>
                      <a:pt x="1581" y="129664"/>
                      <a:pt x="1696" y="129646"/>
                      <a:pt x="1802" y="129602"/>
                    </a:cubicBezTo>
                    <a:cubicBezTo>
                      <a:pt x="2628" y="131962"/>
                      <a:pt x="5209" y="133204"/>
                      <a:pt x="7570" y="132379"/>
                    </a:cubicBezTo>
                    <a:cubicBezTo>
                      <a:pt x="8049" y="132210"/>
                      <a:pt x="8501" y="131962"/>
                      <a:pt x="8901" y="131642"/>
                    </a:cubicBezTo>
                    <a:cubicBezTo>
                      <a:pt x="32768" y="109284"/>
                      <a:pt x="60982" y="88345"/>
                      <a:pt x="77308" y="59331"/>
                    </a:cubicBezTo>
                    <a:cubicBezTo>
                      <a:pt x="86712" y="42474"/>
                      <a:pt x="92036" y="16389"/>
                      <a:pt x="72073" y="4233"/>
                    </a:cubicBezTo>
                    <a:close/>
                    <a:moveTo>
                      <a:pt x="38180" y="90385"/>
                    </a:moveTo>
                    <a:cubicBezTo>
                      <a:pt x="26646" y="101653"/>
                      <a:pt x="14756" y="112300"/>
                      <a:pt x="3754" y="124012"/>
                    </a:cubicBezTo>
                    <a:cubicBezTo>
                      <a:pt x="6993" y="104315"/>
                      <a:pt x="11252" y="84796"/>
                      <a:pt x="16531" y="65542"/>
                    </a:cubicBezTo>
                    <a:cubicBezTo>
                      <a:pt x="19148" y="56235"/>
                      <a:pt x="22440" y="47132"/>
                      <a:pt x="26379" y="38304"/>
                    </a:cubicBezTo>
                    <a:cubicBezTo>
                      <a:pt x="32679" y="24818"/>
                      <a:pt x="64619" y="-11826"/>
                      <a:pt x="74380" y="28189"/>
                    </a:cubicBezTo>
                    <a:cubicBezTo>
                      <a:pt x="79703" y="50282"/>
                      <a:pt x="51666" y="76899"/>
                      <a:pt x="38091" y="903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424CB5C1-55AC-4BEA-B417-AB0321EF6AD9}"/>
                  </a:ext>
                </a:extLst>
              </p:cNvPr>
              <p:cNvSpPr/>
              <p:nvPr/>
            </p:nvSpPr>
            <p:spPr>
              <a:xfrm>
                <a:off x="9452824" y="4812055"/>
                <a:ext cx="1323269" cy="909596"/>
              </a:xfrm>
              <a:custGeom>
                <a:avLst/>
                <a:gdLst>
                  <a:gd name="connsiteX0" fmla="*/ 1801 w 1323269"/>
                  <a:gd name="connsiteY0" fmla="*/ 263679 h 909596"/>
                  <a:gd name="connsiteX1" fmla="*/ 435311 w 1323269"/>
                  <a:gd name="connsiteY1" fmla="*/ 898240 h 909596"/>
                  <a:gd name="connsiteX2" fmla="*/ 445071 w 1323269"/>
                  <a:gd name="connsiteY2" fmla="*/ 909596 h 909596"/>
                  <a:gd name="connsiteX3" fmla="*/ 752059 w 1323269"/>
                  <a:gd name="connsiteY3" fmla="*/ 674209 h 909596"/>
                  <a:gd name="connsiteX4" fmla="*/ 748510 w 1323269"/>
                  <a:gd name="connsiteY4" fmla="*/ 669684 h 909596"/>
                  <a:gd name="connsiteX5" fmla="*/ 478431 w 1323269"/>
                  <a:gd name="connsiteY5" fmla="*/ 316027 h 909596"/>
                  <a:gd name="connsiteX6" fmla="*/ 1148482 w 1323269"/>
                  <a:gd name="connsiteY6" fmla="*/ 457987 h 909596"/>
                  <a:gd name="connsiteX7" fmla="*/ 1323270 w 1323269"/>
                  <a:gd name="connsiteY7" fmla="*/ 310437 h 909596"/>
                  <a:gd name="connsiteX8" fmla="*/ 1031631 w 1323269"/>
                  <a:gd name="connsiteY8" fmla="*/ 154991 h 909596"/>
                  <a:gd name="connsiteX9" fmla="*/ 899342 w 1323269"/>
                  <a:gd name="connsiteY9" fmla="*/ 173535 h 909596"/>
                  <a:gd name="connsiteX10" fmla="*/ 228582 w 1323269"/>
                  <a:gd name="connsiteY10" fmla="*/ 78 h 909596"/>
                  <a:gd name="connsiteX11" fmla="*/ 1801 w 1323269"/>
                  <a:gd name="connsiteY11" fmla="*/ 263679 h 90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3269" h="909596">
                    <a:moveTo>
                      <a:pt x="1801" y="263679"/>
                    </a:moveTo>
                    <a:cubicBezTo>
                      <a:pt x="21675" y="414068"/>
                      <a:pt x="392191" y="848465"/>
                      <a:pt x="435311" y="898240"/>
                    </a:cubicBezTo>
                    <a:lnTo>
                      <a:pt x="445071" y="909596"/>
                    </a:lnTo>
                    <a:lnTo>
                      <a:pt x="752059" y="674209"/>
                    </a:lnTo>
                    <a:lnTo>
                      <a:pt x="748510" y="669684"/>
                    </a:lnTo>
                    <a:lnTo>
                      <a:pt x="478431" y="316027"/>
                    </a:lnTo>
                    <a:cubicBezTo>
                      <a:pt x="478431" y="316027"/>
                      <a:pt x="925072" y="576701"/>
                      <a:pt x="1148482" y="457987"/>
                    </a:cubicBezTo>
                    <a:cubicBezTo>
                      <a:pt x="1248830" y="404752"/>
                      <a:pt x="1323270" y="310437"/>
                      <a:pt x="1323270" y="310437"/>
                    </a:cubicBezTo>
                    <a:lnTo>
                      <a:pt x="1031631" y="154991"/>
                    </a:lnTo>
                    <a:cubicBezTo>
                      <a:pt x="1031631" y="154991"/>
                      <a:pt x="950891" y="181076"/>
                      <a:pt x="899342" y="173535"/>
                    </a:cubicBezTo>
                    <a:cubicBezTo>
                      <a:pt x="721892" y="147538"/>
                      <a:pt x="322630" y="-3915"/>
                      <a:pt x="228582" y="78"/>
                    </a:cubicBezTo>
                    <a:cubicBezTo>
                      <a:pt x="106319" y="5046"/>
                      <a:pt x="-16388" y="125623"/>
                      <a:pt x="1801" y="26367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CC960996-80E3-41F3-A03F-2931F86C4157}"/>
                  </a:ext>
                </a:extLst>
              </p:cNvPr>
              <p:cNvSpPr/>
              <p:nvPr/>
            </p:nvSpPr>
            <p:spPr>
              <a:xfrm>
                <a:off x="9832948" y="4996079"/>
                <a:ext cx="111461" cy="150898"/>
              </a:xfrm>
              <a:custGeom>
                <a:avLst/>
                <a:gdLst>
                  <a:gd name="connsiteX0" fmla="*/ 976 w 111461"/>
                  <a:gd name="connsiteY0" fmla="*/ 158 h 150898"/>
                  <a:gd name="connsiteX1" fmla="*/ 28836 w 111461"/>
                  <a:gd name="connsiteY1" fmla="*/ 35648 h 150898"/>
                  <a:gd name="connsiteX2" fmla="*/ 57671 w 111461"/>
                  <a:gd name="connsiteY2" fmla="*/ 73090 h 150898"/>
                  <a:gd name="connsiteX3" fmla="*/ 57671 w 111461"/>
                  <a:gd name="connsiteY3" fmla="*/ 73090 h 150898"/>
                  <a:gd name="connsiteX4" fmla="*/ 52525 w 111461"/>
                  <a:gd name="connsiteY4" fmla="*/ 62088 h 150898"/>
                  <a:gd name="connsiteX5" fmla="*/ 34780 w 111461"/>
                  <a:gd name="connsiteY5" fmla="*/ 24823 h 150898"/>
                  <a:gd name="connsiteX6" fmla="*/ 35934 w 111461"/>
                  <a:gd name="connsiteY6" fmla="*/ 24202 h 150898"/>
                  <a:gd name="connsiteX7" fmla="*/ 57937 w 111461"/>
                  <a:gd name="connsiteY7" fmla="*/ 59692 h 150898"/>
                  <a:gd name="connsiteX8" fmla="*/ 66278 w 111461"/>
                  <a:gd name="connsiteY8" fmla="*/ 77437 h 150898"/>
                  <a:gd name="connsiteX9" fmla="*/ 70448 w 111461"/>
                  <a:gd name="connsiteY9" fmla="*/ 87374 h 150898"/>
                  <a:gd name="connsiteX10" fmla="*/ 72222 w 111461"/>
                  <a:gd name="connsiteY10" fmla="*/ 92166 h 150898"/>
                  <a:gd name="connsiteX11" fmla="*/ 84821 w 111461"/>
                  <a:gd name="connsiteY11" fmla="*/ 109911 h 150898"/>
                  <a:gd name="connsiteX12" fmla="*/ 111439 w 111461"/>
                  <a:gd name="connsiteY12" fmla="*/ 150014 h 150898"/>
                  <a:gd name="connsiteX13" fmla="*/ 110924 w 111461"/>
                  <a:gd name="connsiteY13" fmla="*/ 150875 h 150898"/>
                  <a:gd name="connsiteX14" fmla="*/ 110285 w 111461"/>
                  <a:gd name="connsiteY14" fmla="*/ 150724 h 150898"/>
                  <a:gd name="connsiteX15" fmla="*/ 81006 w 111461"/>
                  <a:gd name="connsiteY15" fmla="*/ 114790 h 150898"/>
                  <a:gd name="connsiteX16" fmla="*/ 53235 w 111461"/>
                  <a:gd name="connsiteY16" fmla="*/ 76727 h 150898"/>
                  <a:gd name="connsiteX17" fmla="*/ 26617 w 111461"/>
                  <a:gd name="connsiteY17" fmla="*/ 39019 h 150898"/>
                  <a:gd name="connsiteX18" fmla="*/ 0 w 111461"/>
                  <a:gd name="connsiteY18" fmla="*/ 158 h 150898"/>
                  <a:gd name="connsiteX19" fmla="*/ 976 w 111461"/>
                  <a:gd name="connsiteY19" fmla="*/ 158 h 15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461" h="150898">
                    <a:moveTo>
                      <a:pt x="976" y="158"/>
                    </a:moveTo>
                    <a:cubicBezTo>
                      <a:pt x="10993" y="11399"/>
                      <a:pt x="20300" y="23244"/>
                      <a:pt x="28836" y="35648"/>
                    </a:cubicBezTo>
                    <a:lnTo>
                      <a:pt x="57671" y="73090"/>
                    </a:lnTo>
                    <a:lnTo>
                      <a:pt x="57671" y="73090"/>
                    </a:lnTo>
                    <a:cubicBezTo>
                      <a:pt x="55986" y="69452"/>
                      <a:pt x="54300" y="65725"/>
                      <a:pt x="52525" y="62088"/>
                    </a:cubicBezTo>
                    <a:cubicBezTo>
                      <a:pt x="46581" y="49666"/>
                      <a:pt x="41701" y="36801"/>
                      <a:pt x="34780" y="24823"/>
                    </a:cubicBezTo>
                    <a:cubicBezTo>
                      <a:pt x="34337" y="24113"/>
                      <a:pt x="35490" y="23492"/>
                      <a:pt x="35934" y="24202"/>
                    </a:cubicBezTo>
                    <a:cubicBezTo>
                      <a:pt x="43209" y="36003"/>
                      <a:pt x="51727" y="47271"/>
                      <a:pt x="57937" y="59692"/>
                    </a:cubicBezTo>
                    <a:cubicBezTo>
                      <a:pt x="60954" y="65548"/>
                      <a:pt x="63705" y="71493"/>
                      <a:pt x="66278" y="77437"/>
                    </a:cubicBezTo>
                    <a:cubicBezTo>
                      <a:pt x="67697" y="80720"/>
                      <a:pt x="69206" y="84003"/>
                      <a:pt x="70448" y="87374"/>
                    </a:cubicBezTo>
                    <a:cubicBezTo>
                      <a:pt x="71131" y="88936"/>
                      <a:pt x="71725" y="90533"/>
                      <a:pt x="72222" y="92166"/>
                    </a:cubicBezTo>
                    <a:cubicBezTo>
                      <a:pt x="76481" y="98021"/>
                      <a:pt x="81095" y="103877"/>
                      <a:pt x="84821" y="109911"/>
                    </a:cubicBezTo>
                    <a:cubicBezTo>
                      <a:pt x="93694" y="123042"/>
                      <a:pt x="101945" y="136972"/>
                      <a:pt x="111439" y="150014"/>
                    </a:cubicBezTo>
                    <a:cubicBezTo>
                      <a:pt x="111536" y="150396"/>
                      <a:pt x="111306" y="150777"/>
                      <a:pt x="110924" y="150875"/>
                    </a:cubicBezTo>
                    <a:cubicBezTo>
                      <a:pt x="110702" y="150937"/>
                      <a:pt x="110463" y="150875"/>
                      <a:pt x="110285" y="150724"/>
                    </a:cubicBezTo>
                    <a:cubicBezTo>
                      <a:pt x="100969" y="138480"/>
                      <a:pt x="90500" y="127034"/>
                      <a:pt x="81006" y="114790"/>
                    </a:cubicBezTo>
                    <a:cubicBezTo>
                      <a:pt x="71513" y="102546"/>
                      <a:pt x="62285" y="89592"/>
                      <a:pt x="53235" y="76727"/>
                    </a:cubicBezTo>
                    <a:cubicBezTo>
                      <a:pt x="44185" y="63862"/>
                      <a:pt x="35490" y="51529"/>
                      <a:pt x="26617" y="39019"/>
                    </a:cubicBezTo>
                    <a:cubicBezTo>
                      <a:pt x="16929" y="26642"/>
                      <a:pt x="8039" y="13662"/>
                      <a:pt x="0" y="158"/>
                    </a:cubicBezTo>
                    <a:cubicBezTo>
                      <a:pt x="0" y="158"/>
                      <a:pt x="621" y="-197"/>
                      <a:pt x="976" y="1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46325D98-8A44-40A6-BC9B-97B805F844BC}"/>
                  </a:ext>
                </a:extLst>
              </p:cNvPr>
              <p:cNvSpPr/>
              <p:nvPr/>
            </p:nvSpPr>
            <p:spPr>
              <a:xfrm>
                <a:off x="10668116" y="4146775"/>
                <a:ext cx="404737" cy="578802"/>
              </a:xfrm>
              <a:custGeom>
                <a:avLst/>
                <a:gdLst>
                  <a:gd name="connsiteX0" fmla="*/ 0 w 404737"/>
                  <a:gd name="connsiteY0" fmla="*/ 68062 h 578802"/>
                  <a:gd name="connsiteX1" fmla="*/ 115342 w 404737"/>
                  <a:gd name="connsiteY1" fmla="*/ 1696 h 578802"/>
                  <a:gd name="connsiteX2" fmla="*/ 316393 w 404737"/>
                  <a:gd name="connsiteY2" fmla="*/ 309038 h 578802"/>
                  <a:gd name="connsiteX3" fmla="*/ 346115 w 404737"/>
                  <a:gd name="connsiteY3" fmla="*/ 575213 h 578802"/>
                  <a:gd name="connsiteX4" fmla="*/ 149945 w 404737"/>
                  <a:gd name="connsiteY4" fmla="*/ 280380 h 578802"/>
                  <a:gd name="connsiteX5" fmla="*/ 78965 w 404737"/>
                  <a:gd name="connsiteY5" fmla="*/ 87759 h 578802"/>
                  <a:gd name="connsiteX6" fmla="*/ 30433 w 404737"/>
                  <a:gd name="connsiteY6" fmla="*/ 112335 h 57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737" h="578802">
                    <a:moveTo>
                      <a:pt x="0" y="68062"/>
                    </a:moveTo>
                    <a:cubicBezTo>
                      <a:pt x="15793" y="37895"/>
                      <a:pt x="60510" y="-9573"/>
                      <a:pt x="115342" y="1696"/>
                    </a:cubicBezTo>
                    <a:cubicBezTo>
                      <a:pt x="232459" y="25740"/>
                      <a:pt x="226958" y="201060"/>
                      <a:pt x="316393" y="309038"/>
                    </a:cubicBezTo>
                    <a:cubicBezTo>
                      <a:pt x="424371" y="439375"/>
                      <a:pt x="432268" y="553831"/>
                      <a:pt x="346115" y="575213"/>
                    </a:cubicBezTo>
                    <a:cubicBezTo>
                      <a:pt x="249671" y="599524"/>
                      <a:pt x="152341" y="500241"/>
                      <a:pt x="149945" y="280380"/>
                    </a:cubicBezTo>
                    <a:cubicBezTo>
                      <a:pt x="148437" y="142946"/>
                      <a:pt x="107002" y="82968"/>
                      <a:pt x="78965" y="87759"/>
                    </a:cubicBezTo>
                    <a:cubicBezTo>
                      <a:pt x="60892" y="91485"/>
                      <a:pt x="44132" y="99967"/>
                      <a:pt x="30433" y="1123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D29A9049-3944-4BF7-8C28-84A69B6D16AE}"/>
                  </a:ext>
                </a:extLst>
              </p:cNvPr>
              <p:cNvSpPr/>
              <p:nvPr/>
            </p:nvSpPr>
            <p:spPr>
              <a:xfrm>
                <a:off x="10807970" y="4351739"/>
                <a:ext cx="232967" cy="377259"/>
              </a:xfrm>
              <a:custGeom>
                <a:avLst/>
                <a:gdLst>
                  <a:gd name="connsiteX0" fmla="*/ 7163 w 232967"/>
                  <a:gd name="connsiteY0" fmla="*/ 0 h 377259"/>
                  <a:gd name="connsiteX1" fmla="*/ 8494 w 232967"/>
                  <a:gd name="connsiteY1" fmla="*/ 65479 h 377259"/>
                  <a:gd name="connsiteX2" fmla="*/ 8494 w 232967"/>
                  <a:gd name="connsiteY2" fmla="*/ 130692 h 377259"/>
                  <a:gd name="connsiteX3" fmla="*/ 13108 w 232967"/>
                  <a:gd name="connsiteY3" fmla="*/ 195372 h 377259"/>
                  <a:gd name="connsiteX4" fmla="*/ 26771 w 232967"/>
                  <a:gd name="connsiteY4" fmla="*/ 258278 h 377259"/>
                  <a:gd name="connsiteX5" fmla="*/ 56849 w 232967"/>
                  <a:gd name="connsiteY5" fmla="*/ 314263 h 377259"/>
                  <a:gd name="connsiteX6" fmla="*/ 107156 w 232967"/>
                  <a:gd name="connsiteY6" fmla="*/ 354545 h 377259"/>
                  <a:gd name="connsiteX7" fmla="*/ 169263 w 232967"/>
                  <a:gd name="connsiteY7" fmla="*/ 372290 h 377259"/>
                  <a:gd name="connsiteX8" fmla="*/ 202092 w 232967"/>
                  <a:gd name="connsiteY8" fmla="*/ 369805 h 377259"/>
                  <a:gd name="connsiteX9" fmla="*/ 218062 w 232967"/>
                  <a:gd name="connsiteY9" fmla="*/ 365369 h 377259"/>
                  <a:gd name="connsiteX10" fmla="*/ 232968 w 232967"/>
                  <a:gd name="connsiteY10" fmla="*/ 358182 h 377259"/>
                  <a:gd name="connsiteX11" fmla="*/ 202802 w 232967"/>
                  <a:gd name="connsiteY11" fmla="*/ 372378 h 377259"/>
                  <a:gd name="connsiteX12" fmla="*/ 169175 w 232967"/>
                  <a:gd name="connsiteY12" fmla="*/ 377258 h 377259"/>
                  <a:gd name="connsiteX13" fmla="*/ 135193 w 232967"/>
                  <a:gd name="connsiteY13" fmla="*/ 373266 h 377259"/>
                  <a:gd name="connsiteX14" fmla="*/ 103163 w 232967"/>
                  <a:gd name="connsiteY14" fmla="*/ 361376 h 377259"/>
                  <a:gd name="connsiteX15" fmla="*/ 74328 w 232967"/>
                  <a:gd name="connsiteY15" fmla="*/ 343188 h 377259"/>
                  <a:gd name="connsiteX16" fmla="*/ 67673 w 232967"/>
                  <a:gd name="connsiteY16" fmla="*/ 337953 h 377259"/>
                  <a:gd name="connsiteX17" fmla="*/ 61285 w 232967"/>
                  <a:gd name="connsiteY17" fmla="*/ 332363 h 377259"/>
                  <a:gd name="connsiteX18" fmla="*/ 49219 w 232967"/>
                  <a:gd name="connsiteY18" fmla="*/ 320208 h 377259"/>
                  <a:gd name="connsiteX19" fmla="*/ 16834 w 232967"/>
                  <a:gd name="connsiteY19" fmla="*/ 261295 h 377259"/>
                  <a:gd name="connsiteX20" fmla="*/ 243 w 232967"/>
                  <a:gd name="connsiteY20" fmla="*/ 130603 h 377259"/>
                  <a:gd name="connsiteX21" fmla="*/ 2904 w 232967"/>
                  <a:gd name="connsiteY21" fmla="*/ 65124 h 377259"/>
                  <a:gd name="connsiteX22" fmla="*/ 7163 w 232967"/>
                  <a:gd name="connsiteY22" fmla="*/ 0 h 37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2967" h="377259">
                    <a:moveTo>
                      <a:pt x="7163" y="0"/>
                    </a:moveTo>
                    <a:cubicBezTo>
                      <a:pt x="8938" y="21826"/>
                      <a:pt x="8316" y="43652"/>
                      <a:pt x="8494" y="65479"/>
                    </a:cubicBezTo>
                    <a:cubicBezTo>
                      <a:pt x="8672" y="87305"/>
                      <a:pt x="8494" y="108954"/>
                      <a:pt x="8494" y="130692"/>
                    </a:cubicBezTo>
                    <a:cubicBezTo>
                      <a:pt x="8920" y="152314"/>
                      <a:pt x="10455" y="173909"/>
                      <a:pt x="13108" y="195372"/>
                    </a:cubicBezTo>
                    <a:cubicBezTo>
                      <a:pt x="15592" y="216737"/>
                      <a:pt x="20170" y="237809"/>
                      <a:pt x="26771" y="258278"/>
                    </a:cubicBezTo>
                    <a:cubicBezTo>
                      <a:pt x="33177" y="278667"/>
                      <a:pt x="43381" y="297663"/>
                      <a:pt x="56849" y="314263"/>
                    </a:cubicBezTo>
                    <a:cubicBezTo>
                      <a:pt x="71160" y="330500"/>
                      <a:pt x="88187" y="344128"/>
                      <a:pt x="107156" y="354545"/>
                    </a:cubicBezTo>
                    <a:cubicBezTo>
                      <a:pt x="126232" y="365129"/>
                      <a:pt x="147473" y="371198"/>
                      <a:pt x="169263" y="372290"/>
                    </a:cubicBezTo>
                    <a:cubicBezTo>
                      <a:pt x="180265" y="372884"/>
                      <a:pt x="191303" y="372050"/>
                      <a:pt x="202092" y="369805"/>
                    </a:cubicBezTo>
                    <a:cubicBezTo>
                      <a:pt x="207522" y="368723"/>
                      <a:pt x="212854" y="367241"/>
                      <a:pt x="218062" y="365369"/>
                    </a:cubicBezTo>
                    <a:cubicBezTo>
                      <a:pt x="223332" y="363666"/>
                      <a:pt x="228345" y="361243"/>
                      <a:pt x="232968" y="358182"/>
                    </a:cubicBezTo>
                    <a:cubicBezTo>
                      <a:pt x="223954" y="364872"/>
                      <a:pt x="213706" y="369699"/>
                      <a:pt x="202802" y="372378"/>
                    </a:cubicBezTo>
                    <a:cubicBezTo>
                      <a:pt x="191835" y="375386"/>
                      <a:pt x="180540" y="377018"/>
                      <a:pt x="169175" y="377258"/>
                    </a:cubicBezTo>
                    <a:cubicBezTo>
                      <a:pt x="157729" y="377303"/>
                      <a:pt x="146319" y="375963"/>
                      <a:pt x="135193" y="373266"/>
                    </a:cubicBezTo>
                    <a:cubicBezTo>
                      <a:pt x="124103" y="370515"/>
                      <a:pt x="113358" y="366522"/>
                      <a:pt x="103163" y="361376"/>
                    </a:cubicBezTo>
                    <a:cubicBezTo>
                      <a:pt x="92995" y="356239"/>
                      <a:pt x="83343" y="350153"/>
                      <a:pt x="74328" y="343188"/>
                    </a:cubicBezTo>
                    <a:lnTo>
                      <a:pt x="67673" y="337953"/>
                    </a:lnTo>
                    <a:lnTo>
                      <a:pt x="61285" y="332363"/>
                    </a:lnTo>
                    <a:cubicBezTo>
                      <a:pt x="56982" y="328601"/>
                      <a:pt x="52945" y="324538"/>
                      <a:pt x="49219" y="320208"/>
                    </a:cubicBezTo>
                    <a:cubicBezTo>
                      <a:pt x="34712" y="302854"/>
                      <a:pt x="23711" y="282846"/>
                      <a:pt x="16834" y="261295"/>
                    </a:cubicBezTo>
                    <a:cubicBezTo>
                      <a:pt x="4333" y="218902"/>
                      <a:pt x="-1275" y="174770"/>
                      <a:pt x="243" y="130603"/>
                    </a:cubicBezTo>
                    <a:cubicBezTo>
                      <a:pt x="243" y="108777"/>
                      <a:pt x="1485" y="86950"/>
                      <a:pt x="2904" y="65124"/>
                    </a:cubicBezTo>
                    <a:cubicBezTo>
                      <a:pt x="4324" y="43298"/>
                      <a:pt x="6631" y="21826"/>
                      <a:pt x="71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1E2FE48D-3771-404E-B288-23ABB1140CFF}"/>
                  </a:ext>
                </a:extLst>
              </p:cNvPr>
              <p:cNvSpPr/>
              <p:nvPr/>
            </p:nvSpPr>
            <p:spPr>
              <a:xfrm>
                <a:off x="10675835" y="4137170"/>
                <a:ext cx="405226" cy="497778"/>
              </a:xfrm>
              <a:custGeom>
                <a:avLst/>
                <a:gdLst>
                  <a:gd name="connsiteX0" fmla="*/ 0 w 405226"/>
                  <a:gd name="connsiteY0" fmla="*/ 65688 h 497778"/>
                  <a:gd name="connsiteX1" fmla="*/ 29723 w 405226"/>
                  <a:gd name="connsiteY1" fmla="*/ 31529 h 497778"/>
                  <a:gd name="connsiteX2" fmla="*/ 68762 w 405226"/>
                  <a:gd name="connsiteY2" fmla="*/ 10679 h 497778"/>
                  <a:gd name="connsiteX3" fmla="*/ 112414 w 405226"/>
                  <a:gd name="connsiteY3" fmla="*/ 9170 h 497778"/>
                  <a:gd name="connsiteX4" fmla="*/ 133531 w 405226"/>
                  <a:gd name="connsiteY4" fmla="*/ 15292 h 497778"/>
                  <a:gd name="connsiteX5" fmla="*/ 153228 w 405226"/>
                  <a:gd name="connsiteY5" fmla="*/ 24963 h 497778"/>
                  <a:gd name="connsiteX6" fmla="*/ 184548 w 405226"/>
                  <a:gd name="connsiteY6" fmla="*/ 55130 h 497778"/>
                  <a:gd name="connsiteX7" fmla="*/ 206285 w 405226"/>
                  <a:gd name="connsiteY7" fmla="*/ 93814 h 497778"/>
                  <a:gd name="connsiteX8" fmla="*/ 238226 w 405226"/>
                  <a:gd name="connsiteY8" fmla="*/ 178723 h 497778"/>
                  <a:gd name="connsiteX9" fmla="*/ 274870 w 405226"/>
                  <a:gd name="connsiteY9" fmla="*/ 263189 h 497778"/>
                  <a:gd name="connsiteX10" fmla="*/ 326951 w 405226"/>
                  <a:gd name="connsiteY10" fmla="*/ 338872 h 497778"/>
                  <a:gd name="connsiteX11" fmla="*/ 380186 w 405226"/>
                  <a:gd name="connsiteY11" fmla="*/ 412247 h 497778"/>
                  <a:gd name="connsiteX12" fmla="*/ 398996 w 405226"/>
                  <a:gd name="connsiteY12" fmla="*/ 453061 h 497778"/>
                  <a:gd name="connsiteX13" fmla="*/ 402013 w 405226"/>
                  <a:gd name="connsiteY13" fmla="*/ 463974 h 497778"/>
                  <a:gd name="connsiteX14" fmla="*/ 403875 w 405226"/>
                  <a:gd name="connsiteY14" fmla="*/ 475153 h 497778"/>
                  <a:gd name="connsiteX15" fmla="*/ 404763 w 405226"/>
                  <a:gd name="connsiteY15" fmla="*/ 480743 h 497778"/>
                  <a:gd name="connsiteX16" fmla="*/ 404763 w 405226"/>
                  <a:gd name="connsiteY16" fmla="*/ 486421 h 497778"/>
                  <a:gd name="connsiteX17" fmla="*/ 404763 w 405226"/>
                  <a:gd name="connsiteY17" fmla="*/ 497778 h 497778"/>
                  <a:gd name="connsiteX18" fmla="*/ 384711 w 405226"/>
                  <a:gd name="connsiteY18" fmla="*/ 409053 h 497778"/>
                  <a:gd name="connsiteX19" fmla="*/ 333694 w 405226"/>
                  <a:gd name="connsiteY19" fmla="*/ 332927 h 497778"/>
                  <a:gd name="connsiteX20" fmla="*/ 284097 w 405226"/>
                  <a:gd name="connsiteY20" fmla="*/ 257334 h 497778"/>
                  <a:gd name="connsiteX21" fmla="*/ 248607 w 405226"/>
                  <a:gd name="connsiteY21" fmla="*/ 174287 h 497778"/>
                  <a:gd name="connsiteX22" fmla="*/ 215690 w 405226"/>
                  <a:gd name="connsiteY22" fmla="*/ 88668 h 497778"/>
                  <a:gd name="connsiteX23" fmla="*/ 192000 w 405226"/>
                  <a:gd name="connsiteY23" fmla="*/ 48475 h 497778"/>
                  <a:gd name="connsiteX24" fmla="*/ 157131 w 405226"/>
                  <a:gd name="connsiteY24" fmla="*/ 16801 h 497778"/>
                  <a:gd name="connsiteX25" fmla="*/ 135571 w 405226"/>
                  <a:gd name="connsiteY25" fmla="*/ 7130 h 497778"/>
                  <a:gd name="connsiteX26" fmla="*/ 112769 w 405226"/>
                  <a:gd name="connsiteY26" fmla="*/ 1363 h 497778"/>
                  <a:gd name="connsiteX27" fmla="*/ 26706 w 405226"/>
                  <a:gd name="connsiteY27" fmla="*/ 28778 h 497778"/>
                  <a:gd name="connsiteX28" fmla="*/ 0 w 405226"/>
                  <a:gd name="connsiteY28" fmla="*/ 65688 h 49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5226" h="497778">
                    <a:moveTo>
                      <a:pt x="0" y="65688"/>
                    </a:moveTo>
                    <a:cubicBezTo>
                      <a:pt x="8402" y="53071"/>
                      <a:pt x="18393" y="41590"/>
                      <a:pt x="29723" y="31529"/>
                    </a:cubicBezTo>
                    <a:cubicBezTo>
                      <a:pt x="41026" y="21760"/>
                      <a:pt x="54361" y="14636"/>
                      <a:pt x="68762" y="10679"/>
                    </a:cubicBezTo>
                    <a:cubicBezTo>
                      <a:pt x="83038" y="7032"/>
                      <a:pt x="97926" y="6517"/>
                      <a:pt x="112414" y="9170"/>
                    </a:cubicBezTo>
                    <a:cubicBezTo>
                      <a:pt x="119628" y="10563"/>
                      <a:pt x="126690" y="12613"/>
                      <a:pt x="133531" y="15292"/>
                    </a:cubicBezTo>
                    <a:cubicBezTo>
                      <a:pt x="140416" y="17830"/>
                      <a:pt x="147017" y="21068"/>
                      <a:pt x="153228" y="24963"/>
                    </a:cubicBezTo>
                    <a:cubicBezTo>
                      <a:pt x="165312" y="33162"/>
                      <a:pt x="175906" y="43365"/>
                      <a:pt x="184548" y="55130"/>
                    </a:cubicBezTo>
                    <a:cubicBezTo>
                      <a:pt x="193109" y="67241"/>
                      <a:pt x="200394" y="80203"/>
                      <a:pt x="206285" y="93814"/>
                    </a:cubicBezTo>
                    <a:cubicBezTo>
                      <a:pt x="218707" y="121052"/>
                      <a:pt x="227846" y="150065"/>
                      <a:pt x="238226" y="178723"/>
                    </a:cubicBezTo>
                    <a:cubicBezTo>
                      <a:pt x="248279" y="207763"/>
                      <a:pt x="260531" y="236004"/>
                      <a:pt x="274870" y="263189"/>
                    </a:cubicBezTo>
                    <a:cubicBezTo>
                      <a:pt x="290255" y="289718"/>
                      <a:pt x="307671" y="315023"/>
                      <a:pt x="326951" y="338872"/>
                    </a:cubicBezTo>
                    <a:cubicBezTo>
                      <a:pt x="346293" y="362127"/>
                      <a:pt x="364074" y="386641"/>
                      <a:pt x="380186" y="412247"/>
                    </a:cubicBezTo>
                    <a:cubicBezTo>
                      <a:pt x="388109" y="425024"/>
                      <a:pt x="394426" y="438732"/>
                      <a:pt x="398996" y="453061"/>
                    </a:cubicBezTo>
                    <a:lnTo>
                      <a:pt x="402013" y="463974"/>
                    </a:lnTo>
                    <a:cubicBezTo>
                      <a:pt x="402722" y="467700"/>
                      <a:pt x="403255" y="471427"/>
                      <a:pt x="403875" y="475153"/>
                    </a:cubicBezTo>
                    <a:lnTo>
                      <a:pt x="404763" y="480743"/>
                    </a:lnTo>
                    <a:lnTo>
                      <a:pt x="404763" y="486421"/>
                    </a:lnTo>
                    <a:lnTo>
                      <a:pt x="404763" y="497778"/>
                    </a:lnTo>
                    <a:cubicBezTo>
                      <a:pt x="407167" y="466858"/>
                      <a:pt x="400176" y="435937"/>
                      <a:pt x="384711" y="409053"/>
                    </a:cubicBezTo>
                    <a:cubicBezTo>
                      <a:pt x="369424" y="382569"/>
                      <a:pt x="352380" y="357140"/>
                      <a:pt x="333694" y="332927"/>
                    </a:cubicBezTo>
                    <a:cubicBezTo>
                      <a:pt x="315452" y="308892"/>
                      <a:pt x="298879" y="283641"/>
                      <a:pt x="284097" y="257334"/>
                    </a:cubicBezTo>
                    <a:cubicBezTo>
                      <a:pt x="270211" y="230574"/>
                      <a:pt x="258349" y="202821"/>
                      <a:pt x="248607" y="174287"/>
                    </a:cubicBezTo>
                    <a:cubicBezTo>
                      <a:pt x="238049" y="145895"/>
                      <a:pt x="228821" y="116705"/>
                      <a:pt x="215690" y="88668"/>
                    </a:cubicBezTo>
                    <a:cubicBezTo>
                      <a:pt x="209231" y="74472"/>
                      <a:pt x="201290" y="61003"/>
                      <a:pt x="192000" y="48475"/>
                    </a:cubicBezTo>
                    <a:cubicBezTo>
                      <a:pt x="182436" y="35850"/>
                      <a:pt x="170618" y="25105"/>
                      <a:pt x="157131" y="16801"/>
                    </a:cubicBezTo>
                    <a:cubicBezTo>
                      <a:pt x="150291" y="12861"/>
                      <a:pt x="143069" y="9614"/>
                      <a:pt x="135571" y="7130"/>
                    </a:cubicBezTo>
                    <a:cubicBezTo>
                      <a:pt x="128154" y="4557"/>
                      <a:pt x="120524" y="2622"/>
                      <a:pt x="112769" y="1363"/>
                    </a:cubicBezTo>
                    <a:cubicBezTo>
                      <a:pt x="81343" y="-3908"/>
                      <a:pt x="49295" y="6296"/>
                      <a:pt x="26706" y="28778"/>
                    </a:cubicBezTo>
                    <a:cubicBezTo>
                      <a:pt x="16112" y="39763"/>
                      <a:pt x="7124" y="52193"/>
                      <a:pt x="0" y="656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9BEECA34-C548-4246-98EB-E76013EBF237}"/>
                  </a:ext>
                </a:extLst>
              </p:cNvPr>
              <p:cNvSpPr/>
              <p:nvPr/>
            </p:nvSpPr>
            <p:spPr>
              <a:xfrm>
                <a:off x="10642652" y="4208610"/>
                <a:ext cx="77340" cy="66558"/>
              </a:xfrm>
              <a:custGeom>
                <a:avLst/>
                <a:gdLst>
                  <a:gd name="connsiteX0" fmla="*/ 0 w 77340"/>
                  <a:gd name="connsiteY0" fmla="*/ 24503 h 66558"/>
                  <a:gd name="connsiteX1" fmla="*/ 18898 w 77340"/>
                  <a:gd name="connsiteY1" fmla="*/ 15 h 66558"/>
                  <a:gd name="connsiteX2" fmla="*/ 77190 w 77340"/>
                  <a:gd name="connsiteY2" fmla="*/ 44378 h 66558"/>
                  <a:gd name="connsiteX3" fmla="*/ 54477 w 77340"/>
                  <a:gd name="connsiteY3" fmla="*/ 66559 h 6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340" h="66558">
                    <a:moveTo>
                      <a:pt x="0" y="24503"/>
                    </a:moveTo>
                    <a:cubicBezTo>
                      <a:pt x="1419" y="13590"/>
                      <a:pt x="11534" y="814"/>
                      <a:pt x="18898" y="15"/>
                    </a:cubicBezTo>
                    <a:cubicBezTo>
                      <a:pt x="26262" y="-783"/>
                      <a:pt x="74884" y="29916"/>
                      <a:pt x="77190" y="44378"/>
                    </a:cubicBezTo>
                    <a:cubicBezTo>
                      <a:pt x="79497" y="58840"/>
                      <a:pt x="54477" y="66559"/>
                      <a:pt x="54477" y="665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E41F9C98-2F5C-450D-AA36-5BD5B0E218E8}"/>
                  </a:ext>
                </a:extLst>
              </p:cNvPr>
              <p:cNvSpPr/>
              <p:nvPr/>
            </p:nvSpPr>
            <p:spPr>
              <a:xfrm>
                <a:off x="9826173" y="4549107"/>
                <a:ext cx="855188" cy="318109"/>
              </a:xfrm>
              <a:custGeom>
                <a:avLst/>
                <a:gdLst>
                  <a:gd name="connsiteX0" fmla="*/ 824730 w 855188"/>
                  <a:gd name="connsiteY0" fmla="*/ 109886 h 318109"/>
                  <a:gd name="connsiteX1" fmla="*/ 387139 w 855188"/>
                  <a:gd name="connsiteY1" fmla="*/ 318034 h 318109"/>
                  <a:gd name="connsiteX2" fmla="*/ 7928 w 855188"/>
                  <a:gd name="connsiteY2" fmla="*/ 221058 h 318109"/>
                  <a:gd name="connsiteX3" fmla="*/ 123271 w 855188"/>
                  <a:gd name="connsiteY3" fmla="*/ 843 h 318109"/>
                  <a:gd name="connsiteX4" fmla="*/ 419168 w 855188"/>
                  <a:gd name="connsiteY4" fmla="*/ 117960 h 318109"/>
                  <a:gd name="connsiteX5" fmla="*/ 799621 w 855188"/>
                  <a:gd name="connsiteY5" fmla="*/ 29235 h 318109"/>
                  <a:gd name="connsiteX6" fmla="*/ 824730 w 855188"/>
                  <a:gd name="connsiteY6" fmla="*/ 109886 h 31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188" h="318109">
                    <a:moveTo>
                      <a:pt x="824730" y="109886"/>
                    </a:moveTo>
                    <a:cubicBezTo>
                      <a:pt x="752153" y="171993"/>
                      <a:pt x="519871" y="321938"/>
                      <a:pt x="387139" y="318034"/>
                    </a:cubicBezTo>
                    <a:cubicBezTo>
                      <a:pt x="314030" y="315816"/>
                      <a:pt x="54775" y="248385"/>
                      <a:pt x="7928" y="221058"/>
                    </a:cubicBezTo>
                    <a:cubicBezTo>
                      <a:pt x="-30755" y="198522"/>
                      <a:pt x="82546" y="-15039"/>
                      <a:pt x="123271" y="843"/>
                    </a:cubicBezTo>
                    <a:cubicBezTo>
                      <a:pt x="245090" y="47956"/>
                      <a:pt x="355642" y="115564"/>
                      <a:pt x="419168" y="117960"/>
                    </a:cubicBezTo>
                    <a:cubicBezTo>
                      <a:pt x="447915" y="118936"/>
                      <a:pt x="626519" y="63926"/>
                      <a:pt x="799621" y="29235"/>
                    </a:cubicBezTo>
                    <a:cubicBezTo>
                      <a:pt x="865278" y="16547"/>
                      <a:pt x="871577" y="69782"/>
                      <a:pt x="824730" y="109886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3CCC9A91-E558-4860-9326-3F51F2803CCF}"/>
                  </a:ext>
                </a:extLst>
              </p:cNvPr>
              <p:cNvSpPr/>
              <p:nvPr/>
            </p:nvSpPr>
            <p:spPr>
              <a:xfrm>
                <a:off x="9510930" y="4410166"/>
                <a:ext cx="429819" cy="366298"/>
              </a:xfrm>
              <a:custGeom>
                <a:avLst/>
                <a:gdLst>
                  <a:gd name="connsiteX0" fmla="*/ 343667 w 429819"/>
                  <a:gd name="connsiteY0" fmla="*/ 366298 h 366298"/>
                  <a:gd name="connsiteX1" fmla="*/ 107304 w 429819"/>
                  <a:gd name="connsiteY1" fmla="*/ 290084 h 366298"/>
                  <a:gd name="connsiteX2" fmla="*/ 1899 w 429819"/>
                  <a:gd name="connsiteY2" fmla="*/ 164360 h 366298"/>
                  <a:gd name="connsiteX3" fmla="*/ 45286 w 429819"/>
                  <a:gd name="connsiteY3" fmla="*/ 157440 h 366298"/>
                  <a:gd name="connsiteX4" fmla="*/ 31001 w 429819"/>
                  <a:gd name="connsiteY4" fmla="*/ 94357 h 366298"/>
                  <a:gd name="connsiteX5" fmla="*/ 91245 w 429819"/>
                  <a:gd name="connsiteY5" fmla="*/ 101100 h 366298"/>
                  <a:gd name="connsiteX6" fmla="*/ 80687 w 429819"/>
                  <a:gd name="connsiteY6" fmla="*/ 35976 h 366298"/>
                  <a:gd name="connsiteX7" fmla="*/ 137560 w 429819"/>
                  <a:gd name="connsiteY7" fmla="*/ 51325 h 366298"/>
                  <a:gd name="connsiteX8" fmla="*/ 132680 w 429819"/>
                  <a:gd name="connsiteY8" fmla="*/ 2171 h 366298"/>
                  <a:gd name="connsiteX9" fmla="*/ 247578 w 429819"/>
                  <a:gd name="connsiteY9" fmla="*/ 82911 h 366298"/>
                  <a:gd name="connsiteX10" fmla="*/ 429819 w 429819"/>
                  <a:gd name="connsiteY10" fmla="*/ 178379 h 36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819" h="366298">
                    <a:moveTo>
                      <a:pt x="343667" y="366298"/>
                    </a:moveTo>
                    <a:cubicBezTo>
                      <a:pt x="314566" y="356627"/>
                      <a:pt x="139600" y="313685"/>
                      <a:pt x="107304" y="290084"/>
                    </a:cubicBezTo>
                    <a:cubicBezTo>
                      <a:pt x="75008" y="266483"/>
                      <a:pt x="-14071" y="191156"/>
                      <a:pt x="1899" y="164360"/>
                    </a:cubicBezTo>
                    <a:cubicBezTo>
                      <a:pt x="17869" y="137566"/>
                      <a:pt x="45286" y="157440"/>
                      <a:pt x="45286" y="157440"/>
                    </a:cubicBezTo>
                    <a:cubicBezTo>
                      <a:pt x="45286" y="157440"/>
                      <a:pt x="12812" y="119821"/>
                      <a:pt x="31001" y="94357"/>
                    </a:cubicBezTo>
                    <a:cubicBezTo>
                      <a:pt x="49189" y="68893"/>
                      <a:pt x="91245" y="101100"/>
                      <a:pt x="91245" y="101100"/>
                    </a:cubicBezTo>
                    <a:cubicBezTo>
                      <a:pt x="91245" y="101100"/>
                      <a:pt x="60724" y="60109"/>
                      <a:pt x="80687" y="35976"/>
                    </a:cubicBezTo>
                    <a:cubicBezTo>
                      <a:pt x="100650" y="11842"/>
                      <a:pt x="137560" y="51325"/>
                      <a:pt x="137560" y="51325"/>
                    </a:cubicBezTo>
                    <a:cubicBezTo>
                      <a:pt x="137560" y="51325"/>
                      <a:pt x="107837" y="15125"/>
                      <a:pt x="132680" y="2171"/>
                    </a:cubicBezTo>
                    <a:cubicBezTo>
                      <a:pt x="162491" y="-13444"/>
                      <a:pt x="209693" y="59488"/>
                      <a:pt x="247578" y="82911"/>
                    </a:cubicBezTo>
                    <a:cubicBezTo>
                      <a:pt x="256451" y="88235"/>
                      <a:pt x="429819" y="178379"/>
                      <a:pt x="429819" y="178379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F0AAE344-78BA-44BA-85A3-B97D5FC89422}"/>
                  </a:ext>
                </a:extLst>
              </p:cNvPr>
              <p:cNvSpPr/>
              <p:nvPr/>
            </p:nvSpPr>
            <p:spPr>
              <a:xfrm>
                <a:off x="9641836" y="4456870"/>
                <a:ext cx="120065" cy="100869"/>
              </a:xfrm>
              <a:custGeom>
                <a:avLst/>
                <a:gdLst>
                  <a:gd name="connsiteX0" fmla="*/ 3015 w 120065"/>
                  <a:gd name="connsiteY0" fmla="*/ 1338 h 100869"/>
                  <a:gd name="connsiteX1" fmla="*/ 119422 w 120065"/>
                  <a:gd name="connsiteY1" fmla="*/ 98936 h 100869"/>
                  <a:gd name="connsiteX2" fmla="*/ 118890 w 120065"/>
                  <a:gd name="connsiteY2" fmla="*/ 100799 h 100869"/>
                  <a:gd name="connsiteX3" fmla="*/ 353 w 120065"/>
                  <a:gd name="connsiteY3" fmla="*/ 3202 h 100869"/>
                  <a:gd name="connsiteX4" fmla="*/ 3015 w 120065"/>
                  <a:gd name="connsiteY4" fmla="*/ 1338 h 10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65" h="100869">
                    <a:moveTo>
                      <a:pt x="3015" y="1338"/>
                    </a:moveTo>
                    <a:cubicBezTo>
                      <a:pt x="37884" y="54573"/>
                      <a:pt x="62372" y="72318"/>
                      <a:pt x="119422" y="98936"/>
                    </a:cubicBezTo>
                    <a:cubicBezTo>
                      <a:pt x="120576" y="99468"/>
                      <a:pt x="120044" y="101243"/>
                      <a:pt x="118890" y="100799"/>
                    </a:cubicBezTo>
                    <a:cubicBezTo>
                      <a:pt x="60598" y="80126"/>
                      <a:pt x="26705" y="62736"/>
                      <a:pt x="353" y="3202"/>
                    </a:cubicBezTo>
                    <a:cubicBezTo>
                      <a:pt x="-889" y="185"/>
                      <a:pt x="1418" y="-1235"/>
                      <a:pt x="3015" y="13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50F3F651-AD0D-4F55-A6BD-BC18B5D4D9FC}"/>
                  </a:ext>
                </a:extLst>
              </p:cNvPr>
              <p:cNvSpPr/>
              <p:nvPr/>
            </p:nvSpPr>
            <p:spPr>
              <a:xfrm>
                <a:off x="9596276" y="4505984"/>
                <a:ext cx="128406" cy="106069"/>
              </a:xfrm>
              <a:custGeom>
                <a:avLst/>
                <a:gdLst>
                  <a:gd name="connsiteX0" fmla="*/ 2882 w 128406"/>
                  <a:gd name="connsiteY0" fmla="*/ 1023 h 106069"/>
                  <a:gd name="connsiteX1" fmla="*/ 128073 w 128406"/>
                  <a:gd name="connsiteY1" fmla="*/ 104565 h 106069"/>
                  <a:gd name="connsiteX2" fmla="*/ 127363 w 128406"/>
                  <a:gd name="connsiteY2" fmla="*/ 105984 h 106069"/>
                  <a:gd name="connsiteX3" fmla="*/ 575 w 128406"/>
                  <a:gd name="connsiteY3" fmla="*/ 3507 h 106069"/>
                  <a:gd name="connsiteX4" fmla="*/ 2882 w 128406"/>
                  <a:gd name="connsiteY4" fmla="*/ 1023 h 10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06" h="106069">
                    <a:moveTo>
                      <a:pt x="2882" y="1023"/>
                    </a:moveTo>
                    <a:cubicBezTo>
                      <a:pt x="43873" y="53459"/>
                      <a:pt x="70313" y="72624"/>
                      <a:pt x="128073" y="104565"/>
                    </a:cubicBezTo>
                    <a:cubicBezTo>
                      <a:pt x="128872" y="105009"/>
                      <a:pt x="128073" y="106428"/>
                      <a:pt x="127363" y="105984"/>
                    </a:cubicBezTo>
                    <a:cubicBezTo>
                      <a:pt x="68006" y="79367"/>
                      <a:pt x="34646" y="61622"/>
                      <a:pt x="575" y="3507"/>
                    </a:cubicBezTo>
                    <a:cubicBezTo>
                      <a:pt x="-1022" y="845"/>
                      <a:pt x="1019" y="-1373"/>
                      <a:pt x="2882" y="10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707DC23E-3CF6-4B39-8CE4-453C48FD44E2}"/>
                  </a:ext>
                </a:extLst>
              </p:cNvPr>
              <p:cNvSpPr/>
              <p:nvPr/>
            </p:nvSpPr>
            <p:spPr>
              <a:xfrm>
                <a:off x="9556226" y="4567372"/>
                <a:ext cx="134765" cy="98022"/>
              </a:xfrm>
              <a:custGeom>
                <a:avLst/>
                <a:gdLst>
                  <a:gd name="connsiteX0" fmla="*/ 2651 w 134765"/>
                  <a:gd name="connsiteY0" fmla="*/ 1743 h 98022"/>
                  <a:gd name="connsiteX1" fmla="*/ 134142 w 134765"/>
                  <a:gd name="connsiteY1" fmla="*/ 95703 h 98022"/>
                  <a:gd name="connsiteX2" fmla="*/ 134603 w 134765"/>
                  <a:gd name="connsiteY2" fmla="*/ 97398 h 98022"/>
                  <a:gd name="connsiteX3" fmla="*/ 133343 w 134765"/>
                  <a:gd name="connsiteY3" fmla="*/ 98010 h 98022"/>
                  <a:gd name="connsiteX4" fmla="*/ 1321 w 134765"/>
                  <a:gd name="connsiteY4" fmla="*/ 3251 h 98022"/>
                  <a:gd name="connsiteX5" fmla="*/ 2651 w 134765"/>
                  <a:gd name="connsiteY5" fmla="*/ 1743 h 9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765" h="98022">
                    <a:moveTo>
                      <a:pt x="2651" y="1743"/>
                    </a:moveTo>
                    <a:cubicBezTo>
                      <a:pt x="45949" y="49743"/>
                      <a:pt x="73631" y="71925"/>
                      <a:pt x="134142" y="95703"/>
                    </a:cubicBezTo>
                    <a:cubicBezTo>
                      <a:pt x="134736" y="96040"/>
                      <a:pt x="134940" y="96803"/>
                      <a:pt x="134603" y="97398"/>
                    </a:cubicBezTo>
                    <a:cubicBezTo>
                      <a:pt x="134346" y="97841"/>
                      <a:pt x="133849" y="98081"/>
                      <a:pt x="133343" y="98010"/>
                    </a:cubicBezTo>
                    <a:cubicBezTo>
                      <a:pt x="69727" y="79644"/>
                      <a:pt x="34504" y="52228"/>
                      <a:pt x="1321" y="3251"/>
                    </a:cubicBezTo>
                    <a:cubicBezTo>
                      <a:pt x="-986" y="-120"/>
                      <a:pt x="-99" y="-1273"/>
                      <a:pt x="2651" y="17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12D8CF56-EC6A-4AF7-A75E-AEBE48A8B142}"/>
                  </a:ext>
                </a:extLst>
              </p:cNvPr>
              <p:cNvSpPr/>
              <p:nvPr/>
            </p:nvSpPr>
            <p:spPr>
              <a:xfrm>
                <a:off x="9616842" y="4329913"/>
                <a:ext cx="228223" cy="428828"/>
              </a:xfrm>
              <a:custGeom>
                <a:avLst/>
                <a:gdLst>
                  <a:gd name="connsiteX0" fmla="*/ 167751 w 228223"/>
                  <a:gd name="connsiteY0" fmla="*/ 422774 h 428828"/>
                  <a:gd name="connsiteX1" fmla="*/ 61 w 228223"/>
                  <a:gd name="connsiteY1" fmla="*/ 391277 h 428828"/>
                  <a:gd name="connsiteX2" fmla="*/ 37325 w 228223"/>
                  <a:gd name="connsiteY2" fmla="*/ 195549 h 428828"/>
                  <a:gd name="connsiteX3" fmla="*/ 48328 w 228223"/>
                  <a:gd name="connsiteY3" fmla="*/ 194840 h 428828"/>
                  <a:gd name="connsiteX4" fmla="*/ 50519 w 228223"/>
                  <a:gd name="connsiteY4" fmla="*/ 191184 h 428828"/>
                  <a:gd name="connsiteX5" fmla="*/ 49303 w 228223"/>
                  <a:gd name="connsiteY5" fmla="*/ 189427 h 428828"/>
                  <a:gd name="connsiteX6" fmla="*/ 39366 w 228223"/>
                  <a:gd name="connsiteY6" fmla="*/ 184193 h 428828"/>
                  <a:gd name="connsiteX7" fmla="*/ 41407 w 228223"/>
                  <a:gd name="connsiteY7" fmla="*/ 173723 h 428828"/>
                  <a:gd name="connsiteX8" fmla="*/ 52409 w 228223"/>
                  <a:gd name="connsiteY8" fmla="*/ 173014 h 428828"/>
                  <a:gd name="connsiteX9" fmla="*/ 54547 w 228223"/>
                  <a:gd name="connsiteY9" fmla="*/ 169181 h 428828"/>
                  <a:gd name="connsiteX10" fmla="*/ 53385 w 228223"/>
                  <a:gd name="connsiteY10" fmla="*/ 167512 h 428828"/>
                  <a:gd name="connsiteX11" fmla="*/ 43448 w 228223"/>
                  <a:gd name="connsiteY11" fmla="*/ 162366 h 428828"/>
                  <a:gd name="connsiteX12" fmla="*/ 45488 w 228223"/>
                  <a:gd name="connsiteY12" fmla="*/ 151897 h 428828"/>
                  <a:gd name="connsiteX13" fmla="*/ 56490 w 228223"/>
                  <a:gd name="connsiteY13" fmla="*/ 151187 h 428828"/>
                  <a:gd name="connsiteX14" fmla="*/ 58628 w 228223"/>
                  <a:gd name="connsiteY14" fmla="*/ 147354 h 428828"/>
                  <a:gd name="connsiteX15" fmla="*/ 57466 w 228223"/>
                  <a:gd name="connsiteY15" fmla="*/ 145686 h 428828"/>
                  <a:gd name="connsiteX16" fmla="*/ 47529 w 228223"/>
                  <a:gd name="connsiteY16" fmla="*/ 140540 h 428828"/>
                  <a:gd name="connsiteX17" fmla="*/ 49570 w 228223"/>
                  <a:gd name="connsiteY17" fmla="*/ 129893 h 428828"/>
                  <a:gd name="connsiteX18" fmla="*/ 60571 w 228223"/>
                  <a:gd name="connsiteY18" fmla="*/ 129361 h 428828"/>
                  <a:gd name="connsiteX19" fmla="*/ 62789 w 228223"/>
                  <a:gd name="connsiteY19" fmla="*/ 125572 h 428828"/>
                  <a:gd name="connsiteX20" fmla="*/ 61636 w 228223"/>
                  <a:gd name="connsiteY20" fmla="*/ 123860 h 428828"/>
                  <a:gd name="connsiteX21" fmla="*/ 51699 w 228223"/>
                  <a:gd name="connsiteY21" fmla="*/ 118625 h 428828"/>
                  <a:gd name="connsiteX22" fmla="*/ 60039 w 228223"/>
                  <a:gd name="connsiteY22" fmla="*/ 74263 h 428828"/>
                  <a:gd name="connsiteX23" fmla="*/ 133237 w 228223"/>
                  <a:gd name="connsiteY23" fmla="*/ 12776 h 428828"/>
                  <a:gd name="connsiteX24" fmla="*/ 134479 w 228223"/>
                  <a:gd name="connsiteY24" fmla="*/ 11978 h 428828"/>
                  <a:gd name="connsiteX25" fmla="*/ 134479 w 228223"/>
                  <a:gd name="connsiteY25" fmla="*/ 11978 h 428828"/>
                  <a:gd name="connsiteX26" fmla="*/ 136786 w 228223"/>
                  <a:gd name="connsiteY26" fmla="*/ 0 h 428828"/>
                  <a:gd name="connsiteX27" fmla="*/ 183455 w 228223"/>
                  <a:gd name="connsiteY27" fmla="*/ 8872 h 428828"/>
                  <a:gd name="connsiteX28" fmla="*/ 181237 w 228223"/>
                  <a:gd name="connsiteY28" fmla="*/ 20939 h 428828"/>
                  <a:gd name="connsiteX29" fmla="*/ 228084 w 228223"/>
                  <a:gd name="connsiteY29" fmla="*/ 105937 h 428828"/>
                  <a:gd name="connsiteX30" fmla="*/ 219744 w 228223"/>
                  <a:gd name="connsiteY30" fmla="*/ 150300 h 428828"/>
                  <a:gd name="connsiteX31" fmla="*/ 208653 w 228223"/>
                  <a:gd name="connsiteY31" fmla="*/ 151631 h 428828"/>
                  <a:gd name="connsiteX32" fmla="*/ 207234 w 228223"/>
                  <a:gd name="connsiteY32" fmla="*/ 152429 h 428828"/>
                  <a:gd name="connsiteX33" fmla="*/ 206790 w 228223"/>
                  <a:gd name="connsiteY33" fmla="*/ 156333 h 428828"/>
                  <a:gd name="connsiteX34" fmla="*/ 207589 w 228223"/>
                  <a:gd name="connsiteY34" fmla="*/ 157132 h 428828"/>
                  <a:gd name="connsiteX35" fmla="*/ 217615 w 228223"/>
                  <a:gd name="connsiteY35" fmla="*/ 161568 h 428828"/>
                  <a:gd name="connsiteX36" fmla="*/ 215663 w 228223"/>
                  <a:gd name="connsiteY36" fmla="*/ 172304 h 428828"/>
                  <a:gd name="connsiteX37" fmla="*/ 204927 w 228223"/>
                  <a:gd name="connsiteY37" fmla="*/ 173368 h 428828"/>
                  <a:gd name="connsiteX38" fmla="*/ 204927 w 228223"/>
                  <a:gd name="connsiteY38" fmla="*/ 173368 h 428828"/>
                  <a:gd name="connsiteX39" fmla="*/ 202789 w 228223"/>
                  <a:gd name="connsiteY39" fmla="*/ 177201 h 428828"/>
                  <a:gd name="connsiteX40" fmla="*/ 203951 w 228223"/>
                  <a:gd name="connsiteY40" fmla="*/ 178869 h 428828"/>
                  <a:gd name="connsiteX41" fmla="*/ 204661 w 228223"/>
                  <a:gd name="connsiteY41" fmla="*/ 179313 h 428828"/>
                  <a:gd name="connsiteX42" fmla="*/ 213977 w 228223"/>
                  <a:gd name="connsiteY42" fmla="*/ 183483 h 428828"/>
                  <a:gd name="connsiteX43" fmla="*/ 212025 w 228223"/>
                  <a:gd name="connsiteY43" fmla="*/ 194041 h 428828"/>
                  <a:gd name="connsiteX44" fmla="*/ 203152 w 228223"/>
                  <a:gd name="connsiteY44" fmla="*/ 194751 h 428828"/>
                  <a:gd name="connsiteX45" fmla="*/ 201023 w 228223"/>
                  <a:gd name="connsiteY45" fmla="*/ 194751 h 428828"/>
                  <a:gd name="connsiteX46" fmla="*/ 198885 w 228223"/>
                  <a:gd name="connsiteY46" fmla="*/ 198584 h 428828"/>
                  <a:gd name="connsiteX47" fmla="*/ 200047 w 228223"/>
                  <a:gd name="connsiteY47" fmla="*/ 200252 h 428828"/>
                  <a:gd name="connsiteX48" fmla="*/ 202354 w 228223"/>
                  <a:gd name="connsiteY48" fmla="*/ 201671 h 428828"/>
                  <a:gd name="connsiteX49" fmla="*/ 210073 w 228223"/>
                  <a:gd name="connsiteY49" fmla="*/ 204866 h 428828"/>
                  <a:gd name="connsiteX50" fmla="*/ 208032 w 228223"/>
                  <a:gd name="connsiteY50" fmla="*/ 215424 h 428828"/>
                  <a:gd name="connsiteX51" fmla="*/ 200668 w 228223"/>
                  <a:gd name="connsiteY51" fmla="*/ 215424 h 428828"/>
                  <a:gd name="connsiteX52" fmla="*/ 196942 w 228223"/>
                  <a:gd name="connsiteY52" fmla="*/ 216222 h 428828"/>
                  <a:gd name="connsiteX53" fmla="*/ 194750 w 228223"/>
                  <a:gd name="connsiteY53" fmla="*/ 219878 h 428828"/>
                  <a:gd name="connsiteX54" fmla="*/ 195966 w 228223"/>
                  <a:gd name="connsiteY54" fmla="*/ 221635 h 428828"/>
                  <a:gd name="connsiteX55" fmla="*/ 199603 w 228223"/>
                  <a:gd name="connsiteY55" fmla="*/ 223764 h 428828"/>
                  <a:gd name="connsiteX56" fmla="*/ 205992 w 228223"/>
                  <a:gd name="connsiteY56" fmla="*/ 226248 h 428828"/>
                  <a:gd name="connsiteX57" fmla="*/ 186916 w 228223"/>
                  <a:gd name="connsiteY57" fmla="*/ 327838 h 428828"/>
                  <a:gd name="connsiteX58" fmla="*/ 186916 w 228223"/>
                  <a:gd name="connsiteY58" fmla="*/ 327838 h 42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28223" h="428828">
                    <a:moveTo>
                      <a:pt x="167751" y="422774"/>
                    </a:moveTo>
                    <a:cubicBezTo>
                      <a:pt x="164113" y="442116"/>
                      <a:pt x="-3665" y="410619"/>
                      <a:pt x="61" y="391277"/>
                    </a:cubicBezTo>
                    <a:lnTo>
                      <a:pt x="37325" y="195549"/>
                    </a:lnTo>
                    <a:cubicBezTo>
                      <a:pt x="41008" y="195922"/>
                      <a:pt x="44725" y="195683"/>
                      <a:pt x="48328" y="194840"/>
                    </a:cubicBezTo>
                    <a:cubicBezTo>
                      <a:pt x="49942" y="194432"/>
                      <a:pt x="50927" y="192799"/>
                      <a:pt x="50519" y="191184"/>
                    </a:cubicBezTo>
                    <a:cubicBezTo>
                      <a:pt x="50342" y="190466"/>
                      <a:pt x="49907" y="189844"/>
                      <a:pt x="49303" y="189427"/>
                    </a:cubicBezTo>
                    <a:cubicBezTo>
                      <a:pt x="46225" y="187272"/>
                      <a:pt x="42889" y="185506"/>
                      <a:pt x="39366" y="184193"/>
                    </a:cubicBezTo>
                    <a:lnTo>
                      <a:pt x="41407" y="173723"/>
                    </a:lnTo>
                    <a:cubicBezTo>
                      <a:pt x="45089" y="174096"/>
                      <a:pt x="48807" y="173856"/>
                      <a:pt x="52409" y="173014"/>
                    </a:cubicBezTo>
                    <a:cubicBezTo>
                      <a:pt x="54059" y="172543"/>
                      <a:pt x="55017" y="170831"/>
                      <a:pt x="54547" y="169181"/>
                    </a:cubicBezTo>
                    <a:cubicBezTo>
                      <a:pt x="54361" y="168506"/>
                      <a:pt x="53952" y="167921"/>
                      <a:pt x="53385" y="167512"/>
                    </a:cubicBezTo>
                    <a:cubicBezTo>
                      <a:pt x="50288" y="165410"/>
                      <a:pt x="46952" y="163680"/>
                      <a:pt x="43448" y="162366"/>
                    </a:cubicBezTo>
                    <a:lnTo>
                      <a:pt x="45488" y="151897"/>
                    </a:lnTo>
                    <a:cubicBezTo>
                      <a:pt x="49170" y="152270"/>
                      <a:pt x="52888" y="152030"/>
                      <a:pt x="56490" y="151187"/>
                    </a:cubicBezTo>
                    <a:cubicBezTo>
                      <a:pt x="58140" y="150717"/>
                      <a:pt x="59099" y="149004"/>
                      <a:pt x="58628" y="147354"/>
                    </a:cubicBezTo>
                    <a:cubicBezTo>
                      <a:pt x="58442" y="146680"/>
                      <a:pt x="58034" y="146094"/>
                      <a:pt x="57466" y="145686"/>
                    </a:cubicBezTo>
                    <a:cubicBezTo>
                      <a:pt x="54370" y="143583"/>
                      <a:pt x="51034" y="141853"/>
                      <a:pt x="47529" y="140540"/>
                    </a:cubicBezTo>
                    <a:lnTo>
                      <a:pt x="49570" y="129893"/>
                    </a:lnTo>
                    <a:cubicBezTo>
                      <a:pt x="53243" y="130275"/>
                      <a:pt x="56951" y="130088"/>
                      <a:pt x="60571" y="129361"/>
                    </a:cubicBezTo>
                    <a:cubicBezTo>
                      <a:pt x="62231" y="128926"/>
                      <a:pt x="63224" y="127231"/>
                      <a:pt x="62789" y="125572"/>
                    </a:cubicBezTo>
                    <a:cubicBezTo>
                      <a:pt x="62612" y="124889"/>
                      <a:pt x="62204" y="124286"/>
                      <a:pt x="61636" y="123860"/>
                    </a:cubicBezTo>
                    <a:cubicBezTo>
                      <a:pt x="58504" y="121793"/>
                      <a:pt x="55177" y="120036"/>
                      <a:pt x="51699" y="118625"/>
                    </a:cubicBezTo>
                    <a:lnTo>
                      <a:pt x="60039" y="74263"/>
                    </a:lnTo>
                    <a:cubicBezTo>
                      <a:pt x="62878" y="58736"/>
                      <a:pt x="123832" y="18898"/>
                      <a:pt x="133237" y="12776"/>
                    </a:cubicBezTo>
                    <a:lnTo>
                      <a:pt x="134479" y="11978"/>
                    </a:lnTo>
                    <a:lnTo>
                      <a:pt x="134479" y="11978"/>
                    </a:lnTo>
                    <a:lnTo>
                      <a:pt x="136786" y="0"/>
                    </a:lnTo>
                    <a:lnTo>
                      <a:pt x="183455" y="8872"/>
                    </a:lnTo>
                    <a:lnTo>
                      <a:pt x="181237" y="20939"/>
                    </a:lnTo>
                    <a:cubicBezTo>
                      <a:pt x="181237" y="20939"/>
                      <a:pt x="231189" y="89080"/>
                      <a:pt x="228084" y="105937"/>
                    </a:cubicBezTo>
                    <a:lnTo>
                      <a:pt x="219744" y="150300"/>
                    </a:lnTo>
                    <a:cubicBezTo>
                      <a:pt x="216018" y="150406"/>
                      <a:pt x="212300" y="150859"/>
                      <a:pt x="208653" y="151631"/>
                    </a:cubicBezTo>
                    <a:cubicBezTo>
                      <a:pt x="208103" y="151728"/>
                      <a:pt x="207606" y="152012"/>
                      <a:pt x="207234" y="152429"/>
                    </a:cubicBezTo>
                    <a:cubicBezTo>
                      <a:pt x="206204" y="153476"/>
                      <a:pt x="206027" y="155082"/>
                      <a:pt x="206790" y="156333"/>
                    </a:cubicBezTo>
                    <a:cubicBezTo>
                      <a:pt x="206985" y="156661"/>
                      <a:pt x="207260" y="156936"/>
                      <a:pt x="207589" y="157132"/>
                    </a:cubicBezTo>
                    <a:cubicBezTo>
                      <a:pt x="210676" y="159128"/>
                      <a:pt x="214057" y="160627"/>
                      <a:pt x="217615" y="161568"/>
                    </a:cubicBezTo>
                    <a:lnTo>
                      <a:pt x="215663" y="172304"/>
                    </a:lnTo>
                    <a:cubicBezTo>
                      <a:pt x="212051" y="172224"/>
                      <a:pt x="208449" y="172579"/>
                      <a:pt x="204927" y="173368"/>
                    </a:cubicBezTo>
                    <a:lnTo>
                      <a:pt x="204927" y="173368"/>
                    </a:lnTo>
                    <a:cubicBezTo>
                      <a:pt x="203277" y="173839"/>
                      <a:pt x="202318" y="175551"/>
                      <a:pt x="202789" y="177201"/>
                    </a:cubicBezTo>
                    <a:cubicBezTo>
                      <a:pt x="202975" y="177875"/>
                      <a:pt x="203383" y="178461"/>
                      <a:pt x="203951" y="178869"/>
                    </a:cubicBezTo>
                    <a:lnTo>
                      <a:pt x="204661" y="179313"/>
                    </a:lnTo>
                    <a:cubicBezTo>
                      <a:pt x="207518" y="181203"/>
                      <a:pt x="210667" y="182614"/>
                      <a:pt x="213977" y="183483"/>
                    </a:cubicBezTo>
                    <a:lnTo>
                      <a:pt x="212025" y="194041"/>
                    </a:lnTo>
                    <a:cubicBezTo>
                      <a:pt x="209053" y="193997"/>
                      <a:pt x="206080" y="194236"/>
                      <a:pt x="203152" y="194751"/>
                    </a:cubicBezTo>
                    <a:lnTo>
                      <a:pt x="201023" y="194751"/>
                    </a:lnTo>
                    <a:cubicBezTo>
                      <a:pt x="199373" y="195221"/>
                      <a:pt x="198414" y="196934"/>
                      <a:pt x="198885" y="198584"/>
                    </a:cubicBezTo>
                    <a:cubicBezTo>
                      <a:pt x="199071" y="199258"/>
                      <a:pt x="199479" y="199844"/>
                      <a:pt x="200047" y="200252"/>
                    </a:cubicBezTo>
                    <a:cubicBezTo>
                      <a:pt x="200774" y="200793"/>
                      <a:pt x="201546" y="201272"/>
                      <a:pt x="202354" y="201671"/>
                    </a:cubicBezTo>
                    <a:cubicBezTo>
                      <a:pt x="204776" y="203065"/>
                      <a:pt x="207376" y="204138"/>
                      <a:pt x="210073" y="204866"/>
                    </a:cubicBezTo>
                    <a:lnTo>
                      <a:pt x="208032" y="215424"/>
                    </a:lnTo>
                    <a:cubicBezTo>
                      <a:pt x="205584" y="215193"/>
                      <a:pt x="203117" y="215193"/>
                      <a:pt x="200668" y="215424"/>
                    </a:cubicBezTo>
                    <a:lnTo>
                      <a:pt x="196942" y="216222"/>
                    </a:lnTo>
                    <a:cubicBezTo>
                      <a:pt x="195327" y="216631"/>
                      <a:pt x="194342" y="218263"/>
                      <a:pt x="194750" y="219878"/>
                    </a:cubicBezTo>
                    <a:cubicBezTo>
                      <a:pt x="194928" y="220596"/>
                      <a:pt x="195362" y="221218"/>
                      <a:pt x="195966" y="221635"/>
                    </a:cubicBezTo>
                    <a:cubicBezTo>
                      <a:pt x="197119" y="222433"/>
                      <a:pt x="198344" y="223143"/>
                      <a:pt x="199603" y="223764"/>
                    </a:cubicBezTo>
                    <a:cubicBezTo>
                      <a:pt x="201644" y="224802"/>
                      <a:pt x="203782" y="225636"/>
                      <a:pt x="205992" y="226248"/>
                    </a:cubicBezTo>
                    <a:lnTo>
                      <a:pt x="186916" y="327838"/>
                    </a:lnTo>
                    <a:lnTo>
                      <a:pt x="186916" y="327838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1AD8D092-255E-414D-86D7-02B532D14BBB}"/>
                  </a:ext>
                </a:extLst>
              </p:cNvPr>
              <p:cNvSpPr/>
              <p:nvPr/>
            </p:nvSpPr>
            <p:spPr>
              <a:xfrm rot="637199">
                <a:off x="9743442" y="4304354"/>
                <a:ext cx="71955" cy="30166"/>
              </a:xfrm>
              <a:custGeom>
                <a:avLst/>
                <a:gdLst>
                  <a:gd name="connsiteX0" fmla="*/ 67431 w 71955"/>
                  <a:gd name="connsiteY0" fmla="*/ 0 h 30166"/>
                  <a:gd name="connsiteX1" fmla="*/ 71956 w 71955"/>
                  <a:gd name="connsiteY1" fmla="*/ 0 h 30166"/>
                  <a:gd name="connsiteX2" fmla="*/ 71956 w 71955"/>
                  <a:gd name="connsiteY2" fmla="*/ 30166 h 30166"/>
                  <a:gd name="connsiteX3" fmla="*/ 67431 w 71955"/>
                  <a:gd name="connsiteY3" fmla="*/ 30166 h 30166"/>
                  <a:gd name="connsiteX4" fmla="*/ 4525 w 71955"/>
                  <a:gd name="connsiteY4" fmla="*/ 30166 h 30166"/>
                  <a:gd name="connsiteX5" fmla="*/ 0 w 71955"/>
                  <a:gd name="connsiteY5" fmla="*/ 30166 h 30166"/>
                  <a:gd name="connsiteX6" fmla="*/ 0 w 71955"/>
                  <a:gd name="connsiteY6" fmla="*/ 0 h 30166"/>
                  <a:gd name="connsiteX7" fmla="*/ 4525 w 71955"/>
                  <a:gd name="connsiteY7" fmla="*/ 0 h 3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55" h="30166">
                    <a:moveTo>
                      <a:pt x="67431" y="0"/>
                    </a:moveTo>
                    <a:cubicBezTo>
                      <a:pt x="69930" y="0"/>
                      <a:pt x="71956" y="0"/>
                      <a:pt x="71956" y="0"/>
                    </a:cubicBezTo>
                    <a:lnTo>
                      <a:pt x="71956" y="30166"/>
                    </a:lnTo>
                    <a:cubicBezTo>
                      <a:pt x="71956" y="30166"/>
                      <a:pt x="69930" y="30166"/>
                      <a:pt x="67431" y="30166"/>
                    </a:cubicBezTo>
                    <a:lnTo>
                      <a:pt x="4525" y="30166"/>
                    </a:lnTo>
                    <a:cubicBezTo>
                      <a:pt x="2026" y="30166"/>
                      <a:pt x="0" y="30166"/>
                      <a:pt x="0" y="30166"/>
                    </a:cubicBezTo>
                    <a:lnTo>
                      <a:pt x="0" y="0"/>
                    </a:lnTo>
                    <a:cubicBezTo>
                      <a:pt x="0" y="0"/>
                      <a:pt x="2026" y="0"/>
                      <a:pt x="4525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04A04CE2-C634-4ADD-A6FE-0DC0C43BDBC3}"/>
                  </a:ext>
                </a:extLst>
              </p:cNvPr>
              <p:cNvSpPr/>
              <p:nvPr/>
            </p:nvSpPr>
            <p:spPr>
              <a:xfrm>
                <a:off x="9704867" y="4462548"/>
                <a:ext cx="264890" cy="198087"/>
              </a:xfrm>
              <a:custGeom>
                <a:avLst/>
                <a:gdLst>
                  <a:gd name="connsiteX0" fmla="*/ 258684 w 264890"/>
                  <a:gd name="connsiteY0" fmla="*/ 118722 h 198087"/>
                  <a:gd name="connsiteX1" fmla="*/ 175372 w 264890"/>
                  <a:gd name="connsiteY1" fmla="*/ 186 h 198087"/>
                  <a:gd name="connsiteX2" fmla="*/ 229 w 264890"/>
                  <a:gd name="connsiteY2" fmla="*/ 67705 h 198087"/>
                  <a:gd name="connsiteX3" fmla="*/ 139172 w 264890"/>
                  <a:gd name="connsiteY3" fmla="*/ 93701 h 198087"/>
                  <a:gd name="connsiteX4" fmla="*/ 223017 w 264890"/>
                  <a:gd name="connsiteY4" fmla="*/ 197421 h 198087"/>
                  <a:gd name="connsiteX5" fmla="*/ 258684 w 264890"/>
                  <a:gd name="connsiteY5" fmla="*/ 118722 h 198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890" h="198087">
                    <a:moveTo>
                      <a:pt x="258684" y="118722"/>
                    </a:moveTo>
                    <a:cubicBezTo>
                      <a:pt x="258684" y="118722"/>
                      <a:pt x="212902" y="3379"/>
                      <a:pt x="175372" y="186"/>
                    </a:cubicBezTo>
                    <a:cubicBezTo>
                      <a:pt x="137841" y="-3009"/>
                      <a:pt x="-6515" y="35675"/>
                      <a:pt x="229" y="67705"/>
                    </a:cubicBezTo>
                    <a:cubicBezTo>
                      <a:pt x="9101" y="108607"/>
                      <a:pt x="96584" y="102396"/>
                      <a:pt x="139172" y="93701"/>
                    </a:cubicBezTo>
                    <a:cubicBezTo>
                      <a:pt x="139172" y="93701"/>
                      <a:pt x="159135" y="188282"/>
                      <a:pt x="223017" y="197421"/>
                    </a:cubicBezTo>
                    <a:cubicBezTo>
                      <a:pt x="286899" y="206559"/>
                      <a:pt x="258684" y="118722"/>
                      <a:pt x="258684" y="118722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709029B3-359C-439B-82A2-A2A2B9DB044A}"/>
                  </a:ext>
                </a:extLst>
              </p:cNvPr>
              <p:cNvSpPr/>
              <p:nvPr/>
            </p:nvSpPr>
            <p:spPr>
              <a:xfrm>
                <a:off x="9710717" y="4540398"/>
                <a:ext cx="203557" cy="117087"/>
              </a:xfrm>
              <a:custGeom>
                <a:avLst/>
                <a:gdLst>
                  <a:gd name="connsiteX0" fmla="*/ 412 w 203557"/>
                  <a:gd name="connsiteY0" fmla="*/ 58 h 117087"/>
                  <a:gd name="connsiteX1" fmla="*/ 132257 w 203557"/>
                  <a:gd name="connsiteY1" fmla="*/ 11327 h 117087"/>
                  <a:gd name="connsiteX2" fmla="*/ 136783 w 203557"/>
                  <a:gd name="connsiteY2" fmla="*/ 14494 h 117087"/>
                  <a:gd name="connsiteX3" fmla="*/ 136783 w 203557"/>
                  <a:gd name="connsiteY3" fmla="*/ 15851 h 117087"/>
                  <a:gd name="connsiteX4" fmla="*/ 202617 w 203557"/>
                  <a:gd name="connsiteY4" fmla="*/ 115135 h 117087"/>
                  <a:gd name="connsiteX5" fmla="*/ 203557 w 203557"/>
                  <a:gd name="connsiteY5" fmla="*/ 116146 h 117087"/>
                  <a:gd name="connsiteX6" fmla="*/ 202537 w 203557"/>
                  <a:gd name="connsiteY6" fmla="*/ 117087 h 117087"/>
                  <a:gd name="connsiteX7" fmla="*/ 202173 w 203557"/>
                  <a:gd name="connsiteY7" fmla="*/ 116998 h 117087"/>
                  <a:gd name="connsiteX8" fmla="*/ 129330 w 203557"/>
                  <a:gd name="connsiteY8" fmla="*/ 21175 h 117087"/>
                  <a:gd name="connsiteX9" fmla="*/ 57 w 203557"/>
                  <a:gd name="connsiteY9" fmla="*/ 325 h 117087"/>
                  <a:gd name="connsiteX10" fmla="*/ 412 w 203557"/>
                  <a:gd name="connsiteY10" fmla="*/ 58 h 11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557" h="117087">
                    <a:moveTo>
                      <a:pt x="412" y="58"/>
                    </a:moveTo>
                    <a:cubicBezTo>
                      <a:pt x="35192" y="31645"/>
                      <a:pt x="90379" y="16650"/>
                      <a:pt x="132257" y="11327"/>
                    </a:cubicBezTo>
                    <a:cubicBezTo>
                      <a:pt x="134378" y="10954"/>
                      <a:pt x="136410" y="12365"/>
                      <a:pt x="136783" y="14494"/>
                    </a:cubicBezTo>
                    <a:cubicBezTo>
                      <a:pt x="136862" y="14938"/>
                      <a:pt x="136862" y="15399"/>
                      <a:pt x="136783" y="15851"/>
                    </a:cubicBezTo>
                    <a:cubicBezTo>
                      <a:pt x="147696" y="54979"/>
                      <a:pt x="162158" y="101027"/>
                      <a:pt x="202617" y="115135"/>
                    </a:cubicBezTo>
                    <a:cubicBezTo>
                      <a:pt x="203158" y="115153"/>
                      <a:pt x="203575" y="115614"/>
                      <a:pt x="203557" y="116146"/>
                    </a:cubicBezTo>
                    <a:cubicBezTo>
                      <a:pt x="203530" y="116688"/>
                      <a:pt x="203078" y="117104"/>
                      <a:pt x="202537" y="117087"/>
                    </a:cubicBezTo>
                    <a:cubicBezTo>
                      <a:pt x="202412" y="117078"/>
                      <a:pt x="202288" y="117051"/>
                      <a:pt x="202173" y="116998"/>
                    </a:cubicBezTo>
                    <a:cubicBezTo>
                      <a:pt x="156657" y="108125"/>
                      <a:pt x="136960" y="61545"/>
                      <a:pt x="129330" y="21175"/>
                    </a:cubicBezTo>
                    <a:cubicBezTo>
                      <a:pt x="86387" y="27297"/>
                      <a:pt x="30401" y="39896"/>
                      <a:pt x="57" y="325"/>
                    </a:cubicBezTo>
                    <a:cubicBezTo>
                      <a:pt x="-120" y="147"/>
                      <a:pt x="146" y="-119"/>
                      <a:pt x="412" y="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A4197717-A87E-420B-9B1D-7E077E6A0943}"/>
                  </a:ext>
                </a:extLst>
              </p:cNvPr>
              <p:cNvSpPr/>
              <p:nvPr/>
            </p:nvSpPr>
            <p:spPr>
              <a:xfrm>
                <a:off x="10388898" y="4568129"/>
                <a:ext cx="304314" cy="262192"/>
              </a:xfrm>
              <a:custGeom>
                <a:avLst/>
                <a:gdLst>
                  <a:gd name="connsiteX0" fmla="*/ 0 w 304314"/>
                  <a:gd name="connsiteY0" fmla="*/ 61851 h 262192"/>
                  <a:gd name="connsiteX1" fmla="*/ 27239 w 304314"/>
                  <a:gd name="connsiteY1" fmla="*/ 262192 h 262192"/>
                  <a:gd name="connsiteX2" fmla="*/ 255972 w 304314"/>
                  <a:gd name="connsiteY2" fmla="*/ 104705 h 262192"/>
                  <a:gd name="connsiteX3" fmla="*/ 215247 w 304314"/>
                  <a:gd name="connsiteY3" fmla="*/ 2494 h 262192"/>
                  <a:gd name="connsiteX4" fmla="*/ 0 w 304314"/>
                  <a:gd name="connsiteY4" fmla="*/ 61851 h 26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314" h="262192">
                    <a:moveTo>
                      <a:pt x="0" y="61851"/>
                    </a:moveTo>
                    <a:lnTo>
                      <a:pt x="27239" y="262192"/>
                    </a:lnTo>
                    <a:cubicBezTo>
                      <a:pt x="27239" y="262192"/>
                      <a:pt x="176030" y="172403"/>
                      <a:pt x="255972" y="104705"/>
                    </a:cubicBezTo>
                    <a:cubicBezTo>
                      <a:pt x="335912" y="37008"/>
                      <a:pt x="312844" y="-11790"/>
                      <a:pt x="215247" y="2494"/>
                    </a:cubicBezTo>
                    <a:cubicBezTo>
                      <a:pt x="117649" y="16779"/>
                      <a:pt x="0" y="61851"/>
                      <a:pt x="0" y="61851"/>
                    </a:cubicBez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80462BCB-996C-4DD3-A2F1-3E4D9CA2EABE}"/>
                  </a:ext>
                </a:extLst>
              </p:cNvPr>
              <p:cNvSpPr/>
              <p:nvPr/>
            </p:nvSpPr>
            <p:spPr>
              <a:xfrm>
                <a:off x="10430859" y="4629891"/>
                <a:ext cx="27510" cy="160993"/>
              </a:xfrm>
              <a:custGeom>
                <a:avLst/>
                <a:gdLst>
                  <a:gd name="connsiteX0" fmla="*/ 982 w 27510"/>
                  <a:gd name="connsiteY0" fmla="*/ 532 h 160993"/>
                  <a:gd name="connsiteX1" fmla="*/ 4886 w 27510"/>
                  <a:gd name="connsiteY1" fmla="*/ 20850 h 160993"/>
                  <a:gd name="connsiteX2" fmla="*/ 8435 w 27510"/>
                  <a:gd name="connsiteY2" fmla="*/ 41257 h 160993"/>
                  <a:gd name="connsiteX3" fmla="*/ 14912 w 27510"/>
                  <a:gd name="connsiteY3" fmla="*/ 80739 h 160993"/>
                  <a:gd name="connsiteX4" fmla="*/ 27511 w 27510"/>
                  <a:gd name="connsiteY4" fmla="*/ 160592 h 160993"/>
                  <a:gd name="connsiteX5" fmla="*/ 26801 w 27510"/>
                  <a:gd name="connsiteY5" fmla="*/ 160592 h 160993"/>
                  <a:gd name="connsiteX6" fmla="*/ 10120 w 27510"/>
                  <a:gd name="connsiteY6" fmla="*/ 81716 h 160993"/>
                  <a:gd name="connsiteX7" fmla="*/ 3998 w 27510"/>
                  <a:gd name="connsiteY7" fmla="*/ 41434 h 160993"/>
                  <a:gd name="connsiteX8" fmla="*/ 1603 w 27510"/>
                  <a:gd name="connsiteY8" fmla="*/ 20850 h 160993"/>
                  <a:gd name="connsiteX9" fmla="*/ 6 w 27510"/>
                  <a:gd name="connsiteY9" fmla="*/ 0 h 160993"/>
                  <a:gd name="connsiteX10" fmla="*/ 982 w 27510"/>
                  <a:gd name="connsiteY10" fmla="*/ 532 h 16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" h="160993">
                    <a:moveTo>
                      <a:pt x="982" y="532"/>
                    </a:moveTo>
                    <a:cubicBezTo>
                      <a:pt x="1780" y="7364"/>
                      <a:pt x="3644" y="14107"/>
                      <a:pt x="4886" y="20850"/>
                    </a:cubicBezTo>
                    <a:cubicBezTo>
                      <a:pt x="6128" y="27593"/>
                      <a:pt x="7281" y="34425"/>
                      <a:pt x="8435" y="41257"/>
                    </a:cubicBezTo>
                    <a:cubicBezTo>
                      <a:pt x="10564" y="54388"/>
                      <a:pt x="12694" y="67874"/>
                      <a:pt x="14912" y="80739"/>
                    </a:cubicBezTo>
                    <a:cubicBezTo>
                      <a:pt x="19348" y="107357"/>
                      <a:pt x="24494" y="133974"/>
                      <a:pt x="27511" y="160592"/>
                    </a:cubicBezTo>
                    <a:cubicBezTo>
                      <a:pt x="27511" y="161036"/>
                      <a:pt x="26890" y="161213"/>
                      <a:pt x="26801" y="160592"/>
                    </a:cubicBezTo>
                    <a:cubicBezTo>
                      <a:pt x="19570" y="134684"/>
                      <a:pt x="13998" y="108333"/>
                      <a:pt x="10120" y="81716"/>
                    </a:cubicBezTo>
                    <a:cubicBezTo>
                      <a:pt x="7902" y="68318"/>
                      <a:pt x="5862" y="55098"/>
                      <a:pt x="3998" y="41434"/>
                    </a:cubicBezTo>
                    <a:cubicBezTo>
                      <a:pt x="3111" y="34603"/>
                      <a:pt x="2224" y="27771"/>
                      <a:pt x="1603" y="20850"/>
                    </a:cubicBezTo>
                    <a:cubicBezTo>
                      <a:pt x="982" y="13930"/>
                      <a:pt x="982" y="6832"/>
                      <a:pt x="6" y="0"/>
                    </a:cubicBezTo>
                    <a:cubicBezTo>
                      <a:pt x="-83" y="89"/>
                      <a:pt x="893" y="-89"/>
                      <a:pt x="982" y="5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6C19DA9-DB0C-4870-A431-6E8A1CE7233C}"/>
                  </a:ext>
                </a:extLst>
              </p:cNvPr>
              <p:cNvSpPr/>
              <p:nvPr/>
            </p:nvSpPr>
            <p:spPr>
              <a:xfrm>
                <a:off x="10411080" y="4566152"/>
                <a:ext cx="504756" cy="624459"/>
              </a:xfrm>
              <a:custGeom>
                <a:avLst/>
                <a:gdLst>
                  <a:gd name="connsiteX0" fmla="*/ 504756 w 504756"/>
                  <a:gd name="connsiteY0" fmla="*/ 624303 h 624459"/>
                  <a:gd name="connsiteX1" fmla="*/ 0 w 504756"/>
                  <a:gd name="connsiteY1" fmla="*/ 488731 h 624459"/>
                  <a:gd name="connsiteX2" fmla="*/ 57582 w 504756"/>
                  <a:gd name="connsiteY2" fmla="*/ 319444 h 624459"/>
                  <a:gd name="connsiteX3" fmla="*/ 42322 w 504756"/>
                  <a:gd name="connsiteY3" fmla="*/ 212974 h 624459"/>
                  <a:gd name="connsiteX4" fmla="*/ 199631 w 504756"/>
                  <a:gd name="connsiteY4" fmla="*/ 21240 h 624459"/>
                  <a:gd name="connsiteX5" fmla="*/ 312667 w 504756"/>
                  <a:gd name="connsiteY5" fmla="*/ 12367 h 624459"/>
                  <a:gd name="connsiteX6" fmla="*/ 504756 w 504756"/>
                  <a:gd name="connsiteY6" fmla="*/ 624303 h 6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756" h="624459">
                    <a:moveTo>
                      <a:pt x="504756" y="624303"/>
                    </a:moveTo>
                    <a:cubicBezTo>
                      <a:pt x="487632" y="629804"/>
                      <a:pt x="0" y="488731"/>
                      <a:pt x="0" y="488731"/>
                    </a:cubicBezTo>
                    <a:lnTo>
                      <a:pt x="57582" y="319444"/>
                    </a:lnTo>
                    <a:cubicBezTo>
                      <a:pt x="57582" y="319444"/>
                      <a:pt x="29191" y="265056"/>
                      <a:pt x="42322" y="212974"/>
                    </a:cubicBezTo>
                    <a:cubicBezTo>
                      <a:pt x="60067" y="143059"/>
                      <a:pt x="189516" y="27983"/>
                      <a:pt x="199631" y="21240"/>
                    </a:cubicBezTo>
                    <a:cubicBezTo>
                      <a:pt x="240533" y="-5378"/>
                      <a:pt x="278774" y="-5378"/>
                      <a:pt x="312667" y="12367"/>
                    </a:cubicBezTo>
                    <a:cubicBezTo>
                      <a:pt x="453651" y="87162"/>
                      <a:pt x="504756" y="624303"/>
                      <a:pt x="504756" y="624303"/>
                    </a:cubicBezTo>
                    <a:close/>
                  </a:path>
                </a:pathLst>
              </a:custGeom>
              <a:solidFill>
                <a:srgbClr val="C7C7C7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3B59B841-6343-46EB-92FD-DB06444A142E}"/>
                  </a:ext>
                </a:extLst>
              </p:cNvPr>
              <p:cNvSpPr/>
              <p:nvPr/>
            </p:nvSpPr>
            <p:spPr>
              <a:xfrm>
                <a:off x="10446345" y="4647781"/>
                <a:ext cx="99069" cy="243916"/>
              </a:xfrm>
              <a:custGeom>
                <a:avLst/>
                <a:gdLst>
                  <a:gd name="connsiteX0" fmla="*/ 97468 w 99069"/>
                  <a:gd name="connsiteY0" fmla="*/ 210 h 243916"/>
                  <a:gd name="connsiteX1" fmla="*/ 58517 w 99069"/>
                  <a:gd name="connsiteY1" fmla="*/ 43064 h 243916"/>
                  <a:gd name="connsiteX2" fmla="*/ 76972 w 99069"/>
                  <a:gd name="connsiteY2" fmla="*/ 11212 h 243916"/>
                  <a:gd name="connsiteX3" fmla="*/ 76972 w 99069"/>
                  <a:gd name="connsiteY3" fmla="*/ 11212 h 243916"/>
                  <a:gd name="connsiteX4" fmla="*/ 52218 w 99069"/>
                  <a:gd name="connsiteY4" fmla="*/ 50517 h 243916"/>
                  <a:gd name="connsiteX5" fmla="*/ 25600 w 99069"/>
                  <a:gd name="connsiteY5" fmla="*/ 84853 h 243916"/>
                  <a:gd name="connsiteX6" fmla="*/ 3419 w 99069"/>
                  <a:gd name="connsiteY6" fmla="*/ 132055 h 243916"/>
                  <a:gd name="connsiteX7" fmla="*/ 2000 w 99069"/>
                  <a:gd name="connsiteY7" fmla="*/ 184314 h 243916"/>
                  <a:gd name="connsiteX8" fmla="*/ 18413 w 99069"/>
                  <a:gd name="connsiteY8" fmla="*/ 242606 h 243916"/>
                  <a:gd name="connsiteX9" fmla="*/ 22229 w 99069"/>
                  <a:gd name="connsiteY9" fmla="*/ 241098 h 243916"/>
                  <a:gd name="connsiteX10" fmla="*/ 9985 w 99069"/>
                  <a:gd name="connsiteY10" fmla="*/ 138621 h 243916"/>
                  <a:gd name="connsiteX11" fmla="*/ 59404 w 99069"/>
                  <a:gd name="connsiteY11" fmla="*/ 48565 h 243916"/>
                  <a:gd name="connsiteX12" fmla="*/ 99065 w 99069"/>
                  <a:gd name="connsiteY12" fmla="*/ 1186 h 243916"/>
                  <a:gd name="connsiteX13" fmla="*/ 97468 w 99069"/>
                  <a:gd name="connsiteY13" fmla="*/ 210 h 24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069" h="243916">
                    <a:moveTo>
                      <a:pt x="97468" y="210"/>
                    </a:moveTo>
                    <a:cubicBezTo>
                      <a:pt x="84957" y="14850"/>
                      <a:pt x="71471" y="28779"/>
                      <a:pt x="58517" y="43064"/>
                    </a:cubicBezTo>
                    <a:cubicBezTo>
                      <a:pt x="64551" y="32417"/>
                      <a:pt x="70584" y="21681"/>
                      <a:pt x="76972" y="11212"/>
                    </a:cubicBezTo>
                    <a:cubicBezTo>
                      <a:pt x="76972" y="11212"/>
                      <a:pt x="76972" y="10768"/>
                      <a:pt x="76972" y="11212"/>
                    </a:cubicBezTo>
                    <a:cubicBezTo>
                      <a:pt x="67426" y="23456"/>
                      <a:pt x="59138" y="36623"/>
                      <a:pt x="52218" y="50517"/>
                    </a:cubicBezTo>
                    <a:cubicBezTo>
                      <a:pt x="42591" y="61359"/>
                      <a:pt x="33701" y="72831"/>
                      <a:pt x="25600" y="84853"/>
                    </a:cubicBezTo>
                    <a:cubicBezTo>
                      <a:pt x="15601" y="99227"/>
                      <a:pt x="8104" y="115188"/>
                      <a:pt x="3419" y="132055"/>
                    </a:cubicBezTo>
                    <a:cubicBezTo>
                      <a:pt x="-600" y="149197"/>
                      <a:pt x="-1079" y="166977"/>
                      <a:pt x="2000" y="184314"/>
                    </a:cubicBezTo>
                    <a:cubicBezTo>
                      <a:pt x="5699" y="204197"/>
                      <a:pt x="11192" y="223708"/>
                      <a:pt x="18413" y="242606"/>
                    </a:cubicBezTo>
                    <a:cubicBezTo>
                      <a:pt x="19301" y="245179"/>
                      <a:pt x="22939" y="243582"/>
                      <a:pt x="22229" y="241098"/>
                    </a:cubicBezTo>
                    <a:cubicBezTo>
                      <a:pt x="13356" y="208004"/>
                      <a:pt x="2710" y="173135"/>
                      <a:pt x="9985" y="138621"/>
                    </a:cubicBezTo>
                    <a:cubicBezTo>
                      <a:pt x="17260" y="104107"/>
                      <a:pt x="38643" y="75626"/>
                      <a:pt x="59404" y="48565"/>
                    </a:cubicBezTo>
                    <a:cubicBezTo>
                      <a:pt x="71595" y="31938"/>
                      <a:pt x="84842" y="16109"/>
                      <a:pt x="99065" y="1186"/>
                    </a:cubicBezTo>
                    <a:cubicBezTo>
                      <a:pt x="99153" y="476"/>
                      <a:pt x="98089" y="-411"/>
                      <a:pt x="97468" y="2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8F3DBF9E-B76B-4F17-8545-8520A981F67C}"/>
                  </a:ext>
                </a:extLst>
              </p:cNvPr>
              <p:cNvSpPr/>
              <p:nvPr/>
            </p:nvSpPr>
            <p:spPr>
              <a:xfrm>
                <a:off x="10445505" y="4572398"/>
                <a:ext cx="456755" cy="601466"/>
              </a:xfrm>
              <a:custGeom>
                <a:avLst/>
                <a:gdLst>
                  <a:gd name="connsiteX0" fmla="*/ 265110 w 456755"/>
                  <a:gd name="connsiteY0" fmla="*/ 0 h 601466"/>
                  <a:gd name="connsiteX1" fmla="*/ 278508 w 456755"/>
                  <a:gd name="connsiteY1" fmla="*/ 6033 h 601466"/>
                  <a:gd name="connsiteX2" fmla="*/ 290841 w 456755"/>
                  <a:gd name="connsiteY2" fmla="*/ 13930 h 601466"/>
                  <a:gd name="connsiteX3" fmla="*/ 278330 w 456755"/>
                  <a:gd name="connsiteY3" fmla="*/ 21117 h 601466"/>
                  <a:gd name="connsiteX4" fmla="*/ 263602 w 456755"/>
                  <a:gd name="connsiteY4" fmla="*/ 6388 h 601466"/>
                  <a:gd name="connsiteX5" fmla="*/ 263602 w 456755"/>
                  <a:gd name="connsiteY5" fmla="*/ 6299 h 601466"/>
                  <a:gd name="connsiteX6" fmla="*/ 265110 w 456755"/>
                  <a:gd name="connsiteY6" fmla="*/ 0 h 601466"/>
                  <a:gd name="connsiteX7" fmla="*/ 160681 w 456755"/>
                  <a:gd name="connsiteY7" fmla="*/ 18455 h 601466"/>
                  <a:gd name="connsiteX8" fmla="*/ 169021 w 456755"/>
                  <a:gd name="connsiteY8" fmla="*/ 21117 h 601466"/>
                  <a:gd name="connsiteX9" fmla="*/ 183749 w 456755"/>
                  <a:gd name="connsiteY9" fmla="*/ 6388 h 601466"/>
                  <a:gd name="connsiteX10" fmla="*/ 183749 w 456755"/>
                  <a:gd name="connsiteY10" fmla="*/ 6299 h 601466"/>
                  <a:gd name="connsiteX11" fmla="*/ 183749 w 456755"/>
                  <a:gd name="connsiteY11" fmla="*/ 4347 h 601466"/>
                  <a:gd name="connsiteX12" fmla="*/ 166005 w 456755"/>
                  <a:gd name="connsiteY12" fmla="*/ 14640 h 601466"/>
                  <a:gd name="connsiteX13" fmla="*/ 160415 w 456755"/>
                  <a:gd name="connsiteY13" fmla="*/ 18455 h 601466"/>
                  <a:gd name="connsiteX14" fmla="*/ 372822 w 456755"/>
                  <a:gd name="connsiteY14" fmla="*/ 151542 h 601466"/>
                  <a:gd name="connsiteX15" fmla="*/ 379654 w 456755"/>
                  <a:gd name="connsiteY15" fmla="*/ 163964 h 601466"/>
                  <a:gd name="connsiteX16" fmla="*/ 373532 w 456755"/>
                  <a:gd name="connsiteY16" fmla="*/ 147283 h 601466"/>
                  <a:gd name="connsiteX17" fmla="*/ 372556 w 456755"/>
                  <a:gd name="connsiteY17" fmla="*/ 151631 h 601466"/>
                  <a:gd name="connsiteX18" fmla="*/ 263602 w 456755"/>
                  <a:gd name="connsiteY18" fmla="*/ 151542 h 601466"/>
                  <a:gd name="connsiteX19" fmla="*/ 278330 w 456755"/>
                  <a:gd name="connsiteY19" fmla="*/ 166270 h 601466"/>
                  <a:gd name="connsiteX20" fmla="*/ 293059 w 456755"/>
                  <a:gd name="connsiteY20" fmla="*/ 151542 h 601466"/>
                  <a:gd name="connsiteX21" fmla="*/ 278330 w 456755"/>
                  <a:gd name="connsiteY21" fmla="*/ 136814 h 601466"/>
                  <a:gd name="connsiteX22" fmla="*/ 263335 w 456755"/>
                  <a:gd name="connsiteY22" fmla="*/ 151276 h 601466"/>
                  <a:gd name="connsiteX23" fmla="*/ 263335 w 456755"/>
                  <a:gd name="connsiteY23" fmla="*/ 151631 h 601466"/>
                  <a:gd name="connsiteX24" fmla="*/ 154293 w 456755"/>
                  <a:gd name="connsiteY24" fmla="*/ 151542 h 601466"/>
                  <a:gd name="connsiteX25" fmla="*/ 169021 w 456755"/>
                  <a:gd name="connsiteY25" fmla="*/ 166270 h 601466"/>
                  <a:gd name="connsiteX26" fmla="*/ 183749 w 456755"/>
                  <a:gd name="connsiteY26" fmla="*/ 151542 h 601466"/>
                  <a:gd name="connsiteX27" fmla="*/ 169021 w 456755"/>
                  <a:gd name="connsiteY27" fmla="*/ 136814 h 601466"/>
                  <a:gd name="connsiteX28" fmla="*/ 154026 w 456755"/>
                  <a:gd name="connsiteY28" fmla="*/ 151453 h 601466"/>
                  <a:gd name="connsiteX29" fmla="*/ 154026 w 456755"/>
                  <a:gd name="connsiteY29" fmla="*/ 151631 h 601466"/>
                  <a:gd name="connsiteX30" fmla="*/ 45072 w 456755"/>
                  <a:gd name="connsiteY30" fmla="*/ 151542 h 601466"/>
                  <a:gd name="connsiteX31" fmla="*/ 59801 w 456755"/>
                  <a:gd name="connsiteY31" fmla="*/ 166270 h 601466"/>
                  <a:gd name="connsiteX32" fmla="*/ 74529 w 456755"/>
                  <a:gd name="connsiteY32" fmla="*/ 151542 h 601466"/>
                  <a:gd name="connsiteX33" fmla="*/ 59801 w 456755"/>
                  <a:gd name="connsiteY33" fmla="*/ 136814 h 601466"/>
                  <a:gd name="connsiteX34" fmla="*/ 44806 w 456755"/>
                  <a:gd name="connsiteY34" fmla="*/ 151276 h 601466"/>
                  <a:gd name="connsiteX35" fmla="*/ 44806 w 456755"/>
                  <a:gd name="connsiteY35" fmla="*/ 151631 h 601466"/>
                  <a:gd name="connsiteX36" fmla="*/ 318345 w 456755"/>
                  <a:gd name="connsiteY36" fmla="*/ 78344 h 601466"/>
                  <a:gd name="connsiteX37" fmla="*/ 332994 w 456755"/>
                  <a:gd name="connsiteY37" fmla="*/ 93152 h 601466"/>
                  <a:gd name="connsiteX38" fmla="*/ 346116 w 456755"/>
                  <a:gd name="connsiteY38" fmla="*/ 85264 h 601466"/>
                  <a:gd name="connsiteX39" fmla="*/ 333783 w 456755"/>
                  <a:gd name="connsiteY39" fmla="*/ 63704 h 601466"/>
                  <a:gd name="connsiteX40" fmla="*/ 333073 w 456755"/>
                  <a:gd name="connsiteY40" fmla="*/ 63704 h 601466"/>
                  <a:gd name="connsiteX41" fmla="*/ 318345 w 456755"/>
                  <a:gd name="connsiteY41" fmla="*/ 78344 h 601466"/>
                  <a:gd name="connsiteX42" fmla="*/ 209125 w 456755"/>
                  <a:gd name="connsiteY42" fmla="*/ 78344 h 601466"/>
                  <a:gd name="connsiteX43" fmla="*/ 223853 w 456755"/>
                  <a:gd name="connsiteY43" fmla="*/ 93072 h 601466"/>
                  <a:gd name="connsiteX44" fmla="*/ 238581 w 456755"/>
                  <a:gd name="connsiteY44" fmla="*/ 78344 h 601466"/>
                  <a:gd name="connsiteX45" fmla="*/ 223853 w 456755"/>
                  <a:gd name="connsiteY45" fmla="*/ 63616 h 601466"/>
                  <a:gd name="connsiteX46" fmla="*/ 208690 w 456755"/>
                  <a:gd name="connsiteY46" fmla="*/ 77892 h 601466"/>
                  <a:gd name="connsiteX47" fmla="*/ 208681 w 456755"/>
                  <a:gd name="connsiteY47" fmla="*/ 78344 h 601466"/>
                  <a:gd name="connsiteX48" fmla="*/ 99904 w 456755"/>
                  <a:gd name="connsiteY48" fmla="*/ 78344 h 601466"/>
                  <a:gd name="connsiteX49" fmla="*/ 114632 w 456755"/>
                  <a:gd name="connsiteY49" fmla="*/ 93072 h 601466"/>
                  <a:gd name="connsiteX50" fmla="*/ 129361 w 456755"/>
                  <a:gd name="connsiteY50" fmla="*/ 78344 h 601466"/>
                  <a:gd name="connsiteX51" fmla="*/ 114632 w 456755"/>
                  <a:gd name="connsiteY51" fmla="*/ 63616 h 601466"/>
                  <a:gd name="connsiteX52" fmla="*/ 111971 w 456755"/>
                  <a:gd name="connsiteY52" fmla="*/ 63616 h 601466"/>
                  <a:gd name="connsiteX53" fmla="*/ 100082 w 456755"/>
                  <a:gd name="connsiteY53" fmla="*/ 75771 h 601466"/>
                  <a:gd name="connsiteX54" fmla="*/ 99461 w 456755"/>
                  <a:gd name="connsiteY54" fmla="*/ 78344 h 601466"/>
                  <a:gd name="connsiteX55" fmla="*/ 372999 w 456755"/>
                  <a:gd name="connsiteY55" fmla="*/ 296962 h 601466"/>
                  <a:gd name="connsiteX56" fmla="*/ 387728 w 456755"/>
                  <a:gd name="connsiteY56" fmla="*/ 311691 h 601466"/>
                  <a:gd name="connsiteX57" fmla="*/ 402456 w 456755"/>
                  <a:gd name="connsiteY57" fmla="*/ 296962 h 601466"/>
                  <a:gd name="connsiteX58" fmla="*/ 387728 w 456755"/>
                  <a:gd name="connsiteY58" fmla="*/ 282234 h 601466"/>
                  <a:gd name="connsiteX59" fmla="*/ 372565 w 456755"/>
                  <a:gd name="connsiteY59" fmla="*/ 296510 h 601466"/>
                  <a:gd name="connsiteX60" fmla="*/ 372556 w 456755"/>
                  <a:gd name="connsiteY60" fmla="*/ 296962 h 601466"/>
                  <a:gd name="connsiteX61" fmla="*/ 263779 w 456755"/>
                  <a:gd name="connsiteY61" fmla="*/ 296962 h 601466"/>
                  <a:gd name="connsiteX62" fmla="*/ 278508 w 456755"/>
                  <a:gd name="connsiteY62" fmla="*/ 311691 h 601466"/>
                  <a:gd name="connsiteX63" fmla="*/ 293236 w 456755"/>
                  <a:gd name="connsiteY63" fmla="*/ 296962 h 601466"/>
                  <a:gd name="connsiteX64" fmla="*/ 278508 w 456755"/>
                  <a:gd name="connsiteY64" fmla="*/ 282234 h 601466"/>
                  <a:gd name="connsiteX65" fmla="*/ 263345 w 456755"/>
                  <a:gd name="connsiteY65" fmla="*/ 296510 h 601466"/>
                  <a:gd name="connsiteX66" fmla="*/ 263335 w 456755"/>
                  <a:gd name="connsiteY66" fmla="*/ 296962 h 601466"/>
                  <a:gd name="connsiteX67" fmla="*/ 154470 w 456755"/>
                  <a:gd name="connsiteY67" fmla="*/ 296962 h 601466"/>
                  <a:gd name="connsiteX68" fmla="*/ 169198 w 456755"/>
                  <a:gd name="connsiteY68" fmla="*/ 311691 h 601466"/>
                  <a:gd name="connsiteX69" fmla="*/ 183927 w 456755"/>
                  <a:gd name="connsiteY69" fmla="*/ 296962 h 601466"/>
                  <a:gd name="connsiteX70" fmla="*/ 169198 w 456755"/>
                  <a:gd name="connsiteY70" fmla="*/ 282234 h 601466"/>
                  <a:gd name="connsiteX71" fmla="*/ 154036 w 456755"/>
                  <a:gd name="connsiteY71" fmla="*/ 296510 h 601466"/>
                  <a:gd name="connsiteX72" fmla="*/ 154026 w 456755"/>
                  <a:gd name="connsiteY72" fmla="*/ 296962 h 601466"/>
                  <a:gd name="connsiteX73" fmla="*/ 45249 w 456755"/>
                  <a:gd name="connsiteY73" fmla="*/ 296962 h 601466"/>
                  <a:gd name="connsiteX74" fmla="*/ 59978 w 456755"/>
                  <a:gd name="connsiteY74" fmla="*/ 311691 h 601466"/>
                  <a:gd name="connsiteX75" fmla="*/ 74706 w 456755"/>
                  <a:gd name="connsiteY75" fmla="*/ 296962 h 601466"/>
                  <a:gd name="connsiteX76" fmla="*/ 59978 w 456755"/>
                  <a:gd name="connsiteY76" fmla="*/ 282234 h 601466"/>
                  <a:gd name="connsiteX77" fmla="*/ 44815 w 456755"/>
                  <a:gd name="connsiteY77" fmla="*/ 296510 h 601466"/>
                  <a:gd name="connsiteX78" fmla="*/ 44806 w 456755"/>
                  <a:gd name="connsiteY78" fmla="*/ 296962 h 601466"/>
                  <a:gd name="connsiteX79" fmla="*/ 318345 w 456755"/>
                  <a:gd name="connsiteY79" fmla="*/ 223675 h 601466"/>
                  <a:gd name="connsiteX80" fmla="*/ 333073 w 456755"/>
                  <a:gd name="connsiteY80" fmla="*/ 238404 h 601466"/>
                  <a:gd name="connsiteX81" fmla="*/ 347802 w 456755"/>
                  <a:gd name="connsiteY81" fmla="*/ 223675 h 601466"/>
                  <a:gd name="connsiteX82" fmla="*/ 333073 w 456755"/>
                  <a:gd name="connsiteY82" fmla="*/ 208947 h 601466"/>
                  <a:gd name="connsiteX83" fmla="*/ 318345 w 456755"/>
                  <a:gd name="connsiteY83" fmla="*/ 223675 h 601466"/>
                  <a:gd name="connsiteX84" fmla="*/ 209125 w 456755"/>
                  <a:gd name="connsiteY84" fmla="*/ 223675 h 601466"/>
                  <a:gd name="connsiteX85" fmla="*/ 223853 w 456755"/>
                  <a:gd name="connsiteY85" fmla="*/ 238404 h 601466"/>
                  <a:gd name="connsiteX86" fmla="*/ 238581 w 456755"/>
                  <a:gd name="connsiteY86" fmla="*/ 223675 h 601466"/>
                  <a:gd name="connsiteX87" fmla="*/ 223853 w 456755"/>
                  <a:gd name="connsiteY87" fmla="*/ 208947 h 601466"/>
                  <a:gd name="connsiteX88" fmla="*/ 208690 w 456755"/>
                  <a:gd name="connsiteY88" fmla="*/ 223223 h 601466"/>
                  <a:gd name="connsiteX89" fmla="*/ 208681 w 456755"/>
                  <a:gd name="connsiteY89" fmla="*/ 223675 h 601466"/>
                  <a:gd name="connsiteX90" fmla="*/ 99904 w 456755"/>
                  <a:gd name="connsiteY90" fmla="*/ 223675 h 601466"/>
                  <a:gd name="connsiteX91" fmla="*/ 114632 w 456755"/>
                  <a:gd name="connsiteY91" fmla="*/ 238404 h 601466"/>
                  <a:gd name="connsiteX92" fmla="*/ 129361 w 456755"/>
                  <a:gd name="connsiteY92" fmla="*/ 223675 h 601466"/>
                  <a:gd name="connsiteX93" fmla="*/ 114632 w 456755"/>
                  <a:gd name="connsiteY93" fmla="*/ 208947 h 601466"/>
                  <a:gd name="connsiteX94" fmla="*/ 99469 w 456755"/>
                  <a:gd name="connsiteY94" fmla="*/ 223223 h 601466"/>
                  <a:gd name="connsiteX95" fmla="*/ 99461 w 456755"/>
                  <a:gd name="connsiteY95" fmla="*/ 223675 h 601466"/>
                  <a:gd name="connsiteX96" fmla="*/ 4969 w 456755"/>
                  <a:gd name="connsiteY96" fmla="*/ 238404 h 601466"/>
                  <a:gd name="connsiteX97" fmla="*/ 4969 w 456755"/>
                  <a:gd name="connsiteY97" fmla="*/ 238404 h 601466"/>
                  <a:gd name="connsiteX98" fmla="*/ 19813 w 456755"/>
                  <a:gd name="connsiteY98" fmla="*/ 223791 h 601466"/>
                  <a:gd name="connsiteX99" fmla="*/ 7364 w 456755"/>
                  <a:gd name="connsiteY99" fmla="*/ 209125 h 601466"/>
                  <a:gd name="connsiteX100" fmla="*/ 4525 w 456755"/>
                  <a:gd name="connsiteY100" fmla="*/ 238404 h 601466"/>
                  <a:gd name="connsiteX101" fmla="*/ 372999 w 456755"/>
                  <a:gd name="connsiteY101" fmla="*/ 442471 h 601466"/>
                  <a:gd name="connsiteX102" fmla="*/ 387728 w 456755"/>
                  <a:gd name="connsiteY102" fmla="*/ 457199 h 601466"/>
                  <a:gd name="connsiteX103" fmla="*/ 402456 w 456755"/>
                  <a:gd name="connsiteY103" fmla="*/ 442471 h 601466"/>
                  <a:gd name="connsiteX104" fmla="*/ 387728 w 456755"/>
                  <a:gd name="connsiteY104" fmla="*/ 427743 h 601466"/>
                  <a:gd name="connsiteX105" fmla="*/ 372565 w 456755"/>
                  <a:gd name="connsiteY105" fmla="*/ 442018 h 601466"/>
                  <a:gd name="connsiteX106" fmla="*/ 372556 w 456755"/>
                  <a:gd name="connsiteY106" fmla="*/ 442294 h 601466"/>
                  <a:gd name="connsiteX107" fmla="*/ 263779 w 456755"/>
                  <a:gd name="connsiteY107" fmla="*/ 442471 h 601466"/>
                  <a:gd name="connsiteX108" fmla="*/ 278508 w 456755"/>
                  <a:gd name="connsiteY108" fmla="*/ 457199 h 601466"/>
                  <a:gd name="connsiteX109" fmla="*/ 293236 w 456755"/>
                  <a:gd name="connsiteY109" fmla="*/ 442471 h 601466"/>
                  <a:gd name="connsiteX110" fmla="*/ 278508 w 456755"/>
                  <a:gd name="connsiteY110" fmla="*/ 427743 h 601466"/>
                  <a:gd name="connsiteX111" fmla="*/ 263345 w 456755"/>
                  <a:gd name="connsiteY111" fmla="*/ 442018 h 601466"/>
                  <a:gd name="connsiteX112" fmla="*/ 263335 w 456755"/>
                  <a:gd name="connsiteY112" fmla="*/ 442294 h 601466"/>
                  <a:gd name="connsiteX113" fmla="*/ 154470 w 456755"/>
                  <a:gd name="connsiteY113" fmla="*/ 442471 h 601466"/>
                  <a:gd name="connsiteX114" fmla="*/ 169198 w 456755"/>
                  <a:gd name="connsiteY114" fmla="*/ 457199 h 601466"/>
                  <a:gd name="connsiteX115" fmla="*/ 183927 w 456755"/>
                  <a:gd name="connsiteY115" fmla="*/ 442471 h 601466"/>
                  <a:gd name="connsiteX116" fmla="*/ 169198 w 456755"/>
                  <a:gd name="connsiteY116" fmla="*/ 427743 h 601466"/>
                  <a:gd name="connsiteX117" fmla="*/ 154036 w 456755"/>
                  <a:gd name="connsiteY117" fmla="*/ 442018 h 601466"/>
                  <a:gd name="connsiteX118" fmla="*/ 154026 w 456755"/>
                  <a:gd name="connsiteY118" fmla="*/ 442294 h 601466"/>
                  <a:gd name="connsiteX119" fmla="*/ 45249 w 456755"/>
                  <a:gd name="connsiteY119" fmla="*/ 442471 h 601466"/>
                  <a:gd name="connsiteX120" fmla="*/ 59978 w 456755"/>
                  <a:gd name="connsiteY120" fmla="*/ 457199 h 601466"/>
                  <a:gd name="connsiteX121" fmla="*/ 74706 w 456755"/>
                  <a:gd name="connsiteY121" fmla="*/ 442471 h 601466"/>
                  <a:gd name="connsiteX122" fmla="*/ 59978 w 456755"/>
                  <a:gd name="connsiteY122" fmla="*/ 427743 h 601466"/>
                  <a:gd name="connsiteX123" fmla="*/ 44815 w 456755"/>
                  <a:gd name="connsiteY123" fmla="*/ 442018 h 601466"/>
                  <a:gd name="connsiteX124" fmla="*/ 44806 w 456755"/>
                  <a:gd name="connsiteY124" fmla="*/ 442294 h 601466"/>
                  <a:gd name="connsiteX125" fmla="*/ 427654 w 456755"/>
                  <a:gd name="connsiteY125" fmla="*/ 369096 h 601466"/>
                  <a:gd name="connsiteX126" fmla="*/ 435994 w 456755"/>
                  <a:gd name="connsiteY126" fmla="*/ 382404 h 601466"/>
                  <a:gd name="connsiteX127" fmla="*/ 431469 w 456755"/>
                  <a:gd name="connsiteY127" fmla="*/ 359336 h 601466"/>
                  <a:gd name="connsiteX128" fmla="*/ 427211 w 456755"/>
                  <a:gd name="connsiteY128" fmla="*/ 368918 h 601466"/>
                  <a:gd name="connsiteX129" fmla="*/ 318345 w 456755"/>
                  <a:gd name="connsiteY129" fmla="*/ 369096 h 601466"/>
                  <a:gd name="connsiteX130" fmla="*/ 333073 w 456755"/>
                  <a:gd name="connsiteY130" fmla="*/ 383824 h 601466"/>
                  <a:gd name="connsiteX131" fmla="*/ 347802 w 456755"/>
                  <a:gd name="connsiteY131" fmla="*/ 369096 h 601466"/>
                  <a:gd name="connsiteX132" fmla="*/ 333073 w 456755"/>
                  <a:gd name="connsiteY132" fmla="*/ 354367 h 601466"/>
                  <a:gd name="connsiteX133" fmla="*/ 318345 w 456755"/>
                  <a:gd name="connsiteY133" fmla="*/ 369007 h 601466"/>
                  <a:gd name="connsiteX134" fmla="*/ 209125 w 456755"/>
                  <a:gd name="connsiteY134" fmla="*/ 369096 h 601466"/>
                  <a:gd name="connsiteX135" fmla="*/ 223853 w 456755"/>
                  <a:gd name="connsiteY135" fmla="*/ 383824 h 601466"/>
                  <a:gd name="connsiteX136" fmla="*/ 238581 w 456755"/>
                  <a:gd name="connsiteY136" fmla="*/ 369096 h 601466"/>
                  <a:gd name="connsiteX137" fmla="*/ 223853 w 456755"/>
                  <a:gd name="connsiteY137" fmla="*/ 354367 h 601466"/>
                  <a:gd name="connsiteX138" fmla="*/ 208690 w 456755"/>
                  <a:gd name="connsiteY138" fmla="*/ 368643 h 601466"/>
                  <a:gd name="connsiteX139" fmla="*/ 208681 w 456755"/>
                  <a:gd name="connsiteY139" fmla="*/ 369007 h 601466"/>
                  <a:gd name="connsiteX140" fmla="*/ 99904 w 456755"/>
                  <a:gd name="connsiteY140" fmla="*/ 369096 h 601466"/>
                  <a:gd name="connsiteX141" fmla="*/ 114632 w 456755"/>
                  <a:gd name="connsiteY141" fmla="*/ 383824 h 601466"/>
                  <a:gd name="connsiteX142" fmla="*/ 129361 w 456755"/>
                  <a:gd name="connsiteY142" fmla="*/ 369096 h 601466"/>
                  <a:gd name="connsiteX143" fmla="*/ 114632 w 456755"/>
                  <a:gd name="connsiteY143" fmla="*/ 354367 h 601466"/>
                  <a:gd name="connsiteX144" fmla="*/ 99469 w 456755"/>
                  <a:gd name="connsiteY144" fmla="*/ 368643 h 601466"/>
                  <a:gd name="connsiteX145" fmla="*/ 99461 w 456755"/>
                  <a:gd name="connsiteY145" fmla="*/ 369007 h 601466"/>
                  <a:gd name="connsiteX146" fmla="*/ 0 w 456755"/>
                  <a:gd name="connsiteY146" fmla="*/ 382759 h 601466"/>
                  <a:gd name="connsiteX147" fmla="*/ 5323 w 456755"/>
                  <a:gd name="connsiteY147" fmla="*/ 383824 h 601466"/>
                  <a:gd name="connsiteX148" fmla="*/ 20212 w 456755"/>
                  <a:gd name="connsiteY148" fmla="*/ 369255 h 601466"/>
                  <a:gd name="connsiteX149" fmla="*/ 9405 w 456755"/>
                  <a:gd name="connsiteY149" fmla="*/ 354900 h 601466"/>
                  <a:gd name="connsiteX150" fmla="*/ 372645 w 456755"/>
                  <a:gd name="connsiteY150" fmla="*/ 587714 h 601466"/>
                  <a:gd name="connsiteX151" fmla="*/ 376194 w 456755"/>
                  <a:gd name="connsiteY151" fmla="*/ 597207 h 601466"/>
                  <a:gd name="connsiteX152" fmla="*/ 392608 w 456755"/>
                  <a:gd name="connsiteY152" fmla="*/ 601466 h 601466"/>
                  <a:gd name="connsiteX153" fmla="*/ 392608 w 456755"/>
                  <a:gd name="connsiteY153" fmla="*/ 601466 h 601466"/>
                  <a:gd name="connsiteX154" fmla="*/ 401019 w 456755"/>
                  <a:gd name="connsiteY154" fmla="*/ 582408 h 601466"/>
                  <a:gd name="connsiteX155" fmla="*/ 381961 w 456755"/>
                  <a:gd name="connsiteY155" fmla="*/ 573997 h 601466"/>
                  <a:gd name="connsiteX156" fmla="*/ 372556 w 456755"/>
                  <a:gd name="connsiteY156" fmla="*/ 587714 h 601466"/>
                  <a:gd name="connsiteX157" fmla="*/ 427299 w 456755"/>
                  <a:gd name="connsiteY157" fmla="*/ 514338 h 601466"/>
                  <a:gd name="connsiteX158" fmla="*/ 442028 w 456755"/>
                  <a:gd name="connsiteY158" fmla="*/ 529067 h 601466"/>
                  <a:gd name="connsiteX159" fmla="*/ 456756 w 456755"/>
                  <a:gd name="connsiteY159" fmla="*/ 514338 h 601466"/>
                  <a:gd name="connsiteX160" fmla="*/ 442028 w 456755"/>
                  <a:gd name="connsiteY160" fmla="*/ 499610 h 601466"/>
                  <a:gd name="connsiteX161" fmla="*/ 427211 w 456755"/>
                  <a:gd name="connsiteY161" fmla="*/ 514249 h 601466"/>
                  <a:gd name="connsiteX162" fmla="*/ 427211 w 456755"/>
                  <a:gd name="connsiteY162" fmla="*/ 514604 h 601466"/>
                  <a:gd name="connsiteX163" fmla="*/ 318345 w 456755"/>
                  <a:gd name="connsiteY163" fmla="*/ 514604 h 601466"/>
                  <a:gd name="connsiteX164" fmla="*/ 333073 w 456755"/>
                  <a:gd name="connsiteY164" fmla="*/ 529333 h 601466"/>
                  <a:gd name="connsiteX165" fmla="*/ 347802 w 456755"/>
                  <a:gd name="connsiteY165" fmla="*/ 514604 h 601466"/>
                  <a:gd name="connsiteX166" fmla="*/ 333073 w 456755"/>
                  <a:gd name="connsiteY166" fmla="*/ 499876 h 601466"/>
                  <a:gd name="connsiteX167" fmla="*/ 318345 w 456755"/>
                  <a:gd name="connsiteY167" fmla="*/ 514604 h 601466"/>
                  <a:gd name="connsiteX168" fmla="*/ 209125 w 456755"/>
                  <a:gd name="connsiteY168" fmla="*/ 514604 h 601466"/>
                  <a:gd name="connsiteX169" fmla="*/ 223853 w 456755"/>
                  <a:gd name="connsiteY169" fmla="*/ 529333 h 601466"/>
                  <a:gd name="connsiteX170" fmla="*/ 238581 w 456755"/>
                  <a:gd name="connsiteY170" fmla="*/ 514604 h 601466"/>
                  <a:gd name="connsiteX171" fmla="*/ 223853 w 456755"/>
                  <a:gd name="connsiteY171" fmla="*/ 499876 h 601466"/>
                  <a:gd name="connsiteX172" fmla="*/ 208690 w 456755"/>
                  <a:gd name="connsiteY172" fmla="*/ 514152 h 601466"/>
                  <a:gd name="connsiteX173" fmla="*/ 208681 w 456755"/>
                  <a:gd name="connsiteY173" fmla="*/ 514604 h 601466"/>
                  <a:gd name="connsiteX174" fmla="*/ 99904 w 456755"/>
                  <a:gd name="connsiteY174" fmla="*/ 514604 h 601466"/>
                  <a:gd name="connsiteX175" fmla="*/ 101768 w 456755"/>
                  <a:gd name="connsiteY175" fmla="*/ 521702 h 601466"/>
                  <a:gd name="connsiteX176" fmla="*/ 121819 w 456755"/>
                  <a:gd name="connsiteY176" fmla="*/ 527381 h 601466"/>
                  <a:gd name="connsiteX177" fmla="*/ 129361 w 456755"/>
                  <a:gd name="connsiteY177" fmla="*/ 514604 h 601466"/>
                  <a:gd name="connsiteX178" fmla="*/ 114632 w 456755"/>
                  <a:gd name="connsiteY178" fmla="*/ 499876 h 601466"/>
                  <a:gd name="connsiteX179" fmla="*/ 99904 w 456755"/>
                  <a:gd name="connsiteY179" fmla="*/ 514604 h 60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456755" h="601466">
                    <a:moveTo>
                      <a:pt x="265110" y="0"/>
                    </a:moveTo>
                    <a:cubicBezTo>
                      <a:pt x="269697" y="1730"/>
                      <a:pt x="274169" y="3753"/>
                      <a:pt x="278508" y="6033"/>
                    </a:cubicBezTo>
                    <a:cubicBezTo>
                      <a:pt x="282819" y="8340"/>
                      <a:pt x="286945" y="10975"/>
                      <a:pt x="290841" y="13930"/>
                    </a:cubicBezTo>
                    <a:cubicBezTo>
                      <a:pt x="288258" y="18393"/>
                      <a:pt x="283485" y="21143"/>
                      <a:pt x="278330" y="21117"/>
                    </a:cubicBezTo>
                    <a:cubicBezTo>
                      <a:pt x="270194" y="21117"/>
                      <a:pt x="263602" y="14524"/>
                      <a:pt x="263602" y="6388"/>
                    </a:cubicBezTo>
                    <a:cubicBezTo>
                      <a:pt x="263602" y="6362"/>
                      <a:pt x="263602" y="6326"/>
                      <a:pt x="263602" y="6299"/>
                    </a:cubicBezTo>
                    <a:cubicBezTo>
                      <a:pt x="263593" y="4108"/>
                      <a:pt x="264116" y="1952"/>
                      <a:pt x="265110" y="0"/>
                    </a:cubicBezTo>
                    <a:close/>
                    <a:moveTo>
                      <a:pt x="160681" y="18455"/>
                    </a:moveTo>
                    <a:cubicBezTo>
                      <a:pt x="163121" y="20185"/>
                      <a:pt x="166031" y="21117"/>
                      <a:pt x="169021" y="21117"/>
                    </a:cubicBezTo>
                    <a:cubicBezTo>
                      <a:pt x="177157" y="21117"/>
                      <a:pt x="183749" y="14524"/>
                      <a:pt x="183749" y="6388"/>
                    </a:cubicBezTo>
                    <a:cubicBezTo>
                      <a:pt x="183749" y="6362"/>
                      <a:pt x="183749" y="6326"/>
                      <a:pt x="183749" y="6299"/>
                    </a:cubicBezTo>
                    <a:cubicBezTo>
                      <a:pt x="183794" y="5652"/>
                      <a:pt x="183794" y="4995"/>
                      <a:pt x="183749" y="4347"/>
                    </a:cubicBezTo>
                    <a:cubicBezTo>
                      <a:pt x="177618" y="7391"/>
                      <a:pt x="171692" y="10824"/>
                      <a:pt x="166005" y="14640"/>
                    </a:cubicBezTo>
                    <a:cubicBezTo>
                      <a:pt x="164408" y="15172"/>
                      <a:pt x="162722" y="16503"/>
                      <a:pt x="160415" y="18455"/>
                    </a:cubicBezTo>
                    <a:close/>
                    <a:moveTo>
                      <a:pt x="372822" y="151542"/>
                    </a:moveTo>
                    <a:cubicBezTo>
                      <a:pt x="372822" y="156582"/>
                      <a:pt x="375404" y="161266"/>
                      <a:pt x="379654" y="163964"/>
                    </a:cubicBezTo>
                    <a:cubicBezTo>
                      <a:pt x="377613" y="158285"/>
                      <a:pt x="375573" y="152784"/>
                      <a:pt x="373532" y="147283"/>
                    </a:cubicBezTo>
                    <a:cubicBezTo>
                      <a:pt x="372920" y="148650"/>
                      <a:pt x="372592" y="150131"/>
                      <a:pt x="372556" y="151631"/>
                    </a:cubicBezTo>
                    <a:close/>
                    <a:moveTo>
                      <a:pt x="263602" y="151542"/>
                    </a:moveTo>
                    <a:cubicBezTo>
                      <a:pt x="263602" y="159678"/>
                      <a:pt x="270194" y="166270"/>
                      <a:pt x="278330" y="166270"/>
                    </a:cubicBezTo>
                    <a:cubicBezTo>
                      <a:pt x="286466" y="166270"/>
                      <a:pt x="293059" y="159678"/>
                      <a:pt x="293059" y="151542"/>
                    </a:cubicBezTo>
                    <a:cubicBezTo>
                      <a:pt x="293059" y="143406"/>
                      <a:pt x="286466" y="136814"/>
                      <a:pt x="278330" y="136814"/>
                    </a:cubicBezTo>
                    <a:cubicBezTo>
                      <a:pt x="270194" y="136663"/>
                      <a:pt x="263487" y="143140"/>
                      <a:pt x="263335" y="151276"/>
                    </a:cubicBezTo>
                    <a:cubicBezTo>
                      <a:pt x="263335" y="151391"/>
                      <a:pt x="263335" y="151515"/>
                      <a:pt x="263335" y="151631"/>
                    </a:cubicBezTo>
                    <a:close/>
                    <a:moveTo>
                      <a:pt x="154293" y="151542"/>
                    </a:moveTo>
                    <a:cubicBezTo>
                      <a:pt x="154293" y="159678"/>
                      <a:pt x="160885" y="166270"/>
                      <a:pt x="169021" y="166270"/>
                    </a:cubicBezTo>
                    <a:cubicBezTo>
                      <a:pt x="177157" y="166270"/>
                      <a:pt x="183749" y="159678"/>
                      <a:pt x="183749" y="151542"/>
                    </a:cubicBezTo>
                    <a:cubicBezTo>
                      <a:pt x="183749" y="143406"/>
                      <a:pt x="177157" y="136814"/>
                      <a:pt x="169021" y="136814"/>
                    </a:cubicBezTo>
                    <a:cubicBezTo>
                      <a:pt x="160840" y="136716"/>
                      <a:pt x="154124" y="143273"/>
                      <a:pt x="154026" y="151453"/>
                    </a:cubicBezTo>
                    <a:cubicBezTo>
                      <a:pt x="154026" y="151515"/>
                      <a:pt x="154026" y="151569"/>
                      <a:pt x="154026" y="151631"/>
                    </a:cubicBezTo>
                    <a:close/>
                    <a:moveTo>
                      <a:pt x="45072" y="151542"/>
                    </a:moveTo>
                    <a:cubicBezTo>
                      <a:pt x="45072" y="159678"/>
                      <a:pt x="51664" y="166270"/>
                      <a:pt x="59801" y="166270"/>
                    </a:cubicBezTo>
                    <a:cubicBezTo>
                      <a:pt x="67937" y="166270"/>
                      <a:pt x="74529" y="159678"/>
                      <a:pt x="74529" y="151542"/>
                    </a:cubicBezTo>
                    <a:cubicBezTo>
                      <a:pt x="74529" y="143406"/>
                      <a:pt x="67937" y="136814"/>
                      <a:pt x="59801" y="136814"/>
                    </a:cubicBezTo>
                    <a:cubicBezTo>
                      <a:pt x="51664" y="136663"/>
                      <a:pt x="44957" y="143140"/>
                      <a:pt x="44806" y="151276"/>
                    </a:cubicBezTo>
                    <a:cubicBezTo>
                      <a:pt x="44806" y="151391"/>
                      <a:pt x="44806" y="151515"/>
                      <a:pt x="44806" y="151631"/>
                    </a:cubicBezTo>
                    <a:close/>
                    <a:moveTo>
                      <a:pt x="318345" y="78344"/>
                    </a:moveTo>
                    <a:cubicBezTo>
                      <a:pt x="318301" y="86480"/>
                      <a:pt x="324858" y="93108"/>
                      <a:pt x="332994" y="93152"/>
                    </a:cubicBezTo>
                    <a:cubicBezTo>
                      <a:pt x="338494" y="93179"/>
                      <a:pt x="343560" y="90136"/>
                      <a:pt x="346116" y="85264"/>
                    </a:cubicBezTo>
                    <a:cubicBezTo>
                      <a:pt x="342123" y="77634"/>
                      <a:pt x="338042" y="70448"/>
                      <a:pt x="333783" y="63704"/>
                    </a:cubicBezTo>
                    <a:lnTo>
                      <a:pt x="333073" y="63704"/>
                    </a:lnTo>
                    <a:cubicBezTo>
                      <a:pt x="324973" y="63704"/>
                      <a:pt x="318389" y="70243"/>
                      <a:pt x="318345" y="78344"/>
                    </a:cubicBezTo>
                    <a:close/>
                    <a:moveTo>
                      <a:pt x="209125" y="78344"/>
                    </a:moveTo>
                    <a:cubicBezTo>
                      <a:pt x="209125" y="86480"/>
                      <a:pt x="215717" y="93072"/>
                      <a:pt x="223853" y="93072"/>
                    </a:cubicBezTo>
                    <a:cubicBezTo>
                      <a:pt x="231989" y="93072"/>
                      <a:pt x="238581" y="86480"/>
                      <a:pt x="238581" y="78344"/>
                    </a:cubicBezTo>
                    <a:cubicBezTo>
                      <a:pt x="238581" y="70208"/>
                      <a:pt x="231989" y="63616"/>
                      <a:pt x="223853" y="63616"/>
                    </a:cubicBezTo>
                    <a:cubicBezTo>
                      <a:pt x="215726" y="63367"/>
                      <a:pt x="208930" y="69764"/>
                      <a:pt x="208690" y="77892"/>
                    </a:cubicBezTo>
                    <a:cubicBezTo>
                      <a:pt x="208681" y="78042"/>
                      <a:pt x="208681" y="78193"/>
                      <a:pt x="208681" y="78344"/>
                    </a:cubicBezTo>
                    <a:close/>
                    <a:moveTo>
                      <a:pt x="99904" y="78344"/>
                    </a:moveTo>
                    <a:cubicBezTo>
                      <a:pt x="99904" y="86480"/>
                      <a:pt x="106496" y="93072"/>
                      <a:pt x="114632" y="93072"/>
                    </a:cubicBezTo>
                    <a:cubicBezTo>
                      <a:pt x="122768" y="93072"/>
                      <a:pt x="129361" y="86480"/>
                      <a:pt x="129361" y="78344"/>
                    </a:cubicBezTo>
                    <a:cubicBezTo>
                      <a:pt x="129361" y="70208"/>
                      <a:pt x="122768" y="63616"/>
                      <a:pt x="114632" y="63616"/>
                    </a:cubicBezTo>
                    <a:lnTo>
                      <a:pt x="111971" y="63616"/>
                    </a:lnTo>
                    <a:lnTo>
                      <a:pt x="100082" y="75771"/>
                    </a:lnTo>
                    <a:cubicBezTo>
                      <a:pt x="99816" y="76614"/>
                      <a:pt x="99611" y="77475"/>
                      <a:pt x="99461" y="78344"/>
                    </a:cubicBezTo>
                    <a:close/>
                    <a:moveTo>
                      <a:pt x="372999" y="296962"/>
                    </a:moveTo>
                    <a:cubicBezTo>
                      <a:pt x="372999" y="305098"/>
                      <a:pt x="379592" y="311691"/>
                      <a:pt x="387728" y="311691"/>
                    </a:cubicBezTo>
                    <a:cubicBezTo>
                      <a:pt x="395864" y="311691"/>
                      <a:pt x="402456" y="305098"/>
                      <a:pt x="402456" y="296962"/>
                    </a:cubicBezTo>
                    <a:cubicBezTo>
                      <a:pt x="402456" y="288826"/>
                      <a:pt x="395864" y="282234"/>
                      <a:pt x="387728" y="282234"/>
                    </a:cubicBezTo>
                    <a:cubicBezTo>
                      <a:pt x="379601" y="281986"/>
                      <a:pt x="372804" y="288382"/>
                      <a:pt x="372565" y="296510"/>
                    </a:cubicBezTo>
                    <a:cubicBezTo>
                      <a:pt x="372556" y="296661"/>
                      <a:pt x="372556" y="296811"/>
                      <a:pt x="372556" y="296962"/>
                    </a:cubicBezTo>
                    <a:close/>
                    <a:moveTo>
                      <a:pt x="263779" y="296962"/>
                    </a:moveTo>
                    <a:cubicBezTo>
                      <a:pt x="263779" y="305098"/>
                      <a:pt x="270372" y="311691"/>
                      <a:pt x="278508" y="311691"/>
                    </a:cubicBezTo>
                    <a:cubicBezTo>
                      <a:pt x="286644" y="311691"/>
                      <a:pt x="293236" y="305098"/>
                      <a:pt x="293236" y="296962"/>
                    </a:cubicBezTo>
                    <a:cubicBezTo>
                      <a:pt x="293236" y="288826"/>
                      <a:pt x="286644" y="282234"/>
                      <a:pt x="278508" y="282234"/>
                    </a:cubicBezTo>
                    <a:cubicBezTo>
                      <a:pt x="270380" y="281986"/>
                      <a:pt x="263584" y="288382"/>
                      <a:pt x="263345" y="296510"/>
                    </a:cubicBezTo>
                    <a:cubicBezTo>
                      <a:pt x="263335" y="296661"/>
                      <a:pt x="263335" y="296811"/>
                      <a:pt x="263335" y="296962"/>
                    </a:cubicBezTo>
                    <a:close/>
                    <a:moveTo>
                      <a:pt x="154470" y="296962"/>
                    </a:moveTo>
                    <a:cubicBezTo>
                      <a:pt x="154470" y="305098"/>
                      <a:pt x="161062" y="311691"/>
                      <a:pt x="169198" y="311691"/>
                    </a:cubicBezTo>
                    <a:cubicBezTo>
                      <a:pt x="177334" y="311691"/>
                      <a:pt x="183927" y="305098"/>
                      <a:pt x="183927" y="296962"/>
                    </a:cubicBezTo>
                    <a:cubicBezTo>
                      <a:pt x="183927" y="288826"/>
                      <a:pt x="177334" y="282234"/>
                      <a:pt x="169198" y="282234"/>
                    </a:cubicBezTo>
                    <a:cubicBezTo>
                      <a:pt x="161071" y="281986"/>
                      <a:pt x="154275" y="288382"/>
                      <a:pt x="154036" y="296510"/>
                    </a:cubicBezTo>
                    <a:cubicBezTo>
                      <a:pt x="154026" y="296661"/>
                      <a:pt x="154026" y="296811"/>
                      <a:pt x="154026" y="296962"/>
                    </a:cubicBezTo>
                    <a:close/>
                    <a:moveTo>
                      <a:pt x="45249" y="296962"/>
                    </a:moveTo>
                    <a:cubicBezTo>
                      <a:pt x="45249" y="305098"/>
                      <a:pt x="51842" y="311691"/>
                      <a:pt x="59978" y="311691"/>
                    </a:cubicBezTo>
                    <a:cubicBezTo>
                      <a:pt x="68114" y="311691"/>
                      <a:pt x="74706" y="305098"/>
                      <a:pt x="74706" y="296962"/>
                    </a:cubicBezTo>
                    <a:cubicBezTo>
                      <a:pt x="74706" y="288826"/>
                      <a:pt x="68114" y="282234"/>
                      <a:pt x="59978" y="282234"/>
                    </a:cubicBezTo>
                    <a:cubicBezTo>
                      <a:pt x="51851" y="281986"/>
                      <a:pt x="45055" y="288382"/>
                      <a:pt x="44815" y="296510"/>
                    </a:cubicBezTo>
                    <a:cubicBezTo>
                      <a:pt x="44806" y="296661"/>
                      <a:pt x="44806" y="296811"/>
                      <a:pt x="44806" y="296962"/>
                    </a:cubicBezTo>
                    <a:close/>
                    <a:moveTo>
                      <a:pt x="318345" y="223675"/>
                    </a:moveTo>
                    <a:cubicBezTo>
                      <a:pt x="318345" y="231812"/>
                      <a:pt x="324937" y="238404"/>
                      <a:pt x="333073" y="238404"/>
                    </a:cubicBezTo>
                    <a:cubicBezTo>
                      <a:pt x="341210" y="238404"/>
                      <a:pt x="347802" y="231812"/>
                      <a:pt x="347802" y="223675"/>
                    </a:cubicBezTo>
                    <a:cubicBezTo>
                      <a:pt x="347802" y="215539"/>
                      <a:pt x="341210" y="208947"/>
                      <a:pt x="333073" y="208947"/>
                    </a:cubicBezTo>
                    <a:cubicBezTo>
                      <a:pt x="324937" y="208947"/>
                      <a:pt x="318345" y="215539"/>
                      <a:pt x="318345" y="223675"/>
                    </a:cubicBezTo>
                    <a:close/>
                    <a:moveTo>
                      <a:pt x="209125" y="223675"/>
                    </a:moveTo>
                    <a:cubicBezTo>
                      <a:pt x="209125" y="231812"/>
                      <a:pt x="215717" y="238404"/>
                      <a:pt x="223853" y="238404"/>
                    </a:cubicBezTo>
                    <a:cubicBezTo>
                      <a:pt x="231989" y="238404"/>
                      <a:pt x="238581" y="231812"/>
                      <a:pt x="238581" y="223675"/>
                    </a:cubicBezTo>
                    <a:cubicBezTo>
                      <a:pt x="238581" y="215539"/>
                      <a:pt x="231989" y="208947"/>
                      <a:pt x="223853" y="208947"/>
                    </a:cubicBezTo>
                    <a:cubicBezTo>
                      <a:pt x="215726" y="208699"/>
                      <a:pt x="208930" y="215096"/>
                      <a:pt x="208690" y="223223"/>
                    </a:cubicBezTo>
                    <a:cubicBezTo>
                      <a:pt x="208681" y="223374"/>
                      <a:pt x="208681" y="223525"/>
                      <a:pt x="208681" y="223675"/>
                    </a:cubicBezTo>
                    <a:close/>
                    <a:moveTo>
                      <a:pt x="99904" y="223675"/>
                    </a:moveTo>
                    <a:cubicBezTo>
                      <a:pt x="99904" y="231812"/>
                      <a:pt x="106496" y="238404"/>
                      <a:pt x="114632" y="238404"/>
                    </a:cubicBezTo>
                    <a:cubicBezTo>
                      <a:pt x="122768" y="238404"/>
                      <a:pt x="129361" y="231812"/>
                      <a:pt x="129361" y="223675"/>
                    </a:cubicBezTo>
                    <a:cubicBezTo>
                      <a:pt x="129361" y="215539"/>
                      <a:pt x="122768" y="208947"/>
                      <a:pt x="114632" y="208947"/>
                    </a:cubicBezTo>
                    <a:cubicBezTo>
                      <a:pt x="106506" y="208699"/>
                      <a:pt x="99709" y="215096"/>
                      <a:pt x="99469" y="223223"/>
                    </a:cubicBezTo>
                    <a:cubicBezTo>
                      <a:pt x="99461" y="223374"/>
                      <a:pt x="99461" y="223525"/>
                      <a:pt x="99461" y="223675"/>
                    </a:cubicBezTo>
                    <a:close/>
                    <a:moveTo>
                      <a:pt x="4969" y="238404"/>
                    </a:moveTo>
                    <a:lnTo>
                      <a:pt x="4969" y="238404"/>
                    </a:lnTo>
                    <a:cubicBezTo>
                      <a:pt x="13105" y="238466"/>
                      <a:pt x="19750" y="231927"/>
                      <a:pt x="19813" y="223791"/>
                    </a:cubicBezTo>
                    <a:cubicBezTo>
                      <a:pt x="19874" y="216498"/>
                      <a:pt x="14578" y="210251"/>
                      <a:pt x="7364" y="209125"/>
                    </a:cubicBezTo>
                    <a:cubicBezTo>
                      <a:pt x="5199" y="218725"/>
                      <a:pt x="4250" y="228564"/>
                      <a:pt x="4525" y="238404"/>
                    </a:cubicBezTo>
                    <a:close/>
                    <a:moveTo>
                      <a:pt x="372999" y="442471"/>
                    </a:moveTo>
                    <a:cubicBezTo>
                      <a:pt x="372999" y="450607"/>
                      <a:pt x="379592" y="457199"/>
                      <a:pt x="387728" y="457199"/>
                    </a:cubicBezTo>
                    <a:cubicBezTo>
                      <a:pt x="395864" y="457199"/>
                      <a:pt x="402456" y="450607"/>
                      <a:pt x="402456" y="442471"/>
                    </a:cubicBezTo>
                    <a:cubicBezTo>
                      <a:pt x="402456" y="434335"/>
                      <a:pt x="395864" y="427743"/>
                      <a:pt x="387728" y="427743"/>
                    </a:cubicBezTo>
                    <a:cubicBezTo>
                      <a:pt x="379601" y="427494"/>
                      <a:pt x="372804" y="433891"/>
                      <a:pt x="372565" y="442018"/>
                    </a:cubicBezTo>
                    <a:cubicBezTo>
                      <a:pt x="372556" y="442107"/>
                      <a:pt x="372556" y="442205"/>
                      <a:pt x="372556" y="442294"/>
                    </a:cubicBezTo>
                    <a:close/>
                    <a:moveTo>
                      <a:pt x="263779" y="442471"/>
                    </a:moveTo>
                    <a:cubicBezTo>
                      <a:pt x="263779" y="450607"/>
                      <a:pt x="270372" y="457199"/>
                      <a:pt x="278508" y="457199"/>
                    </a:cubicBezTo>
                    <a:cubicBezTo>
                      <a:pt x="286644" y="457199"/>
                      <a:pt x="293236" y="450607"/>
                      <a:pt x="293236" y="442471"/>
                    </a:cubicBezTo>
                    <a:cubicBezTo>
                      <a:pt x="293236" y="434335"/>
                      <a:pt x="286644" y="427743"/>
                      <a:pt x="278508" y="427743"/>
                    </a:cubicBezTo>
                    <a:cubicBezTo>
                      <a:pt x="270380" y="427494"/>
                      <a:pt x="263584" y="433891"/>
                      <a:pt x="263345" y="442018"/>
                    </a:cubicBezTo>
                    <a:cubicBezTo>
                      <a:pt x="263335" y="442107"/>
                      <a:pt x="263335" y="442205"/>
                      <a:pt x="263335" y="442294"/>
                    </a:cubicBezTo>
                    <a:close/>
                    <a:moveTo>
                      <a:pt x="154470" y="442471"/>
                    </a:moveTo>
                    <a:cubicBezTo>
                      <a:pt x="154470" y="450607"/>
                      <a:pt x="161062" y="457199"/>
                      <a:pt x="169198" y="457199"/>
                    </a:cubicBezTo>
                    <a:cubicBezTo>
                      <a:pt x="177334" y="457199"/>
                      <a:pt x="183927" y="450607"/>
                      <a:pt x="183927" y="442471"/>
                    </a:cubicBezTo>
                    <a:cubicBezTo>
                      <a:pt x="183927" y="434335"/>
                      <a:pt x="177334" y="427743"/>
                      <a:pt x="169198" y="427743"/>
                    </a:cubicBezTo>
                    <a:cubicBezTo>
                      <a:pt x="161071" y="427494"/>
                      <a:pt x="154275" y="433891"/>
                      <a:pt x="154036" y="442018"/>
                    </a:cubicBezTo>
                    <a:cubicBezTo>
                      <a:pt x="154026" y="442107"/>
                      <a:pt x="154026" y="442205"/>
                      <a:pt x="154026" y="442294"/>
                    </a:cubicBezTo>
                    <a:close/>
                    <a:moveTo>
                      <a:pt x="45249" y="442471"/>
                    </a:moveTo>
                    <a:cubicBezTo>
                      <a:pt x="45249" y="450607"/>
                      <a:pt x="51842" y="457199"/>
                      <a:pt x="59978" y="457199"/>
                    </a:cubicBezTo>
                    <a:cubicBezTo>
                      <a:pt x="68114" y="457199"/>
                      <a:pt x="74706" y="450607"/>
                      <a:pt x="74706" y="442471"/>
                    </a:cubicBezTo>
                    <a:cubicBezTo>
                      <a:pt x="74706" y="434335"/>
                      <a:pt x="68114" y="427743"/>
                      <a:pt x="59978" y="427743"/>
                    </a:cubicBezTo>
                    <a:cubicBezTo>
                      <a:pt x="51851" y="427494"/>
                      <a:pt x="45055" y="433891"/>
                      <a:pt x="44815" y="442018"/>
                    </a:cubicBezTo>
                    <a:cubicBezTo>
                      <a:pt x="44806" y="442107"/>
                      <a:pt x="44806" y="442205"/>
                      <a:pt x="44806" y="442294"/>
                    </a:cubicBezTo>
                    <a:close/>
                    <a:moveTo>
                      <a:pt x="427654" y="369096"/>
                    </a:moveTo>
                    <a:cubicBezTo>
                      <a:pt x="427636" y="374765"/>
                      <a:pt x="430884" y="379947"/>
                      <a:pt x="435994" y="382404"/>
                    </a:cubicBezTo>
                    <a:cubicBezTo>
                      <a:pt x="434574" y="374685"/>
                      <a:pt x="433066" y="367055"/>
                      <a:pt x="431469" y="359336"/>
                    </a:cubicBezTo>
                    <a:cubicBezTo>
                      <a:pt x="428887" y="361873"/>
                      <a:pt x="427361" y="365298"/>
                      <a:pt x="427211" y="368918"/>
                    </a:cubicBezTo>
                    <a:close/>
                    <a:moveTo>
                      <a:pt x="318345" y="369096"/>
                    </a:moveTo>
                    <a:cubicBezTo>
                      <a:pt x="318345" y="377232"/>
                      <a:pt x="324937" y="383824"/>
                      <a:pt x="333073" y="383824"/>
                    </a:cubicBezTo>
                    <a:cubicBezTo>
                      <a:pt x="341210" y="383824"/>
                      <a:pt x="347802" y="377232"/>
                      <a:pt x="347802" y="369096"/>
                    </a:cubicBezTo>
                    <a:cubicBezTo>
                      <a:pt x="347802" y="360960"/>
                      <a:pt x="341210" y="354367"/>
                      <a:pt x="333073" y="354367"/>
                    </a:cubicBezTo>
                    <a:cubicBezTo>
                      <a:pt x="324991" y="354412"/>
                      <a:pt x="318443" y="360924"/>
                      <a:pt x="318345" y="369007"/>
                    </a:cubicBezTo>
                    <a:close/>
                    <a:moveTo>
                      <a:pt x="209125" y="369096"/>
                    </a:moveTo>
                    <a:cubicBezTo>
                      <a:pt x="209125" y="377232"/>
                      <a:pt x="215717" y="383824"/>
                      <a:pt x="223853" y="383824"/>
                    </a:cubicBezTo>
                    <a:cubicBezTo>
                      <a:pt x="231989" y="383824"/>
                      <a:pt x="238581" y="377232"/>
                      <a:pt x="238581" y="369096"/>
                    </a:cubicBezTo>
                    <a:cubicBezTo>
                      <a:pt x="238581" y="360960"/>
                      <a:pt x="231989" y="354367"/>
                      <a:pt x="223853" y="354367"/>
                    </a:cubicBezTo>
                    <a:cubicBezTo>
                      <a:pt x="215726" y="354119"/>
                      <a:pt x="208930" y="360516"/>
                      <a:pt x="208690" y="368643"/>
                    </a:cubicBezTo>
                    <a:cubicBezTo>
                      <a:pt x="208681" y="368767"/>
                      <a:pt x="208681" y="368882"/>
                      <a:pt x="208681" y="369007"/>
                    </a:cubicBezTo>
                    <a:close/>
                    <a:moveTo>
                      <a:pt x="99904" y="369096"/>
                    </a:moveTo>
                    <a:cubicBezTo>
                      <a:pt x="99904" y="377232"/>
                      <a:pt x="106496" y="383824"/>
                      <a:pt x="114632" y="383824"/>
                    </a:cubicBezTo>
                    <a:cubicBezTo>
                      <a:pt x="122768" y="383824"/>
                      <a:pt x="129361" y="377232"/>
                      <a:pt x="129361" y="369096"/>
                    </a:cubicBezTo>
                    <a:cubicBezTo>
                      <a:pt x="129361" y="360960"/>
                      <a:pt x="122768" y="354367"/>
                      <a:pt x="114632" y="354367"/>
                    </a:cubicBezTo>
                    <a:cubicBezTo>
                      <a:pt x="106506" y="354119"/>
                      <a:pt x="99709" y="360516"/>
                      <a:pt x="99469" y="368643"/>
                    </a:cubicBezTo>
                    <a:cubicBezTo>
                      <a:pt x="99461" y="368767"/>
                      <a:pt x="99461" y="368882"/>
                      <a:pt x="99461" y="369007"/>
                    </a:cubicBezTo>
                    <a:close/>
                    <a:moveTo>
                      <a:pt x="0" y="382759"/>
                    </a:moveTo>
                    <a:cubicBezTo>
                      <a:pt x="1686" y="383478"/>
                      <a:pt x="3496" y="383842"/>
                      <a:pt x="5323" y="383824"/>
                    </a:cubicBezTo>
                    <a:cubicBezTo>
                      <a:pt x="13460" y="383912"/>
                      <a:pt x="20123" y="377391"/>
                      <a:pt x="20212" y="369255"/>
                    </a:cubicBezTo>
                    <a:cubicBezTo>
                      <a:pt x="20283" y="362574"/>
                      <a:pt x="15846" y="356683"/>
                      <a:pt x="9405" y="354900"/>
                    </a:cubicBezTo>
                    <a:close/>
                    <a:moveTo>
                      <a:pt x="372645" y="587714"/>
                    </a:moveTo>
                    <a:cubicBezTo>
                      <a:pt x="372645" y="591200"/>
                      <a:pt x="373905" y="594572"/>
                      <a:pt x="376194" y="597207"/>
                    </a:cubicBezTo>
                    <a:lnTo>
                      <a:pt x="392608" y="601466"/>
                    </a:lnTo>
                    <a:lnTo>
                      <a:pt x="392608" y="601466"/>
                    </a:lnTo>
                    <a:cubicBezTo>
                      <a:pt x="400194" y="598529"/>
                      <a:pt x="403956" y="589994"/>
                      <a:pt x="401019" y="582408"/>
                    </a:cubicBezTo>
                    <a:cubicBezTo>
                      <a:pt x="398073" y="574822"/>
                      <a:pt x="389547" y="571060"/>
                      <a:pt x="381961" y="573997"/>
                    </a:cubicBezTo>
                    <a:cubicBezTo>
                      <a:pt x="376300" y="576197"/>
                      <a:pt x="372565" y="581645"/>
                      <a:pt x="372556" y="587714"/>
                    </a:cubicBezTo>
                    <a:close/>
                    <a:moveTo>
                      <a:pt x="427299" y="514338"/>
                    </a:moveTo>
                    <a:cubicBezTo>
                      <a:pt x="427299" y="522474"/>
                      <a:pt x="433892" y="529067"/>
                      <a:pt x="442028" y="529067"/>
                    </a:cubicBezTo>
                    <a:cubicBezTo>
                      <a:pt x="450164" y="529067"/>
                      <a:pt x="456756" y="522474"/>
                      <a:pt x="456756" y="514338"/>
                    </a:cubicBezTo>
                    <a:cubicBezTo>
                      <a:pt x="456756" y="506202"/>
                      <a:pt x="450164" y="499610"/>
                      <a:pt x="442028" y="499610"/>
                    </a:cubicBezTo>
                    <a:cubicBezTo>
                      <a:pt x="433892" y="499556"/>
                      <a:pt x="427255" y="506113"/>
                      <a:pt x="427211" y="514249"/>
                    </a:cubicBezTo>
                    <a:cubicBezTo>
                      <a:pt x="427211" y="514365"/>
                      <a:pt x="427211" y="514489"/>
                      <a:pt x="427211" y="514604"/>
                    </a:cubicBezTo>
                    <a:close/>
                    <a:moveTo>
                      <a:pt x="318345" y="514604"/>
                    </a:moveTo>
                    <a:cubicBezTo>
                      <a:pt x="318345" y="522740"/>
                      <a:pt x="324937" y="529333"/>
                      <a:pt x="333073" y="529333"/>
                    </a:cubicBezTo>
                    <a:cubicBezTo>
                      <a:pt x="341210" y="529333"/>
                      <a:pt x="347802" y="522740"/>
                      <a:pt x="347802" y="514604"/>
                    </a:cubicBezTo>
                    <a:cubicBezTo>
                      <a:pt x="347802" y="506468"/>
                      <a:pt x="341210" y="499876"/>
                      <a:pt x="333073" y="499876"/>
                    </a:cubicBezTo>
                    <a:cubicBezTo>
                      <a:pt x="324955" y="499920"/>
                      <a:pt x="318389" y="506486"/>
                      <a:pt x="318345" y="514604"/>
                    </a:cubicBezTo>
                    <a:close/>
                    <a:moveTo>
                      <a:pt x="209125" y="514604"/>
                    </a:moveTo>
                    <a:cubicBezTo>
                      <a:pt x="209125" y="522740"/>
                      <a:pt x="215717" y="529333"/>
                      <a:pt x="223853" y="529333"/>
                    </a:cubicBezTo>
                    <a:cubicBezTo>
                      <a:pt x="231989" y="529333"/>
                      <a:pt x="238581" y="522740"/>
                      <a:pt x="238581" y="514604"/>
                    </a:cubicBezTo>
                    <a:cubicBezTo>
                      <a:pt x="238581" y="506468"/>
                      <a:pt x="231989" y="499876"/>
                      <a:pt x="223853" y="499876"/>
                    </a:cubicBezTo>
                    <a:cubicBezTo>
                      <a:pt x="215726" y="499628"/>
                      <a:pt x="208930" y="506025"/>
                      <a:pt x="208690" y="514152"/>
                    </a:cubicBezTo>
                    <a:cubicBezTo>
                      <a:pt x="208681" y="514303"/>
                      <a:pt x="208681" y="514454"/>
                      <a:pt x="208681" y="514604"/>
                    </a:cubicBezTo>
                    <a:close/>
                    <a:moveTo>
                      <a:pt x="99904" y="514604"/>
                    </a:moveTo>
                    <a:cubicBezTo>
                      <a:pt x="99869" y="517098"/>
                      <a:pt x="100508" y="519546"/>
                      <a:pt x="101768" y="521702"/>
                    </a:cubicBezTo>
                    <a:lnTo>
                      <a:pt x="121819" y="527381"/>
                    </a:lnTo>
                    <a:cubicBezTo>
                      <a:pt x="126477" y="524817"/>
                      <a:pt x="129370" y="519919"/>
                      <a:pt x="129361" y="514604"/>
                    </a:cubicBezTo>
                    <a:cubicBezTo>
                      <a:pt x="129361" y="506468"/>
                      <a:pt x="122768" y="499876"/>
                      <a:pt x="114632" y="499876"/>
                    </a:cubicBezTo>
                    <a:cubicBezTo>
                      <a:pt x="106496" y="499876"/>
                      <a:pt x="99904" y="506468"/>
                      <a:pt x="99904" y="514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1EA58972-F320-4BA9-B7CE-28E3242E0F82}"/>
                  </a:ext>
                </a:extLst>
              </p:cNvPr>
              <p:cNvSpPr/>
              <p:nvPr/>
            </p:nvSpPr>
            <p:spPr>
              <a:xfrm>
                <a:off x="10576906" y="4437003"/>
                <a:ext cx="116427" cy="216333"/>
              </a:xfrm>
              <a:custGeom>
                <a:avLst/>
                <a:gdLst>
                  <a:gd name="connsiteX0" fmla="*/ 116407 w 116427"/>
                  <a:gd name="connsiteY0" fmla="*/ 150921 h 216333"/>
                  <a:gd name="connsiteX1" fmla="*/ 32828 w 116427"/>
                  <a:gd name="connsiteY1" fmla="*/ 216311 h 216333"/>
                  <a:gd name="connsiteX2" fmla="*/ 18987 w 116427"/>
                  <a:gd name="connsiteY2" fmla="*/ 144089 h 216333"/>
                  <a:gd name="connsiteX3" fmla="*/ 17745 w 116427"/>
                  <a:gd name="connsiteY3" fmla="*/ 138766 h 216333"/>
                  <a:gd name="connsiteX4" fmla="*/ 0 w 116427"/>
                  <a:gd name="connsiteY4" fmla="*/ 64769 h 216333"/>
                  <a:gd name="connsiteX5" fmla="*/ 98840 w 116427"/>
                  <a:gd name="connsiteY5" fmla="*/ 0 h 216333"/>
                  <a:gd name="connsiteX6" fmla="*/ 116407 w 116427"/>
                  <a:gd name="connsiteY6" fmla="*/ 150921 h 21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216333">
                    <a:moveTo>
                      <a:pt x="116407" y="150921"/>
                    </a:moveTo>
                    <a:cubicBezTo>
                      <a:pt x="114455" y="159794"/>
                      <a:pt x="73198" y="217642"/>
                      <a:pt x="32828" y="216311"/>
                    </a:cubicBezTo>
                    <a:cubicBezTo>
                      <a:pt x="19697" y="215868"/>
                      <a:pt x="18987" y="144089"/>
                      <a:pt x="18987" y="144089"/>
                    </a:cubicBezTo>
                    <a:lnTo>
                      <a:pt x="17745" y="138766"/>
                    </a:lnTo>
                    <a:lnTo>
                      <a:pt x="0" y="64769"/>
                    </a:lnTo>
                    <a:lnTo>
                      <a:pt x="98840" y="0"/>
                    </a:lnTo>
                    <a:cubicBezTo>
                      <a:pt x="98840" y="0"/>
                      <a:pt x="117117" y="147195"/>
                      <a:pt x="116407" y="150921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9459BCD1-8E1B-4AB1-8FBE-93FC3249F474}"/>
                  </a:ext>
                </a:extLst>
              </p:cNvPr>
              <p:cNvSpPr/>
              <p:nvPr/>
            </p:nvSpPr>
            <p:spPr>
              <a:xfrm>
                <a:off x="10576995" y="4436382"/>
                <a:ext cx="105050" cy="139031"/>
              </a:xfrm>
              <a:custGeom>
                <a:avLst/>
                <a:gdLst>
                  <a:gd name="connsiteX0" fmla="*/ 0 w 105050"/>
                  <a:gd name="connsiteY0" fmla="*/ 65035 h 139031"/>
                  <a:gd name="connsiteX1" fmla="*/ 17745 w 105050"/>
                  <a:gd name="connsiteY1" fmla="*/ 139032 h 139031"/>
                  <a:gd name="connsiteX2" fmla="*/ 105051 w 105050"/>
                  <a:gd name="connsiteY2" fmla="*/ 50307 h 139031"/>
                  <a:gd name="connsiteX3" fmla="*/ 99106 w 105050"/>
                  <a:gd name="connsiteY3" fmla="*/ 444 h 139031"/>
                  <a:gd name="connsiteX4" fmla="*/ 99106 w 105050"/>
                  <a:gd name="connsiteY4" fmla="*/ 0 h 139031"/>
                  <a:gd name="connsiteX5" fmla="*/ 86507 w 105050"/>
                  <a:gd name="connsiteY5" fmla="*/ 7541 h 13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050" h="139031">
                    <a:moveTo>
                      <a:pt x="0" y="65035"/>
                    </a:moveTo>
                    <a:lnTo>
                      <a:pt x="17745" y="139032"/>
                    </a:lnTo>
                    <a:cubicBezTo>
                      <a:pt x="58106" y="123159"/>
                      <a:pt x="89834" y="90916"/>
                      <a:pt x="105051" y="50307"/>
                    </a:cubicBezTo>
                    <a:cubicBezTo>
                      <a:pt x="102034" y="24754"/>
                      <a:pt x="99372" y="3549"/>
                      <a:pt x="99106" y="444"/>
                    </a:cubicBezTo>
                    <a:cubicBezTo>
                      <a:pt x="99088" y="293"/>
                      <a:pt x="99088" y="151"/>
                      <a:pt x="99106" y="0"/>
                    </a:cubicBezTo>
                    <a:lnTo>
                      <a:pt x="86507" y="7541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E3CCD2C5-8B66-4DAF-93D3-1ED391F3C0B7}"/>
                  </a:ext>
                </a:extLst>
              </p:cNvPr>
              <p:cNvSpPr/>
              <p:nvPr/>
            </p:nvSpPr>
            <p:spPr>
              <a:xfrm>
                <a:off x="10472701" y="4230890"/>
                <a:ext cx="253727" cy="310237"/>
              </a:xfrm>
              <a:custGeom>
                <a:avLst/>
                <a:gdLst>
                  <a:gd name="connsiteX0" fmla="*/ 8294 w 253727"/>
                  <a:gd name="connsiteY0" fmla="*/ 134512 h 310237"/>
                  <a:gd name="connsiteX1" fmla="*/ 77056 w 253727"/>
                  <a:gd name="connsiteY1" fmla="*/ 305396 h 310237"/>
                  <a:gd name="connsiteX2" fmla="*/ 235607 w 253727"/>
                  <a:gd name="connsiteY2" fmla="*/ 205137 h 310237"/>
                  <a:gd name="connsiteX3" fmla="*/ 174831 w 253727"/>
                  <a:gd name="connsiteY3" fmla="*/ 5861 h 310237"/>
                  <a:gd name="connsiteX4" fmla="*/ 8294 w 253727"/>
                  <a:gd name="connsiteY4" fmla="*/ 134512 h 31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7" h="310237">
                    <a:moveTo>
                      <a:pt x="8294" y="134512"/>
                    </a:moveTo>
                    <a:cubicBezTo>
                      <a:pt x="-24623" y="263962"/>
                      <a:pt x="49196" y="298298"/>
                      <a:pt x="77056" y="305396"/>
                    </a:cubicBezTo>
                    <a:cubicBezTo>
                      <a:pt x="102431" y="311784"/>
                      <a:pt x="189559" y="330417"/>
                      <a:pt x="235607" y="205137"/>
                    </a:cubicBezTo>
                    <a:cubicBezTo>
                      <a:pt x="281655" y="79857"/>
                      <a:pt x="232058" y="23606"/>
                      <a:pt x="174831" y="5861"/>
                    </a:cubicBezTo>
                    <a:cubicBezTo>
                      <a:pt x="117603" y="-11884"/>
                      <a:pt x="41300" y="5151"/>
                      <a:pt x="8294" y="134512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3A447502-A6F6-4AB1-A917-51D97E086DA5}"/>
                  </a:ext>
                </a:extLst>
              </p:cNvPr>
              <p:cNvSpPr/>
              <p:nvPr/>
            </p:nvSpPr>
            <p:spPr>
              <a:xfrm>
                <a:off x="10500733" y="4336745"/>
                <a:ext cx="24526" cy="12751"/>
              </a:xfrm>
              <a:custGeom>
                <a:avLst/>
                <a:gdLst>
                  <a:gd name="connsiteX0" fmla="*/ 5194 w 24526"/>
                  <a:gd name="connsiteY0" fmla="*/ 12598 h 12751"/>
                  <a:gd name="connsiteX1" fmla="*/ 14066 w 24526"/>
                  <a:gd name="connsiteY1" fmla="*/ 12598 h 12751"/>
                  <a:gd name="connsiteX2" fmla="*/ 22939 w 24526"/>
                  <a:gd name="connsiteY2" fmla="*/ 10558 h 12751"/>
                  <a:gd name="connsiteX3" fmla="*/ 24003 w 24526"/>
                  <a:gd name="connsiteY3" fmla="*/ 4879 h 12751"/>
                  <a:gd name="connsiteX4" fmla="*/ 13001 w 24526"/>
                  <a:gd name="connsiteY4" fmla="*/ 88 h 12751"/>
                  <a:gd name="connsiteX5" fmla="*/ 1290 w 24526"/>
                  <a:gd name="connsiteY5" fmla="*/ 4169 h 12751"/>
                  <a:gd name="connsiteX6" fmla="*/ 1680 w 24526"/>
                  <a:gd name="connsiteY6" fmla="*/ 11312 h 12751"/>
                  <a:gd name="connsiteX7" fmla="*/ 5194 w 24526"/>
                  <a:gd name="connsiteY7" fmla="*/ 12598 h 1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6" h="12751">
                    <a:moveTo>
                      <a:pt x="5194" y="12598"/>
                    </a:moveTo>
                    <a:cubicBezTo>
                      <a:pt x="8148" y="12802"/>
                      <a:pt x="11111" y="12802"/>
                      <a:pt x="14066" y="12598"/>
                    </a:cubicBezTo>
                    <a:cubicBezTo>
                      <a:pt x="17163" y="12900"/>
                      <a:pt x="20277" y="12181"/>
                      <a:pt x="22939" y="10558"/>
                    </a:cubicBezTo>
                    <a:cubicBezTo>
                      <a:pt x="24553" y="9129"/>
                      <a:pt x="24988" y="6796"/>
                      <a:pt x="24003" y="4879"/>
                    </a:cubicBezTo>
                    <a:cubicBezTo>
                      <a:pt x="21483" y="1401"/>
                      <a:pt x="17269" y="-436"/>
                      <a:pt x="13001" y="88"/>
                    </a:cubicBezTo>
                    <a:cubicBezTo>
                      <a:pt x="8725" y="-72"/>
                      <a:pt x="4546" y="1383"/>
                      <a:pt x="1290" y="4169"/>
                    </a:cubicBezTo>
                    <a:cubicBezTo>
                      <a:pt x="-573" y="6246"/>
                      <a:pt x="-396" y="9449"/>
                      <a:pt x="1680" y="11312"/>
                    </a:cubicBezTo>
                    <a:cubicBezTo>
                      <a:pt x="2647" y="12172"/>
                      <a:pt x="3898" y="12634"/>
                      <a:pt x="5194" y="125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5113C89A-57B1-4FEE-A65C-5BCA2F528259}"/>
                  </a:ext>
                </a:extLst>
              </p:cNvPr>
              <p:cNvSpPr/>
              <p:nvPr/>
            </p:nvSpPr>
            <p:spPr>
              <a:xfrm>
                <a:off x="10575598" y="4360186"/>
                <a:ext cx="23535" cy="16518"/>
              </a:xfrm>
              <a:custGeom>
                <a:avLst/>
                <a:gdLst>
                  <a:gd name="connsiteX0" fmla="*/ 17368 w 23535"/>
                  <a:gd name="connsiteY0" fmla="*/ 16396 h 16518"/>
                  <a:gd name="connsiteX1" fmla="*/ 8496 w 23535"/>
                  <a:gd name="connsiteY1" fmla="*/ 12847 h 16518"/>
                  <a:gd name="connsiteX2" fmla="*/ 511 w 23535"/>
                  <a:gd name="connsiteY2" fmla="*/ 7701 h 16518"/>
                  <a:gd name="connsiteX3" fmla="*/ 1575 w 23535"/>
                  <a:gd name="connsiteY3" fmla="*/ 1934 h 16518"/>
                  <a:gd name="connsiteX4" fmla="*/ 13464 w 23535"/>
                  <a:gd name="connsiteY4" fmla="*/ 1313 h 16518"/>
                  <a:gd name="connsiteX5" fmla="*/ 23047 w 23535"/>
                  <a:gd name="connsiteY5" fmla="*/ 9298 h 16518"/>
                  <a:gd name="connsiteX6" fmla="*/ 20642 w 23535"/>
                  <a:gd name="connsiteY6" fmla="*/ 16032 h 16518"/>
                  <a:gd name="connsiteX7" fmla="*/ 17368 w 23535"/>
                  <a:gd name="connsiteY7" fmla="*/ 16396 h 1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35" h="16518">
                    <a:moveTo>
                      <a:pt x="17368" y="16396"/>
                    </a:moveTo>
                    <a:cubicBezTo>
                      <a:pt x="14352" y="15420"/>
                      <a:pt x="11690" y="14089"/>
                      <a:pt x="8496" y="12847"/>
                    </a:cubicBezTo>
                    <a:cubicBezTo>
                      <a:pt x="5346" y="12039"/>
                      <a:pt x="2551" y="10229"/>
                      <a:pt x="511" y="7701"/>
                    </a:cubicBezTo>
                    <a:cubicBezTo>
                      <a:pt x="-456" y="5758"/>
                      <a:pt x="-22" y="3407"/>
                      <a:pt x="1575" y="1934"/>
                    </a:cubicBezTo>
                    <a:cubicBezTo>
                      <a:pt x="5133" y="-400"/>
                      <a:pt x="9676" y="-639"/>
                      <a:pt x="13464" y="1313"/>
                    </a:cubicBezTo>
                    <a:cubicBezTo>
                      <a:pt x="17554" y="2670"/>
                      <a:pt x="20979" y="5518"/>
                      <a:pt x="23047" y="9298"/>
                    </a:cubicBezTo>
                    <a:cubicBezTo>
                      <a:pt x="24245" y="11827"/>
                      <a:pt x="23162" y="14834"/>
                      <a:pt x="20642" y="16032"/>
                    </a:cubicBezTo>
                    <a:cubicBezTo>
                      <a:pt x="19622" y="16511"/>
                      <a:pt x="18469" y="16644"/>
                      <a:pt x="17368" y="163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AC2E5461-1DAD-48F5-96BD-345BAD327F68}"/>
                  </a:ext>
                </a:extLst>
              </p:cNvPr>
              <p:cNvSpPr/>
              <p:nvPr/>
            </p:nvSpPr>
            <p:spPr>
              <a:xfrm>
                <a:off x="10568207" y="4392819"/>
                <a:ext cx="7456" cy="25385"/>
              </a:xfrm>
              <a:custGeom>
                <a:avLst/>
                <a:gdLst>
                  <a:gd name="connsiteX0" fmla="*/ 2577 w 7456"/>
                  <a:gd name="connsiteY0" fmla="*/ 0 h 25385"/>
                  <a:gd name="connsiteX1" fmla="*/ 3109 w 7456"/>
                  <a:gd name="connsiteY1" fmla="*/ 976 h 25385"/>
                  <a:gd name="connsiteX2" fmla="*/ 7457 w 7456"/>
                  <a:gd name="connsiteY2" fmla="*/ 24932 h 25385"/>
                  <a:gd name="connsiteX3" fmla="*/ 7457 w 7456"/>
                  <a:gd name="connsiteY3" fmla="*/ 25375 h 25385"/>
                  <a:gd name="connsiteX4" fmla="*/ 2577 w 7456"/>
                  <a:gd name="connsiteY4" fmla="*/ 0 h 2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6" h="25385">
                    <a:moveTo>
                      <a:pt x="2577" y="0"/>
                    </a:moveTo>
                    <a:cubicBezTo>
                      <a:pt x="2577" y="0"/>
                      <a:pt x="3198" y="621"/>
                      <a:pt x="3109" y="976"/>
                    </a:cubicBezTo>
                    <a:cubicBezTo>
                      <a:pt x="980" y="9848"/>
                      <a:pt x="4" y="20318"/>
                      <a:pt x="7457" y="24932"/>
                    </a:cubicBezTo>
                    <a:cubicBezTo>
                      <a:pt x="7457" y="24932"/>
                      <a:pt x="7457" y="25464"/>
                      <a:pt x="7457" y="25375"/>
                    </a:cubicBezTo>
                    <a:cubicBezTo>
                      <a:pt x="-2214" y="22004"/>
                      <a:pt x="-883" y="8074"/>
                      <a:pt x="25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0D552741-DC30-4DD5-9BFA-8085169CE2E1}"/>
                  </a:ext>
                </a:extLst>
              </p:cNvPr>
              <p:cNvSpPr/>
              <p:nvPr/>
            </p:nvSpPr>
            <p:spPr>
              <a:xfrm>
                <a:off x="10568933" y="4385124"/>
                <a:ext cx="20589" cy="29236"/>
              </a:xfrm>
              <a:custGeom>
                <a:avLst/>
                <a:gdLst>
                  <a:gd name="connsiteX0" fmla="*/ 11700 w 20589"/>
                  <a:gd name="connsiteY0" fmla="*/ 64 h 29236"/>
                  <a:gd name="connsiteX1" fmla="*/ 7974 w 20589"/>
                  <a:gd name="connsiteY1" fmla="*/ 29165 h 29236"/>
                  <a:gd name="connsiteX2" fmla="*/ 11700 w 20589"/>
                  <a:gd name="connsiteY2" fmla="*/ 64 h 2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89" h="29236">
                    <a:moveTo>
                      <a:pt x="11700" y="64"/>
                    </a:moveTo>
                    <a:cubicBezTo>
                      <a:pt x="26251" y="1927"/>
                      <a:pt x="21460" y="30851"/>
                      <a:pt x="7974" y="29165"/>
                    </a:cubicBezTo>
                    <a:cubicBezTo>
                      <a:pt x="-5513" y="27480"/>
                      <a:pt x="-278" y="-1533"/>
                      <a:pt x="11700" y="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FB849791-656E-4CFD-B33D-042EB464E3B7}"/>
                  </a:ext>
                </a:extLst>
              </p:cNvPr>
              <p:cNvSpPr/>
              <p:nvPr/>
            </p:nvSpPr>
            <p:spPr>
              <a:xfrm>
                <a:off x="10584164" y="4387393"/>
                <a:ext cx="19153" cy="13411"/>
              </a:xfrm>
              <a:custGeom>
                <a:avLst/>
                <a:gdLst>
                  <a:gd name="connsiteX0" fmla="*/ 2236 w 19153"/>
                  <a:gd name="connsiteY0" fmla="*/ 279 h 13411"/>
                  <a:gd name="connsiteX1" fmla="*/ 9512 w 19153"/>
                  <a:gd name="connsiteY1" fmla="*/ 6401 h 13411"/>
                  <a:gd name="connsiteX2" fmla="*/ 18917 w 19153"/>
                  <a:gd name="connsiteY2" fmla="*/ 2231 h 13411"/>
                  <a:gd name="connsiteX3" fmla="*/ 18917 w 19153"/>
                  <a:gd name="connsiteY3" fmla="*/ 2675 h 13411"/>
                  <a:gd name="connsiteX4" fmla="*/ 8891 w 19153"/>
                  <a:gd name="connsiteY4" fmla="*/ 13410 h 13411"/>
                  <a:gd name="connsiteX5" fmla="*/ 18 w 19153"/>
                  <a:gd name="connsiteY5" fmla="*/ 1876 h 13411"/>
                  <a:gd name="connsiteX6" fmla="*/ 2236 w 19153"/>
                  <a:gd name="connsiteY6" fmla="*/ 279 h 1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3" h="13411">
                    <a:moveTo>
                      <a:pt x="2236" y="279"/>
                    </a:moveTo>
                    <a:cubicBezTo>
                      <a:pt x="4543" y="2320"/>
                      <a:pt x="6495" y="5603"/>
                      <a:pt x="9512" y="6401"/>
                    </a:cubicBezTo>
                    <a:cubicBezTo>
                      <a:pt x="12528" y="7200"/>
                      <a:pt x="16166" y="4804"/>
                      <a:pt x="18917" y="2231"/>
                    </a:cubicBezTo>
                    <a:cubicBezTo>
                      <a:pt x="18917" y="2231"/>
                      <a:pt x="19449" y="2231"/>
                      <a:pt x="18917" y="2675"/>
                    </a:cubicBezTo>
                    <a:cubicBezTo>
                      <a:pt x="18118" y="8176"/>
                      <a:pt x="15013" y="13499"/>
                      <a:pt x="8891" y="13410"/>
                    </a:cubicBezTo>
                    <a:cubicBezTo>
                      <a:pt x="2769" y="13322"/>
                      <a:pt x="18" y="7732"/>
                      <a:pt x="18" y="1876"/>
                    </a:cubicBezTo>
                    <a:cubicBezTo>
                      <a:pt x="-159" y="811"/>
                      <a:pt x="994" y="-608"/>
                      <a:pt x="2236" y="2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9E89B340-7951-4404-B8D8-C83CF890BB2F}"/>
                  </a:ext>
                </a:extLst>
              </p:cNvPr>
              <p:cNvSpPr/>
              <p:nvPr/>
            </p:nvSpPr>
            <p:spPr>
              <a:xfrm>
                <a:off x="10505927" y="4381284"/>
                <a:ext cx="13420" cy="22103"/>
              </a:xfrm>
              <a:custGeom>
                <a:avLst/>
                <a:gdLst>
                  <a:gd name="connsiteX0" fmla="*/ 13398 w 13420"/>
                  <a:gd name="connsiteY0" fmla="*/ 0 h 22103"/>
                  <a:gd name="connsiteX1" fmla="*/ 12511 w 13420"/>
                  <a:gd name="connsiteY1" fmla="*/ 710 h 22103"/>
                  <a:gd name="connsiteX2" fmla="*/ 0 w 13420"/>
                  <a:gd name="connsiteY2" fmla="*/ 21560 h 22103"/>
                  <a:gd name="connsiteX3" fmla="*/ 0 w 13420"/>
                  <a:gd name="connsiteY3" fmla="*/ 22093 h 22103"/>
                  <a:gd name="connsiteX4" fmla="*/ 13398 w 13420"/>
                  <a:gd name="connsiteY4" fmla="*/ 0 h 2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0" h="22103">
                    <a:moveTo>
                      <a:pt x="13398" y="0"/>
                    </a:moveTo>
                    <a:cubicBezTo>
                      <a:pt x="13398" y="0"/>
                      <a:pt x="12599" y="0"/>
                      <a:pt x="12511" y="710"/>
                    </a:cubicBezTo>
                    <a:cubicBezTo>
                      <a:pt x="11445" y="9582"/>
                      <a:pt x="8607" y="19875"/>
                      <a:pt x="0" y="21560"/>
                    </a:cubicBezTo>
                    <a:cubicBezTo>
                      <a:pt x="0" y="21560"/>
                      <a:pt x="0" y="22093"/>
                      <a:pt x="0" y="22093"/>
                    </a:cubicBezTo>
                    <a:cubicBezTo>
                      <a:pt x="10115" y="22536"/>
                      <a:pt x="13752" y="8784"/>
                      <a:pt x="1339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8EB076BE-7840-465C-9337-1EFC43840E46}"/>
                  </a:ext>
                </a:extLst>
              </p:cNvPr>
              <p:cNvSpPr/>
              <p:nvPr/>
            </p:nvSpPr>
            <p:spPr>
              <a:xfrm>
                <a:off x="10498561" y="4370364"/>
                <a:ext cx="20816" cy="29076"/>
              </a:xfrm>
              <a:custGeom>
                <a:avLst/>
                <a:gdLst>
                  <a:gd name="connsiteX0" fmla="*/ 14198 w 20816"/>
                  <a:gd name="connsiteY0" fmla="*/ 274 h 29076"/>
                  <a:gd name="connsiteX1" fmla="*/ 7455 w 20816"/>
                  <a:gd name="connsiteY1" fmla="*/ 28843 h 29076"/>
                  <a:gd name="connsiteX2" fmla="*/ 14198 w 20816"/>
                  <a:gd name="connsiteY2" fmla="*/ 274 h 2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16" h="29076">
                    <a:moveTo>
                      <a:pt x="14198" y="274"/>
                    </a:moveTo>
                    <a:cubicBezTo>
                      <a:pt x="-87" y="-3098"/>
                      <a:pt x="-5765" y="25738"/>
                      <a:pt x="7455" y="28843"/>
                    </a:cubicBezTo>
                    <a:cubicBezTo>
                      <a:pt x="20675" y="31948"/>
                      <a:pt x="26175" y="3113"/>
                      <a:pt x="14198" y="2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B7BD4275-0ACF-47B2-881C-D01018DBCDBB}"/>
                  </a:ext>
                </a:extLst>
              </p:cNvPr>
              <p:cNvSpPr/>
              <p:nvPr/>
            </p:nvSpPr>
            <p:spPr>
              <a:xfrm>
                <a:off x="10491021" y="4367000"/>
                <a:ext cx="16668" cy="14224"/>
              </a:xfrm>
              <a:custGeom>
                <a:avLst/>
                <a:gdLst>
                  <a:gd name="connsiteX0" fmla="*/ 15527 w 16668"/>
                  <a:gd name="connsiteY0" fmla="*/ 4347 h 14224"/>
                  <a:gd name="connsiteX1" fmla="*/ 7364 w 16668"/>
                  <a:gd name="connsiteY1" fmla="*/ 7453 h 14224"/>
                  <a:gd name="connsiteX2" fmla="*/ 1065 w 16668"/>
                  <a:gd name="connsiteY2" fmla="*/ 0 h 14224"/>
                  <a:gd name="connsiteX3" fmla="*/ 532 w 16668"/>
                  <a:gd name="connsiteY3" fmla="*/ 0 h 14224"/>
                  <a:gd name="connsiteX4" fmla="*/ 5057 w 16668"/>
                  <a:gd name="connsiteY4" fmla="*/ 13664 h 14224"/>
                  <a:gd name="connsiteX5" fmla="*/ 16591 w 16668"/>
                  <a:gd name="connsiteY5" fmla="*/ 6299 h 14224"/>
                  <a:gd name="connsiteX6" fmla="*/ 15527 w 16668"/>
                  <a:gd name="connsiteY6" fmla="*/ 4347 h 1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" h="14224">
                    <a:moveTo>
                      <a:pt x="15527" y="4347"/>
                    </a:moveTo>
                    <a:cubicBezTo>
                      <a:pt x="12954" y="5412"/>
                      <a:pt x="10115" y="7808"/>
                      <a:pt x="7364" y="7453"/>
                    </a:cubicBezTo>
                    <a:cubicBezTo>
                      <a:pt x="4614" y="7098"/>
                      <a:pt x="2484" y="3460"/>
                      <a:pt x="1065" y="0"/>
                    </a:cubicBezTo>
                    <a:cubicBezTo>
                      <a:pt x="1065" y="0"/>
                      <a:pt x="621" y="0"/>
                      <a:pt x="532" y="0"/>
                    </a:cubicBezTo>
                    <a:cubicBezTo>
                      <a:pt x="-710" y="5501"/>
                      <a:pt x="0" y="11534"/>
                      <a:pt x="5057" y="13664"/>
                    </a:cubicBezTo>
                    <a:cubicBezTo>
                      <a:pt x="10115" y="15793"/>
                      <a:pt x="13930" y="11534"/>
                      <a:pt x="16591" y="6299"/>
                    </a:cubicBezTo>
                    <a:cubicBezTo>
                      <a:pt x="16858" y="5678"/>
                      <a:pt x="16414" y="3904"/>
                      <a:pt x="15527" y="43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2BCD0512-D896-4533-944F-8307AC636A9D}"/>
                  </a:ext>
                </a:extLst>
              </p:cNvPr>
              <p:cNvSpPr/>
              <p:nvPr/>
            </p:nvSpPr>
            <p:spPr>
              <a:xfrm>
                <a:off x="10541151" y="4472332"/>
                <a:ext cx="18898" cy="7983"/>
              </a:xfrm>
              <a:custGeom>
                <a:avLst/>
                <a:gdLst>
                  <a:gd name="connsiteX0" fmla="*/ 17656 w 18898"/>
                  <a:gd name="connsiteY0" fmla="*/ 161 h 7983"/>
                  <a:gd name="connsiteX1" fmla="*/ 9582 w 18898"/>
                  <a:gd name="connsiteY1" fmla="*/ 4775 h 7983"/>
                  <a:gd name="connsiteX2" fmla="*/ 0 w 18898"/>
                  <a:gd name="connsiteY2" fmla="*/ 1581 h 7983"/>
                  <a:gd name="connsiteX3" fmla="*/ 0 w 18898"/>
                  <a:gd name="connsiteY3" fmla="*/ 2025 h 7983"/>
                  <a:gd name="connsiteX4" fmla="*/ 11091 w 18898"/>
                  <a:gd name="connsiteY4" fmla="*/ 7969 h 7983"/>
                  <a:gd name="connsiteX5" fmla="*/ 18898 w 18898"/>
                  <a:gd name="connsiteY5" fmla="*/ 605 h 7983"/>
                  <a:gd name="connsiteX6" fmla="*/ 17656 w 18898"/>
                  <a:gd name="connsiteY6" fmla="*/ 161 h 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98" h="7983">
                    <a:moveTo>
                      <a:pt x="17656" y="161"/>
                    </a:moveTo>
                    <a:cubicBezTo>
                      <a:pt x="15260" y="2025"/>
                      <a:pt x="12865" y="4775"/>
                      <a:pt x="9582" y="4775"/>
                    </a:cubicBezTo>
                    <a:cubicBezTo>
                      <a:pt x="6193" y="4411"/>
                      <a:pt x="2928" y="3329"/>
                      <a:pt x="0" y="1581"/>
                    </a:cubicBezTo>
                    <a:lnTo>
                      <a:pt x="0" y="2025"/>
                    </a:lnTo>
                    <a:cubicBezTo>
                      <a:pt x="2316" y="5902"/>
                      <a:pt x="6583" y="8182"/>
                      <a:pt x="11091" y="7969"/>
                    </a:cubicBezTo>
                    <a:cubicBezTo>
                      <a:pt x="14941" y="7313"/>
                      <a:pt x="18020" y="4411"/>
                      <a:pt x="18898" y="605"/>
                    </a:cubicBezTo>
                    <a:cubicBezTo>
                      <a:pt x="18632" y="73"/>
                      <a:pt x="18011" y="-193"/>
                      <a:pt x="17656" y="1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CC1E0688-33BF-4B01-80E5-144CE17F121E}"/>
                  </a:ext>
                </a:extLst>
              </p:cNvPr>
              <p:cNvSpPr/>
              <p:nvPr/>
            </p:nvSpPr>
            <p:spPr>
              <a:xfrm>
                <a:off x="10510063" y="4344458"/>
                <a:ext cx="45586" cy="109689"/>
              </a:xfrm>
              <a:custGeom>
                <a:avLst/>
                <a:gdLst>
                  <a:gd name="connsiteX0" fmla="*/ 15737 w 45586"/>
                  <a:gd name="connsiteY0" fmla="*/ 86956 h 109689"/>
                  <a:gd name="connsiteX1" fmla="*/ 10946 w 45586"/>
                  <a:gd name="connsiteY1" fmla="*/ 106476 h 109689"/>
                  <a:gd name="connsiteX2" fmla="*/ 14407 w 45586"/>
                  <a:gd name="connsiteY2" fmla="*/ 108072 h 109689"/>
                  <a:gd name="connsiteX3" fmla="*/ 14407 w 45586"/>
                  <a:gd name="connsiteY3" fmla="*/ 108072 h 109689"/>
                  <a:gd name="connsiteX4" fmla="*/ 45372 w 45586"/>
                  <a:gd name="connsiteY4" fmla="*/ 101152 h 109689"/>
                  <a:gd name="connsiteX5" fmla="*/ 44573 w 45586"/>
                  <a:gd name="connsiteY5" fmla="*/ 100176 h 109689"/>
                  <a:gd name="connsiteX6" fmla="*/ 15826 w 45586"/>
                  <a:gd name="connsiteY6" fmla="*/ 103902 h 109689"/>
                  <a:gd name="connsiteX7" fmla="*/ 22215 w 45586"/>
                  <a:gd name="connsiteY7" fmla="*/ 81366 h 109689"/>
                  <a:gd name="connsiteX8" fmla="*/ 7308 w 45586"/>
                  <a:gd name="connsiteY8" fmla="*/ 82520 h 109689"/>
                  <a:gd name="connsiteX9" fmla="*/ 32950 w 45586"/>
                  <a:gd name="connsiteY9" fmla="*/ 982 h 109689"/>
                  <a:gd name="connsiteX10" fmla="*/ 32160 w 45586"/>
                  <a:gd name="connsiteY10" fmla="*/ 6 h 109689"/>
                  <a:gd name="connsiteX11" fmla="*/ 31353 w 45586"/>
                  <a:gd name="connsiteY11" fmla="*/ 361 h 109689"/>
                  <a:gd name="connsiteX12" fmla="*/ 33 w 45586"/>
                  <a:gd name="connsiteY12" fmla="*/ 86956 h 109689"/>
                  <a:gd name="connsiteX13" fmla="*/ 15737 w 45586"/>
                  <a:gd name="connsiteY13" fmla="*/ 86956 h 10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586" h="109689">
                    <a:moveTo>
                      <a:pt x="15737" y="86956"/>
                    </a:moveTo>
                    <a:cubicBezTo>
                      <a:pt x="13812" y="93380"/>
                      <a:pt x="12215" y="99892"/>
                      <a:pt x="10946" y="106476"/>
                    </a:cubicBezTo>
                    <a:cubicBezTo>
                      <a:pt x="10946" y="107097"/>
                      <a:pt x="12278" y="107540"/>
                      <a:pt x="14407" y="108072"/>
                    </a:cubicBezTo>
                    <a:lnTo>
                      <a:pt x="14407" y="108072"/>
                    </a:lnTo>
                    <a:cubicBezTo>
                      <a:pt x="25213" y="111737"/>
                      <a:pt x="37156" y="109066"/>
                      <a:pt x="45372" y="101152"/>
                    </a:cubicBezTo>
                    <a:cubicBezTo>
                      <a:pt x="45904" y="100620"/>
                      <a:pt x="45372" y="99821"/>
                      <a:pt x="44573" y="100176"/>
                    </a:cubicBezTo>
                    <a:cubicBezTo>
                      <a:pt x="35647" y="104488"/>
                      <a:pt x="25559" y="105792"/>
                      <a:pt x="15826" y="103902"/>
                    </a:cubicBezTo>
                    <a:cubicBezTo>
                      <a:pt x="15826" y="102128"/>
                      <a:pt x="23191" y="81633"/>
                      <a:pt x="22215" y="81366"/>
                    </a:cubicBezTo>
                    <a:cubicBezTo>
                      <a:pt x="17219" y="81118"/>
                      <a:pt x="12206" y="81508"/>
                      <a:pt x="7308" y="82520"/>
                    </a:cubicBezTo>
                    <a:cubicBezTo>
                      <a:pt x="14584" y="54926"/>
                      <a:pt x="26119" y="28664"/>
                      <a:pt x="32950" y="982"/>
                    </a:cubicBezTo>
                    <a:cubicBezTo>
                      <a:pt x="33004" y="494"/>
                      <a:pt x="32648" y="59"/>
                      <a:pt x="32160" y="6"/>
                    </a:cubicBezTo>
                    <a:cubicBezTo>
                      <a:pt x="31850" y="-30"/>
                      <a:pt x="31539" y="103"/>
                      <a:pt x="31353" y="361"/>
                    </a:cubicBezTo>
                    <a:cubicBezTo>
                      <a:pt x="18044" y="28105"/>
                      <a:pt x="7548" y="57118"/>
                      <a:pt x="33" y="86956"/>
                    </a:cubicBezTo>
                    <a:cubicBezTo>
                      <a:pt x="-765" y="90505"/>
                      <a:pt x="12987" y="87666"/>
                      <a:pt x="15737" y="869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0D40F203-8ECA-428F-AA76-C972D4FCF1A4}"/>
                  </a:ext>
                </a:extLst>
              </p:cNvPr>
              <p:cNvSpPr/>
              <p:nvPr/>
            </p:nvSpPr>
            <p:spPr>
              <a:xfrm>
                <a:off x="10525180" y="4445965"/>
                <a:ext cx="30966" cy="22003"/>
              </a:xfrm>
              <a:custGeom>
                <a:avLst/>
                <a:gdLst>
                  <a:gd name="connsiteX0" fmla="*/ 0 w 30966"/>
                  <a:gd name="connsiteY0" fmla="*/ 4081 h 22003"/>
                  <a:gd name="connsiteX1" fmla="*/ 11712 w 30966"/>
                  <a:gd name="connsiteY1" fmla="*/ 18898 h 22003"/>
                  <a:gd name="connsiteX2" fmla="*/ 21383 w 30966"/>
                  <a:gd name="connsiteY2" fmla="*/ 22004 h 22003"/>
                  <a:gd name="connsiteX3" fmla="*/ 30965 w 30966"/>
                  <a:gd name="connsiteY3" fmla="*/ 9405 h 22003"/>
                  <a:gd name="connsiteX4" fmla="*/ 29900 w 30966"/>
                  <a:gd name="connsiteY4" fmla="*/ 0 h 22003"/>
                  <a:gd name="connsiteX5" fmla="*/ 0 w 30966"/>
                  <a:gd name="connsiteY5" fmla="*/ 4081 h 2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66" h="22003">
                    <a:moveTo>
                      <a:pt x="0" y="4081"/>
                    </a:moveTo>
                    <a:cubicBezTo>
                      <a:pt x="2573" y="9937"/>
                      <a:pt x="6601" y="15039"/>
                      <a:pt x="11712" y="18898"/>
                    </a:cubicBezTo>
                    <a:cubicBezTo>
                      <a:pt x="14542" y="20895"/>
                      <a:pt x="17914" y="21986"/>
                      <a:pt x="21383" y="22004"/>
                    </a:cubicBezTo>
                    <a:cubicBezTo>
                      <a:pt x="29013" y="22004"/>
                      <a:pt x="30877" y="15350"/>
                      <a:pt x="30965" y="9405"/>
                    </a:cubicBezTo>
                    <a:cubicBezTo>
                      <a:pt x="30983" y="6237"/>
                      <a:pt x="30628" y="3079"/>
                      <a:pt x="29900" y="0"/>
                    </a:cubicBezTo>
                    <a:cubicBezTo>
                      <a:pt x="20629" y="4516"/>
                      <a:pt x="10151" y="5945"/>
                      <a:pt x="0" y="40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3711D0F9-2508-4C38-B9AD-D93C474A7313}"/>
                  </a:ext>
                </a:extLst>
              </p:cNvPr>
              <p:cNvSpPr/>
              <p:nvPr/>
            </p:nvSpPr>
            <p:spPr>
              <a:xfrm>
                <a:off x="10536891" y="4455044"/>
                <a:ext cx="19253" cy="12924"/>
              </a:xfrm>
              <a:custGeom>
                <a:avLst/>
                <a:gdLst>
                  <a:gd name="connsiteX0" fmla="*/ 0 w 19253"/>
                  <a:gd name="connsiteY0" fmla="*/ 9819 h 12924"/>
                  <a:gd name="connsiteX1" fmla="*/ 9671 w 19253"/>
                  <a:gd name="connsiteY1" fmla="*/ 12925 h 12924"/>
                  <a:gd name="connsiteX2" fmla="*/ 19254 w 19253"/>
                  <a:gd name="connsiteY2" fmla="*/ 326 h 12924"/>
                  <a:gd name="connsiteX3" fmla="*/ 0 w 19253"/>
                  <a:gd name="connsiteY3" fmla="*/ 9819 h 1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3" h="12924">
                    <a:moveTo>
                      <a:pt x="0" y="9819"/>
                    </a:moveTo>
                    <a:cubicBezTo>
                      <a:pt x="2831" y="11816"/>
                      <a:pt x="6202" y="12907"/>
                      <a:pt x="9671" y="12925"/>
                    </a:cubicBezTo>
                    <a:cubicBezTo>
                      <a:pt x="17301" y="12925"/>
                      <a:pt x="19165" y="6270"/>
                      <a:pt x="19254" y="326"/>
                    </a:cubicBezTo>
                    <a:cubicBezTo>
                      <a:pt x="11428" y="-1191"/>
                      <a:pt x="3558" y="2695"/>
                      <a:pt x="0" y="9819"/>
                    </a:cubicBezTo>
                    <a:close/>
                  </a:path>
                </a:pathLst>
              </a:custGeom>
              <a:solidFill>
                <a:srgbClr val="FF99B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38FC4F74-B409-4A42-8470-EF4CA01451E7}"/>
                  </a:ext>
                </a:extLst>
              </p:cNvPr>
              <p:cNvSpPr/>
              <p:nvPr/>
            </p:nvSpPr>
            <p:spPr>
              <a:xfrm>
                <a:off x="10490134" y="4221575"/>
                <a:ext cx="247577" cy="221639"/>
              </a:xfrm>
              <a:custGeom>
                <a:avLst/>
                <a:gdLst>
                  <a:gd name="connsiteX0" fmla="*/ 217021 w 247577"/>
                  <a:gd name="connsiteY0" fmla="*/ 221639 h 221639"/>
                  <a:gd name="connsiteX1" fmla="*/ 190403 w 247577"/>
                  <a:gd name="connsiteY1" fmla="*/ 173816 h 221639"/>
                  <a:gd name="connsiteX2" fmla="*/ 137168 w 247577"/>
                  <a:gd name="connsiteY2" fmla="*/ 120581 h 221639"/>
                  <a:gd name="connsiteX3" fmla="*/ 144799 w 247577"/>
                  <a:gd name="connsiteY3" fmla="*/ 154297 h 221639"/>
                  <a:gd name="connsiteX4" fmla="*/ 42233 w 247577"/>
                  <a:gd name="connsiteY4" fmla="*/ 62555 h 221639"/>
                  <a:gd name="connsiteX5" fmla="*/ 0 w 247577"/>
                  <a:gd name="connsiteY5" fmla="*/ 112419 h 221639"/>
                  <a:gd name="connsiteX6" fmla="*/ 34780 w 247577"/>
                  <a:gd name="connsiteY6" fmla="*/ 28485 h 221639"/>
                  <a:gd name="connsiteX7" fmla="*/ 115431 w 247577"/>
                  <a:gd name="connsiteY7" fmla="*/ 1867 h 221639"/>
                  <a:gd name="connsiteX8" fmla="*/ 228467 w 247577"/>
                  <a:gd name="connsiteY8" fmla="*/ 49602 h 221639"/>
                  <a:gd name="connsiteX9" fmla="*/ 217021 w 247577"/>
                  <a:gd name="connsiteY9" fmla="*/ 221639 h 22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577" h="221639">
                    <a:moveTo>
                      <a:pt x="217021" y="221639"/>
                    </a:moveTo>
                    <a:cubicBezTo>
                      <a:pt x="200323" y="211516"/>
                      <a:pt x="190208" y="193336"/>
                      <a:pt x="190403" y="173816"/>
                    </a:cubicBezTo>
                    <a:cubicBezTo>
                      <a:pt x="168266" y="161084"/>
                      <a:pt x="149900" y="142718"/>
                      <a:pt x="137168" y="120581"/>
                    </a:cubicBezTo>
                    <a:cubicBezTo>
                      <a:pt x="137790" y="123421"/>
                      <a:pt x="142226" y="143916"/>
                      <a:pt x="144799" y="154297"/>
                    </a:cubicBezTo>
                    <a:cubicBezTo>
                      <a:pt x="61841" y="129898"/>
                      <a:pt x="42233" y="62555"/>
                      <a:pt x="42233" y="62555"/>
                    </a:cubicBezTo>
                    <a:cubicBezTo>
                      <a:pt x="24568" y="75775"/>
                      <a:pt x="10132" y="92819"/>
                      <a:pt x="0" y="112419"/>
                    </a:cubicBezTo>
                    <a:cubicBezTo>
                      <a:pt x="0" y="112419"/>
                      <a:pt x="4613" y="60515"/>
                      <a:pt x="34780" y="28485"/>
                    </a:cubicBezTo>
                    <a:cubicBezTo>
                      <a:pt x="54867" y="5683"/>
                      <a:pt x="85708" y="-4503"/>
                      <a:pt x="115431" y="1867"/>
                    </a:cubicBezTo>
                    <a:cubicBezTo>
                      <a:pt x="159004" y="-4113"/>
                      <a:pt x="202364" y="14200"/>
                      <a:pt x="228467" y="49602"/>
                    </a:cubicBezTo>
                    <a:cubicBezTo>
                      <a:pt x="277354" y="115258"/>
                      <a:pt x="217021" y="221639"/>
                      <a:pt x="217021" y="2216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C12CA7B7-CE0E-4778-B19D-0830A1EF2423}"/>
                  </a:ext>
                </a:extLst>
              </p:cNvPr>
              <p:cNvSpPr/>
              <p:nvPr/>
            </p:nvSpPr>
            <p:spPr>
              <a:xfrm>
                <a:off x="10530346" y="4271068"/>
                <a:ext cx="83470" cy="104892"/>
              </a:xfrm>
              <a:custGeom>
                <a:avLst/>
                <a:gdLst>
                  <a:gd name="connsiteX0" fmla="*/ 41770 w 83470"/>
                  <a:gd name="connsiteY0" fmla="*/ 84575 h 104892"/>
                  <a:gd name="connsiteX1" fmla="*/ 83471 w 83470"/>
                  <a:gd name="connsiteY1" fmla="*/ 104893 h 104892"/>
                  <a:gd name="connsiteX2" fmla="*/ 83471 w 83470"/>
                  <a:gd name="connsiteY2" fmla="*/ 104893 h 104892"/>
                  <a:gd name="connsiteX3" fmla="*/ 25178 w 83470"/>
                  <a:gd name="connsiteY3" fmla="*/ 61151 h 104892"/>
                  <a:gd name="connsiteX4" fmla="*/ 9563 w 83470"/>
                  <a:gd name="connsiteY4" fmla="*/ 33824 h 104892"/>
                  <a:gd name="connsiteX5" fmla="*/ 1577 w 83470"/>
                  <a:gd name="connsiteY5" fmla="*/ 464 h 104892"/>
                  <a:gd name="connsiteX6" fmla="*/ 664 w 83470"/>
                  <a:gd name="connsiteY6" fmla="*/ 47 h 104892"/>
                  <a:gd name="connsiteX7" fmla="*/ 247 w 83470"/>
                  <a:gd name="connsiteY7" fmla="*/ 464 h 104892"/>
                  <a:gd name="connsiteX8" fmla="*/ 3618 w 83470"/>
                  <a:gd name="connsiteY8" fmla="*/ 34445 h 104892"/>
                  <a:gd name="connsiteX9" fmla="*/ 19589 w 83470"/>
                  <a:gd name="connsiteY9" fmla="*/ 64346 h 104892"/>
                  <a:gd name="connsiteX10" fmla="*/ 41681 w 83470"/>
                  <a:gd name="connsiteY10" fmla="*/ 84930 h 1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70" h="104892">
                    <a:moveTo>
                      <a:pt x="41770" y="84575"/>
                    </a:moveTo>
                    <a:cubicBezTo>
                      <a:pt x="54617" y="93332"/>
                      <a:pt x="68663" y="100173"/>
                      <a:pt x="83471" y="104893"/>
                    </a:cubicBezTo>
                    <a:cubicBezTo>
                      <a:pt x="83471" y="104893"/>
                      <a:pt x="83471" y="104893"/>
                      <a:pt x="83471" y="104893"/>
                    </a:cubicBezTo>
                    <a:cubicBezTo>
                      <a:pt x="60367" y="95994"/>
                      <a:pt x="40182" y="80848"/>
                      <a:pt x="25178" y="61151"/>
                    </a:cubicBezTo>
                    <a:cubicBezTo>
                      <a:pt x="18887" y="52705"/>
                      <a:pt x="13644" y="43531"/>
                      <a:pt x="9563" y="33824"/>
                    </a:cubicBezTo>
                    <a:cubicBezTo>
                      <a:pt x="4727" y="23337"/>
                      <a:pt x="2012" y="11998"/>
                      <a:pt x="1577" y="464"/>
                    </a:cubicBezTo>
                    <a:cubicBezTo>
                      <a:pt x="1444" y="100"/>
                      <a:pt x="1036" y="-95"/>
                      <a:pt x="664" y="47"/>
                    </a:cubicBezTo>
                    <a:cubicBezTo>
                      <a:pt x="468" y="118"/>
                      <a:pt x="318" y="268"/>
                      <a:pt x="247" y="464"/>
                    </a:cubicBezTo>
                    <a:cubicBezTo>
                      <a:pt x="-552" y="11900"/>
                      <a:pt x="593" y="23390"/>
                      <a:pt x="3618" y="34445"/>
                    </a:cubicBezTo>
                    <a:cubicBezTo>
                      <a:pt x="7016" y="45323"/>
                      <a:pt x="12437" y="55464"/>
                      <a:pt x="19589" y="64346"/>
                    </a:cubicBezTo>
                    <a:cubicBezTo>
                      <a:pt x="25950" y="72206"/>
                      <a:pt x="33394" y="79136"/>
                      <a:pt x="41681" y="84930"/>
                    </a:cubicBezTo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4A1CCD26-449E-4912-9CE3-20583FBACD3B}"/>
                  </a:ext>
                </a:extLst>
              </p:cNvPr>
              <p:cNvSpPr/>
              <p:nvPr/>
            </p:nvSpPr>
            <p:spPr>
              <a:xfrm>
                <a:off x="10672197" y="4414704"/>
                <a:ext cx="70419" cy="77647"/>
              </a:xfrm>
              <a:custGeom>
                <a:avLst/>
                <a:gdLst>
                  <a:gd name="connsiteX0" fmla="*/ 13043 w 70419"/>
                  <a:gd name="connsiteY0" fmla="*/ 26026 h 77647"/>
                  <a:gd name="connsiteX1" fmla="*/ 65568 w 70419"/>
                  <a:gd name="connsiteY1" fmla="*/ 2957 h 77647"/>
                  <a:gd name="connsiteX2" fmla="*/ 27860 w 70419"/>
                  <a:gd name="connsiteY2" fmla="*/ 76865 h 77647"/>
                  <a:gd name="connsiteX3" fmla="*/ 240 w 70419"/>
                  <a:gd name="connsiteY3" fmla="*/ 60966 h 77647"/>
                  <a:gd name="connsiteX4" fmla="*/ 0 w 70419"/>
                  <a:gd name="connsiteY4" fmla="*/ 60007 h 7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19" h="77647">
                    <a:moveTo>
                      <a:pt x="13043" y="26026"/>
                    </a:moveTo>
                    <a:cubicBezTo>
                      <a:pt x="13043" y="26026"/>
                      <a:pt x="48533" y="-10440"/>
                      <a:pt x="65568" y="2957"/>
                    </a:cubicBezTo>
                    <a:cubicBezTo>
                      <a:pt x="82603" y="16355"/>
                      <a:pt x="51106" y="72340"/>
                      <a:pt x="27860" y="76865"/>
                    </a:cubicBezTo>
                    <a:cubicBezTo>
                      <a:pt x="15846" y="80104"/>
                      <a:pt x="3478" y="72988"/>
                      <a:pt x="240" y="60966"/>
                    </a:cubicBezTo>
                    <a:cubicBezTo>
                      <a:pt x="151" y="60646"/>
                      <a:pt x="71" y="60327"/>
                      <a:pt x="0" y="60007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51A2F7DF-EF6C-4052-BDD4-96C8F71DDF71}"/>
                  </a:ext>
                </a:extLst>
              </p:cNvPr>
              <p:cNvSpPr/>
              <p:nvPr/>
            </p:nvSpPr>
            <p:spPr>
              <a:xfrm>
                <a:off x="10684458" y="4433390"/>
                <a:ext cx="43901" cy="45735"/>
              </a:xfrm>
              <a:custGeom>
                <a:avLst/>
                <a:gdLst>
                  <a:gd name="connsiteX0" fmla="*/ 43902 w 43901"/>
                  <a:gd name="connsiteY0" fmla="*/ 65 h 45735"/>
                  <a:gd name="connsiteX1" fmla="*/ 43902 w 43901"/>
                  <a:gd name="connsiteY1" fmla="*/ 686 h 45735"/>
                  <a:gd name="connsiteX2" fmla="*/ 9033 w 43901"/>
                  <a:gd name="connsiteY2" fmla="*/ 31119 h 45735"/>
                  <a:gd name="connsiteX3" fmla="*/ 26547 w 43901"/>
                  <a:gd name="connsiteY3" fmla="*/ 29734 h 45735"/>
                  <a:gd name="connsiteX4" fmla="*/ 27931 w 43901"/>
                  <a:gd name="connsiteY4" fmla="*/ 31119 h 45735"/>
                  <a:gd name="connsiteX5" fmla="*/ 27745 w 43901"/>
                  <a:gd name="connsiteY5" fmla="*/ 31846 h 45735"/>
                  <a:gd name="connsiteX6" fmla="*/ 27399 w 43901"/>
                  <a:gd name="connsiteY6" fmla="*/ 31917 h 45735"/>
                  <a:gd name="connsiteX7" fmla="*/ 11517 w 43901"/>
                  <a:gd name="connsiteY7" fmla="*/ 34224 h 45735"/>
                  <a:gd name="connsiteX8" fmla="*/ 2645 w 43901"/>
                  <a:gd name="connsiteY8" fmla="*/ 45226 h 45735"/>
                  <a:gd name="connsiteX9" fmla="*/ 161 w 43901"/>
                  <a:gd name="connsiteY9" fmla="*/ 43806 h 45735"/>
                  <a:gd name="connsiteX10" fmla="*/ 161 w 43901"/>
                  <a:gd name="connsiteY10" fmla="*/ 43806 h 45735"/>
                  <a:gd name="connsiteX11" fmla="*/ 43902 w 43901"/>
                  <a:gd name="connsiteY11" fmla="*/ 65 h 4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901" h="45735">
                    <a:moveTo>
                      <a:pt x="43902" y="65"/>
                    </a:moveTo>
                    <a:cubicBezTo>
                      <a:pt x="43902" y="65"/>
                      <a:pt x="43902" y="597"/>
                      <a:pt x="43902" y="686"/>
                    </a:cubicBezTo>
                    <a:cubicBezTo>
                      <a:pt x="28499" y="5442"/>
                      <a:pt x="15829" y="16497"/>
                      <a:pt x="9033" y="31119"/>
                    </a:cubicBezTo>
                    <a:cubicBezTo>
                      <a:pt x="13487" y="25902"/>
                      <a:pt x="21330" y="25281"/>
                      <a:pt x="26547" y="29734"/>
                    </a:cubicBezTo>
                    <a:cubicBezTo>
                      <a:pt x="27044" y="30160"/>
                      <a:pt x="27505" y="30622"/>
                      <a:pt x="27931" y="31119"/>
                    </a:cubicBezTo>
                    <a:cubicBezTo>
                      <a:pt x="28082" y="31367"/>
                      <a:pt x="27993" y="31695"/>
                      <a:pt x="27745" y="31846"/>
                    </a:cubicBezTo>
                    <a:cubicBezTo>
                      <a:pt x="27639" y="31908"/>
                      <a:pt x="27515" y="31935"/>
                      <a:pt x="27399" y="31917"/>
                    </a:cubicBezTo>
                    <a:cubicBezTo>
                      <a:pt x="22155" y="29229"/>
                      <a:pt x="15776" y="30151"/>
                      <a:pt x="11517" y="34224"/>
                    </a:cubicBezTo>
                    <a:cubicBezTo>
                      <a:pt x="8208" y="37596"/>
                      <a:pt x="5236" y="41277"/>
                      <a:pt x="2645" y="45226"/>
                    </a:cubicBezTo>
                    <a:cubicBezTo>
                      <a:pt x="1758" y="46468"/>
                      <a:pt x="-638" y="45226"/>
                      <a:pt x="161" y="43806"/>
                    </a:cubicBezTo>
                    <a:lnTo>
                      <a:pt x="161" y="43806"/>
                    </a:lnTo>
                    <a:cubicBezTo>
                      <a:pt x="2822" y="23666"/>
                      <a:pt x="22519" y="-1443"/>
                      <a:pt x="43902" y="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D4C72EBE-99B5-4F7A-95C9-3FD4DC931775}"/>
                  </a:ext>
                </a:extLst>
              </p:cNvPr>
              <p:cNvSpPr/>
              <p:nvPr/>
            </p:nvSpPr>
            <p:spPr>
              <a:xfrm>
                <a:off x="10338261" y="4601404"/>
                <a:ext cx="471784" cy="521132"/>
              </a:xfrm>
              <a:custGeom>
                <a:avLst/>
                <a:gdLst>
                  <a:gd name="connsiteX0" fmla="*/ 455224 w 471784"/>
                  <a:gd name="connsiteY0" fmla="*/ 96273 h 521132"/>
                  <a:gd name="connsiteX1" fmla="*/ 418757 w 471784"/>
                  <a:gd name="connsiteY1" fmla="*/ 505916 h 521132"/>
                  <a:gd name="connsiteX2" fmla="*/ 3968 w 471784"/>
                  <a:gd name="connsiteY2" fmla="*/ 426063 h 521132"/>
                  <a:gd name="connsiteX3" fmla="*/ 131466 w 471784"/>
                  <a:gd name="connsiteY3" fmla="*/ 217205 h 521132"/>
                  <a:gd name="connsiteX4" fmla="*/ 296051 w 471784"/>
                  <a:gd name="connsiteY4" fmla="*/ 300251 h 521132"/>
                  <a:gd name="connsiteX5" fmla="*/ 351238 w 471784"/>
                  <a:gd name="connsiteY5" fmla="*/ 77286 h 521132"/>
                  <a:gd name="connsiteX6" fmla="*/ 455224 w 471784"/>
                  <a:gd name="connsiteY6" fmla="*/ 96273 h 52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784" h="521132">
                    <a:moveTo>
                      <a:pt x="455224" y="96273"/>
                    </a:moveTo>
                    <a:cubicBezTo>
                      <a:pt x="494440" y="318706"/>
                      <a:pt x="456554" y="485243"/>
                      <a:pt x="418757" y="505916"/>
                    </a:cubicBezTo>
                    <a:cubicBezTo>
                      <a:pt x="317079" y="561457"/>
                      <a:pt x="72730" y="448777"/>
                      <a:pt x="3968" y="426063"/>
                    </a:cubicBezTo>
                    <a:cubicBezTo>
                      <a:pt x="-23891" y="417191"/>
                      <a:pt x="103074" y="204251"/>
                      <a:pt x="131466" y="217205"/>
                    </a:cubicBezTo>
                    <a:cubicBezTo>
                      <a:pt x="198454" y="248081"/>
                      <a:pt x="292235" y="300606"/>
                      <a:pt x="296051" y="300251"/>
                    </a:cubicBezTo>
                    <a:cubicBezTo>
                      <a:pt x="303593" y="299453"/>
                      <a:pt x="312376" y="242758"/>
                      <a:pt x="351238" y="77286"/>
                    </a:cubicBezTo>
                    <a:cubicBezTo>
                      <a:pt x="382735" y="-56245"/>
                      <a:pt x="439253" y="5330"/>
                      <a:pt x="455224" y="96273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A3FE50D3-89EB-4880-9D98-410351908989}"/>
                  </a:ext>
                </a:extLst>
              </p:cNvPr>
              <p:cNvSpPr/>
              <p:nvPr/>
            </p:nvSpPr>
            <p:spPr>
              <a:xfrm>
                <a:off x="10144086" y="4685746"/>
                <a:ext cx="336288" cy="350594"/>
              </a:xfrm>
              <a:custGeom>
                <a:avLst/>
                <a:gdLst>
                  <a:gd name="connsiteX0" fmla="*/ 19008 w 336288"/>
                  <a:gd name="connsiteY0" fmla="*/ 28612 h 350594"/>
                  <a:gd name="connsiteX1" fmla="*/ 39503 w 336288"/>
                  <a:gd name="connsiteY1" fmla="*/ 67384 h 350594"/>
                  <a:gd name="connsiteX2" fmla="*/ 11644 w 336288"/>
                  <a:gd name="connsiteY2" fmla="*/ 90364 h 350594"/>
                  <a:gd name="connsiteX3" fmla="*/ 27259 w 336288"/>
                  <a:gd name="connsiteY3" fmla="*/ 134283 h 350594"/>
                  <a:gd name="connsiteX4" fmla="*/ 1707 w 336288"/>
                  <a:gd name="connsiteY4" fmla="*/ 163207 h 350594"/>
                  <a:gd name="connsiteX5" fmla="*/ 16346 w 336288"/>
                  <a:gd name="connsiteY5" fmla="*/ 211207 h 350594"/>
                  <a:gd name="connsiteX6" fmla="*/ 9869 w 336288"/>
                  <a:gd name="connsiteY6" fmla="*/ 250779 h 350594"/>
                  <a:gd name="connsiteX7" fmla="*/ 105781 w 336288"/>
                  <a:gd name="connsiteY7" fmla="*/ 316258 h 350594"/>
                  <a:gd name="connsiteX8" fmla="*/ 223696 w 336288"/>
                  <a:gd name="connsiteY8" fmla="*/ 350594 h 350594"/>
                  <a:gd name="connsiteX9" fmla="*/ 336288 w 336288"/>
                  <a:gd name="connsiteY9" fmla="*/ 143954 h 350594"/>
                  <a:gd name="connsiteX10" fmla="*/ 165404 w 336288"/>
                  <a:gd name="connsiteY10" fmla="*/ 10867 h 350594"/>
                  <a:gd name="connsiteX11" fmla="*/ 19008 w 336288"/>
                  <a:gd name="connsiteY11" fmla="*/ 28612 h 35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288" h="350594">
                    <a:moveTo>
                      <a:pt x="19008" y="28612"/>
                    </a:moveTo>
                    <a:cubicBezTo>
                      <a:pt x="11999" y="56560"/>
                      <a:pt x="39503" y="67384"/>
                      <a:pt x="39503" y="67384"/>
                    </a:cubicBezTo>
                    <a:cubicBezTo>
                      <a:pt x="27827" y="71563"/>
                      <a:pt x="17970" y="79690"/>
                      <a:pt x="11644" y="90364"/>
                    </a:cubicBezTo>
                    <a:cubicBezTo>
                      <a:pt x="1352" y="109706"/>
                      <a:pt x="27259" y="134283"/>
                      <a:pt x="27259" y="134283"/>
                    </a:cubicBezTo>
                    <a:cubicBezTo>
                      <a:pt x="16018" y="141124"/>
                      <a:pt x="7110" y="151211"/>
                      <a:pt x="1707" y="163207"/>
                    </a:cubicBezTo>
                    <a:cubicBezTo>
                      <a:pt x="-6279" y="182727"/>
                      <a:pt x="16346" y="211207"/>
                      <a:pt x="16346" y="211207"/>
                    </a:cubicBezTo>
                    <a:cubicBezTo>
                      <a:pt x="9470" y="223176"/>
                      <a:pt x="7172" y="237239"/>
                      <a:pt x="9869" y="250779"/>
                    </a:cubicBezTo>
                    <a:cubicBezTo>
                      <a:pt x="18742" y="286269"/>
                      <a:pt x="73485" y="300731"/>
                      <a:pt x="105781" y="316258"/>
                    </a:cubicBezTo>
                    <a:cubicBezTo>
                      <a:pt x="140383" y="332760"/>
                      <a:pt x="197700" y="338882"/>
                      <a:pt x="223696" y="350594"/>
                    </a:cubicBezTo>
                    <a:lnTo>
                      <a:pt x="336288" y="143954"/>
                    </a:lnTo>
                    <a:cubicBezTo>
                      <a:pt x="336288" y="143954"/>
                      <a:pt x="227511" y="28612"/>
                      <a:pt x="165404" y="10867"/>
                    </a:cubicBezTo>
                    <a:cubicBezTo>
                      <a:pt x="130979" y="1196"/>
                      <a:pt x="29655" y="-14331"/>
                      <a:pt x="19008" y="28612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D4AAB5B4-2169-4BE3-A52F-F1E816505AE5}"/>
                  </a:ext>
                </a:extLst>
              </p:cNvPr>
              <p:cNvSpPr/>
              <p:nvPr/>
            </p:nvSpPr>
            <p:spPr>
              <a:xfrm>
                <a:off x="10183533" y="4752151"/>
                <a:ext cx="117902" cy="15175"/>
              </a:xfrm>
              <a:custGeom>
                <a:avLst/>
                <a:gdLst>
                  <a:gd name="connsiteX0" fmla="*/ 854 w 117902"/>
                  <a:gd name="connsiteY0" fmla="*/ 4 h 15175"/>
                  <a:gd name="connsiteX1" fmla="*/ 117439 w 117902"/>
                  <a:gd name="connsiteY1" fmla="*/ 13845 h 15175"/>
                  <a:gd name="connsiteX2" fmla="*/ 117856 w 117902"/>
                  <a:gd name="connsiteY2" fmla="*/ 14758 h 15175"/>
                  <a:gd name="connsiteX3" fmla="*/ 117439 w 117902"/>
                  <a:gd name="connsiteY3" fmla="*/ 15175 h 15175"/>
                  <a:gd name="connsiteX4" fmla="*/ 943 w 117902"/>
                  <a:gd name="connsiteY4" fmla="*/ 1867 h 15175"/>
                  <a:gd name="connsiteX5" fmla="*/ 854 w 117902"/>
                  <a:gd name="connsiteY5" fmla="*/ 4 h 1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02" h="15175">
                    <a:moveTo>
                      <a:pt x="854" y="4"/>
                    </a:moveTo>
                    <a:cubicBezTo>
                      <a:pt x="40133" y="-147"/>
                      <a:pt x="79287" y="4502"/>
                      <a:pt x="117439" y="13845"/>
                    </a:cubicBezTo>
                    <a:cubicBezTo>
                      <a:pt x="117802" y="13978"/>
                      <a:pt x="117998" y="14386"/>
                      <a:pt x="117856" y="14758"/>
                    </a:cubicBezTo>
                    <a:cubicBezTo>
                      <a:pt x="117785" y="14954"/>
                      <a:pt x="117634" y="15104"/>
                      <a:pt x="117439" y="15175"/>
                    </a:cubicBezTo>
                    <a:cubicBezTo>
                      <a:pt x="79731" y="6924"/>
                      <a:pt x="38917" y="8610"/>
                      <a:pt x="943" y="1867"/>
                    </a:cubicBezTo>
                    <a:cubicBezTo>
                      <a:pt x="-388" y="1689"/>
                      <a:pt x="-210" y="92"/>
                      <a:pt x="854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87E58066-25CF-4FF7-87FD-726C8F5FC4BA}"/>
                  </a:ext>
                </a:extLst>
              </p:cNvPr>
              <p:cNvSpPr/>
              <p:nvPr/>
            </p:nvSpPr>
            <p:spPr>
              <a:xfrm>
                <a:off x="10171610" y="4817101"/>
                <a:ext cx="110021" cy="31528"/>
              </a:xfrm>
              <a:custGeom>
                <a:avLst/>
                <a:gdLst>
                  <a:gd name="connsiteX0" fmla="*/ 1420 w 110021"/>
                  <a:gd name="connsiteY0" fmla="*/ 0 h 31528"/>
                  <a:gd name="connsiteX1" fmla="*/ 28038 w 110021"/>
                  <a:gd name="connsiteY1" fmla="*/ 4880 h 31528"/>
                  <a:gd name="connsiteX2" fmla="*/ 55365 w 110021"/>
                  <a:gd name="connsiteY2" fmla="*/ 12510 h 31528"/>
                  <a:gd name="connsiteX3" fmla="*/ 109488 w 110021"/>
                  <a:gd name="connsiteY3" fmla="*/ 30255 h 31528"/>
                  <a:gd name="connsiteX4" fmla="*/ 109488 w 110021"/>
                  <a:gd name="connsiteY4" fmla="*/ 31497 h 31528"/>
                  <a:gd name="connsiteX5" fmla="*/ 54833 w 110021"/>
                  <a:gd name="connsiteY5" fmla="*/ 16680 h 31528"/>
                  <a:gd name="connsiteX6" fmla="*/ 27239 w 110021"/>
                  <a:gd name="connsiteY6" fmla="*/ 10115 h 31528"/>
                  <a:gd name="connsiteX7" fmla="*/ 1509 w 110021"/>
                  <a:gd name="connsiteY7" fmla="*/ 2928 h 31528"/>
                  <a:gd name="connsiteX8" fmla="*/ 1 w 110021"/>
                  <a:gd name="connsiteY8" fmla="*/ 1508 h 31528"/>
                  <a:gd name="connsiteX9" fmla="*/ 1420 w 110021"/>
                  <a:gd name="connsiteY9" fmla="*/ 0 h 3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021" h="31528">
                    <a:moveTo>
                      <a:pt x="1420" y="0"/>
                    </a:moveTo>
                    <a:cubicBezTo>
                      <a:pt x="10462" y="488"/>
                      <a:pt x="19405" y="2130"/>
                      <a:pt x="28038" y="4880"/>
                    </a:cubicBezTo>
                    <a:cubicBezTo>
                      <a:pt x="36910" y="7276"/>
                      <a:pt x="46315" y="9849"/>
                      <a:pt x="55365" y="12510"/>
                    </a:cubicBezTo>
                    <a:cubicBezTo>
                      <a:pt x="73110" y="17834"/>
                      <a:pt x="91654" y="23601"/>
                      <a:pt x="109488" y="30255"/>
                    </a:cubicBezTo>
                    <a:cubicBezTo>
                      <a:pt x="110286" y="30255"/>
                      <a:pt x="110108" y="31764"/>
                      <a:pt x="109488" y="31497"/>
                    </a:cubicBezTo>
                    <a:cubicBezTo>
                      <a:pt x="91743" y="26263"/>
                      <a:pt x="73199" y="21205"/>
                      <a:pt x="54833" y="16680"/>
                    </a:cubicBezTo>
                    <a:lnTo>
                      <a:pt x="27239" y="10115"/>
                    </a:lnTo>
                    <a:cubicBezTo>
                      <a:pt x="18429" y="8669"/>
                      <a:pt x="9796" y="6264"/>
                      <a:pt x="1509" y="2928"/>
                    </a:cubicBezTo>
                    <a:cubicBezTo>
                      <a:pt x="702" y="2955"/>
                      <a:pt x="27" y="2316"/>
                      <a:pt x="1" y="1508"/>
                    </a:cubicBezTo>
                    <a:cubicBezTo>
                      <a:pt x="-26" y="701"/>
                      <a:pt x="613" y="27"/>
                      <a:pt x="14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7D52CE9A-7D62-48E3-A39A-579C8925474B}"/>
                  </a:ext>
                </a:extLst>
              </p:cNvPr>
              <p:cNvSpPr/>
              <p:nvPr/>
            </p:nvSpPr>
            <p:spPr>
              <a:xfrm>
                <a:off x="10160931" y="4896865"/>
                <a:ext cx="98666" cy="29131"/>
              </a:xfrm>
              <a:custGeom>
                <a:avLst/>
                <a:gdLst>
                  <a:gd name="connsiteX0" fmla="*/ 211 w 98666"/>
                  <a:gd name="connsiteY0" fmla="*/ 0 h 29131"/>
                  <a:gd name="connsiteX1" fmla="*/ 23634 w 98666"/>
                  <a:gd name="connsiteY1" fmla="*/ 5678 h 29131"/>
                  <a:gd name="connsiteX2" fmla="*/ 48388 w 98666"/>
                  <a:gd name="connsiteY2" fmla="*/ 13309 h 29131"/>
                  <a:gd name="connsiteX3" fmla="*/ 98163 w 98666"/>
                  <a:gd name="connsiteY3" fmla="*/ 27771 h 29131"/>
                  <a:gd name="connsiteX4" fmla="*/ 98163 w 98666"/>
                  <a:gd name="connsiteY4" fmla="*/ 29102 h 29131"/>
                  <a:gd name="connsiteX5" fmla="*/ 47235 w 98666"/>
                  <a:gd name="connsiteY5" fmla="*/ 15882 h 29131"/>
                  <a:gd name="connsiteX6" fmla="*/ 22303 w 98666"/>
                  <a:gd name="connsiteY6" fmla="*/ 9050 h 29131"/>
                  <a:gd name="connsiteX7" fmla="*/ 299 w 98666"/>
                  <a:gd name="connsiteY7" fmla="*/ 798 h 29131"/>
                  <a:gd name="connsiteX8" fmla="*/ 24 w 98666"/>
                  <a:gd name="connsiteY8" fmla="*/ 239 h 29131"/>
                  <a:gd name="connsiteX9" fmla="*/ 211 w 98666"/>
                  <a:gd name="connsiteY9" fmla="*/ 0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666" h="29131">
                    <a:moveTo>
                      <a:pt x="211" y="0"/>
                    </a:moveTo>
                    <a:cubicBezTo>
                      <a:pt x="8284" y="532"/>
                      <a:pt x="16208" y="2449"/>
                      <a:pt x="23634" y="5678"/>
                    </a:cubicBezTo>
                    <a:lnTo>
                      <a:pt x="48388" y="13309"/>
                    </a:lnTo>
                    <a:cubicBezTo>
                      <a:pt x="64891" y="18366"/>
                      <a:pt x="81394" y="23335"/>
                      <a:pt x="98163" y="27771"/>
                    </a:cubicBezTo>
                    <a:cubicBezTo>
                      <a:pt x="98961" y="27771"/>
                      <a:pt x="98695" y="29368"/>
                      <a:pt x="98163" y="29102"/>
                    </a:cubicBezTo>
                    <a:cubicBezTo>
                      <a:pt x="81217" y="24666"/>
                      <a:pt x="64181" y="20229"/>
                      <a:pt x="47235" y="15882"/>
                    </a:cubicBezTo>
                    <a:lnTo>
                      <a:pt x="22303" y="9050"/>
                    </a:lnTo>
                    <a:cubicBezTo>
                      <a:pt x="14548" y="7586"/>
                      <a:pt x="7104" y="4791"/>
                      <a:pt x="299" y="798"/>
                    </a:cubicBezTo>
                    <a:cubicBezTo>
                      <a:pt x="69" y="719"/>
                      <a:pt x="-56" y="470"/>
                      <a:pt x="24" y="239"/>
                    </a:cubicBezTo>
                    <a:cubicBezTo>
                      <a:pt x="60" y="142"/>
                      <a:pt x="122" y="53"/>
                      <a:pt x="2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181A432E-AAC4-4882-AC35-43E2B39DE249}"/>
                  </a:ext>
                </a:extLst>
              </p:cNvPr>
              <p:cNvSpPr/>
              <p:nvPr/>
            </p:nvSpPr>
            <p:spPr>
              <a:xfrm>
                <a:off x="10142776" y="4682942"/>
                <a:ext cx="267239" cy="171689"/>
              </a:xfrm>
              <a:custGeom>
                <a:avLst/>
                <a:gdLst>
                  <a:gd name="connsiteX0" fmla="*/ 0 w 267239"/>
                  <a:gd name="connsiteY0" fmla="*/ 171689 h 171689"/>
                  <a:gd name="connsiteX1" fmla="*/ 11179 w 267239"/>
                  <a:gd name="connsiteY1" fmla="*/ 150750 h 171689"/>
                  <a:gd name="connsiteX2" fmla="*/ 29634 w 267239"/>
                  <a:gd name="connsiteY2" fmla="*/ 135401 h 171689"/>
                  <a:gd name="connsiteX3" fmla="*/ 29102 w 267239"/>
                  <a:gd name="connsiteY3" fmla="*/ 137708 h 171689"/>
                  <a:gd name="connsiteX4" fmla="*/ 14995 w 267239"/>
                  <a:gd name="connsiteY4" fmla="*/ 119963 h 171689"/>
                  <a:gd name="connsiteX5" fmla="*/ 8606 w 267239"/>
                  <a:gd name="connsiteY5" fmla="*/ 97870 h 171689"/>
                  <a:gd name="connsiteX6" fmla="*/ 21738 w 267239"/>
                  <a:gd name="connsiteY6" fmla="*/ 78706 h 171689"/>
                  <a:gd name="connsiteX7" fmla="*/ 40725 w 267239"/>
                  <a:gd name="connsiteY7" fmla="*/ 66284 h 171689"/>
                  <a:gd name="connsiteX8" fmla="*/ 40725 w 267239"/>
                  <a:gd name="connsiteY8" fmla="*/ 71430 h 171689"/>
                  <a:gd name="connsiteX9" fmla="*/ 24133 w 267239"/>
                  <a:gd name="connsiteY9" fmla="*/ 57944 h 171689"/>
                  <a:gd name="connsiteX10" fmla="*/ 16503 w 267239"/>
                  <a:gd name="connsiteY10" fmla="*/ 37360 h 171689"/>
                  <a:gd name="connsiteX11" fmla="*/ 26351 w 267239"/>
                  <a:gd name="connsiteY11" fmla="*/ 17574 h 171689"/>
                  <a:gd name="connsiteX12" fmla="*/ 44984 w 267239"/>
                  <a:gd name="connsiteY12" fmla="*/ 7282 h 171689"/>
                  <a:gd name="connsiteX13" fmla="*/ 85708 w 267239"/>
                  <a:gd name="connsiteY13" fmla="*/ 184 h 171689"/>
                  <a:gd name="connsiteX14" fmla="*/ 126699 w 267239"/>
                  <a:gd name="connsiteY14" fmla="*/ 2047 h 171689"/>
                  <a:gd name="connsiteX15" fmla="*/ 166714 w 267239"/>
                  <a:gd name="connsiteY15" fmla="*/ 10920 h 171689"/>
                  <a:gd name="connsiteX16" fmla="*/ 203713 w 267239"/>
                  <a:gd name="connsiteY16" fmla="*/ 28665 h 171689"/>
                  <a:gd name="connsiteX17" fmla="*/ 267239 w 267239"/>
                  <a:gd name="connsiteY17" fmla="*/ 79327 h 171689"/>
                  <a:gd name="connsiteX18" fmla="*/ 201672 w 267239"/>
                  <a:gd name="connsiteY18" fmla="*/ 32125 h 171689"/>
                  <a:gd name="connsiteX19" fmla="*/ 165206 w 267239"/>
                  <a:gd name="connsiteY19" fmla="*/ 16066 h 171689"/>
                  <a:gd name="connsiteX20" fmla="*/ 125989 w 267239"/>
                  <a:gd name="connsiteY20" fmla="*/ 8169 h 171689"/>
                  <a:gd name="connsiteX21" fmla="*/ 47202 w 267239"/>
                  <a:gd name="connsiteY21" fmla="*/ 13582 h 171689"/>
                  <a:gd name="connsiteX22" fmla="*/ 22536 w 267239"/>
                  <a:gd name="connsiteY22" fmla="*/ 37804 h 171689"/>
                  <a:gd name="connsiteX23" fmla="*/ 43298 w 267239"/>
                  <a:gd name="connsiteY23" fmla="*/ 66550 h 171689"/>
                  <a:gd name="connsiteX24" fmla="*/ 48000 w 267239"/>
                  <a:gd name="connsiteY24" fmla="*/ 69301 h 171689"/>
                  <a:gd name="connsiteX25" fmla="*/ 43209 w 267239"/>
                  <a:gd name="connsiteY25" fmla="*/ 71608 h 171689"/>
                  <a:gd name="connsiteX26" fmla="*/ 25020 w 267239"/>
                  <a:gd name="connsiteY26" fmla="*/ 82787 h 171689"/>
                  <a:gd name="connsiteX27" fmla="*/ 13042 w 267239"/>
                  <a:gd name="connsiteY27" fmla="*/ 98846 h 171689"/>
                  <a:gd name="connsiteX28" fmla="*/ 18188 w 267239"/>
                  <a:gd name="connsiteY28" fmla="*/ 118277 h 171689"/>
                  <a:gd name="connsiteX29" fmla="*/ 31143 w 267239"/>
                  <a:gd name="connsiteY29" fmla="*/ 135578 h 171689"/>
                  <a:gd name="connsiteX30" fmla="*/ 32562 w 267239"/>
                  <a:gd name="connsiteY30" fmla="*/ 137176 h 171689"/>
                  <a:gd name="connsiteX31" fmla="*/ 30610 w 267239"/>
                  <a:gd name="connsiteY31" fmla="*/ 137885 h 171689"/>
                  <a:gd name="connsiteX32" fmla="*/ 12865 w 267239"/>
                  <a:gd name="connsiteY32" fmla="*/ 151549 h 171689"/>
                  <a:gd name="connsiteX33" fmla="*/ 0 w 267239"/>
                  <a:gd name="connsiteY33" fmla="*/ 171689 h 17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7239" h="171689">
                    <a:moveTo>
                      <a:pt x="0" y="171689"/>
                    </a:moveTo>
                    <a:cubicBezTo>
                      <a:pt x="2768" y="164237"/>
                      <a:pt x="6530" y="157192"/>
                      <a:pt x="11179" y="150750"/>
                    </a:cubicBezTo>
                    <a:cubicBezTo>
                      <a:pt x="15802" y="144034"/>
                      <a:pt x="22190" y="138728"/>
                      <a:pt x="29634" y="135401"/>
                    </a:cubicBezTo>
                    <a:lnTo>
                      <a:pt x="29102" y="137708"/>
                    </a:lnTo>
                    <a:cubicBezTo>
                      <a:pt x="23636" y="132446"/>
                      <a:pt x="18890" y="126475"/>
                      <a:pt x="14995" y="119963"/>
                    </a:cubicBezTo>
                    <a:cubicBezTo>
                      <a:pt x="10363" y="113566"/>
                      <a:pt x="8101" y="105749"/>
                      <a:pt x="8606" y="97870"/>
                    </a:cubicBezTo>
                    <a:cubicBezTo>
                      <a:pt x="10709" y="90187"/>
                      <a:pt x="15332" y="83444"/>
                      <a:pt x="21738" y="78706"/>
                    </a:cubicBezTo>
                    <a:cubicBezTo>
                      <a:pt x="27549" y="73826"/>
                      <a:pt x="33928" y="69656"/>
                      <a:pt x="40725" y="66284"/>
                    </a:cubicBezTo>
                    <a:lnTo>
                      <a:pt x="40725" y="71430"/>
                    </a:lnTo>
                    <a:cubicBezTo>
                      <a:pt x="34407" y="68005"/>
                      <a:pt x="28783" y="63427"/>
                      <a:pt x="24133" y="57944"/>
                    </a:cubicBezTo>
                    <a:cubicBezTo>
                      <a:pt x="19156" y="52248"/>
                      <a:pt x="16441" y="44928"/>
                      <a:pt x="16503" y="37360"/>
                    </a:cubicBezTo>
                    <a:cubicBezTo>
                      <a:pt x="16760" y="29650"/>
                      <a:pt x="20354" y="22428"/>
                      <a:pt x="26351" y="17574"/>
                    </a:cubicBezTo>
                    <a:cubicBezTo>
                      <a:pt x="31888" y="13049"/>
                      <a:pt x="38205" y="9562"/>
                      <a:pt x="44984" y="7282"/>
                    </a:cubicBezTo>
                    <a:cubicBezTo>
                      <a:pt x="58124" y="2872"/>
                      <a:pt x="71850" y="477"/>
                      <a:pt x="85708" y="184"/>
                    </a:cubicBezTo>
                    <a:cubicBezTo>
                      <a:pt x="99399" y="-348"/>
                      <a:pt x="113116" y="273"/>
                      <a:pt x="126699" y="2047"/>
                    </a:cubicBezTo>
                    <a:cubicBezTo>
                      <a:pt x="140274" y="3786"/>
                      <a:pt x="153672" y="6759"/>
                      <a:pt x="166714" y="10920"/>
                    </a:cubicBezTo>
                    <a:cubicBezTo>
                      <a:pt x="179668" y="15436"/>
                      <a:pt x="192080" y="21389"/>
                      <a:pt x="203713" y="28665"/>
                    </a:cubicBezTo>
                    <a:cubicBezTo>
                      <a:pt x="226799" y="43012"/>
                      <a:pt x="248119" y="60011"/>
                      <a:pt x="267239" y="79327"/>
                    </a:cubicBezTo>
                    <a:cubicBezTo>
                      <a:pt x="246966" y="61502"/>
                      <a:pt x="225006" y="45700"/>
                      <a:pt x="201672" y="32125"/>
                    </a:cubicBezTo>
                    <a:cubicBezTo>
                      <a:pt x="190147" y="25444"/>
                      <a:pt x="177920" y="20059"/>
                      <a:pt x="165206" y="16066"/>
                    </a:cubicBezTo>
                    <a:cubicBezTo>
                      <a:pt x="152367" y="12375"/>
                      <a:pt x="139254" y="9731"/>
                      <a:pt x="125989" y="8169"/>
                    </a:cubicBezTo>
                    <a:cubicBezTo>
                      <a:pt x="99638" y="4336"/>
                      <a:pt x="72781" y="6182"/>
                      <a:pt x="47202" y="13582"/>
                    </a:cubicBezTo>
                    <a:cubicBezTo>
                      <a:pt x="35224" y="17752"/>
                      <a:pt x="22714" y="25382"/>
                      <a:pt x="22536" y="37804"/>
                    </a:cubicBezTo>
                    <a:cubicBezTo>
                      <a:pt x="22359" y="50225"/>
                      <a:pt x="32651" y="60340"/>
                      <a:pt x="43298" y="66550"/>
                    </a:cubicBezTo>
                    <a:lnTo>
                      <a:pt x="48000" y="69301"/>
                    </a:lnTo>
                    <a:lnTo>
                      <a:pt x="43209" y="71608"/>
                    </a:lnTo>
                    <a:cubicBezTo>
                      <a:pt x="36759" y="74660"/>
                      <a:pt x="30663" y="78413"/>
                      <a:pt x="25020" y="82787"/>
                    </a:cubicBezTo>
                    <a:cubicBezTo>
                      <a:pt x="19413" y="86718"/>
                      <a:pt x="15207" y="92352"/>
                      <a:pt x="13042" y="98846"/>
                    </a:cubicBezTo>
                    <a:cubicBezTo>
                      <a:pt x="12528" y="105714"/>
                      <a:pt x="14338" y="112563"/>
                      <a:pt x="18188" y="118277"/>
                    </a:cubicBezTo>
                    <a:cubicBezTo>
                      <a:pt x="21853" y="124506"/>
                      <a:pt x="26200" y="130308"/>
                      <a:pt x="31143" y="135578"/>
                    </a:cubicBezTo>
                    <a:lnTo>
                      <a:pt x="32562" y="137176"/>
                    </a:lnTo>
                    <a:lnTo>
                      <a:pt x="30610" y="137885"/>
                    </a:lnTo>
                    <a:cubicBezTo>
                      <a:pt x="23557" y="140724"/>
                      <a:pt x="17417" y="145453"/>
                      <a:pt x="12865" y="151549"/>
                    </a:cubicBezTo>
                    <a:cubicBezTo>
                      <a:pt x="7737" y="157689"/>
                      <a:pt x="3416" y="164458"/>
                      <a:pt x="0" y="171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E6D7848C-F03C-4017-ADFA-A88299D10E36}"/>
                  </a:ext>
                </a:extLst>
              </p:cNvPr>
              <p:cNvSpPr/>
              <p:nvPr/>
            </p:nvSpPr>
            <p:spPr>
              <a:xfrm>
                <a:off x="10635110" y="4598672"/>
                <a:ext cx="189782" cy="355243"/>
              </a:xfrm>
              <a:custGeom>
                <a:avLst/>
                <a:gdLst>
                  <a:gd name="connsiteX0" fmla="*/ 0 w 189782"/>
                  <a:gd name="connsiteY0" fmla="*/ 285417 h 355243"/>
                  <a:gd name="connsiteX1" fmla="*/ 189783 w 189782"/>
                  <a:gd name="connsiteY1" fmla="*/ 355243 h 355243"/>
                  <a:gd name="connsiteX2" fmla="*/ 157753 w 189782"/>
                  <a:gd name="connsiteY2" fmla="*/ 79397 h 355243"/>
                  <a:gd name="connsiteX3" fmla="*/ 48533 w 189782"/>
                  <a:gd name="connsiteY3" fmla="*/ 67153 h 355243"/>
                  <a:gd name="connsiteX4" fmla="*/ 0 w 189782"/>
                  <a:gd name="connsiteY4" fmla="*/ 285417 h 35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2" h="355243">
                    <a:moveTo>
                      <a:pt x="0" y="285417"/>
                    </a:moveTo>
                    <a:lnTo>
                      <a:pt x="189783" y="355243"/>
                    </a:lnTo>
                    <a:cubicBezTo>
                      <a:pt x="189783" y="355243"/>
                      <a:pt x="180111" y="181608"/>
                      <a:pt x="157753" y="79397"/>
                    </a:cubicBezTo>
                    <a:cubicBezTo>
                      <a:pt x="135394" y="-22814"/>
                      <a:pt x="81627" y="-25742"/>
                      <a:pt x="48533" y="67153"/>
                    </a:cubicBezTo>
                    <a:cubicBezTo>
                      <a:pt x="15438" y="160048"/>
                      <a:pt x="0" y="285417"/>
                      <a:pt x="0" y="285417"/>
                    </a:cubicBezTo>
                    <a:close/>
                  </a:path>
                </a:pathLst>
              </a:custGeom>
              <a:solidFill>
                <a:srgbClr val="A6A6A6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955A943C-C678-48E7-B6CF-A72C8E3C40FB}"/>
                  </a:ext>
                </a:extLst>
              </p:cNvPr>
              <p:cNvSpPr/>
              <p:nvPr/>
            </p:nvSpPr>
            <p:spPr>
              <a:xfrm>
                <a:off x="10655069" y="4846345"/>
                <a:ext cx="154740" cy="52655"/>
              </a:xfrm>
              <a:custGeom>
                <a:avLst/>
                <a:gdLst>
                  <a:gd name="connsiteX0" fmla="*/ 537 w 154740"/>
                  <a:gd name="connsiteY0" fmla="*/ 35 h 52655"/>
                  <a:gd name="connsiteX1" fmla="*/ 20323 w 154740"/>
                  <a:gd name="connsiteY1" fmla="*/ 6068 h 52655"/>
                  <a:gd name="connsiteX2" fmla="*/ 40019 w 154740"/>
                  <a:gd name="connsiteY2" fmla="*/ 12545 h 52655"/>
                  <a:gd name="connsiteX3" fmla="*/ 77994 w 154740"/>
                  <a:gd name="connsiteY3" fmla="*/ 25322 h 52655"/>
                  <a:gd name="connsiteX4" fmla="*/ 154740 w 154740"/>
                  <a:gd name="connsiteY4" fmla="*/ 51939 h 52655"/>
                  <a:gd name="connsiteX5" fmla="*/ 154740 w 154740"/>
                  <a:gd name="connsiteY5" fmla="*/ 52649 h 52655"/>
                  <a:gd name="connsiteX6" fmla="*/ 77195 w 154740"/>
                  <a:gd name="connsiteY6" fmla="*/ 30468 h 52655"/>
                  <a:gd name="connsiteX7" fmla="*/ 38777 w 154740"/>
                  <a:gd name="connsiteY7" fmla="*/ 16982 h 52655"/>
                  <a:gd name="connsiteX8" fmla="*/ 19435 w 154740"/>
                  <a:gd name="connsiteY8" fmla="*/ 9440 h 52655"/>
                  <a:gd name="connsiteX9" fmla="*/ 359 w 154740"/>
                  <a:gd name="connsiteY9" fmla="*/ 1100 h 52655"/>
                  <a:gd name="connsiteX10" fmla="*/ 537 w 154740"/>
                  <a:gd name="connsiteY10" fmla="*/ 35 h 5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740" h="52655">
                    <a:moveTo>
                      <a:pt x="537" y="35"/>
                    </a:moveTo>
                    <a:cubicBezTo>
                      <a:pt x="6925" y="2519"/>
                      <a:pt x="13845" y="4028"/>
                      <a:pt x="20323" y="6068"/>
                    </a:cubicBezTo>
                    <a:cubicBezTo>
                      <a:pt x="26799" y="8109"/>
                      <a:pt x="33542" y="10327"/>
                      <a:pt x="40019" y="12545"/>
                    </a:cubicBezTo>
                    <a:lnTo>
                      <a:pt x="77994" y="25322"/>
                    </a:lnTo>
                    <a:cubicBezTo>
                      <a:pt x="103635" y="34194"/>
                      <a:pt x="129454" y="41736"/>
                      <a:pt x="154740" y="51939"/>
                    </a:cubicBezTo>
                    <a:cubicBezTo>
                      <a:pt x="154740" y="51939"/>
                      <a:pt x="154740" y="52738"/>
                      <a:pt x="154740" y="52649"/>
                    </a:cubicBezTo>
                    <a:cubicBezTo>
                      <a:pt x="128451" y="46900"/>
                      <a:pt x="102544" y="39491"/>
                      <a:pt x="77195" y="30468"/>
                    </a:cubicBezTo>
                    <a:cubicBezTo>
                      <a:pt x="64330" y="26120"/>
                      <a:pt x="51553" y="21595"/>
                      <a:pt x="38777" y="16982"/>
                    </a:cubicBezTo>
                    <a:cubicBezTo>
                      <a:pt x="32300" y="14586"/>
                      <a:pt x="25823" y="12102"/>
                      <a:pt x="19435" y="9440"/>
                    </a:cubicBezTo>
                    <a:cubicBezTo>
                      <a:pt x="13047" y="6778"/>
                      <a:pt x="6747" y="3407"/>
                      <a:pt x="359" y="1100"/>
                    </a:cubicBezTo>
                    <a:cubicBezTo>
                      <a:pt x="-262" y="1100"/>
                      <a:pt x="4" y="-231"/>
                      <a:pt x="537" y="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08794937-3F3E-42B8-AFD8-002DC92412DE}"/>
                  </a:ext>
                </a:extLst>
              </p:cNvPr>
              <p:cNvSpPr/>
              <p:nvPr/>
            </p:nvSpPr>
            <p:spPr>
              <a:xfrm>
                <a:off x="8781028" y="5553162"/>
                <a:ext cx="813605" cy="614299"/>
              </a:xfrm>
              <a:custGeom>
                <a:avLst/>
                <a:gdLst>
                  <a:gd name="connsiteX0" fmla="*/ 619 w 813605"/>
                  <a:gd name="connsiteY0" fmla="*/ 156156 h 614299"/>
                  <a:gd name="connsiteX1" fmla="*/ 377877 w 813605"/>
                  <a:gd name="connsiteY1" fmla="*/ 614154 h 614299"/>
                  <a:gd name="connsiteX2" fmla="*/ 530307 w 813605"/>
                  <a:gd name="connsiteY2" fmla="*/ 511588 h 614299"/>
                  <a:gd name="connsiteX3" fmla="*/ 581767 w 813605"/>
                  <a:gd name="connsiteY3" fmla="*/ 472194 h 614299"/>
                  <a:gd name="connsiteX4" fmla="*/ 813605 w 813605"/>
                  <a:gd name="connsiteY4" fmla="*/ 288888 h 614299"/>
                  <a:gd name="connsiteX5" fmla="*/ 582920 w 813605"/>
                  <a:gd name="connsiteY5" fmla="*/ 0 h 614299"/>
                  <a:gd name="connsiteX6" fmla="*/ 357559 w 813605"/>
                  <a:gd name="connsiteY6" fmla="*/ 191291 h 614299"/>
                  <a:gd name="connsiteX7" fmla="*/ 307962 w 813605"/>
                  <a:gd name="connsiteY7" fmla="*/ 233169 h 614299"/>
                  <a:gd name="connsiteX8" fmla="*/ 74704 w 813605"/>
                  <a:gd name="connsiteY8" fmla="*/ 121553 h 614299"/>
                  <a:gd name="connsiteX9" fmla="*/ 619 w 813605"/>
                  <a:gd name="connsiteY9" fmla="*/ 156156 h 61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3605" h="614299">
                    <a:moveTo>
                      <a:pt x="619" y="156156"/>
                    </a:moveTo>
                    <a:cubicBezTo>
                      <a:pt x="7717" y="175232"/>
                      <a:pt x="354276" y="606080"/>
                      <a:pt x="377877" y="614154"/>
                    </a:cubicBezTo>
                    <a:cubicBezTo>
                      <a:pt x="386749" y="617259"/>
                      <a:pt x="452495" y="570412"/>
                      <a:pt x="530307" y="511588"/>
                    </a:cubicBezTo>
                    <a:cubicBezTo>
                      <a:pt x="547075" y="498900"/>
                      <a:pt x="564377" y="485680"/>
                      <a:pt x="581767" y="472194"/>
                    </a:cubicBezTo>
                    <a:cubicBezTo>
                      <a:pt x="695246" y="384534"/>
                      <a:pt x="813605" y="288888"/>
                      <a:pt x="813605" y="288888"/>
                    </a:cubicBezTo>
                    <a:lnTo>
                      <a:pt x="582920" y="0"/>
                    </a:lnTo>
                    <a:lnTo>
                      <a:pt x="357559" y="191291"/>
                    </a:lnTo>
                    <a:lnTo>
                      <a:pt x="307962" y="233169"/>
                    </a:lnTo>
                    <a:cubicBezTo>
                      <a:pt x="307962" y="233169"/>
                      <a:pt x="101499" y="127586"/>
                      <a:pt x="74704" y="121553"/>
                    </a:cubicBezTo>
                    <a:cubicBezTo>
                      <a:pt x="47909" y="115520"/>
                      <a:pt x="-6391" y="137169"/>
                      <a:pt x="619" y="156156"/>
                    </a:cubicBezTo>
                    <a:close/>
                  </a:path>
                </a:pathLst>
              </a:custGeom>
              <a:solidFill>
                <a:srgbClr val="D3766A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03AA93CF-2064-4CBE-BED4-E77913FA1759}"/>
                  </a:ext>
                </a:extLst>
              </p:cNvPr>
              <p:cNvSpPr/>
              <p:nvPr/>
            </p:nvSpPr>
            <p:spPr>
              <a:xfrm>
                <a:off x="8781010" y="5673704"/>
                <a:ext cx="642383" cy="493758"/>
              </a:xfrm>
              <a:custGeom>
                <a:avLst/>
                <a:gdLst>
                  <a:gd name="connsiteX0" fmla="*/ 642384 w 642383"/>
                  <a:gd name="connsiteY0" fmla="*/ 304540 h 493758"/>
                  <a:gd name="connsiteX1" fmla="*/ 581785 w 642383"/>
                  <a:gd name="connsiteY1" fmla="*/ 351653 h 493758"/>
                  <a:gd name="connsiteX2" fmla="*/ 530324 w 642383"/>
                  <a:gd name="connsiteY2" fmla="*/ 391135 h 493758"/>
                  <a:gd name="connsiteX3" fmla="*/ 377895 w 642383"/>
                  <a:gd name="connsiteY3" fmla="*/ 493612 h 493758"/>
                  <a:gd name="connsiteX4" fmla="*/ 637 w 642383"/>
                  <a:gd name="connsiteY4" fmla="*/ 35615 h 493758"/>
                  <a:gd name="connsiteX5" fmla="*/ 74367 w 642383"/>
                  <a:gd name="connsiteY5" fmla="*/ 1012 h 493758"/>
                  <a:gd name="connsiteX6" fmla="*/ 307625 w 642383"/>
                  <a:gd name="connsiteY6" fmla="*/ 112716 h 493758"/>
                  <a:gd name="connsiteX7" fmla="*/ 357133 w 642383"/>
                  <a:gd name="connsiteY7" fmla="*/ 70750 h 493758"/>
                  <a:gd name="connsiteX8" fmla="*/ 407440 w 642383"/>
                  <a:gd name="connsiteY8" fmla="*/ 28073 h 4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2383" h="493758">
                    <a:moveTo>
                      <a:pt x="642384" y="304540"/>
                    </a:moveTo>
                    <a:lnTo>
                      <a:pt x="581785" y="351653"/>
                    </a:lnTo>
                    <a:cubicBezTo>
                      <a:pt x="564040" y="365227"/>
                      <a:pt x="547093" y="378270"/>
                      <a:pt x="530324" y="391135"/>
                    </a:cubicBezTo>
                    <a:cubicBezTo>
                      <a:pt x="452512" y="449960"/>
                      <a:pt x="386856" y="496718"/>
                      <a:pt x="377895" y="493612"/>
                    </a:cubicBezTo>
                    <a:cubicBezTo>
                      <a:pt x="354294" y="485538"/>
                      <a:pt x="7735" y="54779"/>
                      <a:pt x="637" y="35615"/>
                    </a:cubicBezTo>
                    <a:cubicBezTo>
                      <a:pt x="-6461" y="16450"/>
                      <a:pt x="47572" y="-4933"/>
                      <a:pt x="74367" y="1012"/>
                    </a:cubicBezTo>
                    <a:cubicBezTo>
                      <a:pt x="101162" y="6956"/>
                      <a:pt x="307625" y="112716"/>
                      <a:pt x="307625" y="112716"/>
                    </a:cubicBezTo>
                    <a:lnTo>
                      <a:pt x="357133" y="70750"/>
                    </a:lnTo>
                    <a:lnTo>
                      <a:pt x="407440" y="28073"/>
                    </a:lnTo>
                    <a:close/>
                  </a:path>
                </a:pathLst>
              </a:custGeom>
              <a:solidFill>
                <a:srgbClr val="EBEBEB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DED6DA47-47CA-4512-9065-7F929699B741}"/>
                  </a:ext>
                </a:extLst>
              </p:cNvPr>
              <p:cNvSpPr/>
              <p:nvPr/>
            </p:nvSpPr>
            <p:spPr>
              <a:xfrm>
                <a:off x="8776816" y="5670778"/>
                <a:ext cx="593254" cy="500758"/>
              </a:xfrm>
              <a:custGeom>
                <a:avLst/>
                <a:gdLst>
                  <a:gd name="connsiteX0" fmla="*/ 660 w 593254"/>
                  <a:gd name="connsiteY0" fmla="*/ 36588 h 500758"/>
                  <a:gd name="connsiteX1" fmla="*/ 386525 w 593254"/>
                  <a:gd name="connsiteY1" fmla="*/ 500619 h 500758"/>
                  <a:gd name="connsiteX2" fmla="*/ 593254 w 593254"/>
                  <a:gd name="connsiteY2" fmla="*/ 355288 h 500758"/>
                  <a:gd name="connsiteX3" fmla="*/ 363368 w 593254"/>
                  <a:gd name="connsiteY3" fmla="*/ 70569 h 500758"/>
                  <a:gd name="connsiteX4" fmla="*/ 313238 w 593254"/>
                  <a:gd name="connsiteY4" fmla="*/ 113512 h 500758"/>
                  <a:gd name="connsiteX5" fmla="*/ 75367 w 593254"/>
                  <a:gd name="connsiteY5" fmla="*/ 1009 h 500758"/>
                  <a:gd name="connsiteX6" fmla="*/ 660 w 593254"/>
                  <a:gd name="connsiteY6" fmla="*/ 36588 h 50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254" h="500758">
                    <a:moveTo>
                      <a:pt x="660" y="36588"/>
                    </a:moveTo>
                    <a:cubicBezTo>
                      <a:pt x="8025" y="55930"/>
                      <a:pt x="362481" y="492545"/>
                      <a:pt x="386525" y="500619"/>
                    </a:cubicBezTo>
                    <a:cubicBezTo>
                      <a:pt x="397616" y="504346"/>
                      <a:pt x="493616" y="432833"/>
                      <a:pt x="593254" y="355288"/>
                    </a:cubicBezTo>
                    <a:lnTo>
                      <a:pt x="363368" y="70569"/>
                    </a:lnTo>
                    <a:lnTo>
                      <a:pt x="313238" y="113512"/>
                    </a:lnTo>
                    <a:cubicBezTo>
                      <a:pt x="313238" y="113512"/>
                      <a:pt x="102694" y="7042"/>
                      <a:pt x="75367" y="1009"/>
                    </a:cubicBezTo>
                    <a:cubicBezTo>
                      <a:pt x="48039" y="-5024"/>
                      <a:pt x="-6615" y="17157"/>
                      <a:pt x="660" y="3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6CBEB652-AC2D-4763-A93D-F4F8898160DF}"/>
                  </a:ext>
                </a:extLst>
              </p:cNvPr>
              <p:cNvSpPr/>
              <p:nvPr/>
            </p:nvSpPr>
            <p:spPr>
              <a:xfrm>
                <a:off x="8798462" y="5698633"/>
                <a:ext cx="358244" cy="443522"/>
              </a:xfrm>
              <a:custGeom>
                <a:avLst/>
                <a:gdLst>
                  <a:gd name="connsiteX0" fmla="*/ 1640 w 358244"/>
                  <a:gd name="connsiteY0" fmla="*/ 571 h 443522"/>
                  <a:gd name="connsiteX1" fmla="*/ 358047 w 358244"/>
                  <a:gd name="connsiteY1" fmla="*/ 442953 h 443522"/>
                  <a:gd name="connsiteX2" fmla="*/ 358047 w 358244"/>
                  <a:gd name="connsiteY2" fmla="*/ 442953 h 443522"/>
                  <a:gd name="connsiteX3" fmla="*/ 841 w 358244"/>
                  <a:gd name="connsiteY3" fmla="*/ 1192 h 443522"/>
                  <a:gd name="connsiteX4" fmla="*/ 1640 w 358244"/>
                  <a:gd name="connsiteY4" fmla="*/ 571 h 44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244" h="443522">
                    <a:moveTo>
                      <a:pt x="1640" y="571"/>
                    </a:moveTo>
                    <a:cubicBezTo>
                      <a:pt x="62860" y="72349"/>
                      <a:pt x="303304" y="367359"/>
                      <a:pt x="358047" y="442953"/>
                    </a:cubicBezTo>
                    <a:cubicBezTo>
                      <a:pt x="358491" y="443574"/>
                      <a:pt x="358047" y="443840"/>
                      <a:pt x="358047" y="442953"/>
                    </a:cubicBezTo>
                    <a:cubicBezTo>
                      <a:pt x="295940" y="373215"/>
                      <a:pt x="58069" y="76164"/>
                      <a:pt x="841" y="1192"/>
                    </a:cubicBezTo>
                    <a:cubicBezTo>
                      <a:pt x="-845" y="571"/>
                      <a:pt x="309" y="-760"/>
                      <a:pt x="1640" y="5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DF76E1C5-D920-49AF-9690-F482CBCA3832}"/>
                  </a:ext>
                </a:extLst>
              </p:cNvPr>
              <p:cNvSpPr/>
              <p:nvPr/>
            </p:nvSpPr>
            <p:spPr>
              <a:xfrm>
                <a:off x="9094341" y="5760394"/>
                <a:ext cx="54169" cy="103306"/>
              </a:xfrm>
              <a:custGeom>
                <a:avLst/>
                <a:gdLst>
                  <a:gd name="connsiteX0" fmla="*/ 3699 w 54169"/>
                  <a:gd name="connsiteY0" fmla="*/ 384 h 103306"/>
                  <a:gd name="connsiteX1" fmla="*/ 53917 w 54169"/>
                  <a:gd name="connsiteY1" fmla="*/ 102241 h 103306"/>
                  <a:gd name="connsiteX2" fmla="*/ 51255 w 54169"/>
                  <a:gd name="connsiteY2" fmla="*/ 102241 h 103306"/>
                  <a:gd name="connsiteX3" fmla="*/ 150 w 54169"/>
                  <a:gd name="connsiteY3" fmla="*/ 3224 h 103306"/>
                  <a:gd name="connsiteX4" fmla="*/ 1570 w 54169"/>
                  <a:gd name="connsiteY4" fmla="*/ 145 h 103306"/>
                  <a:gd name="connsiteX5" fmla="*/ 3699 w 54169"/>
                  <a:gd name="connsiteY5" fmla="*/ 384 h 10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69" h="103306">
                    <a:moveTo>
                      <a:pt x="3699" y="384"/>
                    </a:moveTo>
                    <a:cubicBezTo>
                      <a:pt x="32446" y="24784"/>
                      <a:pt x="56934" y="63645"/>
                      <a:pt x="53917" y="102241"/>
                    </a:cubicBezTo>
                    <a:cubicBezTo>
                      <a:pt x="53917" y="103749"/>
                      <a:pt x="51699" y="103572"/>
                      <a:pt x="51255" y="102241"/>
                    </a:cubicBezTo>
                    <a:cubicBezTo>
                      <a:pt x="37787" y="67514"/>
                      <a:pt x="20663" y="34313"/>
                      <a:pt x="150" y="3224"/>
                    </a:cubicBezTo>
                    <a:cubicBezTo>
                      <a:pt x="-311" y="1981"/>
                      <a:pt x="327" y="606"/>
                      <a:pt x="1570" y="145"/>
                    </a:cubicBezTo>
                    <a:cubicBezTo>
                      <a:pt x="2279" y="-112"/>
                      <a:pt x="3069" y="-24"/>
                      <a:pt x="3699" y="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E8206CC4-594C-4989-8646-BBE99865057D}"/>
                  </a:ext>
                </a:extLst>
              </p:cNvPr>
              <p:cNvSpPr/>
              <p:nvPr/>
            </p:nvSpPr>
            <p:spPr>
              <a:xfrm>
                <a:off x="9064838" y="5749717"/>
                <a:ext cx="54290" cy="103425"/>
              </a:xfrm>
              <a:custGeom>
                <a:avLst/>
                <a:gdLst>
                  <a:gd name="connsiteX0" fmla="*/ 3745 w 54290"/>
                  <a:gd name="connsiteY0" fmla="*/ 415 h 103425"/>
                  <a:gd name="connsiteX1" fmla="*/ 54052 w 54290"/>
                  <a:gd name="connsiteY1" fmla="*/ 102360 h 103425"/>
                  <a:gd name="connsiteX2" fmla="*/ 51391 w 54290"/>
                  <a:gd name="connsiteY2" fmla="*/ 102360 h 103425"/>
                  <a:gd name="connsiteX3" fmla="*/ 196 w 54290"/>
                  <a:gd name="connsiteY3" fmla="*/ 3343 h 103425"/>
                  <a:gd name="connsiteX4" fmla="*/ 1447 w 54290"/>
                  <a:gd name="connsiteY4" fmla="*/ 193 h 103425"/>
                  <a:gd name="connsiteX5" fmla="*/ 3745 w 54290"/>
                  <a:gd name="connsiteY5" fmla="*/ 415 h 10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90" h="103425">
                    <a:moveTo>
                      <a:pt x="3745" y="415"/>
                    </a:moveTo>
                    <a:cubicBezTo>
                      <a:pt x="32492" y="24903"/>
                      <a:pt x="56980" y="63676"/>
                      <a:pt x="54052" y="102360"/>
                    </a:cubicBezTo>
                    <a:cubicBezTo>
                      <a:pt x="54052" y="103868"/>
                      <a:pt x="51834" y="103691"/>
                      <a:pt x="51391" y="102360"/>
                    </a:cubicBezTo>
                    <a:cubicBezTo>
                      <a:pt x="37949" y="67597"/>
                      <a:pt x="20790" y="34405"/>
                      <a:pt x="196" y="3343"/>
                    </a:cubicBezTo>
                    <a:cubicBezTo>
                      <a:pt x="-327" y="2127"/>
                      <a:pt x="232" y="716"/>
                      <a:pt x="1447" y="193"/>
                    </a:cubicBezTo>
                    <a:cubicBezTo>
                      <a:pt x="2202" y="-127"/>
                      <a:pt x="3071" y="-47"/>
                      <a:pt x="3745" y="4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99C9F81E-95CA-45AB-98A6-9735B9E9F36D}"/>
                  </a:ext>
                </a:extLst>
              </p:cNvPr>
              <p:cNvSpPr/>
              <p:nvPr/>
            </p:nvSpPr>
            <p:spPr>
              <a:xfrm>
                <a:off x="9035516" y="5739189"/>
                <a:ext cx="54244" cy="103306"/>
              </a:xfrm>
              <a:custGeom>
                <a:avLst/>
                <a:gdLst>
                  <a:gd name="connsiteX0" fmla="*/ 3699 w 54244"/>
                  <a:gd name="connsiteY0" fmla="*/ 384 h 103306"/>
                  <a:gd name="connsiteX1" fmla="*/ 54006 w 54244"/>
                  <a:gd name="connsiteY1" fmla="*/ 102241 h 103306"/>
                  <a:gd name="connsiteX2" fmla="*/ 51256 w 54244"/>
                  <a:gd name="connsiteY2" fmla="*/ 102241 h 103306"/>
                  <a:gd name="connsiteX3" fmla="*/ 150 w 54244"/>
                  <a:gd name="connsiteY3" fmla="*/ 3224 h 103306"/>
                  <a:gd name="connsiteX4" fmla="*/ 1570 w 54244"/>
                  <a:gd name="connsiteY4" fmla="*/ 145 h 103306"/>
                  <a:gd name="connsiteX5" fmla="*/ 3699 w 54244"/>
                  <a:gd name="connsiteY5" fmla="*/ 384 h 10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44" h="103306">
                    <a:moveTo>
                      <a:pt x="3699" y="384"/>
                    </a:moveTo>
                    <a:cubicBezTo>
                      <a:pt x="32446" y="24784"/>
                      <a:pt x="56934" y="63557"/>
                      <a:pt x="54006" y="102241"/>
                    </a:cubicBezTo>
                    <a:cubicBezTo>
                      <a:pt x="54006" y="103749"/>
                      <a:pt x="51699" y="103571"/>
                      <a:pt x="51256" y="102241"/>
                    </a:cubicBezTo>
                    <a:cubicBezTo>
                      <a:pt x="37796" y="67514"/>
                      <a:pt x="20663" y="34313"/>
                      <a:pt x="150" y="3224"/>
                    </a:cubicBezTo>
                    <a:cubicBezTo>
                      <a:pt x="-311" y="1982"/>
                      <a:pt x="327" y="606"/>
                      <a:pt x="1570" y="145"/>
                    </a:cubicBezTo>
                    <a:cubicBezTo>
                      <a:pt x="2279" y="-112"/>
                      <a:pt x="3069" y="-24"/>
                      <a:pt x="3699" y="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CB21C4EF-CE9C-416D-BE53-E54D172458FC}"/>
                  </a:ext>
                </a:extLst>
              </p:cNvPr>
              <p:cNvSpPr/>
              <p:nvPr/>
            </p:nvSpPr>
            <p:spPr>
              <a:xfrm>
                <a:off x="9005952" y="5728464"/>
                <a:ext cx="54351" cy="103439"/>
              </a:xfrm>
              <a:custGeom>
                <a:avLst/>
                <a:gdLst>
                  <a:gd name="connsiteX0" fmla="*/ 3806 w 54351"/>
                  <a:gd name="connsiteY0" fmla="*/ 463 h 103439"/>
                  <a:gd name="connsiteX1" fmla="*/ 54113 w 54351"/>
                  <a:gd name="connsiteY1" fmla="*/ 102408 h 103439"/>
                  <a:gd name="connsiteX2" fmla="*/ 51452 w 54351"/>
                  <a:gd name="connsiteY2" fmla="*/ 102408 h 103439"/>
                  <a:gd name="connsiteX3" fmla="*/ 257 w 54351"/>
                  <a:gd name="connsiteY3" fmla="*/ 3479 h 103439"/>
                  <a:gd name="connsiteX4" fmla="*/ 1313 w 54351"/>
                  <a:gd name="connsiteY4" fmla="*/ 259 h 103439"/>
                  <a:gd name="connsiteX5" fmla="*/ 3806 w 54351"/>
                  <a:gd name="connsiteY5" fmla="*/ 463 h 10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51" h="103439">
                    <a:moveTo>
                      <a:pt x="3806" y="463"/>
                    </a:moveTo>
                    <a:cubicBezTo>
                      <a:pt x="32553" y="24862"/>
                      <a:pt x="57041" y="63724"/>
                      <a:pt x="54113" y="102408"/>
                    </a:cubicBezTo>
                    <a:cubicBezTo>
                      <a:pt x="54113" y="103827"/>
                      <a:pt x="51895" y="103738"/>
                      <a:pt x="51452" y="102408"/>
                    </a:cubicBezTo>
                    <a:cubicBezTo>
                      <a:pt x="37992" y="67690"/>
                      <a:pt x="20833" y="34515"/>
                      <a:pt x="257" y="3479"/>
                    </a:cubicBezTo>
                    <a:cubicBezTo>
                      <a:pt x="-337" y="2299"/>
                      <a:pt x="133" y="862"/>
                      <a:pt x="1313" y="259"/>
                    </a:cubicBezTo>
                    <a:cubicBezTo>
                      <a:pt x="2120" y="-149"/>
                      <a:pt x="3079" y="-70"/>
                      <a:pt x="3806" y="4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813DBF39-D468-4D9E-9F48-E479EF37D5FE}"/>
                  </a:ext>
                </a:extLst>
              </p:cNvPr>
              <p:cNvSpPr/>
              <p:nvPr/>
            </p:nvSpPr>
            <p:spPr>
              <a:xfrm>
                <a:off x="9090841" y="5653995"/>
                <a:ext cx="65491" cy="144406"/>
              </a:xfrm>
              <a:custGeom>
                <a:avLst/>
                <a:gdLst>
                  <a:gd name="connsiteX0" fmla="*/ 12 w 65491"/>
                  <a:gd name="connsiteY0" fmla="*/ 45741 h 144406"/>
                  <a:gd name="connsiteX1" fmla="*/ 26629 w 65491"/>
                  <a:gd name="connsiteY1" fmla="*/ 141653 h 144406"/>
                  <a:gd name="connsiteX2" fmla="*/ 32716 w 65491"/>
                  <a:gd name="connsiteY2" fmla="*/ 144013 h 144406"/>
                  <a:gd name="connsiteX3" fmla="*/ 33905 w 65491"/>
                  <a:gd name="connsiteY3" fmla="*/ 143250 h 144406"/>
                  <a:gd name="connsiteX4" fmla="*/ 35502 w 65491"/>
                  <a:gd name="connsiteY4" fmla="*/ 143250 h 144406"/>
                  <a:gd name="connsiteX5" fmla="*/ 65491 w 65491"/>
                  <a:gd name="connsiteY5" fmla="*/ 45652 h 144406"/>
                  <a:gd name="connsiteX6" fmla="*/ 30888 w 65491"/>
                  <a:gd name="connsiteY6" fmla="*/ 48 h 144406"/>
                  <a:gd name="connsiteX7" fmla="*/ 12 w 65491"/>
                  <a:gd name="connsiteY7" fmla="*/ 45741 h 144406"/>
                  <a:gd name="connsiteX8" fmla="*/ 17225 w 65491"/>
                  <a:gd name="connsiteY8" fmla="*/ 19567 h 144406"/>
                  <a:gd name="connsiteX9" fmla="*/ 54844 w 65491"/>
                  <a:gd name="connsiteY9" fmla="*/ 51153 h 144406"/>
                  <a:gd name="connsiteX10" fmla="*/ 50763 w 65491"/>
                  <a:gd name="connsiteY10" fmla="*/ 79811 h 144406"/>
                  <a:gd name="connsiteX11" fmla="*/ 34526 w 65491"/>
                  <a:gd name="connsiteY11" fmla="*/ 137305 h 144406"/>
                  <a:gd name="connsiteX12" fmla="*/ 19975 w 65491"/>
                  <a:gd name="connsiteY12" fmla="*/ 91523 h 144406"/>
                  <a:gd name="connsiteX13" fmla="*/ 17225 w 65491"/>
                  <a:gd name="connsiteY13" fmla="*/ 19567 h 14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91" h="144406">
                    <a:moveTo>
                      <a:pt x="12" y="45741"/>
                    </a:moveTo>
                    <a:cubicBezTo>
                      <a:pt x="722" y="78924"/>
                      <a:pt x="15805" y="110688"/>
                      <a:pt x="26629" y="141653"/>
                    </a:cubicBezTo>
                    <a:cubicBezTo>
                      <a:pt x="27659" y="143986"/>
                      <a:pt x="30383" y="145042"/>
                      <a:pt x="32716" y="144013"/>
                    </a:cubicBezTo>
                    <a:cubicBezTo>
                      <a:pt x="33151" y="143818"/>
                      <a:pt x="33550" y="143560"/>
                      <a:pt x="33905" y="143250"/>
                    </a:cubicBezTo>
                    <a:cubicBezTo>
                      <a:pt x="34437" y="143250"/>
                      <a:pt x="35058" y="143782"/>
                      <a:pt x="35502" y="143250"/>
                    </a:cubicBezTo>
                    <a:cubicBezTo>
                      <a:pt x="53797" y="113873"/>
                      <a:pt x="64133" y="80237"/>
                      <a:pt x="65491" y="45652"/>
                    </a:cubicBezTo>
                    <a:cubicBezTo>
                      <a:pt x="65491" y="25423"/>
                      <a:pt x="55731" y="-1283"/>
                      <a:pt x="30888" y="48"/>
                    </a:cubicBezTo>
                    <a:cubicBezTo>
                      <a:pt x="7110" y="846"/>
                      <a:pt x="-343" y="26310"/>
                      <a:pt x="12" y="45741"/>
                    </a:cubicBezTo>
                    <a:close/>
                    <a:moveTo>
                      <a:pt x="17225" y="19567"/>
                    </a:moveTo>
                    <a:cubicBezTo>
                      <a:pt x="44729" y="-11132"/>
                      <a:pt x="55642" y="36247"/>
                      <a:pt x="54844" y="51153"/>
                    </a:cubicBezTo>
                    <a:cubicBezTo>
                      <a:pt x="54152" y="60789"/>
                      <a:pt x="52786" y="70362"/>
                      <a:pt x="50763" y="79811"/>
                    </a:cubicBezTo>
                    <a:cubicBezTo>
                      <a:pt x="46859" y="99420"/>
                      <a:pt x="40293" y="118229"/>
                      <a:pt x="34526" y="137305"/>
                    </a:cubicBezTo>
                    <a:cubicBezTo>
                      <a:pt x="30267" y="121867"/>
                      <a:pt x="24766" y="106784"/>
                      <a:pt x="19975" y="91523"/>
                    </a:cubicBezTo>
                    <a:cubicBezTo>
                      <a:pt x="14297" y="73246"/>
                      <a:pt x="2141" y="36336"/>
                      <a:pt x="17225" y="195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8236FA50-3CCF-4BED-9B76-24DFDCA66B73}"/>
                  </a:ext>
                </a:extLst>
              </p:cNvPr>
              <p:cNvSpPr/>
              <p:nvPr/>
            </p:nvSpPr>
            <p:spPr>
              <a:xfrm>
                <a:off x="9117888" y="5788234"/>
                <a:ext cx="133939" cy="83683"/>
              </a:xfrm>
              <a:custGeom>
                <a:avLst/>
                <a:gdLst>
                  <a:gd name="connsiteX0" fmla="*/ 130097 w 133939"/>
                  <a:gd name="connsiteY0" fmla="*/ 69344 h 83683"/>
                  <a:gd name="connsiteX1" fmla="*/ 104722 w 133939"/>
                  <a:gd name="connsiteY1" fmla="*/ 17972 h 83683"/>
                  <a:gd name="connsiteX2" fmla="*/ 3753 w 133939"/>
                  <a:gd name="connsiteY2" fmla="*/ 848 h 83683"/>
                  <a:gd name="connsiteX3" fmla="*/ 2954 w 133939"/>
                  <a:gd name="connsiteY3" fmla="*/ 2268 h 83683"/>
                  <a:gd name="connsiteX4" fmla="*/ 284 w 133939"/>
                  <a:gd name="connsiteY4" fmla="*/ 8079 h 83683"/>
                  <a:gd name="connsiteX5" fmla="*/ 1091 w 133939"/>
                  <a:gd name="connsiteY5" fmla="*/ 9455 h 83683"/>
                  <a:gd name="connsiteX6" fmla="*/ 75088 w 133939"/>
                  <a:gd name="connsiteY6" fmla="*/ 75910 h 83683"/>
                  <a:gd name="connsiteX7" fmla="*/ 130097 w 133939"/>
                  <a:gd name="connsiteY7" fmla="*/ 69344 h 83683"/>
                  <a:gd name="connsiteX8" fmla="*/ 43058 w 133939"/>
                  <a:gd name="connsiteY8" fmla="*/ 37580 h 83683"/>
                  <a:gd name="connsiteX9" fmla="*/ 8632 w 133939"/>
                  <a:gd name="connsiteY9" fmla="*/ 4042 h 83683"/>
                  <a:gd name="connsiteX10" fmla="*/ 67368 w 133939"/>
                  <a:gd name="connsiteY10" fmla="*/ 15311 h 83683"/>
                  <a:gd name="connsiteX11" fmla="*/ 94785 w 133939"/>
                  <a:gd name="connsiteY11" fmla="*/ 24183 h 83683"/>
                  <a:gd name="connsiteX12" fmla="*/ 106141 w 133939"/>
                  <a:gd name="connsiteY12" fmla="*/ 71917 h 83683"/>
                  <a:gd name="connsiteX13" fmla="*/ 43058 w 133939"/>
                  <a:gd name="connsiteY13" fmla="*/ 37580 h 8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939" h="83683">
                    <a:moveTo>
                      <a:pt x="130097" y="69344"/>
                    </a:moveTo>
                    <a:cubicBezTo>
                      <a:pt x="142341" y="47784"/>
                      <a:pt x="122999" y="26756"/>
                      <a:pt x="104722" y="17972"/>
                    </a:cubicBezTo>
                    <a:cubicBezTo>
                      <a:pt x="73136" y="3545"/>
                      <a:pt x="38329" y="-2355"/>
                      <a:pt x="3753" y="848"/>
                    </a:cubicBezTo>
                    <a:cubicBezTo>
                      <a:pt x="2954" y="848"/>
                      <a:pt x="2777" y="1647"/>
                      <a:pt x="2954" y="2268"/>
                    </a:cubicBezTo>
                    <a:cubicBezTo>
                      <a:pt x="612" y="3137"/>
                      <a:pt x="-586" y="5737"/>
                      <a:pt x="284" y="8079"/>
                    </a:cubicBezTo>
                    <a:cubicBezTo>
                      <a:pt x="470" y="8585"/>
                      <a:pt x="745" y="9046"/>
                      <a:pt x="1091" y="9455"/>
                    </a:cubicBezTo>
                    <a:cubicBezTo>
                      <a:pt x="24071" y="32701"/>
                      <a:pt x="45453" y="60383"/>
                      <a:pt x="75088" y="75910"/>
                    </a:cubicBezTo>
                    <a:cubicBezTo>
                      <a:pt x="92211" y="84959"/>
                      <a:pt x="118385" y="89751"/>
                      <a:pt x="130097" y="69344"/>
                    </a:cubicBezTo>
                    <a:close/>
                    <a:moveTo>
                      <a:pt x="43058" y="37580"/>
                    </a:moveTo>
                    <a:cubicBezTo>
                      <a:pt x="31524" y="26401"/>
                      <a:pt x="20610" y="14778"/>
                      <a:pt x="8632" y="4042"/>
                    </a:cubicBezTo>
                    <a:cubicBezTo>
                      <a:pt x="28329" y="7414"/>
                      <a:pt x="48026" y="9987"/>
                      <a:pt x="67368" y="15311"/>
                    </a:cubicBezTo>
                    <a:cubicBezTo>
                      <a:pt x="76702" y="17644"/>
                      <a:pt x="85859" y="20607"/>
                      <a:pt x="94785" y="24183"/>
                    </a:cubicBezTo>
                    <a:cubicBezTo>
                      <a:pt x="108448" y="30039"/>
                      <a:pt x="145979" y="61093"/>
                      <a:pt x="106141" y="71917"/>
                    </a:cubicBezTo>
                    <a:cubicBezTo>
                      <a:pt x="84404" y="78216"/>
                      <a:pt x="56899" y="50889"/>
                      <a:pt x="43058" y="375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C38D770E-0E88-4DF2-824F-4D4FC00CBBBA}"/>
                  </a:ext>
                </a:extLst>
              </p:cNvPr>
              <p:cNvSpPr/>
              <p:nvPr/>
            </p:nvSpPr>
            <p:spPr>
              <a:xfrm>
                <a:off x="9150210" y="4915561"/>
                <a:ext cx="1756510" cy="1109617"/>
              </a:xfrm>
              <a:custGeom>
                <a:avLst/>
                <a:gdLst>
                  <a:gd name="connsiteX0" fmla="*/ 0 w 1756510"/>
                  <a:gd name="connsiteY0" fmla="*/ 785239 h 1109617"/>
                  <a:gd name="connsiteX1" fmla="*/ 240445 w 1756510"/>
                  <a:gd name="connsiteY1" fmla="*/ 1109617 h 1109617"/>
                  <a:gd name="connsiteX2" fmla="*/ 1051656 w 1756510"/>
                  <a:gd name="connsiteY2" fmla="*/ 546747 h 1109617"/>
                  <a:gd name="connsiteX3" fmla="*/ 1129912 w 1756510"/>
                  <a:gd name="connsiteY3" fmla="*/ 492447 h 1109617"/>
                  <a:gd name="connsiteX4" fmla="*/ 1185365 w 1756510"/>
                  <a:gd name="connsiteY4" fmla="*/ 525719 h 1109617"/>
                  <a:gd name="connsiteX5" fmla="*/ 1359620 w 1756510"/>
                  <a:gd name="connsiteY5" fmla="*/ 592618 h 1109617"/>
                  <a:gd name="connsiteX6" fmla="*/ 1713278 w 1756510"/>
                  <a:gd name="connsiteY6" fmla="*/ 492447 h 1109617"/>
                  <a:gd name="connsiteX7" fmla="*/ 1746017 w 1756510"/>
                  <a:gd name="connsiteY7" fmla="*/ 272143 h 1109617"/>
                  <a:gd name="connsiteX8" fmla="*/ 1635378 w 1756510"/>
                  <a:gd name="connsiteY8" fmla="*/ 224675 h 1109617"/>
                  <a:gd name="connsiteX9" fmla="*/ 1204263 w 1756510"/>
                  <a:gd name="connsiteY9" fmla="*/ 113 h 1109617"/>
                  <a:gd name="connsiteX10" fmla="*/ 930280 w 1756510"/>
                  <a:gd name="connsiteY10" fmla="*/ 108801 h 1109617"/>
                  <a:gd name="connsiteX11" fmla="*/ 0 w 1756510"/>
                  <a:gd name="connsiteY11" fmla="*/ 785239 h 11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0" h="1109617">
                    <a:moveTo>
                      <a:pt x="0" y="785239"/>
                    </a:moveTo>
                    <a:lnTo>
                      <a:pt x="240445" y="1109617"/>
                    </a:lnTo>
                    <a:lnTo>
                      <a:pt x="1051656" y="546747"/>
                    </a:lnTo>
                    <a:lnTo>
                      <a:pt x="1129912" y="492447"/>
                    </a:lnTo>
                    <a:cubicBezTo>
                      <a:pt x="1129912" y="492447"/>
                      <a:pt x="1152004" y="507353"/>
                      <a:pt x="1185365" y="525719"/>
                    </a:cubicBezTo>
                    <a:cubicBezTo>
                      <a:pt x="1231679" y="551361"/>
                      <a:pt x="1299554" y="583745"/>
                      <a:pt x="1359620" y="592618"/>
                    </a:cubicBezTo>
                    <a:cubicBezTo>
                      <a:pt x="1460323" y="607523"/>
                      <a:pt x="1628457" y="605926"/>
                      <a:pt x="1713278" y="492447"/>
                    </a:cubicBezTo>
                    <a:cubicBezTo>
                      <a:pt x="1784790" y="396890"/>
                      <a:pt x="1746017" y="272143"/>
                      <a:pt x="1746017" y="272143"/>
                    </a:cubicBezTo>
                    <a:lnTo>
                      <a:pt x="1635378" y="224675"/>
                    </a:lnTo>
                    <a:cubicBezTo>
                      <a:pt x="1635378" y="224675"/>
                      <a:pt x="1374083" y="6678"/>
                      <a:pt x="1204263" y="113"/>
                    </a:cubicBezTo>
                    <a:cubicBezTo>
                      <a:pt x="1132218" y="-2815"/>
                      <a:pt x="1027434" y="51751"/>
                      <a:pt x="930280" y="108801"/>
                    </a:cubicBezTo>
                    <a:cubicBezTo>
                      <a:pt x="833127" y="165851"/>
                      <a:pt x="0" y="785239"/>
                      <a:pt x="0" y="78523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ED168DCD-B9E9-4024-9210-8E70263E00FC}"/>
                  </a:ext>
                </a:extLst>
              </p:cNvPr>
              <p:cNvSpPr/>
              <p:nvPr/>
            </p:nvSpPr>
            <p:spPr>
              <a:xfrm>
                <a:off x="10280122" y="5238012"/>
                <a:ext cx="242928" cy="203268"/>
              </a:xfrm>
              <a:custGeom>
                <a:avLst/>
                <a:gdLst>
                  <a:gd name="connsiteX0" fmla="*/ 0 w 242928"/>
                  <a:gd name="connsiteY0" fmla="*/ 169997 h 203268"/>
                  <a:gd name="connsiteX1" fmla="*/ 55453 w 242928"/>
                  <a:gd name="connsiteY1" fmla="*/ 203269 h 203268"/>
                  <a:gd name="connsiteX2" fmla="*/ 242929 w 242928"/>
                  <a:gd name="connsiteY2" fmla="*/ 0 h 20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928" h="203268">
                    <a:moveTo>
                      <a:pt x="0" y="169997"/>
                    </a:moveTo>
                    <a:cubicBezTo>
                      <a:pt x="0" y="169997"/>
                      <a:pt x="22092" y="184903"/>
                      <a:pt x="55453" y="203269"/>
                    </a:cubicBezTo>
                    <a:cubicBezTo>
                      <a:pt x="114367" y="132733"/>
                      <a:pt x="239203" y="4614"/>
                      <a:pt x="2429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272F2DD5-C40A-42CE-BFD2-B7756E6D272B}"/>
                  </a:ext>
                </a:extLst>
              </p:cNvPr>
              <p:cNvSpPr/>
              <p:nvPr/>
            </p:nvSpPr>
            <p:spPr>
              <a:xfrm>
                <a:off x="10689410" y="5067216"/>
                <a:ext cx="172900" cy="146072"/>
              </a:xfrm>
              <a:custGeom>
                <a:avLst/>
                <a:gdLst>
                  <a:gd name="connsiteX0" fmla="*/ 355 w 172900"/>
                  <a:gd name="connsiteY0" fmla="*/ 0 h 146072"/>
                  <a:gd name="connsiteX1" fmla="*/ 46492 w 172900"/>
                  <a:gd name="connsiteY1" fmla="*/ 33627 h 146072"/>
                  <a:gd name="connsiteX2" fmla="*/ 91831 w 172900"/>
                  <a:gd name="connsiteY2" fmla="*/ 66810 h 146072"/>
                  <a:gd name="connsiteX3" fmla="*/ 134241 w 172900"/>
                  <a:gd name="connsiteY3" fmla="*/ 105139 h 146072"/>
                  <a:gd name="connsiteX4" fmla="*/ 153938 w 172900"/>
                  <a:gd name="connsiteY4" fmla="*/ 124392 h 146072"/>
                  <a:gd name="connsiteX5" fmla="*/ 172748 w 172900"/>
                  <a:gd name="connsiteY5" fmla="*/ 144888 h 146072"/>
                  <a:gd name="connsiteX6" fmla="*/ 171594 w 172900"/>
                  <a:gd name="connsiteY6" fmla="*/ 145953 h 146072"/>
                  <a:gd name="connsiteX7" fmla="*/ 150655 w 172900"/>
                  <a:gd name="connsiteY7" fmla="*/ 128917 h 146072"/>
                  <a:gd name="connsiteX8" fmla="*/ 128829 w 172900"/>
                  <a:gd name="connsiteY8" fmla="*/ 110285 h 146072"/>
                  <a:gd name="connsiteX9" fmla="*/ 86418 w 172900"/>
                  <a:gd name="connsiteY9" fmla="*/ 74795 h 146072"/>
                  <a:gd name="connsiteX10" fmla="*/ 45694 w 172900"/>
                  <a:gd name="connsiteY10" fmla="*/ 37797 h 146072"/>
                  <a:gd name="connsiteX11" fmla="*/ 0 w 172900"/>
                  <a:gd name="connsiteY11" fmla="*/ 621 h 146072"/>
                  <a:gd name="connsiteX12" fmla="*/ 355 w 172900"/>
                  <a:gd name="connsiteY12" fmla="*/ 0 h 14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900" h="146072">
                    <a:moveTo>
                      <a:pt x="355" y="0"/>
                    </a:moveTo>
                    <a:cubicBezTo>
                      <a:pt x="15970" y="10913"/>
                      <a:pt x="31054" y="22447"/>
                      <a:pt x="46492" y="33627"/>
                    </a:cubicBezTo>
                    <a:cubicBezTo>
                      <a:pt x="61930" y="44806"/>
                      <a:pt x="77368" y="54832"/>
                      <a:pt x="91831" y="66810"/>
                    </a:cubicBezTo>
                    <a:cubicBezTo>
                      <a:pt x="106293" y="78788"/>
                      <a:pt x="120400" y="92008"/>
                      <a:pt x="134241" y="105139"/>
                    </a:cubicBezTo>
                    <a:cubicBezTo>
                      <a:pt x="140895" y="111438"/>
                      <a:pt x="147461" y="117827"/>
                      <a:pt x="153938" y="124392"/>
                    </a:cubicBezTo>
                    <a:cubicBezTo>
                      <a:pt x="160752" y="130701"/>
                      <a:pt x="167043" y="137559"/>
                      <a:pt x="172748" y="144888"/>
                    </a:cubicBezTo>
                    <a:cubicBezTo>
                      <a:pt x="173280" y="145509"/>
                      <a:pt x="172304" y="146396"/>
                      <a:pt x="171594" y="145953"/>
                    </a:cubicBezTo>
                    <a:cubicBezTo>
                      <a:pt x="164283" y="140700"/>
                      <a:pt x="157292" y="135013"/>
                      <a:pt x="150655" y="128917"/>
                    </a:cubicBezTo>
                    <a:lnTo>
                      <a:pt x="128829" y="110285"/>
                    </a:lnTo>
                    <a:cubicBezTo>
                      <a:pt x="114721" y="98307"/>
                      <a:pt x="100437" y="86684"/>
                      <a:pt x="86418" y="74795"/>
                    </a:cubicBezTo>
                    <a:cubicBezTo>
                      <a:pt x="72400" y="62906"/>
                      <a:pt x="59801" y="49864"/>
                      <a:pt x="45694" y="37797"/>
                    </a:cubicBezTo>
                    <a:cubicBezTo>
                      <a:pt x="31586" y="25730"/>
                      <a:pt x="15350" y="12865"/>
                      <a:pt x="0" y="621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8680B8D2-3A12-4EF1-B869-3469DDEBF7AD}"/>
                  </a:ext>
                </a:extLst>
              </p:cNvPr>
              <p:cNvSpPr/>
              <p:nvPr/>
            </p:nvSpPr>
            <p:spPr>
              <a:xfrm>
                <a:off x="9205042" y="5688932"/>
                <a:ext cx="221426" cy="277450"/>
              </a:xfrm>
              <a:custGeom>
                <a:avLst/>
                <a:gdLst>
                  <a:gd name="connsiteX0" fmla="*/ 1686 w 221426"/>
                  <a:gd name="connsiteY0" fmla="*/ 246 h 277450"/>
                  <a:gd name="connsiteX1" fmla="*/ 46048 w 221426"/>
                  <a:gd name="connsiteY1" fmla="*/ 53037 h 277450"/>
                  <a:gd name="connsiteX2" fmla="*/ 89612 w 221426"/>
                  <a:gd name="connsiteY2" fmla="*/ 106804 h 277450"/>
                  <a:gd name="connsiteX3" fmla="*/ 175853 w 221426"/>
                  <a:gd name="connsiteY3" fmla="*/ 215048 h 277450"/>
                  <a:gd name="connsiteX4" fmla="*/ 221280 w 221426"/>
                  <a:gd name="connsiteY4" fmla="*/ 276003 h 277450"/>
                  <a:gd name="connsiteX5" fmla="*/ 219683 w 221426"/>
                  <a:gd name="connsiteY5" fmla="*/ 277156 h 277450"/>
                  <a:gd name="connsiteX6" fmla="*/ 131490 w 221426"/>
                  <a:gd name="connsiteY6" fmla="*/ 170686 h 277450"/>
                  <a:gd name="connsiteX7" fmla="*/ 45693 w 221426"/>
                  <a:gd name="connsiteY7" fmla="*/ 61998 h 277450"/>
                  <a:gd name="connsiteX8" fmla="*/ 89 w 221426"/>
                  <a:gd name="connsiteY8" fmla="*/ 1310 h 277450"/>
                  <a:gd name="connsiteX9" fmla="*/ 1686 w 221426"/>
                  <a:gd name="connsiteY9" fmla="*/ 246 h 2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426" h="277450">
                    <a:moveTo>
                      <a:pt x="1686" y="246"/>
                    </a:moveTo>
                    <a:cubicBezTo>
                      <a:pt x="17301" y="17103"/>
                      <a:pt x="31675" y="35203"/>
                      <a:pt x="46048" y="53037"/>
                    </a:cubicBezTo>
                    <a:cubicBezTo>
                      <a:pt x="60421" y="70870"/>
                      <a:pt x="75150" y="88527"/>
                      <a:pt x="89612" y="106804"/>
                    </a:cubicBezTo>
                    <a:cubicBezTo>
                      <a:pt x="118448" y="142738"/>
                      <a:pt x="147461" y="178671"/>
                      <a:pt x="175853" y="215048"/>
                    </a:cubicBezTo>
                    <a:cubicBezTo>
                      <a:pt x="191380" y="235011"/>
                      <a:pt x="206729" y="255152"/>
                      <a:pt x="221280" y="276003"/>
                    </a:cubicBezTo>
                    <a:cubicBezTo>
                      <a:pt x="221901" y="276978"/>
                      <a:pt x="220392" y="277955"/>
                      <a:pt x="219683" y="277156"/>
                    </a:cubicBezTo>
                    <a:cubicBezTo>
                      <a:pt x="188629" y="243085"/>
                      <a:pt x="160326" y="206708"/>
                      <a:pt x="131490" y="170686"/>
                    </a:cubicBezTo>
                    <a:cubicBezTo>
                      <a:pt x="102655" y="134664"/>
                      <a:pt x="73996" y="98464"/>
                      <a:pt x="45693" y="61998"/>
                    </a:cubicBezTo>
                    <a:cubicBezTo>
                      <a:pt x="30255" y="42035"/>
                      <a:pt x="14285" y="22161"/>
                      <a:pt x="89" y="1310"/>
                    </a:cubicBezTo>
                    <a:cubicBezTo>
                      <a:pt x="-355" y="512"/>
                      <a:pt x="976" y="-464"/>
                      <a:pt x="1686" y="2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318E538D-1393-4EC9-BB33-21D6C0291CDC}"/>
                  </a:ext>
                </a:extLst>
              </p:cNvPr>
              <p:cNvSpPr/>
              <p:nvPr/>
            </p:nvSpPr>
            <p:spPr>
              <a:xfrm>
                <a:off x="9871951" y="5463983"/>
                <a:ext cx="324639" cy="231249"/>
              </a:xfrm>
              <a:custGeom>
                <a:avLst/>
                <a:gdLst>
                  <a:gd name="connsiteX0" fmla="*/ 480 w 324639"/>
                  <a:gd name="connsiteY0" fmla="*/ 228566 h 231249"/>
                  <a:gd name="connsiteX1" fmla="*/ 124695 w 324639"/>
                  <a:gd name="connsiteY1" fmla="*/ 136825 h 231249"/>
                  <a:gd name="connsiteX2" fmla="*/ 250240 w 324639"/>
                  <a:gd name="connsiteY2" fmla="*/ 48632 h 231249"/>
                  <a:gd name="connsiteX3" fmla="*/ 286795 w 324639"/>
                  <a:gd name="connsiteY3" fmla="*/ 24144 h 231249"/>
                  <a:gd name="connsiteX4" fmla="*/ 323705 w 324639"/>
                  <a:gd name="connsiteY4" fmla="*/ 100 h 231249"/>
                  <a:gd name="connsiteX5" fmla="*/ 324326 w 324639"/>
                  <a:gd name="connsiteY5" fmla="*/ 1253 h 231249"/>
                  <a:gd name="connsiteX6" fmla="*/ 292207 w 324639"/>
                  <a:gd name="connsiteY6" fmla="*/ 26096 h 231249"/>
                  <a:gd name="connsiteX7" fmla="*/ 261242 w 324639"/>
                  <a:gd name="connsiteY7" fmla="*/ 49520 h 231249"/>
                  <a:gd name="connsiteX8" fmla="*/ 200111 w 324639"/>
                  <a:gd name="connsiteY8" fmla="*/ 93882 h 231249"/>
                  <a:gd name="connsiteX9" fmla="*/ 74742 w 324639"/>
                  <a:gd name="connsiteY9" fmla="*/ 182607 h 231249"/>
                  <a:gd name="connsiteX10" fmla="*/ 2520 w 324639"/>
                  <a:gd name="connsiteY10" fmla="*/ 231051 h 231249"/>
                  <a:gd name="connsiteX11" fmla="*/ 480 w 324639"/>
                  <a:gd name="connsiteY11" fmla="*/ 228566 h 23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639" h="231249">
                    <a:moveTo>
                      <a:pt x="480" y="228566"/>
                    </a:moveTo>
                    <a:cubicBezTo>
                      <a:pt x="40849" y="196714"/>
                      <a:pt x="82728" y="166459"/>
                      <a:pt x="124695" y="136825"/>
                    </a:cubicBezTo>
                    <a:cubicBezTo>
                      <a:pt x="166662" y="107191"/>
                      <a:pt x="208007" y="77379"/>
                      <a:pt x="250240" y="48632"/>
                    </a:cubicBezTo>
                    <a:cubicBezTo>
                      <a:pt x="262396" y="40381"/>
                      <a:pt x="274640" y="32218"/>
                      <a:pt x="286795" y="24144"/>
                    </a:cubicBezTo>
                    <a:cubicBezTo>
                      <a:pt x="298950" y="16070"/>
                      <a:pt x="311727" y="8529"/>
                      <a:pt x="323705" y="100"/>
                    </a:cubicBezTo>
                    <a:cubicBezTo>
                      <a:pt x="324414" y="-344"/>
                      <a:pt x="325035" y="809"/>
                      <a:pt x="324326" y="1253"/>
                    </a:cubicBezTo>
                    <a:cubicBezTo>
                      <a:pt x="313324" y="9150"/>
                      <a:pt x="302943" y="17934"/>
                      <a:pt x="292207" y="26096"/>
                    </a:cubicBezTo>
                    <a:cubicBezTo>
                      <a:pt x="281472" y="34259"/>
                      <a:pt x="271712" y="41801"/>
                      <a:pt x="261242" y="49520"/>
                    </a:cubicBezTo>
                    <a:cubicBezTo>
                      <a:pt x="241013" y="64514"/>
                      <a:pt x="220518" y="79242"/>
                      <a:pt x="200111" y="93882"/>
                    </a:cubicBezTo>
                    <a:cubicBezTo>
                      <a:pt x="158703" y="123871"/>
                      <a:pt x="116914" y="153443"/>
                      <a:pt x="74742" y="182607"/>
                    </a:cubicBezTo>
                    <a:cubicBezTo>
                      <a:pt x="50787" y="199021"/>
                      <a:pt x="26920" y="215435"/>
                      <a:pt x="2520" y="231051"/>
                    </a:cubicBezTo>
                    <a:cubicBezTo>
                      <a:pt x="835" y="231938"/>
                      <a:pt x="-851" y="229631"/>
                      <a:pt x="480" y="2285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31900628-4EEE-4369-846E-8B3A7A5CD6E5}"/>
                  </a:ext>
                </a:extLst>
              </p:cNvPr>
              <p:cNvSpPr/>
              <p:nvPr/>
            </p:nvSpPr>
            <p:spPr>
              <a:xfrm>
                <a:off x="9612515" y="4952850"/>
                <a:ext cx="609102" cy="407739"/>
              </a:xfrm>
              <a:custGeom>
                <a:avLst/>
                <a:gdLst>
                  <a:gd name="connsiteX0" fmla="*/ 484 w 609102"/>
                  <a:gd name="connsiteY0" fmla="*/ 405029 h 407739"/>
                  <a:gd name="connsiteX1" fmla="*/ 116891 w 609102"/>
                  <a:gd name="connsiteY1" fmla="*/ 317724 h 407739"/>
                  <a:gd name="connsiteX2" fmla="*/ 235427 w 609102"/>
                  <a:gd name="connsiteY2" fmla="*/ 230951 h 407739"/>
                  <a:gd name="connsiteX3" fmla="*/ 353609 w 609102"/>
                  <a:gd name="connsiteY3" fmla="*/ 145509 h 407739"/>
                  <a:gd name="connsiteX4" fmla="*/ 470105 w 609102"/>
                  <a:gd name="connsiteY4" fmla="*/ 65656 h 407739"/>
                  <a:gd name="connsiteX5" fmla="*/ 538068 w 609102"/>
                  <a:gd name="connsiteY5" fmla="*/ 28658 h 407739"/>
                  <a:gd name="connsiteX6" fmla="*/ 608338 w 609102"/>
                  <a:gd name="connsiteY6" fmla="*/ 0 h 407739"/>
                  <a:gd name="connsiteX7" fmla="*/ 608782 w 609102"/>
                  <a:gd name="connsiteY7" fmla="*/ 1242 h 407739"/>
                  <a:gd name="connsiteX8" fmla="*/ 547917 w 609102"/>
                  <a:gd name="connsiteY8" fmla="*/ 32385 h 407739"/>
                  <a:gd name="connsiteX9" fmla="*/ 489181 w 609102"/>
                  <a:gd name="connsiteY9" fmla="*/ 65745 h 407739"/>
                  <a:gd name="connsiteX10" fmla="*/ 373395 w 609102"/>
                  <a:gd name="connsiteY10" fmla="*/ 144888 h 407739"/>
                  <a:gd name="connsiteX11" fmla="*/ 136410 w 609102"/>
                  <a:gd name="connsiteY11" fmla="*/ 314530 h 407739"/>
                  <a:gd name="connsiteX12" fmla="*/ 2258 w 609102"/>
                  <a:gd name="connsiteY12" fmla="*/ 407602 h 407739"/>
                  <a:gd name="connsiteX13" fmla="*/ 484 w 609102"/>
                  <a:gd name="connsiteY13" fmla="*/ 405029 h 40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102" h="407739">
                    <a:moveTo>
                      <a:pt x="484" y="405029"/>
                    </a:moveTo>
                    <a:cubicBezTo>
                      <a:pt x="37837" y="374064"/>
                      <a:pt x="77763" y="346293"/>
                      <a:pt x="116891" y="317724"/>
                    </a:cubicBezTo>
                    <a:cubicBezTo>
                      <a:pt x="156019" y="289154"/>
                      <a:pt x="195767" y="259609"/>
                      <a:pt x="235427" y="230951"/>
                    </a:cubicBezTo>
                    <a:lnTo>
                      <a:pt x="353609" y="145509"/>
                    </a:lnTo>
                    <a:cubicBezTo>
                      <a:pt x="391761" y="117915"/>
                      <a:pt x="429735" y="89878"/>
                      <a:pt x="470105" y="65656"/>
                    </a:cubicBezTo>
                    <a:cubicBezTo>
                      <a:pt x="492198" y="52259"/>
                      <a:pt x="514467" y="39837"/>
                      <a:pt x="538068" y="28658"/>
                    </a:cubicBezTo>
                    <a:cubicBezTo>
                      <a:pt x="560631" y="17115"/>
                      <a:pt x="584143" y="7524"/>
                      <a:pt x="608338" y="0"/>
                    </a:cubicBezTo>
                    <a:cubicBezTo>
                      <a:pt x="609048" y="0"/>
                      <a:pt x="609403" y="887"/>
                      <a:pt x="608782" y="1242"/>
                    </a:cubicBezTo>
                    <a:cubicBezTo>
                      <a:pt x="588908" y="12333"/>
                      <a:pt x="568057" y="21649"/>
                      <a:pt x="547917" y="32385"/>
                    </a:cubicBezTo>
                    <a:cubicBezTo>
                      <a:pt x="527776" y="43120"/>
                      <a:pt x="508434" y="54122"/>
                      <a:pt x="489181" y="65745"/>
                    </a:cubicBezTo>
                    <a:cubicBezTo>
                      <a:pt x="449166" y="90056"/>
                      <a:pt x="411369" y="117560"/>
                      <a:pt x="373395" y="144888"/>
                    </a:cubicBezTo>
                    <a:cubicBezTo>
                      <a:pt x="294518" y="201671"/>
                      <a:pt x="215819" y="258544"/>
                      <a:pt x="136410" y="314530"/>
                    </a:cubicBezTo>
                    <a:cubicBezTo>
                      <a:pt x="92048" y="345761"/>
                      <a:pt x="48395" y="378855"/>
                      <a:pt x="2258" y="407602"/>
                    </a:cubicBezTo>
                    <a:cubicBezTo>
                      <a:pt x="839" y="408312"/>
                      <a:pt x="-847" y="406094"/>
                      <a:pt x="484" y="4050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99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BFA714A-758F-48DF-A293-9FE319A05679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媒体支持</a:t>
            </a:r>
          </a:p>
        </p:txBody>
      </p:sp>
      <p:sp>
        <p:nvSpPr>
          <p:cNvPr id="559" name="椭圆 558">
            <a:extLst>
              <a:ext uri="{FF2B5EF4-FFF2-40B4-BE49-F238E27FC236}">
                <a16:creationId xmlns:a16="http://schemas.microsoft.com/office/drawing/2014/main" id="{63AF1401-8522-4E2A-8418-1B094E890ACB}"/>
              </a:ext>
            </a:extLst>
          </p:cNvPr>
          <p:cNvSpPr/>
          <p:nvPr/>
        </p:nvSpPr>
        <p:spPr>
          <a:xfrm>
            <a:off x="4498148" y="2195797"/>
            <a:ext cx="3202556" cy="320255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60" name="组合 559">
            <a:extLst>
              <a:ext uri="{FF2B5EF4-FFF2-40B4-BE49-F238E27FC236}">
                <a16:creationId xmlns:a16="http://schemas.microsoft.com/office/drawing/2014/main" id="{3DB7B3B6-E73A-4B99-A86C-5ECAADF8FEA6}"/>
              </a:ext>
            </a:extLst>
          </p:cNvPr>
          <p:cNvGrpSpPr>
            <a:grpSpLocks/>
          </p:cNvGrpSpPr>
          <p:nvPr/>
        </p:nvGrpSpPr>
        <p:grpSpPr>
          <a:xfrm rot="1914618">
            <a:off x="4864197" y="2561849"/>
            <a:ext cx="2470457" cy="2470451"/>
            <a:chOff x="851593" y="3712872"/>
            <a:chExt cx="725090" cy="725089"/>
          </a:xfrm>
        </p:grpSpPr>
        <p:sp>
          <p:nvSpPr>
            <p:cNvPr id="561" name="椭圆 560">
              <a:extLst>
                <a:ext uri="{FF2B5EF4-FFF2-40B4-BE49-F238E27FC236}">
                  <a16:creationId xmlns:a16="http://schemas.microsoft.com/office/drawing/2014/main" id="{538DD738-4612-4F7F-85CD-5D3283453E72}"/>
                </a:ext>
              </a:extLst>
            </p:cNvPr>
            <p:cNvSpPr/>
            <p:nvPr/>
          </p:nvSpPr>
          <p:spPr>
            <a:xfrm>
              <a:off x="851593" y="3712872"/>
              <a:ext cx="725090" cy="725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39800" dist="914400" dir="8100000" sx="92000" sy="92000" algn="tr" rotWithShape="0">
                <a:schemeClr val="accent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2" name="椭圆 561">
              <a:extLst>
                <a:ext uri="{FF2B5EF4-FFF2-40B4-BE49-F238E27FC236}">
                  <a16:creationId xmlns:a16="http://schemas.microsoft.com/office/drawing/2014/main" id="{34D7964E-5D24-461C-9B41-D25D1E356306}"/>
                </a:ext>
              </a:extLst>
            </p:cNvPr>
            <p:cNvSpPr/>
            <p:nvPr/>
          </p:nvSpPr>
          <p:spPr>
            <a:xfrm>
              <a:off x="851593" y="3712872"/>
              <a:ext cx="725090" cy="7250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939800" dist="914400" dir="8100000" sx="92000" sy="92000" algn="tr" rotWithShape="0">
                <a:schemeClr val="accent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64" name="组合 563">
            <a:extLst>
              <a:ext uri="{FF2B5EF4-FFF2-40B4-BE49-F238E27FC236}">
                <a16:creationId xmlns:a16="http://schemas.microsoft.com/office/drawing/2014/main" id="{6F8755E8-1FB9-4FF3-AAD4-A4FB381F0FB4}"/>
              </a:ext>
            </a:extLst>
          </p:cNvPr>
          <p:cNvGrpSpPr/>
          <p:nvPr/>
        </p:nvGrpSpPr>
        <p:grpSpPr>
          <a:xfrm>
            <a:off x="4498148" y="2195797"/>
            <a:ext cx="3202556" cy="3202556"/>
            <a:chOff x="4448541" y="1939156"/>
            <a:chExt cx="3294924" cy="3294924"/>
          </a:xfrm>
        </p:grpSpPr>
        <p:sp>
          <p:nvSpPr>
            <p:cNvPr id="565" name="弧形 564">
              <a:extLst>
                <a:ext uri="{FF2B5EF4-FFF2-40B4-BE49-F238E27FC236}">
                  <a16:creationId xmlns:a16="http://schemas.microsoft.com/office/drawing/2014/main" id="{05E3439A-1891-47EC-91C9-A2927DE9D9D5}"/>
                </a:ext>
              </a:extLst>
            </p:cNvPr>
            <p:cNvSpPr/>
            <p:nvPr/>
          </p:nvSpPr>
          <p:spPr>
            <a:xfrm>
              <a:off x="4448541" y="1939156"/>
              <a:ext cx="3294924" cy="3294924"/>
            </a:xfrm>
            <a:prstGeom prst="arc">
              <a:avLst>
                <a:gd name="adj1" fmla="val 16200000"/>
                <a:gd name="adj2" fmla="val 2528165"/>
              </a:avLst>
            </a:prstGeom>
            <a:ln w="25400" cap="rnd">
              <a:gradFill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6" name="弧形 565">
              <a:extLst>
                <a:ext uri="{FF2B5EF4-FFF2-40B4-BE49-F238E27FC236}">
                  <a16:creationId xmlns:a16="http://schemas.microsoft.com/office/drawing/2014/main" id="{C58526E0-9BF0-4CE4-8CA4-4106E9B3BA01}"/>
                </a:ext>
              </a:extLst>
            </p:cNvPr>
            <p:cNvSpPr/>
            <p:nvPr/>
          </p:nvSpPr>
          <p:spPr>
            <a:xfrm rot="7200000">
              <a:off x="4448541" y="1939156"/>
              <a:ext cx="3294924" cy="3294924"/>
            </a:xfrm>
            <a:prstGeom prst="arc">
              <a:avLst>
                <a:gd name="adj1" fmla="val 16200000"/>
                <a:gd name="adj2" fmla="val 2528165"/>
              </a:avLst>
            </a:prstGeom>
            <a:ln w="25400" cap="rnd">
              <a:gradFill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7" name="弧形 566">
              <a:extLst>
                <a:ext uri="{FF2B5EF4-FFF2-40B4-BE49-F238E27FC236}">
                  <a16:creationId xmlns:a16="http://schemas.microsoft.com/office/drawing/2014/main" id="{C4E7341A-06FF-4B2A-B709-B429DEC2A333}"/>
                </a:ext>
              </a:extLst>
            </p:cNvPr>
            <p:cNvSpPr/>
            <p:nvPr/>
          </p:nvSpPr>
          <p:spPr>
            <a:xfrm rot="14400000">
              <a:off x="4448541" y="1939156"/>
              <a:ext cx="3294924" cy="3294924"/>
            </a:xfrm>
            <a:prstGeom prst="arc">
              <a:avLst>
                <a:gd name="adj1" fmla="val 16200000"/>
                <a:gd name="adj2" fmla="val 2528165"/>
              </a:avLst>
            </a:prstGeom>
            <a:ln w="25400" cap="rnd">
              <a:gradFill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68" name="Freeform 35">
            <a:extLst>
              <a:ext uri="{FF2B5EF4-FFF2-40B4-BE49-F238E27FC236}">
                <a16:creationId xmlns:a16="http://schemas.microsoft.com/office/drawing/2014/main" id="{FC8BECDC-CBB7-4894-8CE9-0A707607E2D0}"/>
              </a:ext>
            </a:extLst>
          </p:cNvPr>
          <p:cNvSpPr/>
          <p:nvPr/>
        </p:nvSpPr>
        <p:spPr>
          <a:xfrm>
            <a:off x="3542406" y="2180797"/>
            <a:ext cx="987519" cy="1160335"/>
          </a:xfrm>
          <a:custGeom>
            <a:avLst/>
            <a:gdLst/>
            <a:ahLst/>
            <a:cxnLst/>
            <a:rect l="0" t="0" r="0" b="0"/>
            <a:pathLst>
              <a:path w="1016001" h="1193801">
                <a:moveTo>
                  <a:pt x="0" y="0"/>
                </a:moveTo>
                <a:lnTo>
                  <a:pt x="219120" y="0"/>
                </a:lnTo>
                <a:cubicBezTo>
                  <a:pt x="417840" y="0"/>
                  <a:pt x="579120" y="161280"/>
                  <a:pt x="579120" y="360000"/>
                </a:cubicBezTo>
                <a:lnTo>
                  <a:pt x="579120" y="833800"/>
                </a:lnTo>
                <a:cubicBezTo>
                  <a:pt x="579120" y="1032520"/>
                  <a:pt x="740400" y="1193800"/>
                  <a:pt x="939120" y="1193800"/>
                </a:cubicBezTo>
                <a:lnTo>
                  <a:pt x="1016000" y="1193800"/>
                </a:lnTo>
              </a:path>
            </a:pathLst>
          </a:custGeom>
          <a:noFill/>
          <a:ln w="15875" cap="rnd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569" name="直接连接符 568">
            <a:extLst>
              <a:ext uri="{FF2B5EF4-FFF2-40B4-BE49-F238E27FC236}">
                <a16:creationId xmlns:a16="http://schemas.microsoft.com/office/drawing/2014/main" id="{6C95EEDE-1508-4CC4-AF89-7715E05AB6E2}"/>
              </a:ext>
            </a:extLst>
          </p:cNvPr>
          <p:cNvCxnSpPr>
            <a:stCxn id="574" idx="3"/>
            <a:endCxn id="559" idx="2"/>
          </p:cNvCxnSpPr>
          <p:nvPr/>
        </p:nvCxnSpPr>
        <p:spPr>
          <a:xfrm>
            <a:off x="3663686" y="3797075"/>
            <a:ext cx="834462" cy="0"/>
          </a:xfrm>
          <a:prstGeom prst="line">
            <a:avLst/>
          </a:prstGeom>
          <a:noFill/>
          <a:ln w="15875" cap="rnd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0" name="矩形: 圆角 569">
            <a:extLst>
              <a:ext uri="{FF2B5EF4-FFF2-40B4-BE49-F238E27FC236}">
                <a16:creationId xmlns:a16="http://schemas.microsoft.com/office/drawing/2014/main" id="{F05CD837-3785-4405-BE8D-E768BF20D763}"/>
              </a:ext>
            </a:extLst>
          </p:cNvPr>
          <p:cNvSpPr/>
          <p:nvPr/>
        </p:nvSpPr>
        <p:spPr>
          <a:xfrm>
            <a:off x="1024509" y="1477927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1" name="椭圆 570">
            <a:extLst>
              <a:ext uri="{FF2B5EF4-FFF2-40B4-BE49-F238E27FC236}">
                <a16:creationId xmlns:a16="http://schemas.microsoft.com/office/drawing/2014/main" id="{16E9D6CF-1D6D-4152-8AF8-169C02329E62}"/>
              </a:ext>
            </a:extLst>
          </p:cNvPr>
          <p:cNvSpPr/>
          <p:nvPr/>
        </p:nvSpPr>
        <p:spPr>
          <a:xfrm>
            <a:off x="4510643" y="3292260"/>
            <a:ext cx="97743" cy="977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72" name="直接连接符 571">
            <a:extLst>
              <a:ext uri="{FF2B5EF4-FFF2-40B4-BE49-F238E27FC236}">
                <a16:creationId xmlns:a16="http://schemas.microsoft.com/office/drawing/2014/main" id="{6F2EEE15-58CB-4F61-A4C5-C76A046F1271}"/>
              </a:ext>
            </a:extLst>
          </p:cNvPr>
          <p:cNvCxnSpPr>
            <a:cxnSpLocks/>
          </p:cNvCxnSpPr>
          <p:nvPr/>
        </p:nvCxnSpPr>
        <p:spPr>
          <a:xfrm>
            <a:off x="3661230" y="1900491"/>
            <a:ext cx="0" cy="51539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矩形: 圆角 573">
            <a:extLst>
              <a:ext uri="{FF2B5EF4-FFF2-40B4-BE49-F238E27FC236}">
                <a16:creationId xmlns:a16="http://schemas.microsoft.com/office/drawing/2014/main" id="{ABCEDB4D-C3A1-4724-9899-5B2085099EDF}"/>
              </a:ext>
            </a:extLst>
          </p:cNvPr>
          <p:cNvSpPr/>
          <p:nvPr/>
        </p:nvSpPr>
        <p:spPr>
          <a:xfrm>
            <a:off x="1024509" y="3116812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76" name="直接连接符 575">
            <a:extLst>
              <a:ext uri="{FF2B5EF4-FFF2-40B4-BE49-F238E27FC236}">
                <a16:creationId xmlns:a16="http://schemas.microsoft.com/office/drawing/2014/main" id="{48740ABA-2183-4757-A8FA-332F5A6E6B63}"/>
              </a:ext>
            </a:extLst>
          </p:cNvPr>
          <p:cNvCxnSpPr>
            <a:cxnSpLocks/>
          </p:cNvCxnSpPr>
          <p:nvPr/>
        </p:nvCxnSpPr>
        <p:spPr>
          <a:xfrm>
            <a:off x="3661230" y="3539377"/>
            <a:ext cx="0" cy="51539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7" name="组合 576">
            <a:extLst>
              <a:ext uri="{FF2B5EF4-FFF2-40B4-BE49-F238E27FC236}">
                <a16:creationId xmlns:a16="http://schemas.microsoft.com/office/drawing/2014/main" id="{E43FD8FC-C01B-4975-B507-3A9B6DBA8F31}"/>
              </a:ext>
            </a:extLst>
          </p:cNvPr>
          <p:cNvGrpSpPr/>
          <p:nvPr/>
        </p:nvGrpSpPr>
        <p:grpSpPr>
          <a:xfrm flipV="1">
            <a:off x="3542406" y="4231571"/>
            <a:ext cx="1065980" cy="1209206"/>
            <a:chOff x="3465231" y="2133600"/>
            <a:chExt cx="1096725" cy="1244082"/>
          </a:xfrm>
        </p:grpSpPr>
        <p:sp>
          <p:nvSpPr>
            <p:cNvPr id="578" name="Freeform 35">
              <a:extLst>
                <a:ext uri="{FF2B5EF4-FFF2-40B4-BE49-F238E27FC236}">
                  <a16:creationId xmlns:a16="http://schemas.microsoft.com/office/drawing/2014/main" id="{FC0538F6-95EF-44F6-88AB-64310A7BF508}"/>
                </a:ext>
              </a:extLst>
            </p:cNvPr>
            <p:cNvSpPr/>
            <p:nvPr/>
          </p:nvSpPr>
          <p:spPr>
            <a:xfrm>
              <a:off x="3465231" y="2133600"/>
              <a:ext cx="1016001" cy="1193801"/>
            </a:xfrm>
            <a:custGeom>
              <a:avLst/>
              <a:gdLst/>
              <a:ahLst/>
              <a:cxnLst/>
              <a:rect l="0" t="0" r="0" b="0"/>
              <a:pathLst>
                <a:path w="1016001" h="1193801">
                  <a:moveTo>
                    <a:pt x="0" y="0"/>
                  </a:moveTo>
                  <a:lnTo>
                    <a:pt x="219120" y="0"/>
                  </a:lnTo>
                  <a:cubicBezTo>
                    <a:pt x="417840" y="0"/>
                    <a:pt x="579120" y="161280"/>
                    <a:pt x="579120" y="360000"/>
                  </a:cubicBezTo>
                  <a:lnTo>
                    <a:pt x="579120" y="833800"/>
                  </a:lnTo>
                  <a:cubicBezTo>
                    <a:pt x="579120" y="1032520"/>
                    <a:pt x="740400" y="1193800"/>
                    <a:pt x="939120" y="1193800"/>
                  </a:cubicBezTo>
                  <a:lnTo>
                    <a:pt x="1016000" y="1193800"/>
                  </a:lnTo>
                </a:path>
              </a:pathLst>
            </a:custGeom>
            <a:noFill/>
            <a:ln w="15875" cap="rnd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9" name="椭圆 578">
              <a:extLst>
                <a:ext uri="{FF2B5EF4-FFF2-40B4-BE49-F238E27FC236}">
                  <a16:creationId xmlns:a16="http://schemas.microsoft.com/office/drawing/2014/main" id="{A1248EC3-C185-4BD4-89D3-05684052CABE}"/>
                </a:ext>
              </a:extLst>
            </p:cNvPr>
            <p:cNvSpPr/>
            <p:nvPr/>
          </p:nvSpPr>
          <p:spPr>
            <a:xfrm>
              <a:off x="4461394" y="3277120"/>
              <a:ext cx="100562" cy="1005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alpha val="35000"/>
                </a:schemeClr>
              </a:solidFill>
            </a:ln>
            <a:effectLst>
              <a:outerShdw blurRad="50800" dist="38100" dir="8100000" algn="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80" name="矩形: 圆角 579">
            <a:extLst>
              <a:ext uri="{FF2B5EF4-FFF2-40B4-BE49-F238E27FC236}">
                <a16:creationId xmlns:a16="http://schemas.microsoft.com/office/drawing/2014/main" id="{4FF3DCFD-23EC-4086-8B3D-FE0DA9ADDE71}"/>
              </a:ext>
            </a:extLst>
          </p:cNvPr>
          <p:cNvSpPr/>
          <p:nvPr/>
        </p:nvSpPr>
        <p:spPr>
          <a:xfrm>
            <a:off x="1024509" y="4755697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82" name="直接连接符 581">
            <a:extLst>
              <a:ext uri="{FF2B5EF4-FFF2-40B4-BE49-F238E27FC236}">
                <a16:creationId xmlns:a16="http://schemas.microsoft.com/office/drawing/2014/main" id="{9685AB34-B3C7-4361-94FF-3851CCF96645}"/>
              </a:ext>
            </a:extLst>
          </p:cNvPr>
          <p:cNvCxnSpPr>
            <a:cxnSpLocks/>
          </p:cNvCxnSpPr>
          <p:nvPr/>
        </p:nvCxnSpPr>
        <p:spPr>
          <a:xfrm>
            <a:off x="3661230" y="5178262"/>
            <a:ext cx="0" cy="51539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椭圆 582">
            <a:extLst>
              <a:ext uri="{FF2B5EF4-FFF2-40B4-BE49-F238E27FC236}">
                <a16:creationId xmlns:a16="http://schemas.microsoft.com/office/drawing/2014/main" id="{19F8A157-AE5D-4689-967F-203FBF1FBFE3}"/>
              </a:ext>
            </a:extLst>
          </p:cNvPr>
          <p:cNvSpPr/>
          <p:nvPr/>
        </p:nvSpPr>
        <p:spPr>
          <a:xfrm>
            <a:off x="4449276" y="3737480"/>
            <a:ext cx="97743" cy="977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4" name="Freeform 35">
            <a:extLst>
              <a:ext uri="{FF2B5EF4-FFF2-40B4-BE49-F238E27FC236}">
                <a16:creationId xmlns:a16="http://schemas.microsoft.com/office/drawing/2014/main" id="{BE5D53BF-EC05-4258-8286-19E1C7BB642B}"/>
              </a:ext>
            </a:extLst>
          </p:cNvPr>
          <p:cNvSpPr/>
          <p:nvPr/>
        </p:nvSpPr>
        <p:spPr>
          <a:xfrm flipH="1">
            <a:off x="7702873" y="2180797"/>
            <a:ext cx="987519" cy="1160335"/>
          </a:xfrm>
          <a:custGeom>
            <a:avLst/>
            <a:gdLst/>
            <a:ahLst/>
            <a:cxnLst/>
            <a:rect l="0" t="0" r="0" b="0"/>
            <a:pathLst>
              <a:path w="1016001" h="1193801">
                <a:moveTo>
                  <a:pt x="0" y="0"/>
                </a:moveTo>
                <a:lnTo>
                  <a:pt x="219120" y="0"/>
                </a:lnTo>
                <a:cubicBezTo>
                  <a:pt x="417840" y="0"/>
                  <a:pt x="579120" y="161280"/>
                  <a:pt x="579120" y="360000"/>
                </a:cubicBezTo>
                <a:lnTo>
                  <a:pt x="579120" y="833800"/>
                </a:lnTo>
                <a:cubicBezTo>
                  <a:pt x="579120" y="1032520"/>
                  <a:pt x="740400" y="1193800"/>
                  <a:pt x="939120" y="1193800"/>
                </a:cubicBezTo>
                <a:lnTo>
                  <a:pt x="1016000" y="1193800"/>
                </a:lnTo>
              </a:path>
            </a:pathLst>
          </a:custGeom>
          <a:noFill/>
          <a:ln w="15875" cap="rnd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585" name="直接连接符 584">
            <a:extLst>
              <a:ext uri="{FF2B5EF4-FFF2-40B4-BE49-F238E27FC236}">
                <a16:creationId xmlns:a16="http://schemas.microsoft.com/office/drawing/2014/main" id="{69357003-7C27-4093-935D-D009440231CD}"/>
              </a:ext>
            </a:extLst>
          </p:cNvPr>
          <p:cNvCxnSpPr>
            <a:stCxn id="590" idx="3"/>
          </p:cNvCxnSpPr>
          <p:nvPr/>
        </p:nvCxnSpPr>
        <p:spPr>
          <a:xfrm flipH="1">
            <a:off x="7734652" y="3797075"/>
            <a:ext cx="834461" cy="0"/>
          </a:xfrm>
          <a:prstGeom prst="line">
            <a:avLst/>
          </a:prstGeom>
          <a:noFill/>
          <a:ln w="15875" cap="rnd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6" name="矩形: 圆角 585">
            <a:extLst>
              <a:ext uri="{FF2B5EF4-FFF2-40B4-BE49-F238E27FC236}">
                <a16:creationId xmlns:a16="http://schemas.microsoft.com/office/drawing/2014/main" id="{54F0645C-0261-42FB-9793-C7B1FFB1CC09}"/>
              </a:ext>
            </a:extLst>
          </p:cNvPr>
          <p:cNvSpPr/>
          <p:nvPr/>
        </p:nvSpPr>
        <p:spPr>
          <a:xfrm flipH="1">
            <a:off x="8569112" y="1477927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7" name="椭圆 586">
            <a:extLst>
              <a:ext uri="{FF2B5EF4-FFF2-40B4-BE49-F238E27FC236}">
                <a16:creationId xmlns:a16="http://schemas.microsoft.com/office/drawing/2014/main" id="{5522C8BA-8BBB-436E-AF6D-EAE2F7E7DEA8}"/>
              </a:ext>
            </a:extLst>
          </p:cNvPr>
          <p:cNvSpPr/>
          <p:nvPr/>
        </p:nvSpPr>
        <p:spPr>
          <a:xfrm flipH="1">
            <a:off x="7624412" y="3292260"/>
            <a:ext cx="97743" cy="977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88" name="直接连接符 587">
            <a:extLst>
              <a:ext uri="{FF2B5EF4-FFF2-40B4-BE49-F238E27FC236}">
                <a16:creationId xmlns:a16="http://schemas.microsoft.com/office/drawing/2014/main" id="{B1997BDD-164C-44E1-AE5C-C8A66F1EA648}"/>
              </a:ext>
            </a:extLst>
          </p:cNvPr>
          <p:cNvCxnSpPr>
            <a:cxnSpLocks/>
          </p:cNvCxnSpPr>
          <p:nvPr/>
        </p:nvCxnSpPr>
        <p:spPr>
          <a:xfrm flipH="1">
            <a:off x="8571568" y="1900491"/>
            <a:ext cx="0" cy="51539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0" name="矩形: 圆角 589">
            <a:extLst>
              <a:ext uri="{FF2B5EF4-FFF2-40B4-BE49-F238E27FC236}">
                <a16:creationId xmlns:a16="http://schemas.microsoft.com/office/drawing/2014/main" id="{4CDD44E0-3E81-4321-88D8-EC9BBC328128}"/>
              </a:ext>
            </a:extLst>
          </p:cNvPr>
          <p:cNvSpPr/>
          <p:nvPr/>
        </p:nvSpPr>
        <p:spPr>
          <a:xfrm flipH="1">
            <a:off x="8569112" y="3116812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92" name="直接连接符 591">
            <a:extLst>
              <a:ext uri="{FF2B5EF4-FFF2-40B4-BE49-F238E27FC236}">
                <a16:creationId xmlns:a16="http://schemas.microsoft.com/office/drawing/2014/main" id="{BADCC1E8-2103-49AE-87CA-FE86E66CE49C}"/>
              </a:ext>
            </a:extLst>
          </p:cNvPr>
          <p:cNvCxnSpPr>
            <a:cxnSpLocks/>
          </p:cNvCxnSpPr>
          <p:nvPr/>
        </p:nvCxnSpPr>
        <p:spPr>
          <a:xfrm flipH="1">
            <a:off x="8571568" y="3539377"/>
            <a:ext cx="0" cy="51539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3" name="组合 592">
            <a:extLst>
              <a:ext uri="{FF2B5EF4-FFF2-40B4-BE49-F238E27FC236}">
                <a16:creationId xmlns:a16="http://schemas.microsoft.com/office/drawing/2014/main" id="{A5F0D9C5-1C2B-4BF3-966A-C2697D6B5D68}"/>
              </a:ext>
            </a:extLst>
          </p:cNvPr>
          <p:cNvGrpSpPr/>
          <p:nvPr/>
        </p:nvGrpSpPr>
        <p:grpSpPr>
          <a:xfrm flipH="1" flipV="1">
            <a:off x="7624412" y="4231571"/>
            <a:ext cx="1065980" cy="1209206"/>
            <a:chOff x="3465231" y="2133600"/>
            <a:chExt cx="1096725" cy="1244082"/>
          </a:xfrm>
        </p:grpSpPr>
        <p:sp>
          <p:nvSpPr>
            <p:cNvPr id="594" name="Freeform 35">
              <a:extLst>
                <a:ext uri="{FF2B5EF4-FFF2-40B4-BE49-F238E27FC236}">
                  <a16:creationId xmlns:a16="http://schemas.microsoft.com/office/drawing/2014/main" id="{187CF3B0-F464-4BA6-8EF6-EBE08AED77FA}"/>
                </a:ext>
              </a:extLst>
            </p:cNvPr>
            <p:cNvSpPr/>
            <p:nvPr/>
          </p:nvSpPr>
          <p:spPr>
            <a:xfrm>
              <a:off x="3465231" y="2133600"/>
              <a:ext cx="1016001" cy="1193801"/>
            </a:xfrm>
            <a:custGeom>
              <a:avLst/>
              <a:gdLst/>
              <a:ahLst/>
              <a:cxnLst/>
              <a:rect l="0" t="0" r="0" b="0"/>
              <a:pathLst>
                <a:path w="1016001" h="1193801">
                  <a:moveTo>
                    <a:pt x="0" y="0"/>
                  </a:moveTo>
                  <a:lnTo>
                    <a:pt x="219120" y="0"/>
                  </a:lnTo>
                  <a:cubicBezTo>
                    <a:pt x="417840" y="0"/>
                    <a:pt x="579120" y="161280"/>
                    <a:pt x="579120" y="360000"/>
                  </a:cubicBezTo>
                  <a:lnTo>
                    <a:pt x="579120" y="833800"/>
                  </a:lnTo>
                  <a:cubicBezTo>
                    <a:pt x="579120" y="1032520"/>
                    <a:pt x="740400" y="1193800"/>
                    <a:pt x="939120" y="1193800"/>
                  </a:cubicBezTo>
                  <a:lnTo>
                    <a:pt x="1016000" y="1193800"/>
                  </a:lnTo>
                </a:path>
              </a:pathLst>
            </a:custGeom>
            <a:noFill/>
            <a:ln w="15875" cap="rnd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80000"/>
                      <a:lumOff val="20000"/>
                    </a:schemeClr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95" name="椭圆 594">
              <a:extLst>
                <a:ext uri="{FF2B5EF4-FFF2-40B4-BE49-F238E27FC236}">
                  <a16:creationId xmlns:a16="http://schemas.microsoft.com/office/drawing/2014/main" id="{02A730D2-16B9-49C1-993E-5DDFB8D5A310}"/>
                </a:ext>
              </a:extLst>
            </p:cNvPr>
            <p:cNvSpPr/>
            <p:nvPr/>
          </p:nvSpPr>
          <p:spPr>
            <a:xfrm>
              <a:off x="4461394" y="3277120"/>
              <a:ext cx="100562" cy="1005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alpha val="35000"/>
                </a:schemeClr>
              </a:solidFill>
            </a:ln>
            <a:effectLst>
              <a:outerShdw blurRad="50800" dist="38100" dir="8100000" algn="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96" name="矩形: 圆角 595">
            <a:extLst>
              <a:ext uri="{FF2B5EF4-FFF2-40B4-BE49-F238E27FC236}">
                <a16:creationId xmlns:a16="http://schemas.microsoft.com/office/drawing/2014/main" id="{B140CEAC-03C2-47BD-A254-25333D3AF1C4}"/>
              </a:ext>
            </a:extLst>
          </p:cNvPr>
          <p:cNvSpPr/>
          <p:nvPr/>
        </p:nvSpPr>
        <p:spPr>
          <a:xfrm flipH="1">
            <a:off x="8569112" y="4755697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98" name="直接连接符 597">
            <a:extLst>
              <a:ext uri="{FF2B5EF4-FFF2-40B4-BE49-F238E27FC236}">
                <a16:creationId xmlns:a16="http://schemas.microsoft.com/office/drawing/2014/main" id="{8DB37239-FBAF-428A-8F84-245049C3629B}"/>
              </a:ext>
            </a:extLst>
          </p:cNvPr>
          <p:cNvCxnSpPr>
            <a:cxnSpLocks/>
          </p:cNvCxnSpPr>
          <p:nvPr/>
        </p:nvCxnSpPr>
        <p:spPr>
          <a:xfrm flipH="1">
            <a:off x="8571568" y="5178262"/>
            <a:ext cx="0" cy="51539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椭圆 598">
            <a:extLst>
              <a:ext uri="{FF2B5EF4-FFF2-40B4-BE49-F238E27FC236}">
                <a16:creationId xmlns:a16="http://schemas.microsoft.com/office/drawing/2014/main" id="{99055766-7282-45A5-936D-54B6118B3E3B}"/>
              </a:ext>
            </a:extLst>
          </p:cNvPr>
          <p:cNvSpPr/>
          <p:nvPr/>
        </p:nvSpPr>
        <p:spPr>
          <a:xfrm flipH="1">
            <a:off x="7685779" y="3737480"/>
            <a:ext cx="97743" cy="977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3" name="文本框 642">
            <a:extLst>
              <a:ext uri="{FF2B5EF4-FFF2-40B4-BE49-F238E27FC236}">
                <a16:creationId xmlns:a16="http://schemas.microsoft.com/office/drawing/2014/main" id="{4C8FC9B5-0B98-4F53-AC71-DE488D4D4F3B}"/>
              </a:ext>
            </a:extLst>
          </p:cNvPr>
          <p:cNvSpPr txBox="1"/>
          <p:nvPr/>
        </p:nvSpPr>
        <p:spPr>
          <a:xfrm>
            <a:off x="5511100" y="3153906"/>
            <a:ext cx="1176651" cy="12863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bg1"/>
                </a:solidFill>
              </a:rPr>
              <a:t>媒体</a:t>
            </a:r>
            <a:endParaRPr lang="en-US" altLang="zh-CN" sz="4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bg1"/>
                </a:solidFill>
              </a:rPr>
              <a:t>支持</a:t>
            </a:r>
          </a:p>
        </p:txBody>
      </p:sp>
      <p:grpSp>
        <p:nvGrpSpPr>
          <p:cNvPr id="646" name="组合 645">
            <a:extLst>
              <a:ext uri="{FF2B5EF4-FFF2-40B4-BE49-F238E27FC236}">
                <a16:creationId xmlns:a16="http://schemas.microsoft.com/office/drawing/2014/main" id="{A507230F-8AD7-484F-8AAD-24DFB1F47AA5}"/>
              </a:ext>
            </a:extLst>
          </p:cNvPr>
          <p:cNvGrpSpPr/>
          <p:nvPr/>
        </p:nvGrpSpPr>
        <p:grpSpPr>
          <a:xfrm>
            <a:off x="1271168" y="1701198"/>
            <a:ext cx="2145860" cy="913984"/>
            <a:chOff x="1090036" y="1845210"/>
            <a:chExt cx="2207751" cy="940345"/>
          </a:xfrm>
        </p:grpSpPr>
        <p:sp>
          <p:nvSpPr>
            <p:cNvPr id="644" name="文本框 8">
              <a:extLst>
                <a:ext uri="{FF2B5EF4-FFF2-40B4-BE49-F238E27FC236}">
                  <a16:creationId xmlns:a16="http://schemas.microsoft.com/office/drawing/2014/main" id="{55B7F944-34DD-4FB9-94FF-AA109B2A8B11}"/>
                </a:ext>
              </a:extLst>
            </p:cNvPr>
            <p:cNvSpPr txBox="1"/>
            <p:nvPr/>
          </p:nvSpPr>
          <p:spPr>
            <a:xfrm>
              <a:off x="1095304" y="2293112"/>
              <a:ext cx="21724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《XX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</a:rPr>
                <a:t>晚报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45" name="图片 644">
              <a:hlinkClick r:id="rId2"/>
              <a:extLst>
                <a:ext uri="{FF2B5EF4-FFF2-40B4-BE49-F238E27FC236}">
                  <a16:creationId xmlns:a16="http://schemas.microsoft.com/office/drawing/2014/main" id="{A5EDCE23-E226-405B-835E-71C178A8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6" y="1845210"/>
              <a:ext cx="2207751" cy="291423"/>
            </a:xfrm>
            <a:prstGeom prst="rect">
              <a:avLst/>
            </a:prstGeom>
          </p:spPr>
        </p:pic>
      </p:grpSp>
      <p:grpSp>
        <p:nvGrpSpPr>
          <p:cNvPr id="647" name="组合 646">
            <a:extLst>
              <a:ext uri="{FF2B5EF4-FFF2-40B4-BE49-F238E27FC236}">
                <a16:creationId xmlns:a16="http://schemas.microsoft.com/office/drawing/2014/main" id="{6052B9D0-993D-458F-9C19-580211B6E944}"/>
              </a:ext>
            </a:extLst>
          </p:cNvPr>
          <p:cNvGrpSpPr/>
          <p:nvPr/>
        </p:nvGrpSpPr>
        <p:grpSpPr>
          <a:xfrm>
            <a:off x="1226753" y="3390003"/>
            <a:ext cx="2145860" cy="913984"/>
            <a:chOff x="1090036" y="1845210"/>
            <a:chExt cx="2207751" cy="940345"/>
          </a:xfrm>
        </p:grpSpPr>
        <p:sp>
          <p:nvSpPr>
            <p:cNvPr id="648" name="文本框 8">
              <a:extLst>
                <a:ext uri="{FF2B5EF4-FFF2-40B4-BE49-F238E27FC236}">
                  <a16:creationId xmlns:a16="http://schemas.microsoft.com/office/drawing/2014/main" id="{D06FD18E-50E4-4AB4-BE7E-6184893A11AD}"/>
                </a:ext>
              </a:extLst>
            </p:cNvPr>
            <p:cNvSpPr txBox="1"/>
            <p:nvPr/>
          </p:nvSpPr>
          <p:spPr>
            <a:xfrm>
              <a:off x="1095304" y="2293112"/>
              <a:ext cx="21724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《XX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</a:rPr>
                <a:t>笔记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49" name="图片 648">
              <a:hlinkClick r:id="rId2"/>
              <a:extLst>
                <a:ext uri="{FF2B5EF4-FFF2-40B4-BE49-F238E27FC236}">
                  <a16:creationId xmlns:a16="http://schemas.microsoft.com/office/drawing/2014/main" id="{A72090FA-C8D9-410D-9E6E-4D58158F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6" y="1845210"/>
              <a:ext cx="2207751" cy="291423"/>
            </a:xfrm>
            <a:prstGeom prst="rect">
              <a:avLst/>
            </a:prstGeom>
          </p:spPr>
        </p:pic>
      </p:grpSp>
      <p:grpSp>
        <p:nvGrpSpPr>
          <p:cNvPr id="650" name="组合 649">
            <a:extLst>
              <a:ext uri="{FF2B5EF4-FFF2-40B4-BE49-F238E27FC236}">
                <a16:creationId xmlns:a16="http://schemas.microsoft.com/office/drawing/2014/main" id="{DD6DF33D-8351-4C94-8287-226766316960}"/>
              </a:ext>
            </a:extLst>
          </p:cNvPr>
          <p:cNvGrpSpPr/>
          <p:nvPr/>
        </p:nvGrpSpPr>
        <p:grpSpPr>
          <a:xfrm>
            <a:off x="1229253" y="4978968"/>
            <a:ext cx="2145860" cy="913984"/>
            <a:chOff x="1090036" y="1845210"/>
            <a:chExt cx="2207751" cy="940345"/>
          </a:xfrm>
        </p:grpSpPr>
        <p:sp>
          <p:nvSpPr>
            <p:cNvPr id="651" name="文本框 8">
              <a:extLst>
                <a:ext uri="{FF2B5EF4-FFF2-40B4-BE49-F238E27FC236}">
                  <a16:creationId xmlns:a16="http://schemas.microsoft.com/office/drawing/2014/main" id="{3FC3AB57-1945-413D-A65C-98C1B2806312}"/>
                </a:ext>
              </a:extLst>
            </p:cNvPr>
            <p:cNvSpPr txBox="1"/>
            <p:nvPr/>
          </p:nvSpPr>
          <p:spPr>
            <a:xfrm>
              <a:off x="1095304" y="2293112"/>
              <a:ext cx="21724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《XX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</a:rPr>
                <a:t>推文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52" name="图片 651">
              <a:hlinkClick r:id="rId2"/>
              <a:extLst>
                <a:ext uri="{FF2B5EF4-FFF2-40B4-BE49-F238E27FC236}">
                  <a16:creationId xmlns:a16="http://schemas.microsoft.com/office/drawing/2014/main" id="{4697E121-E3B2-4C97-907F-9FE03457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6" y="1845210"/>
              <a:ext cx="2207751" cy="291423"/>
            </a:xfrm>
            <a:prstGeom prst="rect">
              <a:avLst/>
            </a:prstGeom>
          </p:spPr>
        </p:pic>
      </p:grpSp>
      <p:sp>
        <p:nvSpPr>
          <p:cNvPr id="653" name="矩形: 圆角 652">
            <a:extLst>
              <a:ext uri="{FF2B5EF4-FFF2-40B4-BE49-F238E27FC236}">
                <a16:creationId xmlns:a16="http://schemas.microsoft.com/office/drawing/2014/main" id="{A42B5323-3C64-4CCF-B796-F55DF322E62D}"/>
              </a:ext>
            </a:extLst>
          </p:cNvPr>
          <p:cNvSpPr/>
          <p:nvPr/>
        </p:nvSpPr>
        <p:spPr>
          <a:xfrm>
            <a:off x="8772712" y="1609689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54" name="组合 653">
            <a:extLst>
              <a:ext uri="{FF2B5EF4-FFF2-40B4-BE49-F238E27FC236}">
                <a16:creationId xmlns:a16="http://schemas.microsoft.com/office/drawing/2014/main" id="{3DB3851B-361F-4214-9988-CE561EE5115C}"/>
              </a:ext>
            </a:extLst>
          </p:cNvPr>
          <p:cNvGrpSpPr/>
          <p:nvPr/>
        </p:nvGrpSpPr>
        <p:grpSpPr>
          <a:xfrm>
            <a:off x="8977456" y="1832959"/>
            <a:ext cx="2145860" cy="913984"/>
            <a:chOff x="1090036" y="1845210"/>
            <a:chExt cx="2207751" cy="940345"/>
          </a:xfrm>
        </p:grpSpPr>
        <p:sp>
          <p:nvSpPr>
            <p:cNvPr id="655" name="文本框 8">
              <a:extLst>
                <a:ext uri="{FF2B5EF4-FFF2-40B4-BE49-F238E27FC236}">
                  <a16:creationId xmlns:a16="http://schemas.microsoft.com/office/drawing/2014/main" id="{528B3A5F-DCFD-4AD5-8563-FFC50404C30F}"/>
                </a:ext>
              </a:extLst>
            </p:cNvPr>
            <p:cNvSpPr txBox="1"/>
            <p:nvPr/>
          </p:nvSpPr>
          <p:spPr>
            <a:xfrm>
              <a:off x="1095304" y="2293112"/>
              <a:ext cx="21724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《XX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</a:rPr>
                <a:t>电台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56" name="图片 655">
              <a:hlinkClick r:id="rId2"/>
              <a:extLst>
                <a:ext uri="{FF2B5EF4-FFF2-40B4-BE49-F238E27FC236}">
                  <a16:creationId xmlns:a16="http://schemas.microsoft.com/office/drawing/2014/main" id="{D1BD3239-ACF5-46EE-A25F-6E9391DD3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6" y="1845210"/>
              <a:ext cx="2207751" cy="291423"/>
            </a:xfrm>
            <a:prstGeom prst="rect">
              <a:avLst/>
            </a:prstGeom>
          </p:spPr>
        </p:pic>
      </p:grpSp>
      <p:sp>
        <p:nvSpPr>
          <p:cNvPr id="657" name="矩形: 圆角 656">
            <a:extLst>
              <a:ext uri="{FF2B5EF4-FFF2-40B4-BE49-F238E27FC236}">
                <a16:creationId xmlns:a16="http://schemas.microsoft.com/office/drawing/2014/main" id="{639EDED4-6E16-4D8E-B1D8-E25F1942E8B8}"/>
              </a:ext>
            </a:extLst>
          </p:cNvPr>
          <p:cNvSpPr/>
          <p:nvPr/>
        </p:nvSpPr>
        <p:spPr>
          <a:xfrm>
            <a:off x="8689164" y="3145086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58" name="组合 657">
            <a:extLst>
              <a:ext uri="{FF2B5EF4-FFF2-40B4-BE49-F238E27FC236}">
                <a16:creationId xmlns:a16="http://schemas.microsoft.com/office/drawing/2014/main" id="{A9F76460-8AD1-439B-BC87-593E2ABEA4DA}"/>
              </a:ext>
            </a:extLst>
          </p:cNvPr>
          <p:cNvGrpSpPr/>
          <p:nvPr/>
        </p:nvGrpSpPr>
        <p:grpSpPr>
          <a:xfrm>
            <a:off x="8893907" y="3368356"/>
            <a:ext cx="2145860" cy="913984"/>
            <a:chOff x="1090036" y="1845210"/>
            <a:chExt cx="2207751" cy="940345"/>
          </a:xfrm>
        </p:grpSpPr>
        <p:sp>
          <p:nvSpPr>
            <p:cNvPr id="659" name="文本框 8">
              <a:extLst>
                <a:ext uri="{FF2B5EF4-FFF2-40B4-BE49-F238E27FC236}">
                  <a16:creationId xmlns:a16="http://schemas.microsoft.com/office/drawing/2014/main" id="{25456089-8A4A-408D-8930-2D0DCBC4E287}"/>
                </a:ext>
              </a:extLst>
            </p:cNvPr>
            <p:cNvSpPr txBox="1"/>
            <p:nvPr/>
          </p:nvSpPr>
          <p:spPr>
            <a:xfrm>
              <a:off x="1095304" y="2293112"/>
              <a:ext cx="21724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《XX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</a:rPr>
                <a:t>旅游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60" name="图片 659">
              <a:hlinkClick r:id="rId2"/>
              <a:extLst>
                <a:ext uri="{FF2B5EF4-FFF2-40B4-BE49-F238E27FC236}">
                  <a16:creationId xmlns:a16="http://schemas.microsoft.com/office/drawing/2014/main" id="{88C69CC7-5F9D-4DCE-B78F-D8810595E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6" y="1845210"/>
              <a:ext cx="2207751" cy="291423"/>
            </a:xfrm>
            <a:prstGeom prst="rect">
              <a:avLst/>
            </a:prstGeom>
          </p:spPr>
        </p:pic>
      </p:grpSp>
      <p:sp>
        <p:nvSpPr>
          <p:cNvPr id="661" name="矩形: 圆角 660">
            <a:extLst>
              <a:ext uri="{FF2B5EF4-FFF2-40B4-BE49-F238E27FC236}">
                <a16:creationId xmlns:a16="http://schemas.microsoft.com/office/drawing/2014/main" id="{5DBFE938-31B2-466F-AB40-F2F10F0924F9}"/>
              </a:ext>
            </a:extLst>
          </p:cNvPr>
          <p:cNvSpPr/>
          <p:nvPr/>
        </p:nvSpPr>
        <p:spPr>
          <a:xfrm>
            <a:off x="8689164" y="4795879"/>
            <a:ext cx="2639177" cy="1360526"/>
          </a:xfrm>
          <a:prstGeom prst="roundRect">
            <a:avLst>
              <a:gd name="adj" fmla="val 15121"/>
            </a:avLst>
          </a:prstGeom>
          <a:solidFill>
            <a:schemeClr val="bg1"/>
          </a:solidFill>
          <a:ln>
            <a:noFill/>
          </a:ln>
          <a:effectLst>
            <a:outerShdw blurRad="939800" dist="914400" dir="8100000" sx="92000" sy="92000" algn="tr" rotWithShape="0">
              <a:schemeClr val="accent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62" name="组合 661">
            <a:extLst>
              <a:ext uri="{FF2B5EF4-FFF2-40B4-BE49-F238E27FC236}">
                <a16:creationId xmlns:a16="http://schemas.microsoft.com/office/drawing/2014/main" id="{AC09A888-0820-47C0-8ADC-0115CDFFEB37}"/>
              </a:ext>
            </a:extLst>
          </p:cNvPr>
          <p:cNvGrpSpPr/>
          <p:nvPr/>
        </p:nvGrpSpPr>
        <p:grpSpPr>
          <a:xfrm>
            <a:off x="8893907" y="5019150"/>
            <a:ext cx="2145860" cy="913984"/>
            <a:chOff x="1090036" y="1845210"/>
            <a:chExt cx="2207751" cy="940345"/>
          </a:xfrm>
        </p:grpSpPr>
        <p:sp>
          <p:nvSpPr>
            <p:cNvPr id="663" name="文本框 8">
              <a:extLst>
                <a:ext uri="{FF2B5EF4-FFF2-40B4-BE49-F238E27FC236}">
                  <a16:creationId xmlns:a16="http://schemas.microsoft.com/office/drawing/2014/main" id="{4C0279E9-099F-48CA-ABF9-3575E4DDEDDB}"/>
                </a:ext>
              </a:extLst>
            </p:cNvPr>
            <p:cNvSpPr txBox="1"/>
            <p:nvPr/>
          </p:nvSpPr>
          <p:spPr>
            <a:xfrm>
              <a:off x="1095304" y="2293112"/>
              <a:ext cx="21724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《XX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</a:rPr>
                <a:t>露营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ea"/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64" name="图片 663">
              <a:hlinkClick r:id="rId2"/>
              <a:extLst>
                <a:ext uri="{FF2B5EF4-FFF2-40B4-BE49-F238E27FC236}">
                  <a16:creationId xmlns:a16="http://schemas.microsoft.com/office/drawing/2014/main" id="{2029D933-EB86-41CC-ABF0-279C2922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6" y="1845210"/>
              <a:ext cx="2207751" cy="291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99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E1BE03FF-B3BE-43A0-9FC6-16466B4CD68B}"/>
              </a:ext>
            </a:extLst>
          </p:cNvPr>
          <p:cNvSpPr/>
          <p:nvPr/>
        </p:nvSpPr>
        <p:spPr bwMode="auto">
          <a:xfrm rot="2889919">
            <a:off x="5796153" y="2554622"/>
            <a:ext cx="1820120" cy="3640241"/>
          </a:xfrm>
          <a:custGeom>
            <a:avLst/>
            <a:gdLst>
              <a:gd name="connsiteX0" fmla="*/ 1 w 4831054"/>
              <a:gd name="connsiteY0" fmla="*/ 0 h 9662109"/>
              <a:gd name="connsiteX1" fmla="*/ 4831054 w 4831054"/>
              <a:gd name="connsiteY1" fmla="*/ 4831423 h 9662109"/>
              <a:gd name="connsiteX2" fmla="*/ 0 w 4831054"/>
              <a:gd name="connsiteY2" fmla="*/ 9662109 h 9662109"/>
              <a:gd name="connsiteX3" fmla="*/ 0 w 4831054"/>
              <a:gd name="connsiteY3" fmla="*/ 8191848 h 9662109"/>
              <a:gd name="connsiteX4" fmla="*/ 186495 w 4831054"/>
              <a:gd name="connsiteY4" fmla="*/ 8190443 h 9662109"/>
              <a:gd name="connsiteX5" fmla="*/ 2508047 w 4831054"/>
              <a:gd name="connsiteY5" fmla="*/ 7074885 h 9662109"/>
              <a:gd name="connsiteX6" fmla="*/ 2245257 w 4831054"/>
              <a:gd name="connsiteY6" fmla="*/ 2322930 h 9662109"/>
              <a:gd name="connsiteX7" fmla="*/ 137782 w 4831054"/>
              <a:gd name="connsiteY7" fmla="*/ 1467728 h 9662109"/>
              <a:gd name="connsiteX8" fmla="*/ 0 w 4831054"/>
              <a:gd name="connsiteY8" fmla="*/ 1468767 h 96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1054" h="9662109">
                <a:moveTo>
                  <a:pt x="1" y="0"/>
                </a:moveTo>
                <a:cubicBezTo>
                  <a:pt x="2668400" y="1"/>
                  <a:pt x="4831054" y="2163226"/>
                  <a:pt x="4831054" y="4831423"/>
                </a:cubicBezTo>
                <a:cubicBezTo>
                  <a:pt x="4831054" y="7499619"/>
                  <a:pt x="2668400" y="9662109"/>
                  <a:pt x="0" y="9662109"/>
                </a:cubicBezTo>
                <a:lnTo>
                  <a:pt x="0" y="8191848"/>
                </a:lnTo>
                <a:lnTo>
                  <a:pt x="186495" y="8190443"/>
                </a:lnTo>
                <a:cubicBezTo>
                  <a:pt x="1046430" y="8142887"/>
                  <a:pt x="1888222" y="7767277"/>
                  <a:pt x="2508047" y="7074885"/>
                </a:cubicBezTo>
                <a:cubicBezTo>
                  <a:pt x="3747696" y="5690101"/>
                  <a:pt x="3630041" y="3562579"/>
                  <a:pt x="2245257" y="2322930"/>
                </a:cubicBezTo>
                <a:cubicBezTo>
                  <a:pt x="1639414" y="1780584"/>
                  <a:pt x="891406" y="1498033"/>
                  <a:pt x="137782" y="1467728"/>
                </a:cubicBezTo>
                <a:lnTo>
                  <a:pt x="0" y="146876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300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>
            <a:noFill/>
            <a:prstDash val="solid"/>
            <a:round/>
          </a:ln>
        </p:spPr>
        <p:txBody>
          <a:bodyPr vert="horz" wrap="square" lIns="38709" tIns="19354" rIns="38709" bIns="19354" numCol="1" anchor="t" anchorCtr="0" compatLnSpc="1">
            <a:noAutofit/>
          </a:bodyPr>
          <a:lstStyle/>
          <a:p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95" name="弧形 94">
            <a:extLst>
              <a:ext uri="{FF2B5EF4-FFF2-40B4-BE49-F238E27FC236}">
                <a16:creationId xmlns:a16="http://schemas.microsoft.com/office/drawing/2014/main" id="{0645C177-18D1-4653-81D0-8669B4182C8A}"/>
              </a:ext>
            </a:extLst>
          </p:cNvPr>
          <p:cNvSpPr/>
          <p:nvPr/>
        </p:nvSpPr>
        <p:spPr>
          <a:xfrm>
            <a:off x="4093494" y="1690577"/>
            <a:ext cx="4012209" cy="4012208"/>
          </a:xfrm>
          <a:prstGeom prst="arc">
            <a:avLst>
              <a:gd name="adj1" fmla="val 16200000"/>
              <a:gd name="adj2" fmla="val 7087541"/>
            </a:avLst>
          </a:prstGeom>
          <a:noFill/>
          <a:ln w="381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96" name="弧形 95">
            <a:extLst>
              <a:ext uri="{FF2B5EF4-FFF2-40B4-BE49-F238E27FC236}">
                <a16:creationId xmlns:a16="http://schemas.microsoft.com/office/drawing/2014/main" id="{63A1F624-C505-4A0E-9072-9938CC5A2B13}"/>
              </a:ext>
            </a:extLst>
          </p:cNvPr>
          <p:cNvSpPr/>
          <p:nvPr/>
        </p:nvSpPr>
        <p:spPr>
          <a:xfrm flipH="1">
            <a:off x="4093494" y="1690577"/>
            <a:ext cx="4012209" cy="4012208"/>
          </a:xfrm>
          <a:prstGeom prst="arc">
            <a:avLst>
              <a:gd name="adj1" fmla="val 16200000"/>
              <a:gd name="adj2" fmla="val 7087541"/>
            </a:avLst>
          </a:prstGeom>
          <a:noFill/>
          <a:ln w="381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96605E2C-4D6D-4507-945A-869BF004E0F5}"/>
              </a:ext>
            </a:extLst>
          </p:cNvPr>
          <p:cNvSpPr/>
          <p:nvPr/>
        </p:nvSpPr>
        <p:spPr>
          <a:xfrm>
            <a:off x="4831717" y="2428800"/>
            <a:ext cx="2535762" cy="2535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 dirty="0">
              <a:latin typeface="+mj-ea"/>
              <a:ea typeface="+mj-ea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9C8BAEA1-D2DF-4623-85FE-AC277E96F186}"/>
              </a:ext>
            </a:extLst>
          </p:cNvPr>
          <p:cNvSpPr/>
          <p:nvPr/>
        </p:nvSpPr>
        <p:spPr>
          <a:xfrm>
            <a:off x="5509429" y="3122832"/>
            <a:ext cx="1173142" cy="120032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3600" b="1" spc="254" dirty="0">
                <a:solidFill>
                  <a:schemeClr val="accent1"/>
                </a:solidFill>
                <a:latin typeface="+mj-ea"/>
                <a:ea typeface="+mj-ea"/>
              </a:rPr>
              <a:t>财力</a:t>
            </a:r>
            <a:endParaRPr lang="en-US" altLang="zh-CN" sz="3600" b="1" spc="254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3600" b="1" spc="254" dirty="0">
                <a:solidFill>
                  <a:schemeClr val="accent1"/>
                </a:solidFill>
                <a:latin typeface="+mj-ea"/>
                <a:ea typeface="+mj-ea"/>
              </a:rPr>
              <a:t>支持</a:t>
            </a: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77D94268-CB2C-4071-9F8C-FA9871FEE133}"/>
              </a:ext>
            </a:extLst>
          </p:cNvPr>
          <p:cNvSpPr/>
          <p:nvPr/>
        </p:nvSpPr>
        <p:spPr>
          <a:xfrm>
            <a:off x="847503" y="2482689"/>
            <a:ext cx="2427984" cy="2427984"/>
          </a:xfrm>
          <a:prstGeom prst="ellipse">
            <a:avLst/>
          </a:prstGeom>
          <a:gradFill>
            <a:gsLst>
              <a:gs pos="2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F1DF6CC6-E140-4BDD-93C0-055C08C2BBC2}"/>
              </a:ext>
            </a:extLst>
          </p:cNvPr>
          <p:cNvSpPr/>
          <p:nvPr/>
        </p:nvSpPr>
        <p:spPr>
          <a:xfrm>
            <a:off x="8981931" y="2482689"/>
            <a:ext cx="2427984" cy="2427984"/>
          </a:xfrm>
          <a:prstGeom prst="ellipse">
            <a:avLst/>
          </a:prstGeom>
          <a:gradFill flip="none" rotWithShape="1">
            <a:gsLst>
              <a:gs pos="2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66A0B4D8-CE70-4133-BD12-6DEFFCB5F947}"/>
              </a:ext>
            </a:extLst>
          </p:cNvPr>
          <p:cNvSpPr/>
          <p:nvPr/>
        </p:nvSpPr>
        <p:spPr>
          <a:xfrm>
            <a:off x="2997451" y="3153426"/>
            <a:ext cx="1068846" cy="1086513"/>
          </a:xfrm>
          <a:custGeom>
            <a:avLst/>
            <a:gdLst>
              <a:gd name="connsiteX0" fmla="*/ 0 w 2836985"/>
              <a:gd name="connsiteY0" fmla="*/ 1570892 h 2883877"/>
              <a:gd name="connsiteX1" fmla="*/ 726831 w 2836985"/>
              <a:gd name="connsiteY1" fmla="*/ 1570892 h 2883877"/>
              <a:gd name="connsiteX2" fmla="*/ 1055077 w 2836985"/>
              <a:gd name="connsiteY2" fmla="*/ 0 h 2883877"/>
              <a:gd name="connsiteX3" fmla="*/ 1781908 w 2836985"/>
              <a:gd name="connsiteY3" fmla="*/ 2883877 h 2883877"/>
              <a:gd name="connsiteX4" fmla="*/ 1992924 w 2836985"/>
              <a:gd name="connsiteY4" fmla="*/ 1312985 h 2883877"/>
              <a:gd name="connsiteX5" fmla="*/ 2836985 w 2836985"/>
              <a:gd name="connsiteY5" fmla="*/ 1312985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985" h="2883877">
                <a:moveTo>
                  <a:pt x="0" y="1570892"/>
                </a:moveTo>
                <a:lnTo>
                  <a:pt x="726831" y="1570892"/>
                </a:lnTo>
                <a:lnTo>
                  <a:pt x="1055077" y="0"/>
                </a:lnTo>
                <a:lnTo>
                  <a:pt x="1781908" y="2883877"/>
                </a:lnTo>
                <a:lnTo>
                  <a:pt x="1992924" y="1312985"/>
                </a:lnTo>
                <a:lnTo>
                  <a:pt x="2836985" y="1312985"/>
                </a:lnTo>
              </a:path>
            </a:pathLst>
          </a:custGeom>
          <a:noFill/>
          <a:ln>
            <a:gradFill flip="none" rotWithShape="1">
              <a:gsLst>
                <a:gs pos="455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50" name="任意多边形: 形状 149">
            <a:extLst>
              <a:ext uri="{FF2B5EF4-FFF2-40B4-BE49-F238E27FC236}">
                <a16:creationId xmlns:a16="http://schemas.microsoft.com/office/drawing/2014/main" id="{E7295308-8993-4190-B26C-098428D76890}"/>
              </a:ext>
            </a:extLst>
          </p:cNvPr>
          <p:cNvSpPr/>
          <p:nvPr/>
        </p:nvSpPr>
        <p:spPr>
          <a:xfrm>
            <a:off x="8132899" y="3153426"/>
            <a:ext cx="1068846" cy="1086513"/>
          </a:xfrm>
          <a:custGeom>
            <a:avLst/>
            <a:gdLst>
              <a:gd name="connsiteX0" fmla="*/ 0 w 2836985"/>
              <a:gd name="connsiteY0" fmla="*/ 1570892 h 2883877"/>
              <a:gd name="connsiteX1" fmla="*/ 726831 w 2836985"/>
              <a:gd name="connsiteY1" fmla="*/ 1570892 h 2883877"/>
              <a:gd name="connsiteX2" fmla="*/ 1055077 w 2836985"/>
              <a:gd name="connsiteY2" fmla="*/ 0 h 2883877"/>
              <a:gd name="connsiteX3" fmla="*/ 1781908 w 2836985"/>
              <a:gd name="connsiteY3" fmla="*/ 2883877 h 2883877"/>
              <a:gd name="connsiteX4" fmla="*/ 1992924 w 2836985"/>
              <a:gd name="connsiteY4" fmla="*/ 1312985 h 2883877"/>
              <a:gd name="connsiteX5" fmla="*/ 2836985 w 2836985"/>
              <a:gd name="connsiteY5" fmla="*/ 1312985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985" h="2883877">
                <a:moveTo>
                  <a:pt x="0" y="1570892"/>
                </a:moveTo>
                <a:lnTo>
                  <a:pt x="726831" y="1570892"/>
                </a:lnTo>
                <a:lnTo>
                  <a:pt x="1055077" y="0"/>
                </a:lnTo>
                <a:lnTo>
                  <a:pt x="1781908" y="2883877"/>
                </a:lnTo>
                <a:lnTo>
                  <a:pt x="1992924" y="1312985"/>
                </a:lnTo>
                <a:lnTo>
                  <a:pt x="2836985" y="1312985"/>
                </a:lnTo>
              </a:path>
            </a:pathLst>
          </a:custGeom>
          <a:noFill/>
          <a:ln>
            <a:gradFill flip="none" rotWithShape="1">
              <a:gsLst>
                <a:gs pos="455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760">
              <a:latin typeface="+mj-ea"/>
              <a:ea typeface="+mj-ea"/>
            </a:endParaRPr>
          </a:p>
        </p:txBody>
      </p:sp>
      <p:sp>
        <p:nvSpPr>
          <p:cNvPr id="151" name="任意多边形: 形状 150">
            <a:extLst>
              <a:ext uri="{FF2B5EF4-FFF2-40B4-BE49-F238E27FC236}">
                <a16:creationId xmlns:a16="http://schemas.microsoft.com/office/drawing/2014/main" id="{FCD7F674-BFF3-4078-8C2D-C5784991AAA4}"/>
              </a:ext>
            </a:extLst>
          </p:cNvPr>
          <p:cNvSpPr/>
          <p:nvPr/>
        </p:nvSpPr>
        <p:spPr bwMode="auto">
          <a:xfrm rot="2889919">
            <a:off x="4582162" y="1198501"/>
            <a:ext cx="1820120" cy="3640241"/>
          </a:xfrm>
          <a:custGeom>
            <a:avLst/>
            <a:gdLst>
              <a:gd name="connsiteX0" fmla="*/ 1254992 w 4831054"/>
              <a:gd name="connsiteY0" fmla="*/ 1582730 h 9662107"/>
              <a:gd name="connsiteX1" fmla="*/ 4831053 w 4831054"/>
              <a:gd name="connsiteY1" fmla="*/ 0 h 9662107"/>
              <a:gd name="connsiteX2" fmla="*/ 4831054 w 4831054"/>
              <a:gd name="connsiteY2" fmla="*/ 1468765 h 9662107"/>
              <a:gd name="connsiteX3" fmla="*/ 4645907 w 4831054"/>
              <a:gd name="connsiteY3" fmla="*/ 1470160 h 9662107"/>
              <a:gd name="connsiteX4" fmla="*/ 2324355 w 4831054"/>
              <a:gd name="connsiteY4" fmla="*/ 2585718 h 9662107"/>
              <a:gd name="connsiteX5" fmla="*/ 2587145 w 4831054"/>
              <a:gd name="connsiteY5" fmla="*/ 7337673 h 9662107"/>
              <a:gd name="connsiteX6" fmla="*/ 4694620 w 4831054"/>
              <a:gd name="connsiteY6" fmla="*/ 8192874 h 9662107"/>
              <a:gd name="connsiteX7" fmla="*/ 4831054 w 4831054"/>
              <a:gd name="connsiteY7" fmla="*/ 8191846 h 9662107"/>
              <a:gd name="connsiteX8" fmla="*/ 4831054 w 4831054"/>
              <a:gd name="connsiteY8" fmla="*/ 9662107 h 9662107"/>
              <a:gd name="connsiteX9" fmla="*/ 0 w 4831054"/>
              <a:gd name="connsiteY9" fmla="*/ 4831053 h 9662107"/>
              <a:gd name="connsiteX10" fmla="*/ 1254992 w 4831054"/>
              <a:gd name="connsiteY10" fmla="*/ 1582730 h 96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1054" h="9662107">
                <a:moveTo>
                  <a:pt x="1254992" y="1582730"/>
                </a:moveTo>
                <a:cubicBezTo>
                  <a:pt x="2138715" y="610415"/>
                  <a:pt x="3413573" y="0"/>
                  <a:pt x="4831053" y="0"/>
                </a:cubicBezTo>
                <a:lnTo>
                  <a:pt x="4831054" y="1468765"/>
                </a:lnTo>
                <a:lnTo>
                  <a:pt x="4645907" y="1470160"/>
                </a:lnTo>
                <a:cubicBezTo>
                  <a:pt x="3785972" y="1517715"/>
                  <a:pt x="2944179" y="1893325"/>
                  <a:pt x="2324355" y="2585718"/>
                </a:cubicBezTo>
                <a:cubicBezTo>
                  <a:pt x="1084706" y="3970502"/>
                  <a:pt x="1202361" y="6098024"/>
                  <a:pt x="2587145" y="7337673"/>
                </a:cubicBezTo>
                <a:cubicBezTo>
                  <a:pt x="3192988" y="7880019"/>
                  <a:pt x="3940996" y="8162569"/>
                  <a:pt x="4694620" y="8192874"/>
                </a:cubicBezTo>
                <a:lnTo>
                  <a:pt x="4831054" y="8191846"/>
                </a:lnTo>
                <a:lnTo>
                  <a:pt x="4831054" y="9662107"/>
                </a:lnTo>
                <a:cubicBezTo>
                  <a:pt x="2162856" y="9662107"/>
                  <a:pt x="0" y="7499250"/>
                  <a:pt x="0" y="4831053"/>
                </a:cubicBezTo>
                <a:cubicBezTo>
                  <a:pt x="0" y="3580336"/>
                  <a:pt x="475237" y="2440655"/>
                  <a:pt x="1254992" y="15827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73000">
                <a:schemeClr val="accent1">
                  <a:alpha val="0"/>
                </a:schemeClr>
              </a:gs>
            </a:gsLst>
            <a:lin ang="5400000" scaled="1"/>
            <a:tileRect/>
          </a:gradFill>
          <a:ln w="9525">
            <a:noFill/>
            <a:prstDash val="solid"/>
            <a:round/>
          </a:ln>
        </p:spPr>
        <p:txBody>
          <a:bodyPr vert="horz" wrap="square" lIns="38709" tIns="19354" rIns="38709" bIns="19354" numCol="1" anchor="t" anchorCtr="0" compatLnSpc="1">
            <a:noAutofit/>
          </a:bodyPr>
          <a:lstStyle/>
          <a:p>
            <a:endParaRPr lang="zh-CN" altLang="en-US" sz="760"/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03DABD63-5DFB-4ABE-AB91-7871DF5D3ED0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财力支持</a:t>
            </a:r>
          </a:p>
        </p:txBody>
      </p: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C33967A-2B02-42A4-82EE-8C940AC51C32}"/>
              </a:ext>
            </a:extLst>
          </p:cNvPr>
          <p:cNvGrpSpPr/>
          <p:nvPr/>
        </p:nvGrpSpPr>
        <p:grpSpPr>
          <a:xfrm>
            <a:off x="978801" y="2932276"/>
            <a:ext cx="2165389" cy="1528811"/>
            <a:chOff x="929054" y="2858208"/>
            <a:chExt cx="2165389" cy="1528811"/>
          </a:xfrm>
        </p:grpSpPr>
        <p:sp>
          <p:nvSpPr>
            <p:cNvPr id="154" name="文本框 4">
              <a:extLst>
                <a:ext uri="{FF2B5EF4-FFF2-40B4-BE49-F238E27FC236}">
                  <a16:creationId xmlns:a16="http://schemas.microsoft.com/office/drawing/2014/main" id="{4BE289EA-6883-4FAC-815E-07326A879A86}"/>
                </a:ext>
              </a:extLst>
            </p:cNvPr>
            <p:cNvSpPr txBox="1"/>
            <p:nvPr/>
          </p:nvSpPr>
          <p:spPr>
            <a:xfrm>
              <a:off x="1194881" y="2858208"/>
              <a:ext cx="1633735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主办方</a:t>
              </a:r>
            </a:p>
          </p:txBody>
        </p:sp>
        <p:sp>
          <p:nvSpPr>
            <p:cNvPr id="155" name="文本框 6">
              <a:extLst>
                <a:ext uri="{FF2B5EF4-FFF2-40B4-BE49-F238E27FC236}">
                  <a16:creationId xmlns:a16="http://schemas.microsoft.com/office/drawing/2014/main" id="{EF59DC69-7578-461D-AA7F-A01EA2F95864}"/>
                </a:ext>
              </a:extLst>
            </p:cNvPr>
            <p:cNvSpPr txBox="1"/>
            <p:nvPr/>
          </p:nvSpPr>
          <p:spPr>
            <a:xfrm>
              <a:off x="929054" y="3429000"/>
              <a:ext cx="2165389" cy="9580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倾情赞助此次活动</a:t>
              </a:r>
              <a:r>
                <a:rPr lang="en-US" altLang="zh-CN" sz="2800" b="1" dirty="0">
                  <a:solidFill>
                    <a:schemeClr val="bg1"/>
                  </a:solidFill>
                  <a:latin typeface="+mj-ea"/>
                  <a:ea typeface="+mj-ea"/>
                </a:rPr>
                <a:t>5w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资金</a:t>
              </a: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AFB78F60-AB1C-4719-96C1-D35E38DDC1EF}"/>
              </a:ext>
            </a:extLst>
          </p:cNvPr>
          <p:cNvGrpSpPr/>
          <p:nvPr/>
        </p:nvGrpSpPr>
        <p:grpSpPr>
          <a:xfrm>
            <a:off x="9113228" y="2867794"/>
            <a:ext cx="2165389" cy="1528811"/>
            <a:chOff x="929054" y="2858208"/>
            <a:chExt cx="2165389" cy="1528811"/>
          </a:xfrm>
        </p:grpSpPr>
        <p:sp>
          <p:nvSpPr>
            <p:cNvPr id="158" name="文本框 4">
              <a:extLst>
                <a:ext uri="{FF2B5EF4-FFF2-40B4-BE49-F238E27FC236}">
                  <a16:creationId xmlns:a16="http://schemas.microsoft.com/office/drawing/2014/main" id="{D8E4EA97-F231-409B-8572-B4B2BFDE1D07}"/>
                </a:ext>
              </a:extLst>
            </p:cNvPr>
            <p:cNvSpPr txBox="1"/>
            <p:nvPr/>
          </p:nvSpPr>
          <p:spPr>
            <a:xfrm>
              <a:off x="1194881" y="2858208"/>
              <a:ext cx="1633735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品牌方</a:t>
              </a:r>
            </a:p>
          </p:txBody>
        </p:sp>
        <p:sp>
          <p:nvSpPr>
            <p:cNvPr id="159" name="文本框 6">
              <a:extLst>
                <a:ext uri="{FF2B5EF4-FFF2-40B4-BE49-F238E27FC236}">
                  <a16:creationId xmlns:a16="http://schemas.microsoft.com/office/drawing/2014/main" id="{1D620C75-A3F1-4D3F-9988-2477FD26D4A6}"/>
                </a:ext>
              </a:extLst>
            </p:cNvPr>
            <p:cNvSpPr txBox="1"/>
            <p:nvPr/>
          </p:nvSpPr>
          <p:spPr>
            <a:xfrm>
              <a:off x="929054" y="3429000"/>
              <a:ext cx="2165389" cy="9580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倾情赞助此次活动</a:t>
              </a:r>
              <a:r>
                <a:rPr lang="en-US" altLang="zh-CN" sz="2800" b="1" dirty="0">
                  <a:solidFill>
                    <a:schemeClr val="bg1"/>
                  </a:solidFill>
                  <a:latin typeface="+mj-ea"/>
                  <a:ea typeface="+mj-ea"/>
                </a:rPr>
                <a:t>3w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资金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7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68827D-8D95-4181-AF92-6D16FED95036}"/>
              </a:ext>
            </a:extLst>
          </p:cNvPr>
          <p:cNvSpPr/>
          <p:nvPr/>
        </p:nvSpPr>
        <p:spPr>
          <a:xfrm>
            <a:off x="8341039" y="0"/>
            <a:ext cx="38509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D99403-8C30-484A-BA9E-3459DD508E12}"/>
              </a:ext>
            </a:extLst>
          </p:cNvPr>
          <p:cNvSpPr/>
          <p:nvPr/>
        </p:nvSpPr>
        <p:spPr>
          <a:xfrm>
            <a:off x="874713" y="1287420"/>
            <a:ext cx="7466326" cy="2344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3ABAE97-5A8A-4912-AB8E-2B80238FBE19}"/>
              </a:ext>
            </a:extLst>
          </p:cNvPr>
          <p:cNvCxnSpPr>
            <a:cxnSpLocks/>
          </p:cNvCxnSpPr>
          <p:nvPr/>
        </p:nvCxnSpPr>
        <p:spPr>
          <a:xfrm>
            <a:off x="874713" y="1287420"/>
            <a:ext cx="0" cy="23447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63CCA94C-2222-404D-8F4A-0D5D1907D265}"/>
              </a:ext>
            </a:extLst>
          </p:cNvPr>
          <p:cNvSpPr/>
          <p:nvPr/>
        </p:nvSpPr>
        <p:spPr>
          <a:xfrm>
            <a:off x="1154988" y="1435153"/>
            <a:ext cx="264687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环境消毒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18021BA-437F-40FD-A2F8-DCB0B7FB38FC}"/>
              </a:ext>
            </a:extLst>
          </p:cNvPr>
          <p:cNvSpPr txBox="1"/>
          <p:nvPr/>
        </p:nvSpPr>
        <p:spPr>
          <a:xfrm>
            <a:off x="1040118" y="2017427"/>
            <a:ext cx="5778804" cy="1250022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活动前专人负责所有活动区域的消毒、清扫工作，保证活动场景的安全性。</a:t>
            </a:r>
            <a:endParaRPr lang="en-US" altLang="zh-CN" dirty="0"/>
          </a:p>
          <a:p>
            <a:r>
              <a:rPr lang="zh-CN" altLang="en-US" dirty="0"/>
              <a:t>每场活动后，安排专人负责活动空间及相关道具陈设的逐一消毒处理，保证活动安全。</a:t>
            </a:r>
            <a:endParaRPr lang="en-US" altLang="zh-CN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417DCFC-2399-449E-9A72-2040682618EA}"/>
              </a:ext>
            </a:extLst>
          </p:cNvPr>
          <p:cNvSpPr/>
          <p:nvPr/>
        </p:nvSpPr>
        <p:spPr>
          <a:xfrm>
            <a:off x="874713" y="3808176"/>
            <a:ext cx="7466326" cy="2344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3A16C2AB-FE3E-4366-9415-BDC6D6E1916E}"/>
              </a:ext>
            </a:extLst>
          </p:cNvPr>
          <p:cNvCxnSpPr>
            <a:cxnSpLocks/>
          </p:cNvCxnSpPr>
          <p:nvPr/>
        </p:nvCxnSpPr>
        <p:spPr>
          <a:xfrm>
            <a:off x="874713" y="3808176"/>
            <a:ext cx="0" cy="23447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19A929C4-AF86-42CB-8982-0CFC1014EA02}"/>
              </a:ext>
            </a:extLst>
          </p:cNvPr>
          <p:cNvSpPr/>
          <p:nvPr/>
        </p:nvSpPr>
        <p:spPr>
          <a:xfrm>
            <a:off x="1154988" y="3955909"/>
            <a:ext cx="264687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人员管控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0532E42-406E-4B9A-B478-BE0B0A68E482}"/>
              </a:ext>
            </a:extLst>
          </p:cNvPr>
          <p:cNvSpPr txBox="1"/>
          <p:nvPr/>
        </p:nvSpPr>
        <p:spPr>
          <a:xfrm>
            <a:off x="1040118" y="4538183"/>
            <a:ext cx="5778804" cy="1250022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177800" indent="-177800" algn="just">
              <a:lnSpc>
                <a:spcPct val="12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所有参与活动人员，都将统一安排多个检疫安全点，有专人负责体温及通行码的检验，并设置基础消毒措施，对到场的来宾进行简单消毒。</a:t>
            </a:r>
            <a:endParaRPr lang="en-US" altLang="zh-CN" dirty="0"/>
          </a:p>
          <a:p>
            <a:r>
              <a:rPr lang="zh-CN" altLang="en-US" dirty="0"/>
              <a:t>要求所有现场参与的顾客必须带口罩进入活动场地。</a:t>
            </a:r>
          </a:p>
        </p:txBody>
      </p:sp>
      <p:pic>
        <p:nvPicPr>
          <p:cNvPr id="38" name="Picture 2" descr="å»æ¤äººåæ­£å¨æ£æ¥èäººã å¨è¿å¥æµè¡æ§covid-19çå°åºä¹åè¿è¡æ§å¶ã">
            <a:extLst>
              <a:ext uri="{FF2B5EF4-FFF2-40B4-BE49-F238E27FC236}">
                <a16:creationId xmlns:a16="http://schemas.microsoft.com/office/drawing/2014/main" id="{A7FE4BAA-0441-4D68-B62D-BD766680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04" y="3834434"/>
            <a:ext cx="3604778" cy="2401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</p:pic>
      <p:pic>
        <p:nvPicPr>
          <p:cNvPr id="39" name="Picture 4" descr="å»æ¤äººåå·æ´åå­¦è¯åä»¥æ¶ç­è´«æ°åºæèä¸ççèå­çåè§å¾">
            <a:extLst>
              <a:ext uri="{FF2B5EF4-FFF2-40B4-BE49-F238E27FC236}">
                <a16:creationId xmlns:a16="http://schemas.microsoft.com/office/drawing/2014/main" id="{884C1450-FB27-4E61-86B6-C96D26783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5"/>
          <a:stretch/>
        </p:blipFill>
        <p:spPr bwMode="auto">
          <a:xfrm>
            <a:off x="7547104" y="1204676"/>
            <a:ext cx="3604778" cy="2401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A6B429CF-C800-4DE6-938F-7CAE05414DD4}"/>
              </a:ext>
            </a:extLst>
          </p:cNvPr>
          <p:cNvSpPr txBox="1"/>
          <p:nvPr/>
        </p:nvSpPr>
        <p:spPr>
          <a:xfrm>
            <a:off x="1250351" y="489441"/>
            <a:ext cx="295465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疫情防控预案</a:t>
            </a:r>
          </a:p>
        </p:txBody>
      </p:sp>
    </p:spTree>
    <p:extLst>
      <p:ext uri="{BB962C8B-B14F-4D97-AF65-F5344CB8AC3E}">
        <p14:creationId xmlns:p14="http://schemas.microsoft.com/office/powerpoint/2010/main" val="27535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37F4A7FA-B619-42FF-A5ED-620E7D9A7636}"/>
              </a:ext>
            </a:extLst>
          </p:cNvPr>
          <p:cNvSpPr txBox="1"/>
          <p:nvPr/>
        </p:nvSpPr>
        <p:spPr>
          <a:xfrm>
            <a:off x="597695" y="3035353"/>
            <a:ext cx="557483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buClrTx/>
              <a:buSzTx/>
              <a:buFontTx/>
            </a:pPr>
            <a:r>
              <a:rPr lang="zh-CN" altLang="en-US" sz="2800" dirty="0">
                <a:solidFill>
                  <a:srgbClr val="444444"/>
                </a:solidFill>
                <a:effectLst>
                  <a:outerShdw blurRad="228600" dist="139700" dir="2700000" algn="ctr" rotWithShape="0">
                    <a:srgbClr val="000000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汉仪菱心体简" panose="02010400000101010101" charset="-122"/>
              </a:rPr>
              <a:t>户外露营活动策划</a:t>
            </a:r>
          </a:p>
        </p:txBody>
      </p:sp>
      <p:sp>
        <p:nvSpPr>
          <p:cNvPr id="15" name="文本框 8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E5991492-311D-436E-8731-974E4B38CE32}"/>
              </a:ext>
            </a:extLst>
          </p:cNvPr>
          <p:cNvSpPr txBox="1"/>
          <p:nvPr/>
        </p:nvSpPr>
        <p:spPr>
          <a:xfrm>
            <a:off x="538561" y="2007568"/>
            <a:ext cx="568502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defTabSz="457200">
              <a:defRPr sz="7200" b="1">
                <a:solidFill>
                  <a:schemeClr val="accent1"/>
                </a:solidFill>
                <a:effectLst>
                  <a:outerShdw blurRad="228600" dist="139700" dir="2700000" algn="ctr" rotWithShape="0">
                    <a:srgbClr val="000000">
                      <a:alpha val="1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dist"/>
            <a:r>
              <a:rPr lang="zh-CN" altLang="en-US" sz="6000" dirty="0">
                <a:sym typeface="汉仪菱心体简" panose="02010400000101010101" charset="-122"/>
              </a:rPr>
              <a:t>感谢您的聆听</a:t>
            </a:r>
          </a:p>
        </p:txBody>
      </p:sp>
      <p:grpSp>
        <p:nvGrpSpPr>
          <p:cNvPr id="10" name="图形 13">
            <a:extLst>
              <a:ext uri="{FF2B5EF4-FFF2-40B4-BE49-F238E27FC236}">
                <a16:creationId xmlns:a16="http://schemas.microsoft.com/office/drawing/2014/main" id="{B50DD543-7197-4748-8287-8E86C866428D}"/>
              </a:ext>
            </a:extLst>
          </p:cNvPr>
          <p:cNvGrpSpPr/>
          <p:nvPr/>
        </p:nvGrpSpPr>
        <p:grpSpPr>
          <a:xfrm>
            <a:off x="5957227" y="2124894"/>
            <a:ext cx="6342070" cy="2432367"/>
            <a:chOff x="5833407" y="2302993"/>
            <a:chExt cx="5956724" cy="2284576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266AA21C-9F07-439D-BB07-877037B8866F}"/>
                </a:ext>
              </a:extLst>
            </p:cNvPr>
            <p:cNvSpPr/>
            <p:nvPr/>
          </p:nvSpPr>
          <p:spPr>
            <a:xfrm>
              <a:off x="10402651" y="2302993"/>
              <a:ext cx="1004188" cy="271941"/>
            </a:xfrm>
            <a:custGeom>
              <a:avLst/>
              <a:gdLst>
                <a:gd name="connsiteX0" fmla="*/ 1004188 w 1004188"/>
                <a:gd name="connsiteY0" fmla="*/ 271942 h 271941"/>
                <a:gd name="connsiteX1" fmla="*/ 0 w 1004188"/>
                <a:gd name="connsiteY1" fmla="*/ 271942 h 271941"/>
                <a:gd name="connsiteX2" fmla="*/ 252778 w 1004188"/>
                <a:gd name="connsiteY2" fmla="*/ 0 h 271941"/>
                <a:gd name="connsiteX3" fmla="*/ 454006 w 1004188"/>
                <a:gd name="connsiteY3" fmla="*/ 187742 h 271941"/>
                <a:gd name="connsiteX4" fmla="*/ 642280 w 1004188"/>
                <a:gd name="connsiteY4" fmla="*/ 85708 h 271941"/>
                <a:gd name="connsiteX5" fmla="*/ 801098 w 1004188"/>
                <a:gd name="connsiteY5" fmla="*/ 220481 h 271941"/>
                <a:gd name="connsiteX6" fmla="*/ 1004188 w 1004188"/>
                <a:gd name="connsiteY6" fmla="*/ 271942 h 27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188" h="271941">
                  <a:moveTo>
                    <a:pt x="1004188" y="271942"/>
                  </a:moveTo>
                  <a:lnTo>
                    <a:pt x="0" y="271942"/>
                  </a:lnTo>
                  <a:cubicBezTo>
                    <a:pt x="0" y="271942"/>
                    <a:pt x="99550" y="0"/>
                    <a:pt x="252778" y="0"/>
                  </a:cubicBezTo>
                  <a:cubicBezTo>
                    <a:pt x="406005" y="0"/>
                    <a:pt x="454006" y="187742"/>
                    <a:pt x="454006" y="187742"/>
                  </a:cubicBezTo>
                  <a:cubicBezTo>
                    <a:pt x="454006" y="187742"/>
                    <a:pt x="557370" y="85708"/>
                    <a:pt x="642280" y="85708"/>
                  </a:cubicBezTo>
                  <a:cubicBezTo>
                    <a:pt x="727190" y="85708"/>
                    <a:pt x="801098" y="220481"/>
                    <a:pt x="801098" y="220481"/>
                  </a:cubicBezTo>
                  <a:cubicBezTo>
                    <a:pt x="801098" y="220481"/>
                    <a:pt x="921053" y="147993"/>
                    <a:pt x="1004188" y="271942"/>
                  </a:cubicBez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E5464BA5-5BCE-4D34-996C-E578F2D6DF9E}"/>
                </a:ext>
              </a:extLst>
            </p:cNvPr>
            <p:cNvSpPr/>
            <p:nvPr/>
          </p:nvSpPr>
          <p:spPr>
            <a:xfrm>
              <a:off x="9675994" y="2677766"/>
              <a:ext cx="469266" cy="151897"/>
            </a:xfrm>
            <a:custGeom>
              <a:avLst/>
              <a:gdLst>
                <a:gd name="connsiteX0" fmla="*/ 469266 w 469266"/>
                <a:gd name="connsiteY0" fmla="*/ 151897 h 151897"/>
                <a:gd name="connsiteX1" fmla="*/ 0 w 469266"/>
                <a:gd name="connsiteY1" fmla="*/ 151897 h 151897"/>
                <a:gd name="connsiteX2" fmla="*/ 187476 w 469266"/>
                <a:gd name="connsiteY2" fmla="*/ 0 h 151897"/>
                <a:gd name="connsiteX3" fmla="*/ 294478 w 469266"/>
                <a:gd name="connsiteY3" fmla="*/ 101235 h 151897"/>
                <a:gd name="connsiteX4" fmla="*/ 406803 w 469266"/>
                <a:gd name="connsiteY4" fmla="*/ 62462 h 151897"/>
                <a:gd name="connsiteX5" fmla="*/ 469266 w 469266"/>
                <a:gd name="connsiteY5" fmla="*/ 151897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266" h="151897">
                  <a:moveTo>
                    <a:pt x="469266" y="151897"/>
                  </a:moveTo>
                  <a:lnTo>
                    <a:pt x="0" y="151897"/>
                  </a:lnTo>
                  <a:cubicBezTo>
                    <a:pt x="0" y="151897"/>
                    <a:pt x="104873" y="0"/>
                    <a:pt x="187476" y="0"/>
                  </a:cubicBezTo>
                  <a:cubicBezTo>
                    <a:pt x="270078" y="0"/>
                    <a:pt x="294478" y="101235"/>
                    <a:pt x="294478" y="101235"/>
                  </a:cubicBezTo>
                  <a:cubicBezTo>
                    <a:pt x="294478" y="101235"/>
                    <a:pt x="352859" y="53945"/>
                    <a:pt x="406803" y="62462"/>
                  </a:cubicBezTo>
                  <a:cubicBezTo>
                    <a:pt x="460748" y="70980"/>
                    <a:pt x="469266" y="151897"/>
                    <a:pt x="469266" y="151897"/>
                  </a:cubicBez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E0F5F1B-5577-4C09-B914-FD27459CB829}"/>
                </a:ext>
              </a:extLst>
            </p:cNvPr>
            <p:cNvSpPr/>
            <p:nvPr/>
          </p:nvSpPr>
          <p:spPr>
            <a:xfrm>
              <a:off x="11237197" y="3089095"/>
              <a:ext cx="469354" cy="151897"/>
            </a:xfrm>
            <a:custGeom>
              <a:avLst/>
              <a:gdLst>
                <a:gd name="connsiteX0" fmla="*/ 469355 w 469354"/>
                <a:gd name="connsiteY0" fmla="*/ 151897 h 151897"/>
                <a:gd name="connsiteX1" fmla="*/ 0 w 469354"/>
                <a:gd name="connsiteY1" fmla="*/ 151897 h 151897"/>
                <a:gd name="connsiteX2" fmla="*/ 187476 w 469354"/>
                <a:gd name="connsiteY2" fmla="*/ 0 h 151897"/>
                <a:gd name="connsiteX3" fmla="*/ 294567 w 469354"/>
                <a:gd name="connsiteY3" fmla="*/ 101235 h 151897"/>
                <a:gd name="connsiteX4" fmla="*/ 406893 w 469354"/>
                <a:gd name="connsiteY4" fmla="*/ 62462 h 151897"/>
                <a:gd name="connsiteX5" fmla="*/ 469355 w 469354"/>
                <a:gd name="connsiteY5" fmla="*/ 151897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354" h="151897">
                  <a:moveTo>
                    <a:pt x="469355" y="151897"/>
                  </a:moveTo>
                  <a:lnTo>
                    <a:pt x="0" y="151897"/>
                  </a:lnTo>
                  <a:cubicBezTo>
                    <a:pt x="0" y="151897"/>
                    <a:pt x="104873" y="0"/>
                    <a:pt x="187476" y="0"/>
                  </a:cubicBezTo>
                  <a:cubicBezTo>
                    <a:pt x="270079" y="0"/>
                    <a:pt x="294567" y="101235"/>
                    <a:pt x="294567" y="101235"/>
                  </a:cubicBezTo>
                  <a:cubicBezTo>
                    <a:pt x="294567" y="101235"/>
                    <a:pt x="352859" y="54033"/>
                    <a:pt x="406893" y="62462"/>
                  </a:cubicBezTo>
                  <a:cubicBezTo>
                    <a:pt x="460926" y="70891"/>
                    <a:pt x="469355" y="151897"/>
                    <a:pt x="469355" y="151897"/>
                  </a:cubicBez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ACAA8D8-4B83-4588-8DFD-9BC1199AE162}"/>
                </a:ext>
              </a:extLst>
            </p:cNvPr>
            <p:cNvSpPr/>
            <p:nvPr/>
          </p:nvSpPr>
          <p:spPr>
            <a:xfrm>
              <a:off x="6969884" y="2302993"/>
              <a:ext cx="469266" cy="151897"/>
            </a:xfrm>
            <a:custGeom>
              <a:avLst/>
              <a:gdLst>
                <a:gd name="connsiteX0" fmla="*/ 469266 w 469266"/>
                <a:gd name="connsiteY0" fmla="*/ 151897 h 151897"/>
                <a:gd name="connsiteX1" fmla="*/ 0 w 469266"/>
                <a:gd name="connsiteY1" fmla="*/ 151897 h 151897"/>
                <a:gd name="connsiteX2" fmla="*/ 187476 w 469266"/>
                <a:gd name="connsiteY2" fmla="*/ 0 h 151897"/>
                <a:gd name="connsiteX3" fmla="*/ 294478 w 469266"/>
                <a:gd name="connsiteY3" fmla="*/ 101324 h 151897"/>
                <a:gd name="connsiteX4" fmla="*/ 406804 w 469266"/>
                <a:gd name="connsiteY4" fmla="*/ 62462 h 151897"/>
                <a:gd name="connsiteX5" fmla="*/ 469266 w 469266"/>
                <a:gd name="connsiteY5" fmla="*/ 151897 h 1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266" h="151897">
                  <a:moveTo>
                    <a:pt x="469266" y="151897"/>
                  </a:moveTo>
                  <a:lnTo>
                    <a:pt x="0" y="151897"/>
                  </a:lnTo>
                  <a:cubicBezTo>
                    <a:pt x="0" y="151897"/>
                    <a:pt x="104873" y="0"/>
                    <a:pt x="187476" y="0"/>
                  </a:cubicBezTo>
                  <a:cubicBezTo>
                    <a:pt x="270079" y="0"/>
                    <a:pt x="294478" y="101324"/>
                    <a:pt x="294478" y="101324"/>
                  </a:cubicBezTo>
                  <a:cubicBezTo>
                    <a:pt x="294478" y="101324"/>
                    <a:pt x="352770" y="54033"/>
                    <a:pt x="406804" y="62462"/>
                  </a:cubicBezTo>
                  <a:cubicBezTo>
                    <a:pt x="460837" y="70891"/>
                    <a:pt x="469266" y="151897"/>
                    <a:pt x="469266" y="151897"/>
                  </a:cubicBez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F38C8901-D04F-423E-81E7-ABDEED8CEB8A}"/>
                </a:ext>
              </a:extLst>
            </p:cNvPr>
            <p:cNvSpPr/>
            <p:nvPr/>
          </p:nvSpPr>
          <p:spPr>
            <a:xfrm>
              <a:off x="5833496" y="3873423"/>
              <a:ext cx="5956635" cy="714146"/>
            </a:xfrm>
            <a:custGeom>
              <a:avLst/>
              <a:gdLst>
                <a:gd name="connsiteX0" fmla="*/ 5956635 w 5956635"/>
                <a:gd name="connsiteY0" fmla="*/ 714147 h 714146"/>
                <a:gd name="connsiteX1" fmla="*/ 3997767 w 5956635"/>
                <a:gd name="connsiteY1" fmla="*/ 0 h 714146"/>
                <a:gd name="connsiteX2" fmla="*/ 1792243 w 5956635"/>
                <a:gd name="connsiteY2" fmla="*/ 441584 h 714146"/>
                <a:gd name="connsiteX3" fmla="*/ 0 w 5956635"/>
                <a:gd name="connsiteY3" fmla="*/ 714147 h 7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6635" h="714146">
                  <a:moveTo>
                    <a:pt x="5956635" y="714147"/>
                  </a:moveTo>
                  <a:cubicBezTo>
                    <a:pt x="5956635" y="714147"/>
                    <a:pt x="4824595" y="0"/>
                    <a:pt x="3997767" y="0"/>
                  </a:cubicBezTo>
                  <a:cubicBezTo>
                    <a:pt x="3188330" y="0"/>
                    <a:pt x="2090625" y="360844"/>
                    <a:pt x="1792243" y="441584"/>
                  </a:cubicBezTo>
                  <a:cubicBezTo>
                    <a:pt x="1008625" y="653814"/>
                    <a:pt x="0" y="714147"/>
                    <a:pt x="0" y="714147"/>
                  </a:cubicBezTo>
                  <a:close/>
                </a:path>
              </a:pathLst>
            </a:custGeom>
            <a:solidFill>
              <a:srgbClr val="DBDBD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0B6900AB-4130-4159-A641-F9409BCC90C7}"/>
                </a:ext>
              </a:extLst>
            </p:cNvPr>
            <p:cNvSpPr/>
            <p:nvPr/>
          </p:nvSpPr>
          <p:spPr>
            <a:xfrm>
              <a:off x="5833407" y="4108455"/>
              <a:ext cx="4711203" cy="479114"/>
            </a:xfrm>
            <a:custGeom>
              <a:avLst/>
              <a:gdLst>
                <a:gd name="connsiteX0" fmla="*/ 0 w 4711203"/>
                <a:gd name="connsiteY0" fmla="*/ 479114 h 479114"/>
                <a:gd name="connsiteX1" fmla="*/ 1314282 w 4711203"/>
                <a:gd name="connsiteY1" fmla="*/ 0 h 479114"/>
                <a:gd name="connsiteX2" fmla="*/ 3157010 w 4711203"/>
                <a:gd name="connsiteY2" fmla="*/ 301132 h 479114"/>
                <a:gd name="connsiteX3" fmla="*/ 4711204 w 4711203"/>
                <a:gd name="connsiteY3" fmla="*/ 478582 h 47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203" h="479114">
                  <a:moveTo>
                    <a:pt x="0" y="479114"/>
                  </a:moveTo>
                  <a:cubicBezTo>
                    <a:pt x="0" y="479114"/>
                    <a:pt x="617082" y="0"/>
                    <a:pt x="1314282" y="0"/>
                  </a:cubicBezTo>
                  <a:cubicBezTo>
                    <a:pt x="1800850" y="0"/>
                    <a:pt x="2499203" y="192799"/>
                    <a:pt x="3157010" y="301132"/>
                  </a:cubicBezTo>
                  <a:cubicBezTo>
                    <a:pt x="3407480" y="342478"/>
                    <a:pt x="4711204" y="478582"/>
                    <a:pt x="4711204" y="478582"/>
                  </a:cubicBez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27C80A7A-AB54-4951-92DA-913F50EACFAC}"/>
              </a:ext>
            </a:extLst>
          </p:cNvPr>
          <p:cNvSpPr/>
          <p:nvPr/>
        </p:nvSpPr>
        <p:spPr>
          <a:xfrm>
            <a:off x="5949387" y="4556884"/>
            <a:ext cx="6339141" cy="9446"/>
          </a:xfrm>
          <a:custGeom>
            <a:avLst/>
            <a:gdLst>
              <a:gd name="connsiteX0" fmla="*/ 0 w 5953973"/>
              <a:gd name="connsiteY0" fmla="*/ 4436 h 8872"/>
              <a:gd name="connsiteX1" fmla="*/ 744225 w 5953973"/>
              <a:gd name="connsiteY1" fmla="*/ 2307 h 8872"/>
              <a:gd name="connsiteX2" fmla="*/ 1488449 w 5953973"/>
              <a:gd name="connsiteY2" fmla="*/ 1508 h 8872"/>
              <a:gd name="connsiteX3" fmla="*/ 2976987 w 5953973"/>
              <a:gd name="connsiteY3" fmla="*/ 0 h 8872"/>
              <a:gd name="connsiteX4" fmla="*/ 4465525 w 5953973"/>
              <a:gd name="connsiteY4" fmla="*/ 1508 h 8872"/>
              <a:gd name="connsiteX5" fmla="*/ 5209750 w 5953973"/>
              <a:gd name="connsiteY5" fmla="*/ 2307 h 8872"/>
              <a:gd name="connsiteX6" fmla="*/ 5953974 w 5953973"/>
              <a:gd name="connsiteY6" fmla="*/ 4436 h 8872"/>
              <a:gd name="connsiteX7" fmla="*/ 5209750 w 5953973"/>
              <a:gd name="connsiteY7" fmla="*/ 6566 h 8872"/>
              <a:gd name="connsiteX8" fmla="*/ 4465525 w 5953973"/>
              <a:gd name="connsiteY8" fmla="*/ 7364 h 8872"/>
              <a:gd name="connsiteX9" fmla="*/ 2976987 w 5953973"/>
              <a:gd name="connsiteY9" fmla="*/ 8872 h 8872"/>
              <a:gd name="connsiteX10" fmla="*/ 1488449 w 5953973"/>
              <a:gd name="connsiteY10" fmla="*/ 7364 h 8872"/>
              <a:gd name="connsiteX11" fmla="*/ 744225 w 5953973"/>
              <a:gd name="connsiteY11" fmla="*/ 6566 h 8872"/>
              <a:gd name="connsiteX12" fmla="*/ 0 w 5953973"/>
              <a:gd name="connsiteY12" fmla="*/ 4436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3973" h="8872">
                <a:moveTo>
                  <a:pt x="0" y="4436"/>
                </a:moveTo>
                <a:lnTo>
                  <a:pt x="744225" y="2307"/>
                </a:lnTo>
                <a:lnTo>
                  <a:pt x="1488449" y="1508"/>
                </a:lnTo>
                <a:lnTo>
                  <a:pt x="2976987" y="0"/>
                </a:lnTo>
                <a:lnTo>
                  <a:pt x="4465525" y="1508"/>
                </a:lnTo>
                <a:lnTo>
                  <a:pt x="5209750" y="2307"/>
                </a:lnTo>
                <a:lnTo>
                  <a:pt x="5953974" y="4436"/>
                </a:lnTo>
                <a:lnTo>
                  <a:pt x="5209750" y="6566"/>
                </a:lnTo>
                <a:lnTo>
                  <a:pt x="4465525" y="7364"/>
                </a:lnTo>
                <a:lnTo>
                  <a:pt x="2976987" y="8872"/>
                </a:lnTo>
                <a:lnTo>
                  <a:pt x="1488449" y="7364"/>
                </a:lnTo>
                <a:lnTo>
                  <a:pt x="744225" y="6566"/>
                </a:lnTo>
                <a:lnTo>
                  <a:pt x="0" y="4436"/>
                </a:lnTo>
                <a:close/>
              </a:path>
            </a:pathLst>
          </a:custGeom>
          <a:solidFill>
            <a:srgbClr val="263238"/>
          </a:solidFill>
          <a:ln w="88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3" name="图形 13">
            <a:extLst>
              <a:ext uri="{FF2B5EF4-FFF2-40B4-BE49-F238E27FC236}">
                <a16:creationId xmlns:a16="http://schemas.microsoft.com/office/drawing/2014/main" id="{8B95A710-534A-4290-8695-06813E624290}"/>
              </a:ext>
            </a:extLst>
          </p:cNvPr>
          <p:cNvGrpSpPr/>
          <p:nvPr/>
        </p:nvGrpSpPr>
        <p:grpSpPr>
          <a:xfrm>
            <a:off x="6060666" y="4265272"/>
            <a:ext cx="6116582" cy="296524"/>
            <a:chOff x="5930561" y="4313321"/>
            <a:chExt cx="5744937" cy="278507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619A9C4-E1B0-429C-8B6B-B5EE2F61DBE6}"/>
                </a:ext>
              </a:extLst>
            </p:cNvPr>
            <p:cNvSpPr/>
            <p:nvPr/>
          </p:nvSpPr>
          <p:spPr>
            <a:xfrm>
              <a:off x="5930561" y="4385277"/>
              <a:ext cx="485768" cy="206374"/>
            </a:xfrm>
            <a:custGeom>
              <a:avLst/>
              <a:gdLst>
                <a:gd name="connsiteX0" fmla="*/ 0 w 485768"/>
                <a:gd name="connsiteY0" fmla="*/ 206374 h 206374"/>
                <a:gd name="connsiteX1" fmla="*/ 485769 w 485768"/>
                <a:gd name="connsiteY1" fmla="*/ 206374 h 206374"/>
                <a:gd name="connsiteX2" fmla="*/ 436881 w 485768"/>
                <a:gd name="connsiteY2" fmla="*/ 114810 h 206374"/>
                <a:gd name="connsiteX3" fmla="*/ 360667 w 485768"/>
                <a:gd name="connsiteY3" fmla="*/ 133087 h 206374"/>
                <a:gd name="connsiteX4" fmla="*/ 252156 w 485768"/>
                <a:gd name="connsiteY4" fmla="*/ 0 h 206374"/>
                <a:gd name="connsiteX5" fmla="*/ 120488 w 485768"/>
                <a:gd name="connsiteY5" fmla="*/ 114721 h 206374"/>
                <a:gd name="connsiteX6" fmla="*/ 51106 w 485768"/>
                <a:gd name="connsiteY6" fmla="*/ 86507 h 206374"/>
                <a:gd name="connsiteX7" fmla="*/ 0 w 485768"/>
                <a:gd name="connsiteY7" fmla="*/ 206374 h 20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768" h="206374">
                  <a:moveTo>
                    <a:pt x="0" y="206374"/>
                  </a:moveTo>
                  <a:lnTo>
                    <a:pt x="485769" y="206374"/>
                  </a:lnTo>
                  <a:cubicBezTo>
                    <a:pt x="485769" y="206374"/>
                    <a:pt x="484615" y="134063"/>
                    <a:pt x="436881" y="114810"/>
                  </a:cubicBezTo>
                  <a:cubicBezTo>
                    <a:pt x="410244" y="103223"/>
                    <a:pt x="379152" y="110675"/>
                    <a:pt x="360667" y="133087"/>
                  </a:cubicBezTo>
                  <a:cubicBezTo>
                    <a:pt x="360667" y="133087"/>
                    <a:pt x="341236" y="0"/>
                    <a:pt x="252156" y="0"/>
                  </a:cubicBezTo>
                  <a:cubicBezTo>
                    <a:pt x="163076" y="0"/>
                    <a:pt x="120488" y="114721"/>
                    <a:pt x="120488" y="114721"/>
                  </a:cubicBezTo>
                  <a:cubicBezTo>
                    <a:pt x="120488" y="114721"/>
                    <a:pt x="100525" y="80030"/>
                    <a:pt x="51106" y="86507"/>
                  </a:cubicBezTo>
                  <a:cubicBezTo>
                    <a:pt x="1686" y="92984"/>
                    <a:pt x="0" y="206374"/>
                    <a:pt x="0" y="206374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133AA31-7120-4685-B988-8D3E2B8C1BC1}"/>
                </a:ext>
              </a:extLst>
            </p:cNvPr>
            <p:cNvSpPr/>
            <p:nvPr/>
          </p:nvSpPr>
          <p:spPr>
            <a:xfrm>
              <a:off x="10718955" y="4313321"/>
              <a:ext cx="660290" cy="278507"/>
            </a:xfrm>
            <a:custGeom>
              <a:avLst/>
              <a:gdLst>
                <a:gd name="connsiteX0" fmla="*/ 660291 w 660290"/>
                <a:gd name="connsiteY0" fmla="*/ 278330 h 278507"/>
                <a:gd name="connsiteX1" fmla="*/ 600845 w 660290"/>
                <a:gd name="connsiteY1" fmla="*/ 171860 h 278507"/>
                <a:gd name="connsiteX2" fmla="*/ 537229 w 660290"/>
                <a:gd name="connsiteY2" fmla="*/ 199099 h 278507"/>
                <a:gd name="connsiteX3" fmla="*/ 471839 w 660290"/>
                <a:gd name="connsiteY3" fmla="*/ 84377 h 278507"/>
                <a:gd name="connsiteX4" fmla="*/ 373709 w 660290"/>
                <a:gd name="connsiteY4" fmla="*/ 112059 h 278507"/>
                <a:gd name="connsiteX5" fmla="*/ 253753 w 660290"/>
                <a:gd name="connsiteY5" fmla="*/ 0 h 278507"/>
                <a:gd name="connsiteX6" fmla="*/ 138411 w 660290"/>
                <a:gd name="connsiteY6" fmla="*/ 163964 h 278507"/>
                <a:gd name="connsiteX7" fmla="*/ 46492 w 660290"/>
                <a:gd name="connsiteY7" fmla="*/ 142670 h 278507"/>
                <a:gd name="connsiteX8" fmla="*/ 0 w 660290"/>
                <a:gd name="connsiteY8" fmla="*/ 278507 h 2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290" h="278507">
                  <a:moveTo>
                    <a:pt x="660291" y="278330"/>
                  </a:moveTo>
                  <a:cubicBezTo>
                    <a:pt x="660291" y="278330"/>
                    <a:pt x="640416" y="185879"/>
                    <a:pt x="600845" y="171860"/>
                  </a:cubicBezTo>
                  <a:cubicBezTo>
                    <a:pt x="561274" y="157842"/>
                    <a:pt x="537229" y="199099"/>
                    <a:pt x="537229" y="199099"/>
                  </a:cubicBezTo>
                  <a:cubicBezTo>
                    <a:pt x="537229" y="199099"/>
                    <a:pt x="528357" y="110374"/>
                    <a:pt x="471839" y="84377"/>
                  </a:cubicBezTo>
                  <a:cubicBezTo>
                    <a:pt x="415321" y="58381"/>
                    <a:pt x="373709" y="112059"/>
                    <a:pt x="373709" y="112059"/>
                  </a:cubicBezTo>
                  <a:cubicBezTo>
                    <a:pt x="373709" y="112059"/>
                    <a:pt x="330678" y="0"/>
                    <a:pt x="253753" y="0"/>
                  </a:cubicBezTo>
                  <a:cubicBezTo>
                    <a:pt x="176829" y="0"/>
                    <a:pt x="138411" y="163964"/>
                    <a:pt x="138411" y="163964"/>
                  </a:cubicBezTo>
                  <a:cubicBezTo>
                    <a:pt x="138411" y="163964"/>
                    <a:pt x="92984" y="115076"/>
                    <a:pt x="46492" y="142670"/>
                  </a:cubicBezTo>
                  <a:cubicBezTo>
                    <a:pt x="0" y="170263"/>
                    <a:pt x="0" y="278507"/>
                    <a:pt x="0" y="278507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BF0ACEB-9BD4-424C-B57F-D3197947D426}"/>
                </a:ext>
              </a:extLst>
            </p:cNvPr>
            <p:cNvSpPr/>
            <p:nvPr/>
          </p:nvSpPr>
          <p:spPr>
            <a:xfrm>
              <a:off x="6329468" y="4443780"/>
              <a:ext cx="448238" cy="147871"/>
            </a:xfrm>
            <a:custGeom>
              <a:avLst/>
              <a:gdLst>
                <a:gd name="connsiteX0" fmla="*/ 0 w 448238"/>
                <a:gd name="connsiteY0" fmla="*/ 147871 h 147871"/>
                <a:gd name="connsiteX1" fmla="*/ 448238 w 448238"/>
                <a:gd name="connsiteY1" fmla="*/ 147871 h 147871"/>
                <a:gd name="connsiteX2" fmla="*/ 403876 w 448238"/>
                <a:gd name="connsiteY2" fmla="*/ 80174 h 147871"/>
                <a:gd name="connsiteX3" fmla="*/ 360312 w 448238"/>
                <a:gd name="connsiteY3" fmla="*/ 105017 h 147871"/>
                <a:gd name="connsiteX4" fmla="*/ 306190 w 448238"/>
                <a:gd name="connsiteY4" fmla="*/ 1919 h 147871"/>
                <a:gd name="connsiteX5" fmla="*/ 204156 w 448238"/>
                <a:gd name="connsiteY5" fmla="*/ 64736 h 147871"/>
                <a:gd name="connsiteX6" fmla="*/ 121908 w 448238"/>
                <a:gd name="connsiteY6" fmla="*/ 23213 h 147871"/>
                <a:gd name="connsiteX7" fmla="*/ 62462 w 448238"/>
                <a:gd name="connsiteY7" fmla="*/ 99427 h 147871"/>
                <a:gd name="connsiteX8" fmla="*/ 0 w 448238"/>
                <a:gd name="connsiteY8" fmla="*/ 147871 h 14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238" h="147871">
                  <a:moveTo>
                    <a:pt x="0" y="147871"/>
                  </a:moveTo>
                  <a:lnTo>
                    <a:pt x="448238" y="147871"/>
                  </a:lnTo>
                  <a:cubicBezTo>
                    <a:pt x="448238" y="147871"/>
                    <a:pt x="433421" y="84699"/>
                    <a:pt x="403876" y="80174"/>
                  </a:cubicBezTo>
                  <a:cubicBezTo>
                    <a:pt x="374330" y="75649"/>
                    <a:pt x="360312" y="105017"/>
                    <a:pt x="360312" y="105017"/>
                  </a:cubicBezTo>
                  <a:cubicBezTo>
                    <a:pt x="360312" y="105017"/>
                    <a:pt x="361731" y="16913"/>
                    <a:pt x="306190" y="1919"/>
                  </a:cubicBezTo>
                  <a:cubicBezTo>
                    <a:pt x="250648" y="-13076"/>
                    <a:pt x="204156" y="64736"/>
                    <a:pt x="204156" y="64736"/>
                  </a:cubicBezTo>
                  <a:cubicBezTo>
                    <a:pt x="204156" y="64736"/>
                    <a:pt x="169376" y="20373"/>
                    <a:pt x="121908" y="23213"/>
                  </a:cubicBezTo>
                  <a:cubicBezTo>
                    <a:pt x="74440" y="26052"/>
                    <a:pt x="62462" y="99427"/>
                    <a:pt x="62462" y="99427"/>
                  </a:cubicBezTo>
                  <a:cubicBezTo>
                    <a:pt x="62462" y="99427"/>
                    <a:pt x="19076" y="73963"/>
                    <a:pt x="0" y="147871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9B935B7-ED72-4CC8-AC85-326C31FC3DFE}"/>
                </a:ext>
              </a:extLst>
            </p:cNvPr>
            <p:cNvSpPr/>
            <p:nvPr/>
          </p:nvSpPr>
          <p:spPr>
            <a:xfrm>
              <a:off x="11309508" y="4436294"/>
              <a:ext cx="365990" cy="155357"/>
            </a:xfrm>
            <a:custGeom>
              <a:avLst/>
              <a:gdLst>
                <a:gd name="connsiteX0" fmla="*/ 365990 w 365990"/>
                <a:gd name="connsiteY0" fmla="*/ 155357 h 155357"/>
                <a:gd name="connsiteX1" fmla="*/ 0 w 365990"/>
                <a:gd name="connsiteY1" fmla="*/ 155357 h 155357"/>
                <a:gd name="connsiteX2" fmla="*/ 36821 w 365990"/>
                <a:gd name="connsiteY2" fmla="*/ 86418 h 155357"/>
                <a:gd name="connsiteX3" fmla="*/ 94137 w 365990"/>
                <a:gd name="connsiteY3" fmla="*/ 100170 h 155357"/>
                <a:gd name="connsiteX4" fmla="*/ 175853 w 365990"/>
                <a:gd name="connsiteY4" fmla="*/ 0 h 155357"/>
                <a:gd name="connsiteX5" fmla="*/ 275047 w 365990"/>
                <a:gd name="connsiteY5" fmla="*/ 86418 h 155357"/>
                <a:gd name="connsiteX6" fmla="*/ 327306 w 365990"/>
                <a:gd name="connsiteY6" fmla="*/ 65124 h 155357"/>
                <a:gd name="connsiteX7" fmla="*/ 365990 w 365990"/>
                <a:gd name="connsiteY7" fmla="*/ 155357 h 15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990" h="155357">
                  <a:moveTo>
                    <a:pt x="365990" y="155357"/>
                  </a:moveTo>
                  <a:lnTo>
                    <a:pt x="0" y="155357"/>
                  </a:lnTo>
                  <a:cubicBezTo>
                    <a:pt x="0" y="155357"/>
                    <a:pt x="799" y="100880"/>
                    <a:pt x="36821" y="86418"/>
                  </a:cubicBezTo>
                  <a:cubicBezTo>
                    <a:pt x="56855" y="77670"/>
                    <a:pt x="80252" y="83286"/>
                    <a:pt x="94137" y="100170"/>
                  </a:cubicBezTo>
                  <a:cubicBezTo>
                    <a:pt x="94137" y="100170"/>
                    <a:pt x="108866" y="0"/>
                    <a:pt x="175853" y="0"/>
                  </a:cubicBezTo>
                  <a:cubicBezTo>
                    <a:pt x="242840" y="0"/>
                    <a:pt x="275047" y="86418"/>
                    <a:pt x="275047" y="86418"/>
                  </a:cubicBezTo>
                  <a:cubicBezTo>
                    <a:pt x="286679" y="69551"/>
                    <a:pt x="307201" y="61185"/>
                    <a:pt x="327306" y="65124"/>
                  </a:cubicBezTo>
                  <a:cubicBezTo>
                    <a:pt x="364482" y="70004"/>
                    <a:pt x="365990" y="155357"/>
                    <a:pt x="365990" y="155357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" name="图形 13">
            <a:extLst>
              <a:ext uri="{FF2B5EF4-FFF2-40B4-BE49-F238E27FC236}">
                <a16:creationId xmlns:a16="http://schemas.microsoft.com/office/drawing/2014/main" id="{040A8699-3538-4983-96A6-2E348CB2934B}"/>
              </a:ext>
            </a:extLst>
          </p:cNvPr>
          <p:cNvGrpSpPr/>
          <p:nvPr/>
        </p:nvGrpSpPr>
        <p:grpSpPr>
          <a:xfrm>
            <a:off x="6317987" y="2491142"/>
            <a:ext cx="3833378" cy="2257315"/>
            <a:chOff x="6172247" y="2646988"/>
            <a:chExt cx="3600461" cy="2120160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5D9F202-8B5B-4313-8622-EB706D3B885D}"/>
                </a:ext>
              </a:extLst>
            </p:cNvPr>
            <p:cNvSpPr/>
            <p:nvPr/>
          </p:nvSpPr>
          <p:spPr>
            <a:xfrm>
              <a:off x="6258726" y="2646988"/>
              <a:ext cx="3513982" cy="1777860"/>
            </a:xfrm>
            <a:custGeom>
              <a:avLst/>
              <a:gdLst>
                <a:gd name="connsiteX0" fmla="*/ 212702 w 3513982"/>
                <a:gd name="connsiteY0" fmla="*/ 1777860 h 1777860"/>
                <a:gd name="connsiteX1" fmla="*/ 3282584 w 3513982"/>
                <a:gd name="connsiteY1" fmla="*/ 1777860 h 1777860"/>
                <a:gd name="connsiteX2" fmla="*/ 3429956 w 3513982"/>
                <a:gd name="connsiteY2" fmla="*/ 249929 h 1777860"/>
                <a:gd name="connsiteX3" fmla="*/ 391305 w 3513982"/>
                <a:gd name="connsiteY3" fmla="*/ 191725 h 1777860"/>
                <a:gd name="connsiteX4" fmla="*/ 4110 w 3513982"/>
                <a:gd name="connsiteY4" fmla="*/ 835779 h 1777860"/>
                <a:gd name="connsiteX5" fmla="*/ 212702 w 3513982"/>
                <a:gd name="connsiteY5" fmla="*/ 1777860 h 177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982" h="1777860">
                  <a:moveTo>
                    <a:pt x="212702" y="1777860"/>
                  </a:moveTo>
                  <a:lnTo>
                    <a:pt x="3282584" y="1777860"/>
                  </a:lnTo>
                  <a:cubicBezTo>
                    <a:pt x="3282584" y="1777860"/>
                    <a:pt x="3683443" y="719284"/>
                    <a:pt x="3429956" y="249929"/>
                  </a:cubicBezTo>
                  <a:cubicBezTo>
                    <a:pt x="3176469" y="-219426"/>
                    <a:pt x="562544" y="99097"/>
                    <a:pt x="391305" y="191725"/>
                  </a:cubicBezTo>
                  <a:cubicBezTo>
                    <a:pt x="220066" y="284354"/>
                    <a:pt x="11030" y="763824"/>
                    <a:pt x="4110" y="835779"/>
                  </a:cubicBezTo>
                  <a:cubicBezTo>
                    <a:pt x="-2811" y="907735"/>
                    <a:pt x="-27121" y="1476373"/>
                    <a:pt x="212702" y="1777860"/>
                  </a:cubicBez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1241AD0-2D14-42B4-A471-B815F28944EB}"/>
                </a:ext>
              </a:extLst>
            </p:cNvPr>
            <p:cNvSpPr/>
            <p:nvPr/>
          </p:nvSpPr>
          <p:spPr>
            <a:xfrm>
              <a:off x="6269756" y="3825334"/>
              <a:ext cx="3442171" cy="599513"/>
            </a:xfrm>
            <a:custGeom>
              <a:avLst/>
              <a:gdLst>
                <a:gd name="connsiteX0" fmla="*/ 3442172 w 3442171"/>
                <a:gd name="connsiteY0" fmla="*/ 0 h 599513"/>
                <a:gd name="connsiteX1" fmla="*/ 3271110 w 3442171"/>
                <a:gd name="connsiteY1" fmla="*/ 599514 h 599513"/>
                <a:gd name="connsiteX2" fmla="*/ 201228 w 3442171"/>
                <a:gd name="connsiteY2" fmla="*/ 599514 h 599513"/>
                <a:gd name="connsiteX3" fmla="*/ 0 w 3442171"/>
                <a:gd name="connsiteY3" fmla="*/ 0 h 59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2171" h="599513">
                  <a:moveTo>
                    <a:pt x="3442172" y="0"/>
                  </a:moveTo>
                  <a:cubicBezTo>
                    <a:pt x="3399140" y="203570"/>
                    <a:pt x="3341975" y="403893"/>
                    <a:pt x="3271110" y="599514"/>
                  </a:cubicBezTo>
                  <a:lnTo>
                    <a:pt x="201228" y="599514"/>
                  </a:lnTo>
                  <a:cubicBezTo>
                    <a:pt x="72666" y="437236"/>
                    <a:pt x="20052" y="1978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1" name="图形 13">
              <a:extLst>
                <a:ext uri="{FF2B5EF4-FFF2-40B4-BE49-F238E27FC236}">
                  <a16:creationId xmlns:a16="http://schemas.microsoft.com/office/drawing/2014/main" id="{64AE66EF-5A4F-4D0A-B32E-BDDF8A68A37E}"/>
                </a:ext>
              </a:extLst>
            </p:cNvPr>
            <p:cNvGrpSpPr/>
            <p:nvPr/>
          </p:nvGrpSpPr>
          <p:grpSpPr>
            <a:xfrm>
              <a:off x="6278362" y="3892854"/>
              <a:ext cx="3418038" cy="464474"/>
              <a:chOff x="6278362" y="3892854"/>
              <a:chExt cx="3418038" cy="464474"/>
            </a:xfrm>
            <a:solidFill>
              <a:srgbClr val="000000"/>
            </a:solidFill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EC4B09E1-3B01-448D-8D34-2DADF20A4AB3}"/>
                  </a:ext>
                </a:extLst>
              </p:cNvPr>
              <p:cNvSpPr/>
              <p:nvPr/>
            </p:nvSpPr>
            <p:spPr>
              <a:xfrm>
                <a:off x="6278362" y="3892854"/>
                <a:ext cx="3418038" cy="7630"/>
              </a:xfrm>
              <a:custGeom>
                <a:avLst/>
                <a:gdLst>
                  <a:gd name="connsiteX0" fmla="*/ 3418038 w 3418038"/>
                  <a:gd name="connsiteY0" fmla="*/ 3549 h 7630"/>
                  <a:gd name="connsiteX1" fmla="*/ 3418038 w 3418038"/>
                  <a:gd name="connsiteY1" fmla="*/ 4170 h 7630"/>
                  <a:gd name="connsiteX2" fmla="*/ 3044773 w 3418038"/>
                  <a:gd name="connsiteY2" fmla="*/ 5678 h 7630"/>
                  <a:gd name="connsiteX3" fmla="*/ 2595647 w 3418038"/>
                  <a:gd name="connsiteY3" fmla="*/ 6388 h 7630"/>
                  <a:gd name="connsiteX4" fmla="*/ 1697396 w 3418038"/>
                  <a:gd name="connsiteY4" fmla="*/ 7630 h 7630"/>
                  <a:gd name="connsiteX5" fmla="*/ 799145 w 3418038"/>
                  <a:gd name="connsiteY5" fmla="*/ 6388 h 7630"/>
                  <a:gd name="connsiteX6" fmla="*/ 349931 w 3418038"/>
                  <a:gd name="connsiteY6" fmla="*/ 5678 h 7630"/>
                  <a:gd name="connsiteX7" fmla="*/ 0 w 3418038"/>
                  <a:gd name="connsiteY7" fmla="*/ 4259 h 7630"/>
                  <a:gd name="connsiteX8" fmla="*/ 0 w 3418038"/>
                  <a:gd name="connsiteY8" fmla="*/ 3460 h 7630"/>
                  <a:gd name="connsiteX9" fmla="*/ 350020 w 3418038"/>
                  <a:gd name="connsiteY9" fmla="*/ 1952 h 7630"/>
                  <a:gd name="connsiteX10" fmla="*/ 799234 w 3418038"/>
                  <a:gd name="connsiteY10" fmla="*/ 1242 h 7630"/>
                  <a:gd name="connsiteX11" fmla="*/ 1697485 w 3418038"/>
                  <a:gd name="connsiteY11" fmla="*/ 0 h 7630"/>
                  <a:gd name="connsiteX12" fmla="*/ 2595736 w 3418038"/>
                  <a:gd name="connsiteY12" fmla="*/ 1242 h 7630"/>
                  <a:gd name="connsiteX13" fmla="*/ 3044862 w 3418038"/>
                  <a:gd name="connsiteY13" fmla="*/ 1952 h 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8038" h="7630">
                    <a:moveTo>
                      <a:pt x="3418038" y="3549"/>
                    </a:moveTo>
                    <a:cubicBezTo>
                      <a:pt x="3418038" y="3549"/>
                      <a:pt x="3418038" y="3549"/>
                      <a:pt x="3418038" y="4170"/>
                    </a:cubicBezTo>
                    <a:lnTo>
                      <a:pt x="3044773" y="5678"/>
                    </a:lnTo>
                    <a:lnTo>
                      <a:pt x="2595647" y="6388"/>
                    </a:lnTo>
                    <a:lnTo>
                      <a:pt x="1697396" y="7630"/>
                    </a:lnTo>
                    <a:lnTo>
                      <a:pt x="799145" y="6388"/>
                    </a:lnTo>
                    <a:lnTo>
                      <a:pt x="349931" y="5678"/>
                    </a:lnTo>
                    <a:lnTo>
                      <a:pt x="0" y="4259"/>
                    </a:lnTo>
                    <a:cubicBezTo>
                      <a:pt x="0" y="4259"/>
                      <a:pt x="0" y="3638"/>
                      <a:pt x="0" y="3460"/>
                    </a:cubicBezTo>
                    <a:lnTo>
                      <a:pt x="350020" y="1952"/>
                    </a:lnTo>
                    <a:lnTo>
                      <a:pt x="799234" y="1242"/>
                    </a:lnTo>
                    <a:lnTo>
                      <a:pt x="1697485" y="0"/>
                    </a:lnTo>
                    <a:lnTo>
                      <a:pt x="2595736" y="1242"/>
                    </a:lnTo>
                    <a:lnTo>
                      <a:pt x="3044862" y="1952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551D1B33-7D24-4C78-ADA6-4F6B5167D44B}"/>
                  </a:ext>
                </a:extLst>
              </p:cNvPr>
              <p:cNvSpPr/>
              <p:nvPr/>
            </p:nvSpPr>
            <p:spPr>
              <a:xfrm>
                <a:off x="6293502" y="3984152"/>
                <a:ext cx="3381043" cy="7719"/>
              </a:xfrm>
              <a:custGeom>
                <a:avLst/>
                <a:gdLst>
                  <a:gd name="connsiteX0" fmla="*/ 3380983 w 3381043"/>
                  <a:gd name="connsiteY0" fmla="*/ 3549 h 7719"/>
                  <a:gd name="connsiteX1" fmla="*/ 3380983 w 3381043"/>
                  <a:gd name="connsiteY1" fmla="*/ 4348 h 7719"/>
                  <a:gd name="connsiteX2" fmla="*/ 3029810 w 3381043"/>
                  <a:gd name="connsiteY2" fmla="*/ 5767 h 7719"/>
                  <a:gd name="connsiteX3" fmla="*/ 2580685 w 3381043"/>
                  <a:gd name="connsiteY3" fmla="*/ 6477 h 7719"/>
                  <a:gd name="connsiteX4" fmla="*/ 1682434 w 3381043"/>
                  <a:gd name="connsiteY4" fmla="*/ 7719 h 7719"/>
                  <a:gd name="connsiteX5" fmla="*/ 784183 w 3381043"/>
                  <a:gd name="connsiteY5" fmla="*/ 6477 h 7719"/>
                  <a:gd name="connsiteX6" fmla="*/ 334969 w 3381043"/>
                  <a:gd name="connsiteY6" fmla="*/ 5767 h 7719"/>
                  <a:gd name="connsiteX7" fmla="*/ 32 w 3381043"/>
                  <a:gd name="connsiteY7" fmla="*/ 4436 h 7719"/>
                  <a:gd name="connsiteX8" fmla="*/ 32 w 3381043"/>
                  <a:gd name="connsiteY8" fmla="*/ 3372 h 7719"/>
                  <a:gd name="connsiteX9" fmla="*/ 335146 w 3381043"/>
                  <a:gd name="connsiteY9" fmla="*/ 2041 h 7719"/>
                  <a:gd name="connsiteX10" fmla="*/ 784360 w 3381043"/>
                  <a:gd name="connsiteY10" fmla="*/ 1331 h 7719"/>
                  <a:gd name="connsiteX11" fmla="*/ 1682611 w 3381043"/>
                  <a:gd name="connsiteY11" fmla="*/ 0 h 7719"/>
                  <a:gd name="connsiteX12" fmla="*/ 2580862 w 3381043"/>
                  <a:gd name="connsiteY12" fmla="*/ 1331 h 7719"/>
                  <a:gd name="connsiteX13" fmla="*/ 3029988 w 3381043"/>
                  <a:gd name="connsiteY13" fmla="*/ 1952 h 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1043" h="7719">
                    <a:moveTo>
                      <a:pt x="3380983" y="3549"/>
                    </a:moveTo>
                    <a:cubicBezTo>
                      <a:pt x="3381063" y="3806"/>
                      <a:pt x="3381063" y="4090"/>
                      <a:pt x="3380983" y="4348"/>
                    </a:cubicBezTo>
                    <a:lnTo>
                      <a:pt x="3029810" y="5767"/>
                    </a:lnTo>
                    <a:lnTo>
                      <a:pt x="2580685" y="6477"/>
                    </a:lnTo>
                    <a:lnTo>
                      <a:pt x="1682434" y="7719"/>
                    </a:lnTo>
                    <a:lnTo>
                      <a:pt x="784183" y="6477"/>
                    </a:lnTo>
                    <a:lnTo>
                      <a:pt x="334969" y="5767"/>
                    </a:lnTo>
                    <a:lnTo>
                      <a:pt x="32" y="4436"/>
                    </a:lnTo>
                    <a:cubicBezTo>
                      <a:pt x="-11" y="4081"/>
                      <a:pt x="-11" y="3726"/>
                      <a:pt x="32" y="3372"/>
                    </a:cubicBezTo>
                    <a:lnTo>
                      <a:pt x="335146" y="2041"/>
                    </a:lnTo>
                    <a:lnTo>
                      <a:pt x="784360" y="1331"/>
                    </a:lnTo>
                    <a:lnTo>
                      <a:pt x="1682611" y="0"/>
                    </a:lnTo>
                    <a:lnTo>
                      <a:pt x="2580862" y="1331"/>
                    </a:lnTo>
                    <a:lnTo>
                      <a:pt x="3029988" y="1952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FD3ACDA-83FB-4A13-94B2-447376BF6D5A}"/>
                  </a:ext>
                </a:extLst>
              </p:cNvPr>
              <p:cNvSpPr/>
              <p:nvPr/>
            </p:nvSpPr>
            <p:spPr>
              <a:xfrm>
                <a:off x="6313764" y="4075538"/>
                <a:ext cx="3336766" cy="7719"/>
              </a:xfrm>
              <a:custGeom>
                <a:avLst/>
                <a:gdLst>
                  <a:gd name="connsiteX0" fmla="*/ 3336766 w 3336766"/>
                  <a:gd name="connsiteY0" fmla="*/ 3372 h 7719"/>
                  <a:gd name="connsiteX1" fmla="*/ 3336766 w 3336766"/>
                  <a:gd name="connsiteY1" fmla="*/ 4436 h 7719"/>
                  <a:gd name="connsiteX2" fmla="*/ 3009549 w 3336766"/>
                  <a:gd name="connsiteY2" fmla="*/ 5767 h 7719"/>
                  <a:gd name="connsiteX3" fmla="*/ 2560423 w 3336766"/>
                  <a:gd name="connsiteY3" fmla="*/ 6477 h 7719"/>
                  <a:gd name="connsiteX4" fmla="*/ 1662172 w 3336766"/>
                  <a:gd name="connsiteY4" fmla="*/ 7719 h 7719"/>
                  <a:gd name="connsiteX5" fmla="*/ 763921 w 3336766"/>
                  <a:gd name="connsiteY5" fmla="*/ 6388 h 7719"/>
                  <a:gd name="connsiteX6" fmla="*/ 314707 w 3336766"/>
                  <a:gd name="connsiteY6" fmla="*/ 5767 h 7719"/>
                  <a:gd name="connsiteX7" fmla="*/ 0 w 3336766"/>
                  <a:gd name="connsiteY7" fmla="*/ 4436 h 7719"/>
                  <a:gd name="connsiteX8" fmla="*/ 0 w 3336766"/>
                  <a:gd name="connsiteY8" fmla="*/ 3283 h 7719"/>
                  <a:gd name="connsiteX9" fmla="*/ 314973 w 3336766"/>
                  <a:gd name="connsiteY9" fmla="*/ 1952 h 7719"/>
                  <a:gd name="connsiteX10" fmla="*/ 764188 w 3336766"/>
                  <a:gd name="connsiteY10" fmla="*/ 1331 h 7719"/>
                  <a:gd name="connsiteX11" fmla="*/ 1661906 w 3336766"/>
                  <a:gd name="connsiteY11" fmla="*/ 0 h 7719"/>
                  <a:gd name="connsiteX12" fmla="*/ 2560157 w 3336766"/>
                  <a:gd name="connsiteY12" fmla="*/ 1331 h 7719"/>
                  <a:gd name="connsiteX13" fmla="*/ 3009283 w 3336766"/>
                  <a:gd name="connsiteY13" fmla="*/ 1952 h 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36766" h="7719">
                    <a:moveTo>
                      <a:pt x="3336766" y="3372"/>
                    </a:moveTo>
                    <a:cubicBezTo>
                      <a:pt x="3336695" y="3726"/>
                      <a:pt x="3336695" y="4081"/>
                      <a:pt x="3336766" y="4436"/>
                    </a:cubicBezTo>
                    <a:lnTo>
                      <a:pt x="3009549" y="5767"/>
                    </a:lnTo>
                    <a:lnTo>
                      <a:pt x="2560423" y="6477"/>
                    </a:lnTo>
                    <a:lnTo>
                      <a:pt x="1662172" y="7719"/>
                    </a:lnTo>
                    <a:lnTo>
                      <a:pt x="763921" y="6388"/>
                    </a:lnTo>
                    <a:lnTo>
                      <a:pt x="314707" y="5767"/>
                    </a:lnTo>
                    <a:lnTo>
                      <a:pt x="0" y="4436"/>
                    </a:lnTo>
                    <a:lnTo>
                      <a:pt x="0" y="3283"/>
                    </a:lnTo>
                    <a:lnTo>
                      <a:pt x="314973" y="1952"/>
                    </a:lnTo>
                    <a:lnTo>
                      <a:pt x="764188" y="1331"/>
                    </a:lnTo>
                    <a:lnTo>
                      <a:pt x="1661906" y="0"/>
                    </a:lnTo>
                    <a:lnTo>
                      <a:pt x="2560157" y="1331"/>
                    </a:lnTo>
                    <a:lnTo>
                      <a:pt x="3009283" y="1952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06AF2698-5C04-4806-8CB0-D6C505A5B5D8}"/>
                  </a:ext>
                </a:extLst>
              </p:cNvPr>
              <p:cNvSpPr/>
              <p:nvPr/>
            </p:nvSpPr>
            <p:spPr>
              <a:xfrm>
                <a:off x="6339849" y="4167369"/>
                <a:ext cx="3284684" cy="7097"/>
              </a:xfrm>
              <a:custGeom>
                <a:avLst/>
                <a:gdLst>
                  <a:gd name="connsiteX0" fmla="*/ 3284685 w 3284684"/>
                  <a:gd name="connsiteY0" fmla="*/ 2750 h 7097"/>
                  <a:gd name="connsiteX1" fmla="*/ 3284685 w 3284684"/>
                  <a:gd name="connsiteY1" fmla="*/ 3993 h 7097"/>
                  <a:gd name="connsiteX2" fmla="*/ 2983553 w 3284684"/>
                  <a:gd name="connsiteY2" fmla="*/ 5323 h 7097"/>
                  <a:gd name="connsiteX3" fmla="*/ 2534161 w 3284684"/>
                  <a:gd name="connsiteY3" fmla="*/ 5767 h 7097"/>
                  <a:gd name="connsiteX4" fmla="*/ 1635910 w 3284684"/>
                  <a:gd name="connsiteY4" fmla="*/ 7098 h 7097"/>
                  <a:gd name="connsiteX5" fmla="*/ 737570 w 3284684"/>
                  <a:gd name="connsiteY5" fmla="*/ 5767 h 7097"/>
                  <a:gd name="connsiteX6" fmla="*/ 288356 w 3284684"/>
                  <a:gd name="connsiteY6" fmla="*/ 5767 h 7097"/>
                  <a:gd name="connsiteX7" fmla="*/ 444 w 3284684"/>
                  <a:gd name="connsiteY7" fmla="*/ 4525 h 7097"/>
                  <a:gd name="connsiteX8" fmla="*/ 0 w 3284684"/>
                  <a:gd name="connsiteY8" fmla="*/ 3194 h 7097"/>
                  <a:gd name="connsiteX9" fmla="*/ 288356 w 3284684"/>
                  <a:gd name="connsiteY9" fmla="*/ 1952 h 7097"/>
                  <a:gd name="connsiteX10" fmla="*/ 737570 w 3284684"/>
                  <a:gd name="connsiteY10" fmla="*/ 1331 h 7097"/>
                  <a:gd name="connsiteX11" fmla="*/ 1635821 w 3284684"/>
                  <a:gd name="connsiteY11" fmla="*/ 0 h 7097"/>
                  <a:gd name="connsiteX12" fmla="*/ 2534072 w 3284684"/>
                  <a:gd name="connsiteY12" fmla="*/ 1242 h 7097"/>
                  <a:gd name="connsiteX13" fmla="*/ 2983198 w 3284684"/>
                  <a:gd name="connsiteY13" fmla="*/ 1952 h 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4684" h="7097">
                    <a:moveTo>
                      <a:pt x="3284685" y="2750"/>
                    </a:moveTo>
                    <a:lnTo>
                      <a:pt x="3284685" y="3993"/>
                    </a:lnTo>
                    <a:lnTo>
                      <a:pt x="2983553" y="5323"/>
                    </a:lnTo>
                    <a:lnTo>
                      <a:pt x="2534161" y="5767"/>
                    </a:lnTo>
                    <a:lnTo>
                      <a:pt x="1635910" y="7098"/>
                    </a:lnTo>
                    <a:lnTo>
                      <a:pt x="737570" y="5767"/>
                    </a:lnTo>
                    <a:lnTo>
                      <a:pt x="288356" y="5767"/>
                    </a:lnTo>
                    <a:lnTo>
                      <a:pt x="444" y="4525"/>
                    </a:lnTo>
                    <a:cubicBezTo>
                      <a:pt x="269" y="4090"/>
                      <a:pt x="121" y="3647"/>
                      <a:pt x="0" y="3194"/>
                    </a:cubicBezTo>
                    <a:lnTo>
                      <a:pt x="288356" y="1952"/>
                    </a:lnTo>
                    <a:lnTo>
                      <a:pt x="737570" y="1331"/>
                    </a:lnTo>
                    <a:lnTo>
                      <a:pt x="1635821" y="0"/>
                    </a:lnTo>
                    <a:lnTo>
                      <a:pt x="2534072" y="1242"/>
                    </a:lnTo>
                    <a:lnTo>
                      <a:pt x="2983198" y="1952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D028465E-E36E-4902-8E6D-321AAD866C3D}"/>
                  </a:ext>
                </a:extLst>
              </p:cNvPr>
              <p:cNvSpPr/>
              <p:nvPr/>
            </p:nvSpPr>
            <p:spPr>
              <a:xfrm>
                <a:off x="6374895" y="4258755"/>
                <a:ext cx="3221690" cy="7719"/>
              </a:xfrm>
              <a:custGeom>
                <a:avLst/>
                <a:gdLst>
                  <a:gd name="connsiteX0" fmla="*/ 3221690 w 3221690"/>
                  <a:gd name="connsiteY0" fmla="*/ 3105 h 7719"/>
                  <a:gd name="connsiteX1" fmla="*/ 3221158 w 3221690"/>
                  <a:gd name="connsiteY1" fmla="*/ 4525 h 7719"/>
                  <a:gd name="connsiteX2" fmla="*/ 2948151 w 3221690"/>
                  <a:gd name="connsiteY2" fmla="*/ 5767 h 7719"/>
                  <a:gd name="connsiteX3" fmla="*/ 2499026 w 3221690"/>
                  <a:gd name="connsiteY3" fmla="*/ 6388 h 7719"/>
                  <a:gd name="connsiteX4" fmla="*/ 1600775 w 3221690"/>
                  <a:gd name="connsiteY4" fmla="*/ 7719 h 7719"/>
                  <a:gd name="connsiteX5" fmla="*/ 702524 w 3221690"/>
                  <a:gd name="connsiteY5" fmla="*/ 6388 h 7719"/>
                  <a:gd name="connsiteX6" fmla="*/ 253310 w 3221690"/>
                  <a:gd name="connsiteY6" fmla="*/ 5678 h 7719"/>
                  <a:gd name="connsiteX7" fmla="*/ 710 w 3221690"/>
                  <a:gd name="connsiteY7" fmla="*/ 4614 h 7719"/>
                  <a:gd name="connsiteX8" fmla="*/ 0 w 3221690"/>
                  <a:gd name="connsiteY8" fmla="*/ 2928 h 7719"/>
                  <a:gd name="connsiteX9" fmla="*/ 253310 w 3221690"/>
                  <a:gd name="connsiteY9" fmla="*/ 1952 h 7719"/>
                  <a:gd name="connsiteX10" fmla="*/ 702524 w 3221690"/>
                  <a:gd name="connsiteY10" fmla="*/ 1242 h 7719"/>
                  <a:gd name="connsiteX11" fmla="*/ 1600775 w 3221690"/>
                  <a:gd name="connsiteY11" fmla="*/ 0 h 7719"/>
                  <a:gd name="connsiteX12" fmla="*/ 2499026 w 3221690"/>
                  <a:gd name="connsiteY12" fmla="*/ 1242 h 7719"/>
                  <a:gd name="connsiteX13" fmla="*/ 2948151 w 3221690"/>
                  <a:gd name="connsiteY13" fmla="*/ 1952 h 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21690" h="7719">
                    <a:moveTo>
                      <a:pt x="3221690" y="3105"/>
                    </a:moveTo>
                    <a:cubicBezTo>
                      <a:pt x="3221557" y="3593"/>
                      <a:pt x="3221380" y="4064"/>
                      <a:pt x="3221158" y="4525"/>
                    </a:cubicBezTo>
                    <a:lnTo>
                      <a:pt x="2948151" y="5767"/>
                    </a:lnTo>
                    <a:lnTo>
                      <a:pt x="2499026" y="6388"/>
                    </a:lnTo>
                    <a:lnTo>
                      <a:pt x="1600775" y="7719"/>
                    </a:lnTo>
                    <a:lnTo>
                      <a:pt x="702524" y="6388"/>
                    </a:lnTo>
                    <a:lnTo>
                      <a:pt x="253310" y="5678"/>
                    </a:lnTo>
                    <a:lnTo>
                      <a:pt x="710" y="4614"/>
                    </a:lnTo>
                    <a:cubicBezTo>
                      <a:pt x="417" y="4072"/>
                      <a:pt x="186" y="3514"/>
                      <a:pt x="0" y="2928"/>
                    </a:cubicBezTo>
                    <a:lnTo>
                      <a:pt x="253310" y="1952"/>
                    </a:lnTo>
                    <a:lnTo>
                      <a:pt x="702524" y="1242"/>
                    </a:lnTo>
                    <a:lnTo>
                      <a:pt x="1600775" y="0"/>
                    </a:lnTo>
                    <a:lnTo>
                      <a:pt x="2499026" y="1242"/>
                    </a:lnTo>
                    <a:lnTo>
                      <a:pt x="2948151" y="1952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01F31B15-2206-40E5-B5E4-F57D00442C6A}"/>
                  </a:ext>
                </a:extLst>
              </p:cNvPr>
              <p:cNvSpPr/>
              <p:nvPr/>
            </p:nvSpPr>
            <p:spPr>
              <a:xfrm>
                <a:off x="6421653" y="4349698"/>
                <a:ext cx="3144854" cy="7630"/>
              </a:xfrm>
              <a:custGeom>
                <a:avLst/>
                <a:gdLst>
                  <a:gd name="connsiteX0" fmla="*/ 3144854 w 3144854"/>
                  <a:gd name="connsiteY0" fmla="*/ 2928 h 7630"/>
                  <a:gd name="connsiteX1" fmla="*/ 3144233 w 3144854"/>
                  <a:gd name="connsiteY1" fmla="*/ 4614 h 7630"/>
                  <a:gd name="connsiteX2" fmla="*/ 2901393 w 3144854"/>
                  <a:gd name="connsiteY2" fmla="*/ 5590 h 7630"/>
                  <a:gd name="connsiteX3" fmla="*/ 2452268 w 3144854"/>
                  <a:gd name="connsiteY3" fmla="*/ 6388 h 7630"/>
                  <a:gd name="connsiteX4" fmla="*/ 1554017 w 3144854"/>
                  <a:gd name="connsiteY4" fmla="*/ 7630 h 7630"/>
                  <a:gd name="connsiteX5" fmla="*/ 655766 w 3144854"/>
                  <a:gd name="connsiteY5" fmla="*/ 6388 h 7630"/>
                  <a:gd name="connsiteX6" fmla="*/ 206552 w 3144854"/>
                  <a:gd name="connsiteY6" fmla="*/ 5590 h 7630"/>
                  <a:gd name="connsiteX7" fmla="*/ 1242 w 3144854"/>
                  <a:gd name="connsiteY7" fmla="*/ 4791 h 7630"/>
                  <a:gd name="connsiteX8" fmla="*/ 0 w 3144854"/>
                  <a:gd name="connsiteY8" fmla="*/ 2750 h 7630"/>
                  <a:gd name="connsiteX9" fmla="*/ 206552 w 3144854"/>
                  <a:gd name="connsiteY9" fmla="*/ 1952 h 7630"/>
                  <a:gd name="connsiteX10" fmla="*/ 655766 w 3144854"/>
                  <a:gd name="connsiteY10" fmla="*/ 1242 h 7630"/>
                  <a:gd name="connsiteX11" fmla="*/ 1554017 w 3144854"/>
                  <a:gd name="connsiteY11" fmla="*/ 0 h 7630"/>
                  <a:gd name="connsiteX12" fmla="*/ 2452357 w 3144854"/>
                  <a:gd name="connsiteY12" fmla="*/ 887 h 7630"/>
                  <a:gd name="connsiteX13" fmla="*/ 2901482 w 3144854"/>
                  <a:gd name="connsiteY13" fmla="*/ 1597 h 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44854" h="7630">
                    <a:moveTo>
                      <a:pt x="3144854" y="2928"/>
                    </a:moveTo>
                    <a:cubicBezTo>
                      <a:pt x="3144854" y="3549"/>
                      <a:pt x="3144411" y="4081"/>
                      <a:pt x="3144233" y="4614"/>
                    </a:cubicBezTo>
                    <a:lnTo>
                      <a:pt x="2901393" y="5590"/>
                    </a:lnTo>
                    <a:lnTo>
                      <a:pt x="2452268" y="6388"/>
                    </a:lnTo>
                    <a:lnTo>
                      <a:pt x="1554017" y="7630"/>
                    </a:lnTo>
                    <a:lnTo>
                      <a:pt x="655766" y="6388"/>
                    </a:lnTo>
                    <a:lnTo>
                      <a:pt x="206552" y="5590"/>
                    </a:lnTo>
                    <a:lnTo>
                      <a:pt x="1242" y="4791"/>
                    </a:lnTo>
                    <a:cubicBezTo>
                      <a:pt x="763" y="4152"/>
                      <a:pt x="346" y="3469"/>
                      <a:pt x="0" y="2750"/>
                    </a:cubicBezTo>
                    <a:lnTo>
                      <a:pt x="206552" y="1952"/>
                    </a:lnTo>
                    <a:lnTo>
                      <a:pt x="655766" y="1242"/>
                    </a:lnTo>
                    <a:lnTo>
                      <a:pt x="1554017" y="0"/>
                    </a:lnTo>
                    <a:lnTo>
                      <a:pt x="2452357" y="887"/>
                    </a:lnTo>
                    <a:lnTo>
                      <a:pt x="2901482" y="1597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8AEB261-9FFF-4FEB-AA13-21F27B71FC45}"/>
                </a:ext>
              </a:extLst>
            </p:cNvPr>
            <p:cNvSpPr/>
            <p:nvPr/>
          </p:nvSpPr>
          <p:spPr>
            <a:xfrm>
              <a:off x="6617913" y="3975900"/>
              <a:ext cx="607233" cy="299268"/>
            </a:xfrm>
            <a:custGeom>
              <a:avLst/>
              <a:gdLst>
                <a:gd name="connsiteX0" fmla="*/ 607233 w 607233"/>
                <a:gd name="connsiteY0" fmla="*/ 299269 h 299268"/>
                <a:gd name="connsiteX1" fmla="*/ 0 w 607233"/>
                <a:gd name="connsiteY1" fmla="*/ 299269 h 299268"/>
                <a:gd name="connsiteX2" fmla="*/ 0 w 607233"/>
                <a:gd name="connsiteY2" fmla="*/ 0 h 299268"/>
                <a:gd name="connsiteX3" fmla="*/ 607233 w 607233"/>
                <a:gd name="connsiteY3" fmla="*/ 0 h 299268"/>
                <a:gd name="connsiteX4" fmla="*/ 20229 w 607233"/>
                <a:gd name="connsiteY4" fmla="*/ 278685 h 299268"/>
                <a:gd name="connsiteX5" fmla="*/ 586205 w 607233"/>
                <a:gd name="connsiteY5" fmla="*/ 278685 h 299268"/>
                <a:gd name="connsiteX6" fmla="*/ 586205 w 607233"/>
                <a:gd name="connsiteY6" fmla="*/ 20584 h 299268"/>
                <a:gd name="connsiteX7" fmla="*/ 20229 w 607233"/>
                <a:gd name="connsiteY7" fmla="*/ 20584 h 29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233" h="299268">
                  <a:moveTo>
                    <a:pt x="607233" y="299269"/>
                  </a:moveTo>
                  <a:lnTo>
                    <a:pt x="0" y="299269"/>
                  </a:lnTo>
                  <a:lnTo>
                    <a:pt x="0" y="0"/>
                  </a:lnTo>
                  <a:lnTo>
                    <a:pt x="607233" y="0"/>
                  </a:lnTo>
                  <a:close/>
                  <a:moveTo>
                    <a:pt x="20229" y="278685"/>
                  </a:moveTo>
                  <a:lnTo>
                    <a:pt x="586205" y="278685"/>
                  </a:lnTo>
                  <a:lnTo>
                    <a:pt x="586205" y="20584"/>
                  </a:lnTo>
                  <a:lnTo>
                    <a:pt x="20229" y="20584"/>
                  </a:ln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53350C05-7E13-4ACF-82AA-88124FA5ED68}"/>
                </a:ext>
              </a:extLst>
            </p:cNvPr>
            <p:cNvSpPr/>
            <p:nvPr/>
          </p:nvSpPr>
          <p:spPr>
            <a:xfrm>
              <a:off x="8385313" y="3103646"/>
              <a:ext cx="546989" cy="1247294"/>
            </a:xfrm>
            <a:custGeom>
              <a:avLst/>
              <a:gdLst>
                <a:gd name="connsiteX0" fmla="*/ 0 w 546989"/>
                <a:gd name="connsiteY0" fmla="*/ 0 h 1247294"/>
                <a:gd name="connsiteX1" fmla="*/ 546989 w 546989"/>
                <a:gd name="connsiteY1" fmla="*/ 0 h 1247294"/>
                <a:gd name="connsiteX2" fmla="*/ 546989 w 546989"/>
                <a:gd name="connsiteY2" fmla="*/ 1247295 h 1247294"/>
                <a:gd name="connsiteX3" fmla="*/ 0 w 546989"/>
                <a:gd name="connsiteY3" fmla="*/ 1247295 h 124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989" h="1247294">
                  <a:moveTo>
                    <a:pt x="0" y="0"/>
                  </a:moveTo>
                  <a:lnTo>
                    <a:pt x="546989" y="0"/>
                  </a:lnTo>
                  <a:lnTo>
                    <a:pt x="546989" y="1247295"/>
                  </a:lnTo>
                  <a:lnTo>
                    <a:pt x="0" y="1247295"/>
                  </a:ln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7839CE2-EC26-4ED8-9C31-61A3C098DEB2}"/>
                </a:ext>
              </a:extLst>
            </p:cNvPr>
            <p:cNvSpPr/>
            <p:nvPr/>
          </p:nvSpPr>
          <p:spPr>
            <a:xfrm>
              <a:off x="8374666" y="3093354"/>
              <a:ext cx="567839" cy="1267878"/>
            </a:xfrm>
            <a:custGeom>
              <a:avLst/>
              <a:gdLst>
                <a:gd name="connsiteX0" fmla="*/ 567839 w 567839"/>
                <a:gd name="connsiteY0" fmla="*/ 1267879 h 1267878"/>
                <a:gd name="connsiteX1" fmla="*/ 0 w 567839"/>
                <a:gd name="connsiteY1" fmla="*/ 1267879 h 1267878"/>
                <a:gd name="connsiteX2" fmla="*/ 0 w 567839"/>
                <a:gd name="connsiteY2" fmla="*/ 0 h 1267878"/>
                <a:gd name="connsiteX3" fmla="*/ 567839 w 567839"/>
                <a:gd name="connsiteY3" fmla="*/ 0 h 1267878"/>
                <a:gd name="connsiteX4" fmla="*/ 20939 w 567839"/>
                <a:gd name="connsiteY4" fmla="*/ 1247206 h 1267878"/>
                <a:gd name="connsiteX5" fmla="*/ 547255 w 567839"/>
                <a:gd name="connsiteY5" fmla="*/ 1247206 h 1267878"/>
                <a:gd name="connsiteX6" fmla="*/ 547255 w 567839"/>
                <a:gd name="connsiteY6" fmla="*/ 20584 h 1267878"/>
                <a:gd name="connsiteX7" fmla="*/ 20939 w 567839"/>
                <a:gd name="connsiteY7" fmla="*/ 20584 h 126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839" h="1267878">
                  <a:moveTo>
                    <a:pt x="567839" y="1267879"/>
                  </a:moveTo>
                  <a:lnTo>
                    <a:pt x="0" y="1267879"/>
                  </a:lnTo>
                  <a:lnTo>
                    <a:pt x="0" y="0"/>
                  </a:lnTo>
                  <a:lnTo>
                    <a:pt x="567839" y="0"/>
                  </a:lnTo>
                  <a:close/>
                  <a:moveTo>
                    <a:pt x="20939" y="1247206"/>
                  </a:moveTo>
                  <a:lnTo>
                    <a:pt x="547255" y="1247206"/>
                  </a:lnTo>
                  <a:lnTo>
                    <a:pt x="547255" y="20584"/>
                  </a:lnTo>
                  <a:lnTo>
                    <a:pt x="20939" y="20584"/>
                  </a:ln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7FE2C08-420F-4A20-8672-6D868B89FA9A}"/>
                </a:ext>
              </a:extLst>
            </p:cNvPr>
            <p:cNvSpPr/>
            <p:nvPr/>
          </p:nvSpPr>
          <p:spPr>
            <a:xfrm>
              <a:off x="8835237" y="3727293"/>
              <a:ext cx="41079" cy="123771"/>
            </a:xfrm>
            <a:custGeom>
              <a:avLst/>
              <a:gdLst>
                <a:gd name="connsiteX0" fmla="*/ 0 w 41079"/>
                <a:gd name="connsiteY0" fmla="*/ 0 h 123771"/>
                <a:gd name="connsiteX1" fmla="*/ 41080 w 41079"/>
                <a:gd name="connsiteY1" fmla="*/ 0 h 123771"/>
                <a:gd name="connsiteX2" fmla="*/ 41080 w 41079"/>
                <a:gd name="connsiteY2" fmla="*/ 123771 h 123771"/>
                <a:gd name="connsiteX3" fmla="*/ 0 w 41079"/>
                <a:gd name="connsiteY3" fmla="*/ 123771 h 12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79" h="123771">
                  <a:moveTo>
                    <a:pt x="0" y="0"/>
                  </a:moveTo>
                  <a:lnTo>
                    <a:pt x="41080" y="0"/>
                  </a:lnTo>
                  <a:lnTo>
                    <a:pt x="41080" y="123771"/>
                  </a:lnTo>
                  <a:lnTo>
                    <a:pt x="0" y="123771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DDF390DD-DE21-445E-97D5-B3F99B017D65}"/>
                </a:ext>
              </a:extLst>
            </p:cNvPr>
            <p:cNvSpPr/>
            <p:nvPr/>
          </p:nvSpPr>
          <p:spPr>
            <a:xfrm>
              <a:off x="8385313" y="4241010"/>
              <a:ext cx="546900" cy="109930"/>
            </a:xfrm>
            <a:custGeom>
              <a:avLst/>
              <a:gdLst>
                <a:gd name="connsiteX0" fmla="*/ 546900 w 546900"/>
                <a:gd name="connsiteY0" fmla="*/ 0 h 109930"/>
                <a:gd name="connsiteX1" fmla="*/ 546900 w 546900"/>
                <a:gd name="connsiteY1" fmla="*/ 109930 h 109930"/>
                <a:gd name="connsiteX2" fmla="*/ 0 w 546900"/>
                <a:gd name="connsiteY2" fmla="*/ 109930 h 109930"/>
                <a:gd name="connsiteX3" fmla="*/ 0 w 546900"/>
                <a:gd name="connsiteY3" fmla="*/ 43120 h 109930"/>
                <a:gd name="connsiteX4" fmla="*/ 546900 w 546900"/>
                <a:gd name="connsiteY4" fmla="*/ 0 h 10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00" h="109930">
                  <a:moveTo>
                    <a:pt x="546900" y="0"/>
                  </a:moveTo>
                  <a:lnTo>
                    <a:pt x="546900" y="109930"/>
                  </a:lnTo>
                  <a:lnTo>
                    <a:pt x="0" y="109930"/>
                  </a:lnTo>
                  <a:lnTo>
                    <a:pt x="0" y="43120"/>
                  </a:lnTo>
                  <a:lnTo>
                    <a:pt x="546900" y="0"/>
                  </a:lnTo>
                  <a:close/>
                </a:path>
              </a:pathLst>
            </a:custGeom>
            <a:solidFill>
              <a:srgbClr val="DBDBD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4D8901E-7AB4-459C-BC51-D52038BFBEC7}"/>
                </a:ext>
              </a:extLst>
            </p:cNvPr>
            <p:cNvSpPr/>
            <p:nvPr/>
          </p:nvSpPr>
          <p:spPr>
            <a:xfrm rot="-535199">
              <a:off x="8342905" y="3115243"/>
              <a:ext cx="4791" cy="344518"/>
            </a:xfrm>
            <a:custGeom>
              <a:avLst/>
              <a:gdLst>
                <a:gd name="connsiteX0" fmla="*/ 0 w 4791"/>
                <a:gd name="connsiteY0" fmla="*/ 0 h 344518"/>
                <a:gd name="connsiteX1" fmla="*/ 4791 w 4791"/>
                <a:gd name="connsiteY1" fmla="*/ 0 h 344518"/>
                <a:gd name="connsiteX2" fmla="*/ 4791 w 4791"/>
                <a:gd name="connsiteY2" fmla="*/ 344519 h 344518"/>
                <a:gd name="connsiteX3" fmla="*/ 0 w 4791"/>
                <a:gd name="connsiteY3" fmla="*/ 344519 h 34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1" h="344518">
                  <a:moveTo>
                    <a:pt x="0" y="0"/>
                  </a:moveTo>
                  <a:lnTo>
                    <a:pt x="4791" y="0"/>
                  </a:lnTo>
                  <a:lnTo>
                    <a:pt x="4791" y="344519"/>
                  </a:lnTo>
                  <a:lnTo>
                    <a:pt x="0" y="344519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B6A0A2A-2829-4DF6-B5F5-7D98518F9B4C}"/>
                </a:ext>
              </a:extLst>
            </p:cNvPr>
            <p:cNvSpPr/>
            <p:nvPr/>
          </p:nvSpPr>
          <p:spPr>
            <a:xfrm>
              <a:off x="8362777" y="3448064"/>
              <a:ext cx="18645" cy="18643"/>
            </a:xfrm>
            <a:custGeom>
              <a:avLst/>
              <a:gdLst>
                <a:gd name="connsiteX0" fmla="*/ 18632 w 18645"/>
                <a:gd name="connsiteY0" fmla="*/ 9328 h 18643"/>
                <a:gd name="connsiteX1" fmla="*/ 9316 w 18645"/>
                <a:gd name="connsiteY1" fmla="*/ 18644 h 18643"/>
                <a:gd name="connsiteX2" fmla="*/ 0 w 18645"/>
                <a:gd name="connsiteY2" fmla="*/ 9328 h 18643"/>
                <a:gd name="connsiteX3" fmla="*/ 9316 w 18645"/>
                <a:gd name="connsiteY3" fmla="*/ 12 h 18643"/>
                <a:gd name="connsiteX4" fmla="*/ 18632 w 18645"/>
                <a:gd name="connsiteY4" fmla="*/ 8414 h 18643"/>
                <a:gd name="connsiteX5" fmla="*/ 18632 w 18645"/>
                <a:gd name="connsiteY5" fmla="*/ 9328 h 1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45" h="18643">
                  <a:moveTo>
                    <a:pt x="18632" y="9328"/>
                  </a:moveTo>
                  <a:cubicBezTo>
                    <a:pt x="18632" y="14474"/>
                    <a:pt x="14462" y="18644"/>
                    <a:pt x="9316" y="18644"/>
                  </a:cubicBezTo>
                  <a:cubicBezTo>
                    <a:pt x="4170" y="18644"/>
                    <a:pt x="0" y="14474"/>
                    <a:pt x="0" y="9328"/>
                  </a:cubicBezTo>
                  <a:cubicBezTo>
                    <a:pt x="0" y="4182"/>
                    <a:pt x="4170" y="12"/>
                    <a:pt x="9316" y="12"/>
                  </a:cubicBezTo>
                  <a:cubicBezTo>
                    <a:pt x="14214" y="-237"/>
                    <a:pt x="18384" y="3525"/>
                    <a:pt x="18632" y="8414"/>
                  </a:cubicBezTo>
                  <a:cubicBezTo>
                    <a:pt x="18650" y="8724"/>
                    <a:pt x="18650" y="9026"/>
                    <a:pt x="18632" y="9328"/>
                  </a:cubicBez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1FEE7D09-6B1B-49E3-9E82-2F63EBB8A1E8}"/>
                </a:ext>
              </a:extLst>
            </p:cNvPr>
            <p:cNvSpPr/>
            <p:nvPr/>
          </p:nvSpPr>
          <p:spPr>
            <a:xfrm rot="-4867800">
              <a:off x="8800199" y="3284980"/>
              <a:ext cx="344518" cy="4791"/>
            </a:xfrm>
            <a:custGeom>
              <a:avLst/>
              <a:gdLst>
                <a:gd name="connsiteX0" fmla="*/ 0 w 344518"/>
                <a:gd name="connsiteY0" fmla="*/ 0 h 4791"/>
                <a:gd name="connsiteX1" fmla="*/ 344519 w 344518"/>
                <a:gd name="connsiteY1" fmla="*/ 0 h 4791"/>
                <a:gd name="connsiteX2" fmla="*/ 344519 w 344518"/>
                <a:gd name="connsiteY2" fmla="*/ 4791 h 4791"/>
                <a:gd name="connsiteX3" fmla="*/ 0 w 344518"/>
                <a:gd name="connsiteY3" fmla="*/ 4791 h 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18" h="4791">
                  <a:moveTo>
                    <a:pt x="0" y="0"/>
                  </a:moveTo>
                  <a:lnTo>
                    <a:pt x="344519" y="0"/>
                  </a:lnTo>
                  <a:lnTo>
                    <a:pt x="344519" y="4791"/>
                  </a:lnTo>
                  <a:lnTo>
                    <a:pt x="0" y="4791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1567762F-5B3F-47DE-958E-24DC7CC7DA69}"/>
                </a:ext>
              </a:extLst>
            </p:cNvPr>
            <p:cNvSpPr/>
            <p:nvPr/>
          </p:nvSpPr>
          <p:spPr>
            <a:xfrm>
              <a:off x="8936103" y="3448064"/>
              <a:ext cx="18645" cy="18643"/>
            </a:xfrm>
            <a:custGeom>
              <a:avLst/>
              <a:gdLst>
                <a:gd name="connsiteX0" fmla="*/ 13 w 18645"/>
                <a:gd name="connsiteY0" fmla="*/ 9328 h 18643"/>
                <a:gd name="connsiteX1" fmla="*/ 9329 w 18645"/>
                <a:gd name="connsiteY1" fmla="*/ 18644 h 18643"/>
                <a:gd name="connsiteX2" fmla="*/ 18646 w 18645"/>
                <a:gd name="connsiteY2" fmla="*/ 9328 h 18643"/>
                <a:gd name="connsiteX3" fmla="*/ 9329 w 18645"/>
                <a:gd name="connsiteY3" fmla="*/ 12 h 18643"/>
                <a:gd name="connsiteX4" fmla="*/ 13 w 18645"/>
                <a:gd name="connsiteY4" fmla="*/ 8414 h 18643"/>
                <a:gd name="connsiteX5" fmla="*/ 13 w 18645"/>
                <a:gd name="connsiteY5" fmla="*/ 9328 h 1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45" h="18643">
                  <a:moveTo>
                    <a:pt x="13" y="9328"/>
                  </a:moveTo>
                  <a:cubicBezTo>
                    <a:pt x="13" y="14474"/>
                    <a:pt x="4183" y="18644"/>
                    <a:pt x="9329" y="18644"/>
                  </a:cubicBezTo>
                  <a:cubicBezTo>
                    <a:pt x="14476" y="18644"/>
                    <a:pt x="18646" y="14474"/>
                    <a:pt x="18646" y="9328"/>
                  </a:cubicBezTo>
                  <a:cubicBezTo>
                    <a:pt x="18646" y="4182"/>
                    <a:pt x="14476" y="12"/>
                    <a:pt x="9329" y="12"/>
                  </a:cubicBezTo>
                  <a:cubicBezTo>
                    <a:pt x="4432" y="-237"/>
                    <a:pt x="262" y="3525"/>
                    <a:pt x="13" y="8414"/>
                  </a:cubicBezTo>
                  <a:cubicBezTo>
                    <a:pt x="-4" y="8724"/>
                    <a:pt x="-4" y="9026"/>
                    <a:pt x="13" y="9328"/>
                  </a:cubicBez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E6E1F5A5-A7DD-4962-9BB8-5845501C2E15}"/>
                </a:ext>
              </a:extLst>
            </p:cNvPr>
            <p:cNvSpPr/>
            <p:nvPr/>
          </p:nvSpPr>
          <p:spPr>
            <a:xfrm>
              <a:off x="8309364" y="2902418"/>
              <a:ext cx="698797" cy="211963"/>
            </a:xfrm>
            <a:custGeom>
              <a:avLst/>
              <a:gdLst>
                <a:gd name="connsiteX0" fmla="*/ 698797 w 698797"/>
                <a:gd name="connsiteY0" fmla="*/ 211964 h 211963"/>
                <a:gd name="connsiteX1" fmla="*/ 0 w 698797"/>
                <a:gd name="connsiteY1" fmla="*/ 211964 h 211963"/>
                <a:gd name="connsiteX2" fmla="*/ 81627 w 698797"/>
                <a:gd name="connsiteY2" fmla="*/ 0 h 211963"/>
                <a:gd name="connsiteX3" fmla="*/ 617171 w 698797"/>
                <a:gd name="connsiteY3" fmla="*/ 0 h 211963"/>
                <a:gd name="connsiteX4" fmla="*/ 698797 w 698797"/>
                <a:gd name="connsiteY4" fmla="*/ 211964 h 21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797" h="211963">
                  <a:moveTo>
                    <a:pt x="698797" y="211964"/>
                  </a:moveTo>
                  <a:lnTo>
                    <a:pt x="0" y="211964"/>
                  </a:lnTo>
                  <a:cubicBezTo>
                    <a:pt x="67963" y="94226"/>
                    <a:pt x="81627" y="0"/>
                    <a:pt x="81627" y="0"/>
                  </a:cubicBezTo>
                  <a:lnTo>
                    <a:pt x="617171" y="0"/>
                  </a:lnTo>
                  <a:cubicBezTo>
                    <a:pt x="617171" y="0"/>
                    <a:pt x="630834" y="94226"/>
                    <a:pt x="698797" y="211964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1D76C7E-63F7-45D6-9A25-1FB37BE16210}"/>
                </a:ext>
              </a:extLst>
            </p:cNvPr>
            <p:cNvSpPr/>
            <p:nvPr/>
          </p:nvSpPr>
          <p:spPr>
            <a:xfrm>
              <a:off x="8309785" y="3114382"/>
              <a:ext cx="698399" cy="48355"/>
            </a:xfrm>
            <a:custGeom>
              <a:avLst/>
              <a:gdLst>
                <a:gd name="connsiteX0" fmla="*/ 698376 w 698399"/>
                <a:gd name="connsiteY0" fmla="*/ 0 h 48355"/>
                <a:gd name="connsiteX1" fmla="*/ 698376 w 698399"/>
                <a:gd name="connsiteY1" fmla="*/ 25109 h 48355"/>
                <a:gd name="connsiteX2" fmla="*/ 677171 w 698399"/>
                <a:gd name="connsiteY2" fmla="*/ 48355 h 48355"/>
                <a:gd name="connsiteX3" fmla="*/ 632099 w 698399"/>
                <a:gd name="connsiteY3" fmla="*/ 48355 h 48355"/>
                <a:gd name="connsiteX4" fmla="*/ 610982 w 698399"/>
                <a:gd name="connsiteY4" fmla="*/ 25109 h 48355"/>
                <a:gd name="connsiteX5" fmla="*/ 589955 w 698399"/>
                <a:gd name="connsiteY5" fmla="*/ 48355 h 48355"/>
                <a:gd name="connsiteX6" fmla="*/ 544705 w 698399"/>
                <a:gd name="connsiteY6" fmla="*/ 48355 h 48355"/>
                <a:gd name="connsiteX7" fmla="*/ 523589 w 698399"/>
                <a:gd name="connsiteY7" fmla="*/ 25109 h 48355"/>
                <a:gd name="connsiteX8" fmla="*/ 502561 w 698399"/>
                <a:gd name="connsiteY8" fmla="*/ 48355 h 48355"/>
                <a:gd name="connsiteX9" fmla="*/ 457755 w 698399"/>
                <a:gd name="connsiteY9" fmla="*/ 48355 h 48355"/>
                <a:gd name="connsiteX10" fmla="*/ 436816 w 698399"/>
                <a:gd name="connsiteY10" fmla="*/ 25109 h 48355"/>
                <a:gd name="connsiteX11" fmla="*/ 415610 w 698399"/>
                <a:gd name="connsiteY11" fmla="*/ 48355 h 48355"/>
                <a:gd name="connsiteX12" fmla="*/ 370538 w 698399"/>
                <a:gd name="connsiteY12" fmla="*/ 48355 h 48355"/>
                <a:gd name="connsiteX13" fmla="*/ 349422 w 698399"/>
                <a:gd name="connsiteY13" fmla="*/ 25109 h 48355"/>
                <a:gd name="connsiteX14" fmla="*/ 328216 w 698399"/>
                <a:gd name="connsiteY14" fmla="*/ 48355 h 48355"/>
                <a:gd name="connsiteX15" fmla="*/ 283233 w 698399"/>
                <a:gd name="connsiteY15" fmla="*/ 48355 h 48355"/>
                <a:gd name="connsiteX16" fmla="*/ 262027 w 698399"/>
                <a:gd name="connsiteY16" fmla="*/ 25109 h 48355"/>
                <a:gd name="connsiteX17" fmla="*/ 241000 w 698399"/>
                <a:gd name="connsiteY17" fmla="*/ 48355 h 48355"/>
                <a:gd name="connsiteX18" fmla="*/ 195839 w 698399"/>
                <a:gd name="connsiteY18" fmla="*/ 48355 h 48355"/>
                <a:gd name="connsiteX19" fmla="*/ 174811 w 698399"/>
                <a:gd name="connsiteY19" fmla="*/ 25109 h 48355"/>
                <a:gd name="connsiteX20" fmla="*/ 153606 w 698399"/>
                <a:gd name="connsiteY20" fmla="*/ 48355 h 48355"/>
                <a:gd name="connsiteX21" fmla="*/ 108445 w 698399"/>
                <a:gd name="connsiteY21" fmla="*/ 48355 h 48355"/>
                <a:gd name="connsiteX22" fmla="*/ 87417 w 698399"/>
                <a:gd name="connsiteY22" fmla="*/ 25109 h 48355"/>
                <a:gd name="connsiteX23" fmla="*/ 66300 w 698399"/>
                <a:gd name="connsiteY23" fmla="*/ 48355 h 48355"/>
                <a:gd name="connsiteX24" fmla="*/ 21228 w 698399"/>
                <a:gd name="connsiteY24" fmla="*/ 48355 h 48355"/>
                <a:gd name="connsiteX25" fmla="*/ 23 w 698399"/>
                <a:gd name="connsiteY25" fmla="*/ 25109 h 48355"/>
                <a:gd name="connsiteX26" fmla="*/ 23 w 698399"/>
                <a:gd name="connsiteY26" fmla="*/ 0 h 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8399" h="48355">
                  <a:moveTo>
                    <a:pt x="698376" y="0"/>
                  </a:moveTo>
                  <a:lnTo>
                    <a:pt x="698376" y="25109"/>
                  </a:lnTo>
                  <a:cubicBezTo>
                    <a:pt x="698927" y="37380"/>
                    <a:pt x="689442" y="47778"/>
                    <a:pt x="677171" y="48355"/>
                  </a:cubicBezTo>
                  <a:lnTo>
                    <a:pt x="632099" y="48355"/>
                  </a:lnTo>
                  <a:cubicBezTo>
                    <a:pt x="619890" y="47690"/>
                    <a:pt x="610477" y="37327"/>
                    <a:pt x="610982" y="25109"/>
                  </a:cubicBezTo>
                  <a:cubicBezTo>
                    <a:pt x="611533" y="37318"/>
                    <a:pt x="602154" y="47690"/>
                    <a:pt x="589955" y="48355"/>
                  </a:cubicBezTo>
                  <a:lnTo>
                    <a:pt x="544705" y="48355"/>
                  </a:lnTo>
                  <a:cubicBezTo>
                    <a:pt x="532497" y="47690"/>
                    <a:pt x="523083" y="37327"/>
                    <a:pt x="523589" y="25109"/>
                  </a:cubicBezTo>
                  <a:cubicBezTo>
                    <a:pt x="524138" y="37318"/>
                    <a:pt x="514760" y="47690"/>
                    <a:pt x="502561" y="48355"/>
                  </a:cubicBezTo>
                  <a:lnTo>
                    <a:pt x="457755" y="48355"/>
                  </a:lnTo>
                  <a:cubicBezTo>
                    <a:pt x="445590" y="47636"/>
                    <a:pt x="436256" y="37282"/>
                    <a:pt x="436816" y="25109"/>
                  </a:cubicBezTo>
                  <a:cubicBezTo>
                    <a:pt x="437321" y="37362"/>
                    <a:pt x="427854" y="47734"/>
                    <a:pt x="415610" y="48355"/>
                  </a:cubicBezTo>
                  <a:lnTo>
                    <a:pt x="370538" y="48355"/>
                  </a:lnTo>
                  <a:cubicBezTo>
                    <a:pt x="358303" y="47734"/>
                    <a:pt x="348871" y="37344"/>
                    <a:pt x="349422" y="25109"/>
                  </a:cubicBezTo>
                  <a:cubicBezTo>
                    <a:pt x="349971" y="37380"/>
                    <a:pt x="340487" y="47778"/>
                    <a:pt x="328216" y="48355"/>
                  </a:cubicBezTo>
                  <a:lnTo>
                    <a:pt x="283233" y="48355"/>
                  </a:lnTo>
                  <a:cubicBezTo>
                    <a:pt x="270989" y="47734"/>
                    <a:pt x="261522" y="37362"/>
                    <a:pt x="262027" y="25109"/>
                  </a:cubicBezTo>
                  <a:cubicBezTo>
                    <a:pt x="262578" y="37318"/>
                    <a:pt x="253199" y="47690"/>
                    <a:pt x="241000" y="48355"/>
                  </a:cubicBezTo>
                  <a:lnTo>
                    <a:pt x="195839" y="48355"/>
                  </a:lnTo>
                  <a:cubicBezTo>
                    <a:pt x="183639" y="47690"/>
                    <a:pt x="174261" y="37318"/>
                    <a:pt x="174811" y="25109"/>
                  </a:cubicBezTo>
                  <a:cubicBezTo>
                    <a:pt x="175316" y="37362"/>
                    <a:pt x="165850" y="47734"/>
                    <a:pt x="153606" y="48355"/>
                  </a:cubicBezTo>
                  <a:lnTo>
                    <a:pt x="108445" y="48355"/>
                  </a:lnTo>
                  <a:cubicBezTo>
                    <a:pt x="96245" y="47690"/>
                    <a:pt x="86867" y="37318"/>
                    <a:pt x="87417" y="25109"/>
                  </a:cubicBezTo>
                  <a:cubicBezTo>
                    <a:pt x="87922" y="37327"/>
                    <a:pt x="78509" y="47690"/>
                    <a:pt x="66300" y="48355"/>
                  </a:cubicBezTo>
                  <a:lnTo>
                    <a:pt x="21228" y="48355"/>
                  </a:lnTo>
                  <a:cubicBezTo>
                    <a:pt x="8957" y="47778"/>
                    <a:pt x="-527" y="37380"/>
                    <a:pt x="23" y="2510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7C02E5B-D8A9-4D3A-9494-31B98418D3EA}"/>
                </a:ext>
              </a:extLst>
            </p:cNvPr>
            <p:cNvSpPr/>
            <p:nvPr/>
          </p:nvSpPr>
          <p:spPr>
            <a:xfrm>
              <a:off x="6859688" y="3309221"/>
              <a:ext cx="670582" cy="365901"/>
            </a:xfrm>
            <a:custGeom>
              <a:avLst/>
              <a:gdLst>
                <a:gd name="connsiteX0" fmla="*/ 0 w 670582"/>
                <a:gd name="connsiteY0" fmla="*/ 0 h 365901"/>
                <a:gd name="connsiteX1" fmla="*/ 670583 w 670582"/>
                <a:gd name="connsiteY1" fmla="*/ 0 h 365901"/>
                <a:gd name="connsiteX2" fmla="*/ 670583 w 670582"/>
                <a:gd name="connsiteY2" fmla="*/ 365902 h 365901"/>
                <a:gd name="connsiteX3" fmla="*/ 0 w 670582"/>
                <a:gd name="connsiteY3" fmla="*/ 365902 h 36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582" h="365901">
                  <a:moveTo>
                    <a:pt x="0" y="0"/>
                  </a:moveTo>
                  <a:lnTo>
                    <a:pt x="670583" y="0"/>
                  </a:lnTo>
                  <a:lnTo>
                    <a:pt x="670583" y="365902"/>
                  </a:lnTo>
                  <a:lnTo>
                    <a:pt x="0" y="365902"/>
                  </a:ln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EAB0A31B-5C89-499C-A77B-36FD31396A34}"/>
                </a:ext>
              </a:extLst>
            </p:cNvPr>
            <p:cNvSpPr/>
            <p:nvPr/>
          </p:nvSpPr>
          <p:spPr>
            <a:xfrm>
              <a:off x="6849396" y="3298841"/>
              <a:ext cx="691167" cy="386308"/>
            </a:xfrm>
            <a:custGeom>
              <a:avLst/>
              <a:gdLst>
                <a:gd name="connsiteX0" fmla="*/ 691167 w 691167"/>
                <a:gd name="connsiteY0" fmla="*/ 386308 h 386308"/>
                <a:gd name="connsiteX1" fmla="*/ 0 w 691167"/>
                <a:gd name="connsiteY1" fmla="*/ 386308 h 386308"/>
                <a:gd name="connsiteX2" fmla="*/ 0 w 691167"/>
                <a:gd name="connsiteY2" fmla="*/ 0 h 386308"/>
                <a:gd name="connsiteX3" fmla="*/ 691167 w 691167"/>
                <a:gd name="connsiteY3" fmla="*/ 0 h 386308"/>
                <a:gd name="connsiteX4" fmla="*/ 20584 w 691167"/>
                <a:gd name="connsiteY4" fmla="*/ 365724 h 386308"/>
                <a:gd name="connsiteX5" fmla="*/ 670494 w 691167"/>
                <a:gd name="connsiteY5" fmla="*/ 365724 h 386308"/>
                <a:gd name="connsiteX6" fmla="*/ 670494 w 691167"/>
                <a:gd name="connsiteY6" fmla="*/ 20673 h 386308"/>
                <a:gd name="connsiteX7" fmla="*/ 20584 w 691167"/>
                <a:gd name="connsiteY7" fmla="*/ 20673 h 38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167" h="386308">
                  <a:moveTo>
                    <a:pt x="691167" y="386308"/>
                  </a:moveTo>
                  <a:lnTo>
                    <a:pt x="0" y="386308"/>
                  </a:lnTo>
                  <a:lnTo>
                    <a:pt x="0" y="0"/>
                  </a:lnTo>
                  <a:lnTo>
                    <a:pt x="691167" y="0"/>
                  </a:lnTo>
                  <a:close/>
                  <a:moveTo>
                    <a:pt x="20584" y="365724"/>
                  </a:moveTo>
                  <a:lnTo>
                    <a:pt x="670494" y="365724"/>
                  </a:lnTo>
                  <a:lnTo>
                    <a:pt x="670494" y="20673"/>
                  </a:lnTo>
                  <a:lnTo>
                    <a:pt x="20584" y="20673"/>
                  </a:ln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1" name="图形 13">
              <a:extLst>
                <a:ext uri="{FF2B5EF4-FFF2-40B4-BE49-F238E27FC236}">
                  <a16:creationId xmlns:a16="http://schemas.microsoft.com/office/drawing/2014/main" id="{02D9E85A-3B71-4F27-94CB-67AFFC76BC1B}"/>
                </a:ext>
              </a:extLst>
            </p:cNvPr>
            <p:cNvGrpSpPr/>
            <p:nvPr/>
          </p:nvGrpSpPr>
          <p:grpSpPr>
            <a:xfrm>
              <a:off x="6859688" y="3309222"/>
              <a:ext cx="670582" cy="365901"/>
              <a:chOff x="6859688" y="3309222"/>
              <a:chExt cx="670582" cy="365901"/>
            </a:xfrm>
            <a:solidFill>
              <a:srgbClr val="FFFFFF"/>
            </a:solidFill>
          </p:grpSpPr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AB29AB94-8DBD-4605-9313-190FDA8BF749}"/>
                  </a:ext>
                </a:extLst>
              </p:cNvPr>
              <p:cNvSpPr/>
              <p:nvPr/>
            </p:nvSpPr>
            <p:spPr>
              <a:xfrm>
                <a:off x="6859688" y="3309222"/>
                <a:ext cx="326773" cy="326684"/>
              </a:xfrm>
              <a:custGeom>
                <a:avLst/>
                <a:gdLst>
                  <a:gd name="connsiteX0" fmla="*/ 326774 w 326773"/>
                  <a:gd name="connsiteY0" fmla="*/ 0 h 326684"/>
                  <a:gd name="connsiteX1" fmla="*/ 0 w 326773"/>
                  <a:gd name="connsiteY1" fmla="*/ 326685 h 326684"/>
                  <a:gd name="connsiteX2" fmla="*/ 0 w 326773"/>
                  <a:gd name="connsiteY2" fmla="*/ 214892 h 326684"/>
                  <a:gd name="connsiteX3" fmla="*/ 214892 w 326773"/>
                  <a:gd name="connsiteY3" fmla="*/ 0 h 326684"/>
                  <a:gd name="connsiteX4" fmla="*/ 326774 w 326773"/>
                  <a:gd name="connsiteY4" fmla="*/ 0 h 32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773" h="326684">
                    <a:moveTo>
                      <a:pt x="326774" y="0"/>
                    </a:moveTo>
                    <a:lnTo>
                      <a:pt x="0" y="326685"/>
                    </a:lnTo>
                    <a:lnTo>
                      <a:pt x="0" y="214892"/>
                    </a:lnTo>
                    <a:lnTo>
                      <a:pt x="214892" y="0"/>
                    </a:lnTo>
                    <a:lnTo>
                      <a:pt x="3267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D21971A1-4FCC-4789-9F20-0163A75CF778}"/>
                  </a:ext>
                </a:extLst>
              </p:cNvPr>
              <p:cNvSpPr/>
              <p:nvPr/>
            </p:nvSpPr>
            <p:spPr>
              <a:xfrm>
                <a:off x="7136598" y="3309222"/>
                <a:ext cx="393672" cy="365901"/>
              </a:xfrm>
              <a:custGeom>
                <a:avLst/>
                <a:gdLst>
                  <a:gd name="connsiteX0" fmla="*/ 393673 w 393672"/>
                  <a:gd name="connsiteY0" fmla="*/ 0 h 365901"/>
                  <a:gd name="connsiteX1" fmla="*/ 393673 w 393672"/>
                  <a:gd name="connsiteY1" fmla="*/ 84111 h 365901"/>
                  <a:gd name="connsiteX2" fmla="*/ 111793 w 393672"/>
                  <a:gd name="connsiteY2" fmla="*/ 365901 h 365901"/>
                  <a:gd name="connsiteX3" fmla="*/ 0 w 393672"/>
                  <a:gd name="connsiteY3" fmla="*/ 365901 h 365901"/>
                  <a:gd name="connsiteX4" fmla="*/ 365902 w 393672"/>
                  <a:gd name="connsiteY4" fmla="*/ 0 h 365901"/>
                  <a:gd name="connsiteX5" fmla="*/ 393673 w 393672"/>
                  <a:gd name="connsiteY5" fmla="*/ 0 h 36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672" h="365901">
                    <a:moveTo>
                      <a:pt x="393673" y="0"/>
                    </a:moveTo>
                    <a:lnTo>
                      <a:pt x="393673" y="84111"/>
                    </a:lnTo>
                    <a:lnTo>
                      <a:pt x="111793" y="365901"/>
                    </a:lnTo>
                    <a:lnTo>
                      <a:pt x="0" y="365901"/>
                    </a:lnTo>
                    <a:lnTo>
                      <a:pt x="365902" y="0"/>
                    </a:lnTo>
                    <a:lnTo>
                      <a:pt x="3936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CCC99D08-858B-4F6F-BEDD-D979A02493A4}"/>
                  </a:ext>
                </a:extLst>
              </p:cNvPr>
              <p:cNvSpPr/>
              <p:nvPr/>
            </p:nvSpPr>
            <p:spPr>
              <a:xfrm>
                <a:off x="6906889" y="3309222"/>
                <a:ext cx="414611" cy="365901"/>
              </a:xfrm>
              <a:custGeom>
                <a:avLst/>
                <a:gdLst>
                  <a:gd name="connsiteX0" fmla="*/ 414612 w 414611"/>
                  <a:gd name="connsiteY0" fmla="*/ 0 h 365901"/>
                  <a:gd name="connsiteX1" fmla="*/ 48799 w 414611"/>
                  <a:gd name="connsiteY1" fmla="*/ 365901 h 365901"/>
                  <a:gd name="connsiteX2" fmla="*/ 0 w 414611"/>
                  <a:gd name="connsiteY2" fmla="*/ 365901 h 365901"/>
                  <a:gd name="connsiteX3" fmla="*/ 365902 w 414611"/>
                  <a:gd name="connsiteY3" fmla="*/ 0 h 365901"/>
                  <a:gd name="connsiteX4" fmla="*/ 414612 w 414611"/>
                  <a:gd name="connsiteY4" fmla="*/ 0 h 36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11" h="365901">
                    <a:moveTo>
                      <a:pt x="414612" y="0"/>
                    </a:moveTo>
                    <a:lnTo>
                      <a:pt x="48799" y="365901"/>
                    </a:lnTo>
                    <a:lnTo>
                      <a:pt x="0" y="365901"/>
                    </a:lnTo>
                    <a:lnTo>
                      <a:pt x="365902" y="0"/>
                    </a:lnTo>
                    <a:lnTo>
                      <a:pt x="4146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3CCDFD82-9846-41CF-8D78-2090E07FD79F}"/>
                  </a:ext>
                </a:extLst>
              </p:cNvPr>
              <p:cNvSpPr/>
              <p:nvPr/>
            </p:nvSpPr>
            <p:spPr>
              <a:xfrm>
                <a:off x="7455653" y="3600505"/>
                <a:ext cx="74617" cy="74617"/>
              </a:xfrm>
              <a:custGeom>
                <a:avLst/>
                <a:gdLst>
                  <a:gd name="connsiteX0" fmla="*/ 74618 w 74617"/>
                  <a:gd name="connsiteY0" fmla="*/ 0 h 74617"/>
                  <a:gd name="connsiteX1" fmla="*/ 74618 w 74617"/>
                  <a:gd name="connsiteY1" fmla="*/ 48799 h 74617"/>
                  <a:gd name="connsiteX2" fmla="*/ 48799 w 74617"/>
                  <a:gd name="connsiteY2" fmla="*/ 74618 h 74617"/>
                  <a:gd name="connsiteX3" fmla="*/ 0 w 74617"/>
                  <a:gd name="connsiteY3" fmla="*/ 74618 h 74617"/>
                  <a:gd name="connsiteX4" fmla="*/ 74618 w 74617"/>
                  <a:gd name="connsiteY4" fmla="*/ 0 h 7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17" h="74617">
                    <a:moveTo>
                      <a:pt x="74618" y="0"/>
                    </a:moveTo>
                    <a:lnTo>
                      <a:pt x="74618" y="48799"/>
                    </a:lnTo>
                    <a:lnTo>
                      <a:pt x="48799" y="74618"/>
                    </a:lnTo>
                    <a:lnTo>
                      <a:pt x="0" y="74618"/>
                    </a:lnTo>
                    <a:lnTo>
                      <a:pt x="746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72A0A064-7AD5-43E3-988C-D045BAF8E00E}"/>
                  </a:ext>
                </a:extLst>
              </p:cNvPr>
              <p:cNvSpPr/>
              <p:nvPr/>
            </p:nvSpPr>
            <p:spPr>
              <a:xfrm>
                <a:off x="6859688" y="3309222"/>
                <a:ext cx="177893" cy="177893"/>
              </a:xfrm>
              <a:custGeom>
                <a:avLst/>
                <a:gdLst>
                  <a:gd name="connsiteX0" fmla="*/ 177893 w 177893"/>
                  <a:gd name="connsiteY0" fmla="*/ 0 h 177893"/>
                  <a:gd name="connsiteX1" fmla="*/ 0 w 177893"/>
                  <a:gd name="connsiteY1" fmla="*/ 177893 h 177893"/>
                  <a:gd name="connsiteX2" fmla="*/ 0 w 177893"/>
                  <a:gd name="connsiteY2" fmla="*/ 165649 h 177893"/>
                  <a:gd name="connsiteX3" fmla="*/ 165649 w 177893"/>
                  <a:gd name="connsiteY3" fmla="*/ 0 h 177893"/>
                  <a:gd name="connsiteX4" fmla="*/ 177893 w 177893"/>
                  <a:gd name="connsiteY4" fmla="*/ 0 h 1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93" h="177893">
                    <a:moveTo>
                      <a:pt x="177893" y="0"/>
                    </a:moveTo>
                    <a:lnTo>
                      <a:pt x="0" y="177893"/>
                    </a:lnTo>
                    <a:lnTo>
                      <a:pt x="0" y="165649"/>
                    </a:lnTo>
                    <a:lnTo>
                      <a:pt x="165649" y="0"/>
                    </a:lnTo>
                    <a:lnTo>
                      <a:pt x="1778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56E3A4D6-C64A-4E08-848B-21BFB48D48C8}"/>
                  </a:ext>
                </a:extLst>
              </p:cNvPr>
              <p:cNvSpPr/>
              <p:nvPr/>
            </p:nvSpPr>
            <p:spPr>
              <a:xfrm>
                <a:off x="7377930" y="3522782"/>
                <a:ext cx="152340" cy="152340"/>
              </a:xfrm>
              <a:custGeom>
                <a:avLst/>
                <a:gdLst>
                  <a:gd name="connsiteX0" fmla="*/ 152341 w 152340"/>
                  <a:gd name="connsiteY0" fmla="*/ 0 h 152340"/>
                  <a:gd name="connsiteX1" fmla="*/ 152341 w 152340"/>
                  <a:gd name="connsiteY1" fmla="*/ 12244 h 152340"/>
                  <a:gd name="connsiteX2" fmla="*/ 12155 w 152340"/>
                  <a:gd name="connsiteY2" fmla="*/ 152341 h 152340"/>
                  <a:gd name="connsiteX3" fmla="*/ 0 w 152340"/>
                  <a:gd name="connsiteY3" fmla="*/ 152341 h 152340"/>
                  <a:gd name="connsiteX4" fmla="*/ 152341 w 152340"/>
                  <a:gd name="connsiteY4" fmla="*/ 0 h 15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340" h="152340">
                    <a:moveTo>
                      <a:pt x="152341" y="0"/>
                    </a:moveTo>
                    <a:lnTo>
                      <a:pt x="152341" y="12244"/>
                    </a:lnTo>
                    <a:lnTo>
                      <a:pt x="12155" y="152341"/>
                    </a:lnTo>
                    <a:lnTo>
                      <a:pt x="0" y="152341"/>
                    </a:lnTo>
                    <a:lnTo>
                      <a:pt x="1523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1E0A2E2-C12B-4CAF-B24D-2FB840F8B278}"/>
                </a:ext>
              </a:extLst>
            </p:cNvPr>
            <p:cNvSpPr/>
            <p:nvPr/>
          </p:nvSpPr>
          <p:spPr>
            <a:xfrm>
              <a:off x="6815680" y="3263528"/>
              <a:ext cx="758509" cy="100525"/>
            </a:xfrm>
            <a:custGeom>
              <a:avLst/>
              <a:gdLst>
                <a:gd name="connsiteX0" fmla="*/ 0 w 758509"/>
                <a:gd name="connsiteY0" fmla="*/ 0 h 100525"/>
                <a:gd name="connsiteX1" fmla="*/ 758509 w 758509"/>
                <a:gd name="connsiteY1" fmla="*/ 0 h 100525"/>
                <a:gd name="connsiteX2" fmla="*/ 758509 w 758509"/>
                <a:gd name="connsiteY2" fmla="*/ 100525 h 100525"/>
                <a:gd name="connsiteX3" fmla="*/ 0 w 758509"/>
                <a:gd name="connsiteY3" fmla="*/ 100525 h 10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09" h="100525">
                  <a:moveTo>
                    <a:pt x="0" y="0"/>
                  </a:moveTo>
                  <a:lnTo>
                    <a:pt x="758509" y="0"/>
                  </a:lnTo>
                  <a:lnTo>
                    <a:pt x="758509" y="100525"/>
                  </a:lnTo>
                  <a:lnTo>
                    <a:pt x="0" y="100525"/>
                  </a:ln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8C0011C-2605-4B61-A78E-BE0A0C29493A}"/>
                </a:ext>
              </a:extLst>
            </p:cNvPr>
            <p:cNvSpPr/>
            <p:nvPr/>
          </p:nvSpPr>
          <p:spPr>
            <a:xfrm>
              <a:off x="9200162" y="3309222"/>
              <a:ext cx="474855" cy="365901"/>
            </a:xfrm>
            <a:custGeom>
              <a:avLst/>
              <a:gdLst>
                <a:gd name="connsiteX0" fmla="*/ 0 w 474855"/>
                <a:gd name="connsiteY0" fmla="*/ 0 h 365901"/>
                <a:gd name="connsiteX1" fmla="*/ 474856 w 474855"/>
                <a:gd name="connsiteY1" fmla="*/ 0 h 365901"/>
                <a:gd name="connsiteX2" fmla="*/ 438390 w 474855"/>
                <a:gd name="connsiteY2" fmla="*/ 365901 h 365901"/>
                <a:gd name="connsiteX3" fmla="*/ 0 w 474855"/>
                <a:gd name="connsiteY3" fmla="*/ 365901 h 365901"/>
                <a:gd name="connsiteX4" fmla="*/ 0 w 474855"/>
                <a:gd name="connsiteY4" fmla="*/ 0 h 36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855" h="365901">
                  <a:moveTo>
                    <a:pt x="0" y="0"/>
                  </a:moveTo>
                  <a:lnTo>
                    <a:pt x="474856" y="0"/>
                  </a:lnTo>
                  <a:lnTo>
                    <a:pt x="438390" y="365901"/>
                  </a:lnTo>
                  <a:lnTo>
                    <a:pt x="0" y="365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BBF08206-351C-40EA-8EFC-2EF408520160}"/>
                </a:ext>
              </a:extLst>
            </p:cNvPr>
            <p:cNvSpPr/>
            <p:nvPr/>
          </p:nvSpPr>
          <p:spPr>
            <a:xfrm>
              <a:off x="9189870" y="3298841"/>
              <a:ext cx="496859" cy="386308"/>
            </a:xfrm>
            <a:custGeom>
              <a:avLst/>
              <a:gdLst>
                <a:gd name="connsiteX0" fmla="*/ 457998 w 496859"/>
                <a:gd name="connsiteY0" fmla="*/ 386308 h 386308"/>
                <a:gd name="connsiteX1" fmla="*/ 0 w 496859"/>
                <a:gd name="connsiteY1" fmla="*/ 386308 h 386308"/>
                <a:gd name="connsiteX2" fmla="*/ 0 w 496859"/>
                <a:gd name="connsiteY2" fmla="*/ 0 h 386308"/>
                <a:gd name="connsiteX3" fmla="*/ 496859 w 496859"/>
                <a:gd name="connsiteY3" fmla="*/ 0 h 386308"/>
                <a:gd name="connsiteX4" fmla="*/ 20584 w 496859"/>
                <a:gd name="connsiteY4" fmla="*/ 365724 h 386308"/>
                <a:gd name="connsiteX5" fmla="*/ 439366 w 496859"/>
                <a:gd name="connsiteY5" fmla="*/ 365724 h 386308"/>
                <a:gd name="connsiteX6" fmla="*/ 473791 w 496859"/>
                <a:gd name="connsiteY6" fmla="*/ 20673 h 386308"/>
                <a:gd name="connsiteX7" fmla="*/ 20584 w 496859"/>
                <a:gd name="connsiteY7" fmla="*/ 20673 h 38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859" h="386308">
                  <a:moveTo>
                    <a:pt x="457998" y="386308"/>
                  </a:moveTo>
                  <a:lnTo>
                    <a:pt x="0" y="386308"/>
                  </a:lnTo>
                  <a:lnTo>
                    <a:pt x="0" y="0"/>
                  </a:lnTo>
                  <a:lnTo>
                    <a:pt x="496859" y="0"/>
                  </a:lnTo>
                  <a:close/>
                  <a:moveTo>
                    <a:pt x="20584" y="365724"/>
                  </a:moveTo>
                  <a:lnTo>
                    <a:pt x="439366" y="365724"/>
                  </a:lnTo>
                  <a:lnTo>
                    <a:pt x="473791" y="20673"/>
                  </a:lnTo>
                  <a:lnTo>
                    <a:pt x="20584" y="20673"/>
                  </a:ln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1" name="图形 13">
              <a:extLst>
                <a:ext uri="{FF2B5EF4-FFF2-40B4-BE49-F238E27FC236}">
                  <a16:creationId xmlns:a16="http://schemas.microsoft.com/office/drawing/2014/main" id="{56D46D89-7E0C-42F0-B918-EF93E7ACE6BC}"/>
                </a:ext>
              </a:extLst>
            </p:cNvPr>
            <p:cNvGrpSpPr/>
            <p:nvPr/>
          </p:nvGrpSpPr>
          <p:grpSpPr>
            <a:xfrm>
              <a:off x="9200251" y="3309222"/>
              <a:ext cx="458352" cy="365901"/>
              <a:chOff x="9200251" y="3309222"/>
              <a:chExt cx="458352" cy="365901"/>
            </a:xfrm>
            <a:solidFill>
              <a:srgbClr val="FFFFFF"/>
            </a:solidFill>
          </p:grpSpPr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85DD2402-3396-4DB1-BE87-E6279F56B73B}"/>
                  </a:ext>
                </a:extLst>
              </p:cNvPr>
              <p:cNvSpPr/>
              <p:nvPr/>
            </p:nvSpPr>
            <p:spPr>
              <a:xfrm>
                <a:off x="9200251" y="3309222"/>
                <a:ext cx="306722" cy="306633"/>
              </a:xfrm>
              <a:custGeom>
                <a:avLst/>
                <a:gdLst>
                  <a:gd name="connsiteX0" fmla="*/ 306722 w 306722"/>
                  <a:gd name="connsiteY0" fmla="*/ 0 h 306633"/>
                  <a:gd name="connsiteX1" fmla="*/ 0 w 306722"/>
                  <a:gd name="connsiteY1" fmla="*/ 306633 h 306633"/>
                  <a:gd name="connsiteX2" fmla="*/ 0 w 306722"/>
                  <a:gd name="connsiteY2" fmla="*/ 194840 h 306633"/>
                  <a:gd name="connsiteX3" fmla="*/ 194840 w 306722"/>
                  <a:gd name="connsiteY3" fmla="*/ 0 h 306633"/>
                  <a:gd name="connsiteX4" fmla="*/ 306722 w 306722"/>
                  <a:gd name="connsiteY4" fmla="*/ 0 h 30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22" h="306633">
                    <a:moveTo>
                      <a:pt x="306722" y="0"/>
                    </a:moveTo>
                    <a:lnTo>
                      <a:pt x="0" y="306633"/>
                    </a:lnTo>
                    <a:lnTo>
                      <a:pt x="0" y="194840"/>
                    </a:lnTo>
                    <a:lnTo>
                      <a:pt x="194840" y="0"/>
                    </a:lnTo>
                    <a:lnTo>
                      <a:pt x="3067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AE7CF8C0-08C8-4837-A373-97B5323AD9E0}"/>
                  </a:ext>
                </a:extLst>
              </p:cNvPr>
              <p:cNvSpPr/>
              <p:nvPr/>
            </p:nvSpPr>
            <p:spPr>
              <a:xfrm>
                <a:off x="9457110" y="3473629"/>
                <a:ext cx="201494" cy="201494"/>
              </a:xfrm>
              <a:custGeom>
                <a:avLst/>
                <a:gdLst>
                  <a:gd name="connsiteX0" fmla="*/ 201494 w 201494"/>
                  <a:gd name="connsiteY0" fmla="*/ 0 h 201494"/>
                  <a:gd name="connsiteX1" fmla="*/ 189162 w 201494"/>
                  <a:gd name="connsiteY1" fmla="*/ 124215 h 201494"/>
                  <a:gd name="connsiteX2" fmla="*/ 111793 w 201494"/>
                  <a:gd name="connsiteY2" fmla="*/ 201494 h 201494"/>
                  <a:gd name="connsiteX3" fmla="*/ 0 w 201494"/>
                  <a:gd name="connsiteY3" fmla="*/ 201494 h 201494"/>
                  <a:gd name="connsiteX4" fmla="*/ 201494 w 201494"/>
                  <a:gd name="connsiteY4" fmla="*/ 0 h 20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494" h="201494">
                    <a:moveTo>
                      <a:pt x="201494" y="0"/>
                    </a:moveTo>
                    <a:lnTo>
                      <a:pt x="189162" y="124215"/>
                    </a:lnTo>
                    <a:lnTo>
                      <a:pt x="111793" y="201494"/>
                    </a:lnTo>
                    <a:lnTo>
                      <a:pt x="0" y="201494"/>
                    </a:lnTo>
                    <a:lnTo>
                      <a:pt x="2014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E431B295-CD3E-49C2-88D2-75EDDC0C6A09}"/>
                  </a:ext>
                </a:extLst>
              </p:cNvPr>
              <p:cNvSpPr/>
              <p:nvPr/>
            </p:nvSpPr>
            <p:spPr>
              <a:xfrm>
                <a:off x="9227401" y="3309222"/>
                <a:ext cx="414611" cy="365901"/>
              </a:xfrm>
              <a:custGeom>
                <a:avLst/>
                <a:gdLst>
                  <a:gd name="connsiteX0" fmla="*/ 414612 w 414611"/>
                  <a:gd name="connsiteY0" fmla="*/ 0 h 365901"/>
                  <a:gd name="connsiteX1" fmla="*/ 48799 w 414611"/>
                  <a:gd name="connsiteY1" fmla="*/ 365901 h 365901"/>
                  <a:gd name="connsiteX2" fmla="*/ 0 w 414611"/>
                  <a:gd name="connsiteY2" fmla="*/ 365901 h 365901"/>
                  <a:gd name="connsiteX3" fmla="*/ 365902 w 414611"/>
                  <a:gd name="connsiteY3" fmla="*/ 0 h 365901"/>
                  <a:gd name="connsiteX4" fmla="*/ 414612 w 414611"/>
                  <a:gd name="connsiteY4" fmla="*/ 0 h 36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11" h="365901">
                    <a:moveTo>
                      <a:pt x="414612" y="0"/>
                    </a:moveTo>
                    <a:lnTo>
                      <a:pt x="48799" y="365901"/>
                    </a:lnTo>
                    <a:lnTo>
                      <a:pt x="0" y="365901"/>
                    </a:lnTo>
                    <a:lnTo>
                      <a:pt x="365902" y="0"/>
                    </a:lnTo>
                    <a:lnTo>
                      <a:pt x="4146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3B545356-4DF7-4BF6-AD36-E4209366FD96}"/>
                  </a:ext>
                </a:extLst>
              </p:cNvPr>
              <p:cNvSpPr/>
              <p:nvPr/>
            </p:nvSpPr>
            <p:spPr>
              <a:xfrm>
                <a:off x="9200251" y="3309222"/>
                <a:ext cx="157841" cy="157841"/>
              </a:xfrm>
              <a:custGeom>
                <a:avLst/>
                <a:gdLst>
                  <a:gd name="connsiteX0" fmla="*/ 157842 w 157841"/>
                  <a:gd name="connsiteY0" fmla="*/ 0 h 157841"/>
                  <a:gd name="connsiteX1" fmla="*/ 0 w 157841"/>
                  <a:gd name="connsiteY1" fmla="*/ 157842 h 157841"/>
                  <a:gd name="connsiteX2" fmla="*/ 0 w 157841"/>
                  <a:gd name="connsiteY2" fmla="*/ 145597 h 157841"/>
                  <a:gd name="connsiteX3" fmla="*/ 145598 w 157841"/>
                  <a:gd name="connsiteY3" fmla="*/ 0 h 157841"/>
                  <a:gd name="connsiteX4" fmla="*/ 157842 w 157841"/>
                  <a:gd name="connsiteY4" fmla="*/ 0 h 15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41" h="157841">
                    <a:moveTo>
                      <a:pt x="157842" y="0"/>
                    </a:moveTo>
                    <a:lnTo>
                      <a:pt x="0" y="157842"/>
                    </a:lnTo>
                    <a:lnTo>
                      <a:pt x="0" y="145597"/>
                    </a:lnTo>
                    <a:lnTo>
                      <a:pt x="145598" y="0"/>
                    </a:lnTo>
                    <a:lnTo>
                      <a:pt x="1578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F0F8B7B-1DE2-4361-96E6-83D7FE257A34}"/>
                </a:ext>
              </a:extLst>
            </p:cNvPr>
            <p:cNvSpPr/>
            <p:nvPr/>
          </p:nvSpPr>
          <p:spPr>
            <a:xfrm>
              <a:off x="9156243" y="3263528"/>
              <a:ext cx="562782" cy="100525"/>
            </a:xfrm>
            <a:custGeom>
              <a:avLst/>
              <a:gdLst>
                <a:gd name="connsiteX0" fmla="*/ 0 w 562782"/>
                <a:gd name="connsiteY0" fmla="*/ 0 h 100525"/>
                <a:gd name="connsiteX1" fmla="*/ 562782 w 562782"/>
                <a:gd name="connsiteY1" fmla="*/ 0 h 100525"/>
                <a:gd name="connsiteX2" fmla="*/ 562782 w 562782"/>
                <a:gd name="connsiteY2" fmla="*/ 100525 h 100525"/>
                <a:gd name="connsiteX3" fmla="*/ 0 w 562782"/>
                <a:gd name="connsiteY3" fmla="*/ 100525 h 10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82" h="100525">
                  <a:moveTo>
                    <a:pt x="0" y="0"/>
                  </a:moveTo>
                  <a:lnTo>
                    <a:pt x="562782" y="0"/>
                  </a:lnTo>
                  <a:lnTo>
                    <a:pt x="562782" y="100525"/>
                  </a:lnTo>
                  <a:lnTo>
                    <a:pt x="0" y="100525"/>
                  </a:ln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5D4244F3-46A9-4D4A-9298-EC461CB74DF5}"/>
                </a:ext>
              </a:extLst>
            </p:cNvPr>
            <p:cNvSpPr/>
            <p:nvPr/>
          </p:nvSpPr>
          <p:spPr>
            <a:xfrm>
              <a:off x="6264269" y="2793352"/>
              <a:ext cx="3282863" cy="1616833"/>
            </a:xfrm>
            <a:custGeom>
              <a:avLst/>
              <a:gdLst>
                <a:gd name="connsiteX0" fmla="*/ 3282864 w 3282863"/>
                <a:gd name="connsiteY0" fmla="*/ 1616834 h 1616833"/>
                <a:gd name="connsiteX1" fmla="*/ 212982 w 3282863"/>
                <a:gd name="connsiteY1" fmla="*/ 1616834 h 1616833"/>
                <a:gd name="connsiteX2" fmla="*/ 3946 w 3282863"/>
                <a:gd name="connsiteY2" fmla="*/ 674753 h 1616833"/>
                <a:gd name="connsiteX3" fmla="*/ 391585 w 3282863"/>
                <a:gd name="connsiteY3" fmla="*/ 30699 h 1616833"/>
                <a:gd name="connsiteX4" fmla="*/ 498055 w 3282863"/>
                <a:gd name="connsiteY4" fmla="*/ 0 h 1616833"/>
                <a:gd name="connsiteX5" fmla="*/ 223008 w 3282863"/>
                <a:gd name="connsiteY5" fmla="*/ 589133 h 1616833"/>
                <a:gd name="connsiteX6" fmla="*/ 444820 w 3282863"/>
                <a:gd name="connsiteY6" fmla="*/ 1432020 h 1616833"/>
                <a:gd name="connsiteX7" fmla="*/ 3282864 w 3282863"/>
                <a:gd name="connsiteY7" fmla="*/ 1616834 h 161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2863" h="1616833">
                  <a:moveTo>
                    <a:pt x="3282864" y="1616834"/>
                  </a:moveTo>
                  <a:lnTo>
                    <a:pt x="212982" y="1616834"/>
                  </a:lnTo>
                  <a:cubicBezTo>
                    <a:pt x="-26575" y="1315169"/>
                    <a:pt x="-2797" y="746620"/>
                    <a:pt x="3946" y="674753"/>
                  </a:cubicBezTo>
                  <a:cubicBezTo>
                    <a:pt x="10689" y="602886"/>
                    <a:pt x="220435" y="122973"/>
                    <a:pt x="391585" y="30699"/>
                  </a:cubicBezTo>
                  <a:cubicBezTo>
                    <a:pt x="407378" y="21826"/>
                    <a:pt x="444288" y="11623"/>
                    <a:pt x="498055" y="0"/>
                  </a:cubicBezTo>
                  <a:cubicBezTo>
                    <a:pt x="401788" y="155357"/>
                    <a:pt x="244568" y="428985"/>
                    <a:pt x="223008" y="589133"/>
                  </a:cubicBezTo>
                  <a:cubicBezTo>
                    <a:pt x="211030" y="679278"/>
                    <a:pt x="347223" y="1366718"/>
                    <a:pt x="444820" y="1432020"/>
                  </a:cubicBezTo>
                  <a:cubicBezTo>
                    <a:pt x="542417" y="1497321"/>
                    <a:pt x="3282864" y="1616834"/>
                    <a:pt x="3282864" y="16168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1F929330-F145-4ADD-BD63-C591E2502347}"/>
                </a:ext>
              </a:extLst>
            </p:cNvPr>
            <p:cNvSpPr/>
            <p:nvPr/>
          </p:nvSpPr>
          <p:spPr>
            <a:xfrm>
              <a:off x="6172247" y="2911823"/>
              <a:ext cx="883788" cy="246655"/>
            </a:xfrm>
            <a:custGeom>
              <a:avLst/>
              <a:gdLst>
                <a:gd name="connsiteX0" fmla="*/ 883789 w 883788"/>
                <a:gd name="connsiteY0" fmla="*/ 246655 h 246655"/>
                <a:gd name="connsiteX1" fmla="*/ 227402 w 883788"/>
                <a:gd name="connsiteY1" fmla="*/ 246655 h 246655"/>
                <a:gd name="connsiteX2" fmla="*/ 0 w 883788"/>
                <a:gd name="connsiteY2" fmla="*/ 0 h 246655"/>
                <a:gd name="connsiteX3" fmla="*/ 883789 w 883788"/>
                <a:gd name="connsiteY3" fmla="*/ 0 h 246655"/>
                <a:gd name="connsiteX4" fmla="*/ 883789 w 883788"/>
                <a:gd name="connsiteY4" fmla="*/ 246655 h 24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8" h="246655">
                  <a:moveTo>
                    <a:pt x="883789" y="246655"/>
                  </a:moveTo>
                  <a:lnTo>
                    <a:pt x="227402" y="246655"/>
                  </a:lnTo>
                  <a:lnTo>
                    <a:pt x="0" y="0"/>
                  </a:lnTo>
                  <a:lnTo>
                    <a:pt x="883789" y="0"/>
                  </a:lnTo>
                  <a:lnTo>
                    <a:pt x="883789" y="246655"/>
                  </a:lnTo>
                  <a:close/>
                </a:path>
              </a:pathLst>
            </a:custGeom>
            <a:solidFill>
              <a:srgbClr val="DBDBD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2372151A-5984-48BF-B270-FFAEE703CBFE}"/>
                </a:ext>
              </a:extLst>
            </p:cNvPr>
            <p:cNvSpPr/>
            <p:nvPr/>
          </p:nvSpPr>
          <p:spPr>
            <a:xfrm>
              <a:off x="6211464" y="2950862"/>
              <a:ext cx="621872" cy="8073"/>
            </a:xfrm>
            <a:custGeom>
              <a:avLst/>
              <a:gdLst>
                <a:gd name="connsiteX0" fmla="*/ 621873 w 621872"/>
                <a:gd name="connsiteY0" fmla="*/ 4170 h 8073"/>
                <a:gd name="connsiteX1" fmla="*/ 456578 w 621872"/>
                <a:gd name="connsiteY1" fmla="*/ 7098 h 8073"/>
                <a:gd name="connsiteX2" fmla="*/ 291284 w 621872"/>
                <a:gd name="connsiteY2" fmla="*/ 8074 h 8073"/>
                <a:gd name="connsiteX3" fmla="*/ 126078 w 621872"/>
                <a:gd name="connsiteY3" fmla="*/ 6743 h 8073"/>
                <a:gd name="connsiteX4" fmla="*/ 1863 w 621872"/>
                <a:gd name="connsiteY4" fmla="*/ 4791 h 8073"/>
                <a:gd name="connsiteX5" fmla="*/ 0 w 621872"/>
                <a:gd name="connsiteY5" fmla="*/ 2839 h 8073"/>
                <a:gd name="connsiteX6" fmla="*/ 126344 w 621872"/>
                <a:gd name="connsiteY6" fmla="*/ 887 h 8073"/>
                <a:gd name="connsiteX7" fmla="*/ 291639 w 621872"/>
                <a:gd name="connsiteY7" fmla="*/ 0 h 8073"/>
                <a:gd name="connsiteX8" fmla="*/ 456933 w 621872"/>
                <a:gd name="connsiteY8" fmla="*/ 887 h 8073"/>
                <a:gd name="connsiteX9" fmla="*/ 621873 w 621872"/>
                <a:gd name="connsiteY9" fmla="*/ 4170 h 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872" h="8073">
                  <a:moveTo>
                    <a:pt x="621873" y="4170"/>
                  </a:moveTo>
                  <a:cubicBezTo>
                    <a:pt x="566775" y="5767"/>
                    <a:pt x="511677" y="6477"/>
                    <a:pt x="456578" y="7098"/>
                  </a:cubicBezTo>
                  <a:lnTo>
                    <a:pt x="291284" y="8074"/>
                  </a:lnTo>
                  <a:lnTo>
                    <a:pt x="126078" y="6743"/>
                  </a:lnTo>
                  <a:cubicBezTo>
                    <a:pt x="84555" y="6299"/>
                    <a:pt x="43032" y="5767"/>
                    <a:pt x="1863" y="4791"/>
                  </a:cubicBezTo>
                  <a:lnTo>
                    <a:pt x="0" y="2839"/>
                  </a:lnTo>
                  <a:cubicBezTo>
                    <a:pt x="42056" y="1952"/>
                    <a:pt x="84200" y="1420"/>
                    <a:pt x="126344" y="887"/>
                  </a:cubicBezTo>
                  <a:lnTo>
                    <a:pt x="291639" y="0"/>
                  </a:lnTo>
                  <a:lnTo>
                    <a:pt x="456933" y="887"/>
                  </a:lnTo>
                  <a:cubicBezTo>
                    <a:pt x="511765" y="1863"/>
                    <a:pt x="566863" y="2573"/>
                    <a:pt x="621873" y="4170"/>
                  </a:cubicBez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056702F-D4B5-48D5-88E3-F5BF4A99CF59}"/>
                </a:ext>
              </a:extLst>
            </p:cNvPr>
            <p:cNvSpPr/>
            <p:nvPr/>
          </p:nvSpPr>
          <p:spPr>
            <a:xfrm>
              <a:off x="6247575" y="2991232"/>
              <a:ext cx="647691" cy="7807"/>
            </a:xfrm>
            <a:custGeom>
              <a:avLst/>
              <a:gdLst>
                <a:gd name="connsiteX0" fmla="*/ 647692 w 647691"/>
                <a:gd name="connsiteY0" fmla="*/ 3815 h 7807"/>
                <a:gd name="connsiteX1" fmla="*/ 557281 w 647691"/>
                <a:gd name="connsiteY1" fmla="*/ 5678 h 7807"/>
                <a:gd name="connsiteX2" fmla="*/ 466870 w 647691"/>
                <a:gd name="connsiteY2" fmla="*/ 6832 h 7807"/>
                <a:gd name="connsiteX3" fmla="*/ 286138 w 647691"/>
                <a:gd name="connsiteY3" fmla="*/ 7808 h 7807"/>
                <a:gd name="connsiteX4" fmla="*/ 105405 w 647691"/>
                <a:gd name="connsiteY4" fmla="*/ 6832 h 7807"/>
                <a:gd name="connsiteX5" fmla="*/ 14994 w 647691"/>
                <a:gd name="connsiteY5" fmla="*/ 5678 h 7807"/>
                <a:gd name="connsiteX6" fmla="*/ 3017 w 647691"/>
                <a:gd name="connsiteY6" fmla="*/ 5501 h 7807"/>
                <a:gd name="connsiteX7" fmla="*/ 0 w 647691"/>
                <a:gd name="connsiteY7" fmla="*/ 2307 h 7807"/>
                <a:gd name="connsiteX8" fmla="*/ 14994 w 647691"/>
                <a:gd name="connsiteY8" fmla="*/ 2041 h 7807"/>
                <a:gd name="connsiteX9" fmla="*/ 105405 w 647691"/>
                <a:gd name="connsiteY9" fmla="*/ 887 h 7807"/>
                <a:gd name="connsiteX10" fmla="*/ 286138 w 647691"/>
                <a:gd name="connsiteY10" fmla="*/ 0 h 7807"/>
                <a:gd name="connsiteX11" fmla="*/ 466870 w 647691"/>
                <a:gd name="connsiteY11" fmla="*/ 887 h 7807"/>
                <a:gd name="connsiteX12" fmla="*/ 557281 w 647691"/>
                <a:gd name="connsiteY12" fmla="*/ 2041 h 7807"/>
                <a:gd name="connsiteX13" fmla="*/ 647692 w 647691"/>
                <a:gd name="connsiteY13" fmla="*/ 3815 h 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691" h="7807">
                  <a:moveTo>
                    <a:pt x="647692" y="3815"/>
                  </a:moveTo>
                  <a:lnTo>
                    <a:pt x="557281" y="5678"/>
                  </a:lnTo>
                  <a:lnTo>
                    <a:pt x="466870" y="6832"/>
                  </a:lnTo>
                  <a:lnTo>
                    <a:pt x="286138" y="7808"/>
                  </a:lnTo>
                  <a:lnTo>
                    <a:pt x="105405" y="6832"/>
                  </a:lnTo>
                  <a:lnTo>
                    <a:pt x="14994" y="5678"/>
                  </a:lnTo>
                  <a:lnTo>
                    <a:pt x="3017" y="5501"/>
                  </a:lnTo>
                  <a:lnTo>
                    <a:pt x="0" y="2307"/>
                  </a:lnTo>
                  <a:lnTo>
                    <a:pt x="14994" y="2041"/>
                  </a:lnTo>
                  <a:lnTo>
                    <a:pt x="105405" y="887"/>
                  </a:lnTo>
                  <a:lnTo>
                    <a:pt x="286138" y="0"/>
                  </a:lnTo>
                  <a:lnTo>
                    <a:pt x="466870" y="887"/>
                  </a:lnTo>
                  <a:lnTo>
                    <a:pt x="557281" y="2041"/>
                  </a:lnTo>
                  <a:lnTo>
                    <a:pt x="647692" y="3815"/>
                  </a:ln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DF3FA75D-F255-4B9B-A3FA-0C2103376AAD}"/>
                </a:ext>
              </a:extLst>
            </p:cNvPr>
            <p:cNvSpPr/>
            <p:nvPr/>
          </p:nvSpPr>
          <p:spPr>
            <a:xfrm>
              <a:off x="6284041" y="3031246"/>
              <a:ext cx="662686" cy="7719"/>
            </a:xfrm>
            <a:custGeom>
              <a:avLst/>
              <a:gdLst>
                <a:gd name="connsiteX0" fmla="*/ 662686 w 662686"/>
                <a:gd name="connsiteY0" fmla="*/ 3904 h 7719"/>
                <a:gd name="connsiteX1" fmla="*/ 565887 w 662686"/>
                <a:gd name="connsiteY1" fmla="*/ 5767 h 7719"/>
                <a:gd name="connsiteX2" fmla="*/ 469000 w 662686"/>
                <a:gd name="connsiteY2" fmla="*/ 6921 h 7719"/>
                <a:gd name="connsiteX3" fmla="*/ 275491 w 662686"/>
                <a:gd name="connsiteY3" fmla="*/ 7719 h 7719"/>
                <a:gd name="connsiteX4" fmla="*/ 81804 w 662686"/>
                <a:gd name="connsiteY4" fmla="*/ 6743 h 7719"/>
                <a:gd name="connsiteX5" fmla="*/ 3815 w 662686"/>
                <a:gd name="connsiteY5" fmla="*/ 5945 h 7719"/>
                <a:gd name="connsiteX6" fmla="*/ 0 w 662686"/>
                <a:gd name="connsiteY6" fmla="*/ 1774 h 7719"/>
                <a:gd name="connsiteX7" fmla="*/ 81804 w 662686"/>
                <a:gd name="connsiteY7" fmla="*/ 887 h 7719"/>
                <a:gd name="connsiteX8" fmla="*/ 275491 w 662686"/>
                <a:gd name="connsiteY8" fmla="*/ 0 h 7719"/>
                <a:gd name="connsiteX9" fmla="*/ 469000 w 662686"/>
                <a:gd name="connsiteY9" fmla="*/ 887 h 7719"/>
                <a:gd name="connsiteX10" fmla="*/ 565887 w 662686"/>
                <a:gd name="connsiteY10" fmla="*/ 1952 h 7719"/>
                <a:gd name="connsiteX11" fmla="*/ 662686 w 662686"/>
                <a:gd name="connsiteY11" fmla="*/ 3904 h 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686" h="7719">
                  <a:moveTo>
                    <a:pt x="662686" y="3904"/>
                  </a:moveTo>
                  <a:lnTo>
                    <a:pt x="565887" y="5767"/>
                  </a:lnTo>
                  <a:lnTo>
                    <a:pt x="469000" y="6921"/>
                  </a:lnTo>
                  <a:lnTo>
                    <a:pt x="275491" y="7719"/>
                  </a:lnTo>
                  <a:lnTo>
                    <a:pt x="81804" y="6743"/>
                  </a:lnTo>
                  <a:lnTo>
                    <a:pt x="3815" y="5945"/>
                  </a:lnTo>
                  <a:lnTo>
                    <a:pt x="0" y="1774"/>
                  </a:lnTo>
                  <a:lnTo>
                    <a:pt x="81804" y="887"/>
                  </a:lnTo>
                  <a:lnTo>
                    <a:pt x="275491" y="0"/>
                  </a:lnTo>
                  <a:lnTo>
                    <a:pt x="469000" y="887"/>
                  </a:lnTo>
                  <a:lnTo>
                    <a:pt x="565887" y="1952"/>
                  </a:lnTo>
                  <a:lnTo>
                    <a:pt x="662686" y="3904"/>
                  </a:ln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7639275-27FA-460A-BAF4-E0F024D6ADBE}"/>
                </a:ext>
              </a:extLst>
            </p:cNvPr>
            <p:cNvSpPr/>
            <p:nvPr/>
          </p:nvSpPr>
          <p:spPr>
            <a:xfrm>
              <a:off x="6320507" y="3071350"/>
              <a:ext cx="574759" cy="7719"/>
            </a:xfrm>
            <a:custGeom>
              <a:avLst/>
              <a:gdLst>
                <a:gd name="connsiteX0" fmla="*/ 574760 w 574759"/>
                <a:gd name="connsiteY0" fmla="*/ 3815 h 7719"/>
                <a:gd name="connsiteX1" fmla="*/ 484349 w 574759"/>
                <a:gd name="connsiteY1" fmla="*/ 5767 h 7719"/>
                <a:gd name="connsiteX2" fmla="*/ 393939 w 574759"/>
                <a:gd name="connsiteY2" fmla="*/ 6743 h 7719"/>
                <a:gd name="connsiteX3" fmla="*/ 213206 w 574759"/>
                <a:gd name="connsiteY3" fmla="*/ 7719 h 7719"/>
                <a:gd name="connsiteX4" fmla="*/ 32473 w 574759"/>
                <a:gd name="connsiteY4" fmla="*/ 6743 h 7719"/>
                <a:gd name="connsiteX5" fmla="*/ 4880 w 574759"/>
                <a:gd name="connsiteY5" fmla="*/ 6477 h 7719"/>
                <a:gd name="connsiteX6" fmla="*/ 0 w 574759"/>
                <a:gd name="connsiteY6" fmla="*/ 1331 h 7719"/>
                <a:gd name="connsiteX7" fmla="*/ 32473 w 574759"/>
                <a:gd name="connsiteY7" fmla="*/ 887 h 7719"/>
                <a:gd name="connsiteX8" fmla="*/ 213206 w 574759"/>
                <a:gd name="connsiteY8" fmla="*/ 0 h 7719"/>
                <a:gd name="connsiteX9" fmla="*/ 393939 w 574759"/>
                <a:gd name="connsiteY9" fmla="*/ 887 h 7719"/>
                <a:gd name="connsiteX10" fmla="*/ 484349 w 574759"/>
                <a:gd name="connsiteY10" fmla="*/ 1952 h 7719"/>
                <a:gd name="connsiteX11" fmla="*/ 574760 w 574759"/>
                <a:gd name="connsiteY11" fmla="*/ 3815 h 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759" h="7719">
                  <a:moveTo>
                    <a:pt x="574760" y="3815"/>
                  </a:moveTo>
                  <a:lnTo>
                    <a:pt x="484349" y="5767"/>
                  </a:lnTo>
                  <a:lnTo>
                    <a:pt x="393939" y="6743"/>
                  </a:lnTo>
                  <a:lnTo>
                    <a:pt x="213206" y="7719"/>
                  </a:lnTo>
                  <a:lnTo>
                    <a:pt x="32473" y="6743"/>
                  </a:lnTo>
                  <a:lnTo>
                    <a:pt x="4880" y="6477"/>
                  </a:lnTo>
                  <a:lnTo>
                    <a:pt x="0" y="1331"/>
                  </a:lnTo>
                  <a:lnTo>
                    <a:pt x="32473" y="887"/>
                  </a:lnTo>
                  <a:lnTo>
                    <a:pt x="213206" y="0"/>
                  </a:lnTo>
                  <a:lnTo>
                    <a:pt x="393939" y="887"/>
                  </a:lnTo>
                  <a:lnTo>
                    <a:pt x="484349" y="1952"/>
                  </a:lnTo>
                  <a:lnTo>
                    <a:pt x="574760" y="3815"/>
                  </a:ln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8030490-7C62-46D0-B072-911831DCD62F}"/>
                </a:ext>
              </a:extLst>
            </p:cNvPr>
            <p:cNvSpPr/>
            <p:nvPr/>
          </p:nvSpPr>
          <p:spPr>
            <a:xfrm>
              <a:off x="6357327" y="3111365"/>
              <a:ext cx="476009" cy="7630"/>
            </a:xfrm>
            <a:custGeom>
              <a:avLst/>
              <a:gdLst>
                <a:gd name="connsiteX0" fmla="*/ 476009 w 476009"/>
                <a:gd name="connsiteY0" fmla="*/ 3815 h 7630"/>
                <a:gd name="connsiteX1" fmla="*/ 310715 w 476009"/>
                <a:gd name="connsiteY1" fmla="*/ 6832 h 7630"/>
                <a:gd name="connsiteX2" fmla="*/ 145420 w 476009"/>
                <a:gd name="connsiteY2" fmla="*/ 7630 h 7630"/>
                <a:gd name="connsiteX3" fmla="*/ 5767 w 476009"/>
                <a:gd name="connsiteY3" fmla="*/ 6921 h 7630"/>
                <a:gd name="connsiteX4" fmla="*/ 0 w 476009"/>
                <a:gd name="connsiteY4" fmla="*/ 710 h 7630"/>
                <a:gd name="connsiteX5" fmla="*/ 145864 w 476009"/>
                <a:gd name="connsiteY5" fmla="*/ 0 h 7630"/>
                <a:gd name="connsiteX6" fmla="*/ 311158 w 476009"/>
                <a:gd name="connsiteY6" fmla="*/ 887 h 7630"/>
                <a:gd name="connsiteX7" fmla="*/ 476009 w 476009"/>
                <a:gd name="connsiteY7" fmla="*/ 3815 h 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009" h="7630">
                  <a:moveTo>
                    <a:pt x="476009" y="3815"/>
                  </a:moveTo>
                  <a:cubicBezTo>
                    <a:pt x="420911" y="5501"/>
                    <a:pt x="365813" y="6211"/>
                    <a:pt x="310715" y="6832"/>
                  </a:cubicBezTo>
                  <a:lnTo>
                    <a:pt x="145420" y="7630"/>
                  </a:lnTo>
                  <a:lnTo>
                    <a:pt x="5767" y="6921"/>
                  </a:lnTo>
                  <a:lnTo>
                    <a:pt x="0" y="710"/>
                  </a:lnTo>
                  <a:lnTo>
                    <a:pt x="145864" y="0"/>
                  </a:lnTo>
                  <a:lnTo>
                    <a:pt x="311158" y="887"/>
                  </a:lnTo>
                  <a:cubicBezTo>
                    <a:pt x="365902" y="1420"/>
                    <a:pt x="421000" y="2218"/>
                    <a:pt x="476009" y="3815"/>
                  </a:cubicBez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BCD1F27-89EA-4B43-938F-8D0515423ADC}"/>
                </a:ext>
              </a:extLst>
            </p:cNvPr>
            <p:cNvSpPr/>
            <p:nvPr/>
          </p:nvSpPr>
          <p:spPr>
            <a:xfrm>
              <a:off x="6433720" y="4332752"/>
              <a:ext cx="3101733" cy="92274"/>
            </a:xfrm>
            <a:custGeom>
              <a:avLst/>
              <a:gdLst>
                <a:gd name="connsiteX0" fmla="*/ 0 w 3101733"/>
                <a:gd name="connsiteY0" fmla="*/ 92274 h 92274"/>
                <a:gd name="connsiteX1" fmla="*/ 3101734 w 3101733"/>
                <a:gd name="connsiteY1" fmla="*/ 92274 h 92274"/>
                <a:gd name="connsiteX2" fmla="*/ 3101734 w 3101733"/>
                <a:gd name="connsiteY2" fmla="*/ 0 h 92274"/>
                <a:gd name="connsiteX3" fmla="*/ 3101734 w 3101733"/>
                <a:gd name="connsiteY3" fmla="*/ 0 h 92274"/>
                <a:gd name="connsiteX4" fmla="*/ 0 w 3101733"/>
                <a:gd name="connsiteY4" fmla="*/ 0 h 92274"/>
                <a:gd name="connsiteX5" fmla="*/ 0 w 3101733"/>
                <a:gd name="connsiteY5" fmla="*/ 92274 h 9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1733" h="92274">
                  <a:moveTo>
                    <a:pt x="0" y="92274"/>
                  </a:moveTo>
                  <a:lnTo>
                    <a:pt x="3101734" y="92274"/>
                  </a:lnTo>
                  <a:lnTo>
                    <a:pt x="3101734" y="0"/>
                  </a:lnTo>
                  <a:lnTo>
                    <a:pt x="3101734" y="0"/>
                  </a:lnTo>
                  <a:lnTo>
                    <a:pt x="0" y="0"/>
                  </a:lnTo>
                  <a:lnTo>
                    <a:pt x="0" y="92274"/>
                  </a:ln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093BCB98-0A4B-453E-BF1E-6A3DB3EA278A}"/>
                </a:ext>
              </a:extLst>
            </p:cNvPr>
            <p:cNvSpPr/>
            <p:nvPr/>
          </p:nvSpPr>
          <p:spPr>
            <a:xfrm>
              <a:off x="9290662" y="4288478"/>
              <a:ext cx="332452" cy="150566"/>
            </a:xfrm>
            <a:custGeom>
              <a:avLst/>
              <a:gdLst>
                <a:gd name="connsiteX0" fmla="*/ 309384 w 332452"/>
                <a:gd name="connsiteY0" fmla="*/ 0 h 150566"/>
                <a:gd name="connsiteX1" fmla="*/ 0 w 332452"/>
                <a:gd name="connsiteY1" fmla="*/ 18987 h 150566"/>
                <a:gd name="connsiteX2" fmla="*/ 0 w 332452"/>
                <a:gd name="connsiteY2" fmla="*/ 18987 h 150566"/>
                <a:gd name="connsiteX3" fmla="*/ 0 w 332452"/>
                <a:gd name="connsiteY3" fmla="*/ 150566 h 150566"/>
                <a:gd name="connsiteX4" fmla="*/ 332452 w 332452"/>
                <a:gd name="connsiteY4" fmla="*/ 150566 h 150566"/>
                <a:gd name="connsiteX5" fmla="*/ 332452 w 332452"/>
                <a:gd name="connsiteY5" fmla="*/ 150566 h 150566"/>
                <a:gd name="connsiteX6" fmla="*/ 309384 w 332452"/>
                <a:gd name="connsiteY6" fmla="*/ 0 h 15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452" h="150566">
                  <a:moveTo>
                    <a:pt x="309384" y="0"/>
                  </a:moveTo>
                  <a:lnTo>
                    <a:pt x="0" y="18987"/>
                  </a:lnTo>
                  <a:lnTo>
                    <a:pt x="0" y="18987"/>
                  </a:lnTo>
                  <a:lnTo>
                    <a:pt x="0" y="150566"/>
                  </a:lnTo>
                  <a:lnTo>
                    <a:pt x="332452" y="150566"/>
                  </a:lnTo>
                  <a:lnTo>
                    <a:pt x="332452" y="150566"/>
                  </a:lnTo>
                  <a:lnTo>
                    <a:pt x="309384" y="0"/>
                  </a:lnTo>
                  <a:close/>
                </a:path>
              </a:pathLst>
            </a:custGeom>
            <a:solidFill>
              <a:srgbClr val="DBDBD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CA1FE3D9-B5A9-4903-9947-B7E5D257138B}"/>
                </a:ext>
              </a:extLst>
            </p:cNvPr>
            <p:cNvSpPr/>
            <p:nvPr/>
          </p:nvSpPr>
          <p:spPr>
            <a:xfrm>
              <a:off x="6348100" y="4290075"/>
              <a:ext cx="219239" cy="148969"/>
            </a:xfrm>
            <a:custGeom>
              <a:avLst/>
              <a:gdLst>
                <a:gd name="connsiteX0" fmla="*/ 219239 w 219239"/>
                <a:gd name="connsiteY0" fmla="*/ 148969 h 148969"/>
                <a:gd name="connsiteX1" fmla="*/ 219239 w 219239"/>
                <a:gd name="connsiteY1" fmla="*/ 20141 h 148969"/>
                <a:gd name="connsiteX2" fmla="*/ 23956 w 219239"/>
                <a:gd name="connsiteY2" fmla="*/ 0 h 148969"/>
                <a:gd name="connsiteX3" fmla="*/ 0 w 219239"/>
                <a:gd name="connsiteY3" fmla="*/ 148969 h 148969"/>
                <a:gd name="connsiteX4" fmla="*/ 219239 w 219239"/>
                <a:gd name="connsiteY4" fmla="*/ 148969 h 14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39" h="148969">
                  <a:moveTo>
                    <a:pt x="219239" y="148969"/>
                  </a:moveTo>
                  <a:lnTo>
                    <a:pt x="219239" y="20141"/>
                  </a:lnTo>
                  <a:lnTo>
                    <a:pt x="23956" y="0"/>
                  </a:lnTo>
                  <a:lnTo>
                    <a:pt x="0" y="148969"/>
                  </a:lnTo>
                  <a:lnTo>
                    <a:pt x="219239" y="148969"/>
                  </a:lnTo>
                  <a:close/>
                </a:path>
              </a:pathLst>
            </a:custGeom>
            <a:solidFill>
              <a:srgbClr val="DBDBD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724191F5-578D-4817-82E1-9D74FA88DF4C}"/>
                </a:ext>
              </a:extLst>
            </p:cNvPr>
            <p:cNvSpPr/>
            <p:nvPr/>
          </p:nvSpPr>
          <p:spPr>
            <a:xfrm>
              <a:off x="7488836" y="4136847"/>
              <a:ext cx="688239" cy="318522"/>
            </a:xfrm>
            <a:custGeom>
              <a:avLst/>
              <a:gdLst>
                <a:gd name="connsiteX0" fmla="*/ 101856 w 688239"/>
                <a:gd name="connsiteY0" fmla="*/ 318522 h 318522"/>
                <a:gd name="connsiteX1" fmla="*/ 0 w 688239"/>
                <a:gd name="connsiteY1" fmla="*/ 303350 h 318522"/>
                <a:gd name="connsiteX2" fmla="*/ 345583 w 688239"/>
                <a:gd name="connsiteY2" fmla="*/ 0 h 318522"/>
                <a:gd name="connsiteX3" fmla="*/ 688239 w 688239"/>
                <a:gd name="connsiteY3" fmla="*/ 303972 h 318522"/>
                <a:gd name="connsiteX4" fmla="*/ 586649 w 688239"/>
                <a:gd name="connsiteY4" fmla="*/ 317901 h 318522"/>
                <a:gd name="connsiteX5" fmla="*/ 346027 w 688239"/>
                <a:gd name="connsiteY5" fmla="*/ 103010 h 318522"/>
                <a:gd name="connsiteX6" fmla="*/ 101856 w 688239"/>
                <a:gd name="connsiteY6" fmla="*/ 318522 h 31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239" h="318522">
                  <a:moveTo>
                    <a:pt x="101856" y="318522"/>
                  </a:moveTo>
                  <a:lnTo>
                    <a:pt x="0" y="303350"/>
                  </a:lnTo>
                  <a:cubicBezTo>
                    <a:pt x="15349" y="198389"/>
                    <a:pt x="107357" y="0"/>
                    <a:pt x="345583" y="0"/>
                  </a:cubicBezTo>
                  <a:cubicBezTo>
                    <a:pt x="583810" y="0"/>
                    <a:pt x="673866" y="198832"/>
                    <a:pt x="688239" y="303972"/>
                  </a:cubicBezTo>
                  <a:lnTo>
                    <a:pt x="586649" y="317901"/>
                  </a:lnTo>
                  <a:cubicBezTo>
                    <a:pt x="585407" y="309029"/>
                    <a:pt x="553466" y="103010"/>
                    <a:pt x="346027" y="103010"/>
                  </a:cubicBezTo>
                  <a:cubicBezTo>
                    <a:pt x="138588" y="103010"/>
                    <a:pt x="103276" y="309650"/>
                    <a:pt x="101856" y="318522"/>
                  </a:cubicBez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58236E59-596B-42F3-A7B2-32C3DD46B6CE}"/>
                </a:ext>
              </a:extLst>
            </p:cNvPr>
            <p:cNvSpPr/>
            <p:nvPr/>
          </p:nvSpPr>
          <p:spPr>
            <a:xfrm>
              <a:off x="7557454" y="4196736"/>
              <a:ext cx="551181" cy="570412"/>
            </a:xfrm>
            <a:custGeom>
              <a:avLst/>
              <a:gdLst>
                <a:gd name="connsiteX0" fmla="*/ 275458 w 551181"/>
                <a:gd name="connsiteY0" fmla="*/ 0 h 570412"/>
                <a:gd name="connsiteX1" fmla="*/ 275458 w 551181"/>
                <a:gd name="connsiteY1" fmla="*/ 570412 h 570412"/>
                <a:gd name="connsiteX2" fmla="*/ 275458 w 551181"/>
                <a:gd name="connsiteY2" fmla="*/ 0 h 57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181" h="570412">
                  <a:moveTo>
                    <a:pt x="275458" y="0"/>
                  </a:moveTo>
                  <a:cubicBezTo>
                    <a:pt x="-91509" y="0"/>
                    <a:pt x="-92130" y="570412"/>
                    <a:pt x="275458" y="570412"/>
                  </a:cubicBezTo>
                  <a:cubicBezTo>
                    <a:pt x="643045" y="570412"/>
                    <a:pt x="643134" y="0"/>
                    <a:pt x="275458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821A5566-3228-446D-BA3D-4BE7A181919A}"/>
                </a:ext>
              </a:extLst>
            </p:cNvPr>
            <p:cNvSpPr/>
            <p:nvPr/>
          </p:nvSpPr>
          <p:spPr>
            <a:xfrm>
              <a:off x="7707876" y="4352537"/>
              <a:ext cx="250204" cy="258899"/>
            </a:xfrm>
            <a:custGeom>
              <a:avLst/>
              <a:gdLst>
                <a:gd name="connsiteX0" fmla="*/ 125036 w 250204"/>
                <a:gd name="connsiteY0" fmla="*/ 0 h 258899"/>
                <a:gd name="connsiteX1" fmla="*/ 125036 w 250204"/>
                <a:gd name="connsiteY1" fmla="*/ 258899 h 258899"/>
                <a:gd name="connsiteX2" fmla="*/ 125036 w 250204"/>
                <a:gd name="connsiteY2" fmla="*/ 0 h 25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204" h="258899">
                  <a:moveTo>
                    <a:pt x="125036" y="0"/>
                  </a:moveTo>
                  <a:cubicBezTo>
                    <a:pt x="-41501" y="0"/>
                    <a:pt x="-41856" y="258899"/>
                    <a:pt x="125036" y="258899"/>
                  </a:cubicBezTo>
                  <a:cubicBezTo>
                    <a:pt x="291927" y="258899"/>
                    <a:pt x="291927" y="0"/>
                    <a:pt x="125036" y="0"/>
                  </a:cubicBez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1666C1B7-FE77-42CE-9CF7-F83AD7C492DE}"/>
                </a:ext>
              </a:extLst>
            </p:cNvPr>
            <p:cNvSpPr/>
            <p:nvPr/>
          </p:nvSpPr>
          <p:spPr>
            <a:xfrm>
              <a:off x="6197745" y="3702006"/>
              <a:ext cx="78665" cy="178337"/>
            </a:xfrm>
            <a:custGeom>
              <a:avLst/>
              <a:gdLst>
                <a:gd name="connsiteX0" fmla="*/ 25430 w 78665"/>
                <a:gd name="connsiteY0" fmla="*/ 169997 h 178337"/>
                <a:gd name="connsiteX1" fmla="*/ 78665 w 78665"/>
                <a:gd name="connsiteY1" fmla="*/ 178337 h 178337"/>
                <a:gd name="connsiteX2" fmla="*/ 63050 w 78665"/>
                <a:gd name="connsiteY2" fmla="*/ 0 h 178337"/>
                <a:gd name="connsiteX3" fmla="*/ 17002 w 78665"/>
                <a:gd name="connsiteY3" fmla="*/ 4880 h 178337"/>
                <a:gd name="connsiteX4" fmla="*/ 55 w 78665"/>
                <a:gd name="connsiteY4" fmla="*/ 25198 h 178337"/>
                <a:gd name="connsiteX5" fmla="*/ 9815 w 78665"/>
                <a:gd name="connsiteY5" fmla="*/ 152696 h 178337"/>
                <a:gd name="connsiteX6" fmla="*/ 25430 w 78665"/>
                <a:gd name="connsiteY6" fmla="*/ 169997 h 17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65" h="178337">
                  <a:moveTo>
                    <a:pt x="25430" y="169997"/>
                  </a:moveTo>
                  <a:lnTo>
                    <a:pt x="78665" y="178337"/>
                  </a:lnTo>
                  <a:lnTo>
                    <a:pt x="63050" y="0"/>
                  </a:lnTo>
                  <a:lnTo>
                    <a:pt x="17002" y="4880"/>
                  </a:lnTo>
                  <a:cubicBezTo>
                    <a:pt x="6788" y="5953"/>
                    <a:pt x="-721" y="14959"/>
                    <a:pt x="55" y="25198"/>
                  </a:cubicBezTo>
                  <a:lnTo>
                    <a:pt x="9815" y="152696"/>
                  </a:lnTo>
                  <a:cubicBezTo>
                    <a:pt x="10482" y="161337"/>
                    <a:pt x="16898" y="168453"/>
                    <a:pt x="25430" y="169997"/>
                  </a:cubicBez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B40288F7-941B-4C8E-9D8D-89D9FB4859FF}"/>
                </a:ext>
              </a:extLst>
            </p:cNvPr>
            <p:cNvSpPr/>
            <p:nvPr/>
          </p:nvSpPr>
          <p:spPr>
            <a:xfrm>
              <a:off x="6425679" y="3323063"/>
              <a:ext cx="63050" cy="84732"/>
            </a:xfrm>
            <a:custGeom>
              <a:avLst/>
              <a:gdLst>
                <a:gd name="connsiteX0" fmla="*/ 21261 w 63050"/>
                <a:gd name="connsiteY0" fmla="*/ 78167 h 84732"/>
                <a:gd name="connsiteX1" fmla="*/ 63051 w 63050"/>
                <a:gd name="connsiteY1" fmla="*/ 84732 h 84732"/>
                <a:gd name="connsiteX2" fmla="*/ 63051 w 63050"/>
                <a:gd name="connsiteY2" fmla="*/ 0 h 84732"/>
                <a:gd name="connsiteX3" fmla="*/ 17002 w 63050"/>
                <a:gd name="connsiteY3" fmla="*/ 4880 h 84732"/>
                <a:gd name="connsiteX4" fmla="*/ 56 w 63050"/>
                <a:gd name="connsiteY4" fmla="*/ 25287 h 84732"/>
                <a:gd name="connsiteX5" fmla="*/ 4936 w 63050"/>
                <a:gd name="connsiteY5" fmla="*/ 60776 h 84732"/>
                <a:gd name="connsiteX6" fmla="*/ 21261 w 63050"/>
                <a:gd name="connsiteY6" fmla="*/ 78167 h 8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50" h="84732">
                  <a:moveTo>
                    <a:pt x="21261" y="78167"/>
                  </a:moveTo>
                  <a:lnTo>
                    <a:pt x="63051" y="84732"/>
                  </a:lnTo>
                  <a:lnTo>
                    <a:pt x="63051" y="0"/>
                  </a:lnTo>
                  <a:lnTo>
                    <a:pt x="17002" y="4880"/>
                  </a:lnTo>
                  <a:cubicBezTo>
                    <a:pt x="6772" y="5998"/>
                    <a:pt x="-725" y="15030"/>
                    <a:pt x="56" y="25287"/>
                  </a:cubicBezTo>
                  <a:lnTo>
                    <a:pt x="4936" y="60776"/>
                  </a:lnTo>
                  <a:cubicBezTo>
                    <a:pt x="5601" y="69693"/>
                    <a:pt x="12406" y="76942"/>
                    <a:pt x="21261" y="78167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5CCD3B7B-EA45-403A-81CD-217B1162C40A}"/>
                </a:ext>
              </a:extLst>
            </p:cNvPr>
            <p:cNvSpPr/>
            <p:nvPr/>
          </p:nvSpPr>
          <p:spPr>
            <a:xfrm>
              <a:off x="6476130" y="3311883"/>
              <a:ext cx="30432" cy="110107"/>
            </a:xfrm>
            <a:custGeom>
              <a:avLst/>
              <a:gdLst>
                <a:gd name="connsiteX0" fmla="*/ 30433 w 30432"/>
                <a:gd name="connsiteY0" fmla="*/ 110108 h 110107"/>
                <a:gd name="connsiteX1" fmla="*/ 0 w 30432"/>
                <a:gd name="connsiteY1" fmla="*/ 105405 h 110107"/>
                <a:gd name="connsiteX2" fmla="*/ 0 w 30432"/>
                <a:gd name="connsiteY2" fmla="*/ 4259 h 110107"/>
                <a:gd name="connsiteX3" fmla="*/ 30433 w 30432"/>
                <a:gd name="connsiteY3" fmla="*/ 0 h 110107"/>
                <a:gd name="connsiteX4" fmla="*/ 30433 w 30432"/>
                <a:gd name="connsiteY4" fmla="*/ 110108 h 1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32" h="110107">
                  <a:moveTo>
                    <a:pt x="30433" y="110108"/>
                  </a:moveTo>
                  <a:lnTo>
                    <a:pt x="0" y="105405"/>
                  </a:lnTo>
                  <a:lnTo>
                    <a:pt x="0" y="4259"/>
                  </a:lnTo>
                  <a:lnTo>
                    <a:pt x="30433" y="0"/>
                  </a:lnTo>
                  <a:lnTo>
                    <a:pt x="30433" y="110108"/>
                  </a:ln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3" name="图形 13">
            <a:extLst>
              <a:ext uri="{FF2B5EF4-FFF2-40B4-BE49-F238E27FC236}">
                <a16:creationId xmlns:a16="http://schemas.microsoft.com/office/drawing/2014/main" id="{28A0DBE2-0541-4E21-9A83-20D49522702E}"/>
              </a:ext>
            </a:extLst>
          </p:cNvPr>
          <p:cNvGrpSpPr/>
          <p:nvPr/>
        </p:nvGrpSpPr>
        <p:grpSpPr>
          <a:xfrm>
            <a:off x="8917951" y="3299592"/>
            <a:ext cx="3301379" cy="2052223"/>
            <a:chOff x="8614236" y="3406316"/>
            <a:chExt cx="3100786" cy="1927530"/>
          </a:xfrm>
        </p:grpSpPr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191D48F3-6201-4CFF-99CC-55425021EB27}"/>
                </a:ext>
              </a:extLst>
            </p:cNvPr>
            <p:cNvSpPr/>
            <p:nvPr/>
          </p:nvSpPr>
          <p:spPr>
            <a:xfrm rot="-4913400">
              <a:off x="9632000" y="3911665"/>
              <a:ext cx="17744" cy="2053271"/>
            </a:xfrm>
            <a:custGeom>
              <a:avLst/>
              <a:gdLst>
                <a:gd name="connsiteX0" fmla="*/ 0 w 17744"/>
                <a:gd name="connsiteY0" fmla="*/ 0 h 2053271"/>
                <a:gd name="connsiteX1" fmla="*/ 17745 w 17744"/>
                <a:gd name="connsiteY1" fmla="*/ 0 h 2053271"/>
                <a:gd name="connsiteX2" fmla="*/ 17745 w 17744"/>
                <a:gd name="connsiteY2" fmla="*/ 2053271 h 2053271"/>
                <a:gd name="connsiteX3" fmla="*/ 0 w 17744"/>
                <a:gd name="connsiteY3" fmla="*/ 2053271 h 205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4" h="2053271">
                  <a:moveTo>
                    <a:pt x="0" y="0"/>
                  </a:moveTo>
                  <a:lnTo>
                    <a:pt x="17745" y="0"/>
                  </a:lnTo>
                  <a:lnTo>
                    <a:pt x="17745" y="2053271"/>
                  </a:lnTo>
                  <a:lnTo>
                    <a:pt x="0" y="2053271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EB567C53-EC20-4849-A225-D3E5CA67B033}"/>
                </a:ext>
              </a:extLst>
            </p:cNvPr>
            <p:cNvSpPr/>
            <p:nvPr/>
          </p:nvSpPr>
          <p:spPr>
            <a:xfrm rot="-4913400">
              <a:off x="10921290" y="3885302"/>
              <a:ext cx="17744" cy="1569720"/>
            </a:xfrm>
            <a:custGeom>
              <a:avLst/>
              <a:gdLst>
                <a:gd name="connsiteX0" fmla="*/ 0 w 17744"/>
                <a:gd name="connsiteY0" fmla="*/ 0 h 1569720"/>
                <a:gd name="connsiteX1" fmla="*/ 17745 w 17744"/>
                <a:gd name="connsiteY1" fmla="*/ 0 h 1569720"/>
                <a:gd name="connsiteX2" fmla="*/ 17745 w 17744"/>
                <a:gd name="connsiteY2" fmla="*/ 1569721 h 1569720"/>
                <a:gd name="connsiteX3" fmla="*/ 0 w 17744"/>
                <a:gd name="connsiteY3" fmla="*/ 1569721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4" h="1569720">
                  <a:moveTo>
                    <a:pt x="0" y="0"/>
                  </a:moveTo>
                  <a:lnTo>
                    <a:pt x="17745" y="0"/>
                  </a:lnTo>
                  <a:lnTo>
                    <a:pt x="17745" y="1569721"/>
                  </a:lnTo>
                  <a:lnTo>
                    <a:pt x="0" y="1569721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1C35F4B8-0717-427E-AA04-3B9796876558}"/>
                </a:ext>
              </a:extLst>
            </p:cNvPr>
            <p:cNvSpPr/>
            <p:nvPr/>
          </p:nvSpPr>
          <p:spPr>
            <a:xfrm rot="-3164399">
              <a:off x="9963086" y="4108293"/>
              <a:ext cx="1237623" cy="17744"/>
            </a:xfrm>
            <a:custGeom>
              <a:avLst/>
              <a:gdLst>
                <a:gd name="connsiteX0" fmla="*/ 0 w 1237623"/>
                <a:gd name="connsiteY0" fmla="*/ 0 h 17744"/>
                <a:gd name="connsiteX1" fmla="*/ 1237624 w 1237623"/>
                <a:gd name="connsiteY1" fmla="*/ 0 h 17744"/>
                <a:gd name="connsiteX2" fmla="*/ 1237624 w 1237623"/>
                <a:gd name="connsiteY2" fmla="*/ 17745 h 17744"/>
                <a:gd name="connsiteX3" fmla="*/ 0 w 1237623"/>
                <a:gd name="connsiteY3" fmla="*/ 17745 h 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623" h="17744">
                  <a:moveTo>
                    <a:pt x="0" y="0"/>
                  </a:moveTo>
                  <a:lnTo>
                    <a:pt x="1237624" y="0"/>
                  </a:lnTo>
                  <a:lnTo>
                    <a:pt x="1237624" y="17745"/>
                  </a:lnTo>
                  <a:lnTo>
                    <a:pt x="0" y="17745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B65028F1-0452-4E7A-BC9A-103023B5494A}"/>
                </a:ext>
              </a:extLst>
            </p:cNvPr>
            <p:cNvSpPr/>
            <p:nvPr/>
          </p:nvSpPr>
          <p:spPr>
            <a:xfrm rot="-1842600">
              <a:off x="11208035" y="3523033"/>
              <a:ext cx="17744" cy="1449409"/>
            </a:xfrm>
            <a:custGeom>
              <a:avLst/>
              <a:gdLst>
                <a:gd name="connsiteX0" fmla="*/ 0 w 17744"/>
                <a:gd name="connsiteY0" fmla="*/ 0 h 1449409"/>
                <a:gd name="connsiteX1" fmla="*/ 17745 w 17744"/>
                <a:gd name="connsiteY1" fmla="*/ 0 h 1449409"/>
                <a:gd name="connsiteX2" fmla="*/ 17745 w 17744"/>
                <a:gd name="connsiteY2" fmla="*/ 1449410 h 1449409"/>
                <a:gd name="connsiteX3" fmla="*/ 0 w 17744"/>
                <a:gd name="connsiteY3" fmla="*/ 1449410 h 144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4" h="1449409">
                  <a:moveTo>
                    <a:pt x="0" y="0"/>
                  </a:moveTo>
                  <a:lnTo>
                    <a:pt x="17745" y="0"/>
                  </a:lnTo>
                  <a:lnTo>
                    <a:pt x="17745" y="1449410"/>
                  </a:lnTo>
                  <a:lnTo>
                    <a:pt x="0" y="1449410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AFA9762E-8FAC-48F3-8B1D-8D8E265C0335}"/>
                </a:ext>
              </a:extLst>
            </p:cNvPr>
            <p:cNvSpPr/>
            <p:nvPr/>
          </p:nvSpPr>
          <p:spPr>
            <a:xfrm>
              <a:off x="9567217" y="3737851"/>
              <a:ext cx="2047149" cy="1333091"/>
            </a:xfrm>
            <a:custGeom>
              <a:avLst/>
              <a:gdLst>
                <a:gd name="connsiteX0" fmla="*/ 0 w 2047149"/>
                <a:gd name="connsiteY0" fmla="*/ 0 h 1333091"/>
                <a:gd name="connsiteX1" fmla="*/ 734021 w 2047149"/>
                <a:gd name="connsiteY1" fmla="*/ 1333091 h 1333091"/>
                <a:gd name="connsiteX2" fmla="*/ 2047150 w 2047149"/>
                <a:gd name="connsiteY2" fmla="*/ 918214 h 1333091"/>
                <a:gd name="connsiteX3" fmla="*/ 1423591 w 2047149"/>
                <a:gd name="connsiteY3" fmla="*/ 0 h 1333091"/>
                <a:gd name="connsiteX4" fmla="*/ 0 w 2047149"/>
                <a:gd name="connsiteY4" fmla="*/ 0 h 133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49" h="1333091">
                  <a:moveTo>
                    <a:pt x="0" y="0"/>
                  </a:moveTo>
                  <a:cubicBezTo>
                    <a:pt x="0" y="0"/>
                    <a:pt x="309384" y="1028676"/>
                    <a:pt x="734021" y="1333091"/>
                  </a:cubicBezTo>
                  <a:lnTo>
                    <a:pt x="2047150" y="918214"/>
                  </a:lnTo>
                  <a:cubicBezTo>
                    <a:pt x="2047150" y="918214"/>
                    <a:pt x="1683821" y="640771"/>
                    <a:pt x="1423591" y="0"/>
                  </a:cubicBezTo>
                  <a:cubicBezTo>
                    <a:pt x="1423857" y="0"/>
                    <a:pt x="1023708" y="19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C3539DB1-1DC9-4AAE-B48B-3F8F9E72AC4B}"/>
                </a:ext>
              </a:extLst>
            </p:cNvPr>
            <p:cNvSpPr/>
            <p:nvPr/>
          </p:nvSpPr>
          <p:spPr>
            <a:xfrm>
              <a:off x="9516065" y="3740920"/>
              <a:ext cx="2047149" cy="1333091"/>
            </a:xfrm>
            <a:custGeom>
              <a:avLst/>
              <a:gdLst>
                <a:gd name="connsiteX0" fmla="*/ 0 w 2047149"/>
                <a:gd name="connsiteY0" fmla="*/ 0 h 1333091"/>
                <a:gd name="connsiteX1" fmla="*/ 734021 w 2047149"/>
                <a:gd name="connsiteY1" fmla="*/ 1333091 h 1333091"/>
                <a:gd name="connsiteX2" fmla="*/ 2047150 w 2047149"/>
                <a:gd name="connsiteY2" fmla="*/ 918214 h 1333091"/>
                <a:gd name="connsiteX3" fmla="*/ 1423591 w 2047149"/>
                <a:gd name="connsiteY3" fmla="*/ 0 h 1333091"/>
                <a:gd name="connsiteX4" fmla="*/ 0 w 2047149"/>
                <a:gd name="connsiteY4" fmla="*/ 0 h 133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149" h="1333091">
                  <a:moveTo>
                    <a:pt x="0" y="0"/>
                  </a:moveTo>
                  <a:cubicBezTo>
                    <a:pt x="0" y="0"/>
                    <a:pt x="309384" y="1028676"/>
                    <a:pt x="734021" y="1333091"/>
                  </a:cubicBezTo>
                  <a:lnTo>
                    <a:pt x="2047150" y="918214"/>
                  </a:lnTo>
                  <a:cubicBezTo>
                    <a:pt x="2047150" y="918214"/>
                    <a:pt x="1683821" y="640771"/>
                    <a:pt x="1423591" y="0"/>
                  </a:cubicBezTo>
                  <a:cubicBezTo>
                    <a:pt x="1423857" y="0"/>
                    <a:pt x="1023708" y="19643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800D9142-173F-4360-BC7C-04456878F78B}"/>
                </a:ext>
              </a:extLst>
            </p:cNvPr>
            <p:cNvSpPr/>
            <p:nvPr/>
          </p:nvSpPr>
          <p:spPr>
            <a:xfrm>
              <a:off x="8752190" y="3737851"/>
              <a:ext cx="1549048" cy="1333091"/>
            </a:xfrm>
            <a:custGeom>
              <a:avLst/>
              <a:gdLst>
                <a:gd name="connsiteX0" fmla="*/ 1549048 w 1549048"/>
                <a:gd name="connsiteY0" fmla="*/ 1333091 h 1333091"/>
                <a:gd name="connsiteX1" fmla="*/ 0 w 1549048"/>
                <a:gd name="connsiteY1" fmla="*/ 1097438 h 1333091"/>
                <a:gd name="connsiteX2" fmla="*/ 815027 w 1549048"/>
                <a:gd name="connsiteY2" fmla="*/ 0 h 1333091"/>
                <a:gd name="connsiteX3" fmla="*/ 815027 w 1549048"/>
                <a:gd name="connsiteY3" fmla="*/ 0 h 1333091"/>
                <a:gd name="connsiteX4" fmla="*/ 1549048 w 1549048"/>
                <a:gd name="connsiteY4" fmla="*/ 1333091 h 133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048" h="1333091">
                  <a:moveTo>
                    <a:pt x="1549048" y="1333091"/>
                  </a:moveTo>
                  <a:cubicBezTo>
                    <a:pt x="1340368" y="1262111"/>
                    <a:pt x="0" y="1097438"/>
                    <a:pt x="0" y="1097438"/>
                  </a:cubicBezTo>
                  <a:cubicBezTo>
                    <a:pt x="483551" y="869060"/>
                    <a:pt x="815027" y="0"/>
                    <a:pt x="815027" y="0"/>
                  </a:cubicBezTo>
                  <a:lnTo>
                    <a:pt x="815027" y="0"/>
                  </a:lnTo>
                  <a:cubicBezTo>
                    <a:pt x="819907" y="16059"/>
                    <a:pt x="1127694" y="1030983"/>
                    <a:pt x="1549048" y="1333091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8507F53F-A148-4137-ACD3-2143C15CC717}"/>
                </a:ext>
              </a:extLst>
            </p:cNvPr>
            <p:cNvSpPr/>
            <p:nvPr/>
          </p:nvSpPr>
          <p:spPr>
            <a:xfrm>
              <a:off x="8775368" y="3736161"/>
              <a:ext cx="1549048" cy="1333091"/>
            </a:xfrm>
            <a:custGeom>
              <a:avLst/>
              <a:gdLst>
                <a:gd name="connsiteX0" fmla="*/ 1549048 w 1549048"/>
                <a:gd name="connsiteY0" fmla="*/ 1333091 h 1333091"/>
                <a:gd name="connsiteX1" fmla="*/ 0 w 1549048"/>
                <a:gd name="connsiteY1" fmla="*/ 1097438 h 1333091"/>
                <a:gd name="connsiteX2" fmla="*/ 815027 w 1549048"/>
                <a:gd name="connsiteY2" fmla="*/ 0 h 1333091"/>
                <a:gd name="connsiteX3" fmla="*/ 815027 w 1549048"/>
                <a:gd name="connsiteY3" fmla="*/ 0 h 1333091"/>
                <a:gd name="connsiteX4" fmla="*/ 1549048 w 1549048"/>
                <a:gd name="connsiteY4" fmla="*/ 1333091 h 133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048" h="1333091">
                  <a:moveTo>
                    <a:pt x="1549048" y="1333091"/>
                  </a:moveTo>
                  <a:cubicBezTo>
                    <a:pt x="1340368" y="1262111"/>
                    <a:pt x="0" y="1097438"/>
                    <a:pt x="0" y="1097438"/>
                  </a:cubicBezTo>
                  <a:cubicBezTo>
                    <a:pt x="483551" y="869060"/>
                    <a:pt x="815027" y="0"/>
                    <a:pt x="815027" y="0"/>
                  </a:cubicBezTo>
                  <a:lnTo>
                    <a:pt x="815027" y="0"/>
                  </a:lnTo>
                  <a:cubicBezTo>
                    <a:pt x="819907" y="16059"/>
                    <a:pt x="1127694" y="1030983"/>
                    <a:pt x="1549048" y="1333091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36BF1660-8CBE-4AB4-B856-A567609A677B}"/>
                </a:ext>
              </a:extLst>
            </p:cNvPr>
            <p:cNvSpPr/>
            <p:nvPr/>
          </p:nvSpPr>
          <p:spPr>
            <a:xfrm>
              <a:off x="8779851" y="3745535"/>
              <a:ext cx="1549048" cy="1333357"/>
            </a:xfrm>
            <a:custGeom>
              <a:avLst/>
              <a:gdLst>
                <a:gd name="connsiteX0" fmla="*/ 1549048 w 1549048"/>
                <a:gd name="connsiteY0" fmla="*/ 1333358 h 1333357"/>
                <a:gd name="connsiteX1" fmla="*/ 113568 w 1549048"/>
                <a:gd name="connsiteY1" fmla="*/ 1111545 h 1333357"/>
                <a:gd name="connsiteX2" fmla="*/ 0 w 1549048"/>
                <a:gd name="connsiteY2" fmla="*/ 1097438 h 1333357"/>
                <a:gd name="connsiteX3" fmla="*/ 815027 w 1549048"/>
                <a:gd name="connsiteY3" fmla="*/ 0 h 1333357"/>
                <a:gd name="connsiteX4" fmla="*/ 815027 w 1549048"/>
                <a:gd name="connsiteY4" fmla="*/ 0 h 1333357"/>
                <a:gd name="connsiteX5" fmla="*/ 841112 w 1549048"/>
                <a:gd name="connsiteY5" fmla="*/ 81183 h 1333357"/>
                <a:gd name="connsiteX6" fmla="*/ 1549048 w 1549048"/>
                <a:gd name="connsiteY6" fmla="*/ 1333358 h 133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048" h="1333357">
                  <a:moveTo>
                    <a:pt x="1549048" y="1333358"/>
                  </a:moveTo>
                  <a:cubicBezTo>
                    <a:pt x="1377543" y="1274888"/>
                    <a:pt x="441495" y="1153246"/>
                    <a:pt x="113568" y="1111545"/>
                  </a:cubicBezTo>
                  <a:cubicBezTo>
                    <a:pt x="42588" y="1102673"/>
                    <a:pt x="0" y="1097438"/>
                    <a:pt x="0" y="1097438"/>
                  </a:cubicBezTo>
                  <a:cubicBezTo>
                    <a:pt x="483551" y="869060"/>
                    <a:pt x="815027" y="0"/>
                    <a:pt x="815027" y="0"/>
                  </a:cubicBezTo>
                  <a:lnTo>
                    <a:pt x="815027" y="0"/>
                  </a:lnTo>
                  <a:cubicBezTo>
                    <a:pt x="815826" y="2662"/>
                    <a:pt x="824787" y="32296"/>
                    <a:pt x="841112" y="81183"/>
                  </a:cubicBezTo>
                  <a:cubicBezTo>
                    <a:pt x="924070" y="330589"/>
                    <a:pt x="1196899" y="1080847"/>
                    <a:pt x="1549048" y="133335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69B87741-A551-4AF9-AD75-882CA22C24AE}"/>
                </a:ext>
              </a:extLst>
            </p:cNvPr>
            <p:cNvSpPr/>
            <p:nvPr/>
          </p:nvSpPr>
          <p:spPr>
            <a:xfrm>
              <a:off x="9735528" y="3767485"/>
              <a:ext cx="1665543" cy="1163538"/>
            </a:xfrm>
            <a:custGeom>
              <a:avLst/>
              <a:gdLst>
                <a:gd name="connsiteX0" fmla="*/ 1665544 w 1665543"/>
                <a:gd name="connsiteY0" fmla="*/ 832151 h 1163538"/>
                <a:gd name="connsiteX1" fmla="*/ 597651 w 1665543"/>
                <a:gd name="connsiteY1" fmla="*/ 1163538 h 1163538"/>
                <a:gd name="connsiteX2" fmla="*/ 0 w 1665543"/>
                <a:gd name="connsiteY2" fmla="*/ 0 h 1163538"/>
                <a:gd name="connsiteX3" fmla="*/ 1144551 w 1665543"/>
                <a:gd name="connsiteY3" fmla="*/ 6832 h 1163538"/>
                <a:gd name="connsiteX4" fmla="*/ 1665544 w 1665543"/>
                <a:gd name="connsiteY4" fmla="*/ 832151 h 116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43" h="1163538">
                  <a:moveTo>
                    <a:pt x="1665544" y="832151"/>
                  </a:moveTo>
                  <a:lnTo>
                    <a:pt x="597651" y="1163538"/>
                  </a:lnTo>
                  <a:cubicBezTo>
                    <a:pt x="311779" y="850960"/>
                    <a:pt x="70625" y="202204"/>
                    <a:pt x="0" y="0"/>
                  </a:cubicBezTo>
                  <a:cubicBezTo>
                    <a:pt x="616993" y="99549"/>
                    <a:pt x="978369" y="48621"/>
                    <a:pt x="1144551" y="6832"/>
                  </a:cubicBezTo>
                  <a:cubicBezTo>
                    <a:pt x="1340899" y="513895"/>
                    <a:pt x="1665544" y="832151"/>
                    <a:pt x="1665544" y="832151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DE1AD700-DF56-4188-8713-F52DB0ACB861}"/>
                </a:ext>
              </a:extLst>
            </p:cNvPr>
            <p:cNvSpPr/>
            <p:nvPr/>
          </p:nvSpPr>
          <p:spPr>
            <a:xfrm>
              <a:off x="10318451" y="4121232"/>
              <a:ext cx="562160" cy="343365"/>
            </a:xfrm>
            <a:custGeom>
              <a:avLst/>
              <a:gdLst>
                <a:gd name="connsiteX0" fmla="*/ 130071 w 562160"/>
                <a:gd name="connsiteY0" fmla="*/ 343365 h 343365"/>
                <a:gd name="connsiteX1" fmla="*/ 0 w 562160"/>
                <a:gd name="connsiteY1" fmla="*/ 41701 h 343365"/>
                <a:gd name="connsiteX2" fmla="*/ 422242 w 562160"/>
                <a:gd name="connsiteY2" fmla="*/ 0 h 343365"/>
                <a:gd name="connsiteX3" fmla="*/ 562161 w 562160"/>
                <a:gd name="connsiteY3" fmla="*/ 257746 h 343365"/>
                <a:gd name="connsiteX4" fmla="*/ 130071 w 562160"/>
                <a:gd name="connsiteY4" fmla="*/ 343365 h 3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160" h="343365">
                  <a:moveTo>
                    <a:pt x="130071" y="343365"/>
                  </a:moveTo>
                  <a:cubicBezTo>
                    <a:pt x="130071" y="343365"/>
                    <a:pt x="19608" y="169021"/>
                    <a:pt x="0" y="41701"/>
                  </a:cubicBezTo>
                  <a:cubicBezTo>
                    <a:pt x="0" y="41701"/>
                    <a:pt x="294567" y="39217"/>
                    <a:pt x="422242" y="0"/>
                  </a:cubicBezTo>
                  <a:cubicBezTo>
                    <a:pt x="422242" y="0"/>
                    <a:pt x="515492" y="201317"/>
                    <a:pt x="562161" y="257746"/>
                  </a:cubicBezTo>
                  <a:cubicBezTo>
                    <a:pt x="562161" y="257391"/>
                    <a:pt x="405029" y="328548"/>
                    <a:pt x="130071" y="343365"/>
                  </a:cubicBez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B558DD73-53FB-426E-B1BB-E32A3017640C}"/>
                </a:ext>
              </a:extLst>
            </p:cNvPr>
            <p:cNvSpPr/>
            <p:nvPr/>
          </p:nvSpPr>
          <p:spPr>
            <a:xfrm>
              <a:off x="8752279" y="3737851"/>
              <a:ext cx="841112" cy="1111545"/>
            </a:xfrm>
            <a:custGeom>
              <a:avLst/>
              <a:gdLst>
                <a:gd name="connsiteX0" fmla="*/ 841112 w 841112"/>
                <a:gd name="connsiteY0" fmla="*/ 81361 h 1111545"/>
                <a:gd name="connsiteX1" fmla="*/ 113568 w 841112"/>
                <a:gd name="connsiteY1" fmla="*/ 1111545 h 1111545"/>
                <a:gd name="connsiteX2" fmla="*/ 0 w 841112"/>
                <a:gd name="connsiteY2" fmla="*/ 1097438 h 1111545"/>
                <a:gd name="connsiteX3" fmla="*/ 815027 w 841112"/>
                <a:gd name="connsiteY3" fmla="*/ 0 h 1111545"/>
                <a:gd name="connsiteX4" fmla="*/ 815027 w 841112"/>
                <a:gd name="connsiteY4" fmla="*/ 0 h 1111545"/>
                <a:gd name="connsiteX5" fmla="*/ 841112 w 841112"/>
                <a:gd name="connsiteY5" fmla="*/ 81361 h 111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112" h="1111545">
                  <a:moveTo>
                    <a:pt x="841112" y="81361"/>
                  </a:moveTo>
                  <a:cubicBezTo>
                    <a:pt x="782199" y="280371"/>
                    <a:pt x="547344" y="829844"/>
                    <a:pt x="113568" y="1111545"/>
                  </a:cubicBezTo>
                  <a:cubicBezTo>
                    <a:pt x="42588" y="1102673"/>
                    <a:pt x="0" y="1097438"/>
                    <a:pt x="0" y="1097438"/>
                  </a:cubicBezTo>
                  <a:cubicBezTo>
                    <a:pt x="483551" y="869060"/>
                    <a:pt x="815027" y="0"/>
                    <a:pt x="815027" y="0"/>
                  </a:cubicBezTo>
                  <a:lnTo>
                    <a:pt x="815027" y="0"/>
                  </a:lnTo>
                  <a:cubicBezTo>
                    <a:pt x="815826" y="2839"/>
                    <a:pt x="824787" y="32473"/>
                    <a:pt x="841112" y="81361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A1C47E8A-2599-447C-BA5E-3355F15DED67}"/>
                </a:ext>
              </a:extLst>
            </p:cNvPr>
            <p:cNvSpPr/>
            <p:nvPr/>
          </p:nvSpPr>
          <p:spPr>
            <a:xfrm>
              <a:off x="8760319" y="3731471"/>
              <a:ext cx="841112" cy="1111545"/>
            </a:xfrm>
            <a:custGeom>
              <a:avLst/>
              <a:gdLst>
                <a:gd name="connsiteX0" fmla="*/ 841112 w 841112"/>
                <a:gd name="connsiteY0" fmla="*/ 81361 h 1111545"/>
                <a:gd name="connsiteX1" fmla="*/ 113568 w 841112"/>
                <a:gd name="connsiteY1" fmla="*/ 1111545 h 1111545"/>
                <a:gd name="connsiteX2" fmla="*/ 0 w 841112"/>
                <a:gd name="connsiteY2" fmla="*/ 1097438 h 1111545"/>
                <a:gd name="connsiteX3" fmla="*/ 815027 w 841112"/>
                <a:gd name="connsiteY3" fmla="*/ 0 h 1111545"/>
                <a:gd name="connsiteX4" fmla="*/ 815027 w 841112"/>
                <a:gd name="connsiteY4" fmla="*/ 0 h 1111545"/>
                <a:gd name="connsiteX5" fmla="*/ 841112 w 841112"/>
                <a:gd name="connsiteY5" fmla="*/ 81361 h 111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112" h="1111545">
                  <a:moveTo>
                    <a:pt x="841112" y="81361"/>
                  </a:moveTo>
                  <a:cubicBezTo>
                    <a:pt x="782199" y="280371"/>
                    <a:pt x="547344" y="829844"/>
                    <a:pt x="113568" y="1111545"/>
                  </a:cubicBezTo>
                  <a:cubicBezTo>
                    <a:pt x="42588" y="1102673"/>
                    <a:pt x="0" y="1097438"/>
                    <a:pt x="0" y="1097438"/>
                  </a:cubicBezTo>
                  <a:cubicBezTo>
                    <a:pt x="483551" y="869060"/>
                    <a:pt x="815027" y="0"/>
                    <a:pt x="815027" y="0"/>
                  </a:cubicBezTo>
                  <a:lnTo>
                    <a:pt x="815027" y="0"/>
                  </a:lnTo>
                  <a:cubicBezTo>
                    <a:pt x="815826" y="2839"/>
                    <a:pt x="824787" y="32473"/>
                    <a:pt x="841112" y="81361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2DAC74E5-93ED-495F-8ADF-5E102EA3EA2B}"/>
                </a:ext>
              </a:extLst>
            </p:cNvPr>
            <p:cNvSpPr/>
            <p:nvPr/>
          </p:nvSpPr>
          <p:spPr>
            <a:xfrm>
              <a:off x="9434928" y="3819212"/>
              <a:ext cx="193886" cy="1130798"/>
            </a:xfrm>
            <a:custGeom>
              <a:avLst/>
              <a:gdLst>
                <a:gd name="connsiteX0" fmla="*/ 181176 w 193886"/>
                <a:gd name="connsiteY0" fmla="*/ 1130799 h 1130798"/>
                <a:gd name="connsiteX1" fmla="*/ 0 w 193886"/>
                <a:gd name="connsiteY1" fmla="*/ 1105335 h 1130798"/>
                <a:gd name="connsiteX2" fmla="*/ 158463 w 193886"/>
                <a:gd name="connsiteY2" fmla="*/ 0 h 1130798"/>
                <a:gd name="connsiteX3" fmla="*/ 181176 w 193886"/>
                <a:gd name="connsiteY3" fmla="*/ 1130799 h 113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886" h="1130798">
                  <a:moveTo>
                    <a:pt x="181176" y="1130799"/>
                  </a:moveTo>
                  <a:cubicBezTo>
                    <a:pt x="120843" y="1121926"/>
                    <a:pt x="60067" y="1113586"/>
                    <a:pt x="0" y="1105335"/>
                  </a:cubicBezTo>
                  <a:cubicBezTo>
                    <a:pt x="141960" y="775101"/>
                    <a:pt x="158463" y="0"/>
                    <a:pt x="158463" y="0"/>
                  </a:cubicBezTo>
                  <a:cubicBezTo>
                    <a:pt x="207084" y="517177"/>
                    <a:pt x="196171" y="909430"/>
                    <a:pt x="181176" y="1130799"/>
                  </a:cubicBezTo>
                  <a:close/>
                </a:path>
              </a:pathLst>
            </a:custGeom>
            <a:solidFill>
              <a:srgbClr val="000000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760E334E-01CD-48F9-933D-5B3F73AE3D33}"/>
                </a:ext>
              </a:extLst>
            </p:cNvPr>
            <p:cNvSpPr/>
            <p:nvPr/>
          </p:nvSpPr>
          <p:spPr>
            <a:xfrm rot="-3165000">
              <a:off x="8376111" y="4206881"/>
              <a:ext cx="1618874" cy="17744"/>
            </a:xfrm>
            <a:custGeom>
              <a:avLst/>
              <a:gdLst>
                <a:gd name="connsiteX0" fmla="*/ 0 w 1618874"/>
                <a:gd name="connsiteY0" fmla="*/ 0 h 17744"/>
                <a:gd name="connsiteX1" fmla="*/ 1618875 w 1618874"/>
                <a:gd name="connsiteY1" fmla="*/ 0 h 17744"/>
                <a:gd name="connsiteX2" fmla="*/ 1618875 w 1618874"/>
                <a:gd name="connsiteY2" fmla="*/ 17745 h 17744"/>
                <a:gd name="connsiteX3" fmla="*/ 0 w 1618874"/>
                <a:gd name="connsiteY3" fmla="*/ 17745 h 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8874" h="17744">
                  <a:moveTo>
                    <a:pt x="0" y="0"/>
                  </a:moveTo>
                  <a:lnTo>
                    <a:pt x="1618875" y="0"/>
                  </a:lnTo>
                  <a:lnTo>
                    <a:pt x="1618875" y="17745"/>
                  </a:lnTo>
                  <a:lnTo>
                    <a:pt x="0" y="17745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B757066F-420F-4684-BD3E-15E6D27AEFEB}"/>
                </a:ext>
              </a:extLst>
            </p:cNvPr>
            <p:cNvSpPr/>
            <p:nvPr/>
          </p:nvSpPr>
          <p:spPr>
            <a:xfrm rot="-1842600">
              <a:off x="10007113" y="3437885"/>
              <a:ext cx="17744" cy="1895961"/>
            </a:xfrm>
            <a:custGeom>
              <a:avLst/>
              <a:gdLst>
                <a:gd name="connsiteX0" fmla="*/ 0 w 17744"/>
                <a:gd name="connsiteY0" fmla="*/ 0 h 1895961"/>
                <a:gd name="connsiteX1" fmla="*/ 17745 w 17744"/>
                <a:gd name="connsiteY1" fmla="*/ 0 h 1895961"/>
                <a:gd name="connsiteX2" fmla="*/ 17745 w 17744"/>
                <a:gd name="connsiteY2" fmla="*/ 1895962 h 1895961"/>
                <a:gd name="connsiteX3" fmla="*/ 0 w 17744"/>
                <a:gd name="connsiteY3" fmla="*/ 1895962 h 189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4" h="1895961">
                  <a:moveTo>
                    <a:pt x="0" y="0"/>
                  </a:moveTo>
                  <a:lnTo>
                    <a:pt x="17745" y="0"/>
                  </a:lnTo>
                  <a:lnTo>
                    <a:pt x="17745" y="1895962"/>
                  </a:lnTo>
                  <a:lnTo>
                    <a:pt x="0" y="1895962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00" name="图形 13">
            <a:extLst>
              <a:ext uri="{FF2B5EF4-FFF2-40B4-BE49-F238E27FC236}">
                <a16:creationId xmlns:a16="http://schemas.microsoft.com/office/drawing/2014/main" id="{DDAF8326-EA5A-4278-9858-B123F9533D6D}"/>
              </a:ext>
            </a:extLst>
          </p:cNvPr>
          <p:cNvGrpSpPr/>
          <p:nvPr/>
        </p:nvGrpSpPr>
        <p:grpSpPr>
          <a:xfrm>
            <a:off x="9618297" y="5383142"/>
            <a:ext cx="2033256" cy="512984"/>
            <a:chOff x="9272029" y="5363269"/>
            <a:chExt cx="1909715" cy="481815"/>
          </a:xfrm>
        </p:grpSpPr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8D500BBA-4987-4CD3-8878-539BDF53AA54}"/>
                </a:ext>
              </a:extLst>
            </p:cNvPr>
            <p:cNvSpPr/>
            <p:nvPr/>
          </p:nvSpPr>
          <p:spPr>
            <a:xfrm>
              <a:off x="9272029" y="5367550"/>
              <a:ext cx="1828975" cy="471395"/>
            </a:xfrm>
            <a:custGeom>
              <a:avLst/>
              <a:gdLst>
                <a:gd name="connsiteX0" fmla="*/ 1828975 w 1828975"/>
                <a:gd name="connsiteY0" fmla="*/ 0 h 471395"/>
                <a:gd name="connsiteX1" fmla="*/ 1828975 w 1828975"/>
                <a:gd name="connsiteY1" fmla="*/ 471395 h 471395"/>
                <a:gd name="connsiteX2" fmla="*/ 85531 w 1828975"/>
                <a:gd name="connsiteY2" fmla="*/ 379388 h 471395"/>
                <a:gd name="connsiteX3" fmla="*/ 0 w 1828975"/>
                <a:gd name="connsiteY3" fmla="*/ 187387 h 471395"/>
                <a:gd name="connsiteX4" fmla="*/ 85531 w 1828975"/>
                <a:gd name="connsiteY4" fmla="*/ 0 h 4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975" h="471395">
                  <a:moveTo>
                    <a:pt x="1828975" y="0"/>
                  </a:moveTo>
                  <a:lnTo>
                    <a:pt x="1828975" y="471395"/>
                  </a:lnTo>
                  <a:lnTo>
                    <a:pt x="85531" y="379388"/>
                  </a:lnTo>
                  <a:cubicBezTo>
                    <a:pt x="38241" y="376903"/>
                    <a:pt x="0" y="290663"/>
                    <a:pt x="0" y="187387"/>
                  </a:cubicBezTo>
                  <a:cubicBezTo>
                    <a:pt x="0" y="84111"/>
                    <a:pt x="38241" y="0"/>
                    <a:pt x="85531" y="0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6838DC35-E2D7-44B5-9808-B6F28F761608}"/>
                </a:ext>
              </a:extLst>
            </p:cNvPr>
            <p:cNvSpPr/>
            <p:nvPr/>
          </p:nvSpPr>
          <p:spPr>
            <a:xfrm>
              <a:off x="9272029" y="5373689"/>
              <a:ext cx="1828975" cy="471395"/>
            </a:xfrm>
            <a:custGeom>
              <a:avLst/>
              <a:gdLst>
                <a:gd name="connsiteX0" fmla="*/ 1828975 w 1828975"/>
                <a:gd name="connsiteY0" fmla="*/ 0 h 471395"/>
                <a:gd name="connsiteX1" fmla="*/ 1828975 w 1828975"/>
                <a:gd name="connsiteY1" fmla="*/ 471395 h 471395"/>
                <a:gd name="connsiteX2" fmla="*/ 85531 w 1828975"/>
                <a:gd name="connsiteY2" fmla="*/ 379388 h 471395"/>
                <a:gd name="connsiteX3" fmla="*/ 0 w 1828975"/>
                <a:gd name="connsiteY3" fmla="*/ 187387 h 471395"/>
                <a:gd name="connsiteX4" fmla="*/ 85531 w 1828975"/>
                <a:gd name="connsiteY4" fmla="*/ 0 h 4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975" h="471395">
                  <a:moveTo>
                    <a:pt x="1828975" y="0"/>
                  </a:moveTo>
                  <a:lnTo>
                    <a:pt x="1828975" y="471395"/>
                  </a:lnTo>
                  <a:lnTo>
                    <a:pt x="85531" y="379388"/>
                  </a:lnTo>
                  <a:cubicBezTo>
                    <a:pt x="38241" y="376903"/>
                    <a:pt x="0" y="290663"/>
                    <a:pt x="0" y="187387"/>
                  </a:cubicBezTo>
                  <a:cubicBezTo>
                    <a:pt x="0" y="84111"/>
                    <a:pt x="38241" y="0"/>
                    <a:pt x="8553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86CA3DAB-6196-457C-9BD1-2CCA9A747706}"/>
                </a:ext>
              </a:extLst>
            </p:cNvPr>
            <p:cNvSpPr/>
            <p:nvPr/>
          </p:nvSpPr>
          <p:spPr>
            <a:xfrm>
              <a:off x="11010772" y="5367550"/>
              <a:ext cx="170972" cy="471172"/>
            </a:xfrm>
            <a:custGeom>
              <a:avLst/>
              <a:gdLst>
                <a:gd name="connsiteX0" fmla="*/ 0 w 170972"/>
                <a:gd name="connsiteY0" fmla="*/ 233258 h 471172"/>
                <a:gd name="connsiteX1" fmla="*/ 85442 w 170972"/>
                <a:gd name="connsiteY1" fmla="*/ 471129 h 471172"/>
                <a:gd name="connsiteX2" fmla="*/ 170973 w 170972"/>
                <a:gd name="connsiteY2" fmla="*/ 237783 h 471172"/>
                <a:gd name="connsiteX3" fmla="*/ 85442 w 170972"/>
                <a:gd name="connsiteY3" fmla="*/ 0 h 471172"/>
                <a:gd name="connsiteX4" fmla="*/ 0 w 170972"/>
                <a:gd name="connsiteY4" fmla="*/ 233258 h 4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2" h="471172">
                  <a:moveTo>
                    <a:pt x="0" y="233258"/>
                  </a:moveTo>
                  <a:cubicBezTo>
                    <a:pt x="0" y="362175"/>
                    <a:pt x="38240" y="468645"/>
                    <a:pt x="85442" y="471129"/>
                  </a:cubicBezTo>
                  <a:cubicBezTo>
                    <a:pt x="132644" y="473613"/>
                    <a:pt x="170973" y="369184"/>
                    <a:pt x="170973" y="237783"/>
                  </a:cubicBezTo>
                  <a:cubicBezTo>
                    <a:pt x="170973" y="106381"/>
                    <a:pt x="132644" y="0"/>
                    <a:pt x="85442" y="0"/>
                  </a:cubicBezTo>
                  <a:cubicBezTo>
                    <a:pt x="38240" y="0"/>
                    <a:pt x="0" y="104429"/>
                    <a:pt x="0" y="233258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4DCA91B4-42DF-4CBE-B0A9-CF932E899FB8}"/>
                </a:ext>
              </a:extLst>
            </p:cNvPr>
            <p:cNvSpPr/>
            <p:nvPr/>
          </p:nvSpPr>
          <p:spPr>
            <a:xfrm>
              <a:off x="11010772" y="5363269"/>
              <a:ext cx="170972" cy="471172"/>
            </a:xfrm>
            <a:custGeom>
              <a:avLst/>
              <a:gdLst>
                <a:gd name="connsiteX0" fmla="*/ 0 w 170972"/>
                <a:gd name="connsiteY0" fmla="*/ 233258 h 471172"/>
                <a:gd name="connsiteX1" fmla="*/ 85442 w 170972"/>
                <a:gd name="connsiteY1" fmla="*/ 471129 h 471172"/>
                <a:gd name="connsiteX2" fmla="*/ 170973 w 170972"/>
                <a:gd name="connsiteY2" fmla="*/ 237783 h 471172"/>
                <a:gd name="connsiteX3" fmla="*/ 85442 w 170972"/>
                <a:gd name="connsiteY3" fmla="*/ 0 h 471172"/>
                <a:gd name="connsiteX4" fmla="*/ 0 w 170972"/>
                <a:gd name="connsiteY4" fmla="*/ 233258 h 4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2" h="471172">
                  <a:moveTo>
                    <a:pt x="0" y="233258"/>
                  </a:moveTo>
                  <a:cubicBezTo>
                    <a:pt x="0" y="362175"/>
                    <a:pt x="38240" y="468645"/>
                    <a:pt x="85442" y="471129"/>
                  </a:cubicBezTo>
                  <a:cubicBezTo>
                    <a:pt x="132644" y="473613"/>
                    <a:pt x="170973" y="369184"/>
                    <a:pt x="170973" y="237783"/>
                  </a:cubicBezTo>
                  <a:cubicBezTo>
                    <a:pt x="170973" y="106381"/>
                    <a:pt x="132644" y="0"/>
                    <a:pt x="85442" y="0"/>
                  </a:cubicBezTo>
                  <a:cubicBezTo>
                    <a:pt x="38240" y="0"/>
                    <a:pt x="0" y="104429"/>
                    <a:pt x="0" y="233258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5" name="图形 13">
              <a:extLst>
                <a:ext uri="{FF2B5EF4-FFF2-40B4-BE49-F238E27FC236}">
                  <a16:creationId xmlns:a16="http://schemas.microsoft.com/office/drawing/2014/main" id="{57A05744-08E9-4C26-82FE-D384E5736C42}"/>
                </a:ext>
              </a:extLst>
            </p:cNvPr>
            <p:cNvGrpSpPr/>
            <p:nvPr/>
          </p:nvGrpSpPr>
          <p:grpSpPr>
            <a:xfrm>
              <a:off x="9343896" y="5403572"/>
              <a:ext cx="1620383" cy="369095"/>
              <a:chOff x="9343896" y="5403572"/>
              <a:chExt cx="1620383" cy="369095"/>
            </a:xfrm>
            <a:solidFill>
              <a:srgbClr val="000000"/>
            </a:solidFill>
          </p:grpSpPr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B968DDF7-373B-433E-A7C8-427FF4E6D145}"/>
                  </a:ext>
                </a:extLst>
              </p:cNvPr>
              <p:cNvSpPr/>
              <p:nvPr/>
            </p:nvSpPr>
            <p:spPr>
              <a:xfrm>
                <a:off x="9343896" y="5403572"/>
                <a:ext cx="1613905" cy="8872"/>
              </a:xfrm>
              <a:custGeom>
                <a:avLst/>
                <a:gdLst>
                  <a:gd name="connsiteX0" fmla="*/ 0 w 1613905"/>
                  <a:gd name="connsiteY0" fmla="*/ 4436 h 8872"/>
                  <a:gd name="connsiteX1" fmla="*/ 201761 w 1613905"/>
                  <a:gd name="connsiteY1" fmla="*/ 2218 h 8872"/>
                  <a:gd name="connsiteX2" fmla="*/ 403521 w 1613905"/>
                  <a:gd name="connsiteY2" fmla="*/ 976 h 8872"/>
                  <a:gd name="connsiteX3" fmla="*/ 806953 w 1613905"/>
                  <a:gd name="connsiteY3" fmla="*/ 0 h 8872"/>
                  <a:gd name="connsiteX4" fmla="*/ 1210474 w 1613905"/>
                  <a:gd name="connsiteY4" fmla="*/ 976 h 8872"/>
                  <a:gd name="connsiteX5" fmla="*/ 1412235 w 1613905"/>
                  <a:gd name="connsiteY5" fmla="*/ 2218 h 8872"/>
                  <a:gd name="connsiteX6" fmla="*/ 1613906 w 1613905"/>
                  <a:gd name="connsiteY6" fmla="*/ 4436 h 8872"/>
                  <a:gd name="connsiteX7" fmla="*/ 1412235 w 1613905"/>
                  <a:gd name="connsiteY7" fmla="*/ 6566 h 8872"/>
                  <a:gd name="connsiteX8" fmla="*/ 1210474 w 1613905"/>
                  <a:gd name="connsiteY8" fmla="*/ 7808 h 8872"/>
                  <a:gd name="connsiteX9" fmla="*/ 806953 w 1613905"/>
                  <a:gd name="connsiteY9" fmla="*/ 8872 h 8872"/>
                  <a:gd name="connsiteX10" fmla="*/ 403521 w 1613905"/>
                  <a:gd name="connsiteY10" fmla="*/ 7808 h 8872"/>
                  <a:gd name="connsiteX11" fmla="*/ 201761 w 1613905"/>
                  <a:gd name="connsiteY11" fmla="*/ 6566 h 8872"/>
                  <a:gd name="connsiteX12" fmla="*/ 0 w 1613905"/>
                  <a:gd name="connsiteY12" fmla="*/ 4436 h 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3905" h="8872">
                    <a:moveTo>
                      <a:pt x="0" y="4436"/>
                    </a:moveTo>
                    <a:lnTo>
                      <a:pt x="201761" y="2218"/>
                    </a:lnTo>
                    <a:lnTo>
                      <a:pt x="403521" y="976"/>
                    </a:lnTo>
                    <a:lnTo>
                      <a:pt x="806953" y="0"/>
                    </a:lnTo>
                    <a:lnTo>
                      <a:pt x="1210474" y="976"/>
                    </a:lnTo>
                    <a:lnTo>
                      <a:pt x="1412235" y="2218"/>
                    </a:lnTo>
                    <a:lnTo>
                      <a:pt x="1613906" y="4436"/>
                    </a:lnTo>
                    <a:lnTo>
                      <a:pt x="1412235" y="6566"/>
                    </a:lnTo>
                    <a:lnTo>
                      <a:pt x="1210474" y="7808"/>
                    </a:lnTo>
                    <a:lnTo>
                      <a:pt x="806953" y="8872"/>
                    </a:lnTo>
                    <a:lnTo>
                      <a:pt x="403521" y="7808"/>
                    </a:lnTo>
                    <a:lnTo>
                      <a:pt x="201761" y="6566"/>
                    </a:lnTo>
                    <a:lnTo>
                      <a:pt x="0" y="4436"/>
                    </a:ln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D860EADD-C2A1-4621-8222-C9386E2B3226}"/>
                  </a:ext>
                </a:extLst>
              </p:cNvPr>
              <p:cNvSpPr/>
              <p:nvPr/>
            </p:nvSpPr>
            <p:spPr>
              <a:xfrm>
                <a:off x="10384551" y="5514308"/>
                <a:ext cx="573251" cy="9177"/>
              </a:xfrm>
              <a:custGeom>
                <a:avLst/>
                <a:gdLst>
                  <a:gd name="connsiteX0" fmla="*/ 0 w 573251"/>
                  <a:gd name="connsiteY0" fmla="*/ 4607 h 9177"/>
                  <a:gd name="connsiteX1" fmla="*/ 143291 w 573251"/>
                  <a:gd name="connsiteY1" fmla="*/ 1235 h 9177"/>
                  <a:gd name="connsiteX2" fmla="*/ 286581 w 573251"/>
                  <a:gd name="connsiteY2" fmla="*/ 171 h 9177"/>
                  <a:gd name="connsiteX3" fmla="*/ 429961 w 573251"/>
                  <a:gd name="connsiteY3" fmla="*/ 1235 h 9177"/>
                  <a:gd name="connsiteX4" fmla="*/ 501650 w 573251"/>
                  <a:gd name="connsiteY4" fmla="*/ 2478 h 9177"/>
                  <a:gd name="connsiteX5" fmla="*/ 573252 w 573251"/>
                  <a:gd name="connsiteY5" fmla="*/ 4607 h 9177"/>
                  <a:gd name="connsiteX6" fmla="*/ 501650 w 573251"/>
                  <a:gd name="connsiteY6" fmla="*/ 6825 h 9177"/>
                  <a:gd name="connsiteX7" fmla="*/ 429961 w 573251"/>
                  <a:gd name="connsiteY7" fmla="*/ 8067 h 9177"/>
                  <a:gd name="connsiteX8" fmla="*/ 286581 w 573251"/>
                  <a:gd name="connsiteY8" fmla="*/ 9043 h 9177"/>
                  <a:gd name="connsiteX9" fmla="*/ 143291 w 573251"/>
                  <a:gd name="connsiteY9" fmla="*/ 8067 h 9177"/>
                  <a:gd name="connsiteX10" fmla="*/ 0 w 573251"/>
                  <a:gd name="connsiteY10" fmla="*/ 4607 h 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3251" h="9177">
                    <a:moveTo>
                      <a:pt x="0" y="4607"/>
                    </a:moveTo>
                    <a:cubicBezTo>
                      <a:pt x="47734" y="2833"/>
                      <a:pt x="95557" y="1945"/>
                      <a:pt x="143291" y="1235"/>
                    </a:cubicBezTo>
                    <a:cubicBezTo>
                      <a:pt x="191025" y="526"/>
                      <a:pt x="238847" y="615"/>
                      <a:pt x="286581" y="171"/>
                    </a:cubicBezTo>
                    <a:cubicBezTo>
                      <a:pt x="334315" y="-273"/>
                      <a:pt x="382138" y="171"/>
                      <a:pt x="429961" y="1235"/>
                    </a:cubicBezTo>
                    <a:lnTo>
                      <a:pt x="501650" y="2478"/>
                    </a:lnTo>
                    <a:cubicBezTo>
                      <a:pt x="525517" y="3187"/>
                      <a:pt x="549385" y="3631"/>
                      <a:pt x="573252" y="4607"/>
                    </a:cubicBezTo>
                    <a:cubicBezTo>
                      <a:pt x="549385" y="5672"/>
                      <a:pt x="525517" y="6115"/>
                      <a:pt x="501650" y="6825"/>
                    </a:cubicBezTo>
                    <a:lnTo>
                      <a:pt x="429961" y="8067"/>
                    </a:lnTo>
                    <a:cubicBezTo>
                      <a:pt x="382138" y="8777"/>
                      <a:pt x="334404" y="8689"/>
                      <a:pt x="286581" y="9043"/>
                    </a:cubicBezTo>
                    <a:cubicBezTo>
                      <a:pt x="238758" y="9398"/>
                      <a:pt x="191025" y="9043"/>
                      <a:pt x="143291" y="8067"/>
                    </a:cubicBezTo>
                    <a:cubicBezTo>
                      <a:pt x="95557" y="7091"/>
                      <a:pt x="47734" y="6470"/>
                      <a:pt x="0" y="46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CDF53233-B8FF-4473-B585-6712C5CAA978}"/>
                  </a:ext>
                </a:extLst>
              </p:cNvPr>
              <p:cNvSpPr/>
              <p:nvPr/>
            </p:nvSpPr>
            <p:spPr>
              <a:xfrm>
                <a:off x="9509191" y="5462663"/>
                <a:ext cx="780779" cy="8872"/>
              </a:xfrm>
              <a:custGeom>
                <a:avLst/>
                <a:gdLst>
                  <a:gd name="connsiteX0" fmla="*/ 0 w 780779"/>
                  <a:gd name="connsiteY0" fmla="*/ 4436 h 8872"/>
                  <a:gd name="connsiteX1" fmla="*/ 195195 w 780779"/>
                  <a:gd name="connsiteY1" fmla="*/ 1065 h 8872"/>
                  <a:gd name="connsiteX2" fmla="*/ 390390 w 780779"/>
                  <a:gd name="connsiteY2" fmla="*/ 0 h 8872"/>
                  <a:gd name="connsiteX3" fmla="*/ 585585 w 780779"/>
                  <a:gd name="connsiteY3" fmla="*/ 976 h 8872"/>
                  <a:gd name="connsiteX4" fmla="*/ 683182 w 780779"/>
                  <a:gd name="connsiteY4" fmla="*/ 2218 h 8872"/>
                  <a:gd name="connsiteX5" fmla="*/ 780779 w 780779"/>
                  <a:gd name="connsiteY5" fmla="*/ 4436 h 8872"/>
                  <a:gd name="connsiteX6" fmla="*/ 683182 w 780779"/>
                  <a:gd name="connsiteY6" fmla="*/ 6566 h 8872"/>
                  <a:gd name="connsiteX7" fmla="*/ 585585 w 780779"/>
                  <a:gd name="connsiteY7" fmla="*/ 7808 h 8872"/>
                  <a:gd name="connsiteX8" fmla="*/ 390390 w 780779"/>
                  <a:gd name="connsiteY8" fmla="*/ 8872 h 8872"/>
                  <a:gd name="connsiteX9" fmla="*/ 195195 w 780779"/>
                  <a:gd name="connsiteY9" fmla="*/ 7808 h 8872"/>
                  <a:gd name="connsiteX10" fmla="*/ 0 w 780779"/>
                  <a:gd name="connsiteY10" fmla="*/ 4436 h 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0779" h="8872">
                    <a:moveTo>
                      <a:pt x="0" y="4436"/>
                    </a:moveTo>
                    <a:cubicBezTo>
                      <a:pt x="65036" y="2573"/>
                      <a:pt x="130160" y="1775"/>
                      <a:pt x="195195" y="1065"/>
                    </a:cubicBezTo>
                    <a:lnTo>
                      <a:pt x="390390" y="0"/>
                    </a:lnTo>
                    <a:lnTo>
                      <a:pt x="585585" y="976"/>
                    </a:lnTo>
                    <a:lnTo>
                      <a:pt x="683182" y="2218"/>
                    </a:lnTo>
                    <a:lnTo>
                      <a:pt x="780779" y="4436"/>
                    </a:lnTo>
                    <a:lnTo>
                      <a:pt x="683182" y="6566"/>
                    </a:lnTo>
                    <a:lnTo>
                      <a:pt x="585585" y="7808"/>
                    </a:lnTo>
                    <a:lnTo>
                      <a:pt x="390390" y="8872"/>
                    </a:lnTo>
                    <a:lnTo>
                      <a:pt x="195195" y="7808"/>
                    </a:lnTo>
                    <a:cubicBezTo>
                      <a:pt x="130160" y="7098"/>
                      <a:pt x="65036" y="6299"/>
                      <a:pt x="0" y="44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3ACD1D21-9920-4A8D-AF28-C81424BB4528}"/>
                  </a:ext>
                </a:extLst>
              </p:cNvPr>
              <p:cNvSpPr/>
              <p:nvPr/>
            </p:nvSpPr>
            <p:spPr>
              <a:xfrm>
                <a:off x="9463675" y="5603115"/>
                <a:ext cx="872431" cy="23157"/>
              </a:xfrm>
              <a:custGeom>
                <a:avLst/>
                <a:gdLst>
                  <a:gd name="connsiteX0" fmla="*/ 0 w 872431"/>
                  <a:gd name="connsiteY0" fmla="*/ 0 h 23157"/>
                  <a:gd name="connsiteX1" fmla="*/ 218175 w 872431"/>
                  <a:gd name="connsiteY1" fmla="*/ 2395 h 23157"/>
                  <a:gd name="connsiteX2" fmla="*/ 436349 w 872431"/>
                  <a:gd name="connsiteY2" fmla="*/ 7187 h 23157"/>
                  <a:gd name="connsiteX3" fmla="*/ 654435 w 872431"/>
                  <a:gd name="connsiteY3" fmla="*/ 14018 h 23157"/>
                  <a:gd name="connsiteX4" fmla="*/ 763478 w 872431"/>
                  <a:gd name="connsiteY4" fmla="*/ 18100 h 23157"/>
                  <a:gd name="connsiteX5" fmla="*/ 872432 w 872431"/>
                  <a:gd name="connsiteY5" fmla="*/ 23157 h 23157"/>
                  <a:gd name="connsiteX6" fmla="*/ 763300 w 872431"/>
                  <a:gd name="connsiteY6" fmla="*/ 22447 h 23157"/>
                  <a:gd name="connsiteX7" fmla="*/ 654258 w 872431"/>
                  <a:gd name="connsiteY7" fmla="*/ 20850 h 23157"/>
                  <a:gd name="connsiteX8" fmla="*/ 436083 w 872431"/>
                  <a:gd name="connsiteY8" fmla="*/ 16237 h 23157"/>
                  <a:gd name="connsiteX9" fmla="*/ 217731 w 872431"/>
                  <a:gd name="connsiteY9" fmla="*/ 9227 h 23157"/>
                  <a:gd name="connsiteX10" fmla="*/ 0 w 872431"/>
                  <a:gd name="connsiteY10" fmla="*/ 0 h 2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2431" h="23157">
                    <a:moveTo>
                      <a:pt x="0" y="0"/>
                    </a:moveTo>
                    <a:cubicBezTo>
                      <a:pt x="72755" y="0"/>
                      <a:pt x="145509" y="1153"/>
                      <a:pt x="218175" y="2395"/>
                    </a:cubicBezTo>
                    <a:lnTo>
                      <a:pt x="436349" y="7187"/>
                    </a:lnTo>
                    <a:lnTo>
                      <a:pt x="654435" y="14018"/>
                    </a:lnTo>
                    <a:lnTo>
                      <a:pt x="763478" y="18100"/>
                    </a:lnTo>
                    <a:lnTo>
                      <a:pt x="872432" y="23157"/>
                    </a:lnTo>
                    <a:lnTo>
                      <a:pt x="763300" y="22447"/>
                    </a:lnTo>
                    <a:lnTo>
                      <a:pt x="654258" y="20850"/>
                    </a:lnTo>
                    <a:lnTo>
                      <a:pt x="436083" y="16237"/>
                    </a:lnTo>
                    <a:lnTo>
                      <a:pt x="217731" y="9227"/>
                    </a:lnTo>
                    <a:cubicBezTo>
                      <a:pt x="145331" y="6566"/>
                      <a:pt x="72666" y="3726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5FABB077-B367-4C0E-B30A-2813DAED8455}"/>
                  </a:ext>
                </a:extLst>
              </p:cNvPr>
              <p:cNvSpPr/>
              <p:nvPr/>
            </p:nvSpPr>
            <p:spPr>
              <a:xfrm>
                <a:off x="9853444" y="5720941"/>
                <a:ext cx="1045356" cy="51726"/>
              </a:xfrm>
              <a:custGeom>
                <a:avLst/>
                <a:gdLst>
                  <a:gd name="connsiteX0" fmla="*/ 0 w 1045356"/>
                  <a:gd name="connsiteY0" fmla="*/ 0 h 51726"/>
                  <a:gd name="connsiteX1" fmla="*/ 261561 w 1045356"/>
                  <a:gd name="connsiteY1" fmla="*/ 9493 h 51726"/>
                  <a:gd name="connsiteX2" fmla="*/ 522945 w 1045356"/>
                  <a:gd name="connsiteY2" fmla="*/ 21294 h 51726"/>
                  <a:gd name="connsiteX3" fmla="*/ 784240 w 1045356"/>
                  <a:gd name="connsiteY3" fmla="*/ 35224 h 51726"/>
                  <a:gd name="connsiteX4" fmla="*/ 914842 w 1045356"/>
                  <a:gd name="connsiteY4" fmla="*/ 42854 h 51726"/>
                  <a:gd name="connsiteX5" fmla="*/ 1045357 w 1045356"/>
                  <a:gd name="connsiteY5" fmla="*/ 51726 h 51726"/>
                  <a:gd name="connsiteX6" fmla="*/ 914576 w 1045356"/>
                  <a:gd name="connsiteY6" fmla="*/ 47468 h 51726"/>
                  <a:gd name="connsiteX7" fmla="*/ 783884 w 1045356"/>
                  <a:gd name="connsiteY7" fmla="*/ 42322 h 51726"/>
                  <a:gd name="connsiteX8" fmla="*/ 522501 w 1045356"/>
                  <a:gd name="connsiteY8" fmla="*/ 30433 h 51726"/>
                  <a:gd name="connsiteX9" fmla="*/ 261206 w 1045356"/>
                  <a:gd name="connsiteY9" fmla="*/ 16592 h 51726"/>
                  <a:gd name="connsiteX10" fmla="*/ 0 w 1045356"/>
                  <a:gd name="connsiteY10" fmla="*/ 0 h 5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5356" h="51726">
                    <a:moveTo>
                      <a:pt x="0" y="0"/>
                    </a:moveTo>
                    <a:cubicBezTo>
                      <a:pt x="87216" y="2484"/>
                      <a:pt x="174344" y="5944"/>
                      <a:pt x="261561" y="9493"/>
                    </a:cubicBezTo>
                    <a:lnTo>
                      <a:pt x="522945" y="21294"/>
                    </a:lnTo>
                    <a:lnTo>
                      <a:pt x="784240" y="35224"/>
                    </a:lnTo>
                    <a:lnTo>
                      <a:pt x="914842" y="42854"/>
                    </a:lnTo>
                    <a:lnTo>
                      <a:pt x="1045357" y="51726"/>
                    </a:lnTo>
                    <a:lnTo>
                      <a:pt x="914576" y="47468"/>
                    </a:lnTo>
                    <a:lnTo>
                      <a:pt x="783884" y="42322"/>
                    </a:lnTo>
                    <a:lnTo>
                      <a:pt x="522501" y="30433"/>
                    </a:lnTo>
                    <a:lnTo>
                      <a:pt x="261206" y="16592"/>
                    </a:lnTo>
                    <a:cubicBezTo>
                      <a:pt x="173989" y="11268"/>
                      <a:pt x="87039" y="612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B3D51359-36BE-4F53-94AF-8D2DCFA23E98}"/>
                  </a:ext>
                </a:extLst>
              </p:cNvPr>
              <p:cNvSpPr/>
              <p:nvPr/>
            </p:nvSpPr>
            <p:spPr>
              <a:xfrm>
                <a:off x="10213134" y="5679066"/>
                <a:ext cx="751145" cy="17475"/>
              </a:xfrm>
              <a:custGeom>
                <a:avLst/>
                <a:gdLst>
                  <a:gd name="connsiteX0" fmla="*/ 0 w 751145"/>
                  <a:gd name="connsiteY0" fmla="*/ 174 h 17475"/>
                  <a:gd name="connsiteX1" fmla="*/ 187919 w 751145"/>
                  <a:gd name="connsiteY1" fmla="*/ 1061 h 17475"/>
                  <a:gd name="connsiteX2" fmla="*/ 375662 w 751145"/>
                  <a:gd name="connsiteY2" fmla="*/ 4433 h 17475"/>
                  <a:gd name="connsiteX3" fmla="*/ 563403 w 751145"/>
                  <a:gd name="connsiteY3" fmla="*/ 9756 h 17475"/>
                  <a:gd name="connsiteX4" fmla="*/ 657274 w 751145"/>
                  <a:gd name="connsiteY4" fmla="*/ 13128 h 17475"/>
                  <a:gd name="connsiteX5" fmla="*/ 751145 w 751145"/>
                  <a:gd name="connsiteY5" fmla="*/ 17475 h 17475"/>
                  <a:gd name="connsiteX6" fmla="*/ 657185 w 751145"/>
                  <a:gd name="connsiteY6" fmla="*/ 17475 h 17475"/>
                  <a:gd name="connsiteX7" fmla="*/ 563314 w 751145"/>
                  <a:gd name="connsiteY7" fmla="*/ 16588 h 17475"/>
                  <a:gd name="connsiteX8" fmla="*/ 375484 w 751145"/>
                  <a:gd name="connsiteY8" fmla="*/ 13217 h 17475"/>
                  <a:gd name="connsiteX9" fmla="*/ 187742 w 751145"/>
                  <a:gd name="connsiteY9" fmla="*/ 7893 h 17475"/>
                  <a:gd name="connsiteX10" fmla="*/ 0 w 751145"/>
                  <a:gd name="connsiteY10" fmla="*/ 174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145" h="17475">
                    <a:moveTo>
                      <a:pt x="0" y="174"/>
                    </a:moveTo>
                    <a:cubicBezTo>
                      <a:pt x="62640" y="-270"/>
                      <a:pt x="125280" y="174"/>
                      <a:pt x="187919" y="1061"/>
                    </a:cubicBezTo>
                    <a:lnTo>
                      <a:pt x="375662" y="4433"/>
                    </a:lnTo>
                    <a:lnTo>
                      <a:pt x="563403" y="9756"/>
                    </a:lnTo>
                    <a:lnTo>
                      <a:pt x="657274" y="13128"/>
                    </a:lnTo>
                    <a:cubicBezTo>
                      <a:pt x="688594" y="14636"/>
                      <a:pt x="719382" y="15790"/>
                      <a:pt x="751145" y="17475"/>
                    </a:cubicBezTo>
                    <a:cubicBezTo>
                      <a:pt x="719825" y="17475"/>
                      <a:pt x="688506" y="17475"/>
                      <a:pt x="657185" y="17475"/>
                    </a:cubicBezTo>
                    <a:lnTo>
                      <a:pt x="563314" y="16588"/>
                    </a:lnTo>
                    <a:lnTo>
                      <a:pt x="375484" y="13217"/>
                    </a:lnTo>
                    <a:lnTo>
                      <a:pt x="187742" y="7893"/>
                    </a:lnTo>
                    <a:cubicBezTo>
                      <a:pt x="124836" y="5764"/>
                      <a:pt x="62729" y="3457"/>
                      <a:pt x="0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CCBBD837-08FC-454B-96F5-4524F8D75371}"/>
                  </a:ext>
                </a:extLst>
              </p:cNvPr>
              <p:cNvSpPr/>
              <p:nvPr/>
            </p:nvSpPr>
            <p:spPr>
              <a:xfrm>
                <a:off x="9357028" y="5550634"/>
                <a:ext cx="660290" cy="9138"/>
              </a:xfrm>
              <a:custGeom>
                <a:avLst/>
                <a:gdLst>
                  <a:gd name="connsiteX0" fmla="*/ 0 w 660290"/>
                  <a:gd name="connsiteY0" fmla="*/ 4569 h 9138"/>
                  <a:gd name="connsiteX1" fmla="*/ 165028 w 660290"/>
                  <a:gd name="connsiteY1" fmla="*/ 1198 h 9138"/>
                  <a:gd name="connsiteX2" fmla="*/ 330145 w 660290"/>
                  <a:gd name="connsiteY2" fmla="*/ 133 h 9138"/>
                  <a:gd name="connsiteX3" fmla="*/ 495174 w 660290"/>
                  <a:gd name="connsiteY3" fmla="*/ 1198 h 9138"/>
                  <a:gd name="connsiteX4" fmla="*/ 577777 w 660290"/>
                  <a:gd name="connsiteY4" fmla="*/ 2440 h 9138"/>
                  <a:gd name="connsiteX5" fmla="*/ 660291 w 660290"/>
                  <a:gd name="connsiteY5" fmla="*/ 4569 h 9138"/>
                  <a:gd name="connsiteX6" fmla="*/ 577777 w 660290"/>
                  <a:gd name="connsiteY6" fmla="*/ 6787 h 9138"/>
                  <a:gd name="connsiteX7" fmla="*/ 495174 w 660290"/>
                  <a:gd name="connsiteY7" fmla="*/ 8030 h 9138"/>
                  <a:gd name="connsiteX8" fmla="*/ 330145 w 660290"/>
                  <a:gd name="connsiteY8" fmla="*/ 9005 h 9138"/>
                  <a:gd name="connsiteX9" fmla="*/ 165028 w 660290"/>
                  <a:gd name="connsiteY9" fmla="*/ 7941 h 9138"/>
                  <a:gd name="connsiteX10" fmla="*/ 0 w 660290"/>
                  <a:gd name="connsiteY10" fmla="*/ 4569 h 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0290" h="9138">
                    <a:moveTo>
                      <a:pt x="0" y="4569"/>
                    </a:moveTo>
                    <a:cubicBezTo>
                      <a:pt x="55010" y="2795"/>
                      <a:pt x="110019" y="1908"/>
                      <a:pt x="165028" y="1198"/>
                    </a:cubicBezTo>
                    <a:cubicBezTo>
                      <a:pt x="220038" y="488"/>
                      <a:pt x="275136" y="488"/>
                      <a:pt x="330145" y="133"/>
                    </a:cubicBezTo>
                    <a:cubicBezTo>
                      <a:pt x="385155" y="-222"/>
                      <a:pt x="440164" y="133"/>
                      <a:pt x="495174" y="1198"/>
                    </a:cubicBezTo>
                    <a:lnTo>
                      <a:pt x="577777" y="2440"/>
                    </a:lnTo>
                    <a:cubicBezTo>
                      <a:pt x="605281" y="3150"/>
                      <a:pt x="632786" y="3593"/>
                      <a:pt x="660291" y="4569"/>
                    </a:cubicBezTo>
                    <a:cubicBezTo>
                      <a:pt x="632786" y="5634"/>
                      <a:pt x="605281" y="5989"/>
                      <a:pt x="577777" y="6787"/>
                    </a:cubicBezTo>
                    <a:lnTo>
                      <a:pt x="495174" y="8030"/>
                    </a:lnTo>
                    <a:cubicBezTo>
                      <a:pt x="440164" y="8739"/>
                      <a:pt x="385155" y="8651"/>
                      <a:pt x="330145" y="9005"/>
                    </a:cubicBezTo>
                    <a:cubicBezTo>
                      <a:pt x="275136" y="9360"/>
                      <a:pt x="220038" y="9005"/>
                      <a:pt x="165028" y="7941"/>
                    </a:cubicBezTo>
                    <a:cubicBezTo>
                      <a:pt x="110019" y="6876"/>
                      <a:pt x="55010" y="6610"/>
                      <a:pt x="0" y="4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88B44786-C6C3-4196-843A-CABA70FBBC3F}"/>
                  </a:ext>
                </a:extLst>
              </p:cNvPr>
              <p:cNvSpPr/>
              <p:nvPr/>
            </p:nvSpPr>
            <p:spPr>
              <a:xfrm>
                <a:off x="10464581" y="5621926"/>
                <a:ext cx="155889" cy="8783"/>
              </a:xfrm>
              <a:custGeom>
                <a:avLst/>
                <a:gdLst>
                  <a:gd name="connsiteX0" fmla="*/ 0 w 155889"/>
                  <a:gd name="connsiteY0" fmla="*/ 4345 h 8783"/>
                  <a:gd name="connsiteX1" fmla="*/ 155890 w 155889"/>
                  <a:gd name="connsiteY1" fmla="*/ 4345 h 8783"/>
                  <a:gd name="connsiteX2" fmla="*/ 0 w 155889"/>
                  <a:gd name="connsiteY2" fmla="*/ 4345 h 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889" h="8783">
                    <a:moveTo>
                      <a:pt x="0" y="4345"/>
                    </a:moveTo>
                    <a:cubicBezTo>
                      <a:pt x="51797" y="-1448"/>
                      <a:pt x="104092" y="-1448"/>
                      <a:pt x="155890" y="4345"/>
                    </a:cubicBezTo>
                    <a:cubicBezTo>
                      <a:pt x="104092" y="10263"/>
                      <a:pt x="51797" y="10263"/>
                      <a:pt x="0" y="43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3F4BA217-0320-440A-9D23-EA3570B5B6A2}"/>
                  </a:ext>
                </a:extLst>
              </p:cNvPr>
              <p:cNvSpPr/>
              <p:nvPr/>
            </p:nvSpPr>
            <p:spPr>
              <a:xfrm>
                <a:off x="9521701" y="5694765"/>
                <a:ext cx="155889" cy="8876"/>
              </a:xfrm>
              <a:custGeom>
                <a:avLst/>
                <a:gdLst>
                  <a:gd name="connsiteX0" fmla="*/ 0 w 155889"/>
                  <a:gd name="connsiteY0" fmla="*/ 4438 h 8876"/>
                  <a:gd name="connsiteX1" fmla="*/ 155890 w 155889"/>
                  <a:gd name="connsiteY1" fmla="*/ 4438 h 8876"/>
                  <a:gd name="connsiteX2" fmla="*/ 0 w 155889"/>
                  <a:gd name="connsiteY2" fmla="*/ 4438 h 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889" h="8876">
                    <a:moveTo>
                      <a:pt x="0" y="4438"/>
                    </a:moveTo>
                    <a:cubicBezTo>
                      <a:pt x="51798" y="-1479"/>
                      <a:pt x="104092" y="-1479"/>
                      <a:pt x="155890" y="4438"/>
                    </a:cubicBezTo>
                    <a:cubicBezTo>
                      <a:pt x="104092" y="10356"/>
                      <a:pt x="51798" y="10356"/>
                      <a:pt x="0" y="44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5" name="图形 13">
            <a:extLst>
              <a:ext uri="{FF2B5EF4-FFF2-40B4-BE49-F238E27FC236}">
                <a16:creationId xmlns:a16="http://schemas.microsoft.com/office/drawing/2014/main" id="{DDAA39CF-6559-43CE-BA33-363DAA02622C}"/>
              </a:ext>
            </a:extLst>
          </p:cNvPr>
          <p:cNvGrpSpPr/>
          <p:nvPr/>
        </p:nvGrpSpPr>
        <p:grpSpPr>
          <a:xfrm>
            <a:off x="7683568" y="3546207"/>
            <a:ext cx="1414324" cy="2558006"/>
            <a:chOff x="7454855" y="3637947"/>
            <a:chExt cx="1328389" cy="2402581"/>
          </a:xfrm>
        </p:grpSpPr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3701B1E4-47C7-49BB-90D6-83EBA2809649}"/>
                </a:ext>
              </a:extLst>
            </p:cNvPr>
            <p:cNvSpPr/>
            <p:nvPr/>
          </p:nvSpPr>
          <p:spPr>
            <a:xfrm>
              <a:off x="8285320" y="3643803"/>
              <a:ext cx="497924" cy="945097"/>
            </a:xfrm>
            <a:custGeom>
              <a:avLst/>
              <a:gdLst>
                <a:gd name="connsiteX0" fmla="*/ 101413 w 497924"/>
                <a:gd name="connsiteY0" fmla="*/ 0 h 945097"/>
                <a:gd name="connsiteX1" fmla="*/ 497924 w 497924"/>
                <a:gd name="connsiteY1" fmla="*/ 472549 h 945097"/>
                <a:gd name="connsiteX2" fmla="*/ 101413 w 497924"/>
                <a:gd name="connsiteY2" fmla="*/ 945097 h 945097"/>
                <a:gd name="connsiteX3" fmla="*/ 0 w 497924"/>
                <a:gd name="connsiteY3" fmla="*/ 472549 h 945097"/>
                <a:gd name="connsiteX4" fmla="*/ 101413 w 497924"/>
                <a:gd name="connsiteY4" fmla="*/ 0 h 94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924" h="945097">
                  <a:moveTo>
                    <a:pt x="101413" y="0"/>
                  </a:moveTo>
                  <a:cubicBezTo>
                    <a:pt x="320386" y="0"/>
                    <a:pt x="497924" y="211520"/>
                    <a:pt x="497924" y="472549"/>
                  </a:cubicBezTo>
                  <a:cubicBezTo>
                    <a:pt x="497924" y="733577"/>
                    <a:pt x="320474" y="945097"/>
                    <a:pt x="101413" y="945097"/>
                  </a:cubicBezTo>
                  <a:cubicBezTo>
                    <a:pt x="45427" y="945097"/>
                    <a:pt x="0" y="733489"/>
                    <a:pt x="0" y="472549"/>
                  </a:cubicBezTo>
                  <a:cubicBezTo>
                    <a:pt x="0" y="211609"/>
                    <a:pt x="45427" y="0"/>
                    <a:pt x="101413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CA963A2A-D546-46FB-9377-F3BB253027F5}"/>
                </a:ext>
              </a:extLst>
            </p:cNvPr>
            <p:cNvSpPr/>
            <p:nvPr/>
          </p:nvSpPr>
          <p:spPr>
            <a:xfrm>
              <a:off x="8145134" y="3643803"/>
              <a:ext cx="491979" cy="945097"/>
            </a:xfrm>
            <a:custGeom>
              <a:avLst/>
              <a:gdLst>
                <a:gd name="connsiteX0" fmla="*/ 245945 w 491979"/>
                <a:gd name="connsiteY0" fmla="*/ 0 h 945097"/>
                <a:gd name="connsiteX1" fmla="*/ 491979 w 491979"/>
                <a:gd name="connsiteY1" fmla="*/ 472549 h 945097"/>
                <a:gd name="connsiteX2" fmla="*/ 245945 w 491979"/>
                <a:gd name="connsiteY2" fmla="*/ 945097 h 945097"/>
                <a:gd name="connsiteX3" fmla="*/ 0 w 491979"/>
                <a:gd name="connsiteY3" fmla="*/ 472549 h 945097"/>
                <a:gd name="connsiteX4" fmla="*/ 245945 w 491979"/>
                <a:gd name="connsiteY4" fmla="*/ 0 h 94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979" h="945097">
                  <a:moveTo>
                    <a:pt x="245945" y="0"/>
                  </a:moveTo>
                  <a:cubicBezTo>
                    <a:pt x="381872" y="0"/>
                    <a:pt x="491979" y="211520"/>
                    <a:pt x="491979" y="472549"/>
                  </a:cubicBezTo>
                  <a:cubicBezTo>
                    <a:pt x="491979" y="733577"/>
                    <a:pt x="381872" y="945097"/>
                    <a:pt x="245945" y="945097"/>
                  </a:cubicBezTo>
                  <a:cubicBezTo>
                    <a:pt x="110019" y="945097"/>
                    <a:pt x="0" y="733400"/>
                    <a:pt x="0" y="472549"/>
                  </a:cubicBezTo>
                  <a:cubicBezTo>
                    <a:pt x="0" y="211698"/>
                    <a:pt x="110108" y="0"/>
                    <a:pt x="245945" y="0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8871FA55-80F7-4DF1-83DD-090C44A9079A}"/>
                </a:ext>
              </a:extLst>
            </p:cNvPr>
            <p:cNvSpPr/>
            <p:nvPr/>
          </p:nvSpPr>
          <p:spPr>
            <a:xfrm>
              <a:off x="8266421" y="3671485"/>
              <a:ext cx="370692" cy="889644"/>
            </a:xfrm>
            <a:custGeom>
              <a:avLst/>
              <a:gdLst>
                <a:gd name="connsiteX0" fmla="*/ 370693 w 370692"/>
                <a:gd name="connsiteY0" fmla="*/ 444867 h 889644"/>
                <a:gd name="connsiteX1" fmla="*/ 210367 w 370692"/>
                <a:gd name="connsiteY1" fmla="*/ 887959 h 889644"/>
                <a:gd name="connsiteX2" fmla="*/ 193420 w 370692"/>
                <a:gd name="connsiteY2" fmla="*/ 889644 h 889644"/>
                <a:gd name="connsiteX3" fmla="*/ 0 w 370692"/>
                <a:gd name="connsiteY3" fmla="*/ 444867 h 889644"/>
                <a:gd name="connsiteX4" fmla="*/ 193420 w 370692"/>
                <a:gd name="connsiteY4" fmla="*/ 0 h 889644"/>
                <a:gd name="connsiteX5" fmla="*/ 210367 w 370692"/>
                <a:gd name="connsiteY5" fmla="*/ 1774 h 889644"/>
                <a:gd name="connsiteX6" fmla="*/ 370693 w 370692"/>
                <a:gd name="connsiteY6" fmla="*/ 444867 h 8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692" h="889644">
                  <a:moveTo>
                    <a:pt x="370693" y="444867"/>
                  </a:moveTo>
                  <a:cubicBezTo>
                    <a:pt x="370693" y="647958"/>
                    <a:pt x="303972" y="821060"/>
                    <a:pt x="210367" y="887959"/>
                  </a:cubicBezTo>
                  <a:cubicBezTo>
                    <a:pt x="204786" y="889094"/>
                    <a:pt x="199108" y="889662"/>
                    <a:pt x="193420" y="889644"/>
                  </a:cubicBezTo>
                  <a:cubicBezTo>
                    <a:pt x="86951" y="889644"/>
                    <a:pt x="0" y="690546"/>
                    <a:pt x="0" y="444867"/>
                  </a:cubicBezTo>
                  <a:cubicBezTo>
                    <a:pt x="0" y="199187"/>
                    <a:pt x="86596" y="0"/>
                    <a:pt x="193420" y="0"/>
                  </a:cubicBezTo>
                  <a:cubicBezTo>
                    <a:pt x="199117" y="18"/>
                    <a:pt x="204795" y="612"/>
                    <a:pt x="210367" y="1774"/>
                  </a:cubicBezTo>
                  <a:cubicBezTo>
                    <a:pt x="303972" y="68584"/>
                    <a:pt x="370693" y="241775"/>
                    <a:pt x="370693" y="444867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9896EC89-DEF4-418A-B043-879FB2BCE7BE}"/>
                </a:ext>
              </a:extLst>
            </p:cNvPr>
            <p:cNvSpPr/>
            <p:nvPr/>
          </p:nvSpPr>
          <p:spPr>
            <a:xfrm>
              <a:off x="8134931" y="3637947"/>
              <a:ext cx="512474" cy="956809"/>
            </a:xfrm>
            <a:custGeom>
              <a:avLst/>
              <a:gdLst>
                <a:gd name="connsiteX0" fmla="*/ 256149 w 512474"/>
                <a:gd name="connsiteY0" fmla="*/ 956809 h 956809"/>
                <a:gd name="connsiteX1" fmla="*/ 72311 w 512474"/>
                <a:gd name="connsiteY1" fmla="*/ 812986 h 956809"/>
                <a:gd name="connsiteX2" fmla="*/ 0 w 512474"/>
                <a:gd name="connsiteY2" fmla="*/ 478405 h 956809"/>
                <a:gd name="connsiteX3" fmla="*/ 72311 w 512474"/>
                <a:gd name="connsiteY3" fmla="*/ 143823 h 956809"/>
                <a:gd name="connsiteX4" fmla="*/ 256149 w 512474"/>
                <a:gd name="connsiteY4" fmla="*/ 0 h 956809"/>
                <a:gd name="connsiteX5" fmla="*/ 440075 w 512474"/>
                <a:gd name="connsiteY5" fmla="*/ 143734 h 956809"/>
                <a:gd name="connsiteX6" fmla="*/ 512475 w 512474"/>
                <a:gd name="connsiteY6" fmla="*/ 478405 h 956809"/>
                <a:gd name="connsiteX7" fmla="*/ 440075 w 512474"/>
                <a:gd name="connsiteY7" fmla="*/ 812986 h 956809"/>
                <a:gd name="connsiteX8" fmla="*/ 256149 w 512474"/>
                <a:gd name="connsiteY8" fmla="*/ 956809 h 956809"/>
                <a:gd name="connsiteX9" fmla="*/ 256149 w 512474"/>
                <a:gd name="connsiteY9" fmla="*/ 29989 h 956809"/>
                <a:gd name="connsiteX10" fmla="*/ 99017 w 512474"/>
                <a:gd name="connsiteY10" fmla="*/ 157664 h 956809"/>
                <a:gd name="connsiteX11" fmla="*/ 29989 w 512474"/>
                <a:gd name="connsiteY11" fmla="*/ 478405 h 956809"/>
                <a:gd name="connsiteX12" fmla="*/ 98928 w 512474"/>
                <a:gd name="connsiteY12" fmla="*/ 799145 h 956809"/>
                <a:gd name="connsiteX13" fmla="*/ 256149 w 512474"/>
                <a:gd name="connsiteY13" fmla="*/ 926732 h 956809"/>
                <a:gd name="connsiteX14" fmla="*/ 482397 w 512474"/>
                <a:gd name="connsiteY14" fmla="*/ 478405 h 956809"/>
                <a:gd name="connsiteX15" fmla="*/ 256149 w 512474"/>
                <a:gd name="connsiteY15" fmla="*/ 29989 h 95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474" h="956809">
                  <a:moveTo>
                    <a:pt x="256149" y="956809"/>
                  </a:moveTo>
                  <a:cubicBezTo>
                    <a:pt x="185879" y="956809"/>
                    <a:pt x="120577" y="905792"/>
                    <a:pt x="72311" y="812986"/>
                  </a:cubicBezTo>
                  <a:cubicBezTo>
                    <a:pt x="25641" y="723374"/>
                    <a:pt x="0" y="604571"/>
                    <a:pt x="0" y="478405"/>
                  </a:cubicBezTo>
                  <a:cubicBezTo>
                    <a:pt x="0" y="352238"/>
                    <a:pt x="25641" y="233435"/>
                    <a:pt x="72311" y="143823"/>
                  </a:cubicBezTo>
                  <a:cubicBezTo>
                    <a:pt x="120577" y="51017"/>
                    <a:pt x="185879" y="0"/>
                    <a:pt x="256149" y="0"/>
                  </a:cubicBezTo>
                  <a:cubicBezTo>
                    <a:pt x="326419" y="0"/>
                    <a:pt x="391809" y="51017"/>
                    <a:pt x="440075" y="143734"/>
                  </a:cubicBezTo>
                  <a:cubicBezTo>
                    <a:pt x="486745" y="233435"/>
                    <a:pt x="512475" y="352238"/>
                    <a:pt x="512475" y="478405"/>
                  </a:cubicBezTo>
                  <a:cubicBezTo>
                    <a:pt x="512475" y="604571"/>
                    <a:pt x="486745" y="723374"/>
                    <a:pt x="440075" y="812986"/>
                  </a:cubicBezTo>
                  <a:cubicBezTo>
                    <a:pt x="391809" y="905792"/>
                    <a:pt x="326508" y="956809"/>
                    <a:pt x="256149" y="956809"/>
                  </a:cubicBezTo>
                  <a:close/>
                  <a:moveTo>
                    <a:pt x="256149" y="29989"/>
                  </a:moveTo>
                  <a:cubicBezTo>
                    <a:pt x="197590" y="29989"/>
                    <a:pt x="141782" y="75327"/>
                    <a:pt x="99017" y="157664"/>
                  </a:cubicBezTo>
                  <a:cubicBezTo>
                    <a:pt x="54654" y="243106"/>
                    <a:pt x="29989" y="357029"/>
                    <a:pt x="29989" y="478405"/>
                  </a:cubicBezTo>
                  <a:cubicBezTo>
                    <a:pt x="29989" y="599780"/>
                    <a:pt x="54477" y="713703"/>
                    <a:pt x="98928" y="799145"/>
                  </a:cubicBezTo>
                  <a:cubicBezTo>
                    <a:pt x="141782" y="881393"/>
                    <a:pt x="197590" y="926732"/>
                    <a:pt x="256149" y="926732"/>
                  </a:cubicBezTo>
                  <a:cubicBezTo>
                    <a:pt x="380896" y="926732"/>
                    <a:pt x="482397" y="725592"/>
                    <a:pt x="482397" y="478405"/>
                  </a:cubicBezTo>
                  <a:cubicBezTo>
                    <a:pt x="482397" y="231217"/>
                    <a:pt x="380896" y="29989"/>
                    <a:pt x="256149" y="29989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68D8C5AA-60F8-4756-8DAD-F8A94307858E}"/>
                </a:ext>
              </a:extLst>
            </p:cNvPr>
            <p:cNvSpPr/>
            <p:nvPr/>
          </p:nvSpPr>
          <p:spPr>
            <a:xfrm>
              <a:off x="7751551" y="4865456"/>
              <a:ext cx="160680" cy="996912"/>
            </a:xfrm>
            <a:custGeom>
              <a:avLst/>
              <a:gdLst>
                <a:gd name="connsiteX0" fmla="*/ 83135 w 160680"/>
                <a:gd name="connsiteY0" fmla="*/ 0 h 996912"/>
                <a:gd name="connsiteX1" fmla="*/ 0 w 160680"/>
                <a:gd name="connsiteY1" fmla="*/ 996913 h 996912"/>
                <a:gd name="connsiteX2" fmla="*/ 24222 w 160680"/>
                <a:gd name="connsiteY2" fmla="*/ 996913 h 996912"/>
                <a:gd name="connsiteX3" fmla="*/ 160681 w 160680"/>
                <a:gd name="connsiteY3" fmla="*/ 0 h 996912"/>
                <a:gd name="connsiteX4" fmla="*/ 83135 w 160680"/>
                <a:gd name="connsiteY4" fmla="*/ 0 h 99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80" h="996912">
                  <a:moveTo>
                    <a:pt x="83135" y="0"/>
                  </a:moveTo>
                  <a:lnTo>
                    <a:pt x="0" y="996913"/>
                  </a:lnTo>
                  <a:lnTo>
                    <a:pt x="24222" y="996913"/>
                  </a:lnTo>
                  <a:lnTo>
                    <a:pt x="160681" y="0"/>
                  </a:lnTo>
                  <a:lnTo>
                    <a:pt x="83135" y="0"/>
                  </a:ln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D29D3D92-6E2D-400A-AE01-C0F069283AFD}"/>
                </a:ext>
              </a:extLst>
            </p:cNvPr>
            <p:cNvSpPr/>
            <p:nvPr/>
          </p:nvSpPr>
          <p:spPr>
            <a:xfrm>
              <a:off x="8123574" y="4865456"/>
              <a:ext cx="177183" cy="996912"/>
            </a:xfrm>
            <a:custGeom>
              <a:avLst/>
              <a:gdLst>
                <a:gd name="connsiteX0" fmla="*/ 77457 w 177183"/>
                <a:gd name="connsiteY0" fmla="*/ 0 h 996912"/>
                <a:gd name="connsiteX1" fmla="*/ 177184 w 177183"/>
                <a:gd name="connsiteY1" fmla="*/ 996913 h 996912"/>
                <a:gd name="connsiteX2" fmla="*/ 152962 w 177183"/>
                <a:gd name="connsiteY2" fmla="*/ 996913 h 996912"/>
                <a:gd name="connsiteX3" fmla="*/ 0 w 177183"/>
                <a:gd name="connsiteY3" fmla="*/ 0 h 996912"/>
                <a:gd name="connsiteX4" fmla="*/ 77457 w 177183"/>
                <a:gd name="connsiteY4" fmla="*/ 0 h 99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83" h="996912">
                  <a:moveTo>
                    <a:pt x="77457" y="0"/>
                  </a:moveTo>
                  <a:lnTo>
                    <a:pt x="177184" y="996913"/>
                  </a:lnTo>
                  <a:lnTo>
                    <a:pt x="152962" y="996913"/>
                  </a:lnTo>
                  <a:lnTo>
                    <a:pt x="0" y="0"/>
                  </a:lnTo>
                  <a:lnTo>
                    <a:pt x="77457" y="0"/>
                  </a:ln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2E0CE89C-394D-4AA7-8F18-451EF6AC3EA9}"/>
                </a:ext>
              </a:extLst>
            </p:cNvPr>
            <p:cNvSpPr/>
            <p:nvPr/>
          </p:nvSpPr>
          <p:spPr>
            <a:xfrm>
              <a:off x="7534884" y="4865456"/>
              <a:ext cx="274426" cy="1175072"/>
            </a:xfrm>
            <a:custGeom>
              <a:avLst/>
              <a:gdLst>
                <a:gd name="connsiteX0" fmla="*/ 190404 w 274426"/>
                <a:gd name="connsiteY0" fmla="*/ 0 h 1175072"/>
                <a:gd name="connsiteX1" fmla="*/ 0 w 274426"/>
                <a:gd name="connsiteY1" fmla="*/ 1175072 h 1175072"/>
                <a:gd name="connsiteX2" fmla="*/ 26351 w 274426"/>
                <a:gd name="connsiteY2" fmla="*/ 1175072 h 1175072"/>
                <a:gd name="connsiteX3" fmla="*/ 274426 w 274426"/>
                <a:gd name="connsiteY3" fmla="*/ 0 h 1175072"/>
                <a:gd name="connsiteX4" fmla="*/ 190404 w 274426"/>
                <a:gd name="connsiteY4" fmla="*/ 0 h 117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26" h="1175072">
                  <a:moveTo>
                    <a:pt x="190404" y="0"/>
                  </a:moveTo>
                  <a:lnTo>
                    <a:pt x="0" y="1175072"/>
                  </a:lnTo>
                  <a:lnTo>
                    <a:pt x="26351" y="1175072"/>
                  </a:lnTo>
                  <a:lnTo>
                    <a:pt x="274426" y="0"/>
                  </a:lnTo>
                  <a:lnTo>
                    <a:pt x="190404" y="0"/>
                  </a:ln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FB34762E-F76D-4ED4-A9A2-ECA5399639D0}"/>
                </a:ext>
              </a:extLst>
            </p:cNvPr>
            <p:cNvSpPr/>
            <p:nvPr/>
          </p:nvSpPr>
          <p:spPr>
            <a:xfrm>
              <a:off x="7948875" y="4865456"/>
              <a:ext cx="123061" cy="1175072"/>
            </a:xfrm>
            <a:custGeom>
              <a:avLst/>
              <a:gdLst>
                <a:gd name="connsiteX0" fmla="*/ 0 w 123061"/>
                <a:gd name="connsiteY0" fmla="*/ 0 h 1175072"/>
                <a:gd name="connsiteX1" fmla="*/ 96710 w 123061"/>
                <a:gd name="connsiteY1" fmla="*/ 1175072 h 1175072"/>
                <a:gd name="connsiteX2" fmla="*/ 123061 w 123061"/>
                <a:gd name="connsiteY2" fmla="*/ 1175072 h 1175072"/>
                <a:gd name="connsiteX3" fmla="*/ 84023 w 123061"/>
                <a:gd name="connsiteY3" fmla="*/ 0 h 1175072"/>
                <a:gd name="connsiteX4" fmla="*/ 0 w 123061"/>
                <a:gd name="connsiteY4" fmla="*/ 0 h 117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61" h="1175072">
                  <a:moveTo>
                    <a:pt x="0" y="0"/>
                  </a:moveTo>
                  <a:lnTo>
                    <a:pt x="96710" y="1175072"/>
                  </a:lnTo>
                  <a:lnTo>
                    <a:pt x="123061" y="1175072"/>
                  </a:lnTo>
                  <a:lnTo>
                    <a:pt x="840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86EE681E-65EC-4632-BA0C-AF806176CA65}"/>
                </a:ext>
              </a:extLst>
            </p:cNvPr>
            <p:cNvSpPr/>
            <p:nvPr/>
          </p:nvSpPr>
          <p:spPr>
            <a:xfrm>
              <a:off x="7454855" y="4450135"/>
              <a:ext cx="985467" cy="516999"/>
            </a:xfrm>
            <a:custGeom>
              <a:avLst/>
              <a:gdLst>
                <a:gd name="connsiteX0" fmla="*/ 985467 w 985467"/>
                <a:gd name="connsiteY0" fmla="*/ 105228 h 516999"/>
                <a:gd name="connsiteX1" fmla="*/ 492689 w 985467"/>
                <a:gd name="connsiteY1" fmla="*/ 517000 h 516999"/>
                <a:gd name="connsiteX2" fmla="*/ 0 w 985467"/>
                <a:gd name="connsiteY2" fmla="*/ 105228 h 516999"/>
                <a:gd name="connsiteX3" fmla="*/ 492689 w 985467"/>
                <a:gd name="connsiteY3" fmla="*/ 0 h 516999"/>
                <a:gd name="connsiteX4" fmla="*/ 985467 w 985467"/>
                <a:gd name="connsiteY4" fmla="*/ 105228 h 51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467" h="516999">
                  <a:moveTo>
                    <a:pt x="985467" y="105228"/>
                  </a:moveTo>
                  <a:cubicBezTo>
                    <a:pt x="985467" y="332630"/>
                    <a:pt x="764809" y="517000"/>
                    <a:pt x="492689" y="517000"/>
                  </a:cubicBezTo>
                  <a:cubicBezTo>
                    <a:pt x="220570" y="517000"/>
                    <a:pt x="0" y="332630"/>
                    <a:pt x="0" y="105228"/>
                  </a:cubicBezTo>
                  <a:cubicBezTo>
                    <a:pt x="0" y="47113"/>
                    <a:pt x="220570" y="0"/>
                    <a:pt x="492689" y="0"/>
                  </a:cubicBezTo>
                  <a:cubicBezTo>
                    <a:pt x="764809" y="0"/>
                    <a:pt x="985467" y="47113"/>
                    <a:pt x="985467" y="10522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0EC2FF5F-90CF-42DE-88CF-562E178958A9}"/>
                </a:ext>
              </a:extLst>
            </p:cNvPr>
            <p:cNvSpPr/>
            <p:nvPr/>
          </p:nvSpPr>
          <p:spPr>
            <a:xfrm>
              <a:off x="7454855" y="4450135"/>
              <a:ext cx="985467" cy="210544"/>
            </a:xfrm>
            <a:custGeom>
              <a:avLst/>
              <a:gdLst>
                <a:gd name="connsiteX0" fmla="*/ 985467 w 985467"/>
                <a:gd name="connsiteY0" fmla="*/ 105228 h 210544"/>
                <a:gd name="connsiteX1" fmla="*/ 492689 w 985467"/>
                <a:gd name="connsiteY1" fmla="*/ 210544 h 210544"/>
                <a:gd name="connsiteX2" fmla="*/ 0 w 985467"/>
                <a:gd name="connsiteY2" fmla="*/ 105228 h 210544"/>
                <a:gd name="connsiteX3" fmla="*/ 492689 w 985467"/>
                <a:gd name="connsiteY3" fmla="*/ 0 h 210544"/>
                <a:gd name="connsiteX4" fmla="*/ 985467 w 985467"/>
                <a:gd name="connsiteY4" fmla="*/ 105228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467" h="210544">
                  <a:moveTo>
                    <a:pt x="985467" y="105228"/>
                  </a:moveTo>
                  <a:cubicBezTo>
                    <a:pt x="985467" y="163431"/>
                    <a:pt x="764809" y="210544"/>
                    <a:pt x="492689" y="210544"/>
                  </a:cubicBezTo>
                  <a:cubicBezTo>
                    <a:pt x="220570" y="210544"/>
                    <a:pt x="0" y="163431"/>
                    <a:pt x="0" y="105228"/>
                  </a:cubicBezTo>
                  <a:cubicBezTo>
                    <a:pt x="0" y="47024"/>
                    <a:pt x="220570" y="0"/>
                    <a:pt x="492689" y="0"/>
                  </a:cubicBezTo>
                  <a:cubicBezTo>
                    <a:pt x="764809" y="0"/>
                    <a:pt x="985467" y="47113"/>
                    <a:pt x="985467" y="105228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3EC71C79-125B-48DF-941F-A2EE7F6D5A4D}"/>
                </a:ext>
              </a:extLst>
            </p:cNvPr>
            <p:cNvSpPr/>
            <p:nvPr/>
          </p:nvSpPr>
          <p:spPr>
            <a:xfrm>
              <a:off x="8145134" y="4499022"/>
              <a:ext cx="226248" cy="152606"/>
            </a:xfrm>
            <a:custGeom>
              <a:avLst/>
              <a:gdLst>
                <a:gd name="connsiteX0" fmla="*/ 226249 w 226248"/>
                <a:gd name="connsiteY0" fmla="*/ 2395 h 152606"/>
                <a:gd name="connsiteX1" fmla="*/ 11800 w 226248"/>
                <a:gd name="connsiteY1" fmla="*/ 151453 h 152606"/>
                <a:gd name="connsiteX2" fmla="*/ 0 w 226248"/>
                <a:gd name="connsiteY2" fmla="*/ 152607 h 152606"/>
                <a:gd name="connsiteX3" fmla="*/ 219505 w 226248"/>
                <a:gd name="connsiteY3" fmla="*/ 0 h 15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248" h="152606">
                  <a:moveTo>
                    <a:pt x="226249" y="2395"/>
                  </a:moveTo>
                  <a:lnTo>
                    <a:pt x="11800" y="151453"/>
                  </a:lnTo>
                  <a:lnTo>
                    <a:pt x="0" y="152607"/>
                  </a:lnTo>
                  <a:lnTo>
                    <a:pt x="219505" y="0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ECD1A237-5179-4339-A3CB-B1BA6BA95A93}"/>
                </a:ext>
              </a:extLst>
            </p:cNvPr>
            <p:cNvSpPr/>
            <p:nvPr/>
          </p:nvSpPr>
          <p:spPr>
            <a:xfrm>
              <a:off x="8042835" y="4481277"/>
              <a:ext cx="262803" cy="177449"/>
            </a:xfrm>
            <a:custGeom>
              <a:avLst/>
              <a:gdLst>
                <a:gd name="connsiteX0" fmla="*/ 262803 w 262803"/>
                <a:gd name="connsiteY0" fmla="*/ 1774 h 177449"/>
                <a:gd name="connsiteX1" fmla="*/ 10736 w 262803"/>
                <a:gd name="connsiteY1" fmla="*/ 177006 h 177449"/>
                <a:gd name="connsiteX2" fmla="*/ 0 w 262803"/>
                <a:gd name="connsiteY2" fmla="*/ 177450 h 177449"/>
                <a:gd name="connsiteX3" fmla="*/ 255084 w 262803"/>
                <a:gd name="connsiteY3" fmla="*/ 0 h 17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03" h="177449">
                  <a:moveTo>
                    <a:pt x="262803" y="1774"/>
                  </a:moveTo>
                  <a:lnTo>
                    <a:pt x="10736" y="177006"/>
                  </a:lnTo>
                  <a:lnTo>
                    <a:pt x="0" y="177450"/>
                  </a:lnTo>
                  <a:lnTo>
                    <a:pt x="255084" y="0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0A122681-6B92-4C26-8627-78C576B54F24}"/>
                </a:ext>
              </a:extLst>
            </p:cNvPr>
            <p:cNvSpPr/>
            <p:nvPr/>
          </p:nvSpPr>
          <p:spPr>
            <a:xfrm>
              <a:off x="8259057" y="4525285"/>
              <a:ext cx="165560" cy="111704"/>
            </a:xfrm>
            <a:custGeom>
              <a:avLst/>
              <a:gdLst>
                <a:gd name="connsiteX0" fmla="*/ 165561 w 165560"/>
                <a:gd name="connsiteY0" fmla="*/ 3638 h 111704"/>
                <a:gd name="connsiteX1" fmla="*/ 13752 w 165560"/>
                <a:gd name="connsiteY1" fmla="*/ 109220 h 111704"/>
                <a:gd name="connsiteX2" fmla="*/ 0 w 165560"/>
                <a:gd name="connsiteY2" fmla="*/ 111705 h 111704"/>
                <a:gd name="connsiteX3" fmla="*/ 160769 w 165560"/>
                <a:gd name="connsiteY3" fmla="*/ 0 h 111704"/>
                <a:gd name="connsiteX4" fmla="*/ 165561 w 165560"/>
                <a:gd name="connsiteY4" fmla="*/ 3638 h 11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0" h="111704">
                  <a:moveTo>
                    <a:pt x="165561" y="3638"/>
                  </a:moveTo>
                  <a:lnTo>
                    <a:pt x="13752" y="109220"/>
                  </a:lnTo>
                  <a:lnTo>
                    <a:pt x="0" y="111705"/>
                  </a:lnTo>
                  <a:lnTo>
                    <a:pt x="160769" y="0"/>
                  </a:lnTo>
                  <a:cubicBezTo>
                    <a:pt x="162455" y="1153"/>
                    <a:pt x="164052" y="2750"/>
                    <a:pt x="165561" y="3638"/>
                  </a:cubicBez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1B326C8F-F5BA-40BD-91B9-05040021D75C}"/>
                </a:ext>
              </a:extLst>
            </p:cNvPr>
            <p:cNvSpPr/>
            <p:nvPr/>
          </p:nvSpPr>
          <p:spPr>
            <a:xfrm>
              <a:off x="7947455" y="4468323"/>
              <a:ext cx="285161" cy="192355"/>
            </a:xfrm>
            <a:custGeom>
              <a:avLst/>
              <a:gdLst>
                <a:gd name="connsiteX0" fmla="*/ 285162 w 285161"/>
                <a:gd name="connsiteY0" fmla="*/ 1153 h 192355"/>
                <a:gd name="connsiteX1" fmla="*/ 10114 w 285161"/>
                <a:gd name="connsiteY1" fmla="*/ 192356 h 192355"/>
                <a:gd name="connsiteX2" fmla="*/ 0 w 285161"/>
                <a:gd name="connsiteY2" fmla="*/ 192356 h 192355"/>
                <a:gd name="connsiteX3" fmla="*/ 276822 w 285161"/>
                <a:gd name="connsiteY3" fmla="*/ 0 h 19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161" h="192355">
                  <a:moveTo>
                    <a:pt x="285162" y="1153"/>
                  </a:moveTo>
                  <a:lnTo>
                    <a:pt x="10114" y="192356"/>
                  </a:lnTo>
                  <a:lnTo>
                    <a:pt x="0" y="192356"/>
                  </a:lnTo>
                  <a:lnTo>
                    <a:pt x="276822" y="0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C8FFC07B-F771-4CBF-8D49-EFA4BEF8FA27}"/>
                </a:ext>
              </a:extLst>
            </p:cNvPr>
            <p:cNvSpPr/>
            <p:nvPr/>
          </p:nvSpPr>
          <p:spPr>
            <a:xfrm>
              <a:off x="7857488" y="4458918"/>
              <a:ext cx="296607" cy="200429"/>
            </a:xfrm>
            <a:custGeom>
              <a:avLst/>
              <a:gdLst>
                <a:gd name="connsiteX0" fmla="*/ 296607 w 296607"/>
                <a:gd name="connsiteY0" fmla="*/ 887 h 200429"/>
                <a:gd name="connsiteX1" fmla="*/ 9582 w 296607"/>
                <a:gd name="connsiteY1" fmla="*/ 200429 h 200429"/>
                <a:gd name="connsiteX2" fmla="*/ 0 w 296607"/>
                <a:gd name="connsiteY2" fmla="*/ 199986 h 200429"/>
                <a:gd name="connsiteX3" fmla="*/ 287735 w 296607"/>
                <a:gd name="connsiteY3" fmla="*/ 0 h 2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07" h="200429">
                  <a:moveTo>
                    <a:pt x="296607" y="887"/>
                  </a:moveTo>
                  <a:lnTo>
                    <a:pt x="9582" y="200429"/>
                  </a:lnTo>
                  <a:lnTo>
                    <a:pt x="0" y="199986"/>
                  </a:lnTo>
                  <a:lnTo>
                    <a:pt x="287735" y="0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2C03FC3F-A8FE-4B0A-9263-4E2666D098CE}"/>
                </a:ext>
              </a:extLst>
            </p:cNvPr>
            <p:cNvSpPr/>
            <p:nvPr/>
          </p:nvSpPr>
          <p:spPr>
            <a:xfrm>
              <a:off x="7772490" y="4452885"/>
              <a:ext cx="298204" cy="201671"/>
            </a:xfrm>
            <a:custGeom>
              <a:avLst/>
              <a:gdLst>
                <a:gd name="connsiteX0" fmla="*/ 298204 w 298204"/>
                <a:gd name="connsiteY0" fmla="*/ 532 h 201671"/>
                <a:gd name="connsiteX1" fmla="*/ 8872 w 298204"/>
                <a:gd name="connsiteY1" fmla="*/ 201672 h 201671"/>
                <a:gd name="connsiteX2" fmla="*/ 0 w 298204"/>
                <a:gd name="connsiteY2" fmla="*/ 200962 h 201671"/>
                <a:gd name="connsiteX3" fmla="*/ 289066 w 298204"/>
                <a:gd name="connsiteY3" fmla="*/ 0 h 20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204" h="201671">
                  <a:moveTo>
                    <a:pt x="298204" y="532"/>
                  </a:moveTo>
                  <a:lnTo>
                    <a:pt x="8872" y="201672"/>
                  </a:lnTo>
                  <a:lnTo>
                    <a:pt x="0" y="200962"/>
                  </a:lnTo>
                  <a:lnTo>
                    <a:pt x="289066" y="0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8DDA2373-6C52-4796-B83E-47450F773E9D}"/>
                </a:ext>
              </a:extLst>
            </p:cNvPr>
            <p:cNvSpPr/>
            <p:nvPr/>
          </p:nvSpPr>
          <p:spPr>
            <a:xfrm>
              <a:off x="7691573" y="4450224"/>
              <a:ext cx="291017" cy="196259"/>
            </a:xfrm>
            <a:custGeom>
              <a:avLst/>
              <a:gdLst>
                <a:gd name="connsiteX0" fmla="*/ 291018 w 291017"/>
                <a:gd name="connsiteY0" fmla="*/ 177 h 196259"/>
                <a:gd name="connsiteX1" fmla="*/ 8872 w 291017"/>
                <a:gd name="connsiteY1" fmla="*/ 196259 h 196259"/>
                <a:gd name="connsiteX2" fmla="*/ 0 w 291017"/>
                <a:gd name="connsiteY2" fmla="*/ 195195 h 196259"/>
                <a:gd name="connsiteX3" fmla="*/ 280903 w 291017"/>
                <a:gd name="connsiteY3" fmla="*/ 0 h 19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017" h="196259">
                  <a:moveTo>
                    <a:pt x="291018" y="177"/>
                  </a:moveTo>
                  <a:lnTo>
                    <a:pt x="8872" y="196259"/>
                  </a:lnTo>
                  <a:lnTo>
                    <a:pt x="0" y="195195"/>
                  </a:lnTo>
                  <a:lnTo>
                    <a:pt x="280903" y="0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2AC55DB2-4971-4C2A-8AD7-A103F192693F}"/>
                </a:ext>
              </a:extLst>
            </p:cNvPr>
            <p:cNvSpPr/>
            <p:nvPr/>
          </p:nvSpPr>
          <p:spPr>
            <a:xfrm>
              <a:off x="7616423" y="4450844"/>
              <a:ext cx="272740" cy="184104"/>
            </a:xfrm>
            <a:custGeom>
              <a:avLst/>
              <a:gdLst>
                <a:gd name="connsiteX0" fmla="*/ 272740 w 272740"/>
                <a:gd name="connsiteY0" fmla="*/ 0 h 184104"/>
                <a:gd name="connsiteX1" fmla="*/ 7985 w 272740"/>
                <a:gd name="connsiteY1" fmla="*/ 184104 h 184104"/>
                <a:gd name="connsiteX2" fmla="*/ 0 w 272740"/>
                <a:gd name="connsiteY2" fmla="*/ 182596 h 184104"/>
                <a:gd name="connsiteX3" fmla="*/ 262271 w 272740"/>
                <a:gd name="connsiteY3" fmla="*/ 266 h 18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40" h="184104">
                  <a:moveTo>
                    <a:pt x="272740" y="0"/>
                  </a:moveTo>
                  <a:lnTo>
                    <a:pt x="7985" y="184104"/>
                  </a:lnTo>
                  <a:lnTo>
                    <a:pt x="0" y="182596"/>
                  </a:lnTo>
                  <a:lnTo>
                    <a:pt x="262271" y="266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C58BE227-7571-407B-85CB-9569DA2C2484}"/>
                </a:ext>
              </a:extLst>
            </p:cNvPr>
            <p:cNvSpPr/>
            <p:nvPr/>
          </p:nvSpPr>
          <p:spPr>
            <a:xfrm>
              <a:off x="7547838" y="4455636"/>
              <a:ext cx="242307" cy="163342"/>
            </a:xfrm>
            <a:custGeom>
              <a:avLst/>
              <a:gdLst>
                <a:gd name="connsiteX0" fmla="*/ 242308 w 242307"/>
                <a:gd name="connsiteY0" fmla="*/ 0 h 163342"/>
                <a:gd name="connsiteX1" fmla="*/ 7098 w 242307"/>
                <a:gd name="connsiteY1" fmla="*/ 163343 h 163342"/>
                <a:gd name="connsiteX2" fmla="*/ 0 w 242307"/>
                <a:gd name="connsiteY2" fmla="*/ 161302 h 163342"/>
                <a:gd name="connsiteX3" fmla="*/ 230685 w 242307"/>
                <a:gd name="connsiteY3" fmla="*/ 798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307" h="163342">
                  <a:moveTo>
                    <a:pt x="242308" y="0"/>
                  </a:moveTo>
                  <a:lnTo>
                    <a:pt x="7098" y="163343"/>
                  </a:lnTo>
                  <a:lnTo>
                    <a:pt x="0" y="161302"/>
                  </a:lnTo>
                  <a:lnTo>
                    <a:pt x="230685" y="798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1491BB99-A513-410F-A5F7-2C17951D0D99}"/>
                </a:ext>
              </a:extLst>
            </p:cNvPr>
            <p:cNvSpPr/>
            <p:nvPr/>
          </p:nvSpPr>
          <p:spPr>
            <a:xfrm>
              <a:off x="7488659" y="4466815"/>
              <a:ext cx="192887" cy="129981"/>
            </a:xfrm>
            <a:custGeom>
              <a:avLst/>
              <a:gdLst>
                <a:gd name="connsiteX0" fmla="*/ 192888 w 192887"/>
                <a:gd name="connsiteY0" fmla="*/ 0 h 129981"/>
                <a:gd name="connsiteX1" fmla="*/ 5767 w 192887"/>
                <a:gd name="connsiteY1" fmla="*/ 129982 h 129981"/>
                <a:gd name="connsiteX2" fmla="*/ 0 w 192887"/>
                <a:gd name="connsiteY2" fmla="*/ 126965 h 129981"/>
                <a:gd name="connsiteX3" fmla="*/ 180200 w 192887"/>
                <a:gd name="connsiteY3" fmla="*/ 1774 h 12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7" h="129981">
                  <a:moveTo>
                    <a:pt x="192888" y="0"/>
                  </a:moveTo>
                  <a:lnTo>
                    <a:pt x="5767" y="129982"/>
                  </a:lnTo>
                  <a:cubicBezTo>
                    <a:pt x="3726" y="129006"/>
                    <a:pt x="1863" y="128030"/>
                    <a:pt x="0" y="126965"/>
                  </a:cubicBezTo>
                  <a:lnTo>
                    <a:pt x="180200" y="1774"/>
                  </a:ln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6E289668-623F-47DF-AA37-863E919502DF}"/>
                </a:ext>
              </a:extLst>
            </p:cNvPr>
            <p:cNvSpPr/>
            <p:nvPr/>
          </p:nvSpPr>
          <p:spPr>
            <a:xfrm>
              <a:off x="7455520" y="4492545"/>
              <a:ext cx="96488" cy="66987"/>
            </a:xfrm>
            <a:custGeom>
              <a:avLst/>
              <a:gdLst>
                <a:gd name="connsiteX0" fmla="*/ 96488 w 96488"/>
                <a:gd name="connsiteY0" fmla="*/ 0 h 66987"/>
                <a:gd name="connsiteX1" fmla="*/ 133 w 96488"/>
                <a:gd name="connsiteY1" fmla="*/ 66987 h 66987"/>
                <a:gd name="connsiteX2" fmla="*/ 133 w 96488"/>
                <a:gd name="connsiteY2" fmla="*/ 62640 h 66987"/>
                <a:gd name="connsiteX3" fmla="*/ 133 w 96488"/>
                <a:gd name="connsiteY3" fmla="*/ 60155 h 66987"/>
                <a:gd name="connsiteX4" fmla="*/ 78743 w 96488"/>
                <a:gd name="connsiteY4" fmla="*/ 5590 h 66987"/>
                <a:gd name="connsiteX5" fmla="*/ 96488 w 96488"/>
                <a:gd name="connsiteY5" fmla="*/ 0 h 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88" h="66987">
                  <a:moveTo>
                    <a:pt x="96488" y="0"/>
                  </a:moveTo>
                  <a:lnTo>
                    <a:pt x="133" y="66987"/>
                  </a:lnTo>
                  <a:cubicBezTo>
                    <a:pt x="-44" y="65541"/>
                    <a:pt x="-44" y="64086"/>
                    <a:pt x="133" y="62640"/>
                  </a:cubicBezTo>
                  <a:cubicBezTo>
                    <a:pt x="89" y="61815"/>
                    <a:pt x="89" y="60980"/>
                    <a:pt x="133" y="60155"/>
                  </a:cubicBezTo>
                  <a:lnTo>
                    <a:pt x="78743" y="5590"/>
                  </a:lnTo>
                  <a:cubicBezTo>
                    <a:pt x="84067" y="3753"/>
                    <a:pt x="89985" y="1890"/>
                    <a:pt x="96488" y="0"/>
                  </a:cubicBez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ED0DD1F7-0DDA-415C-B91E-572CB2470DD0}"/>
                </a:ext>
              </a:extLst>
            </p:cNvPr>
            <p:cNvSpPr/>
            <p:nvPr/>
          </p:nvSpPr>
          <p:spPr>
            <a:xfrm>
              <a:off x="7571439" y="5715618"/>
              <a:ext cx="713703" cy="111527"/>
            </a:xfrm>
            <a:custGeom>
              <a:avLst/>
              <a:gdLst>
                <a:gd name="connsiteX0" fmla="*/ 468556 w 713703"/>
                <a:gd name="connsiteY0" fmla="*/ 111527 h 111527"/>
                <a:gd name="connsiteX1" fmla="*/ 0 w 713703"/>
                <a:gd name="connsiteY1" fmla="*/ 111527 h 111527"/>
                <a:gd name="connsiteX2" fmla="*/ 213472 w 713703"/>
                <a:gd name="connsiteY2" fmla="*/ 0 h 111527"/>
                <a:gd name="connsiteX3" fmla="*/ 713703 w 713703"/>
                <a:gd name="connsiteY3" fmla="*/ 0 h 111527"/>
                <a:gd name="connsiteX4" fmla="*/ 35845 w 713703"/>
                <a:gd name="connsiteY4" fmla="*/ 102655 h 111527"/>
                <a:gd name="connsiteX5" fmla="*/ 466604 w 713703"/>
                <a:gd name="connsiteY5" fmla="*/ 102655 h 111527"/>
                <a:gd name="connsiteX6" fmla="*/ 672624 w 713703"/>
                <a:gd name="connsiteY6" fmla="*/ 8872 h 111527"/>
                <a:gd name="connsiteX7" fmla="*/ 215601 w 713703"/>
                <a:gd name="connsiteY7" fmla="*/ 8872 h 1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703" h="111527">
                  <a:moveTo>
                    <a:pt x="468556" y="111527"/>
                  </a:moveTo>
                  <a:lnTo>
                    <a:pt x="0" y="111527"/>
                  </a:lnTo>
                  <a:lnTo>
                    <a:pt x="213472" y="0"/>
                  </a:lnTo>
                  <a:lnTo>
                    <a:pt x="713703" y="0"/>
                  </a:lnTo>
                  <a:close/>
                  <a:moveTo>
                    <a:pt x="35845" y="102655"/>
                  </a:moveTo>
                  <a:lnTo>
                    <a:pt x="466604" y="102655"/>
                  </a:lnTo>
                  <a:lnTo>
                    <a:pt x="672624" y="8872"/>
                  </a:lnTo>
                  <a:lnTo>
                    <a:pt x="215601" y="8872"/>
                  </a:ln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47EC05C1-5907-4B62-814B-4194CB452104}"/>
                </a:ext>
              </a:extLst>
            </p:cNvPr>
            <p:cNvSpPr/>
            <p:nvPr/>
          </p:nvSpPr>
          <p:spPr>
            <a:xfrm>
              <a:off x="7602462" y="4446811"/>
              <a:ext cx="338301" cy="158990"/>
            </a:xfrm>
            <a:custGeom>
              <a:avLst/>
              <a:gdLst>
                <a:gd name="connsiteX0" fmla="*/ 1983 w 338301"/>
                <a:gd name="connsiteY0" fmla="*/ 134459 h 158990"/>
                <a:gd name="connsiteX1" fmla="*/ 160623 w 338301"/>
                <a:gd name="connsiteY1" fmla="*/ 10244 h 158990"/>
                <a:gd name="connsiteX2" fmla="*/ 338073 w 338301"/>
                <a:gd name="connsiteY2" fmla="*/ 45734 h 158990"/>
                <a:gd name="connsiteX3" fmla="*/ 175883 w 338301"/>
                <a:gd name="connsiteY3" fmla="*/ 101631 h 158990"/>
                <a:gd name="connsiteX4" fmla="*/ 1983 w 338301"/>
                <a:gd name="connsiteY4" fmla="*/ 134459 h 15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01" h="158990">
                  <a:moveTo>
                    <a:pt x="1983" y="134459"/>
                  </a:moveTo>
                  <a:cubicBezTo>
                    <a:pt x="-15762" y="84418"/>
                    <a:pt x="89554" y="26924"/>
                    <a:pt x="160623" y="10244"/>
                  </a:cubicBezTo>
                  <a:cubicBezTo>
                    <a:pt x="242959" y="-9187"/>
                    <a:pt x="331596" y="-2887"/>
                    <a:pt x="338073" y="45734"/>
                  </a:cubicBezTo>
                  <a:cubicBezTo>
                    <a:pt x="344549" y="94355"/>
                    <a:pt x="211551" y="92226"/>
                    <a:pt x="175883" y="101631"/>
                  </a:cubicBezTo>
                  <a:cubicBezTo>
                    <a:pt x="124245" y="115117"/>
                    <a:pt x="25406" y="199938"/>
                    <a:pt x="1983" y="134459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B27A7CE-E7D3-48CE-AEC1-8149BE5AB1F0}"/>
                </a:ext>
              </a:extLst>
            </p:cNvPr>
            <p:cNvSpPr/>
            <p:nvPr/>
          </p:nvSpPr>
          <p:spPr>
            <a:xfrm>
              <a:off x="7602462" y="4446772"/>
              <a:ext cx="338333" cy="159066"/>
            </a:xfrm>
            <a:custGeom>
              <a:avLst/>
              <a:gdLst>
                <a:gd name="connsiteX0" fmla="*/ 1983 w 338333"/>
                <a:gd name="connsiteY0" fmla="*/ 134498 h 159066"/>
                <a:gd name="connsiteX1" fmla="*/ 160623 w 338333"/>
                <a:gd name="connsiteY1" fmla="*/ 10284 h 159066"/>
                <a:gd name="connsiteX2" fmla="*/ 338073 w 338333"/>
                <a:gd name="connsiteY2" fmla="*/ 45773 h 159066"/>
                <a:gd name="connsiteX3" fmla="*/ 270464 w 338333"/>
                <a:gd name="connsiteY3" fmla="*/ 88716 h 159066"/>
                <a:gd name="connsiteX4" fmla="*/ 241362 w 338333"/>
                <a:gd name="connsiteY4" fmla="*/ 92975 h 159066"/>
                <a:gd name="connsiteX5" fmla="*/ 206848 w 338333"/>
                <a:gd name="connsiteY5" fmla="*/ 96879 h 159066"/>
                <a:gd name="connsiteX6" fmla="*/ 181650 w 338333"/>
                <a:gd name="connsiteY6" fmla="*/ 100428 h 159066"/>
                <a:gd name="connsiteX7" fmla="*/ 175883 w 338333"/>
                <a:gd name="connsiteY7" fmla="*/ 101759 h 159066"/>
                <a:gd name="connsiteX8" fmla="*/ 155477 w 338333"/>
                <a:gd name="connsiteY8" fmla="*/ 109301 h 159066"/>
                <a:gd name="connsiteX9" fmla="*/ 133384 w 338333"/>
                <a:gd name="connsiteY9" fmla="*/ 120125 h 159066"/>
                <a:gd name="connsiteX10" fmla="*/ 109251 w 338333"/>
                <a:gd name="connsiteY10" fmla="*/ 132546 h 159066"/>
                <a:gd name="connsiteX11" fmla="*/ 88755 w 338333"/>
                <a:gd name="connsiteY11" fmla="*/ 142839 h 159066"/>
                <a:gd name="connsiteX12" fmla="*/ 1983 w 338333"/>
                <a:gd name="connsiteY12" fmla="*/ 134498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333" h="159066">
                  <a:moveTo>
                    <a:pt x="1983" y="134498"/>
                  </a:moveTo>
                  <a:cubicBezTo>
                    <a:pt x="-15762" y="84457"/>
                    <a:pt x="89554" y="26964"/>
                    <a:pt x="160623" y="10284"/>
                  </a:cubicBezTo>
                  <a:cubicBezTo>
                    <a:pt x="242959" y="-9236"/>
                    <a:pt x="331596" y="-2848"/>
                    <a:pt x="338073" y="45773"/>
                  </a:cubicBezTo>
                  <a:cubicBezTo>
                    <a:pt x="341621" y="70439"/>
                    <a:pt x="308438" y="82062"/>
                    <a:pt x="270464" y="88716"/>
                  </a:cubicBezTo>
                  <a:cubicBezTo>
                    <a:pt x="260882" y="90491"/>
                    <a:pt x="251033" y="91822"/>
                    <a:pt x="241362" y="92975"/>
                  </a:cubicBezTo>
                  <a:cubicBezTo>
                    <a:pt x="229207" y="94572"/>
                    <a:pt x="217318" y="95814"/>
                    <a:pt x="206848" y="96879"/>
                  </a:cubicBezTo>
                  <a:cubicBezTo>
                    <a:pt x="196379" y="97944"/>
                    <a:pt x="188305" y="99186"/>
                    <a:pt x="181650" y="100428"/>
                  </a:cubicBezTo>
                  <a:cubicBezTo>
                    <a:pt x="179521" y="100872"/>
                    <a:pt x="177569" y="101227"/>
                    <a:pt x="175883" y="101759"/>
                  </a:cubicBezTo>
                  <a:cubicBezTo>
                    <a:pt x="168883" y="103702"/>
                    <a:pt x="162060" y="106222"/>
                    <a:pt x="155477" y="109301"/>
                  </a:cubicBezTo>
                  <a:cubicBezTo>
                    <a:pt x="148467" y="112494"/>
                    <a:pt x="141103" y="116132"/>
                    <a:pt x="133384" y="120125"/>
                  </a:cubicBezTo>
                  <a:lnTo>
                    <a:pt x="109251" y="132546"/>
                  </a:lnTo>
                  <a:cubicBezTo>
                    <a:pt x="102330" y="136095"/>
                    <a:pt x="95499" y="139556"/>
                    <a:pt x="88755" y="142839"/>
                  </a:cubicBezTo>
                  <a:cubicBezTo>
                    <a:pt x="50692" y="161116"/>
                    <a:pt x="14936" y="170609"/>
                    <a:pt x="1983" y="134498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40" name="图形 13">
              <a:extLst>
                <a:ext uri="{FF2B5EF4-FFF2-40B4-BE49-F238E27FC236}">
                  <a16:creationId xmlns:a16="http://schemas.microsoft.com/office/drawing/2014/main" id="{ED4D4649-5A3F-43CE-811A-75C76BF3A278}"/>
                </a:ext>
              </a:extLst>
            </p:cNvPr>
            <p:cNvGrpSpPr/>
            <p:nvPr/>
          </p:nvGrpSpPr>
          <p:grpSpPr>
            <a:xfrm>
              <a:off x="7680038" y="4479236"/>
              <a:ext cx="193331" cy="110373"/>
              <a:chOff x="7680038" y="4479236"/>
              <a:chExt cx="193331" cy="110373"/>
            </a:xfrm>
            <a:solidFill>
              <a:srgbClr val="263238"/>
            </a:solidFill>
          </p:grpSpPr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C4442653-D0DF-4A0D-A799-FE80EED69A45}"/>
                  </a:ext>
                </a:extLst>
              </p:cNvPr>
              <p:cNvSpPr/>
              <p:nvPr/>
            </p:nvSpPr>
            <p:spPr>
              <a:xfrm>
                <a:off x="7844268" y="4479236"/>
                <a:ext cx="29101" cy="60155"/>
              </a:xfrm>
              <a:custGeom>
                <a:avLst/>
                <a:gdLst>
                  <a:gd name="connsiteX0" fmla="*/ 29102 w 29101"/>
                  <a:gd name="connsiteY0" fmla="*/ 55897 h 60155"/>
                  <a:gd name="connsiteX1" fmla="*/ 0 w 29101"/>
                  <a:gd name="connsiteY1" fmla="*/ 60155 h 60155"/>
                  <a:gd name="connsiteX2" fmla="*/ 1775 w 29101"/>
                  <a:gd name="connsiteY2" fmla="*/ 0 h 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01" h="60155">
                    <a:moveTo>
                      <a:pt x="29102" y="55897"/>
                    </a:moveTo>
                    <a:cubicBezTo>
                      <a:pt x="19520" y="57671"/>
                      <a:pt x="9671" y="59002"/>
                      <a:pt x="0" y="60155"/>
                    </a:cubicBezTo>
                    <a:lnTo>
                      <a:pt x="17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EC06C198-C2FA-40C0-80C7-47CCAA287EBC}"/>
                  </a:ext>
                </a:extLst>
              </p:cNvPr>
              <p:cNvSpPr/>
              <p:nvPr/>
            </p:nvSpPr>
            <p:spPr>
              <a:xfrm>
                <a:off x="7784556" y="4495118"/>
                <a:ext cx="25197" cy="51726"/>
              </a:xfrm>
              <a:custGeom>
                <a:avLst/>
                <a:gdLst>
                  <a:gd name="connsiteX0" fmla="*/ 25198 w 25197"/>
                  <a:gd name="connsiteY0" fmla="*/ 48178 h 51726"/>
                  <a:gd name="connsiteX1" fmla="*/ 0 w 25197"/>
                  <a:gd name="connsiteY1" fmla="*/ 51726 h 51726"/>
                  <a:gd name="connsiteX2" fmla="*/ 1508 w 25197"/>
                  <a:gd name="connsiteY2" fmla="*/ 0 h 5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97" h="51726">
                    <a:moveTo>
                      <a:pt x="25198" y="48178"/>
                    </a:moveTo>
                    <a:cubicBezTo>
                      <a:pt x="15350" y="49331"/>
                      <a:pt x="6654" y="50484"/>
                      <a:pt x="0" y="51726"/>
                    </a:cubicBez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9BB343EE-27AE-4D48-91DE-F7D1D1E00620}"/>
                  </a:ext>
                </a:extLst>
              </p:cNvPr>
              <p:cNvSpPr/>
              <p:nvPr/>
            </p:nvSpPr>
            <p:spPr>
              <a:xfrm>
                <a:off x="7724046" y="4516945"/>
                <a:ext cx="34336" cy="49597"/>
              </a:xfrm>
              <a:custGeom>
                <a:avLst/>
                <a:gdLst>
                  <a:gd name="connsiteX0" fmla="*/ 12244 w 34336"/>
                  <a:gd name="connsiteY0" fmla="*/ 49597 h 49597"/>
                  <a:gd name="connsiteX1" fmla="*/ 0 w 34336"/>
                  <a:gd name="connsiteY1" fmla="*/ 0 h 49597"/>
                  <a:gd name="connsiteX2" fmla="*/ 34337 w 34336"/>
                  <a:gd name="connsiteY2" fmla="*/ 38773 h 49597"/>
                  <a:gd name="connsiteX3" fmla="*/ 12244 w 34336"/>
                  <a:gd name="connsiteY3" fmla="*/ 49597 h 4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36" h="49597">
                    <a:moveTo>
                      <a:pt x="12244" y="49597"/>
                    </a:moveTo>
                    <a:lnTo>
                      <a:pt x="0" y="0"/>
                    </a:lnTo>
                    <a:lnTo>
                      <a:pt x="34337" y="38773"/>
                    </a:lnTo>
                    <a:cubicBezTo>
                      <a:pt x="27327" y="41967"/>
                      <a:pt x="19963" y="45605"/>
                      <a:pt x="12244" y="495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C3C3BF15-9B0C-4736-BA8D-226DC6146A25}"/>
                  </a:ext>
                </a:extLst>
              </p:cNvPr>
              <p:cNvSpPr/>
              <p:nvPr/>
            </p:nvSpPr>
            <p:spPr>
              <a:xfrm>
                <a:off x="7680038" y="4543118"/>
                <a:ext cx="32029" cy="46491"/>
              </a:xfrm>
              <a:custGeom>
                <a:avLst/>
                <a:gdLst>
                  <a:gd name="connsiteX0" fmla="*/ 11534 w 32029"/>
                  <a:gd name="connsiteY0" fmla="*/ 46492 h 46491"/>
                  <a:gd name="connsiteX1" fmla="*/ 0 w 32029"/>
                  <a:gd name="connsiteY1" fmla="*/ 0 h 46491"/>
                  <a:gd name="connsiteX2" fmla="*/ 32030 w 32029"/>
                  <a:gd name="connsiteY2" fmla="*/ 36200 h 46491"/>
                  <a:gd name="connsiteX3" fmla="*/ 11534 w 32029"/>
                  <a:gd name="connsiteY3" fmla="*/ 46492 h 4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29" h="46491">
                    <a:moveTo>
                      <a:pt x="11534" y="46492"/>
                    </a:moveTo>
                    <a:lnTo>
                      <a:pt x="0" y="0"/>
                    </a:lnTo>
                    <a:lnTo>
                      <a:pt x="32030" y="36200"/>
                    </a:lnTo>
                    <a:cubicBezTo>
                      <a:pt x="25109" y="39749"/>
                      <a:pt x="18277" y="43209"/>
                      <a:pt x="11534" y="464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93DA0EC2-9A0F-4F54-A4A0-A1162A4DFA02}"/>
                </a:ext>
              </a:extLst>
            </p:cNvPr>
            <p:cNvSpPr/>
            <p:nvPr/>
          </p:nvSpPr>
          <p:spPr>
            <a:xfrm>
              <a:off x="7790115" y="4463718"/>
              <a:ext cx="338775" cy="159015"/>
            </a:xfrm>
            <a:custGeom>
              <a:avLst/>
              <a:gdLst>
                <a:gd name="connsiteX0" fmla="*/ 1983 w 338775"/>
                <a:gd name="connsiteY0" fmla="*/ 134498 h 159015"/>
                <a:gd name="connsiteX1" fmla="*/ 160623 w 338775"/>
                <a:gd name="connsiteY1" fmla="*/ 10284 h 159015"/>
                <a:gd name="connsiteX2" fmla="*/ 338516 w 338775"/>
                <a:gd name="connsiteY2" fmla="*/ 45773 h 159015"/>
                <a:gd name="connsiteX3" fmla="*/ 176327 w 338775"/>
                <a:gd name="connsiteY3" fmla="*/ 101670 h 159015"/>
                <a:gd name="connsiteX4" fmla="*/ 1983 w 338775"/>
                <a:gd name="connsiteY4" fmla="*/ 134498 h 1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75" h="159015">
                  <a:moveTo>
                    <a:pt x="1983" y="134498"/>
                  </a:moveTo>
                  <a:cubicBezTo>
                    <a:pt x="-15762" y="84457"/>
                    <a:pt x="89554" y="26964"/>
                    <a:pt x="160623" y="10284"/>
                  </a:cubicBezTo>
                  <a:cubicBezTo>
                    <a:pt x="242959" y="-9236"/>
                    <a:pt x="331596" y="-2848"/>
                    <a:pt x="338516" y="45773"/>
                  </a:cubicBezTo>
                  <a:cubicBezTo>
                    <a:pt x="345437" y="94395"/>
                    <a:pt x="211995" y="92265"/>
                    <a:pt x="176327" y="101670"/>
                  </a:cubicBezTo>
                  <a:cubicBezTo>
                    <a:pt x="124245" y="115068"/>
                    <a:pt x="25406" y="199977"/>
                    <a:pt x="1983" y="134498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188E9BD8-D59B-4BC0-80F0-17F01B52FC50}"/>
                </a:ext>
              </a:extLst>
            </p:cNvPr>
            <p:cNvSpPr/>
            <p:nvPr/>
          </p:nvSpPr>
          <p:spPr>
            <a:xfrm>
              <a:off x="7790115" y="4463718"/>
              <a:ext cx="338776" cy="159143"/>
            </a:xfrm>
            <a:custGeom>
              <a:avLst/>
              <a:gdLst>
                <a:gd name="connsiteX0" fmla="*/ 1983 w 338776"/>
                <a:gd name="connsiteY0" fmla="*/ 134498 h 159143"/>
                <a:gd name="connsiteX1" fmla="*/ 160623 w 338776"/>
                <a:gd name="connsiteY1" fmla="*/ 10284 h 159143"/>
                <a:gd name="connsiteX2" fmla="*/ 338516 w 338776"/>
                <a:gd name="connsiteY2" fmla="*/ 45773 h 159143"/>
                <a:gd name="connsiteX3" fmla="*/ 270908 w 338776"/>
                <a:gd name="connsiteY3" fmla="*/ 88716 h 159143"/>
                <a:gd name="connsiteX4" fmla="*/ 241806 w 338776"/>
                <a:gd name="connsiteY4" fmla="*/ 92975 h 159143"/>
                <a:gd name="connsiteX5" fmla="*/ 207292 w 338776"/>
                <a:gd name="connsiteY5" fmla="*/ 96879 h 159143"/>
                <a:gd name="connsiteX6" fmla="*/ 182094 w 338776"/>
                <a:gd name="connsiteY6" fmla="*/ 100428 h 159143"/>
                <a:gd name="connsiteX7" fmla="*/ 176327 w 338776"/>
                <a:gd name="connsiteY7" fmla="*/ 101759 h 159143"/>
                <a:gd name="connsiteX8" fmla="*/ 155920 w 338776"/>
                <a:gd name="connsiteY8" fmla="*/ 109301 h 159143"/>
                <a:gd name="connsiteX9" fmla="*/ 133828 w 338776"/>
                <a:gd name="connsiteY9" fmla="*/ 120125 h 159143"/>
                <a:gd name="connsiteX10" fmla="*/ 109606 w 338776"/>
                <a:gd name="connsiteY10" fmla="*/ 132901 h 159143"/>
                <a:gd name="connsiteX11" fmla="*/ 89110 w 338776"/>
                <a:gd name="connsiteY11" fmla="*/ 143193 h 159143"/>
                <a:gd name="connsiteX12" fmla="*/ 1983 w 338776"/>
                <a:gd name="connsiteY12" fmla="*/ 134498 h 1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776" h="159143">
                  <a:moveTo>
                    <a:pt x="1983" y="134498"/>
                  </a:moveTo>
                  <a:cubicBezTo>
                    <a:pt x="-15762" y="84457"/>
                    <a:pt x="89554" y="26964"/>
                    <a:pt x="160623" y="10284"/>
                  </a:cubicBezTo>
                  <a:cubicBezTo>
                    <a:pt x="242959" y="-9236"/>
                    <a:pt x="331684" y="-2848"/>
                    <a:pt x="338516" y="45773"/>
                  </a:cubicBezTo>
                  <a:cubicBezTo>
                    <a:pt x="342065" y="70439"/>
                    <a:pt x="308882" y="82062"/>
                    <a:pt x="270908" y="88716"/>
                  </a:cubicBezTo>
                  <a:cubicBezTo>
                    <a:pt x="261414" y="90402"/>
                    <a:pt x="251477" y="91822"/>
                    <a:pt x="241806" y="92975"/>
                  </a:cubicBezTo>
                  <a:cubicBezTo>
                    <a:pt x="229651" y="94572"/>
                    <a:pt x="217762" y="95814"/>
                    <a:pt x="207292" y="96879"/>
                  </a:cubicBezTo>
                  <a:cubicBezTo>
                    <a:pt x="196822" y="97944"/>
                    <a:pt x="188837" y="99186"/>
                    <a:pt x="182094" y="100428"/>
                  </a:cubicBezTo>
                  <a:cubicBezTo>
                    <a:pt x="179965" y="100872"/>
                    <a:pt x="178102" y="101227"/>
                    <a:pt x="176327" y="101759"/>
                  </a:cubicBezTo>
                  <a:cubicBezTo>
                    <a:pt x="169327" y="103702"/>
                    <a:pt x="162504" y="106222"/>
                    <a:pt x="155920" y="109301"/>
                  </a:cubicBezTo>
                  <a:cubicBezTo>
                    <a:pt x="148911" y="112494"/>
                    <a:pt x="141547" y="116132"/>
                    <a:pt x="133828" y="120125"/>
                  </a:cubicBezTo>
                  <a:lnTo>
                    <a:pt x="109606" y="132901"/>
                  </a:lnTo>
                  <a:cubicBezTo>
                    <a:pt x="102774" y="136450"/>
                    <a:pt x="95854" y="139910"/>
                    <a:pt x="89110" y="143193"/>
                  </a:cubicBezTo>
                  <a:cubicBezTo>
                    <a:pt x="50781" y="161027"/>
                    <a:pt x="14936" y="170787"/>
                    <a:pt x="1983" y="134498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47" name="图形 13">
              <a:extLst>
                <a:ext uri="{FF2B5EF4-FFF2-40B4-BE49-F238E27FC236}">
                  <a16:creationId xmlns:a16="http://schemas.microsoft.com/office/drawing/2014/main" id="{9AF3F90C-0711-4174-83E2-66C71CDC568E}"/>
                </a:ext>
              </a:extLst>
            </p:cNvPr>
            <p:cNvGrpSpPr/>
            <p:nvPr/>
          </p:nvGrpSpPr>
          <p:grpSpPr>
            <a:xfrm>
              <a:off x="7867780" y="4496183"/>
              <a:ext cx="193242" cy="110373"/>
              <a:chOff x="7867780" y="4496183"/>
              <a:chExt cx="193242" cy="110373"/>
            </a:xfrm>
            <a:solidFill>
              <a:srgbClr val="263238"/>
            </a:solidFill>
          </p:grpSpPr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F53FCA83-4452-4283-9D71-167A7869C46F}"/>
                  </a:ext>
                </a:extLst>
              </p:cNvPr>
              <p:cNvSpPr/>
              <p:nvPr/>
            </p:nvSpPr>
            <p:spPr>
              <a:xfrm>
                <a:off x="8031921" y="4496183"/>
                <a:ext cx="29101" cy="60155"/>
              </a:xfrm>
              <a:custGeom>
                <a:avLst/>
                <a:gdLst>
                  <a:gd name="connsiteX0" fmla="*/ 29102 w 29101"/>
                  <a:gd name="connsiteY0" fmla="*/ 55897 h 60155"/>
                  <a:gd name="connsiteX1" fmla="*/ 0 w 29101"/>
                  <a:gd name="connsiteY1" fmla="*/ 60155 h 60155"/>
                  <a:gd name="connsiteX2" fmla="*/ 1775 w 29101"/>
                  <a:gd name="connsiteY2" fmla="*/ 0 h 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01" h="60155">
                    <a:moveTo>
                      <a:pt x="29102" y="55897"/>
                    </a:moveTo>
                    <a:cubicBezTo>
                      <a:pt x="19608" y="57582"/>
                      <a:pt x="9671" y="59002"/>
                      <a:pt x="0" y="60155"/>
                    </a:cubicBezTo>
                    <a:lnTo>
                      <a:pt x="17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DD4C066F-37F0-4DBB-97A4-FA81C7E79985}"/>
                  </a:ext>
                </a:extLst>
              </p:cNvPr>
              <p:cNvSpPr/>
              <p:nvPr/>
            </p:nvSpPr>
            <p:spPr>
              <a:xfrm>
                <a:off x="7972209" y="4511976"/>
                <a:ext cx="25198" cy="51815"/>
              </a:xfrm>
              <a:custGeom>
                <a:avLst/>
                <a:gdLst>
                  <a:gd name="connsiteX0" fmla="*/ 25198 w 25198"/>
                  <a:gd name="connsiteY0" fmla="*/ 48266 h 51815"/>
                  <a:gd name="connsiteX1" fmla="*/ 0 w 25198"/>
                  <a:gd name="connsiteY1" fmla="*/ 51815 h 51815"/>
                  <a:gd name="connsiteX2" fmla="*/ 1508 w 25198"/>
                  <a:gd name="connsiteY2" fmla="*/ 0 h 5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98" h="51815">
                    <a:moveTo>
                      <a:pt x="25198" y="48266"/>
                    </a:moveTo>
                    <a:cubicBezTo>
                      <a:pt x="15350" y="49420"/>
                      <a:pt x="6743" y="50573"/>
                      <a:pt x="0" y="51815"/>
                    </a:cubicBez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A41F3962-4BB4-4B81-9D95-3BDCD9F36B87}"/>
                  </a:ext>
                </a:extLst>
              </p:cNvPr>
              <p:cNvSpPr/>
              <p:nvPr/>
            </p:nvSpPr>
            <p:spPr>
              <a:xfrm>
                <a:off x="7911788" y="4533891"/>
                <a:ext cx="34247" cy="49597"/>
              </a:xfrm>
              <a:custGeom>
                <a:avLst/>
                <a:gdLst>
                  <a:gd name="connsiteX0" fmla="*/ 12156 w 34247"/>
                  <a:gd name="connsiteY0" fmla="*/ 49597 h 49597"/>
                  <a:gd name="connsiteX1" fmla="*/ 0 w 34247"/>
                  <a:gd name="connsiteY1" fmla="*/ 0 h 49597"/>
                  <a:gd name="connsiteX2" fmla="*/ 34248 w 34247"/>
                  <a:gd name="connsiteY2" fmla="*/ 38773 h 49597"/>
                  <a:gd name="connsiteX3" fmla="*/ 12156 w 34247"/>
                  <a:gd name="connsiteY3" fmla="*/ 49597 h 4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47" h="49597">
                    <a:moveTo>
                      <a:pt x="12156" y="49597"/>
                    </a:moveTo>
                    <a:lnTo>
                      <a:pt x="0" y="0"/>
                    </a:lnTo>
                    <a:lnTo>
                      <a:pt x="34248" y="38773"/>
                    </a:lnTo>
                    <a:cubicBezTo>
                      <a:pt x="27239" y="41967"/>
                      <a:pt x="19875" y="45604"/>
                      <a:pt x="12156" y="495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7DF86A8F-3FE0-478B-807C-83F13C85739C}"/>
                  </a:ext>
                </a:extLst>
              </p:cNvPr>
              <p:cNvSpPr/>
              <p:nvPr/>
            </p:nvSpPr>
            <p:spPr>
              <a:xfrm>
                <a:off x="7867780" y="4560065"/>
                <a:ext cx="31941" cy="46492"/>
              </a:xfrm>
              <a:custGeom>
                <a:avLst/>
                <a:gdLst>
                  <a:gd name="connsiteX0" fmla="*/ 11446 w 31941"/>
                  <a:gd name="connsiteY0" fmla="*/ 46492 h 46492"/>
                  <a:gd name="connsiteX1" fmla="*/ 0 w 31941"/>
                  <a:gd name="connsiteY1" fmla="*/ 0 h 46492"/>
                  <a:gd name="connsiteX2" fmla="*/ 31941 w 31941"/>
                  <a:gd name="connsiteY2" fmla="*/ 36200 h 46492"/>
                  <a:gd name="connsiteX3" fmla="*/ 11446 w 31941"/>
                  <a:gd name="connsiteY3" fmla="*/ 46492 h 4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41" h="46492">
                    <a:moveTo>
                      <a:pt x="11446" y="46492"/>
                    </a:moveTo>
                    <a:lnTo>
                      <a:pt x="0" y="0"/>
                    </a:lnTo>
                    <a:lnTo>
                      <a:pt x="31941" y="36200"/>
                    </a:lnTo>
                    <a:cubicBezTo>
                      <a:pt x="25109" y="39749"/>
                      <a:pt x="18189" y="43209"/>
                      <a:pt x="11446" y="464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1E35CE56-D938-4F41-B857-9D824917B941}"/>
                </a:ext>
              </a:extLst>
            </p:cNvPr>
            <p:cNvSpPr/>
            <p:nvPr/>
          </p:nvSpPr>
          <p:spPr>
            <a:xfrm>
              <a:off x="7995601" y="4485258"/>
              <a:ext cx="338776" cy="159035"/>
            </a:xfrm>
            <a:custGeom>
              <a:avLst/>
              <a:gdLst>
                <a:gd name="connsiteX0" fmla="*/ 1984 w 338776"/>
                <a:gd name="connsiteY0" fmla="*/ 134519 h 159035"/>
                <a:gd name="connsiteX1" fmla="*/ 160535 w 338776"/>
                <a:gd name="connsiteY1" fmla="*/ 10304 h 159035"/>
                <a:gd name="connsiteX2" fmla="*/ 338517 w 338776"/>
                <a:gd name="connsiteY2" fmla="*/ 45794 h 159035"/>
                <a:gd name="connsiteX3" fmla="*/ 176328 w 338776"/>
                <a:gd name="connsiteY3" fmla="*/ 101690 h 159035"/>
                <a:gd name="connsiteX4" fmla="*/ 1984 w 338776"/>
                <a:gd name="connsiteY4" fmla="*/ 134519 h 1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76" h="159035">
                  <a:moveTo>
                    <a:pt x="1984" y="134519"/>
                  </a:moveTo>
                  <a:cubicBezTo>
                    <a:pt x="-15761" y="84478"/>
                    <a:pt x="89467" y="26984"/>
                    <a:pt x="160535" y="10304"/>
                  </a:cubicBezTo>
                  <a:cubicBezTo>
                    <a:pt x="242961" y="-9216"/>
                    <a:pt x="331597" y="-2916"/>
                    <a:pt x="338517" y="45794"/>
                  </a:cubicBezTo>
                  <a:cubicBezTo>
                    <a:pt x="345438" y="94504"/>
                    <a:pt x="211907" y="92285"/>
                    <a:pt x="176328" y="101690"/>
                  </a:cubicBezTo>
                  <a:cubicBezTo>
                    <a:pt x="124247" y="115088"/>
                    <a:pt x="25407" y="199998"/>
                    <a:pt x="1984" y="134519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D1887ED8-D670-4395-885C-0F0753F8638F}"/>
                </a:ext>
              </a:extLst>
            </p:cNvPr>
            <p:cNvSpPr/>
            <p:nvPr/>
          </p:nvSpPr>
          <p:spPr>
            <a:xfrm>
              <a:off x="7995601" y="4485278"/>
              <a:ext cx="338766" cy="159076"/>
            </a:xfrm>
            <a:custGeom>
              <a:avLst/>
              <a:gdLst>
                <a:gd name="connsiteX0" fmla="*/ 1984 w 338766"/>
                <a:gd name="connsiteY0" fmla="*/ 134498 h 159076"/>
                <a:gd name="connsiteX1" fmla="*/ 160535 w 338766"/>
                <a:gd name="connsiteY1" fmla="*/ 10283 h 159076"/>
                <a:gd name="connsiteX2" fmla="*/ 338517 w 338766"/>
                <a:gd name="connsiteY2" fmla="*/ 45773 h 159076"/>
                <a:gd name="connsiteX3" fmla="*/ 270909 w 338766"/>
                <a:gd name="connsiteY3" fmla="*/ 88716 h 159076"/>
                <a:gd name="connsiteX4" fmla="*/ 241807 w 338766"/>
                <a:gd name="connsiteY4" fmla="*/ 92975 h 159076"/>
                <a:gd name="connsiteX5" fmla="*/ 207205 w 338766"/>
                <a:gd name="connsiteY5" fmla="*/ 96879 h 159076"/>
                <a:gd name="connsiteX6" fmla="*/ 182095 w 338766"/>
                <a:gd name="connsiteY6" fmla="*/ 100428 h 159076"/>
                <a:gd name="connsiteX7" fmla="*/ 176328 w 338766"/>
                <a:gd name="connsiteY7" fmla="*/ 101670 h 159076"/>
                <a:gd name="connsiteX8" fmla="*/ 155833 w 338766"/>
                <a:gd name="connsiteY8" fmla="*/ 109212 h 159076"/>
                <a:gd name="connsiteX9" fmla="*/ 133829 w 338766"/>
                <a:gd name="connsiteY9" fmla="*/ 120125 h 159076"/>
                <a:gd name="connsiteX10" fmla="*/ 109607 w 338766"/>
                <a:gd name="connsiteY10" fmla="*/ 132812 h 159076"/>
                <a:gd name="connsiteX11" fmla="*/ 89023 w 338766"/>
                <a:gd name="connsiteY11" fmla="*/ 143193 h 159076"/>
                <a:gd name="connsiteX12" fmla="*/ 1984 w 338766"/>
                <a:gd name="connsiteY12" fmla="*/ 134498 h 15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766" h="159076">
                  <a:moveTo>
                    <a:pt x="1984" y="134498"/>
                  </a:moveTo>
                  <a:cubicBezTo>
                    <a:pt x="-15761" y="84458"/>
                    <a:pt x="89467" y="26964"/>
                    <a:pt x="160535" y="10283"/>
                  </a:cubicBezTo>
                  <a:cubicBezTo>
                    <a:pt x="242961" y="-9236"/>
                    <a:pt x="331597" y="-2848"/>
                    <a:pt x="338517" y="45773"/>
                  </a:cubicBezTo>
                  <a:cubicBezTo>
                    <a:pt x="341978" y="70439"/>
                    <a:pt x="308883" y="82062"/>
                    <a:pt x="270909" y="88716"/>
                  </a:cubicBezTo>
                  <a:cubicBezTo>
                    <a:pt x="261327" y="90402"/>
                    <a:pt x="251478" y="91822"/>
                    <a:pt x="241807" y="92975"/>
                  </a:cubicBezTo>
                  <a:cubicBezTo>
                    <a:pt x="229563" y="94572"/>
                    <a:pt x="217763" y="95725"/>
                    <a:pt x="207205" y="96879"/>
                  </a:cubicBezTo>
                  <a:cubicBezTo>
                    <a:pt x="196646" y="98032"/>
                    <a:pt x="188750" y="99186"/>
                    <a:pt x="182095" y="100428"/>
                  </a:cubicBezTo>
                  <a:cubicBezTo>
                    <a:pt x="180152" y="100747"/>
                    <a:pt x="178227" y="101155"/>
                    <a:pt x="176328" y="101670"/>
                  </a:cubicBezTo>
                  <a:cubicBezTo>
                    <a:pt x="169328" y="103684"/>
                    <a:pt x="162478" y="106204"/>
                    <a:pt x="155833" y="109212"/>
                  </a:cubicBezTo>
                  <a:cubicBezTo>
                    <a:pt x="148824" y="112494"/>
                    <a:pt x="141460" y="116132"/>
                    <a:pt x="133829" y="120125"/>
                  </a:cubicBezTo>
                  <a:cubicBezTo>
                    <a:pt x="126199" y="124118"/>
                    <a:pt x="117770" y="128997"/>
                    <a:pt x="109607" y="132812"/>
                  </a:cubicBezTo>
                  <a:cubicBezTo>
                    <a:pt x="101445" y="136628"/>
                    <a:pt x="95855" y="139911"/>
                    <a:pt x="89023" y="143193"/>
                  </a:cubicBezTo>
                  <a:cubicBezTo>
                    <a:pt x="50694" y="161027"/>
                    <a:pt x="14938" y="170609"/>
                    <a:pt x="1984" y="134498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4" name="图形 13">
              <a:extLst>
                <a:ext uri="{FF2B5EF4-FFF2-40B4-BE49-F238E27FC236}">
                  <a16:creationId xmlns:a16="http://schemas.microsoft.com/office/drawing/2014/main" id="{8212073C-6B5B-499F-9797-5BCB39570143}"/>
                </a:ext>
              </a:extLst>
            </p:cNvPr>
            <p:cNvGrpSpPr/>
            <p:nvPr/>
          </p:nvGrpSpPr>
          <p:grpSpPr>
            <a:xfrm>
              <a:off x="8073178" y="4517743"/>
              <a:ext cx="193331" cy="110373"/>
              <a:chOff x="8073178" y="4517743"/>
              <a:chExt cx="193331" cy="110373"/>
            </a:xfrm>
            <a:solidFill>
              <a:srgbClr val="263238"/>
            </a:solidFill>
          </p:grpSpPr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708C9638-7B26-48D9-AF07-D7E14BD4B01E}"/>
                  </a:ext>
                </a:extLst>
              </p:cNvPr>
              <p:cNvSpPr/>
              <p:nvPr/>
            </p:nvSpPr>
            <p:spPr>
              <a:xfrm>
                <a:off x="8237408" y="4517743"/>
                <a:ext cx="29101" cy="60155"/>
              </a:xfrm>
              <a:custGeom>
                <a:avLst/>
                <a:gdLst>
                  <a:gd name="connsiteX0" fmla="*/ 29102 w 29101"/>
                  <a:gd name="connsiteY0" fmla="*/ 55897 h 60155"/>
                  <a:gd name="connsiteX1" fmla="*/ 0 w 29101"/>
                  <a:gd name="connsiteY1" fmla="*/ 60155 h 60155"/>
                  <a:gd name="connsiteX2" fmla="*/ 1775 w 29101"/>
                  <a:gd name="connsiteY2" fmla="*/ 0 h 6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01" h="60155">
                    <a:moveTo>
                      <a:pt x="29102" y="55897"/>
                    </a:moveTo>
                    <a:cubicBezTo>
                      <a:pt x="19520" y="57582"/>
                      <a:pt x="9671" y="59002"/>
                      <a:pt x="0" y="60155"/>
                    </a:cubicBezTo>
                    <a:lnTo>
                      <a:pt x="17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A28FD4CE-C02F-4A2B-A4ED-35CB3187AE1A}"/>
                  </a:ext>
                </a:extLst>
              </p:cNvPr>
              <p:cNvSpPr/>
              <p:nvPr/>
            </p:nvSpPr>
            <p:spPr>
              <a:xfrm>
                <a:off x="8177696" y="4533536"/>
                <a:ext cx="25109" cy="51815"/>
              </a:xfrm>
              <a:custGeom>
                <a:avLst/>
                <a:gdLst>
                  <a:gd name="connsiteX0" fmla="*/ 25109 w 25109"/>
                  <a:gd name="connsiteY0" fmla="*/ 48266 h 51815"/>
                  <a:gd name="connsiteX1" fmla="*/ 0 w 25109"/>
                  <a:gd name="connsiteY1" fmla="*/ 51815 h 51815"/>
                  <a:gd name="connsiteX2" fmla="*/ 1508 w 25109"/>
                  <a:gd name="connsiteY2" fmla="*/ 0 h 5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09" h="51815">
                    <a:moveTo>
                      <a:pt x="25109" y="48266"/>
                    </a:moveTo>
                    <a:cubicBezTo>
                      <a:pt x="15350" y="49420"/>
                      <a:pt x="6654" y="50573"/>
                      <a:pt x="0" y="51815"/>
                    </a:cubicBez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92731F63-39A6-493D-BADF-42AB59BB8427}"/>
                  </a:ext>
                </a:extLst>
              </p:cNvPr>
              <p:cNvSpPr/>
              <p:nvPr/>
            </p:nvSpPr>
            <p:spPr>
              <a:xfrm>
                <a:off x="8117186" y="4555451"/>
                <a:ext cx="34247" cy="49597"/>
              </a:xfrm>
              <a:custGeom>
                <a:avLst/>
                <a:gdLst>
                  <a:gd name="connsiteX0" fmla="*/ 12244 w 34247"/>
                  <a:gd name="connsiteY0" fmla="*/ 49597 h 49597"/>
                  <a:gd name="connsiteX1" fmla="*/ 0 w 34247"/>
                  <a:gd name="connsiteY1" fmla="*/ 0 h 49597"/>
                  <a:gd name="connsiteX2" fmla="*/ 34248 w 34247"/>
                  <a:gd name="connsiteY2" fmla="*/ 38684 h 49597"/>
                  <a:gd name="connsiteX3" fmla="*/ 12244 w 34247"/>
                  <a:gd name="connsiteY3" fmla="*/ 49597 h 4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47" h="49597">
                    <a:moveTo>
                      <a:pt x="12244" y="49597"/>
                    </a:moveTo>
                    <a:lnTo>
                      <a:pt x="0" y="0"/>
                    </a:lnTo>
                    <a:lnTo>
                      <a:pt x="34248" y="38684"/>
                    </a:lnTo>
                    <a:cubicBezTo>
                      <a:pt x="27238" y="41967"/>
                      <a:pt x="19874" y="45605"/>
                      <a:pt x="12244" y="495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100B7896-E268-427D-AAA4-D6888BD9B40B}"/>
                  </a:ext>
                </a:extLst>
              </p:cNvPr>
              <p:cNvSpPr/>
              <p:nvPr/>
            </p:nvSpPr>
            <p:spPr>
              <a:xfrm>
                <a:off x="8073178" y="4581270"/>
                <a:ext cx="32029" cy="46846"/>
              </a:xfrm>
              <a:custGeom>
                <a:avLst/>
                <a:gdLst>
                  <a:gd name="connsiteX0" fmla="*/ 11179 w 32029"/>
                  <a:gd name="connsiteY0" fmla="*/ 46847 h 46846"/>
                  <a:gd name="connsiteX1" fmla="*/ 0 w 32029"/>
                  <a:gd name="connsiteY1" fmla="*/ 0 h 46846"/>
                  <a:gd name="connsiteX2" fmla="*/ 32030 w 32029"/>
                  <a:gd name="connsiteY2" fmla="*/ 36111 h 46846"/>
                  <a:gd name="connsiteX3" fmla="*/ 11179 w 32029"/>
                  <a:gd name="connsiteY3" fmla="*/ 46847 h 4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29" h="46846">
                    <a:moveTo>
                      <a:pt x="11179" y="46847"/>
                    </a:moveTo>
                    <a:lnTo>
                      <a:pt x="0" y="0"/>
                    </a:lnTo>
                    <a:lnTo>
                      <a:pt x="32030" y="36111"/>
                    </a:lnTo>
                    <a:cubicBezTo>
                      <a:pt x="25109" y="40104"/>
                      <a:pt x="18277" y="43564"/>
                      <a:pt x="11179" y="468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图形 13">
            <a:extLst>
              <a:ext uri="{FF2B5EF4-FFF2-40B4-BE49-F238E27FC236}">
                <a16:creationId xmlns:a16="http://schemas.microsoft.com/office/drawing/2014/main" id="{659F4EED-BFEB-497F-9950-40616F721CC6}"/>
              </a:ext>
            </a:extLst>
          </p:cNvPr>
          <p:cNvGrpSpPr/>
          <p:nvPr/>
        </p:nvGrpSpPr>
        <p:grpSpPr>
          <a:xfrm>
            <a:off x="9091048" y="4077725"/>
            <a:ext cx="2453309" cy="2165971"/>
            <a:chOff x="8776816" y="4137170"/>
            <a:chExt cx="2304245" cy="2034366"/>
          </a:xfrm>
        </p:grpSpPr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0629407-29A6-4231-8D8F-6BE67E8757F7}"/>
                </a:ext>
              </a:extLst>
            </p:cNvPr>
            <p:cNvSpPr/>
            <p:nvPr/>
          </p:nvSpPr>
          <p:spPr>
            <a:xfrm>
              <a:off x="9761258" y="5300297"/>
              <a:ext cx="609530" cy="809895"/>
            </a:xfrm>
            <a:custGeom>
              <a:avLst/>
              <a:gdLst>
                <a:gd name="connsiteX0" fmla="*/ 141960 w 609530"/>
                <a:gd name="connsiteY0" fmla="*/ 809348 h 809895"/>
                <a:gd name="connsiteX1" fmla="*/ 609363 w 609530"/>
                <a:gd name="connsiteY1" fmla="*/ 443802 h 809895"/>
                <a:gd name="connsiteX2" fmla="*/ 510701 w 609530"/>
                <a:gd name="connsiteY2" fmla="*/ 288888 h 809895"/>
                <a:gd name="connsiteX3" fmla="*/ 472549 w 609530"/>
                <a:gd name="connsiteY3" fmla="*/ 236363 h 809895"/>
                <a:gd name="connsiteX4" fmla="*/ 295099 w 609530"/>
                <a:gd name="connsiteY4" fmla="*/ 0 h 809895"/>
                <a:gd name="connsiteX5" fmla="*/ 0 w 609530"/>
                <a:gd name="connsiteY5" fmla="*/ 223675 h 809895"/>
                <a:gd name="connsiteX6" fmla="*/ 185524 w 609530"/>
                <a:gd name="connsiteY6" fmla="*/ 453828 h 809895"/>
                <a:gd name="connsiteX7" fmla="*/ 226160 w 609530"/>
                <a:gd name="connsiteY7" fmla="*/ 504401 h 809895"/>
                <a:gd name="connsiteX8" fmla="*/ 108688 w 609530"/>
                <a:gd name="connsiteY8" fmla="*/ 735086 h 809895"/>
                <a:gd name="connsiteX9" fmla="*/ 141960 w 609530"/>
                <a:gd name="connsiteY9" fmla="*/ 809348 h 80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530" h="809895">
                  <a:moveTo>
                    <a:pt x="141960" y="809348"/>
                  </a:moveTo>
                  <a:cubicBezTo>
                    <a:pt x="161213" y="802783"/>
                    <a:pt x="600668" y="467225"/>
                    <a:pt x="609363" y="443802"/>
                  </a:cubicBezTo>
                  <a:cubicBezTo>
                    <a:pt x="612645" y="434929"/>
                    <a:pt x="567485" y="368119"/>
                    <a:pt x="510701" y="288888"/>
                  </a:cubicBezTo>
                  <a:cubicBezTo>
                    <a:pt x="498368" y="271764"/>
                    <a:pt x="485591" y="254197"/>
                    <a:pt x="472549" y="236363"/>
                  </a:cubicBezTo>
                  <a:cubicBezTo>
                    <a:pt x="387817" y="121021"/>
                    <a:pt x="295099" y="0"/>
                    <a:pt x="295099" y="0"/>
                  </a:cubicBezTo>
                  <a:lnTo>
                    <a:pt x="0" y="223675"/>
                  </a:lnTo>
                  <a:lnTo>
                    <a:pt x="185524" y="453828"/>
                  </a:lnTo>
                  <a:lnTo>
                    <a:pt x="226160" y="504401"/>
                  </a:lnTo>
                  <a:cubicBezTo>
                    <a:pt x="226160" y="504401"/>
                    <a:pt x="115431" y="708468"/>
                    <a:pt x="108688" y="735086"/>
                  </a:cubicBezTo>
                  <a:cubicBezTo>
                    <a:pt x="101945" y="761703"/>
                    <a:pt x="122263" y="815914"/>
                    <a:pt x="141960" y="809348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63BE148C-8291-46F5-87E4-29A41F518051}"/>
                </a:ext>
              </a:extLst>
            </p:cNvPr>
            <p:cNvSpPr/>
            <p:nvPr/>
          </p:nvSpPr>
          <p:spPr>
            <a:xfrm>
              <a:off x="9868759" y="5474907"/>
              <a:ext cx="501595" cy="635636"/>
            </a:xfrm>
            <a:custGeom>
              <a:avLst/>
              <a:gdLst>
                <a:gd name="connsiteX0" fmla="*/ 319089 w 501595"/>
                <a:gd name="connsiteY0" fmla="*/ 0 h 635636"/>
                <a:gd name="connsiteX1" fmla="*/ 364693 w 501595"/>
                <a:gd name="connsiteY1" fmla="*/ 62107 h 635636"/>
                <a:gd name="connsiteX2" fmla="*/ 402845 w 501595"/>
                <a:gd name="connsiteY2" fmla="*/ 114544 h 635636"/>
                <a:gd name="connsiteX3" fmla="*/ 501418 w 501595"/>
                <a:gd name="connsiteY3" fmla="*/ 269546 h 635636"/>
                <a:gd name="connsiteX4" fmla="*/ 34015 w 501595"/>
                <a:gd name="connsiteY4" fmla="*/ 635093 h 635636"/>
                <a:gd name="connsiteX5" fmla="*/ 1276 w 501595"/>
                <a:gd name="connsiteY5" fmla="*/ 560475 h 635636"/>
                <a:gd name="connsiteX6" fmla="*/ 118925 w 501595"/>
                <a:gd name="connsiteY6" fmla="*/ 329791 h 635636"/>
                <a:gd name="connsiteX7" fmla="*/ 78200 w 501595"/>
                <a:gd name="connsiteY7" fmla="*/ 279217 h 635636"/>
                <a:gd name="connsiteX8" fmla="*/ 36766 w 501595"/>
                <a:gd name="connsiteY8" fmla="*/ 227845 h 6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595" h="635636">
                  <a:moveTo>
                    <a:pt x="319089" y="0"/>
                  </a:moveTo>
                  <a:cubicBezTo>
                    <a:pt x="334172" y="20318"/>
                    <a:pt x="349521" y="41168"/>
                    <a:pt x="364693" y="62107"/>
                  </a:cubicBezTo>
                  <a:cubicBezTo>
                    <a:pt x="377824" y="79852"/>
                    <a:pt x="390601" y="97597"/>
                    <a:pt x="402845" y="114544"/>
                  </a:cubicBezTo>
                  <a:cubicBezTo>
                    <a:pt x="459717" y="193864"/>
                    <a:pt x="504790" y="260674"/>
                    <a:pt x="501418" y="269546"/>
                  </a:cubicBezTo>
                  <a:cubicBezTo>
                    <a:pt x="492546" y="292969"/>
                    <a:pt x="53357" y="628527"/>
                    <a:pt x="34015" y="635093"/>
                  </a:cubicBezTo>
                  <a:cubicBezTo>
                    <a:pt x="14673" y="641658"/>
                    <a:pt x="-5290" y="587181"/>
                    <a:pt x="1276" y="560475"/>
                  </a:cubicBezTo>
                  <a:cubicBezTo>
                    <a:pt x="7841" y="533769"/>
                    <a:pt x="118925" y="329791"/>
                    <a:pt x="118925" y="329791"/>
                  </a:cubicBezTo>
                  <a:lnTo>
                    <a:pt x="78200" y="279217"/>
                  </a:lnTo>
                  <a:lnTo>
                    <a:pt x="36766" y="227845"/>
                  </a:ln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842534D9-1706-495B-AA5A-82999E8180AC}"/>
                </a:ext>
              </a:extLst>
            </p:cNvPr>
            <p:cNvSpPr/>
            <p:nvPr/>
          </p:nvSpPr>
          <p:spPr>
            <a:xfrm>
              <a:off x="9865813" y="5529473"/>
              <a:ext cx="508788" cy="584838"/>
            </a:xfrm>
            <a:custGeom>
              <a:avLst/>
              <a:gdLst>
                <a:gd name="connsiteX0" fmla="*/ 34921 w 508788"/>
                <a:gd name="connsiteY0" fmla="*/ 584253 h 584838"/>
                <a:gd name="connsiteX1" fmla="*/ 508623 w 508788"/>
                <a:gd name="connsiteY1" fmla="*/ 210278 h 584838"/>
                <a:gd name="connsiteX2" fmla="*/ 368527 w 508788"/>
                <a:gd name="connsiteY2" fmla="*/ 0 h 584838"/>
                <a:gd name="connsiteX3" fmla="*/ 78130 w 508788"/>
                <a:gd name="connsiteY3" fmla="*/ 222966 h 584838"/>
                <a:gd name="connsiteX4" fmla="*/ 119742 w 508788"/>
                <a:gd name="connsiteY4" fmla="*/ 274160 h 584838"/>
                <a:gd name="connsiteX5" fmla="*/ 1294 w 508788"/>
                <a:gd name="connsiteY5" fmla="*/ 509103 h 584838"/>
                <a:gd name="connsiteX6" fmla="*/ 34921 w 508788"/>
                <a:gd name="connsiteY6" fmla="*/ 584253 h 58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788" h="584838">
                  <a:moveTo>
                    <a:pt x="34921" y="584253"/>
                  </a:moveTo>
                  <a:cubicBezTo>
                    <a:pt x="54529" y="577510"/>
                    <a:pt x="499929" y="234145"/>
                    <a:pt x="508623" y="210278"/>
                  </a:cubicBezTo>
                  <a:cubicBezTo>
                    <a:pt x="512616" y="199276"/>
                    <a:pt x="443588" y="101501"/>
                    <a:pt x="368527" y="0"/>
                  </a:cubicBezTo>
                  <a:lnTo>
                    <a:pt x="78130" y="222966"/>
                  </a:lnTo>
                  <a:lnTo>
                    <a:pt x="119742" y="274160"/>
                  </a:lnTo>
                  <a:cubicBezTo>
                    <a:pt x="119742" y="274160"/>
                    <a:pt x="8038" y="481865"/>
                    <a:pt x="1294" y="509103"/>
                  </a:cubicBezTo>
                  <a:cubicBezTo>
                    <a:pt x="-5448" y="536342"/>
                    <a:pt x="15402" y="591085"/>
                    <a:pt x="34921" y="584253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9C2B1563-2B89-43AD-B8D0-912BBD319BDA}"/>
                </a:ext>
              </a:extLst>
            </p:cNvPr>
            <p:cNvSpPr/>
            <p:nvPr/>
          </p:nvSpPr>
          <p:spPr>
            <a:xfrm>
              <a:off x="9892576" y="5745689"/>
              <a:ext cx="452618" cy="347073"/>
            </a:xfrm>
            <a:custGeom>
              <a:avLst/>
              <a:gdLst>
                <a:gd name="connsiteX0" fmla="*/ 794 w 452618"/>
                <a:gd name="connsiteY0" fmla="*/ 345324 h 347073"/>
                <a:gd name="connsiteX1" fmla="*/ 452049 w 452618"/>
                <a:gd name="connsiteY1" fmla="*/ 184 h 347073"/>
                <a:gd name="connsiteX2" fmla="*/ 452049 w 452618"/>
                <a:gd name="connsiteY2" fmla="*/ 627 h 347073"/>
                <a:gd name="connsiteX3" fmla="*/ 1415 w 452618"/>
                <a:gd name="connsiteY3" fmla="*/ 346654 h 347073"/>
                <a:gd name="connsiteX4" fmla="*/ 794 w 452618"/>
                <a:gd name="connsiteY4" fmla="*/ 345324 h 34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18" h="347073">
                  <a:moveTo>
                    <a:pt x="794" y="345324"/>
                  </a:moveTo>
                  <a:cubicBezTo>
                    <a:pt x="74081" y="285967"/>
                    <a:pt x="375124" y="53330"/>
                    <a:pt x="452049" y="184"/>
                  </a:cubicBezTo>
                  <a:cubicBezTo>
                    <a:pt x="452670" y="-260"/>
                    <a:pt x="452936" y="184"/>
                    <a:pt x="452049" y="627"/>
                  </a:cubicBezTo>
                  <a:cubicBezTo>
                    <a:pt x="381069" y="61138"/>
                    <a:pt x="77807" y="291290"/>
                    <a:pt x="1415" y="346654"/>
                  </a:cubicBezTo>
                  <a:cubicBezTo>
                    <a:pt x="173" y="347719"/>
                    <a:pt x="-715" y="346566"/>
                    <a:pt x="794" y="34532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9A8ED342-7809-4416-AAA3-47A18097237F}"/>
                </a:ext>
              </a:extLst>
            </p:cNvPr>
            <p:cNvSpPr/>
            <p:nvPr/>
          </p:nvSpPr>
          <p:spPr>
            <a:xfrm>
              <a:off x="9961730" y="5746650"/>
              <a:ext cx="104743" cy="51943"/>
            </a:xfrm>
            <a:custGeom>
              <a:avLst/>
              <a:gdLst>
                <a:gd name="connsiteX0" fmla="*/ 580 w 104743"/>
                <a:gd name="connsiteY0" fmla="*/ 48110 h 51943"/>
                <a:gd name="connsiteX1" fmla="*/ 103678 w 104743"/>
                <a:gd name="connsiteY1" fmla="*/ 376 h 51943"/>
                <a:gd name="connsiteX2" fmla="*/ 103678 w 104743"/>
                <a:gd name="connsiteY2" fmla="*/ 3038 h 51943"/>
                <a:gd name="connsiteX3" fmla="*/ 3419 w 104743"/>
                <a:gd name="connsiteY3" fmla="*/ 51659 h 51943"/>
                <a:gd name="connsiteX4" fmla="*/ 287 w 104743"/>
                <a:gd name="connsiteY4" fmla="*/ 50745 h 51943"/>
                <a:gd name="connsiteX5" fmla="*/ 580 w 104743"/>
                <a:gd name="connsiteY5" fmla="*/ 48110 h 5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43" h="51943">
                  <a:moveTo>
                    <a:pt x="580" y="48110"/>
                  </a:moveTo>
                  <a:cubicBezTo>
                    <a:pt x="25689" y="19984"/>
                    <a:pt x="65082" y="-3261"/>
                    <a:pt x="103678" y="376"/>
                  </a:cubicBezTo>
                  <a:cubicBezTo>
                    <a:pt x="105186" y="376"/>
                    <a:pt x="105009" y="2683"/>
                    <a:pt x="103678" y="3038"/>
                  </a:cubicBezTo>
                  <a:cubicBezTo>
                    <a:pt x="68622" y="15628"/>
                    <a:pt x="35013" y="31927"/>
                    <a:pt x="3419" y="51659"/>
                  </a:cubicBezTo>
                  <a:cubicBezTo>
                    <a:pt x="2301" y="52271"/>
                    <a:pt x="899" y="51863"/>
                    <a:pt x="287" y="50745"/>
                  </a:cubicBezTo>
                  <a:cubicBezTo>
                    <a:pt x="-184" y="49894"/>
                    <a:pt x="-68" y="48838"/>
                    <a:pt x="580" y="4811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2B9F8B4D-48CA-4C73-AF50-C857D1198C45}"/>
                </a:ext>
              </a:extLst>
            </p:cNvPr>
            <p:cNvSpPr/>
            <p:nvPr/>
          </p:nvSpPr>
          <p:spPr>
            <a:xfrm>
              <a:off x="9950487" y="5775752"/>
              <a:ext cx="104629" cy="51929"/>
            </a:xfrm>
            <a:custGeom>
              <a:avLst/>
              <a:gdLst>
                <a:gd name="connsiteX0" fmla="*/ 466 w 104629"/>
                <a:gd name="connsiteY0" fmla="*/ 48110 h 51929"/>
                <a:gd name="connsiteX1" fmla="*/ 103564 w 104629"/>
                <a:gd name="connsiteY1" fmla="*/ 376 h 51929"/>
                <a:gd name="connsiteX2" fmla="*/ 103564 w 104629"/>
                <a:gd name="connsiteY2" fmla="*/ 3127 h 51929"/>
                <a:gd name="connsiteX3" fmla="*/ 3305 w 104629"/>
                <a:gd name="connsiteY3" fmla="*/ 51748 h 51929"/>
                <a:gd name="connsiteX4" fmla="*/ 181 w 104629"/>
                <a:gd name="connsiteY4" fmla="*/ 50444 h 51929"/>
                <a:gd name="connsiteX5" fmla="*/ 466 w 104629"/>
                <a:gd name="connsiteY5" fmla="*/ 48110 h 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29" h="51929">
                  <a:moveTo>
                    <a:pt x="466" y="48110"/>
                  </a:moveTo>
                  <a:cubicBezTo>
                    <a:pt x="25575" y="19984"/>
                    <a:pt x="64968" y="-3261"/>
                    <a:pt x="103564" y="376"/>
                  </a:cubicBezTo>
                  <a:cubicBezTo>
                    <a:pt x="105072" y="376"/>
                    <a:pt x="104895" y="2683"/>
                    <a:pt x="103564" y="3127"/>
                  </a:cubicBezTo>
                  <a:cubicBezTo>
                    <a:pt x="68509" y="15717"/>
                    <a:pt x="34899" y="32015"/>
                    <a:pt x="3305" y="51748"/>
                  </a:cubicBezTo>
                  <a:cubicBezTo>
                    <a:pt x="2080" y="52254"/>
                    <a:pt x="678" y="51668"/>
                    <a:pt x="181" y="50444"/>
                  </a:cubicBezTo>
                  <a:cubicBezTo>
                    <a:pt x="-138" y="49672"/>
                    <a:pt x="-31" y="48785"/>
                    <a:pt x="466" y="4811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53CF4DEB-87CC-4FF8-86EF-1494B630839F}"/>
                </a:ext>
              </a:extLst>
            </p:cNvPr>
            <p:cNvSpPr/>
            <p:nvPr/>
          </p:nvSpPr>
          <p:spPr>
            <a:xfrm>
              <a:off x="9939130" y="5804941"/>
              <a:ext cx="104629" cy="51842"/>
            </a:xfrm>
            <a:custGeom>
              <a:avLst/>
              <a:gdLst>
                <a:gd name="connsiteX0" fmla="*/ 466 w 104629"/>
                <a:gd name="connsiteY0" fmla="*/ 48023 h 51842"/>
                <a:gd name="connsiteX1" fmla="*/ 103564 w 104629"/>
                <a:gd name="connsiteY1" fmla="*/ 378 h 51842"/>
                <a:gd name="connsiteX2" fmla="*/ 103564 w 104629"/>
                <a:gd name="connsiteY2" fmla="*/ 3039 h 51842"/>
                <a:gd name="connsiteX3" fmla="*/ 3305 w 104629"/>
                <a:gd name="connsiteY3" fmla="*/ 51660 h 51842"/>
                <a:gd name="connsiteX4" fmla="*/ 181 w 104629"/>
                <a:gd name="connsiteY4" fmla="*/ 50356 h 51842"/>
                <a:gd name="connsiteX5" fmla="*/ 466 w 104629"/>
                <a:gd name="connsiteY5" fmla="*/ 48023 h 5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29" h="51842">
                  <a:moveTo>
                    <a:pt x="466" y="48023"/>
                  </a:moveTo>
                  <a:cubicBezTo>
                    <a:pt x="25575" y="19897"/>
                    <a:pt x="64968" y="-3260"/>
                    <a:pt x="103564" y="378"/>
                  </a:cubicBezTo>
                  <a:cubicBezTo>
                    <a:pt x="105072" y="378"/>
                    <a:pt x="104895" y="2596"/>
                    <a:pt x="103564" y="3039"/>
                  </a:cubicBezTo>
                  <a:cubicBezTo>
                    <a:pt x="68509" y="15629"/>
                    <a:pt x="34899" y="31928"/>
                    <a:pt x="3305" y="51660"/>
                  </a:cubicBezTo>
                  <a:cubicBezTo>
                    <a:pt x="2080" y="52166"/>
                    <a:pt x="678" y="51581"/>
                    <a:pt x="181" y="50356"/>
                  </a:cubicBezTo>
                  <a:cubicBezTo>
                    <a:pt x="-138" y="49585"/>
                    <a:pt x="-31" y="48697"/>
                    <a:pt x="466" y="4802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0BBFE801-C50E-43CD-B94A-F118376DA32B}"/>
                </a:ext>
              </a:extLst>
            </p:cNvPr>
            <p:cNvSpPr/>
            <p:nvPr/>
          </p:nvSpPr>
          <p:spPr>
            <a:xfrm>
              <a:off x="9927659" y="5834043"/>
              <a:ext cx="104743" cy="51944"/>
            </a:xfrm>
            <a:custGeom>
              <a:avLst/>
              <a:gdLst>
                <a:gd name="connsiteX0" fmla="*/ 580 w 104743"/>
                <a:gd name="connsiteY0" fmla="*/ 48112 h 51944"/>
                <a:gd name="connsiteX1" fmla="*/ 103678 w 104743"/>
                <a:gd name="connsiteY1" fmla="*/ 377 h 51944"/>
                <a:gd name="connsiteX2" fmla="*/ 103678 w 104743"/>
                <a:gd name="connsiteY2" fmla="*/ 3039 h 51944"/>
                <a:gd name="connsiteX3" fmla="*/ 3419 w 104743"/>
                <a:gd name="connsiteY3" fmla="*/ 51660 h 51944"/>
                <a:gd name="connsiteX4" fmla="*/ 287 w 104743"/>
                <a:gd name="connsiteY4" fmla="*/ 50747 h 51944"/>
                <a:gd name="connsiteX5" fmla="*/ 580 w 104743"/>
                <a:gd name="connsiteY5" fmla="*/ 48112 h 5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43" h="51944">
                  <a:moveTo>
                    <a:pt x="580" y="48112"/>
                  </a:moveTo>
                  <a:cubicBezTo>
                    <a:pt x="25689" y="19897"/>
                    <a:pt x="65082" y="-3260"/>
                    <a:pt x="103678" y="377"/>
                  </a:cubicBezTo>
                  <a:cubicBezTo>
                    <a:pt x="105186" y="377"/>
                    <a:pt x="105009" y="2596"/>
                    <a:pt x="103678" y="3039"/>
                  </a:cubicBezTo>
                  <a:cubicBezTo>
                    <a:pt x="68623" y="15630"/>
                    <a:pt x="35014" y="31928"/>
                    <a:pt x="3419" y="51660"/>
                  </a:cubicBezTo>
                  <a:cubicBezTo>
                    <a:pt x="2301" y="52273"/>
                    <a:pt x="899" y="51865"/>
                    <a:pt x="287" y="50747"/>
                  </a:cubicBezTo>
                  <a:cubicBezTo>
                    <a:pt x="-183" y="49895"/>
                    <a:pt x="-68" y="48839"/>
                    <a:pt x="580" y="48112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2DA06D09-EAF3-44DE-AD7A-D136870BA556}"/>
                </a:ext>
              </a:extLst>
            </p:cNvPr>
            <p:cNvSpPr/>
            <p:nvPr/>
          </p:nvSpPr>
          <p:spPr>
            <a:xfrm>
              <a:off x="9855737" y="5735180"/>
              <a:ext cx="144712" cy="65169"/>
            </a:xfrm>
            <a:custGeom>
              <a:avLst/>
              <a:gdLst>
                <a:gd name="connsiteX0" fmla="*/ 45352 w 144712"/>
                <a:gd name="connsiteY0" fmla="*/ 65169 h 65169"/>
                <a:gd name="connsiteX1" fmla="*/ 141885 w 144712"/>
                <a:gd name="connsiteY1" fmla="*/ 41302 h 65169"/>
                <a:gd name="connsiteX2" fmla="*/ 144351 w 144712"/>
                <a:gd name="connsiteY2" fmla="*/ 35260 h 65169"/>
                <a:gd name="connsiteX3" fmla="*/ 143659 w 144712"/>
                <a:gd name="connsiteY3" fmla="*/ 34116 h 65169"/>
                <a:gd name="connsiteX4" fmla="*/ 143899 w 144712"/>
                <a:gd name="connsiteY4" fmla="*/ 32758 h 65169"/>
                <a:gd name="connsiteX5" fmla="*/ 143659 w 144712"/>
                <a:gd name="connsiteY5" fmla="*/ 32519 h 65169"/>
                <a:gd name="connsiteX6" fmla="*/ 46506 w 144712"/>
                <a:gd name="connsiteY6" fmla="*/ 45 h 65169"/>
                <a:gd name="connsiteX7" fmla="*/ 14 w 144712"/>
                <a:gd name="connsiteY7" fmla="*/ 33406 h 65169"/>
                <a:gd name="connsiteX8" fmla="*/ 45352 w 144712"/>
                <a:gd name="connsiteY8" fmla="*/ 65169 h 65169"/>
                <a:gd name="connsiteX9" fmla="*/ 19622 w 144712"/>
                <a:gd name="connsiteY9" fmla="*/ 47424 h 65169"/>
                <a:gd name="connsiteX10" fmla="*/ 52095 w 144712"/>
                <a:gd name="connsiteY10" fmla="*/ 10693 h 65169"/>
                <a:gd name="connsiteX11" fmla="*/ 80665 w 144712"/>
                <a:gd name="connsiteY11" fmla="*/ 15483 h 65169"/>
                <a:gd name="connsiteX12" fmla="*/ 137803 w 144712"/>
                <a:gd name="connsiteY12" fmla="*/ 33228 h 65169"/>
                <a:gd name="connsiteX13" fmla="*/ 91578 w 144712"/>
                <a:gd name="connsiteY13" fmla="*/ 46626 h 65169"/>
                <a:gd name="connsiteX14" fmla="*/ 19622 w 144712"/>
                <a:gd name="connsiteY14" fmla="*/ 47247 h 6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712" h="65169">
                  <a:moveTo>
                    <a:pt x="45352" y="65169"/>
                  </a:moveTo>
                  <a:cubicBezTo>
                    <a:pt x="78535" y="65169"/>
                    <a:pt x="110654" y="50973"/>
                    <a:pt x="141885" y="41302"/>
                  </a:cubicBezTo>
                  <a:cubicBezTo>
                    <a:pt x="144236" y="40318"/>
                    <a:pt x="145336" y="37612"/>
                    <a:pt x="144351" y="35260"/>
                  </a:cubicBezTo>
                  <a:cubicBezTo>
                    <a:pt x="144174" y="34852"/>
                    <a:pt x="143943" y="34462"/>
                    <a:pt x="143659" y="34116"/>
                  </a:cubicBezTo>
                  <a:cubicBezTo>
                    <a:pt x="144103" y="33805"/>
                    <a:pt x="144210" y="33193"/>
                    <a:pt x="143899" y="32758"/>
                  </a:cubicBezTo>
                  <a:cubicBezTo>
                    <a:pt x="143828" y="32661"/>
                    <a:pt x="143748" y="32581"/>
                    <a:pt x="143659" y="32519"/>
                  </a:cubicBezTo>
                  <a:cubicBezTo>
                    <a:pt x="114673" y="13390"/>
                    <a:pt x="81170" y="2193"/>
                    <a:pt x="46506" y="45"/>
                  </a:cubicBezTo>
                  <a:cubicBezTo>
                    <a:pt x="26276" y="-753"/>
                    <a:pt x="-696" y="8918"/>
                    <a:pt x="14" y="33406"/>
                  </a:cubicBezTo>
                  <a:cubicBezTo>
                    <a:pt x="724" y="57894"/>
                    <a:pt x="25922" y="65081"/>
                    <a:pt x="45352" y="65169"/>
                  </a:cubicBezTo>
                  <a:close/>
                  <a:moveTo>
                    <a:pt x="19622" y="47424"/>
                  </a:moveTo>
                  <a:cubicBezTo>
                    <a:pt x="-10456" y="19210"/>
                    <a:pt x="37367" y="9450"/>
                    <a:pt x="52095" y="10693"/>
                  </a:cubicBezTo>
                  <a:cubicBezTo>
                    <a:pt x="61722" y="11571"/>
                    <a:pt x="71278" y="13177"/>
                    <a:pt x="80665" y="15483"/>
                  </a:cubicBezTo>
                  <a:cubicBezTo>
                    <a:pt x="100273" y="19831"/>
                    <a:pt x="118817" y="26929"/>
                    <a:pt x="137803" y="33228"/>
                  </a:cubicBezTo>
                  <a:cubicBezTo>
                    <a:pt x="122188" y="37044"/>
                    <a:pt x="107016" y="42101"/>
                    <a:pt x="91578" y="46626"/>
                  </a:cubicBezTo>
                  <a:cubicBezTo>
                    <a:pt x="73123" y="51595"/>
                    <a:pt x="36214" y="62863"/>
                    <a:pt x="19622" y="47247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6CD361C1-3A52-4593-B526-9AF33DE67419}"/>
                </a:ext>
              </a:extLst>
            </p:cNvPr>
            <p:cNvSpPr/>
            <p:nvPr/>
          </p:nvSpPr>
          <p:spPr>
            <a:xfrm>
              <a:off x="9990851" y="5643066"/>
              <a:ext cx="85703" cy="132633"/>
            </a:xfrm>
            <a:custGeom>
              <a:avLst/>
              <a:gdLst>
                <a:gd name="connsiteX0" fmla="*/ 72073 w 85703"/>
                <a:gd name="connsiteY0" fmla="*/ 4233 h 132633"/>
                <a:gd name="connsiteX1" fmla="*/ 20080 w 85703"/>
                <a:gd name="connsiteY1" fmla="*/ 28278 h 132633"/>
                <a:gd name="connsiteX2" fmla="*/ 472 w 85703"/>
                <a:gd name="connsiteY2" fmla="*/ 128714 h 132633"/>
                <a:gd name="connsiteX3" fmla="*/ 1465 w 85703"/>
                <a:gd name="connsiteY3" fmla="*/ 129673 h 132633"/>
                <a:gd name="connsiteX4" fmla="*/ 1802 w 85703"/>
                <a:gd name="connsiteY4" fmla="*/ 129602 h 132633"/>
                <a:gd name="connsiteX5" fmla="*/ 7570 w 85703"/>
                <a:gd name="connsiteY5" fmla="*/ 132379 h 132633"/>
                <a:gd name="connsiteX6" fmla="*/ 8901 w 85703"/>
                <a:gd name="connsiteY6" fmla="*/ 131642 h 132633"/>
                <a:gd name="connsiteX7" fmla="*/ 77308 w 85703"/>
                <a:gd name="connsiteY7" fmla="*/ 59331 h 132633"/>
                <a:gd name="connsiteX8" fmla="*/ 72073 w 85703"/>
                <a:gd name="connsiteY8" fmla="*/ 4233 h 132633"/>
                <a:gd name="connsiteX9" fmla="*/ 38180 w 85703"/>
                <a:gd name="connsiteY9" fmla="*/ 90385 h 132633"/>
                <a:gd name="connsiteX10" fmla="*/ 3754 w 85703"/>
                <a:gd name="connsiteY10" fmla="*/ 124012 h 132633"/>
                <a:gd name="connsiteX11" fmla="*/ 16531 w 85703"/>
                <a:gd name="connsiteY11" fmla="*/ 65542 h 132633"/>
                <a:gd name="connsiteX12" fmla="*/ 26379 w 85703"/>
                <a:gd name="connsiteY12" fmla="*/ 38304 h 132633"/>
                <a:gd name="connsiteX13" fmla="*/ 74380 w 85703"/>
                <a:gd name="connsiteY13" fmla="*/ 28189 h 132633"/>
                <a:gd name="connsiteX14" fmla="*/ 38091 w 85703"/>
                <a:gd name="connsiteY14" fmla="*/ 90385 h 13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03" h="132633">
                  <a:moveTo>
                    <a:pt x="72073" y="4233"/>
                  </a:moveTo>
                  <a:cubicBezTo>
                    <a:pt x="50867" y="-8632"/>
                    <a:pt x="29307" y="10266"/>
                    <a:pt x="20080" y="28278"/>
                  </a:cubicBezTo>
                  <a:cubicBezTo>
                    <a:pt x="4837" y="59456"/>
                    <a:pt x="-1924" y="94094"/>
                    <a:pt x="472" y="128714"/>
                  </a:cubicBezTo>
                  <a:cubicBezTo>
                    <a:pt x="480" y="129256"/>
                    <a:pt x="933" y="129681"/>
                    <a:pt x="1465" y="129673"/>
                  </a:cubicBezTo>
                  <a:cubicBezTo>
                    <a:pt x="1581" y="129664"/>
                    <a:pt x="1696" y="129646"/>
                    <a:pt x="1802" y="129602"/>
                  </a:cubicBezTo>
                  <a:cubicBezTo>
                    <a:pt x="2628" y="131962"/>
                    <a:pt x="5209" y="133204"/>
                    <a:pt x="7570" y="132379"/>
                  </a:cubicBezTo>
                  <a:cubicBezTo>
                    <a:pt x="8049" y="132210"/>
                    <a:pt x="8501" y="131962"/>
                    <a:pt x="8901" y="131642"/>
                  </a:cubicBezTo>
                  <a:cubicBezTo>
                    <a:pt x="32768" y="109284"/>
                    <a:pt x="60982" y="88345"/>
                    <a:pt x="77308" y="59331"/>
                  </a:cubicBezTo>
                  <a:cubicBezTo>
                    <a:pt x="86712" y="42474"/>
                    <a:pt x="92036" y="16389"/>
                    <a:pt x="72073" y="4233"/>
                  </a:cubicBezTo>
                  <a:close/>
                  <a:moveTo>
                    <a:pt x="38180" y="90385"/>
                  </a:moveTo>
                  <a:cubicBezTo>
                    <a:pt x="26646" y="101653"/>
                    <a:pt x="14756" y="112300"/>
                    <a:pt x="3754" y="124012"/>
                  </a:cubicBezTo>
                  <a:cubicBezTo>
                    <a:pt x="6993" y="104315"/>
                    <a:pt x="11252" y="84796"/>
                    <a:pt x="16531" y="65542"/>
                  </a:cubicBezTo>
                  <a:cubicBezTo>
                    <a:pt x="19148" y="56235"/>
                    <a:pt x="22440" y="47132"/>
                    <a:pt x="26379" y="38304"/>
                  </a:cubicBezTo>
                  <a:cubicBezTo>
                    <a:pt x="32679" y="24818"/>
                    <a:pt x="64619" y="-11826"/>
                    <a:pt x="74380" y="28189"/>
                  </a:cubicBezTo>
                  <a:cubicBezTo>
                    <a:pt x="79703" y="50282"/>
                    <a:pt x="51666" y="76899"/>
                    <a:pt x="38091" y="9038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39F9EE21-23D4-4E92-A53D-74CACF7E5AEA}"/>
                </a:ext>
              </a:extLst>
            </p:cNvPr>
            <p:cNvSpPr/>
            <p:nvPr/>
          </p:nvSpPr>
          <p:spPr>
            <a:xfrm>
              <a:off x="9452824" y="4812055"/>
              <a:ext cx="1323269" cy="909596"/>
            </a:xfrm>
            <a:custGeom>
              <a:avLst/>
              <a:gdLst>
                <a:gd name="connsiteX0" fmla="*/ 1801 w 1323269"/>
                <a:gd name="connsiteY0" fmla="*/ 263679 h 909596"/>
                <a:gd name="connsiteX1" fmla="*/ 435311 w 1323269"/>
                <a:gd name="connsiteY1" fmla="*/ 898240 h 909596"/>
                <a:gd name="connsiteX2" fmla="*/ 445071 w 1323269"/>
                <a:gd name="connsiteY2" fmla="*/ 909596 h 909596"/>
                <a:gd name="connsiteX3" fmla="*/ 752059 w 1323269"/>
                <a:gd name="connsiteY3" fmla="*/ 674209 h 909596"/>
                <a:gd name="connsiteX4" fmla="*/ 748510 w 1323269"/>
                <a:gd name="connsiteY4" fmla="*/ 669684 h 909596"/>
                <a:gd name="connsiteX5" fmla="*/ 478431 w 1323269"/>
                <a:gd name="connsiteY5" fmla="*/ 316027 h 909596"/>
                <a:gd name="connsiteX6" fmla="*/ 1148482 w 1323269"/>
                <a:gd name="connsiteY6" fmla="*/ 457987 h 909596"/>
                <a:gd name="connsiteX7" fmla="*/ 1323270 w 1323269"/>
                <a:gd name="connsiteY7" fmla="*/ 310437 h 909596"/>
                <a:gd name="connsiteX8" fmla="*/ 1031631 w 1323269"/>
                <a:gd name="connsiteY8" fmla="*/ 154991 h 909596"/>
                <a:gd name="connsiteX9" fmla="*/ 899342 w 1323269"/>
                <a:gd name="connsiteY9" fmla="*/ 173535 h 909596"/>
                <a:gd name="connsiteX10" fmla="*/ 228582 w 1323269"/>
                <a:gd name="connsiteY10" fmla="*/ 78 h 909596"/>
                <a:gd name="connsiteX11" fmla="*/ 1801 w 1323269"/>
                <a:gd name="connsiteY11" fmla="*/ 263679 h 9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269" h="909596">
                  <a:moveTo>
                    <a:pt x="1801" y="263679"/>
                  </a:moveTo>
                  <a:cubicBezTo>
                    <a:pt x="21675" y="414068"/>
                    <a:pt x="392191" y="848465"/>
                    <a:pt x="435311" y="898240"/>
                  </a:cubicBezTo>
                  <a:lnTo>
                    <a:pt x="445071" y="909596"/>
                  </a:lnTo>
                  <a:lnTo>
                    <a:pt x="752059" y="674209"/>
                  </a:lnTo>
                  <a:lnTo>
                    <a:pt x="748510" y="669684"/>
                  </a:lnTo>
                  <a:lnTo>
                    <a:pt x="478431" y="316027"/>
                  </a:lnTo>
                  <a:cubicBezTo>
                    <a:pt x="478431" y="316027"/>
                    <a:pt x="925072" y="576701"/>
                    <a:pt x="1148482" y="457987"/>
                  </a:cubicBezTo>
                  <a:cubicBezTo>
                    <a:pt x="1248830" y="404752"/>
                    <a:pt x="1323270" y="310437"/>
                    <a:pt x="1323270" y="310437"/>
                  </a:cubicBezTo>
                  <a:lnTo>
                    <a:pt x="1031631" y="154991"/>
                  </a:lnTo>
                  <a:cubicBezTo>
                    <a:pt x="1031631" y="154991"/>
                    <a:pt x="950891" y="181076"/>
                    <a:pt x="899342" y="173535"/>
                  </a:cubicBezTo>
                  <a:cubicBezTo>
                    <a:pt x="721892" y="147538"/>
                    <a:pt x="322630" y="-3915"/>
                    <a:pt x="228582" y="78"/>
                  </a:cubicBezTo>
                  <a:cubicBezTo>
                    <a:pt x="106319" y="5046"/>
                    <a:pt x="-16388" y="125623"/>
                    <a:pt x="1801" y="263679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36F64174-9815-4B14-9A02-02DB369F833F}"/>
                </a:ext>
              </a:extLst>
            </p:cNvPr>
            <p:cNvSpPr/>
            <p:nvPr/>
          </p:nvSpPr>
          <p:spPr>
            <a:xfrm>
              <a:off x="9832948" y="4996079"/>
              <a:ext cx="111461" cy="150898"/>
            </a:xfrm>
            <a:custGeom>
              <a:avLst/>
              <a:gdLst>
                <a:gd name="connsiteX0" fmla="*/ 976 w 111461"/>
                <a:gd name="connsiteY0" fmla="*/ 158 h 150898"/>
                <a:gd name="connsiteX1" fmla="*/ 28836 w 111461"/>
                <a:gd name="connsiteY1" fmla="*/ 35648 h 150898"/>
                <a:gd name="connsiteX2" fmla="*/ 57671 w 111461"/>
                <a:gd name="connsiteY2" fmla="*/ 73090 h 150898"/>
                <a:gd name="connsiteX3" fmla="*/ 57671 w 111461"/>
                <a:gd name="connsiteY3" fmla="*/ 73090 h 150898"/>
                <a:gd name="connsiteX4" fmla="*/ 52525 w 111461"/>
                <a:gd name="connsiteY4" fmla="*/ 62088 h 150898"/>
                <a:gd name="connsiteX5" fmla="*/ 34780 w 111461"/>
                <a:gd name="connsiteY5" fmla="*/ 24823 h 150898"/>
                <a:gd name="connsiteX6" fmla="*/ 35934 w 111461"/>
                <a:gd name="connsiteY6" fmla="*/ 24202 h 150898"/>
                <a:gd name="connsiteX7" fmla="*/ 57937 w 111461"/>
                <a:gd name="connsiteY7" fmla="*/ 59692 h 150898"/>
                <a:gd name="connsiteX8" fmla="*/ 66278 w 111461"/>
                <a:gd name="connsiteY8" fmla="*/ 77437 h 150898"/>
                <a:gd name="connsiteX9" fmla="*/ 70448 w 111461"/>
                <a:gd name="connsiteY9" fmla="*/ 87374 h 150898"/>
                <a:gd name="connsiteX10" fmla="*/ 72222 w 111461"/>
                <a:gd name="connsiteY10" fmla="*/ 92166 h 150898"/>
                <a:gd name="connsiteX11" fmla="*/ 84821 w 111461"/>
                <a:gd name="connsiteY11" fmla="*/ 109911 h 150898"/>
                <a:gd name="connsiteX12" fmla="*/ 111439 w 111461"/>
                <a:gd name="connsiteY12" fmla="*/ 150014 h 150898"/>
                <a:gd name="connsiteX13" fmla="*/ 110924 w 111461"/>
                <a:gd name="connsiteY13" fmla="*/ 150875 h 150898"/>
                <a:gd name="connsiteX14" fmla="*/ 110285 w 111461"/>
                <a:gd name="connsiteY14" fmla="*/ 150724 h 150898"/>
                <a:gd name="connsiteX15" fmla="*/ 81006 w 111461"/>
                <a:gd name="connsiteY15" fmla="*/ 114790 h 150898"/>
                <a:gd name="connsiteX16" fmla="*/ 53235 w 111461"/>
                <a:gd name="connsiteY16" fmla="*/ 76727 h 150898"/>
                <a:gd name="connsiteX17" fmla="*/ 26617 w 111461"/>
                <a:gd name="connsiteY17" fmla="*/ 39019 h 150898"/>
                <a:gd name="connsiteX18" fmla="*/ 0 w 111461"/>
                <a:gd name="connsiteY18" fmla="*/ 158 h 150898"/>
                <a:gd name="connsiteX19" fmla="*/ 976 w 111461"/>
                <a:gd name="connsiteY19" fmla="*/ 158 h 1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461" h="150898">
                  <a:moveTo>
                    <a:pt x="976" y="158"/>
                  </a:moveTo>
                  <a:cubicBezTo>
                    <a:pt x="10993" y="11399"/>
                    <a:pt x="20300" y="23244"/>
                    <a:pt x="28836" y="35648"/>
                  </a:cubicBezTo>
                  <a:lnTo>
                    <a:pt x="57671" y="73090"/>
                  </a:lnTo>
                  <a:lnTo>
                    <a:pt x="57671" y="73090"/>
                  </a:lnTo>
                  <a:cubicBezTo>
                    <a:pt x="55986" y="69452"/>
                    <a:pt x="54300" y="65725"/>
                    <a:pt x="52525" y="62088"/>
                  </a:cubicBezTo>
                  <a:cubicBezTo>
                    <a:pt x="46581" y="49666"/>
                    <a:pt x="41701" y="36801"/>
                    <a:pt x="34780" y="24823"/>
                  </a:cubicBezTo>
                  <a:cubicBezTo>
                    <a:pt x="34337" y="24113"/>
                    <a:pt x="35490" y="23492"/>
                    <a:pt x="35934" y="24202"/>
                  </a:cubicBezTo>
                  <a:cubicBezTo>
                    <a:pt x="43209" y="36003"/>
                    <a:pt x="51727" y="47271"/>
                    <a:pt x="57937" y="59692"/>
                  </a:cubicBezTo>
                  <a:cubicBezTo>
                    <a:pt x="60954" y="65548"/>
                    <a:pt x="63705" y="71493"/>
                    <a:pt x="66278" y="77437"/>
                  </a:cubicBezTo>
                  <a:cubicBezTo>
                    <a:pt x="67697" y="80720"/>
                    <a:pt x="69206" y="84003"/>
                    <a:pt x="70448" y="87374"/>
                  </a:cubicBezTo>
                  <a:cubicBezTo>
                    <a:pt x="71131" y="88936"/>
                    <a:pt x="71725" y="90533"/>
                    <a:pt x="72222" y="92166"/>
                  </a:cubicBezTo>
                  <a:cubicBezTo>
                    <a:pt x="76481" y="98021"/>
                    <a:pt x="81095" y="103877"/>
                    <a:pt x="84821" y="109911"/>
                  </a:cubicBezTo>
                  <a:cubicBezTo>
                    <a:pt x="93694" y="123042"/>
                    <a:pt x="101945" y="136972"/>
                    <a:pt x="111439" y="150014"/>
                  </a:cubicBezTo>
                  <a:cubicBezTo>
                    <a:pt x="111536" y="150396"/>
                    <a:pt x="111306" y="150777"/>
                    <a:pt x="110924" y="150875"/>
                  </a:cubicBezTo>
                  <a:cubicBezTo>
                    <a:pt x="110702" y="150937"/>
                    <a:pt x="110463" y="150875"/>
                    <a:pt x="110285" y="150724"/>
                  </a:cubicBezTo>
                  <a:cubicBezTo>
                    <a:pt x="100969" y="138480"/>
                    <a:pt x="90500" y="127034"/>
                    <a:pt x="81006" y="114790"/>
                  </a:cubicBezTo>
                  <a:cubicBezTo>
                    <a:pt x="71513" y="102546"/>
                    <a:pt x="62285" y="89592"/>
                    <a:pt x="53235" y="76727"/>
                  </a:cubicBezTo>
                  <a:cubicBezTo>
                    <a:pt x="44185" y="63862"/>
                    <a:pt x="35490" y="51529"/>
                    <a:pt x="26617" y="39019"/>
                  </a:cubicBezTo>
                  <a:cubicBezTo>
                    <a:pt x="16929" y="26642"/>
                    <a:pt x="8039" y="13662"/>
                    <a:pt x="0" y="158"/>
                  </a:cubicBezTo>
                  <a:cubicBezTo>
                    <a:pt x="0" y="158"/>
                    <a:pt x="621" y="-197"/>
                    <a:pt x="976" y="15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739775F5-AED1-41FB-8AB9-70021EC2F4DE}"/>
                </a:ext>
              </a:extLst>
            </p:cNvPr>
            <p:cNvSpPr/>
            <p:nvPr/>
          </p:nvSpPr>
          <p:spPr>
            <a:xfrm>
              <a:off x="10668116" y="4146775"/>
              <a:ext cx="404737" cy="578802"/>
            </a:xfrm>
            <a:custGeom>
              <a:avLst/>
              <a:gdLst>
                <a:gd name="connsiteX0" fmla="*/ 0 w 404737"/>
                <a:gd name="connsiteY0" fmla="*/ 68062 h 578802"/>
                <a:gd name="connsiteX1" fmla="*/ 115342 w 404737"/>
                <a:gd name="connsiteY1" fmla="*/ 1696 h 578802"/>
                <a:gd name="connsiteX2" fmla="*/ 316393 w 404737"/>
                <a:gd name="connsiteY2" fmla="*/ 309038 h 578802"/>
                <a:gd name="connsiteX3" fmla="*/ 346115 w 404737"/>
                <a:gd name="connsiteY3" fmla="*/ 575213 h 578802"/>
                <a:gd name="connsiteX4" fmla="*/ 149945 w 404737"/>
                <a:gd name="connsiteY4" fmla="*/ 280380 h 578802"/>
                <a:gd name="connsiteX5" fmla="*/ 78965 w 404737"/>
                <a:gd name="connsiteY5" fmla="*/ 87759 h 578802"/>
                <a:gd name="connsiteX6" fmla="*/ 30433 w 404737"/>
                <a:gd name="connsiteY6" fmla="*/ 112335 h 57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737" h="578802">
                  <a:moveTo>
                    <a:pt x="0" y="68062"/>
                  </a:moveTo>
                  <a:cubicBezTo>
                    <a:pt x="15793" y="37895"/>
                    <a:pt x="60510" y="-9573"/>
                    <a:pt x="115342" y="1696"/>
                  </a:cubicBezTo>
                  <a:cubicBezTo>
                    <a:pt x="232459" y="25740"/>
                    <a:pt x="226958" y="201060"/>
                    <a:pt x="316393" y="309038"/>
                  </a:cubicBezTo>
                  <a:cubicBezTo>
                    <a:pt x="424371" y="439375"/>
                    <a:pt x="432268" y="553831"/>
                    <a:pt x="346115" y="575213"/>
                  </a:cubicBezTo>
                  <a:cubicBezTo>
                    <a:pt x="249671" y="599524"/>
                    <a:pt x="152341" y="500241"/>
                    <a:pt x="149945" y="280380"/>
                  </a:cubicBezTo>
                  <a:cubicBezTo>
                    <a:pt x="148437" y="142946"/>
                    <a:pt x="107002" y="82968"/>
                    <a:pt x="78965" y="87759"/>
                  </a:cubicBezTo>
                  <a:cubicBezTo>
                    <a:pt x="60892" y="91485"/>
                    <a:pt x="44132" y="99967"/>
                    <a:pt x="30433" y="11233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A9B8EFB7-D78F-46E5-86EF-1E210A2479EF}"/>
                </a:ext>
              </a:extLst>
            </p:cNvPr>
            <p:cNvSpPr/>
            <p:nvPr/>
          </p:nvSpPr>
          <p:spPr>
            <a:xfrm>
              <a:off x="10807970" y="4351739"/>
              <a:ext cx="232967" cy="377259"/>
            </a:xfrm>
            <a:custGeom>
              <a:avLst/>
              <a:gdLst>
                <a:gd name="connsiteX0" fmla="*/ 7163 w 232967"/>
                <a:gd name="connsiteY0" fmla="*/ 0 h 377259"/>
                <a:gd name="connsiteX1" fmla="*/ 8494 w 232967"/>
                <a:gd name="connsiteY1" fmla="*/ 65479 h 377259"/>
                <a:gd name="connsiteX2" fmla="*/ 8494 w 232967"/>
                <a:gd name="connsiteY2" fmla="*/ 130692 h 377259"/>
                <a:gd name="connsiteX3" fmla="*/ 13108 w 232967"/>
                <a:gd name="connsiteY3" fmla="*/ 195372 h 377259"/>
                <a:gd name="connsiteX4" fmla="*/ 26771 w 232967"/>
                <a:gd name="connsiteY4" fmla="*/ 258278 h 377259"/>
                <a:gd name="connsiteX5" fmla="*/ 56849 w 232967"/>
                <a:gd name="connsiteY5" fmla="*/ 314263 h 377259"/>
                <a:gd name="connsiteX6" fmla="*/ 107156 w 232967"/>
                <a:gd name="connsiteY6" fmla="*/ 354545 h 377259"/>
                <a:gd name="connsiteX7" fmla="*/ 169263 w 232967"/>
                <a:gd name="connsiteY7" fmla="*/ 372290 h 377259"/>
                <a:gd name="connsiteX8" fmla="*/ 202092 w 232967"/>
                <a:gd name="connsiteY8" fmla="*/ 369805 h 377259"/>
                <a:gd name="connsiteX9" fmla="*/ 218062 w 232967"/>
                <a:gd name="connsiteY9" fmla="*/ 365369 h 377259"/>
                <a:gd name="connsiteX10" fmla="*/ 232968 w 232967"/>
                <a:gd name="connsiteY10" fmla="*/ 358182 h 377259"/>
                <a:gd name="connsiteX11" fmla="*/ 202802 w 232967"/>
                <a:gd name="connsiteY11" fmla="*/ 372378 h 377259"/>
                <a:gd name="connsiteX12" fmla="*/ 169175 w 232967"/>
                <a:gd name="connsiteY12" fmla="*/ 377258 h 377259"/>
                <a:gd name="connsiteX13" fmla="*/ 135193 w 232967"/>
                <a:gd name="connsiteY13" fmla="*/ 373266 h 377259"/>
                <a:gd name="connsiteX14" fmla="*/ 103163 w 232967"/>
                <a:gd name="connsiteY14" fmla="*/ 361376 h 377259"/>
                <a:gd name="connsiteX15" fmla="*/ 74328 w 232967"/>
                <a:gd name="connsiteY15" fmla="*/ 343188 h 377259"/>
                <a:gd name="connsiteX16" fmla="*/ 67673 w 232967"/>
                <a:gd name="connsiteY16" fmla="*/ 337953 h 377259"/>
                <a:gd name="connsiteX17" fmla="*/ 61285 w 232967"/>
                <a:gd name="connsiteY17" fmla="*/ 332363 h 377259"/>
                <a:gd name="connsiteX18" fmla="*/ 49219 w 232967"/>
                <a:gd name="connsiteY18" fmla="*/ 320208 h 377259"/>
                <a:gd name="connsiteX19" fmla="*/ 16834 w 232967"/>
                <a:gd name="connsiteY19" fmla="*/ 261295 h 377259"/>
                <a:gd name="connsiteX20" fmla="*/ 243 w 232967"/>
                <a:gd name="connsiteY20" fmla="*/ 130603 h 377259"/>
                <a:gd name="connsiteX21" fmla="*/ 2904 w 232967"/>
                <a:gd name="connsiteY21" fmla="*/ 65124 h 377259"/>
                <a:gd name="connsiteX22" fmla="*/ 7163 w 232967"/>
                <a:gd name="connsiteY22" fmla="*/ 0 h 3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2967" h="377259">
                  <a:moveTo>
                    <a:pt x="7163" y="0"/>
                  </a:moveTo>
                  <a:cubicBezTo>
                    <a:pt x="8938" y="21826"/>
                    <a:pt x="8316" y="43652"/>
                    <a:pt x="8494" y="65479"/>
                  </a:cubicBezTo>
                  <a:cubicBezTo>
                    <a:pt x="8672" y="87305"/>
                    <a:pt x="8494" y="108954"/>
                    <a:pt x="8494" y="130692"/>
                  </a:cubicBezTo>
                  <a:cubicBezTo>
                    <a:pt x="8920" y="152314"/>
                    <a:pt x="10455" y="173909"/>
                    <a:pt x="13108" y="195372"/>
                  </a:cubicBezTo>
                  <a:cubicBezTo>
                    <a:pt x="15592" y="216737"/>
                    <a:pt x="20170" y="237809"/>
                    <a:pt x="26771" y="258278"/>
                  </a:cubicBezTo>
                  <a:cubicBezTo>
                    <a:pt x="33177" y="278667"/>
                    <a:pt x="43381" y="297663"/>
                    <a:pt x="56849" y="314263"/>
                  </a:cubicBezTo>
                  <a:cubicBezTo>
                    <a:pt x="71160" y="330500"/>
                    <a:pt x="88187" y="344128"/>
                    <a:pt x="107156" y="354545"/>
                  </a:cubicBezTo>
                  <a:cubicBezTo>
                    <a:pt x="126232" y="365129"/>
                    <a:pt x="147473" y="371198"/>
                    <a:pt x="169263" y="372290"/>
                  </a:cubicBezTo>
                  <a:cubicBezTo>
                    <a:pt x="180265" y="372884"/>
                    <a:pt x="191303" y="372050"/>
                    <a:pt x="202092" y="369805"/>
                  </a:cubicBezTo>
                  <a:cubicBezTo>
                    <a:pt x="207522" y="368723"/>
                    <a:pt x="212854" y="367241"/>
                    <a:pt x="218062" y="365369"/>
                  </a:cubicBezTo>
                  <a:cubicBezTo>
                    <a:pt x="223332" y="363666"/>
                    <a:pt x="228345" y="361243"/>
                    <a:pt x="232968" y="358182"/>
                  </a:cubicBezTo>
                  <a:cubicBezTo>
                    <a:pt x="223954" y="364872"/>
                    <a:pt x="213706" y="369699"/>
                    <a:pt x="202802" y="372378"/>
                  </a:cubicBezTo>
                  <a:cubicBezTo>
                    <a:pt x="191835" y="375386"/>
                    <a:pt x="180540" y="377018"/>
                    <a:pt x="169175" y="377258"/>
                  </a:cubicBezTo>
                  <a:cubicBezTo>
                    <a:pt x="157729" y="377303"/>
                    <a:pt x="146319" y="375963"/>
                    <a:pt x="135193" y="373266"/>
                  </a:cubicBezTo>
                  <a:cubicBezTo>
                    <a:pt x="124103" y="370515"/>
                    <a:pt x="113358" y="366522"/>
                    <a:pt x="103163" y="361376"/>
                  </a:cubicBezTo>
                  <a:cubicBezTo>
                    <a:pt x="92995" y="356239"/>
                    <a:pt x="83343" y="350153"/>
                    <a:pt x="74328" y="343188"/>
                  </a:cubicBezTo>
                  <a:lnTo>
                    <a:pt x="67673" y="337953"/>
                  </a:lnTo>
                  <a:lnTo>
                    <a:pt x="61285" y="332363"/>
                  </a:lnTo>
                  <a:cubicBezTo>
                    <a:pt x="56982" y="328601"/>
                    <a:pt x="52945" y="324538"/>
                    <a:pt x="49219" y="320208"/>
                  </a:cubicBezTo>
                  <a:cubicBezTo>
                    <a:pt x="34712" y="302854"/>
                    <a:pt x="23711" y="282846"/>
                    <a:pt x="16834" y="261295"/>
                  </a:cubicBezTo>
                  <a:cubicBezTo>
                    <a:pt x="4333" y="218902"/>
                    <a:pt x="-1275" y="174770"/>
                    <a:pt x="243" y="130603"/>
                  </a:cubicBezTo>
                  <a:cubicBezTo>
                    <a:pt x="243" y="108777"/>
                    <a:pt x="1485" y="86950"/>
                    <a:pt x="2904" y="65124"/>
                  </a:cubicBezTo>
                  <a:cubicBezTo>
                    <a:pt x="4324" y="43298"/>
                    <a:pt x="6631" y="21826"/>
                    <a:pt x="7163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A56DAC50-AB5B-4448-BD22-72C7AFC335F9}"/>
                </a:ext>
              </a:extLst>
            </p:cNvPr>
            <p:cNvSpPr/>
            <p:nvPr/>
          </p:nvSpPr>
          <p:spPr>
            <a:xfrm>
              <a:off x="10675835" y="4137170"/>
              <a:ext cx="405226" cy="497778"/>
            </a:xfrm>
            <a:custGeom>
              <a:avLst/>
              <a:gdLst>
                <a:gd name="connsiteX0" fmla="*/ 0 w 405226"/>
                <a:gd name="connsiteY0" fmla="*/ 65688 h 497778"/>
                <a:gd name="connsiteX1" fmla="*/ 29723 w 405226"/>
                <a:gd name="connsiteY1" fmla="*/ 31529 h 497778"/>
                <a:gd name="connsiteX2" fmla="*/ 68762 w 405226"/>
                <a:gd name="connsiteY2" fmla="*/ 10679 h 497778"/>
                <a:gd name="connsiteX3" fmla="*/ 112414 w 405226"/>
                <a:gd name="connsiteY3" fmla="*/ 9170 h 497778"/>
                <a:gd name="connsiteX4" fmla="*/ 133531 w 405226"/>
                <a:gd name="connsiteY4" fmla="*/ 15292 h 497778"/>
                <a:gd name="connsiteX5" fmla="*/ 153228 w 405226"/>
                <a:gd name="connsiteY5" fmla="*/ 24963 h 497778"/>
                <a:gd name="connsiteX6" fmla="*/ 184548 w 405226"/>
                <a:gd name="connsiteY6" fmla="*/ 55130 h 497778"/>
                <a:gd name="connsiteX7" fmla="*/ 206285 w 405226"/>
                <a:gd name="connsiteY7" fmla="*/ 93814 h 497778"/>
                <a:gd name="connsiteX8" fmla="*/ 238226 w 405226"/>
                <a:gd name="connsiteY8" fmla="*/ 178723 h 497778"/>
                <a:gd name="connsiteX9" fmla="*/ 274870 w 405226"/>
                <a:gd name="connsiteY9" fmla="*/ 263189 h 497778"/>
                <a:gd name="connsiteX10" fmla="*/ 326951 w 405226"/>
                <a:gd name="connsiteY10" fmla="*/ 338872 h 497778"/>
                <a:gd name="connsiteX11" fmla="*/ 380186 w 405226"/>
                <a:gd name="connsiteY11" fmla="*/ 412247 h 497778"/>
                <a:gd name="connsiteX12" fmla="*/ 398996 w 405226"/>
                <a:gd name="connsiteY12" fmla="*/ 453061 h 497778"/>
                <a:gd name="connsiteX13" fmla="*/ 402013 w 405226"/>
                <a:gd name="connsiteY13" fmla="*/ 463974 h 497778"/>
                <a:gd name="connsiteX14" fmla="*/ 403875 w 405226"/>
                <a:gd name="connsiteY14" fmla="*/ 475153 h 497778"/>
                <a:gd name="connsiteX15" fmla="*/ 404763 w 405226"/>
                <a:gd name="connsiteY15" fmla="*/ 480743 h 497778"/>
                <a:gd name="connsiteX16" fmla="*/ 404763 w 405226"/>
                <a:gd name="connsiteY16" fmla="*/ 486421 h 497778"/>
                <a:gd name="connsiteX17" fmla="*/ 404763 w 405226"/>
                <a:gd name="connsiteY17" fmla="*/ 497778 h 497778"/>
                <a:gd name="connsiteX18" fmla="*/ 384711 w 405226"/>
                <a:gd name="connsiteY18" fmla="*/ 409053 h 497778"/>
                <a:gd name="connsiteX19" fmla="*/ 333694 w 405226"/>
                <a:gd name="connsiteY19" fmla="*/ 332927 h 497778"/>
                <a:gd name="connsiteX20" fmla="*/ 284097 w 405226"/>
                <a:gd name="connsiteY20" fmla="*/ 257334 h 497778"/>
                <a:gd name="connsiteX21" fmla="*/ 248607 w 405226"/>
                <a:gd name="connsiteY21" fmla="*/ 174287 h 497778"/>
                <a:gd name="connsiteX22" fmla="*/ 215690 w 405226"/>
                <a:gd name="connsiteY22" fmla="*/ 88668 h 497778"/>
                <a:gd name="connsiteX23" fmla="*/ 192000 w 405226"/>
                <a:gd name="connsiteY23" fmla="*/ 48475 h 497778"/>
                <a:gd name="connsiteX24" fmla="*/ 157131 w 405226"/>
                <a:gd name="connsiteY24" fmla="*/ 16801 h 497778"/>
                <a:gd name="connsiteX25" fmla="*/ 135571 w 405226"/>
                <a:gd name="connsiteY25" fmla="*/ 7130 h 497778"/>
                <a:gd name="connsiteX26" fmla="*/ 112769 w 405226"/>
                <a:gd name="connsiteY26" fmla="*/ 1363 h 497778"/>
                <a:gd name="connsiteX27" fmla="*/ 26706 w 405226"/>
                <a:gd name="connsiteY27" fmla="*/ 28778 h 497778"/>
                <a:gd name="connsiteX28" fmla="*/ 0 w 405226"/>
                <a:gd name="connsiteY28" fmla="*/ 65688 h 49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5226" h="497778">
                  <a:moveTo>
                    <a:pt x="0" y="65688"/>
                  </a:moveTo>
                  <a:cubicBezTo>
                    <a:pt x="8402" y="53071"/>
                    <a:pt x="18393" y="41590"/>
                    <a:pt x="29723" y="31529"/>
                  </a:cubicBezTo>
                  <a:cubicBezTo>
                    <a:pt x="41026" y="21760"/>
                    <a:pt x="54361" y="14636"/>
                    <a:pt x="68762" y="10679"/>
                  </a:cubicBezTo>
                  <a:cubicBezTo>
                    <a:pt x="83038" y="7032"/>
                    <a:pt x="97926" y="6517"/>
                    <a:pt x="112414" y="9170"/>
                  </a:cubicBezTo>
                  <a:cubicBezTo>
                    <a:pt x="119628" y="10563"/>
                    <a:pt x="126690" y="12613"/>
                    <a:pt x="133531" y="15292"/>
                  </a:cubicBezTo>
                  <a:cubicBezTo>
                    <a:pt x="140416" y="17830"/>
                    <a:pt x="147017" y="21068"/>
                    <a:pt x="153228" y="24963"/>
                  </a:cubicBezTo>
                  <a:cubicBezTo>
                    <a:pt x="165312" y="33162"/>
                    <a:pt x="175906" y="43365"/>
                    <a:pt x="184548" y="55130"/>
                  </a:cubicBezTo>
                  <a:cubicBezTo>
                    <a:pt x="193109" y="67241"/>
                    <a:pt x="200394" y="80203"/>
                    <a:pt x="206285" y="93814"/>
                  </a:cubicBezTo>
                  <a:cubicBezTo>
                    <a:pt x="218707" y="121052"/>
                    <a:pt x="227846" y="150065"/>
                    <a:pt x="238226" y="178723"/>
                  </a:cubicBezTo>
                  <a:cubicBezTo>
                    <a:pt x="248279" y="207763"/>
                    <a:pt x="260531" y="236004"/>
                    <a:pt x="274870" y="263189"/>
                  </a:cubicBezTo>
                  <a:cubicBezTo>
                    <a:pt x="290255" y="289718"/>
                    <a:pt x="307671" y="315023"/>
                    <a:pt x="326951" y="338872"/>
                  </a:cubicBezTo>
                  <a:cubicBezTo>
                    <a:pt x="346293" y="362127"/>
                    <a:pt x="364074" y="386641"/>
                    <a:pt x="380186" y="412247"/>
                  </a:cubicBezTo>
                  <a:cubicBezTo>
                    <a:pt x="388109" y="425024"/>
                    <a:pt x="394426" y="438732"/>
                    <a:pt x="398996" y="453061"/>
                  </a:cubicBezTo>
                  <a:lnTo>
                    <a:pt x="402013" y="463974"/>
                  </a:lnTo>
                  <a:cubicBezTo>
                    <a:pt x="402722" y="467700"/>
                    <a:pt x="403255" y="471427"/>
                    <a:pt x="403875" y="475153"/>
                  </a:cubicBezTo>
                  <a:lnTo>
                    <a:pt x="404763" y="480743"/>
                  </a:lnTo>
                  <a:lnTo>
                    <a:pt x="404763" y="486421"/>
                  </a:lnTo>
                  <a:lnTo>
                    <a:pt x="404763" y="497778"/>
                  </a:lnTo>
                  <a:cubicBezTo>
                    <a:pt x="407167" y="466858"/>
                    <a:pt x="400176" y="435937"/>
                    <a:pt x="384711" y="409053"/>
                  </a:cubicBezTo>
                  <a:cubicBezTo>
                    <a:pt x="369424" y="382569"/>
                    <a:pt x="352380" y="357140"/>
                    <a:pt x="333694" y="332927"/>
                  </a:cubicBezTo>
                  <a:cubicBezTo>
                    <a:pt x="315452" y="308892"/>
                    <a:pt x="298879" y="283641"/>
                    <a:pt x="284097" y="257334"/>
                  </a:cubicBezTo>
                  <a:cubicBezTo>
                    <a:pt x="270211" y="230574"/>
                    <a:pt x="258349" y="202821"/>
                    <a:pt x="248607" y="174287"/>
                  </a:cubicBezTo>
                  <a:cubicBezTo>
                    <a:pt x="238049" y="145895"/>
                    <a:pt x="228821" y="116705"/>
                    <a:pt x="215690" y="88668"/>
                  </a:cubicBezTo>
                  <a:cubicBezTo>
                    <a:pt x="209231" y="74472"/>
                    <a:pt x="201290" y="61003"/>
                    <a:pt x="192000" y="48475"/>
                  </a:cubicBezTo>
                  <a:cubicBezTo>
                    <a:pt x="182436" y="35850"/>
                    <a:pt x="170618" y="25105"/>
                    <a:pt x="157131" y="16801"/>
                  </a:cubicBezTo>
                  <a:cubicBezTo>
                    <a:pt x="150291" y="12861"/>
                    <a:pt x="143069" y="9614"/>
                    <a:pt x="135571" y="7130"/>
                  </a:cubicBezTo>
                  <a:cubicBezTo>
                    <a:pt x="128154" y="4557"/>
                    <a:pt x="120524" y="2622"/>
                    <a:pt x="112769" y="1363"/>
                  </a:cubicBezTo>
                  <a:cubicBezTo>
                    <a:pt x="81343" y="-3908"/>
                    <a:pt x="49295" y="6296"/>
                    <a:pt x="26706" y="28778"/>
                  </a:cubicBezTo>
                  <a:cubicBezTo>
                    <a:pt x="16112" y="39763"/>
                    <a:pt x="7124" y="52193"/>
                    <a:pt x="0" y="6568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5122EDCC-E3B6-4AC3-BE09-24F585984E81}"/>
                </a:ext>
              </a:extLst>
            </p:cNvPr>
            <p:cNvSpPr/>
            <p:nvPr/>
          </p:nvSpPr>
          <p:spPr>
            <a:xfrm>
              <a:off x="10642652" y="4208610"/>
              <a:ext cx="77340" cy="66558"/>
            </a:xfrm>
            <a:custGeom>
              <a:avLst/>
              <a:gdLst>
                <a:gd name="connsiteX0" fmla="*/ 0 w 77340"/>
                <a:gd name="connsiteY0" fmla="*/ 24503 h 66558"/>
                <a:gd name="connsiteX1" fmla="*/ 18898 w 77340"/>
                <a:gd name="connsiteY1" fmla="*/ 15 h 66558"/>
                <a:gd name="connsiteX2" fmla="*/ 77190 w 77340"/>
                <a:gd name="connsiteY2" fmla="*/ 44378 h 66558"/>
                <a:gd name="connsiteX3" fmla="*/ 54477 w 77340"/>
                <a:gd name="connsiteY3" fmla="*/ 66559 h 6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40" h="66558">
                  <a:moveTo>
                    <a:pt x="0" y="24503"/>
                  </a:moveTo>
                  <a:cubicBezTo>
                    <a:pt x="1419" y="13590"/>
                    <a:pt x="11534" y="814"/>
                    <a:pt x="18898" y="15"/>
                  </a:cubicBezTo>
                  <a:cubicBezTo>
                    <a:pt x="26262" y="-783"/>
                    <a:pt x="74884" y="29916"/>
                    <a:pt x="77190" y="44378"/>
                  </a:cubicBezTo>
                  <a:cubicBezTo>
                    <a:pt x="79497" y="58840"/>
                    <a:pt x="54477" y="66559"/>
                    <a:pt x="54477" y="66559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1E1D646D-5C74-4D6C-86B0-44DD6B68009B}"/>
                </a:ext>
              </a:extLst>
            </p:cNvPr>
            <p:cNvSpPr/>
            <p:nvPr/>
          </p:nvSpPr>
          <p:spPr>
            <a:xfrm>
              <a:off x="9826173" y="4549107"/>
              <a:ext cx="855188" cy="318109"/>
            </a:xfrm>
            <a:custGeom>
              <a:avLst/>
              <a:gdLst>
                <a:gd name="connsiteX0" fmla="*/ 824730 w 855188"/>
                <a:gd name="connsiteY0" fmla="*/ 109886 h 318109"/>
                <a:gd name="connsiteX1" fmla="*/ 387139 w 855188"/>
                <a:gd name="connsiteY1" fmla="*/ 318034 h 318109"/>
                <a:gd name="connsiteX2" fmla="*/ 7928 w 855188"/>
                <a:gd name="connsiteY2" fmla="*/ 221058 h 318109"/>
                <a:gd name="connsiteX3" fmla="*/ 123271 w 855188"/>
                <a:gd name="connsiteY3" fmla="*/ 843 h 318109"/>
                <a:gd name="connsiteX4" fmla="*/ 419168 w 855188"/>
                <a:gd name="connsiteY4" fmla="*/ 117960 h 318109"/>
                <a:gd name="connsiteX5" fmla="*/ 799621 w 855188"/>
                <a:gd name="connsiteY5" fmla="*/ 29235 h 318109"/>
                <a:gd name="connsiteX6" fmla="*/ 824730 w 855188"/>
                <a:gd name="connsiteY6" fmla="*/ 109886 h 3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188" h="318109">
                  <a:moveTo>
                    <a:pt x="824730" y="109886"/>
                  </a:moveTo>
                  <a:cubicBezTo>
                    <a:pt x="752153" y="171993"/>
                    <a:pt x="519871" y="321938"/>
                    <a:pt x="387139" y="318034"/>
                  </a:cubicBezTo>
                  <a:cubicBezTo>
                    <a:pt x="314030" y="315816"/>
                    <a:pt x="54775" y="248385"/>
                    <a:pt x="7928" y="221058"/>
                  </a:cubicBezTo>
                  <a:cubicBezTo>
                    <a:pt x="-30755" y="198522"/>
                    <a:pt x="82546" y="-15039"/>
                    <a:pt x="123271" y="843"/>
                  </a:cubicBezTo>
                  <a:cubicBezTo>
                    <a:pt x="245090" y="47956"/>
                    <a:pt x="355642" y="115564"/>
                    <a:pt x="419168" y="117960"/>
                  </a:cubicBezTo>
                  <a:cubicBezTo>
                    <a:pt x="447915" y="118936"/>
                    <a:pt x="626519" y="63926"/>
                    <a:pt x="799621" y="29235"/>
                  </a:cubicBezTo>
                  <a:cubicBezTo>
                    <a:pt x="865278" y="16547"/>
                    <a:pt x="871577" y="69782"/>
                    <a:pt x="824730" y="109886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D74A8225-42BC-46DC-910A-880016DDCD79}"/>
                </a:ext>
              </a:extLst>
            </p:cNvPr>
            <p:cNvSpPr/>
            <p:nvPr/>
          </p:nvSpPr>
          <p:spPr>
            <a:xfrm>
              <a:off x="9510930" y="4410166"/>
              <a:ext cx="429819" cy="366298"/>
            </a:xfrm>
            <a:custGeom>
              <a:avLst/>
              <a:gdLst>
                <a:gd name="connsiteX0" fmla="*/ 343667 w 429819"/>
                <a:gd name="connsiteY0" fmla="*/ 366298 h 366298"/>
                <a:gd name="connsiteX1" fmla="*/ 107304 w 429819"/>
                <a:gd name="connsiteY1" fmla="*/ 290084 h 366298"/>
                <a:gd name="connsiteX2" fmla="*/ 1899 w 429819"/>
                <a:gd name="connsiteY2" fmla="*/ 164360 h 366298"/>
                <a:gd name="connsiteX3" fmla="*/ 45286 w 429819"/>
                <a:gd name="connsiteY3" fmla="*/ 157440 h 366298"/>
                <a:gd name="connsiteX4" fmla="*/ 31001 w 429819"/>
                <a:gd name="connsiteY4" fmla="*/ 94357 h 366298"/>
                <a:gd name="connsiteX5" fmla="*/ 91245 w 429819"/>
                <a:gd name="connsiteY5" fmla="*/ 101100 h 366298"/>
                <a:gd name="connsiteX6" fmla="*/ 80687 w 429819"/>
                <a:gd name="connsiteY6" fmla="*/ 35976 h 366298"/>
                <a:gd name="connsiteX7" fmla="*/ 137560 w 429819"/>
                <a:gd name="connsiteY7" fmla="*/ 51325 h 366298"/>
                <a:gd name="connsiteX8" fmla="*/ 132680 w 429819"/>
                <a:gd name="connsiteY8" fmla="*/ 2171 h 366298"/>
                <a:gd name="connsiteX9" fmla="*/ 247578 w 429819"/>
                <a:gd name="connsiteY9" fmla="*/ 82911 h 366298"/>
                <a:gd name="connsiteX10" fmla="*/ 429819 w 429819"/>
                <a:gd name="connsiteY10" fmla="*/ 178379 h 36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9819" h="366298">
                  <a:moveTo>
                    <a:pt x="343667" y="366298"/>
                  </a:moveTo>
                  <a:cubicBezTo>
                    <a:pt x="314566" y="356627"/>
                    <a:pt x="139600" y="313685"/>
                    <a:pt x="107304" y="290084"/>
                  </a:cubicBezTo>
                  <a:cubicBezTo>
                    <a:pt x="75008" y="266483"/>
                    <a:pt x="-14071" y="191156"/>
                    <a:pt x="1899" y="164360"/>
                  </a:cubicBezTo>
                  <a:cubicBezTo>
                    <a:pt x="17869" y="137566"/>
                    <a:pt x="45286" y="157440"/>
                    <a:pt x="45286" y="157440"/>
                  </a:cubicBezTo>
                  <a:cubicBezTo>
                    <a:pt x="45286" y="157440"/>
                    <a:pt x="12812" y="119821"/>
                    <a:pt x="31001" y="94357"/>
                  </a:cubicBezTo>
                  <a:cubicBezTo>
                    <a:pt x="49189" y="68893"/>
                    <a:pt x="91245" y="101100"/>
                    <a:pt x="91245" y="101100"/>
                  </a:cubicBezTo>
                  <a:cubicBezTo>
                    <a:pt x="91245" y="101100"/>
                    <a:pt x="60724" y="60109"/>
                    <a:pt x="80687" y="35976"/>
                  </a:cubicBezTo>
                  <a:cubicBezTo>
                    <a:pt x="100650" y="11842"/>
                    <a:pt x="137560" y="51325"/>
                    <a:pt x="137560" y="51325"/>
                  </a:cubicBezTo>
                  <a:cubicBezTo>
                    <a:pt x="137560" y="51325"/>
                    <a:pt x="107837" y="15125"/>
                    <a:pt x="132680" y="2171"/>
                  </a:cubicBezTo>
                  <a:cubicBezTo>
                    <a:pt x="162491" y="-13444"/>
                    <a:pt x="209693" y="59488"/>
                    <a:pt x="247578" y="82911"/>
                  </a:cubicBezTo>
                  <a:cubicBezTo>
                    <a:pt x="256451" y="88235"/>
                    <a:pt x="429819" y="178379"/>
                    <a:pt x="429819" y="178379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A14DB12C-1685-4064-9E9D-0311610B28CA}"/>
                </a:ext>
              </a:extLst>
            </p:cNvPr>
            <p:cNvSpPr/>
            <p:nvPr/>
          </p:nvSpPr>
          <p:spPr>
            <a:xfrm>
              <a:off x="9641836" y="4456870"/>
              <a:ext cx="120065" cy="100869"/>
            </a:xfrm>
            <a:custGeom>
              <a:avLst/>
              <a:gdLst>
                <a:gd name="connsiteX0" fmla="*/ 3015 w 120065"/>
                <a:gd name="connsiteY0" fmla="*/ 1338 h 100869"/>
                <a:gd name="connsiteX1" fmla="*/ 119422 w 120065"/>
                <a:gd name="connsiteY1" fmla="*/ 98936 h 100869"/>
                <a:gd name="connsiteX2" fmla="*/ 118890 w 120065"/>
                <a:gd name="connsiteY2" fmla="*/ 100799 h 100869"/>
                <a:gd name="connsiteX3" fmla="*/ 353 w 120065"/>
                <a:gd name="connsiteY3" fmla="*/ 3202 h 100869"/>
                <a:gd name="connsiteX4" fmla="*/ 3015 w 120065"/>
                <a:gd name="connsiteY4" fmla="*/ 1338 h 10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5" h="100869">
                  <a:moveTo>
                    <a:pt x="3015" y="1338"/>
                  </a:moveTo>
                  <a:cubicBezTo>
                    <a:pt x="37884" y="54573"/>
                    <a:pt x="62372" y="72318"/>
                    <a:pt x="119422" y="98936"/>
                  </a:cubicBezTo>
                  <a:cubicBezTo>
                    <a:pt x="120576" y="99468"/>
                    <a:pt x="120044" y="101243"/>
                    <a:pt x="118890" y="100799"/>
                  </a:cubicBezTo>
                  <a:cubicBezTo>
                    <a:pt x="60598" y="80126"/>
                    <a:pt x="26705" y="62736"/>
                    <a:pt x="353" y="3202"/>
                  </a:cubicBezTo>
                  <a:cubicBezTo>
                    <a:pt x="-889" y="185"/>
                    <a:pt x="1418" y="-1235"/>
                    <a:pt x="3015" y="133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5DF34DC9-E9DB-4DC8-B26E-41C3FBA4F322}"/>
                </a:ext>
              </a:extLst>
            </p:cNvPr>
            <p:cNvSpPr/>
            <p:nvPr/>
          </p:nvSpPr>
          <p:spPr>
            <a:xfrm>
              <a:off x="9596276" y="4505984"/>
              <a:ext cx="128406" cy="106069"/>
            </a:xfrm>
            <a:custGeom>
              <a:avLst/>
              <a:gdLst>
                <a:gd name="connsiteX0" fmla="*/ 2882 w 128406"/>
                <a:gd name="connsiteY0" fmla="*/ 1023 h 106069"/>
                <a:gd name="connsiteX1" fmla="*/ 128073 w 128406"/>
                <a:gd name="connsiteY1" fmla="*/ 104565 h 106069"/>
                <a:gd name="connsiteX2" fmla="*/ 127363 w 128406"/>
                <a:gd name="connsiteY2" fmla="*/ 105984 h 106069"/>
                <a:gd name="connsiteX3" fmla="*/ 575 w 128406"/>
                <a:gd name="connsiteY3" fmla="*/ 3507 h 106069"/>
                <a:gd name="connsiteX4" fmla="*/ 2882 w 128406"/>
                <a:gd name="connsiteY4" fmla="*/ 1023 h 10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06" h="106069">
                  <a:moveTo>
                    <a:pt x="2882" y="1023"/>
                  </a:moveTo>
                  <a:cubicBezTo>
                    <a:pt x="43873" y="53459"/>
                    <a:pt x="70313" y="72624"/>
                    <a:pt x="128073" y="104565"/>
                  </a:cubicBezTo>
                  <a:cubicBezTo>
                    <a:pt x="128872" y="105009"/>
                    <a:pt x="128073" y="106428"/>
                    <a:pt x="127363" y="105984"/>
                  </a:cubicBezTo>
                  <a:cubicBezTo>
                    <a:pt x="68006" y="79367"/>
                    <a:pt x="34646" y="61622"/>
                    <a:pt x="575" y="3507"/>
                  </a:cubicBezTo>
                  <a:cubicBezTo>
                    <a:pt x="-1022" y="845"/>
                    <a:pt x="1019" y="-1373"/>
                    <a:pt x="2882" y="102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3D4857C0-8015-438E-B619-CEE927D2D4A5}"/>
                </a:ext>
              </a:extLst>
            </p:cNvPr>
            <p:cNvSpPr/>
            <p:nvPr/>
          </p:nvSpPr>
          <p:spPr>
            <a:xfrm>
              <a:off x="9556226" y="4567372"/>
              <a:ext cx="134765" cy="98022"/>
            </a:xfrm>
            <a:custGeom>
              <a:avLst/>
              <a:gdLst>
                <a:gd name="connsiteX0" fmla="*/ 2651 w 134765"/>
                <a:gd name="connsiteY0" fmla="*/ 1743 h 98022"/>
                <a:gd name="connsiteX1" fmla="*/ 134142 w 134765"/>
                <a:gd name="connsiteY1" fmla="*/ 95703 h 98022"/>
                <a:gd name="connsiteX2" fmla="*/ 134603 w 134765"/>
                <a:gd name="connsiteY2" fmla="*/ 97398 h 98022"/>
                <a:gd name="connsiteX3" fmla="*/ 133343 w 134765"/>
                <a:gd name="connsiteY3" fmla="*/ 98010 h 98022"/>
                <a:gd name="connsiteX4" fmla="*/ 1321 w 134765"/>
                <a:gd name="connsiteY4" fmla="*/ 3251 h 98022"/>
                <a:gd name="connsiteX5" fmla="*/ 2651 w 134765"/>
                <a:gd name="connsiteY5" fmla="*/ 1743 h 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65" h="98022">
                  <a:moveTo>
                    <a:pt x="2651" y="1743"/>
                  </a:moveTo>
                  <a:cubicBezTo>
                    <a:pt x="45949" y="49743"/>
                    <a:pt x="73631" y="71925"/>
                    <a:pt x="134142" y="95703"/>
                  </a:cubicBezTo>
                  <a:cubicBezTo>
                    <a:pt x="134736" y="96040"/>
                    <a:pt x="134940" y="96803"/>
                    <a:pt x="134603" y="97398"/>
                  </a:cubicBezTo>
                  <a:cubicBezTo>
                    <a:pt x="134346" y="97841"/>
                    <a:pt x="133849" y="98081"/>
                    <a:pt x="133343" y="98010"/>
                  </a:cubicBezTo>
                  <a:cubicBezTo>
                    <a:pt x="69727" y="79644"/>
                    <a:pt x="34504" y="52228"/>
                    <a:pt x="1321" y="3251"/>
                  </a:cubicBezTo>
                  <a:cubicBezTo>
                    <a:pt x="-986" y="-120"/>
                    <a:pt x="-99" y="-1273"/>
                    <a:pt x="2651" y="174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197A6D08-2C9E-47F7-96E8-6E0909F594D7}"/>
                </a:ext>
              </a:extLst>
            </p:cNvPr>
            <p:cNvSpPr/>
            <p:nvPr/>
          </p:nvSpPr>
          <p:spPr>
            <a:xfrm>
              <a:off x="9616842" y="4329913"/>
              <a:ext cx="228223" cy="428828"/>
            </a:xfrm>
            <a:custGeom>
              <a:avLst/>
              <a:gdLst>
                <a:gd name="connsiteX0" fmla="*/ 167751 w 228223"/>
                <a:gd name="connsiteY0" fmla="*/ 422774 h 428828"/>
                <a:gd name="connsiteX1" fmla="*/ 61 w 228223"/>
                <a:gd name="connsiteY1" fmla="*/ 391277 h 428828"/>
                <a:gd name="connsiteX2" fmla="*/ 37325 w 228223"/>
                <a:gd name="connsiteY2" fmla="*/ 195549 h 428828"/>
                <a:gd name="connsiteX3" fmla="*/ 48328 w 228223"/>
                <a:gd name="connsiteY3" fmla="*/ 194840 h 428828"/>
                <a:gd name="connsiteX4" fmla="*/ 50519 w 228223"/>
                <a:gd name="connsiteY4" fmla="*/ 191184 h 428828"/>
                <a:gd name="connsiteX5" fmla="*/ 49303 w 228223"/>
                <a:gd name="connsiteY5" fmla="*/ 189427 h 428828"/>
                <a:gd name="connsiteX6" fmla="*/ 39366 w 228223"/>
                <a:gd name="connsiteY6" fmla="*/ 184193 h 428828"/>
                <a:gd name="connsiteX7" fmla="*/ 41407 w 228223"/>
                <a:gd name="connsiteY7" fmla="*/ 173723 h 428828"/>
                <a:gd name="connsiteX8" fmla="*/ 52409 w 228223"/>
                <a:gd name="connsiteY8" fmla="*/ 173014 h 428828"/>
                <a:gd name="connsiteX9" fmla="*/ 54547 w 228223"/>
                <a:gd name="connsiteY9" fmla="*/ 169181 h 428828"/>
                <a:gd name="connsiteX10" fmla="*/ 53385 w 228223"/>
                <a:gd name="connsiteY10" fmla="*/ 167512 h 428828"/>
                <a:gd name="connsiteX11" fmla="*/ 43448 w 228223"/>
                <a:gd name="connsiteY11" fmla="*/ 162366 h 428828"/>
                <a:gd name="connsiteX12" fmla="*/ 45488 w 228223"/>
                <a:gd name="connsiteY12" fmla="*/ 151897 h 428828"/>
                <a:gd name="connsiteX13" fmla="*/ 56490 w 228223"/>
                <a:gd name="connsiteY13" fmla="*/ 151187 h 428828"/>
                <a:gd name="connsiteX14" fmla="*/ 58628 w 228223"/>
                <a:gd name="connsiteY14" fmla="*/ 147354 h 428828"/>
                <a:gd name="connsiteX15" fmla="*/ 57466 w 228223"/>
                <a:gd name="connsiteY15" fmla="*/ 145686 h 428828"/>
                <a:gd name="connsiteX16" fmla="*/ 47529 w 228223"/>
                <a:gd name="connsiteY16" fmla="*/ 140540 h 428828"/>
                <a:gd name="connsiteX17" fmla="*/ 49570 w 228223"/>
                <a:gd name="connsiteY17" fmla="*/ 129893 h 428828"/>
                <a:gd name="connsiteX18" fmla="*/ 60571 w 228223"/>
                <a:gd name="connsiteY18" fmla="*/ 129361 h 428828"/>
                <a:gd name="connsiteX19" fmla="*/ 62789 w 228223"/>
                <a:gd name="connsiteY19" fmla="*/ 125572 h 428828"/>
                <a:gd name="connsiteX20" fmla="*/ 61636 w 228223"/>
                <a:gd name="connsiteY20" fmla="*/ 123860 h 428828"/>
                <a:gd name="connsiteX21" fmla="*/ 51699 w 228223"/>
                <a:gd name="connsiteY21" fmla="*/ 118625 h 428828"/>
                <a:gd name="connsiteX22" fmla="*/ 60039 w 228223"/>
                <a:gd name="connsiteY22" fmla="*/ 74263 h 428828"/>
                <a:gd name="connsiteX23" fmla="*/ 133237 w 228223"/>
                <a:gd name="connsiteY23" fmla="*/ 12776 h 428828"/>
                <a:gd name="connsiteX24" fmla="*/ 134479 w 228223"/>
                <a:gd name="connsiteY24" fmla="*/ 11978 h 428828"/>
                <a:gd name="connsiteX25" fmla="*/ 134479 w 228223"/>
                <a:gd name="connsiteY25" fmla="*/ 11978 h 428828"/>
                <a:gd name="connsiteX26" fmla="*/ 136786 w 228223"/>
                <a:gd name="connsiteY26" fmla="*/ 0 h 428828"/>
                <a:gd name="connsiteX27" fmla="*/ 183455 w 228223"/>
                <a:gd name="connsiteY27" fmla="*/ 8872 h 428828"/>
                <a:gd name="connsiteX28" fmla="*/ 181237 w 228223"/>
                <a:gd name="connsiteY28" fmla="*/ 20939 h 428828"/>
                <a:gd name="connsiteX29" fmla="*/ 228084 w 228223"/>
                <a:gd name="connsiteY29" fmla="*/ 105937 h 428828"/>
                <a:gd name="connsiteX30" fmla="*/ 219744 w 228223"/>
                <a:gd name="connsiteY30" fmla="*/ 150300 h 428828"/>
                <a:gd name="connsiteX31" fmla="*/ 208653 w 228223"/>
                <a:gd name="connsiteY31" fmla="*/ 151631 h 428828"/>
                <a:gd name="connsiteX32" fmla="*/ 207234 w 228223"/>
                <a:gd name="connsiteY32" fmla="*/ 152429 h 428828"/>
                <a:gd name="connsiteX33" fmla="*/ 206790 w 228223"/>
                <a:gd name="connsiteY33" fmla="*/ 156333 h 428828"/>
                <a:gd name="connsiteX34" fmla="*/ 207589 w 228223"/>
                <a:gd name="connsiteY34" fmla="*/ 157132 h 428828"/>
                <a:gd name="connsiteX35" fmla="*/ 217615 w 228223"/>
                <a:gd name="connsiteY35" fmla="*/ 161568 h 428828"/>
                <a:gd name="connsiteX36" fmla="*/ 215663 w 228223"/>
                <a:gd name="connsiteY36" fmla="*/ 172304 h 428828"/>
                <a:gd name="connsiteX37" fmla="*/ 204927 w 228223"/>
                <a:gd name="connsiteY37" fmla="*/ 173368 h 428828"/>
                <a:gd name="connsiteX38" fmla="*/ 204927 w 228223"/>
                <a:gd name="connsiteY38" fmla="*/ 173368 h 428828"/>
                <a:gd name="connsiteX39" fmla="*/ 202789 w 228223"/>
                <a:gd name="connsiteY39" fmla="*/ 177201 h 428828"/>
                <a:gd name="connsiteX40" fmla="*/ 203951 w 228223"/>
                <a:gd name="connsiteY40" fmla="*/ 178869 h 428828"/>
                <a:gd name="connsiteX41" fmla="*/ 204661 w 228223"/>
                <a:gd name="connsiteY41" fmla="*/ 179313 h 428828"/>
                <a:gd name="connsiteX42" fmla="*/ 213977 w 228223"/>
                <a:gd name="connsiteY42" fmla="*/ 183483 h 428828"/>
                <a:gd name="connsiteX43" fmla="*/ 212025 w 228223"/>
                <a:gd name="connsiteY43" fmla="*/ 194041 h 428828"/>
                <a:gd name="connsiteX44" fmla="*/ 203152 w 228223"/>
                <a:gd name="connsiteY44" fmla="*/ 194751 h 428828"/>
                <a:gd name="connsiteX45" fmla="*/ 201023 w 228223"/>
                <a:gd name="connsiteY45" fmla="*/ 194751 h 428828"/>
                <a:gd name="connsiteX46" fmla="*/ 198885 w 228223"/>
                <a:gd name="connsiteY46" fmla="*/ 198584 h 428828"/>
                <a:gd name="connsiteX47" fmla="*/ 200047 w 228223"/>
                <a:gd name="connsiteY47" fmla="*/ 200252 h 428828"/>
                <a:gd name="connsiteX48" fmla="*/ 202354 w 228223"/>
                <a:gd name="connsiteY48" fmla="*/ 201671 h 428828"/>
                <a:gd name="connsiteX49" fmla="*/ 210073 w 228223"/>
                <a:gd name="connsiteY49" fmla="*/ 204866 h 428828"/>
                <a:gd name="connsiteX50" fmla="*/ 208032 w 228223"/>
                <a:gd name="connsiteY50" fmla="*/ 215424 h 428828"/>
                <a:gd name="connsiteX51" fmla="*/ 200668 w 228223"/>
                <a:gd name="connsiteY51" fmla="*/ 215424 h 428828"/>
                <a:gd name="connsiteX52" fmla="*/ 196942 w 228223"/>
                <a:gd name="connsiteY52" fmla="*/ 216222 h 428828"/>
                <a:gd name="connsiteX53" fmla="*/ 194750 w 228223"/>
                <a:gd name="connsiteY53" fmla="*/ 219878 h 428828"/>
                <a:gd name="connsiteX54" fmla="*/ 195966 w 228223"/>
                <a:gd name="connsiteY54" fmla="*/ 221635 h 428828"/>
                <a:gd name="connsiteX55" fmla="*/ 199603 w 228223"/>
                <a:gd name="connsiteY55" fmla="*/ 223764 h 428828"/>
                <a:gd name="connsiteX56" fmla="*/ 205992 w 228223"/>
                <a:gd name="connsiteY56" fmla="*/ 226248 h 428828"/>
                <a:gd name="connsiteX57" fmla="*/ 186916 w 228223"/>
                <a:gd name="connsiteY57" fmla="*/ 327838 h 428828"/>
                <a:gd name="connsiteX58" fmla="*/ 186916 w 228223"/>
                <a:gd name="connsiteY58" fmla="*/ 327838 h 42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8223" h="428828">
                  <a:moveTo>
                    <a:pt x="167751" y="422774"/>
                  </a:moveTo>
                  <a:cubicBezTo>
                    <a:pt x="164113" y="442116"/>
                    <a:pt x="-3665" y="410619"/>
                    <a:pt x="61" y="391277"/>
                  </a:cubicBezTo>
                  <a:lnTo>
                    <a:pt x="37325" y="195549"/>
                  </a:lnTo>
                  <a:cubicBezTo>
                    <a:pt x="41008" y="195922"/>
                    <a:pt x="44725" y="195683"/>
                    <a:pt x="48328" y="194840"/>
                  </a:cubicBezTo>
                  <a:cubicBezTo>
                    <a:pt x="49942" y="194432"/>
                    <a:pt x="50927" y="192799"/>
                    <a:pt x="50519" y="191184"/>
                  </a:cubicBezTo>
                  <a:cubicBezTo>
                    <a:pt x="50342" y="190466"/>
                    <a:pt x="49907" y="189844"/>
                    <a:pt x="49303" y="189427"/>
                  </a:cubicBezTo>
                  <a:cubicBezTo>
                    <a:pt x="46225" y="187272"/>
                    <a:pt x="42889" y="185506"/>
                    <a:pt x="39366" y="184193"/>
                  </a:cubicBezTo>
                  <a:lnTo>
                    <a:pt x="41407" y="173723"/>
                  </a:lnTo>
                  <a:cubicBezTo>
                    <a:pt x="45089" y="174096"/>
                    <a:pt x="48807" y="173856"/>
                    <a:pt x="52409" y="173014"/>
                  </a:cubicBezTo>
                  <a:cubicBezTo>
                    <a:pt x="54059" y="172543"/>
                    <a:pt x="55017" y="170831"/>
                    <a:pt x="54547" y="169181"/>
                  </a:cubicBezTo>
                  <a:cubicBezTo>
                    <a:pt x="54361" y="168506"/>
                    <a:pt x="53952" y="167921"/>
                    <a:pt x="53385" y="167512"/>
                  </a:cubicBezTo>
                  <a:cubicBezTo>
                    <a:pt x="50288" y="165410"/>
                    <a:pt x="46952" y="163680"/>
                    <a:pt x="43448" y="162366"/>
                  </a:cubicBezTo>
                  <a:lnTo>
                    <a:pt x="45488" y="151897"/>
                  </a:lnTo>
                  <a:cubicBezTo>
                    <a:pt x="49170" y="152270"/>
                    <a:pt x="52888" y="152030"/>
                    <a:pt x="56490" y="151187"/>
                  </a:cubicBezTo>
                  <a:cubicBezTo>
                    <a:pt x="58140" y="150717"/>
                    <a:pt x="59099" y="149004"/>
                    <a:pt x="58628" y="147354"/>
                  </a:cubicBezTo>
                  <a:cubicBezTo>
                    <a:pt x="58442" y="146680"/>
                    <a:pt x="58034" y="146094"/>
                    <a:pt x="57466" y="145686"/>
                  </a:cubicBezTo>
                  <a:cubicBezTo>
                    <a:pt x="54370" y="143583"/>
                    <a:pt x="51034" y="141853"/>
                    <a:pt x="47529" y="140540"/>
                  </a:cubicBezTo>
                  <a:lnTo>
                    <a:pt x="49570" y="129893"/>
                  </a:lnTo>
                  <a:cubicBezTo>
                    <a:pt x="53243" y="130275"/>
                    <a:pt x="56951" y="130088"/>
                    <a:pt x="60571" y="129361"/>
                  </a:cubicBezTo>
                  <a:cubicBezTo>
                    <a:pt x="62231" y="128926"/>
                    <a:pt x="63224" y="127231"/>
                    <a:pt x="62789" y="125572"/>
                  </a:cubicBezTo>
                  <a:cubicBezTo>
                    <a:pt x="62612" y="124889"/>
                    <a:pt x="62204" y="124286"/>
                    <a:pt x="61636" y="123860"/>
                  </a:cubicBezTo>
                  <a:cubicBezTo>
                    <a:pt x="58504" y="121793"/>
                    <a:pt x="55177" y="120036"/>
                    <a:pt x="51699" y="118625"/>
                  </a:cubicBezTo>
                  <a:lnTo>
                    <a:pt x="60039" y="74263"/>
                  </a:lnTo>
                  <a:cubicBezTo>
                    <a:pt x="62878" y="58736"/>
                    <a:pt x="123832" y="18898"/>
                    <a:pt x="133237" y="12776"/>
                  </a:cubicBezTo>
                  <a:lnTo>
                    <a:pt x="134479" y="11978"/>
                  </a:lnTo>
                  <a:lnTo>
                    <a:pt x="134479" y="11978"/>
                  </a:lnTo>
                  <a:lnTo>
                    <a:pt x="136786" y="0"/>
                  </a:lnTo>
                  <a:lnTo>
                    <a:pt x="183455" y="8872"/>
                  </a:lnTo>
                  <a:lnTo>
                    <a:pt x="181237" y="20939"/>
                  </a:lnTo>
                  <a:cubicBezTo>
                    <a:pt x="181237" y="20939"/>
                    <a:pt x="231189" y="89080"/>
                    <a:pt x="228084" y="105937"/>
                  </a:cubicBezTo>
                  <a:lnTo>
                    <a:pt x="219744" y="150300"/>
                  </a:lnTo>
                  <a:cubicBezTo>
                    <a:pt x="216018" y="150406"/>
                    <a:pt x="212300" y="150859"/>
                    <a:pt x="208653" y="151631"/>
                  </a:cubicBezTo>
                  <a:cubicBezTo>
                    <a:pt x="208103" y="151728"/>
                    <a:pt x="207606" y="152012"/>
                    <a:pt x="207234" y="152429"/>
                  </a:cubicBezTo>
                  <a:cubicBezTo>
                    <a:pt x="206204" y="153476"/>
                    <a:pt x="206027" y="155082"/>
                    <a:pt x="206790" y="156333"/>
                  </a:cubicBezTo>
                  <a:cubicBezTo>
                    <a:pt x="206985" y="156661"/>
                    <a:pt x="207260" y="156936"/>
                    <a:pt x="207589" y="157132"/>
                  </a:cubicBezTo>
                  <a:cubicBezTo>
                    <a:pt x="210676" y="159128"/>
                    <a:pt x="214057" y="160627"/>
                    <a:pt x="217615" y="161568"/>
                  </a:cubicBezTo>
                  <a:lnTo>
                    <a:pt x="215663" y="172304"/>
                  </a:lnTo>
                  <a:cubicBezTo>
                    <a:pt x="212051" y="172224"/>
                    <a:pt x="208449" y="172579"/>
                    <a:pt x="204927" y="173368"/>
                  </a:cubicBezTo>
                  <a:lnTo>
                    <a:pt x="204927" y="173368"/>
                  </a:lnTo>
                  <a:cubicBezTo>
                    <a:pt x="203277" y="173839"/>
                    <a:pt x="202318" y="175551"/>
                    <a:pt x="202789" y="177201"/>
                  </a:cubicBezTo>
                  <a:cubicBezTo>
                    <a:pt x="202975" y="177875"/>
                    <a:pt x="203383" y="178461"/>
                    <a:pt x="203951" y="178869"/>
                  </a:cubicBezTo>
                  <a:lnTo>
                    <a:pt x="204661" y="179313"/>
                  </a:lnTo>
                  <a:cubicBezTo>
                    <a:pt x="207518" y="181203"/>
                    <a:pt x="210667" y="182614"/>
                    <a:pt x="213977" y="183483"/>
                  </a:cubicBezTo>
                  <a:lnTo>
                    <a:pt x="212025" y="194041"/>
                  </a:lnTo>
                  <a:cubicBezTo>
                    <a:pt x="209053" y="193997"/>
                    <a:pt x="206080" y="194236"/>
                    <a:pt x="203152" y="194751"/>
                  </a:cubicBezTo>
                  <a:lnTo>
                    <a:pt x="201023" y="194751"/>
                  </a:lnTo>
                  <a:cubicBezTo>
                    <a:pt x="199373" y="195221"/>
                    <a:pt x="198414" y="196934"/>
                    <a:pt x="198885" y="198584"/>
                  </a:cubicBezTo>
                  <a:cubicBezTo>
                    <a:pt x="199071" y="199258"/>
                    <a:pt x="199479" y="199844"/>
                    <a:pt x="200047" y="200252"/>
                  </a:cubicBezTo>
                  <a:cubicBezTo>
                    <a:pt x="200774" y="200793"/>
                    <a:pt x="201546" y="201272"/>
                    <a:pt x="202354" y="201671"/>
                  </a:cubicBezTo>
                  <a:cubicBezTo>
                    <a:pt x="204776" y="203065"/>
                    <a:pt x="207376" y="204138"/>
                    <a:pt x="210073" y="204866"/>
                  </a:cubicBezTo>
                  <a:lnTo>
                    <a:pt x="208032" y="215424"/>
                  </a:lnTo>
                  <a:cubicBezTo>
                    <a:pt x="205584" y="215193"/>
                    <a:pt x="203117" y="215193"/>
                    <a:pt x="200668" y="215424"/>
                  </a:cubicBezTo>
                  <a:lnTo>
                    <a:pt x="196942" y="216222"/>
                  </a:lnTo>
                  <a:cubicBezTo>
                    <a:pt x="195327" y="216631"/>
                    <a:pt x="194342" y="218263"/>
                    <a:pt x="194750" y="219878"/>
                  </a:cubicBezTo>
                  <a:cubicBezTo>
                    <a:pt x="194928" y="220596"/>
                    <a:pt x="195362" y="221218"/>
                    <a:pt x="195966" y="221635"/>
                  </a:cubicBezTo>
                  <a:cubicBezTo>
                    <a:pt x="197119" y="222433"/>
                    <a:pt x="198344" y="223143"/>
                    <a:pt x="199603" y="223764"/>
                  </a:cubicBezTo>
                  <a:cubicBezTo>
                    <a:pt x="201644" y="224802"/>
                    <a:pt x="203782" y="225636"/>
                    <a:pt x="205992" y="226248"/>
                  </a:cubicBezTo>
                  <a:lnTo>
                    <a:pt x="186916" y="327838"/>
                  </a:lnTo>
                  <a:lnTo>
                    <a:pt x="186916" y="32783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E21F840B-6E8B-42BD-B904-9CCB67CECDC5}"/>
                </a:ext>
              </a:extLst>
            </p:cNvPr>
            <p:cNvSpPr/>
            <p:nvPr/>
          </p:nvSpPr>
          <p:spPr>
            <a:xfrm rot="637199">
              <a:off x="9743442" y="4304354"/>
              <a:ext cx="71955" cy="30166"/>
            </a:xfrm>
            <a:custGeom>
              <a:avLst/>
              <a:gdLst>
                <a:gd name="connsiteX0" fmla="*/ 67431 w 71955"/>
                <a:gd name="connsiteY0" fmla="*/ 0 h 30166"/>
                <a:gd name="connsiteX1" fmla="*/ 71956 w 71955"/>
                <a:gd name="connsiteY1" fmla="*/ 0 h 30166"/>
                <a:gd name="connsiteX2" fmla="*/ 71956 w 71955"/>
                <a:gd name="connsiteY2" fmla="*/ 30166 h 30166"/>
                <a:gd name="connsiteX3" fmla="*/ 67431 w 71955"/>
                <a:gd name="connsiteY3" fmla="*/ 30166 h 30166"/>
                <a:gd name="connsiteX4" fmla="*/ 4525 w 71955"/>
                <a:gd name="connsiteY4" fmla="*/ 30166 h 30166"/>
                <a:gd name="connsiteX5" fmla="*/ 0 w 71955"/>
                <a:gd name="connsiteY5" fmla="*/ 30166 h 30166"/>
                <a:gd name="connsiteX6" fmla="*/ 0 w 71955"/>
                <a:gd name="connsiteY6" fmla="*/ 0 h 30166"/>
                <a:gd name="connsiteX7" fmla="*/ 4525 w 71955"/>
                <a:gd name="connsiteY7" fmla="*/ 0 h 3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5" h="30166">
                  <a:moveTo>
                    <a:pt x="67431" y="0"/>
                  </a:moveTo>
                  <a:cubicBezTo>
                    <a:pt x="69930" y="0"/>
                    <a:pt x="71956" y="0"/>
                    <a:pt x="71956" y="0"/>
                  </a:cubicBezTo>
                  <a:lnTo>
                    <a:pt x="71956" y="30166"/>
                  </a:lnTo>
                  <a:cubicBezTo>
                    <a:pt x="71956" y="30166"/>
                    <a:pt x="69930" y="30166"/>
                    <a:pt x="67431" y="30166"/>
                  </a:cubicBezTo>
                  <a:lnTo>
                    <a:pt x="4525" y="30166"/>
                  </a:lnTo>
                  <a:cubicBezTo>
                    <a:pt x="2026" y="30166"/>
                    <a:pt x="0" y="30166"/>
                    <a:pt x="0" y="30166"/>
                  </a:cubicBezTo>
                  <a:lnTo>
                    <a:pt x="0" y="0"/>
                  </a:lnTo>
                  <a:cubicBezTo>
                    <a:pt x="0" y="0"/>
                    <a:pt x="2026" y="0"/>
                    <a:pt x="4525" y="0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D4ADD324-02E8-4964-A611-46E994AE21CE}"/>
                </a:ext>
              </a:extLst>
            </p:cNvPr>
            <p:cNvSpPr/>
            <p:nvPr/>
          </p:nvSpPr>
          <p:spPr>
            <a:xfrm>
              <a:off x="9704867" y="4462548"/>
              <a:ext cx="264890" cy="198087"/>
            </a:xfrm>
            <a:custGeom>
              <a:avLst/>
              <a:gdLst>
                <a:gd name="connsiteX0" fmla="*/ 258684 w 264890"/>
                <a:gd name="connsiteY0" fmla="*/ 118722 h 198087"/>
                <a:gd name="connsiteX1" fmla="*/ 175372 w 264890"/>
                <a:gd name="connsiteY1" fmla="*/ 186 h 198087"/>
                <a:gd name="connsiteX2" fmla="*/ 229 w 264890"/>
                <a:gd name="connsiteY2" fmla="*/ 67705 h 198087"/>
                <a:gd name="connsiteX3" fmla="*/ 139172 w 264890"/>
                <a:gd name="connsiteY3" fmla="*/ 93701 h 198087"/>
                <a:gd name="connsiteX4" fmla="*/ 223017 w 264890"/>
                <a:gd name="connsiteY4" fmla="*/ 197421 h 198087"/>
                <a:gd name="connsiteX5" fmla="*/ 258684 w 264890"/>
                <a:gd name="connsiteY5" fmla="*/ 118722 h 19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890" h="198087">
                  <a:moveTo>
                    <a:pt x="258684" y="118722"/>
                  </a:moveTo>
                  <a:cubicBezTo>
                    <a:pt x="258684" y="118722"/>
                    <a:pt x="212902" y="3379"/>
                    <a:pt x="175372" y="186"/>
                  </a:cubicBezTo>
                  <a:cubicBezTo>
                    <a:pt x="137841" y="-3009"/>
                    <a:pt x="-6515" y="35675"/>
                    <a:pt x="229" y="67705"/>
                  </a:cubicBezTo>
                  <a:cubicBezTo>
                    <a:pt x="9101" y="108607"/>
                    <a:pt x="96584" y="102396"/>
                    <a:pt x="139172" y="93701"/>
                  </a:cubicBezTo>
                  <a:cubicBezTo>
                    <a:pt x="139172" y="93701"/>
                    <a:pt x="159135" y="188282"/>
                    <a:pt x="223017" y="197421"/>
                  </a:cubicBezTo>
                  <a:cubicBezTo>
                    <a:pt x="286899" y="206559"/>
                    <a:pt x="258684" y="118722"/>
                    <a:pt x="258684" y="118722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91150AED-A910-46BD-BB7A-8604448C54F6}"/>
                </a:ext>
              </a:extLst>
            </p:cNvPr>
            <p:cNvSpPr/>
            <p:nvPr/>
          </p:nvSpPr>
          <p:spPr>
            <a:xfrm>
              <a:off x="9710717" y="4540398"/>
              <a:ext cx="203557" cy="117087"/>
            </a:xfrm>
            <a:custGeom>
              <a:avLst/>
              <a:gdLst>
                <a:gd name="connsiteX0" fmla="*/ 412 w 203557"/>
                <a:gd name="connsiteY0" fmla="*/ 58 h 117087"/>
                <a:gd name="connsiteX1" fmla="*/ 132257 w 203557"/>
                <a:gd name="connsiteY1" fmla="*/ 11327 h 117087"/>
                <a:gd name="connsiteX2" fmla="*/ 136783 w 203557"/>
                <a:gd name="connsiteY2" fmla="*/ 14494 h 117087"/>
                <a:gd name="connsiteX3" fmla="*/ 136783 w 203557"/>
                <a:gd name="connsiteY3" fmla="*/ 15851 h 117087"/>
                <a:gd name="connsiteX4" fmla="*/ 202617 w 203557"/>
                <a:gd name="connsiteY4" fmla="*/ 115135 h 117087"/>
                <a:gd name="connsiteX5" fmla="*/ 203557 w 203557"/>
                <a:gd name="connsiteY5" fmla="*/ 116146 h 117087"/>
                <a:gd name="connsiteX6" fmla="*/ 202537 w 203557"/>
                <a:gd name="connsiteY6" fmla="*/ 117087 h 117087"/>
                <a:gd name="connsiteX7" fmla="*/ 202173 w 203557"/>
                <a:gd name="connsiteY7" fmla="*/ 116998 h 117087"/>
                <a:gd name="connsiteX8" fmla="*/ 129330 w 203557"/>
                <a:gd name="connsiteY8" fmla="*/ 21175 h 117087"/>
                <a:gd name="connsiteX9" fmla="*/ 57 w 203557"/>
                <a:gd name="connsiteY9" fmla="*/ 325 h 117087"/>
                <a:gd name="connsiteX10" fmla="*/ 412 w 203557"/>
                <a:gd name="connsiteY10" fmla="*/ 58 h 11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57" h="117087">
                  <a:moveTo>
                    <a:pt x="412" y="58"/>
                  </a:moveTo>
                  <a:cubicBezTo>
                    <a:pt x="35192" y="31645"/>
                    <a:pt x="90379" y="16650"/>
                    <a:pt x="132257" y="11327"/>
                  </a:cubicBezTo>
                  <a:cubicBezTo>
                    <a:pt x="134378" y="10954"/>
                    <a:pt x="136410" y="12365"/>
                    <a:pt x="136783" y="14494"/>
                  </a:cubicBezTo>
                  <a:cubicBezTo>
                    <a:pt x="136862" y="14938"/>
                    <a:pt x="136862" y="15399"/>
                    <a:pt x="136783" y="15851"/>
                  </a:cubicBezTo>
                  <a:cubicBezTo>
                    <a:pt x="147696" y="54979"/>
                    <a:pt x="162158" y="101027"/>
                    <a:pt x="202617" y="115135"/>
                  </a:cubicBezTo>
                  <a:cubicBezTo>
                    <a:pt x="203158" y="115153"/>
                    <a:pt x="203575" y="115614"/>
                    <a:pt x="203557" y="116146"/>
                  </a:cubicBezTo>
                  <a:cubicBezTo>
                    <a:pt x="203530" y="116688"/>
                    <a:pt x="203078" y="117104"/>
                    <a:pt x="202537" y="117087"/>
                  </a:cubicBezTo>
                  <a:cubicBezTo>
                    <a:pt x="202412" y="117078"/>
                    <a:pt x="202288" y="117051"/>
                    <a:pt x="202173" y="116998"/>
                  </a:cubicBezTo>
                  <a:cubicBezTo>
                    <a:pt x="156657" y="108125"/>
                    <a:pt x="136960" y="61545"/>
                    <a:pt x="129330" y="21175"/>
                  </a:cubicBezTo>
                  <a:cubicBezTo>
                    <a:pt x="86387" y="27297"/>
                    <a:pt x="30401" y="39896"/>
                    <a:pt x="57" y="325"/>
                  </a:cubicBezTo>
                  <a:cubicBezTo>
                    <a:pt x="-120" y="147"/>
                    <a:pt x="146" y="-119"/>
                    <a:pt x="412" y="5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A2952632-4886-47ED-BB51-3155E5614595}"/>
                </a:ext>
              </a:extLst>
            </p:cNvPr>
            <p:cNvSpPr/>
            <p:nvPr/>
          </p:nvSpPr>
          <p:spPr>
            <a:xfrm>
              <a:off x="10388898" y="4568129"/>
              <a:ext cx="304314" cy="262192"/>
            </a:xfrm>
            <a:custGeom>
              <a:avLst/>
              <a:gdLst>
                <a:gd name="connsiteX0" fmla="*/ 0 w 304314"/>
                <a:gd name="connsiteY0" fmla="*/ 61851 h 262192"/>
                <a:gd name="connsiteX1" fmla="*/ 27239 w 304314"/>
                <a:gd name="connsiteY1" fmla="*/ 262192 h 262192"/>
                <a:gd name="connsiteX2" fmla="*/ 255972 w 304314"/>
                <a:gd name="connsiteY2" fmla="*/ 104705 h 262192"/>
                <a:gd name="connsiteX3" fmla="*/ 215247 w 304314"/>
                <a:gd name="connsiteY3" fmla="*/ 2494 h 262192"/>
                <a:gd name="connsiteX4" fmla="*/ 0 w 304314"/>
                <a:gd name="connsiteY4" fmla="*/ 61851 h 26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314" h="262192">
                  <a:moveTo>
                    <a:pt x="0" y="61851"/>
                  </a:moveTo>
                  <a:lnTo>
                    <a:pt x="27239" y="262192"/>
                  </a:lnTo>
                  <a:cubicBezTo>
                    <a:pt x="27239" y="262192"/>
                    <a:pt x="176030" y="172403"/>
                    <a:pt x="255972" y="104705"/>
                  </a:cubicBezTo>
                  <a:cubicBezTo>
                    <a:pt x="335912" y="37008"/>
                    <a:pt x="312844" y="-11790"/>
                    <a:pt x="215247" y="2494"/>
                  </a:cubicBezTo>
                  <a:cubicBezTo>
                    <a:pt x="117649" y="16779"/>
                    <a:pt x="0" y="61851"/>
                    <a:pt x="0" y="61851"/>
                  </a:cubicBez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373A622A-A4C9-4432-BE2A-71F1B2974819}"/>
                </a:ext>
              </a:extLst>
            </p:cNvPr>
            <p:cNvSpPr/>
            <p:nvPr/>
          </p:nvSpPr>
          <p:spPr>
            <a:xfrm>
              <a:off x="10430859" y="4629891"/>
              <a:ext cx="27510" cy="160993"/>
            </a:xfrm>
            <a:custGeom>
              <a:avLst/>
              <a:gdLst>
                <a:gd name="connsiteX0" fmla="*/ 982 w 27510"/>
                <a:gd name="connsiteY0" fmla="*/ 532 h 160993"/>
                <a:gd name="connsiteX1" fmla="*/ 4886 w 27510"/>
                <a:gd name="connsiteY1" fmla="*/ 20850 h 160993"/>
                <a:gd name="connsiteX2" fmla="*/ 8435 w 27510"/>
                <a:gd name="connsiteY2" fmla="*/ 41257 h 160993"/>
                <a:gd name="connsiteX3" fmla="*/ 14912 w 27510"/>
                <a:gd name="connsiteY3" fmla="*/ 80739 h 160993"/>
                <a:gd name="connsiteX4" fmla="*/ 27511 w 27510"/>
                <a:gd name="connsiteY4" fmla="*/ 160592 h 160993"/>
                <a:gd name="connsiteX5" fmla="*/ 26801 w 27510"/>
                <a:gd name="connsiteY5" fmla="*/ 160592 h 160993"/>
                <a:gd name="connsiteX6" fmla="*/ 10120 w 27510"/>
                <a:gd name="connsiteY6" fmla="*/ 81716 h 160993"/>
                <a:gd name="connsiteX7" fmla="*/ 3998 w 27510"/>
                <a:gd name="connsiteY7" fmla="*/ 41434 h 160993"/>
                <a:gd name="connsiteX8" fmla="*/ 1603 w 27510"/>
                <a:gd name="connsiteY8" fmla="*/ 20850 h 160993"/>
                <a:gd name="connsiteX9" fmla="*/ 6 w 27510"/>
                <a:gd name="connsiteY9" fmla="*/ 0 h 160993"/>
                <a:gd name="connsiteX10" fmla="*/ 982 w 27510"/>
                <a:gd name="connsiteY10" fmla="*/ 532 h 16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10" h="160993">
                  <a:moveTo>
                    <a:pt x="982" y="532"/>
                  </a:moveTo>
                  <a:cubicBezTo>
                    <a:pt x="1780" y="7364"/>
                    <a:pt x="3644" y="14107"/>
                    <a:pt x="4886" y="20850"/>
                  </a:cubicBezTo>
                  <a:cubicBezTo>
                    <a:pt x="6128" y="27593"/>
                    <a:pt x="7281" y="34425"/>
                    <a:pt x="8435" y="41257"/>
                  </a:cubicBezTo>
                  <a:cubicBezTo>
                    <a:pt x="10564" y="54388"/>
                    <a:pt x="12694" y="67874"/>
                    <a:pt x="14912" y="80739"/>
                  </a:cubicBezTo>
                  <a:cubicBezTo>
                    <a:pt x="19348" y="107357"/>
                    <a:pt x="24494" y="133974"/>
                    <a:pt x="27511" y="160592"/>
                  </a:cubicBezTo>
                  <a:cubicBezTo>
                    <a:pt x="27511" y="161036"/>
                    <a:pt x="26890" y="161213"/>
                    <a:pt x="26801" y="160592"/>
                  </a:cubicBezTo>
                  <a:cubicBezTo>
                    <a:pt x="19570" y="134684"/>
                    <a:pt x="13998" y="108333"/>
                    <a:pt x="10120" y="81716"/>
                  </a:cubicBezTo>
                  <a:cubicBezTo>
                    <a:pt x="7902" y="68318"/>
                    <a:pt x="5862" y="55098"/>
                    <a:pt x="3998" y="41434"/>
                  </a:cubicBezTo>
                  <a:cubicBezTo>
                    <a:pt x="3111" y="34603"/>
                    <a:pt x="2224" y="27771"/>
                    <a:pt x="1603" y="20850"/>
                  </a:cubicBezTo>
                  <a:cubicBezTo>
                    <a:pt x="982" y="13930"/>
                    <a:pt x="982" y="6832"/>
                    <a:pt x="6" y="0"/>
                  </a:cubicBezTo>
                  <a:cubicBezTo>
                    <a:pt x="-83" y="89"/>
                    <a:pt x="893" y="-89"/>
                    <a:pt x="982" y="532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EEE4256B-ECD0-499A-91CF-2D877F7A4044}"/>
                </a:ext>
              </a:extLst>
            </p:cNvPr>
            <p:cNvSpPr/>
            <p:nvPr/>
          </p:nvSpPr>
          <p:spPr>
            <a:xfrm>
              <a:off x="10411080" y="4566152"/>
              <a:ext cx="504756" cy="624459"/>
            </a:xfrm>
            <a:custGeom>
              <a:avLst/>
              <a:gdLst>
                <a:gd name="connsiteX0" fmla="*/ 504756 w 504756"/>
                <a:gd name="connsiteY0" fmla="*/ 624303 h 624459"/>
                <a:gd name="connsiteX1" fmla="*/ 0 w 504756"/>
                <a:gd name="connsiteY1" fmla="*/ 488731 h 624459"/>
                <a:gd name="connsiteX2" fmla="*/ 57582 w 504756"/>
                <a:gd name="connsiteY2" fmla="*/ 319444 h 624459"/>
                <a:gd name="connsiteX3" fmla="*/ 42322 w 504756"/>
                <a:gd name="connsiteY3" fmla="*/ 212974 h 624459"/>
                <a:gd name="connsiteX4" fmla="*/ 199631 w 504756"/>
                <a:gd name="connsiteY4" fmla="*/ 21240 h 624459"/>
                <a:gd name="connsiteX5" fmla="*/ 312667 w 504756"/>
                <a:gd name="connsiteY5" fmla="*/ 12367 h 624459"/>
                <a:gd name="connsiteX6" fmla="*/ 504756 w 504756"/>
                <a:gd name="connsiteY6" fmla="*/ 624303 h 6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56" h="624459">
                  <a:moveTo>
                    <a:pt x="504756" y="624303"/>
                  </a:moveTo>
                  <a:cubicBezTo>
                    <a:pt x="487632" y="629804"/>
                    <a:pt x="0" y="488731"/>
                    <a:pt x="0" y="488731"/>
                  </a:cubicBezTo>
                  <a:lnTo>
                    <a:pt x="57582" y="319444"/>
                  </a:lnTo>
                  <a:cubicBezTo>
                    <a:pt x="57582" y="319444"/>
                    <a:pt x="29191" y="265056"/>
                    <a:pt x="42322" y="212974"/>
                  </a:cubicBezTo>
                  <a:cubicBezTo>
                    <a:pt x="60067" y="143059"/>
                    <a:pt x="189516" y="27983"/>
                    <a:pt x="199631" y="21240"/>
                  </a:cubicBezTo>
                  <a:cubicBezTo>
                    <a:pt x="240533" y="-5378"/>
                    <a:pt x="278774" y="-5378"/>
                    <a:pt x="312667" y="12367"/>
                  </a:cubicBezTo>
                  <a:cubicBezTo>
                    <a:pt x="453651" y="87162"/>
                    <a:pt x="504756" y="624303"/>
                    <a:pt x="504756" y="624303"/>
                  </a:cubicBezTo>
                  <a:close/>
                </a:path>
              </a:pathLst>
            </a:custGeom>
            <a:solidFill>
              <a:srgbClr val="C7C7C7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2EC58D0D-761A-42CE-B7FC-9DDE7178BAEB}"/>
                </a:ext>
              </a:extLst>
            </p:cNvPr>
            <p:cNvSpPr/>
            <p:nvPr/>
          </p:nvSpPr>
          <p:spPr>
            <a:xfrm>
              <a:off x="10446345" y="4647781"/>
              <a:ext cx="99069" cy="243916"/>
            </a:xfrm>
            <a:custGeom>
              <a:avLst/>
              <a:gdLst>
                <a:gd name="connsiteX0" fmla="*/ 97468 w 99069"/>
                <a:gd name="connsiteY0" fmla="*/ 210 h 243916"/>
                <a:gd name="connsiteX1" fmla="*/ 58517 w 99069"/>
                <a:gd name="connsiteY1" fmla="*/ 43064 h 243916"/>
                <a:gd name="connsiteX2" fmla="*/ 76972 w 99069"/>
                <a:gd name="connsiteY2" fmla="*/ 11212 h 243916"/>
                <a:gd name="connsiteX3" fmla="*/ 76972 w 99069"/>
                <a:gd name="connsiteY3" fmla="*/ 11212 h 243916"/>
                <a:gd name="connsiteX4" fmla="*/ 52218 w 99069"/>
                <a:gd name="connsiteY4" fmla="*/ 50517 h 243916"/>
                <a:gd name="connsiteX5" fmla="*/ 25600 w 99069"/>
                <a:gd name="connsiteY5" fmla="*/ 84853 h 243916"/>
                <a:gd name="connsiteX6" fmla="*/ 3419 w 99069"/>
                <a:gd name="connsiteY6" fmla="*/ 132055 h 243916"/>
                <a:gd name="connsiteX7" fmla="*/ 2000 w 99069"/>
                <a:gd name="connsiteY7" fmla="*/ 184314 h 243916"/>
                <a:gd name="connsiteX8" fmla="*/ 18413 w 99069"/>
                <a:gd name="connsiteY8" fmla="*/ 242606 h 243916"/>
                <a:gd name="connsiteX9" fmla="*/ 22229 w 99069"/>
                <a:gd name="connsiteY9" fmla="*/ 241098 h 243916"/>
                <a:gd name="connsiteX10" fmla="*/ 9985 w 99069"/>
                <a:gd name="connsiteY10" fmla="*/ 138621 h 243916"/>
                <a:gd name="connsiteX11" fmla="*/ 59404 w 99069"/>
                <a:gd name="connsiteY11" fmla="*/ 48565 h 243916"/>
                <a:gd name="connsiteX12" fmla="*/ 99065 w 99069"/>
                <a:gd name="connsiteY12" fmla="*/ 1186 h 243916"/>
                <a:gd name="connsiteX13" fmla="*/ 97468 w 99069"/>
                <a:gd name="connsiteY13" fmla="*/ 210 h 2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069" h="243916">
                  <a:moveTo>
                    <a:pt x="97468" y="210"/>
                  </a:moveTo>
                  <a:cubicBezTo>
                    <a:pt x="84957" y="14850"/>
                    <a:pt x="71471" y="28779"/>
                    <a:pt x="58517" y="43064"/>
                  </a:cubicBezTo>
                  <a:cubicBezTo>
                    <a:pt x="64551" y="32417"/>
                    <a:pt x="70584" y="21681"/>
                    <a:pt x="76972" y="11212"/>
                  </a:cubicBezTo>
                  <a:cubicBezTo>
                    <a:pt x="76972" y="11212"/>
                    <a:pt x="76972" y="10768"/>
                    <a:pt x="76972" y="11212"/>
                  </a:cubicBezTo>
                  <a:cubicBezTo>
                    <a:pt x="67426" y="23456"/>
                    <a:pt x="59138" y="36623"/>
                    <a:pt x="52218" y="50517"/>
                  </a:cubicBezTo>
                  <a:cubicBezTo>
                    <a:pt x="42591" y="61359"/>
                    <a:pt x="33701" y="72831"/>
                    <a:pt x="25600" y="84853"/>
                  </a:cubicBezTo>
                  <a:cubicBezTo>
                    <a:pt x="15601" y="99227"/>
                    <a:pt x="8104" y="115188"/>
                    <a:pt x="3419" y="132055"/>
                  </a:cubicBezTo>
                  <a:cubicBezTo>
                    <a:pt x="-600" y="149197"/>
                    <a:pt x="-1079" y="166977"/>
                    <a:pt x="2000" y="184314"/>
                  </a:cubicBezTo>
                  <a:cubicBezTo>
                    <a:pt x="5699" y="204197"/>
                    <a:pt x="11192" y="223708"/>
                    <a:pt x="18413" y="242606"/>
                  </a:cubicBezTo>
                  <a:cubicBezTo>
                    <a:pt x="19301" y="245179"/>
                    <a:pt x="22939" y="243582"/>
                    <a:pt x="22229" y="241098"/>
                  </a:cubicBezTo>
                  <a:cubicBezTo>
                    <a:pt x="13356" y="208004"/>
                    <a:pt x="2710" y="173135"/>
                    <a:pt x="9985" y="138621"/>
                  </a:cubicBezTo>
                  <a:cubicBezTo>
                    <a:pt x="17260" y="104107"/>
                    <a:pt x="38643" y="75626"/>
                    <a:pt x="59404" y="48565"/>
                  </a:cubicBezTo>
                  <a:cubicBezTo>
                    <a:pt x="71595" y="31938"/>
                    <a:pt x="84842" y="16109"/>
                    <a:pt x="99065" y="1186"/>
                  </a:cubicBezTo>
                  <a:cubicBezTo>
                    <a:pt x="99153" y="476"/>
                    <a:pt x="98089" y="-411"/>
                    <a:pt x="97468" y="21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81A142FF-7AEE-447A-AC49-7D21811D9B22}"/>
                </a:ext>
              </a:extLst>
            </p:cNvPr>
            <p:cNvSpPr/>
            <p:nvPr/>
          </p:nvSpPr>
          <p:spPr>
            <a:xfrm>
              <a:off x="10445505" y="4572398"/>
              <a:ext cx="456755" cy="601466"/>
            </a:xfrm>
            <a:custGeom>
              <a:avLst/>
              <a:gdLst>
                <a:gd name="connsiteX0" fmla="*/ 265110 w 456755"/>
                <a:gd name="connsiteY0" fmla="*/ 0 h 601466"/>
                <a:gd name="connsiteX1" fmla="*/ 278508 w 456755"/>
                <a:gd name="connsiteY1" fmla="*/ 6033 h 601466"/>
                <a:gd name="connsiteX2" fmla="*/ 290841 w 456755"/>
                <a:gd name="connsiteY2" fmla="*/ 13930 h 601466"/>
                <a:gd name="connsiteX3" fmla="*/ 278330 w 456755"/>
                <a:gd name="connsiteY3" fmla="*/ 21117 h 601466"/>
                <a:gd name="connsiteX4" fmla="*/ 263602 w 456755"/>
                <a:gd name="connsiteY4" fmla="*/ 6388 h 601466"/>
                <a:gd name="connsiteX5" fmla="*/ 263602 w 456755"/>
                <a:gd name="connsiteY5" fmla="*/ 6299 h 601466"/>
                <a:gd name="connsiteX6" fmla="*/ 265110 w 456755"/>
                <a:gd name="connsiteY6" fmla="*/ 0 h 601466"/>
                <a:gd name="connsiteX7" fmla="*/ 160681 w 456755"/>
                <a:gd name="connsiteY7" fmla="*/ 18455 h 601466"/>
                <a:gd name="connsiteX8" fmla="*/ 169021 w 456755"/>
                <a:gd name="connsiteY8" fmla="*/ 21117 h 601466"/>
                <a:gd name="connsiteX9" fmla="*/ 183749 w 456755"/>
                <a:gd name="connsiteY9" fmla="*/ 6388 h 601466"/>
                <a:gd name="connsiteX10" fmla="*/ 183749 w 456755"/>
                <a:gd name="connsiteY10" fmla="*/ 6299 h 601466"/>
                <a:gd name="connsiteX11" fmla="*/ 183749 w 456755"/>
                <a:gd name="connsiteY11" fmla="*/ 4347 h 601466"/>
                <a:gd name="connsiteX12" fmla="*/ 166005 w 456755"/>
                <a:gd name="connsiteY12" fmla="*/ 14640 h 601466"/>
                <a:gd name="connsiteX13" fmla="*/ 160415 w 456755"/>
                <a:gd name="connsiteY13" fmla="*/ 18455 h 601466"/>
                <a:gd name="connsiteX14" fmla="*/ 372822 w 456755"/>
                <a:gd name="connsiteY14" fmla="*/ 151542 h 601466"/>
                <a:gd name="connsiteX15" fmla="*/ 379654 w 456755"/>
                <a:gd name="connsiteY15" fmla="*/ 163964 h 601466"/>
                <a:gd name="connsiteX16" fmla="*/ 373532 w 456755"/>
                <a:gd name="connsiteY16" fmla="*/ 147283 h 601466"/>
                <a:gd name="connsiteX17" fmla="*/ 372556 w 456755"/>
                <a:gd name="connsiteY17" fmla="*/ 151631 h 601466"/>
                <a:gd name="connsiteX18" fmla="*/ 263602 w 456755"/>
                <a:gd name="connsiteY18" fmla="*/ 151542 h 601466"/>
                <a:gd name="connsiteX19" fmla="*/ 278330 w 456755"/>
                <a:gd name="connsiteY19" fmla="*/ 166270 h 601466"/>
                <a:gd name="connsiteX20" fmla="*/ 293059 w 456755"/>
                <a:gd name="connsiteY20" fmla="*/ 151542 h 601466"/>
                <a:gd name="connsiteX21" fmla="*/ 278330 w 456755"/>
                <a:gd name="connsiteY21" fmla="*/ 136814 h 601466"/>
                <a:gd name="connsiteX22" fmla="*/ 263335 w 456755"/>
                <a:gd name="connsiteY22" fmla="*/ 151276 h 601466"/>
                <a:gd name="connsiteX23" fmla="*/ 263335 w 456755"/>
                <a:gd name="connsiteY23" fmla="*/ 151631 h 601466"/>
                <a:gd name="connsiteX24" fmla="*/ 154293 w 456755"/>
                <a:gd name="connsiteY24" fmla="*/ 151542 h 601466"/>
                <a:gd name="connsiteX25" fmla="*/ 169021 w 456755"/>
                <a:gd name="connsiteY25" fmla="*/ 166270 h 601466"/>
                <a:gd name="connsiteX26" fmla="*/ 183749 w 456755"/>
                <a:gd name="connsiteY26" fmla="*/ 151542 h 601466"/>
                <a:gd name="connsiteX27" fmla="*/ 169021 w 456755"/>
                <a:gd name="connsiteY27" fmla="*/ 136814 h 601466"/>
                <a:gd name="connsiteX28" fmla="*/ 154026 w 456755"/>
                <a:gd name="connsiteY28" fmla="*/ 151453 h 601466"/>
                <a:gd name="connsiteX29" fmla="*/ 154026 w 456755"/>
                <a:gd name="connsiteY29" fmla="*/ 151631 h 601466"/>
                <a:gd name="connsiteX30" fmla="*/ 45072 w 456755"/>
                <a:gd name="connsiteY30" fmla="*/ 151542 h 601466"/>
                <a:gd name="connsiteX31" fmla="*/ 59801 w 456755"/>
                <a:gd name="connsiteY31" fmla="*/ 166270 h 601466"/>
                <a:gd name="connsiteX32" fmla="*/ 74529 w 456755"/>
                <a:gd name="connsiteY32" fmla="*/ 151542 h 601466"/>
                <a:gd name="connsiteX33" fmla="*/ 59801 w 456755"/>
                <a:gd name="connsiteY33" fmla="*/ 136814 h 601466"/>
                <a:gd name="connsiteX34" fmla="*/ 44806 w 456755"/>
                <a:gd name="connsiteY34" fmla="*/ 151276 h 601466"/>
                <a:gd name="connsiteX35" fmla="*/ 44806 w 456755"/>
                <a:gd name="connsiteY35" fmla="*/ 151631 h 601466"/>
                <a:gd name="connsiteX36" fmla="*/ 318345 w 456755"/>
                <a:gd name="connsiteY36" fmla="*/ 78344 h 601466"/>
                <a:gd name="connsiteX37" fmla="*/ 332994 w 456755"/>
                <a:gd name="connsiteY37" fmla="*/ 93152 h 601466"/>
                <a:gd name="connsiteX38" fmla="*/ 346116 w 456755"/>
                <a:gd name="connsiteY38" fmla="*/ 85264 h 601466"/>
                <a:gd name="connsiteX39" fmla="*/ 333783 w 456755"/>
                <a:gd name="connsiteY39" fmla="*/ 63704 h 601466"/>
                <a:gd name="connsiteX40" fmla="*/ 333073 w 456755"/>
                <a:gd name="connsiteY40" fmla="*/ 63704 h 601466"/>
                <a:gd name="connsiteX41" fmla="*/ 318345 w 456755"/>
                <a:gd name="connsiteY41" fmla="*/ 78344 h 601466"/>
                <a:gd name="connsiteX42" fmla="*/ 209125 w 456755"/>
                <a:gd name="connsiteY42" fmla="*/ 78344 h 601466"/>
                <a:gd name="connsiteX43" fmla="*/ 223853 w 456755"/>
                <a:gd name="connsiteY43" fmla="*/ 93072 h 601466"/>
                <a:gd name="connsiteX44" fmla="*/ 238581 w 456755"/>
                <a:gd name="connsiteY44" fmla="*/ 78344 h 601466"/>
                <a:gd name="connsiteX45" fmla="*/ 223853 w 456755"/>
                <a:gd name="connsiteY45" fmla="*/ 63616 h 601466"/>
                <a:gd name="connsiteX46" fmla="*/ 208690 w 456755"/>
                <a:gd name="connsiteY46" fmla="*/ 77892 h 601466"/>
                <a:gd name="connsiteX47" fmla="*/ 208681 w 456755"/>
                <a:gd name="connsiteY47" fmla="*/ 78344 h 601466"/>
                <a:gd name="connsiteX48" fmla="*/ 99904 w 456755"/>
                <a:gd name="connsiteY48" fmla="*/ 78344 h 601466"/>
                <a:gd name="connsiteX49" fmla="*/ 114632 w 456755"/>
                <a:gd name="connsiteY49" fmla="*/ 93072 h 601466"/>
                <a:gd name="connsiteX50" fmla="*/ 129361 w 456755"/>
                <a:gd name="connsiteY50" fmla="*/ 78344 h 601466"/>
                <a:gd name="connsiteX51" fmla="*/ 114632 w 456755"/>
                <a:gd name="connsiteY51" fmla="*/ 63616 h 601466"/>
                <a:gd name="connsiteX52" fmla="*/ 111971 w 456755"/>
                <a:gd name="connsiteY52" fmla="*/ 63616 h 601466"/>
                <a:gd name="connsiteX53" fmla="*/ 100082 w 456755"/>
                <a:gd name="connsiteY53" fmla="*/ 75771 h 601466"/>
                <a:gd name="connsiteX54" fmla="*/ 99461 w 456755"/>
                <a:gd name="connsiteY54" fmla="*/ 78344 h 601466"/>
                <a:gd name="connsiteX55" fmla="*/ 372999 w 456755"/>
                <a:gd name="connsiteY55" fmla="*/ 296962 h 601466"/>
                <a:gd name="connsiteX56" fmla="*/ 387728 w 456755"/>
                <a:gd name="connsiteY56" fmla="*/ 311691 h 601466"/>
                <a:gd name="connsiteX57" fmla="*/ 402456 w 456755"/>
                <a:gd name="connsiteY57" fmla="*/ 296962 h 601466"/>
                <a:gd name="connsiteX58" fmla="*/ 387728 w 456755"/>
                <a:gd name="connsiteY58" fmla="*/ 282234 h 601466"/>
                <a:gd name="connsiteX59" fmla="*/ 372565 w 456755"/>
                <a:gd name="connsiteY59" fmla="*/ 296510 h 601466"/>
                <a:gd name="connsiteX60" fmla="*/ 372556 w 456755"/>
                <a:gd name="connsiteY60" fmla="*/ 296962 h 601466"/>
                <a:gd name="connsiteX61" fmla="*/ 263779 w 456755"/>
                <a:gd name="connsiteY61" fmla="*/ 296962 h 601466"/>
                <a:gd name="connsiteX62" fmla="*/ 278508 w 456755"/>
                <a:gd name="connsiteY62" fmla="*/ 311691 h 601466"/>
                <a:gd name="connsiteX63" fmla="*/ 293236 w 456755"/>
                <a:gd name="connsiteY63" fmla="*/ 296962 h 601466"/>
                <a:gd name="connsiteX64" fmla="*/ 278508 w 456755"/>
                <a:gd name="connsiteY64" fmla="*/ 282234 h 601466"/>
                <a:gd name="connsiteX65" fmla="*/ 263345 w 456755"/>
                <a:gd name="connsiteY65" fmla="*/ 296510 h 601466"/>
                <a:gd name="connsiteX66" fmla="*/ 263335 w 456755"/>
                <a:gd name="connsiteY66" fmla="*/ 296962 h 601466"/>
                <a:gd name="connsiteX67" fmla="*/ 154470 w 456755"/>
                <a:gd name="connsiteY67" fmla="*/ 296962 h 601466"/>
                <a:gd name="connsiteX68" fmla="*/ 169198 w 456755"/>
                <a:gd name="connsiteY68" fmla="*/ 311691 h 601466"/>
                <a:gd name="connsiteX69" fmla="*/ 183927 w 456755"/>
                <a:gd name="connsiteY69" fmla="*/ 296962 h 601466"/>
                <a:gd name="connsiteX70" fmla="*/ 169198 w 456755"/>
                <a:gd name="connsiteY70" fmla="*/ 282234 h 601466"/>
                <a:gd name="connsiteX71" fmla="*/ 154036 w 456755"/>
                <a:gd name="connsiteY71" fmla="*/ 296510 h 601466"/>
                <a:gd name="connsiteX72" fmla="*/ 154026 w 456755"/>
                <a:gd name="connsiteY72" fmla="*/ 296962 h 601466"/>
                <a:gd name="connsiteX73" fmla="*/ 45249 w 456755"/>
                <a:gd name="connsiteY73" fmla="*/ 296962 h 601466"/>
                <a:gd name="connsiteX74" fmla="*/ 59978 w 456755"/>
                <a:gd name="connsiteY74" fmla="*/ 311691 h 601466"/>
                <a:gd name="connsiteX75" fmla="*/ 74706 w 456755"/>
                <a:gd name="connsiteY75" fmla="*/ 296962 h 601466"/>
                <a:gd name="connsiteX76" fmla="*/ 59978 w 456755"/>
                <a:gd name="connsiteY76" fmla="*/ 282234 h 601466"/>
                <a:gd name="connsiteX77" fmla="*/ 44815 w 456755"/>
                <a:gd name="connsiteY77" fmla="*/ 296510 h 601466"/>
                <a:gd name="connsiteX78" fmla="*/ 44806 w 456755"/>
                <a:gd name="connsiteY78" fmla="*/ 296962 h 601466"/>
                <a:gd name="connsiteX79" fmla="*/ 318345 w 456755"/>
                <a:gd name="connsiteY79" fmla="*/ 223675 h 601466"/>
                <a:gd name="connsiteX80" fmla="*/ 333073 w 456755"/>
                <a:gd name="connsiteY80" fmla="*/ 238404 h 601466"/>
                <a:gd name="connsiteX81" fmla="*/ 347802 w 456755"/>
                <a:gd name="connsiteY81" fmla="*/ 223675 h 601466"/>
                <a:gd name="connsiteX82" fmla="*/ 333073 w 456755"/>
                <a:gd name="connsiteY82" fmla="*/ 208947 h 601466"/>
                <a:gd name="connsiteX83" fmla="*/ 318345 w 456755"/>
                <a:gd name="connsiteY83" fmla="*/ 223675 h 601466"/>
                <a:gd name="connsiteX84" fmla="*/ 209125 w 456755"/>
                <a:gd name="connsiteY84" fmla="*/ 223675 h 601466"/>
                <a:gd name="connsiteX85" fmla="*/ 223853 w 456755"/>
                <a:gd name="connsiteY85" fmla="*/ 238404 h 601466"/>
                <a:gd name="connsiteX86" fmla="*/ 238581 w 456755"/>
                <a:gd name="connsiteY86" fmla="*/ 223675 h 601466"/>
                <a:gd name="connsiteX87" fmla="*/ 223853 w 456755"/>
                <a:gd name="connsiteY87" fmla="*/ 208947 h 601466"/>
                <a:gd name="connsiteX88" fmla="*/ 208690 w 456755"/>
                <a:gd name="connsiteY88" fmla="*/ 223223 h 601466"/>
                <a:gd name="connsiteX89" fmla="*/ 208681 w 456755"/>
                <a:gd name="connsiteY89" fmla="*/ 223675 h 601466"/>
                <a:gd name="connsiteX90" fmla="*/ 99904 w 456755"/>
                <a:gd name="connsiteY90" fmla="*/ 223675 h 601466"/>
                <a:gd name="connsiteX91" fmla="*/ 114632 w 456755"/>
                <a:gd name="connsiteY91" fmla="*/ 238404 h 601466"/>
                <a:gd name="connsiteX92" fmla="*/ 129361 w 456755"/>
                <a:gd name="connsiteY92" fmla="*/ 223675 h 601466"/>
                <a:gd name="connsiteX93" fmla="*/ 114632 w 456755"/>
                <a:gd name="connsiteY93" fmla="*/ 208947 h 601466"/>
                <a:gd name="connsiteX94" fmla="*/ 99469 w 456755"/>
                <a:gd name="connsiteY94" fmla="*/ 223223 h 601466"/>
                <a:gd name="connsiteX95" fmla="*/ 99461 w 456755"/>
                <a:gd name="connsiteY95" fmla="*/ 223675 h 601466"/>
                <a:gd name="connsiteX96" fmla="*/ 4969 w 456755"/>
                <a:gd name="connsiteY96" fmla="*/ 238404 h 601466"/>
                <a:gd name="connsiteX97" fmla="*/ 4969 w 456755"/>
                <a:gd name="connsiteY97" fmla="*/ 238404 h 601466"/>
                <a:gd name="connsiteX98" fmla="*/ 19813 w 456755"/>
                <a:gd name="connsiteY98" fmla="*/ 223791 h 601466"/>
                <a:gd name="connsiteX99" fmla="*/ 7364 w 456755"/>
                <a:gd name="connsiteY99" fmla="*/ 209125 h 601466"/>
                <a:gd name="connsiteX100" fmla="*/ 4525 w 456755"/>
                <a:gd name="connsiteY100" fmla="*/ 238404 h 601466"/>
                <a:gd name="connsiteX101" fmla="*/ 372999 w 456755"/>
                <a:gd name="connsiteY101" fmla="*/ 442471 h 601466"/>
                <a:gd name="connsiteX102" fmla="*/ 387728 w 456755"/>
                <a:gd name="connsiteY102" fmla="*/ 457199 h 601466"/>
                <a:gd name="connsiteX103" fmla="*/ 402456 w 456755"/>
                <a:gd name="connsiteY103" fmla="*/ 442471 h 601466"/>
                <a:gd name="connsiteX104" fmla="*/ 387728 w 456755"/>
                <a:gd name="connsiteY104" fmla="*/ 427743 h 601466"/>
                <a:gd name="connsiteX105" fmla="*/ 372565 w 456755"/>
                <a:gd name="connsiteY105" fmla="*/ 442018 h 601466"/>
                <a:gd name="connsiteX106" fmla="*/ 372556 w 456755"/>
                <a:gd name="connsiteY106" fmla="*/ 442294 h 601466"/>
                <a:gd name="connsiteX107" fmla="*/ 263779 w 456755"/>
                <a:gd name="connsiteY107" fmla="*/ 442471 h 601466"/>
                <a:gd name="connsiteX108" fmla="*/ 278508 w 456755"/>
                <a:gd name="connsiteY108" fmla="*/ 457199 h 601466"/>
                <a:gd name="connsiteX109" fmla="*/ 293236 w 456755"/>
                <a:gd name="connsiteY109" fmla="*/ 442471 h 601466"/>
                <a:gd name="connsiteX110" fmla="*/ 278508 w 456755"/>
                <a:gd name="connsiteY110" fmla="*/ 427743 h 601466"/>
                <a:gd name="connsiteX111" fmla="*/ 263345 w 456755"/>
                <a:gd name="connsiteY111" fmla="*/ 442018 h 601466"/>
                <a:gd name="connsiteX112" fmla="*/ 263335 w 456755"/>
                <a:gd name="connsiteY112" fmla="*/ 442294 h 601466"/>
                <a:gd name="connsiteX113" fmla="*/ 154470 w 456755"/>
                <a:gd name="connsiteY113" fmla="*/ 442471 h 601466"/>
                <a:gd name="connsiteX114" fmla="*/ 169198 w 456755"/>
                <a:gd name="connsiteY114" fmla="*/ 457199 h 601466"/>
                <a:gd name="connsiteX115" fmla="*/ 183927 w 456755"/>
                <a:gd name="connsiteY115" fmla="*/ 442471 h 601466"/>
                <a:gd name="connsiteX116" fmla="*/ 169198 w 456755"/>
                <a:gd name="connsiteY116" fmla="*/ 427743 h 601466"/>
                <a:gd name="connsiteX117" fmla="*/ 154036 w 456755"/>
                <a:gd name="connsiteY117" fmla="*/ 442018 h 601466"/>
                <a:gd name="connsiteX118" fmla="*/ 154026 w 456755"/>
                <a:gd name="connsiteY118" fmla="*/ 442294 h 601466"/>
                <a:gd name="connsiteX119" fmla="*/ 45249 w 456755"/>
                <a:gd name="connsiteY119" fmla="*/ 442471 h 601466"/>
                <a:gd name="connsiteX120" fmla="*/ 59978 w 456755"/>
                <a:gd name="connsiteY120" fmla="*/ 457199 h 601466"/>
                <a:gd name="connsiteX121" fmla="*/ 74706 w 456755"/>
                <a:gd name="connsiteY121" fmla="*/ 442471 h 601466"/>
                <a:gd name="connsiteX122" fmla="*/ 59978 w 456755"/>
                <a:gd name="connsiteY122" fmla="*/ 427743 h 601466"/>
                <a:gd name="connsiteX123" fmla="*/ 44815 w 456755"/>
                <a:gd name="connsiteY123" fmla="*/ 442018 h 601466"/>
                <a:gd name="connsiteX124" fmla="*/ 44806 w 456755"/>
                <a:gd name="connsiteY124" fmla="*/ 442294 h 601466"/>
                <a:gd name="connsiteX125" fmla="*/ 427654 w 456755"/>
                <a:gd name="connsiteY125" fmla="*/ 369096 h 601466"/>
                <a:gd name="connsiteX126" fmla="*/ 435994 w 456755"/>
                <a:gd name="connsiteY126" fmla="*/ 382404 h 601466"/>
                <a:gd name="connsiteX127" fmla="*/ 431469 w 456755"/>
                <a:gd name="connsiteY127" fmla="*/ 359336 h 601466"/>
                <a:gd name="connsiteX128" fmla="*/ 427211 w 456755"/>
                <a:gd name="connsiteY128" fmla="*/ 368918 h 601466"/>
                <a:gd name="connsiteX129" fmla="*/ 318345 w 456755"/>
                <a:gd name="connsiteY129" fmla="*/ 369096 h 601466"/>
                <a:gd name="connsiteX130" fmla="*/ 333073 w 456755"/>
                <a:gd name="connsiteY130" fmla="*/ 383824 h 601466"/>
                <a:gd name="connsiteX131" fmla="*/ 347802 w 456755"/>
                <a:gd name="connsiteY131" fmla="*/ 369096 h 601466"/>
                <a:gd name="connsiteX132" fmla="*/ 333073 w 456755"/>
                <a:gd name="connsiteY132" fmla="*/ 354367 h 601466"/>
                <a:gd name="connsiteX133" fmla="*/ 318345 w 456755"/>
                <a:gd name="connsiteY133" fmla="*/ 369007 h 601466"/>
                <a:gd name="connsiteX134" fmla="*/ 209125 w 456755"/>
                <a:gd name="connsiteY134" fmla="*/ 369096 h 601466"/>
                <a:gd name="connsiteX135" fmla="*/ 223853 w 456755"/>
                <a:gd name="connsiteY135" fmla="*/ 383824 h 601466"/>
                <a:gd name="connsiteX136" fmla="*/ 238581 w 456755"/>
                <a:gd name="connsiteY136" fmla="*/ 369096 h 601466"/>
                <a:gd name="connsiteX137" fmla="*/ 223853 w 456755"/>
                <a:gd name="connsiteY137" fmla="*/ 354367 h 601466"/>
                <a:gd name="connsiteX138" fmla="*/ 208690 w 456755"/>
                <a:gd name="connsiteY138" fmla="*/ 368643 h 601466"/>
                <a:gd name="connsiteX139" fmla="*/ 208681 w 456755"/>
                <a:gd name="connsiteY139" fmla="*/ 369007 h 601466"/>
                <a:gd name="connsiteX140" fmla="*/ 99904 w 456755"/>
                <a:gd name="connsiteY140" fmla="*/ 369096 h 601466"/>
                <a:gd name="connsiteX141" fmla="*/ 114632 w 456755"/>
                <a:gd name="connsiteY141" fmla="*/ 383824 h 601466"/>
                <a:gd name="connsiteX142" fmla="*/ 129361 w 456755"/>
                <a:gd name="connsiteY142" fmla="*/ 369096 h 601466"/>
                <a:gd name="connsiteX143" fmla="*/ 114632 w 456755"/>
                <a:gd name="connsiteY143" fmla="*/ 354367 h 601466"/>
                <a:gd name="connsiteX144" fmla="*/ 99469 w 456755"/>
                <a:gd name="connsiteY144" fmla="*/ 368643 h 601466"/>
                <a:gd name="connsiteX145" fmla="*/ 99461 w 456755"/>
                <a:gd name="connsiteY145" fmla="*/ 369007 h 601466"/>
                <a:gd name="connsiteX146" fmla="*/ 0 w 456755"/>
                <a:gd name="connsiteY146" fmla="*/ 382759 h 601466"/>
                <a:gd name="connsiteX147" fmla="*/ 5323 w 456755"/>
                <a:gd name="connsiteY147" fmla="*/ 383824 h 601466"/>
                <a:gd name="connsiteX148" fmla="*/ 20212 w 456755"/>
                <a:gd name="connsiteY148" fmla="*/ 369255 h 601466"/>
                <a:gd name="connsiteX149" fmla="*/ 9405 w 456755"/>
                <a:gd name="connsiteY149" fmla="*/ 354900 h 601466"/>
                <a:gd name="connsiteX150" fmla="*/ 372645 w 456755"/>
                <a:gd name="connsiteY150" fmla="*/ 587714 h 601466"/>
                <a:gd name="connsiteX151" fmla="*/ 376194 w 456755"/>
                <a:gd name="connsiteY151" fmla="*/ 597207 h 601466"/>
                <a:gd name="connsiteX152" fmla="*/ 392608 w 456755"/>
                <a:gd name="connsiteY152" fmla="*/ 601466 h 601466"/>
                <a:gd name="connsiteX153" fmla="*/ 392608 w 456755"/>
                <a:gd name="connsiteY153" fmla="*/ 601466 h 601466"/>
                <a:gd name="connsiteX154" fmla="*/ 401019 w 456755"/>
                <a:gd name="connsiteY154" fmla="*/ 582408 h 601466"/>
                <a:gd name="connsiteX155" fmla="*/ 381961 w 456755"/>
                <a:gd name="connsiteY155" fmla="*/ 573997 h 601466"/>
                <a:gd name="connsiteX156" fmla="*/ 372556 w 456755"/>
                <a:gd name="connsiteY156" fmla="*/ 587714 h 601466"/>
                <a:gd name="connsiteX157" fmla="*/ 427299 w 456755"/>
                <a:gd name="connsiteY157" fmla="*/ 514338 h 601466"/>
                <a:gd name="connsiteX158" fmla="*/ 442028 w 456755"/>
                <a:gd name="connsiteY158" fmla="*/ 529067 h 601466"/>
                <a:gd name="connsiteX159" fmla="*/ 456756 w 456755"/>
                <a:gd name="connsiteY159" fmla="*/ 514338 h 601466"/>
                <a:gd name="connsiteX160" fmla="*/ 442028 w 456755"/>
                <a:gd name="connsiteY160" fmla="*/ 499610 h 601466"/>
                <a:gd name="connsiteX161" fmla="*/ 427211 w 456755"/>
                <a:gd name="connsiteY161" fmla="*/ 514249 h 601466"/>
                <a:gd name="connsiteX162" fmla="*/ 427211 w 456755"/>
                <a:gd name="connsiteY162" fmla="*/ 514604 h 601466"/>
                <a:gd name="connsiteX163" fmla="*/ 318345 w 456755"/>
                <a:gd name="connsiteY163" fmla="*/ 514604 h 601466"/>
                <a:gd name="connsiteX164" fmla="*/ 333073 w 456755"/>
                <a:gd name="connsiteY164" fmla="*/ 529333 h 601466"/>
                <a:gd name="connsiteX165" fmla="*/ 347802 w 456755"/>
                <a:gd name="connsiteY165" fmla="*/ 514604 h 601466"/>
                <a:gd name="connsiteX166" fmla="*/ 333073 w 456755"/>
                <a:gd name="connsiteY166" fmla="*/ 499876 h 601466"/>
                <a:gd name="connsiteX167" fmla="*/ 318345 w 456755"/>
                <a:gd name="connsiteY167" fmla="*/ 514604 h 601466"/>
                <a:gd name="connsiteX168" fmla="*/ 209125 w 456755"/>
                <a:gd name="connsiteY168" fmla="*/ 514604 h 601466"/>
                <a:gd name="connsiteX169" fmla="*/ 223853 w 456755"/>
                <a:gd name="connsiteY169" fmla="*/ 529333 h 601466"/>
                <a:gd name="connsiteX170" fmla="*/ 238581 w 456755"/>
                <a:gd name="connsiteY170" fmla="*/ 514604 h 601466"/>
                <a:gd name="connsiteX171" fmla="*/ 223853 w 456755"/>
                <a:gd name="connsiteY171" fmla="*/ 499876 h 601466"/>
                <a:gd name="connsiteX172" fmla="*/ 208690 w 456755"/>
                <a:gd name="connsiteY172" fmla="*/ 514152 h 601466"/>
                <a:gd name="connsiteX173" fmla="*/ 208681 w 456755"/>
                <a:gd name="connsiteY173" fmla="*/ 514604 h 601466"/>
                <a:gd name="connsiteX174" fmla="*/ 99904 w 456755"/>
                <a:gd name="connsiteY174" fmla="*/ 514604 h 601466"/>
                <a:gd name="connsiteX175" fmla="*/ 101768 w 456755"/>
                <a:gd name="connsiteY175" fmla="*/ 521702 h 601466"/>
                <a:gd name="connsiteX176" fmla="*/ 121819 w 456755"/>
                <a:gd name="connsiteY176" fmla="*/ 527381 h 601466"/>
                <a:gd name="connsiteX177" fmla="*/ 129361 w 456755"/>
                <a:gd name="connsiteY177" fmla="*/ 514604 h 601466"/>
                <a:gd name="connsiteX178" fmla="*/ 114632 w 456755"/>
                <a:gd name="connsiteY178" fmla="*/ 499876 h 601466"/>
                <a:gd name="connsiteX179" fmla="*/ 99904 w 456755"/>
                <a:gd name="connsiteY179" fmla="*/ 514604 h 6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456755" h="601466">
                  <a:moveTo>
                    <a:pt x="265110" y="0"/>
                  </a:moveTo>
                  <a:cubicBezTo>
                    <a:pt x="269697" y="1730"/>
                    <a:pt x="274169" y="3753"/>
                    <a:pt x="278508" y="6033"/>
                  </a:cubicBezTo>
                  <a:cubicBezTo>
                    <a:pt x="282819" y="8340"/>
                    <a:pt x="286945" y="10975"/>
                    <a:pt x="290841" y="13930"/>
                  </a:cubicBezTo>
                  <a:cubicBezTo>
                    <a:pt x="288258" y="18393"/>
                    <a:pt x="283485" y="21143"/>
                    <a:pt x="278330" y="21117"/>
                  </a:cubicBezTo>
                  <a:cubicBezTo>
                    <a:pt x="270194" y="21117"/>
                    <a:pt x="263602" y="14524"/>
                    <a:pt x="263602" y="6388"/>
                  </a:cubicBezTo>
                  <a:cubicBezTo>
                    <a:pt x="263602" y="6362"/>
                    <a:pt x="263602" y="6326"/>
                    <a:pt x="263602" y="6299"/>
                  </a:cubicBezTo>
                  <a:cubicBezTo>
                    <a:pt x="263593" y="4108"/>
                    <a:pt x="264116" y="1952"/>
                    <a:pt x="265110" y="0"/>
                  </a:cubicBezTo>
                  <a:close/>
                  <a:moveTo>
                    <a:pt x="160681" y="18455"/>
                  </a:moveTo>
                  <a:cubicBezTo>
                    <a:pt x="163121" y="20185"/>
                    <a:pt x="166031" y="21117"/>
                    <a:pt x="169021" y="21117"/>
                  </a:cubicBezTo>
                  <a:cubicBezTo>
                    <a:pt x="177157" y="21117"/>
                    <a:pt x="183749" y="14524"/>
                    <a:pt x="183749" y="6388"/>
                  </a:cubicBezTo>
                  <a:cubicBezTo>
                    <a:pt x="183749" y="6362"/>
                    <a:pt x="183749" y="6326"/>
                    <a:pt x="183749" y="6299"/>
                  </a:cubicBezTo>
                  <a:cubicBezTo>
                    <a:pt x="183794" y="5652"/>
                    <a:pt x="183794" y="4995"/>
                    <a:pt x="183749" y="4347"/>
                  </a:cubicBezTo>
                  <a:cubicBezTo>
                    <a:pt x="177618" y="7391"/>
                    <a:pt x="171692" y="10824"/>
                    <a:pt x="166005" y="14640"/>
                  </a:cubicBezTo>
                  <a:cubicBezTo>
                    <a:pt x="164408" y="15172"/>
                    <a:pt x="162722" y="16503"/>
                    <a:pt x="160415" y="18455"/>
                  </a:cubicBezTo>
                  <a:close/>
                  <a:moveTo>
                    <a:pt x="372822" y="151542"/>
                  </a:moveTo>
                  <a:cubicBezTo>
                    <a:pt x="372822" y="156582"/>
                    <a:pt x="375404" y="161266"/>
                    <a:pt x="379654" y="163964"/>
                  </a:cubicBezTo>
                  <a:cubicBezTo>
                    <a:pt x="377613" y="158285"/>
                    <a:pt x="375573" y="152784"/>
                    <a:pt x="373532" y="147283"/>
                  </a:cubicBezTo>
                  <a:cubicBezTo>
                    <a:pt x="372920" y="148650"/>
                    <a:pt x="372592" y="150131"/>
                    <a:pt x="372556" y="151631"/>
                  </a:cubicBezTo>
                  <a:close/>
                  <a:moveTo>
                    <a:pt x="263602" y="151542"/>
                  </a:moveTo>
                  <a:cubicBezTo>
                    <a:pt x="263602" y="159678"/>
                    <a:pt x="270194" y="166270"/>
                    <a:pt x="278330" y="166270"/>
                  </a:cubicBezTo>
                  <a:cubicBezTo>
                    <a:pt x="286466" y="166270"/>
                    <a:pt x="293059" y="159678"/>
                    <a:pt x="293059" y="151542"/>
                  </a:cubicBezTo>
                  <a:cubicBezTo>
                    <a:pt x="293059" y="143406"/>
                    <a:pt x="286466" y="136814"/>
                    <a:pt x="278330" y="136814"/>
                  </a:cubicBezTo>
                  <a:cubicBezTo>
                    <a:pt x="270194" y="136663"/>
                    <a:pt x="263487" y="143140"/>
                    <a:pt x="263335" y="151276"/>
                  </a:cubicBezTo>
                  <a:cubicBezTo>
                    <a:pt x="263335" y="151391"/>
                    <a:pt x="263335" y="151515"/>
                    <a:pt x="263335" y="151631"/>
                  </a:cubicBezTo>
                  <a:close/>
                  <a:moveTo>
                    <a:pt x="154293" y="151542"/>
                  </a:moveTo>
                  <a:cubicBezTo>
                    <a:pt x="154293" y="159678"/>
                    <a:pt x="160885" y="166270"/>
                    <a:pt x="169021" y="166270"/>
                  </a:cubicBezTo>
                  <a:cubicBezTo>
                    <a:pt x="177157" y="166270"/>
                    <a:pt x="183749" y="159678"/>
                    <a:pt x="183749" y="151542"/>
                  </a:cubicBezTo>
                  <a:cubicBezTo>
                    <a:pt x="183749" y="143406"/>
                    <a:pt x="177157" y="136814"/>
                    <a:pt x="169021" y="136814"/>
                  </a:cubicBezTo>
                  <a:cubicBezTo>
                    <a:pt x="160840" y="136716"/>
                    <a:pt x="154124" y="143273"/>
                    <a:pt x="154026" y="151453"/>
                  </a:cubicBezTo>
                  <a:cubicBezTo>
                    <a:pt x="154026" y="151515"/>
                    <a:pt x="154026" y="151569"/>
                    <a:pt x="154026" y="151631"/>
                  </a:cubicBezTo>
                  <a:close/>
                  <a:moveTo>
                    <a:pt x="45072" y="151542"/>
                  </a:moveTo>
                  <a:cubicBezTo>
                    <a:pt x="45072" y="159678"/>
                    <a:pt x="51664" y="166270"/>
                    <a:pt x="59801" y="166270"/>
                  </a:cubicBezTo>
                  <a:cubicBezTo>
                    <a:pt x="67937" y="166270"/>
                    <a:pt x="74529" y="159678"/>
                    <a:pt x="74529" y="151542"/>
                  </a:cubicBezTo>
                  <a:cubicBezTo>
                    <a:pt x="74529" y="143406"/>
                    <a:pt x="67937" y="136814"/>
                    <a:pt x="59801" y="136814"/>
                  </a:cubicBezTo>
                  <a:cubicBezTo>
                    <a:pt x="51664" y="136663"/>
                    <a:pt x="44957" y="143140"/>
                    <a:pt x="44806" y="151276"/>
                  </a:cubicBezTo>
                  <a:cubicBezTo>
                    <a:pt x="44806" y="151391"/>
                    <a:pt x="44806" y="151515"/>
                    <a:pt x="44806" y="151631"/>
                  </a:cubicBezTo>
                  <a:close/>
                  <a:moveTo>
                    <a:pt x="318345" y="78344"/>
                  </a:moveTo>
                  <a:cubicBezTo>
                    <a:pt x="318301" y="86480"/>
                    <a:pt x="324858" y="93108"/>
                    <a:pt x="332994" y="93152"/>
                  </a:cubicBezTo>
                  <a:cubicBezTo>
                    <a:pt x="338494" y="93179"/>
                    <a:pt x="343560" y="90136"/>
                    <a:pt x="346116" y="85264"/>
                  </a:cubicBezTo>
                  <a:cubicBezTo>
                    <a:pt x="342123" y="77634"/>
                    <a:pt x="338042" y="70448"/>
                    <a:pt x="333783" y="63704"/>
                  </a:cubicBezTo>
                  <a:lnTo>
                    <a:pt x="333073" y="63704"/>
                  </a:lnTo>
                  <a:cubicBezTo>
                    <a:pt x="324973" y="63704"/>
                    <a:pt x="318389" y="70243"/>
                    <a:pt x="318345" y="78344"/>
                  </a:cubicBezTo>
                  <a:close/>
                  <a:moveTo>
                    <a:pt x="209125" y="78344"/>
                  </a:moveTo>
                  <a:cubicBezTo>
                    <a:pt x="209125" y="86480"/>
                    <a:pt x="215717" y="93072"/>
                    <a:pt x="223853" y="93072"/>
                  </a:cubicBezTo>
                  <a:cubicBezTo>
                    <a:pt x="231989" y="93072"/>
                    <a:pt x="238581" y="86480"/>
                    <a:pt x="238581" y="78344"/>
                  </a:cubicBezTo>
                  <a:cubicBezTo>
                    <a:pt x="238581" y="70208"/>
                    <a:pt x="231989" y="63616"/>
                    <a:pt x="223853" y="63616"/>
                  </a:cubicBezTo>
                  <a:cubicBezTo>
                    <a:pt x="215726" y="63367"/>
                    <a:pt x="208930" y="69764"/>
                    <a:pt x="208690" y="77892"/>
                  </a:cubicBezTo>
                  <a:cubicBezTo>
                    <a:pt x="208681" y="78042"/>
                    <a:pt x="208681" y="78193"/>
                    <a:pt x="208681" y="78344"/>
                  </a:cubicBezTo>
                  <a:close/>
                  <a:moveTo>
                    <a:pt x="99904" y="78344"/>
                  </a:moveTo>
                  <a:cubicBezTo>
                    <a:pt x="99904" y="86480"/>
                    <a:pt x="106496" y="93072"/>
                    <a:pt x="114632" y="93072"/>
                  </a:cubicBezTo>
                  <a:cubicBezTo>
                    <a:pt x="122768" y="93072"/>
                    <a:pt x="129361" y="86480"/>
                    <a:pt x="129361" y="78344"/>
                  </a:cubicBezTo>
                  <a:cubicBezTo>
                    <a:pt x="129361" y="70208"/>
                    <a:pt x="122768" y="63616"/>
                    <a:pt x="114632" y="63616"/>
                  </a:cubicBezTo>
                  <a:lnTo>
                    <a:pt x="111971" y="63616"/>
                  </a:lnTo>
                  <a:lnTo>
                    <a:pt x="100082" y="75771"/>
                  </a:lnTo>
                  <a:cubicBezTo>
                    <a:pt x="99816" y="76614"/>
                    <a:pt x="99611" y="77475"/>
                    <a:pt x="99461" y="78344"/>
                  </a:cubicBezTo>
                  <a:close/>
                  <a:moveTo>
                    <a:pt x="372999" y="296962"/>
                  </a:moveTo>
                  <a:cubicBezTo>
                    <a:pt x="372999" y="305098"/>
                    <a:pt x="379592" y="311691"/>
                    <a:pt x="387728" y="311691"/>
                  </a:cubicBezTo>
                  <a:cubicBezTo>
                    <a:pt x="395864" y="311691"/>
                    <a:pt x="402456" y="305098"/>
                    <a:pt x="402456" y="296962"/>
                  </a:cubicBezTo>
                  <a:cubicBezTo>
                    <a:pt x="402456" y="288826"/>
                    <a:pt x="395864" y="282234"/>
                    <a:pt x="387728" y="282234"/>
                  </a:cubicBezTo>
                  <a:cubicBezTo>
                    <a:pt x="379601" y="281986"/>
                    <a:pt x="372804" y="288382"/>
                    <a:pt x="372565" y="296510"/>
                  </a:cubicBezTo>
                  <a:cubicBezTo>
                    <a:pt x="372556" y="296661"/>
                    <a:pt x="372556" y="296811"/>
                    <a:pt x="372556" y="296962"/>
                  </a:cubicBezTo>
                  <a:close/>
                  <a:moveTo>
                    <a:pt x="263779" y="296962"/>
                  </a:moveTo>
                  <a:cubicBezTo>
                    <a:pt x="263779" y="305098"/>
                    <a:pt x="270372" y="311691"/>
                    <a:pt x="278508" y="311691"/>
                  </a:cubicBezTo>
                  <a:cubicBezTo>
                    <a:pt x="286644" y="311691"/>
                    <a:pt x="293236" y="305098"/>
                    <a:pt x="293236" y="296962"/>
                  </a:cubicBezTo>
                  <a:cubicBezTo>
                    <a:pt x="293236" y="288826"/>
                    <a:pt x="286644" y="282234"/>
                    <a:pt x="278508" y="282234"/>
                  </a:cubicBezTo>
                  <a:cubicBezTo>
                    <a:pt x="270380" y="281986"/>
                    <a:pt x="263584" y="288382"/>
                    <a:pt x="263345" y="296510"/>
                  </a:cubicBezTo>
                  <a:cubicBezTo>
                    <a:pt x="263335" y="296661"/>
                    <a:pt x="263335" y="296811"/>
                    <a:pt x="263335" y="296962"/>
                  </a:cubicBezTo>
                  <a:close/>
                  <a:moveTo>
                    <a:pt x="154470" y="296962"/>
                  </a:moveTo>
                  <a:cubicBezTo>
                    <a:pt x="154470" y="305098"/>
                    <a:pt x="161062" y="311691"/>
                    <a:pt x="169198" y="311691"/>
                  </a:cubicBezTo>
                  <a:cubicBezTo>
                    <a:pt x="177334" y="311691"/>
                    <a:pt x="183927" y="305098"/>
                    <a:pt x="183927" y="296962"/>
                  </a:cubicBezTo>
                  <a:cubicBezTo>
                    <a:pt x="183927" y="288826"/>
                    <a:pt x="177334" y="282234"/>
                    <a:pt x="169198" y="282234"/>
                  </a:cubicBezTo>
                  <a:cubicBezTo>
                    <a:pt x="161071" y="281986"/>
                    <a:pt x="154275" y="288382"/>
                    <a:pt x="154036" y="296510"/>
                  </a:cubicBezTo>
                  <a:cubicBezTo>
                    <a:pt x="154026" y="296661"/>
                    <a:pt x="154026" y="296811"/>
                    <a:pt x="154026" y="296962"/>
                  </a:cubicBezTo>
                  <a:close/>
                  <a:moveTo>
                    <a:pt x="45249" y="296962"/>
                  </a:moveTo>
                  <a:cubicBezTo>
                    <a:pt x="45249" y="305098"/>
                    <a:pt x="51842" y="311691"/>
                    <a:pt x="59978" y="311691"/>
                  </a:cubicBezTo>
                  <a:cubicBezTo>
                    <a:pt x="68114" y="311691"/>
                    <a:pt x="74706" y="305098"/>
                    <a:pt x="74706" y="296962"/>
                  </a:cubicBezTo>
                  <a:cubicBezTo>
                    <a:pt x="74706" y="288826"/>
                    <a:pt x="68114" y="282234"/>
                    <a:pt x="59978" y="282234"/>
                  </a:cubicBezTo>
                  <a:cubicBezTo>
                    <a:pt x="51851" y="281986"/>
                    <a:pt x="45055" y="288382"/>
                    <a:pt x="44815" y="296510"/>
                  </a:cubicBezTo>
                  <a:cubicBezTo>
                    <a:pt x="44806" y="296661"/>
                    <a:pt x="44806" y="296811"/>
                    <a:pt x="44806" y="296962"/>
                  </a:cubicBezTo>
                  <a:close/>
                  <a:moveTo>
                    <a:pt x="318345" y="223675"/>
                  </a:moveTo>
                  <a:cubicBezTo>
                    <a:pt x="318345" y="231812"/>
                    <a:pt x="324937" y="238404"/>
                    <a:pt x="333073" y="238404"/>
                  </a:cubicBezTo>
                  <a:cubicBezTo>
                    <a:pt x="341210" y="238404"/>
                    <a:pt x="347802" y="231812"/>
                    <a:pt x="347802" y="223675"/>
                  </a:cubicBezTo>
                  <a:cubicBezTo>
                    <a:pt x="347802" y="215539"/>
                    <a:pt x="341210" y="208947"/>
                    <a:pt x="333073" y="208947"/>
                  </a:cubicBezTo>
                  <a:cubicBezTo>
                    <a:pt x="324937" y="208947"/>
                    <a:pt x="318345" y="215539"/>
                    <a:pt x="318345" y="223675"/>
                  </a:cubicBezTo>
                  <a:close/>
                  <a:moveTo>
                    <a:pt x="209125" y="223675"/>
                  </a:moveTo>
                  <a:cubicBezTo>
                    <a:pt x="209125" y="231812"/>
                    <a:pt x="215717" y="238404"/>
                    <a:pt x="223853" y="238404"/>
                  </a:cubicBezTo>
                  <a:cubicBezTo>
                    <a:pt x="231989" y="238404"/>
                    <a:pt x="238581" y="231812"/>
                    <a:pt x="238581" y="223675"/>
                  </a:cubicBezTo>
                  <a:cubicBezTo>
                    <a:pt x="238581" y="215539"/>
                    <a:pt x="231989" y="208947"/>
                    <a:pt x="223853" y="208947"/>
                  </a:cubicBezTo>
                  <a:cubicBezTo>
                    <a:pt x="215726" y="208699"/>
                    <a:pt x="208930" y="215096"/>
                    <a:pt x="208690" y="223223"/>
                  </a:cubicBezTo>
                  <a:cubicBezTo>
                    <a:pt x="208681" y="223374"/>
                    <a:pt x="208681" y="223525"/>
                    <a:pt x="208681" y="223675"/>
                  </a:cubicBezTo>
                  <a:close/>
                  <a:moveTo>
                    <a:pt x="99904" y="223675"/>
                  </a:moveTo>
                  <a:cubicBezTo>
                    <a:pt x="99904" y="231812"/>
                    <a:pt x="106496" y="238404"/>
                    <a:pt x="114632" y="238404"/>
                  </a:cubicBezTo>
                  <a:cubicBezTo>
                    <a:pt x="122768" y="238404"/>
                    <a:pt x="129361" y="231812"/>
                    <a:pt x="129361" y="223675"/>
                  </a:cubicBezTo>
                  <a:cubicBezTo>
                    <a:pt x="129361" y="215539"/>
                    <a:pt x="122768" y="208947"/>
                    <a:pt x="114632" y="208947"/>
                  </a:cubicBezTo>
                  <a:cubicBezTo>
                    <a:pt x="106506" y="208699"/>
                    <a:pt x="99709" y="215096"/>
                    <a:pt x="99469" y="223223"/>
                  </a:cubicBezTo>
                  <a:cubicBezTo>
                    <a:pt x="99461" y="223374"/>
                    <a:pt x="99461" y="223525"/>
                    <a:pt x="99461" y="223675"/>
                  </a:cubicBezTo>
                  <a:close/>
                  <a:moveTo>
                    <a:pt x="4969" y="238404"/>
                  </a:moveTo>
                  <a:lnTo>
                    <a:pt x="4969" y="238404"/>
                  </a:lnTo>
                  <a:cubicBezTo>
                    <a:pt x="13105" y="238466"/>
                    <a:pt x="19750" y="231927"/>
                    <a:pt x="19813" y="223791"/>
                  </a:cubicBezTo>
                  <a:cubicBezTo>
                    <a:pt x="19874" y="216498"/>
                    <a:pt x="14578" y="210251"/>
                    <a:pt x="7364" y="209125"/>
                  </a:cubicBezTo>
                  <a:cubicBezTo>
                    <a:pt x="5199" y="218725"/>
                    <a:pt x="4250" y="228564"/>
                    <a:pt x="4525" y="238404"/>
                  </a:cubicBezTo>
                  <a:close/>
                  <a:moveTo>
                    <a:pt x="372999" y="442471"/>
                  </a:moveTo>
                  <a:cubicBezTo>
                    <a:pt x="372999" y="450607"/>
                    <a:pt x="379592" y="457199"/>
                    <a:pt x="387728" y="457199"/>
                  </a:cubicBezTo>
                  <a:cubicBezTo>
                    <a:pt x="395864" y="457199"/>
                    <a:pt x="402456" y="450607"/>
                    <a:pt x="402456" y="442471"/>
                  </a:cubicBezTo>
                  <a:cubicBezTo>
                    <a:pt x="402456" y="434335"/>
                    <a:pt x="395864" y="427743"/>
                    <a:pt x="387728" y="427743"/>
                  </a:cubicBezTo>
                  <a:cubicBezTo>
                    <a:pt x="379601" y="427494"/>
                    <a:pt x="372804" y="433891"/>
                    <a:pt x="372565" y="442018"/>
                  </a:cubicBezTo>
                  <a:cubicBezTo>
                    <a:pt x="372556" y="442107"/>
                    <a:pt x="372556" y="442205"/>
                    <a:pt x="372556" y="442294"/>
                  </a:cubicBezTo>
                  <a:close/>
                  <a:moveTo>
                    <a:pt x="263779" y="442471"/>
                  </a:moveTo>
                  <a:cubicBezTo>
                    <a:pt x="263779" y="450607"/>
                    <a:pt x="270372" y="457199"/>
                    <a:pt x="278508" y="457199"/>
                  </a:cubicBezTo>
                  <a:cubicBezTo>
                    <a:pt x="286644" y="457199"/>
                    <a:pt x="293236" y="450607"/>
                    <a:pt x="293236" y="442471"/>
                  </a:cubicBezTo>
                  <a:cubicBezTo>
                    <a:pt x="293236" y="434335"/>
                    <a:pt x="286644" y="427743"/>
                    <a:pt x="278508" y="427743"/>
                  </a:cubicBezTo>
                  <a:cubicBezTo>
                    <a:pt x="270380" y="427494"/>
                    <a:pt x="263584" y="433891"/>
                    <a:pt x="263345" y="442018"/>
                  </a:cubicBezTo>
                  <a:cubicBezTo>
                    <a:pt x="263335" y="442107"/>
                    <a:pt x="263335" y="442205"/>
                    <a:pt x="263335" y="442294"/>
                  </a:cubicBezTo>
                  <a:close/>
                  <a:moveTo>
                    <a:pt x="154470" y="442471"/>
                  </a:moveTo>
                  <a:cubicBezTo>
                    <a:pt x="154470" y="450607"/>
                    <a:pt x="161062" y="457199"/>
                    <a:pt x="169198" y="457199"/>
                  </a:cubicBezTo>
                  <a:cubicBezTo>
                    <a:pt x="177334" y="457199"/>
                    <a:pt x="183927" y="450607"/>
                    <a:pt x="183927" y="442471"/>
                  </a:cubicBezTo>
                  <a:cubicBezTo>
                    <a:pt x="183927" y="434335"/>
                    <a:pt x="177334" y="427743"/>
                    <a:pt x="169198" y="427743"/>
                  </a:cubicBezTo>
                  <a:cubicBezTo>
                    <a:pt x="161071" y="427494"/>
                    <a:pt x="154275" y="433891"/>
                    <a:pt x="154036" y="442018"/>
                  </a:cubicBezTo>
                  <a:cubicBezTo>
                    <a:pt x="154026" y="442107"/>
                    <a:pt x="154026" y="442205"/>
                    <a:pt x="154026" y="442294"/>
                  </a:cubicBezTo>
                  <a:close/>
                  <a:moveTo>
                    <a:pt x="45249" y="442471"/>
                  </a:moveTo>
                  <a:cubicBezTo>
                    <a:pt x="45249" y="450607"/>
                    <a:pt x="51842" y="457199"/>
                    <a:pt x="59978" y="457199"/>
                  </a:cubicBezTo>
                  <a:cubicBezTo>
                    <a:pt x="68114" y="457199"/>
                    <a:pt x="74706" y="450607"/>
                    <a:pt x="74706" y="442471"/>
                  </a:cubicBezTo>
                  <a:cubicBezTo>
                    <a:pt x="74706" y="434335"/>
                    <a:pt x="68114" y="427743"/>
                    <a:pt x="59978" y="427743"/>
                  </a:cubicBezTo>
                  <a:cubicBezTo>
                    <a:pt x="51851" y="427494"/>
                    <a:pt x="45055" y="433891"/>
                    <a:pt x="44815" y="442018"/>
                  </a:cubicBezTo>
                  <a:cubicBezTo>
                    <a:pt x="44806" y="442107"/>
                    <a:pt x="44806" y="442205"/>
                    <a:pt x="44806" y="442294"/>
                  </a:cubicBezTo>
                  <a:close/>
                  <a:moveTo>
                    <a:pt x="427654" y="369096"/>
                  </a:moveTo>
                  <a:cubicBezTo>
                    <a:pt x="427636" y="374765"/>
                    <a:pt x="430884" y="379947"/>
                    <a:pt x="435994" y="382404"/>
                  </a:cubicBezTo>
                  <a:cubicBezTo>
                    <a:pt x="434574" y="374685"/>
                    <a:pt x="433066" y="367055"/>
                    <a:pt x="431469" y="359336"/>
                  </a:cubicBezTo>
                  <a:cubicBezTo>
                    <a:pt x="428887" y="361873"/>
                    <a:pt x="427361" y="365298"/>
                    <a:pt x="427211" y="368918"/>
                  </a:cubicBezTo>
                  <a:close/>
                  <a:moveTo>
                    <a:pt x="318345" y="369096"/>
                  </a:moveTo>
                  <a:cubicBezTo>
                    <a:pt x="318345" y="377232"/>
                    <a:pt x="324937" y="383824"/>
                    <a:pt x="333073" y="383824"/>
                  </a:cubicBezTo>
                  <a:cubicBezTo>
                    <a:pt x="341210" y="383824"/>
                    <a:pt x="347802" y="377232"/>
                    <a:pt x="347802" y="369096"/>
                  </a:cubicBezTo>
                  <a:cubicBezTo>
                    <a:pt x="347802" y="360960"/>
                    <a:pt x="341210" y="354367"/>
                    <a:pt x="333073" y="354367"/>
                  </a:cubicBezTo>
                  <a:cubicBezTo>
                    <a:pt x="324991" y="354412"/>
                    <a:pt x="318443" y="360924"/>
                    <a:pt x="318345" y="369007"/>
                  </a:cubicBezTo>
                  <a:close/>
                  <a:moveTo>
                    <a:pt x="209125" y="369096"/>
                  </a:moveTo>
                  <a:cubicBezTo>
                    <a:pt x="209125" y="377232"/>
                    <a:pt x="215717" y="383824"/>
                    <a:pt x="223853" y="383824"/>
                  </a:cubicBezTo>
                  <a:cubicBezTo>
                    <a:pt x="231989" y="383824"/>
                    <a:pt x="238581" y="377232"/>
                    <a:pt x="238581" y="369096"/>
                  </a:cubicBezTo>
                  <a:cubicBezTo>
                    <a:pt x="238581" y="360960"/>
                    <a:pt x="231989" y="354367"/>
                    <a:pt x="223853" y="354367"/>
                  </a:cubicBezTo>
                  <a:cubicBezTo>
                    <a:pt x="215726" y="354119"/>
                    <a:pt x="208930" y="360516"/>
                    <a:pt x="208690" y="368643"/>
                  </a:cubicBezTo>
                  <a:cubicBezTo>
                    <a:pt x="208681" y="368767"/>
                    <a:pt x="208681" y="368882"/>
                    <a:pt x="208681" y="369007"/>
                  </a:cubicBezTo>
                  <a:close/>
                  <a:moveTo>
                    <a:pt x="99904" y="369096"/>
                  </a:moveTo>
                  <a:cubicBezTo>
                    <a:pt x="99904" y="377232"/>
                    <a:pt x="106496" y="383824"/>
                    <a:pt x="114632" y="383824"/>
                  </a:cubicBezTo>
                  <a:cubicBezTo>
                    <a:pt x="122768" y="383824"/>
                    <a:pt x="129361" y="377232"/>
                    <a:pt x="129361" y="369096"/>
                  </a:cubicBezTo>
                  <a:cubicBezTo>
                    <a:pt x="129361" y="360960"/>
                    <a:pt x="122768" y="354367"/>
                    <a:pt x="114632" y="354367"/>
                  </a:cubicBezTo>
                  <a:cubicBezTo>
                    <a:pt x="106506" y="354119"/>
                    <a:pt x="99709" y="360516"/>
                    <a:pt x="99469" y="368643"/>
                  </a:cubicBezTo>
                  <a:cubicBezTo>
                    <a:pt x="99461" y="368767"/>
                    <a:pt x="99461" y="368882"/>
                    <a:pt x="99461" y="369007"/>
                  </a:cubicBezTo>
                  <a:close/>
                  <a:moveTo>
                    <a:pt x="0" y="382759"/>
                  </a:moveTo>
                  <a:cubicBezTo>
                    <a:pt x="1686" y="383478"/>
                    <a:pt x="3496" y="383842"/>
                    <a:pt x="5323" y="383824"/>
                  </a:cubicBezTo>
                  <a:cubicBezTo>
                    <a:pt x="13460" y="383912"/>
                    <a:pt x="20123" y="377391"/>
                    <a:pt x="20212" y="369255"/>
                  </a:cubicBezTo>
                  <a:cubicBezTo>
                    <a:pt x="20283" y="362574"/>
                    <a:pt x="15846" y="356683"/>
                    <a:pt x="9405" y="354900"/>
                  </a:cubicBezTo>
                  <a:close/>
                  <a:moveTo>
                    <a:pt x="372645" y="587714"/>
                  </a:moveTo>
                  <a:cubicBezTo>
                    <a:pt x="372645" y="591200"/>
                    <a:pt x="373905" y="594572"/>
                    <a:pt x="376194" y="597207"/>
                  </a:cubicBezTo>
                  <a:lnTo>
                    <a:pt x="392608" y="601466"/>
                  </a:lnTo>
                  <a:lnTo>
                    <a:pt x="392608" y="601466"/>
                  </a:lnTo>
                  <a:cubicBezTo>
                    <a:pt x="400194" y="598529"/>
                    <a:pt x="403956" y="589994"/>
                    <a:pt x="401019" y="582408"/>
                  </a:cubicBezTo>
                  <a:cubicBezTo>
                    <a:pt x="398073" y="574822"/>
                    <a:pt x="389547" y="571060"/>
                    <a:pt x="381961" y="573997"/>
                  </a:cubicBezTo>
                  <a:cubicBezTo>
                    <a:pt x="376300" y="576197"/>
                    <a:pt x="372565" y="581645"/>
                    <a:pt x="372556" y="587714"/>
                  </a:cubicBezTo>
                  <a:close/>
                  <a:moveTo>
                    <a:pt x="427299" y="514338"/>
                  </a:moveTo>
                  <a:cubicBezTo>
                    <a:pt x="427299" y="522474"/>
                    <a:pt x="433892" y="529067"/>
                    <a:pt x="442028" y="529067"/>
                  </a:cubicBezTo>
                  <a:cubicBezTo>
                    <a:pt x="450164" y="529067"/>
                    <a:pt x="456756" y="522474"/>
                    <a:pt x="456756" y="514338"/>
                  </a:cubicBezTo>
                  <a:cubicBezTo>
                    <a:pt x="456756" y="506202"/>
                    <a:pt x="450164" y="499610"/>
                    <a:pt x="442028" y="499610"/>
                  </a:cubicBezTo>
                  <a:cubicBezTo>
                    <a:pt x="433892" y="499556"/>
                    <a:pt x="427255" y="506113"/>
                    <a:pt x="427211" y="514249"/>
                  </a:cubicBezTo>
                  <a:cubicBezTo>
                    <a:pt x="427211" y="514365"/>
                    <a:pt x="427211" y="514489"/>
                    <a:pt x="427211" y="514604"/>
                  </a:cubicBezTo>
                  <a:close/>
                  <a:moveTo>
                    <a:pt x="318345" y="514604"/>
                  </a:moveTo>
                  <a:cubicBezTo>
                    <a:pt x="318345" y="522740"/>
                    <a:pt x="324937" y="529333"/>
                    <a:pt x="333073" y="529333"/>
                  </a:cubicBezTo>
                  <a:cubicBezTo>
                    <a:pt x="341210" y="529333"/>
                    <a:pt x="347802" y="522740"/>
                    <a:pt x="347802" y="514604"/>
                  </a:cubicBezTo>
                  <a:cubicBezTo>
                    <a:pt x="347802" y="506468"/>
                    <a:pt x="341210" y="499876"/>
                    <a:pt x="333073" y="499876"/>
                  </a:cubicBezTo>
                  <a:cubicBezTo>
                    <a:pt x="324955" y="499920"/>
                    <a:pt x="318389" y="506486"/>
                    <a:pt x="318345" y="514604"/>
                  </a:cubicBezTo>
                  <a:close/>
                  <a:moveTo>
                    <a:pt x="209125" y="514604"/>
                  </a:moveTo>
                  <a:cubicBezTo>
                    <a:pt x="209125" y="522740"/>
                    <a:pt x="215717" y="529333"/>
                    <a:pt x="223853" y="529333"/>
                  </a:cubicBezTo>
                  <a:cubicBezTo>
                    <a:pt x="231989" y="529333"/>
                    <a:pt x="238581" y="522740"/>
                    <a:pt x="238581" y="514604"/>
                  </a:cubicBezTo>
                  <a:cubicBezTo>
                    <a:pt x="238581" y="506468"/>
                    <a:pt x="231989" y="499876"/>
                    <a:pt x="223853" y="499876"/>
                  </a:cubicBezTo>
                  <a:cubicBezTo>
                    <a:pt x="215726" y="499628"/>
                    <a:pt x="208930" y="506025"/>
                    <a:pt x="208690" y="514152"/>
                  </a:cubicBezTo>
                  <a:cubicBezTo>
                    <a:pt x="208681" y="514303"/>
                    <a:pt x="208681" y="514454"/>
                    <a:pt x="208681" y="514604"/>
                  </a:cubicBezTo>
                  <a:close/>
                  <a:moveTo>
                    <a:pt x="99904" y="514604"/>
                  </a:moveTo>
                  <a:cubicBezTo>
                    <a:pt x="99869" y="517098"/>
                    <a:pt x="100508" y="519546"/>
                    <a:pt x="101768" y="521702"/>
                  </a:cubicBezTo>
                  <a:lnTo>
                    <a:pt x="121819" y="527381"/>
                  </a:lnTo>
                  <a:cubicBezTo>
                    <a:pt x="126477" y="524817"/>
                    <a:pt x="129370" y="519919"/>
                    <a:pt x="129361" y="514604"/>
                  </a:cubicBezTo>
                  <a:cubicBezTo>
                    <a:pt x="129361" y="506468"/>
                    <a:pt x="122768" y="499876"/>
                    <a:pt x="114632" y="499876"/>
                  </a:cubicBezTo>
                  <a:cubicBezTo>
                    <a:pt x="106496" y="499876"/>
                    <a:pt x="99904" y="506468"/>
                    <a:pt x="99904" y="514604"/>
                  </a:cubicBez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5813C880-7B31-4015-88C6-BD64E741B680}"/>
                </a:ext>
              </a:extLst>
            </p:cNvPr>
            <p:cNvSpPr/>
            <p:nvPr/>
          </p:nvSpPr>
          <p:spPr>
            <a:xfrm>
              <a:off x="10576906" y="4437003"/>
              <a:ext cx="116427" cy="216333"/>
            </a:xfrm>
            <a:custGeom>
              <a:avLst/>
              <a:gdLst>
                <a:gd name="connsiteX0" fmla="*/ 116407 w 116427"/>
                <a:gd name="connsiteY0" fmla="*/ 150921 h 216333"/>
                <a:gd name="connsiteX1" fmla="*/ 32828 w 116427"/>
                <a:gd name="connsiteY1" fmla="*/ 216311 h 216333"/>
                <a:gd name="connsiteX2" fmla="*/ 18987 w 116427"/>
                <a:gd name="connsiteY2" fmla="*/ 144089 h 216333"/>
                <a:gd name="connsiteX3" fmla="*/ 17745 w 116427"/>
                <a:gd name="connsiteY3" fmla="*/ 138766 h 216333"/>
                <a:gd name="connsiteX4" fmla="*/ 0 w 116427"/>
                <a:gd name="connsiteY4" fmla="*/ 64769 h 216333"/>
                <a:gd name="connsiteX5" fmla="*/ 98840 w 116427"/>
                <a:gd name="connsiteY5" fmla="*/ 0 h 216333"/>
                <a:gd name="connsiteX6" fmla="*/ 116407 w 116427"/>
                <a:gd name="connsiteY6" fmla="*/ 150921 h 2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27" h="216333">
                  <a:moveTo>
                    <a:pt x="116407" y="150921"/>
                  </a:moveTo>
                  <a:cubicBezTo>
                    <a:pt x="114455" y="159794"/>
                    <a:pt x="73198" y="217642"/>
                    <a:pt x="32828" y="216311"/>
                  </a:cubicBezTo>
                  <a:cubicBezTo>
                    <a:pt x="19697" y="215868"/>
                    <a:pt x="18987" y="144089"/>
                    <a:pt x="18987" y="144089"/>
                  </a:cubicBezTo>
                  <a:lnTo>
                    <a:pt x="17745" y="138766"/>
                  </a:lnTo>
                  <a:lnTo>
                    <a:pt x="0" y="64769"/>
                  </a:lnTo>
                  <a:lnTo>
                    <a:pt x="98840" y="0"/>
                  </a:lnTo>
                  <a:cubicBezTo>
                    <a:pt x="98840" y="0"/>
                    <a:pt x="117117" y="147195"/>
                    <a:pt x="116407" y="150921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87D26D98-B370-4EAB-B076-14ED971DEB97}"/>
                </a:ext>
              </a:extLst>
            </p:cNvPr>
            <p:cNvSpPr/>
            <p:nvPr/>
          </p:nvSpPr>
          <p:spPr>
            <a:xfrm>
              <a:off x="10576995" y="4436382"/>
              <a:ext cx="105050" cy="139031"/>
            </a:xfrm>
            <a:custGeom>
              <a:avLst/>
              <a:gdLst>
                <a:gd name="connsiteX0" fmla="*/ 0 w 105050"/>
                <a:gd name="connsiteY0" fmla="*/ 65035 h 139031"/>
                <a:gd name="connsiteX1" fmla="*/ 17745 w 105050"/>
                <a:gd name="connsiteY1" fmla="*/ 139032 h 139031"/>
                <a:gd name="connsiteX2" fmla="*/ 105051 w 105050"/>
                <a:gd name="connsiteY2" fmla="*/ 50307 h 139031"/>
                <a:gd name="connsiteX3" fmla="*/ 99106 w 105050"/>
                <a:gd name="connsiteY3" fmla="*/ 444 h 139031"/>
                <a:gd name="connsiteX4" fmla="*/ 99106 w 105050"/>
                <a:gd name="connsiteY4" fmla="*/ 0 h 139031"/>
                <a:gd name="connsiteX5" fmla="*/ 86507 w 105050"/>
                <a:gd name="connsiteY5" fmla="*/ 7541 h 13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50" h="139031">
                  <a:moveTo>
                    <a:pt x="0" y="65035"/>
                  </a:moveTo>
                  <a:lnTo>
                    <a:pt x="17745" y="139032"/>
                  </a:lnTo>
                  <a:cubicBezTo>
                    <a:pt x="58106" y="123159"/>
                    <a:pt x="89834" y="90916"/>
                    <a:pt x="105051" y="50307"/>
                  </a:cubicBezTo>
                  <a:cubicBezTo>
                    <a:pt x="102034" y="24754"/>
                    <a:pt x="99372" y="3549"/>
                    <a:pt x="99106" y="444"/>
                  </a:cubicBezTo>
                  <a:cubicBezTo>
                    <a:pt x="99088" y="293"/>
                    <a:pt x="99088" y="151"/>
                    <a:pt x="99106" y="0"/>
                  </a:cubicBezTo>
                  <a:lnTo>
                    <a:pt x="86507" y="7541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14042C26-0E00-45A8-90C8-D760F83070CF}"/>
                </a:ext>
              </a:extLst>
            </p:cNvPr>
            <p:cNvSpPr/>
            <p:nvPr/>
          </p:nvSpPr>
          <p:spPr>
            <a:xfrm>
              <a:off x="10472701" y="4230890"/>
              <a:ext cx="253727" cy="310237"/>
            </a:xfrm>
            <a:custGeom>
              <a:avLst/>
              <a:gdLst>
                <a:gd name="connsiteX0" fmla="*/ 8294 w 253727"/>
                <a:gd name="connsiteY0" fmla="*/ 134512 h 310237"/>
                <a:gd name="connsiteX1" fmla="*/ 77056 w 253727"/>
                <a:gd name="connsiteY1" fmla="*/ 305396 h 310237"/>
                <a:gd name="connsiteX2" fmla="*/ 235607 w 253727"/>
                <a:gd name="connsiteY2" fmla="*/ 205137 h 310237"/>
                <a:gd name="connsiteX3" fmla="*/ 174831 w 253727"/>
                <a:gd name="connsiteY3" fmla="*/ 5861 h 310237"/>
                <a:gd name="connsiteX4" fmla="*/ 8294 w 253727"/>
                <a:gd name="connsiteY4" fmla="*/ 134512 h 31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727" h="310237">
                  <a:moveTo>
                    <a:pt x="8294" y="134512"/>
                  </a:moveTo>
                  <a:cubicBezTo>
                    <a:pt x="-24623" y="263962"/>
                    <a:pt x="49196" y="298298"/>
                    <a:pt x="77056" y="305396"/>
                  </a:cubicBezTo>
                  <a:cubicBezTo>
                    <a:pt x="102431" y="311784"/>
                    <a:pt x="189559" y="330417"/>
                    <a:pt x="235607" y="205137"/>
                  </a:cubicBezTo>
                  <a:cubicBezTo>
                    <a:pt x="281655" y="79857"/>
                    <a:pt x="232058" y="23606"/>
                    <a:pt x="174831" y="5861"/>
                  </a:cubicBezTo>
                  <a:cubicBezTo>
                    <a:pt x="117603" y="-11884"/>
                    <a:pt x="41300" y="5151"/>
                    <a:pt x="8294" y="134512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4CA3D007-AF49-4561-9873-2A8824B0CAAA}"/>
                </a:ext>
              </a:extLst>
            </p:cNvPr>
            <p:cNvSpPr/>
            <p:nvPr/>
          </p:nvSpPr>
          <p:spPr>
            <a:xfrm>
              <a:off x="10500733" y="4336745"/>
              <a:ext cx="24526" cy="12751"/>
            </a:xfrm>
            <a:custGeom>
              <a:avLst/>
              <a:gdLst>
                <a:gd name="connsiteX0" fmla="*/ 5194 w 24526"/>
                <a:gd name="connsiteY0" fmla="*/ 12598 h 12751"/>
                <a:gd name="connsiteX1" fmla="*/ 14066 w 24526"/>
                <a:gd name="connsiteY1" fmla="*/ 12598 h 12751"/>
                <a:gd name="connsiteX2" fmla="*/ 22939 w 24526"/>
                <a:gd name="connsiteY2" fmla="*/ 10558 h 12751"/>
                <a:gd name="connsiteX3" fmla="*/ 24003 w 24526"/>
                <a:gd name="connsiteY3" fmla="*/ 4879 h 12751"/>
                <a:gd name="connsiteX4" fmla="*/ 13001 w 24526"/>
                <a:gd name="connsiteY4" fmla="*/ 88 h 12751"/>
                <a:gd name="connsiteX5" fmla="*/ 1290 w 24526"/>
                <a:gd name="connsiteY5" fmla="*/ 4169 h 12751"/>
                <a:gd name="connsiteX6" fmla="*/ 1680 w 24526"/>
                <a:gd name="connsiteY6" fmla="*/ 11312 h 12751"/>
                <a:gd name="connsiteX7" fmla="*/ 5194 w 24526"/>
                <a:gd name="connsiteY7" fmla="*/ 12598 h 1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26" h="12751">
                  <a:moveTo>
                    <a:pt x="5194" y="12598"/>
                  </a:moveTo>
                  <a:cubicBezTo>
                    <a:pt x="8148" y="12802"/>
                    <a:pt x="11111" y="12802"/>
                    <a:pt x="14066" y="12598"/>
                  </a:cubicBezTo>
                  <a:cubicBezTo>
                    <a:pt x="17163" y="12900"/>
                    <a:pt x="20277" y="12181"/>
                    <a:pt x="22939" y="10558"/>
                  </a:cubicBezTo>
                  <a:cubicBezTo>
                    <a:pt x="24553" y="9129"/>
                    <a:pt x="24988" y="6796"/>
                    <a:pt x="24003" y="4879"/>
                  </a:cubicBezTo>
                  <a:cubicBezTo>
                    <a:pt x="21483" y="1401"/>
                    <a:pt x="17269" y="-436"/>
                    <a:pt x="13001" y="88"/>
                  </a:cubicBezTo>
                  <a:cubicBezTo>
                    <a:pt x="8725" y="-72"/>
                    <a:pt x="4546" y="1383"/>
                    <a:pt x="1290" y="4169"/>
                  </a:cubicBezTo>
                  <a:cubicBezTo>
                    <a:pt x="-573" y="6246"/>
                    <a:pt x="-396" y="9449"/>
                    <a:pt x="1680" y="11312"/>
                  </a:cubicBezTo>
                  <a:cubicBezTo>
                    <a:pt x="2647" y="12172"/>
                    <a:pt x="3898" y="12634"/>
                    <a:pt x="5194" y="1259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F8F97894-A146-4160-B55A-EAA14485D7A6}"/>
                </a:ext>
              </a:extLst>
            </p:cNvPr>
            <p:cNvSpPr/>
            <p:nvPr/>
          </p:nvSpPr>
          <p:spPr>
            <a:xfrm>
              <a:off x="10575598" y="4360186"/>
              <a:ext cx="23535" cy="16518"/>
            </a:xfrm>
            <a:custGeom>
              <a:avLst/>
              <a:gdLst>
                <a:gd name="connsiteX0" fmla="*/ 17368 w 23535"/>
                <a:gd name="connsiteY0" fmla="*/ 16396 h 16518"/>
                <a:gd name="connsiteX1" fmla="*/ 8496 w 23535"/>
                <a:gd name="connsiteY1" fmla="*/ 12847 h 16518"/>
                <a:gd name="connsiteX2" fmla="*/ 511 w 23535"/>
                <a:gd name="connsiteY2" fmla="*/ 7701 h 16518"/>
                <a:gd name="connsiteX3" fmla="*/ 1575 w 23535"/>
                <a:gd name="connsiteY3" fmla="*/ 1934 h 16518"/>
                <a:gd name="connsiteX4" fmla="*/ 13464 w 23535"/>
                <a:gd name="connsiteY4" fmla="*/ 1313 h 16518"/>
                <a:gd name="connsiteX5" fmla="*/ 23047 w 23535"/>
                <a:gd name="connsiteY5" fmla="*/ 9298 h 16518"/>
                <a:gd name="connsiteX6" fmla="*/ 20642 w 23535"/>
                <a:gd name="connsiteY6" fmla="*/ 16032 h 16518"/>
                <a:gd name="connsiteX7" fmla="*/ 17368 w 23535"/>
                <a:gd name="connsiteY7" fmla="*/ 16396 h 1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35" h="16518">
                  <a:moveTo>
                    <a:pt x="17368" y="16396"/>
                  </a:moveTo>
                  <a:cubicBezTo>
                    <a:pt x="14352" y="15420"/>
                    <a:pt x="11690" y="14089"/>
                    <a:pt x="8496" y="12847"/>
                  </a:cubicBezTo>
                  <a:cubicBezTo>
                    <a:pt x="5346" y="12039"/>
                    <a:pt x="2551" y="10229"/>
                    <a:pt x="511" y="7701"/>
                  </a:cubicBezTo>
                  <a:cubicBezTo>
                    <a:pt x="-456" y="5758"/>
                    <a:pt x="-22" y="3407"/>
                    <a:pt x="1575" y="1934"/>
                  </a:cubicBezTo>
                  <a:cubicBezTo>
                    <a:pt x="5133" y="-400"/>
                    <a:pt x="9676" y="-639"/>
                    <a:pt x="13464" y="1313"/>
                  </a:cubicBezTo>
                  <a:cubicBezTo>
                    <a:pt x="17554" y="2670"/>
                    <a:pt x="20979" y="5518"/>
                    <a:pt x="23047" y="9298"/>
                  </a:cubicBezTo>
                  <a:cubicBezTo>
                    <a:pt x="24245" y="11827"/>
                    <a:pt x="23162" y="14834"/>
                    <a:pt x="20642" y="16032"/>
                  </a:cubicBezTo>
                  <a:cubicBezTo>
                    <a:pt x="19622" y="16511"/>
                    <a:pt x="18469" y="16644"/>
                    <a:pt x="17368" y="16396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AA7AEDB3-1275-413D-AF18-3DFABFCE4EF2}"/>
                </a:ext>
              </a:extLst>
            </p:cNvPr>
            <p:cNvSpPr/>
            <p:nvPr/>
          </p:nvSpPr>
          <p:spPr>
            <a:xfrm>
              <a:off x="10568207" y="4392819"/>
              <a:ext cx="7456" cy="25385"/>
            </a:xfrm>
            <a:custGeom>
              <a:avLst/>
              <a:gdLst>
                <a:gd name="connsiteX0" fmla="*/ 2577 w 7456"/>
                <a:gd name="connsiteY0" fmla="*/ 0 h 25385"/>
                <a:gd name="connsiteX1" fmla="*/ 3109 w 7456"/>
                <a:gd name="connsiteY1" fmla="*/ 976 h 25385"/>
                <a:gd name="connsiteX2" fmla="*/ 7457 w 7456"/>
                <a:gd name="connsiteY2" fmla="*/ 24932 h 25385"/>
                <a:gd name="connsiteX3" fmla="*/ 7457 w 7456"/>
                <a:gd name="connsiteY3" fmla="*/ 25375 h 25385"/>
                <a:gd name="connsiteX4" fmla="*/ 2577 w 7456"/>
                <a:gd name="connsiteY4" fmla="*/ 0 h 2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6" h="25385">
                  <a:moveTo>
                    <a:pt x="2577" y="0"/>
                  </a:moveTo>
                  <a:cubicBezTo>
                    <a:pt x="2577" y="0"/>
                    <a:pt x="3198" y="621"/>
                    <a:pt x="3109" y="976"/>
                  </a:cubicBezTo>
                  <a:cubicBezTo>
                    <a:pt x="980" y="9848"/>
                    <a:pt x="4" y="20318"/>
                    <a:pt x="7457" y="24932"/>
                  </a:cubicBezTo>
                  <a:cubicBezTo>
                    <a:pt x="7457" y="24932"/>
                    <a:pt x="7457" y="25464"/>
                    <a:pt x="7457" y="25375"/>
                  </a:cubicBezTo>
                  <a:cubicBezTo>
                    <a:pt x="-2214" y="22004"/>
                    <a:pt x="-883" y="8074"/>
                    <a:pt x="2577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EFDD5903-3367-41E6-877E-4962214DB8CF}"/>
                </a:ext>
              </a:extLst>
            </p:cNvPr>
            <p:cNvSpPr/>
            <p:nvPr/>
          </p:nvSpPr>
          <p:spPr>
            <a:xfrm>
              <a:off x="10568933" y="4385124"/>
              <a:ext cx="20589" cy="29236"/>
            </a:xfrm>
            <a:custGeom>
              <a:avLst/>
              <a:gdLst>
                <a:gd name="connsiteX0" fmla="*/ 11700 w 20589"/>
                <a:gd name="connsiteY0" fmla="*/ 64 h 29236"/>
                <a:gd name="connsiteX1" fmla="*/ 7974 w 20589"/>
                <a:gd name="connsiteY1" fmla="*/ 29165 h 29236"/>
                <a:gd name="connsiteX2" fmla="*/ 11700 w 20589"/>
                <a:gd name="connsiteY2" fmla="*/ 64 h 2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89" h="29236">
                  <a:moveTo>
                    <a:pt x="11700" y="64"/>
                  </a:moveTo>
                  <a:cubicBezTo>
                    <a:pt x="26251" y="1927"/>
                    <a:pt x="21460" y="30851"/>
                    <a:pt x="7974" y="29165"/>
                  </a:cubicBezTo>
                  <a:cubicBezTo>
                    <a:pt x="-5513" y="27480"/>
                    <a:pt x="-278" y="-1533"/>
                    <a:pt x="11700" y="6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3EEDAE40-A50F-4991-A6E3-3E7C384BFA03}"/>
                </a:ext>
              </a:extLst>
            </p:cNvPr>
            <p:cNvSpPr/>
            <p:nvPr/>
          </p:nvSpPr>
          <p:spPr>
            <a:xfrm>
              <a:off x="10584164" y="4387393"/>
              <a:ext cx="19153" cy="13411"/>
            </a:xfrm>
            <a:custGeom>
              <a:avLst/>
              <a:gdLst>
                <a:gd name="connsiteX0" fmla="*/ 2236 w 19153"/>
                <a:gd name="connsiteY0" fmla="*/ 279 h 13411"/>
                <a:gd name="connsiteX1" fmla="*/ 9512 w 19153"/>
                <a:gd name="connsiteY1" fmla="*/ 6401 h 13411"/>
                <a:gd name="connsiteX2" fmla="*/ 18917 w 19153"/>
                <a:gd name="connsiteY2" fmla="*/ 2231 h 13411"/>
                <a:gd name="connsiteX3" fmla="*/ 18917 w 19153"/>
                <a:gd name="connsiteY3" fmla="*/ 2675 h 13411"/>
                <a:gd name="connsiteX4" fmla="*/ 8891 w 19153"/>
                <a:gd name="connsiteY4" fmla="*/ 13410 h 13411"/>
                <a:gd name="connsiteX5" fmla="*/ 18 w 19153"/>
                <a:gd name="connsiteY5" fmla="*/ 1876 h 13411"/>
                <a:gd name="connsiteX6" fmla="*/ 2236 w 19153"/>
                <a:gd name="connsiteY6" fmla="*/ 279 h 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3" h="13411">
                  <a:moveTo>
                    <a:pt x="2236" y="279"/>
                  </a:moveTo>
                  <a:cubicBezTo>
                    <a:pt x="4543" y="2320"/>
                    <a:pt x="6495" y="5603"/>
                    <a:pt x="9512" y="6401"/>
                  </a:cubicBezTo>
                  <a:cubicBezTo>
                    <a:pt x="12528" y="7200"/>
                    <a:pt x="16166" y="4804"/>
                    <a:pt x="18917" y="2231"/>
                  </a:cubicBezTo>
                  <a:cubicBezTo>
                    <a:pt x="18917" y="2231"/>
                    <a:pt x="19449" y="2231"/>
                    <a:pt x="18917" y="2675"/>
                  </a:cubicBezTo>
                  <a:cubicBezTo>
                    <a:pt x="18118" y="8176"/>
                    <a:pt x="15013" y="13499"/>
                    <a:pt x="8891" y="13410"/>
                  </a:cubicBezTo>
                  <a:cubicBezTo>
                    <a:pt x="2769" y="13322"/>
                    <a:pt x="18" y="7732"/>
                    <a:pt x="18" y="1876"/>
                  </a:cubicBezTo>
                  <a:cubicBezTo>
                    <a:pt x="-159" y="811"/>
                    <a:pt x="994" y="-608"/>
                    <a:pt x="2236" y="279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90DA4C8E-D0AD-4FCC-9514-5F0D5482441F}"/>
                </a:ext>
              </a:extLst>
            </p:cNvPr>
            <p:cNvSpPr/>
            <p:nvPr/>
          </p:nvSpPr>
          <p:spPr>
            <a:xfrm>
              <a:off x="10505927" y="4381284"/>
              <a:ext cx="13420" cy="22103"/>
            </a:xfrm>
            <a:custGeom>
              <a:avLst/>
              <a:gdLst>
                <a:gd name="connsiteX0" fmla="*/ 13398 w 13420"/>
                <a:gd name="connsiteY0" fmla="*/ 0 h 22103"/>
                <a:gd name="connsiteX1" fmla="*/ 12511 w 13420"/>
                <a:gd name="connsiteY1" fmla="*/ 710 h 22103"/>
                <a:gd name="connsiteX2" fmla="*/ 0 w 13420"/>
                <a:gd name="connsiteY2" fmla="*/ 21560 h 22103"/>
                <a:gd name="connsiteX3" fmla="*/ 0 w 13420"/>
                <a:gd name="connsiteY3" fmla="*/ 22093 h 22103"/>
                <a:gd name="connsiteX4" fmla="*/ 13398 w 13420"/>
                <a:gd name="connsiteY4" fmla="*/ 0 h 2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0" h="22103">
                  <a:moveTo>
                    <a:pt x="13398" y="0"/>
                  </a:moveTo>
                  <a:cubicBezTo>
                    <a:pt x="13398" y="0"/>
                    <a:pt x="12599" y="0"/>
                    <a:pt x="12511" y="710"/>
                  </a:cubicBezTo>
                  <a:cubicBezTo>
                    <a:pt x="11445" y="9582"/>
                    <a:pt x="8607" y="19875"/>
                    <a:pt x="0" y="21560"/>
                  </a:cubicBezTo>
                  <a:cubicBezTo>
                    <a:pt x="0" y="21560"/>
                    <a:pt x="0" y="22093"/>
                    <a:pt x="0" y="22093"/>
                  </a:cubicBezTo>
                  <a:cubicBezTo>
                    <a:pt x="10115" y="22536"/>
                    <a:pt x="13752" y="8784"/>
                    <a:pt x="13398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D73F884E-2713-4FEF-AC82-7CDC2AF77362}"/>
                </a:ext>
              </a:extLst>
            </p:cNvPr>
            <p:cNvSpPr/>
            <p:nvPr/>
          </p:nvSpPr>
          <p:spPr>
            <a:xfrm>
              <a:off x="10498561" y="4370364"/>
              <a:ext cx="20816" cy="29076"/>
            </a:xfrm>
            <a:custGeom>
              <a:avLst/>
              <a:gdLst>
                <a:gd name="connsiteX0" fmla="*/ 14198 w 20816"/>
                <a:gd name="connsiteY0" fmla="*/ 274 h 29076"/>
                <a:gd name="connsiteX1" fmla="*/ 7455 w 20816"/>
                <a:gd name="connsiteY1" fmla="*/ 28843 h 29076"/>
                <a:gd name="connsiteX2" fmla="*/ 14198 w 20816"/>
                <a:gd name="connsiteY2" fmla="*/ 274 h 2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6" h="29076">
                  <a:moveTo>
                    <a:pt x="14198" y="274"/>
                  </a:moveTo>
                  <a:cubicBezTo>
                    <a:pt x="-87" y="-3098"/>
                    <a:pt x="-5765" y="25738"/>
                    <a:pt x="7455" y="28843"/>
                  </a:cubicBezTo>
                  <a:cubicBezTo>
                    <a:pt x="20675" y="31948"/>
                    <a:pt x="26175" y="3113"/>
                    <a:pt x="14198" y="27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22CA7F9A-19C5-40D6-8080-3FBB27FD407E}"/>
                </a:ext>
              </a:extLst>
            </p:cNvPr>
            <p:cNvSpPr/>
            <p:nvPr/>
          </p:nvSpPr>
          <p:spPr>
            <a:xfrm>
              <a:off x="10491021" y="4367000"/>
              <a:ext cx="16668" cy="14224"/>
            </a:xfrm>
            <a:custGeom>
              <a:avLst/>
              <a:gdLst>
                <a:gd name="connsiteX0" fmla="*/ 15527 w 16668"/>
                <a:gd name="connsiteY0" fmla="*/ 4347 h 14224"/>
                <a:gd name="connsiteX1" fmla="*/ 7364 w 16668"/>
                <a:gd name="connsiteY1" fmla="*/ 7453 h 14224"/>
                <a:gd name="connsiteX2" fmla="*/ 1065 w 16668"/>
                <a:gd name="connsiteY2" fmla="*/ 0 h 14224"/>
                <a:gd name="connsiteX3" fmla="*/ 532 w 16668"/>
                <a:gd name="connsiteY3" fmla="*/ 0 h 14224"/>
                <a:gd name="connsiteX4" fmla="*/ 5057 w 16668"/>
                <a:gd name="connsiteY4" fmla="*/ 13664 h 14224"/>
                <a:gd name="connsiteX5" fmla="*/ 16591 w 16668"/>
                <a:gd name="connsiteY5" fmla="*/ 6299 h 14224"/>
                <a:gd name="connsiteX6" fmla="*/ 15527 w 16668"/>
                <a:gd name="connsiteY6" fmla="*/ 4347 h 1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8" h="14224">
                  <a:moveTo>
                    <a:pt x="15527" y="4347"/>
                  </a:moveTo>
                  <a:cubicBezTo>
                    <a:pt x="12954" y="5412"/>
                    <a:pt x="10115" y="7808"/>
                    <a:pt x="7364" y="7453"/>
                  </a:cubicBezTo>
                  <a:cubicBezTo>
                    <a:pt x="4614" y="7098"/>
                    <a:pt x="2484" y="3460"/>
                    <a:pt x="1065" y="0"/>
                  </a:cubicBezTo>
                  <a:cubicBezTo>
                    <a:pt x="1065" y="0"/>
                    <a:pt x="621" y="0"/>
                    <a:pt x="532" y="0"/>
                  </a:cubicBezTo>
                  <a:cubicBezTo>
                    <a:pt x="-710" y="5501"/>
                    <a:pt x="0" y="11534"/>
                    <a:pt x="5057" y="13664"/>
                  </a:cubicBezTo>
                  <a:cubicBezTo>
                    <a:pt x="10115" y="15793"/>
                    <a:pt x="13930" y="11534"/>
                    <a:pt x="16591" y="6299"/>
                  </a:cubicBezTo>
                  <a:cubicBezTo>
                    <a:pt x="16858" y="5678"/>
                    <a:pt x="16414" y="3904"/>
                    <a:pt x="15527" y="4347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7D465C6D-9CC3-49A2-9B03-96D02A1C1640}"/>
                </a:ext>
              </a:extLst>
            </p:cNvPr>
            <p:cNvSpPr/>
            <p:nvPr/>
          </p:nvSpPr>
          <p:spPr>
            <a:xfrm>
              <a:off x="10541151" y="4472332"/>
              <a:ext cx="18898" cy="7983"/>
            </a:xfrm>
            <a:custGeom>
              <a:avLst/>
              <a:gdLst>
                <a:gd name="connsiteX0" fmla="*/ 17656 w 18898"/>
                <a:gd name="connsiteY0" fmla="*/ 161 h 7983"/>
                <a:gd name="connsiteX1" fmla="*/ 9582 w 18898"/>
                <a:gd name="connsiteY1" fmla="*/ 4775 h 7983"/>
                <a:gd name="connsiteX2" fmla="*/ 0 w 18898"/>
                <a:gd name="connsiteY2" fmla="*/ 1581 h 7983"/>
                <a:gd name="connsiteX3" fmla="*/ 0 w 18898"/>
                <a:gd name="connsiteY3" fmla="*/ 2025 h 7983"/>
                <a:gd name="connsiteX4" fmla="*/ 11091 w 18898"/>
                <a:gd name="connsiteY4" fmla="*/ 7969 h 7983"/>
                <a:gd name="connsiteX5" fmla="*/ 18898 w 18898"/>
                <a:gd name="connsiteY5" fmla="*/ 605 h 7983"/>
                <a:gd name="connsiteX6" fmla="*/ 17656 w 18898"/>
                <a:gd name="connsiteY6" fmla="*/ 161 h 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8" h="7983">
                  <a:moveTo>
                    <a:pt x="17656" y="161"/>
                  </a:moveTo>
                  <a:cubicBezTo>
                    <a:pt x="15260" y="2025"/>
                    <a:pt x="12865" y="4775"/>
                    <a:pt x="9582" y="4775"/>
                  </a:cubicBezTo>
                  <a:cubicBezTo>
                    <a:pt x="6193" y="4411"/>
                    <a:pt x="2928" y="3329"/>
                    <a:pt x="0" y="1581"/>
                  </a:cubicBezTo>
                  <a:lnTo>
                    <a:pt x="0" y="2025"/>
                  </a:lnTo>
                  <a:cubicBezTo>
                    <a:pt x="2316" y="5902"/>
                    <a:pt x="6583" y="8182"/>
                    <a:pt x="11091" y="7969"/>
                  </a:cubicBezTo>
                  <a:cubicBezTo>
                    <a:pt x="14941" y="7313"/>
                    <a:pt x="18020" y="4411"/>
                    <a:pt x="18898" y="605"/>
                  </a:cubicBezTo>
                  <a:cubicBezTo>
                    <a:pt x="18632" y="73"/>
                    <a:pt x="18011" y="-193"/>
                    <a:pt x="17656" y="161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E74B4BE6-E3D2-4F41-B774-BBAB9F3BCB95}"/>
                </a:ext>
              </a:extLst>
            </p:cNvPr>
            <p:cNvSpPr/>
            <p:nvPr/>
          </p:nvSpPr>
          <p:spPr>
            <a:xfrm>
              <a:off x="10510063" y="4344458"/>
              <a:ext cx="45586" cy="109689"/>
            </a:xfrm>
            <a:custGeom>
              <a:avLst/>
              <a:gdLst>
                <a:gd name="connsiteX0" fmla="*/ 15737 w 45586"/>
                <a:gd name="connsiteY0" fmla="*/ 86956 h 109689"/>
                <a:gd name="connsiteX1" fmla="*/ 10946 w 45586"/>
                <a:gd name="connsiteY1" fmla="*/ 106476 h 109689"/>
                <a:gd name="connsiteX2" fmla="*/ 14407 w 45586"/>
                <a:gd name="connsiteY2" fmla="*/ 108072 h 109689"/>
                <a:gd name="connsiteX3" fmla="*/ 14407 w 45586"/>
                <a:gd name="connsiteY3" fmla="*/ 108072 h 109689"/>
                <a:gd name="connsiteX4" fmla="*/ 45372 w 45586"/>
                <a:gd name="connsiteY4" fmla="*/ 101152 h 109689"/>
                <a:gd name="connsiteX5" fmla="*/ 44573 w 45586"/>
                <a:gd name="connsiteY5" fmla="*/ 100176 h 109689"/>
                <a:gd name="connsiteX6" fmla="*/ 15826 w 45586"/>
                <a:gd name="connsiteY6" fmla="*/ 103902 h 109689"/>
                <a:gd name="connsiteX7" fmla="*/ 22215 w 45586"/>
                <a:gd name="connsiteY7" fmla="*/ 81366 h 109689"/>
                <a:gd name="connsiteX8" fmla="*/ 7308 w 45586"/>
                <a:gd name="connsiteY8" fmla="*/ 82520 h 109689"/>
                <a:gd name="connsiteX9" fmla="*/ 32950 w 45586"/>
                <a:gd name="connsiteY9" fmla="*/ 982 h 109689"/>
                <a:gd name="connsiteX10" fmla="*/ 32160 w 45586"/>
                <a:gd name="connsiteY10" fmla="*/ 6 h 109689"/>
                <a:gd name="connsiteX11" fmla="*/ 31353 w 45586"/>
                <a:gd name="connsiteY11" fmla="*/ 361 h 109689"/>
                <a:gd name="connsiteX12" fmla="*/ 33 w 45586"/>
                <a:gd name="connsiteY12" fmla="*/ 86956 h 109689"/>
                <a:gd name="connsiteX13" fmla="*/ 15737 w 45586"/>
                <a:gd name="connsiteY13" fmla="*/ 86956 h 10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586" h="109689">
                  <a:moveTo>
                    <a:pt x="15737" y="86956"/>
                  </a:moveTo>
                  <a:cubicBezTo>
                    <a:pt x="13812" y="93380"/>
                    <a:pt x="12215" y="99892"/>
                    <a:pt x="10946" y="106476"/>
                  </a:cubicBezTo>
                  <a:cubicBezTo>
                    <a:pt x="10946" y="107097"/>
                    <a:pt x="12278" y="107540"/>
                    <a:pt x="14407" y="108072"/>
                  </a:cubicBezTo>
                  <a:lnTo>
                    <a:pt x="14407" y="108072"/>
                  </a:lnTo>
                  <a:cubicBezTo>
                    <a:pt x="25213" y="111737"/>
                    <a:pt x="37156" y="109066"/>
                    <a:pt x="45372" y="101152"/>
                  </a:cubicBezTo>
                  <a:cubicBezTo>
                    <a:pt x="45904" y="100620"/>
                    <a:pt x="45372" y="99821"/>
                    <a:pt x="44573" y="100176"/>
                  </a:cubicBezTo>
                  <a:cubicBezTo>
                    <a:pt x="35647" y="104488"/>
                    <a:pt x="25559" y="105792"/>
                    <a:pt x="15826" y="103902"/>
                  </a:cubicBezTo>
                  <a:cubicBezTo>
                    <a:pt x="15826" y="102128"/>
                    <a:pt x="23191" y="81633"/>
                    <a:pt x="22215" y="81366"/>
                  </a:cubicBezTo>
                  <a:cubicBezTo>
                    <a:pt x="17219" y="81118"/>
                    <a:pt x="12206" y="81508"/>
                    <a:pt x="7308" y="82520"/>
                  </a:cubicBezTo>
                  <a:cubicBezTo>
                    <a:pt x="14584" y="54926"/>
                    <a:pt x="26119" y="28664"/>
                    <a:pt x="32950" y="982"/>
                  </a:cubicBezTo>
                  <a:cubicBezTo>
                    <a:pt x="33004" y="494"/>
                    <a:pt x="32648" y="59"/>
                    <a:pt x="32160" y="6"/>
                  </a:cubicBezTo>
                  <a:cubicBezTo>
                    <a:pt x="31850" y="-30"/>
                    <a:pt x="31539" y="103"/>
                    <a:pt x="31353" y="361"/>
                  </a:cubicBezTo>
                  <a:cubicBezTo>
                    <a:pt x="18044" y="28105"/>
                    <a:pt x="7548" y="57118"/>
                    <a:pt x="33" y="86956"/>
                  </a:cubicBezTo>
                  <a:cubicBezTo>
                    <a:pt x="-765" y="90505"/>
                    <a:pt x="12987" y="87666"/>
                    <a:pt x="15737" y="86956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2E469052-D93A-4561-8690-0CCAA341E3D7}"/>
                </a:ext>
              </a:extLst>
            </p:cNvPr>
            <p:cNvSpPr/>
            <p:nvPr/>
          </p:nvSpPr>
          <p:spPr>
            <a:xfrm>
              <a:off x="10525180" y="4445965"/>
              <a:ext cx="30966" cy="22003"/>
            </a:xfrm>
            <a:custGeom>
              <a:avLst/>
              <a:gdLst>
                <a:gd name="connsiteX0" fmla="*/ 0 w 30966"/>
                <a:gd name="connsiteY0" fmla="*/ 4081 h 22003"/>
                <a:gd name="connsiteX1" fmla="*/ 11712 w 30966"/>
                <a:gd name="connsiteY1" fmla="*/ 18898 h 22003"/>
                <a:gd name="connsiteX2" fmla="*/ 21383 w 30966"/>
                <a:gd name="connsiteY2" fmla="*/ 22004 h 22003"/>
                <a:gd name="connsiteX3" fmla="*/ 30965 w 30966"/>
                <a:gd name="connsiteY3" fmla="*/ 9405 h 22003"/>
                <a:gd name="connsiteX4" fmla="*/ 29900 w 30966"/>
                <a:gd name="connsiteY4" fmla="*/ 0 h 22003"/>
                <a:gd name="connsiteX5" fmla="*/ 0 w 30966"/>
                <a:gd name="connsiteY5" fmla="*/ 4081 h 2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6" h="22003">
                  <a:moveTo>
                    <a:pt x="0" y="4081"/>
                  </a:moveTo>
                  <a:cubicBezTo>
                    <a:pt x="2573" y="9937"/>
                    <a:pt x="6601" y="15039"/>
                    <a:pt x="11712" y="18898"/>
                  </a:cubicBezTo>
                  <a:cubicBezTo>
                    <a:pt x="14542" y="20895"/>
                    <a:pt x="17914" y="21986"/>
                    <a:pt x="21383" y="22004"/>
                  </a:cubicBezTo>
                  <a:cubicBezTo>
                    <a:pt x="29013" y="22004"/>
                    <a:pt x="30877" y="15350"/>
                    <a:pt x="30965" y="9405"/>
                  </a:cubicBezTo>
                  <a:cubicBezTo>
                    <a:pt x="30983" y="6237"/>
                    <a:pt x="30628" y="3079"/>
                    <a:pt x="29900" y="0"/>
                  </a:cubicBezTo>
                  <a:cubicBezTo>
                    <a:pt x="20629" y="4516"/>
                    <a:pt x="10151" y="5945"/>
                    <a:pt x="0" y="4081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43657B41-70AB-4292-B502-DC04BC2C07FD}"/>
                </a:ext>
              </a:extLst>
            </p:cNvPr>
            <p:cNvSpPr/>
            <p:nvPr/>
          </p:nvSpPr>
          <p:spPr>
            <a:xfrm>
              <a:off x="10536891" y="4455044"/>
              <a:ext cx="19253" cy="12924"/>
            </a:xfrm>
            <a:custGeom>
              <a:avLst/>
              <a:gdLst>
                <a:gd name="connsiteX0" fmla="*/ 0 w 19253"/>
                <a:gd name="connsiteY0" fmla="*/ 9819 h 12924"/>
                <a:gd name="connsiteX1" fmla="*/ 9671 w 19253"/>
                <a:gd name="connsiteY1" fmla="*/ 12925 h 12924"/>
                <a:gd name="connsiteX2" fmla="*/ 19254 w 19253"/>
                <a:gd name="connsiteY2" fmla="*/ 326 h 12924"/>
                <a:gd name="connsiteX3" fmla="*/ 0 w 19253"/>
                <a:gd name="connsiteY3" fmla="*/ 9819 h 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53" h="12924">
                  <a:moveTo>
                    <a:pt x="0" y="9819"/>
                  </a:moveTo>
                  <a:cubicBezTo>
                    <a:pt x="2831" y="11816"/>
                    <a:pt x="6202" y="12907"/>
                    <a:pt x="9671" y="12925"/>
                  </a:cubicBezTo>
                  <a:cubicBezTo>
                    <a:pt x="17301" y="12925"/>
                    <a:pt x="19165" y="6270"/>
                    <a:pt x="19254" y="326"/>
                  </a:cubicBezTo>
                  <a:cubicBezTo>
                    <a:pt x="11428" y="-1191"/>
                    <a:pt x="3558" y="2695"/>
                    <a:pt x="0" y="9819"/>
                  </a:cubicBezTo>
                  <a:close/>
                </a:path>
              </a:pathLst>
            </a:custGeom>
            <a:solidFill>
              <a:srgbClr val="FF99B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AA3D32E6-0DBB-4485-A348-9C0EC13A89DB}"/>
                </a:ext>
              </a:extLst>
            </p:cNvPr>
            <p:cNvSpPr/>
            <p:nvPr/>
          </p:nvSpPr>
          <p:spPr>
            <a:xfrm>
              <a:off x="10490134" y="4221575"/>
              <a:ext cx="247577" cy="221639"/>
            </a:xfrm>
            <a:custGeom>
              <a:avLst/>
              <a:gdLst>
                <a:gd name="connsiteX0" fmla="*/ 217021 w 247577"/>
                <a:gd name="connsiteY0" fmla="*/ 221639 h 221639"/>
                <a:gd name="connsiteX1" fmla="*/ 190403 w 247577"/>
                <a:gd name="connsiteY1" fmla="*/ 173816 h 221639"/>
                <a:gd name="connsiteX2" fmla="*/ 137168 w 247577"/>
                <a:gd name="connsiteY2" fmla="*/ 120581 h 221639"/>
                <a:gd name="connsiteX3" fmla="*/ 144799 w 247577"/>
                <a:gd name="connsiteY3" fmla="*/ 154297 h 221639"/>
                <a:gd name="connsiteX4" fmla="*/ 42233 w 247577"/>
                <a:gd name="connsiteY4" fmla="*/ 62555 h 221639"/>
                <a:gd name="connsiteX5" fmla="*/ 0 w 247577"/>
                <a:gd name="connsiteY5" fmla="*/ 112419 h 221639"/>
                <a:gd name="connsiteX6" fmla="*/ 34780 w 247577"/>
                <a:gd name="connsiteY6" fmla="*/ 28485 h 221639"/>
                <a:gd name="connsiteX7" fmla="*/ 115431 w 247577"/>
                <a:gd name="connsiteY7" fmla="*/ 1867 h 221639"/>
                <a:gd name="connsiteX8" fmla="*/ 228467 w 247577"/>
                <a:gd name="connsiteY8" fmla="*/ 49602 h 221639"/>
                <a:gd name="connsiteX9" fmla="*/ 217021 w 247577"/>
                <a:gd name="connsiteY9" fmla="*/ 221639 h 2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577" h="221639">
                  <a:moveTo>
                    <a:pt x="217021" y="221639"/>
                  </a:moveTo>
                  <a:cubicBezTo>
                    <a:pt x="200323" y="211516"/>
                    <a:pt x="190208" y="193336"/>
                    <a:pt x="190403" y="173816"/>
                  </a:cubicBezTo>
                  <a:cubicBezTo>
                    <a:pt x="168266" y="161084"/>
                    <a:pt x="149900" y="142718"/>
                    <a:pt x="137168" y="120581"/>
                  </a:cubicBezTo>
                  <a:cubicBezTo>
                    <a:pt x="137790" y="123421"/>
                    <a:pt x="142226" y="143916"/>
                    <a:pt x="144799" y="154297"/>
                  </a:cubicBezTo>
                  <a:cubicBezTo>
                    <a:pt x="61841" y="129898"/>
                    <a:pt x="42233" y="62555"/>
                    <a:pt x="42233" y="62555"/>
                  </a:cubicBezTo>
                  <a:cubicBezTo>
                    <a:pt x="24568" y="75775"/>
                    <a:pt x="10132" y="92819"/>
                    <a:pt x="0" y="112419"/>
                  </a:cubicBezTo>
                  <a:cubicBezTo>
                    <a:pt x="0" y="112419"/>
                    <a:pt x="4613" y="60515"/>
                    <a:pt x="34780" y="28485"/>
                  </a:cubicBezTo>
                  <a:cubicBezTo>
                    <a:pt x="54867" y="5683"/>
                    <a:pt x="85708" y="-4503"/>
                    <a:pt x="115431" y="1867"/>
                  </a:cubicBezTo>
                  <a:cubicBezTo>
                    <a:pt x="159004" y="-4113"/>
                    <a:pt x="202364" y="14200"/>
                    <a:pt x="228467" y="49602"/>
                  </a:cubicBezTo>
                  <a:cubicBezTo>
                    <a:pt x="277354" y="115258"/>
                    <a:pt x="217021" y="221639"/>
                    <a:pt x="217021" y="221639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A5E17E64-3168-46D1-B29B-2AD1D7A42AA6}"/>
                </a:ext>
              </a:extLst>
            </p:cNvPr>
            <p:cNvSpPr/>
            <p:nvPr/>
          </p:nvSpPr>
          <p:spPr>
            <a:xfrm>
              <a:off x="10530346" y="4271068"/>
              <a:ext cx="83470" cy="104892"/>
            </a:xfrm>
            <a:custGeom>
              <a:avLst/>
              <a:gdLst>
                <a:gd name="connsiteX0" fmla="*/ 41770 w 83470"/>
                <a:gd name="connsiteY0" fmla="*/ 84575 h 104892"/>
                <a:gd name="connsiteX1" fmla="*/ 83471 w 83470"/>
                <a:gd name="connsiteY1" fmla="*/ 104893 h 104892"/>
                <a:gd name="connsiteX2" fmla="*/ 83471 w 83470"/>
                <a:gd name="connsiteY2" fmla="*/ 104893 h 104892"/>
                <a:gd name="connsiteX3" fmla="*/ 25178 w 83470"/>
                <a:gd name="connsiteY3" fmla="*/ 61151 h 104892"/>
                <a:gd name="connsiteX4" fmla="*/ 9563 w 83470"/>
                <a:gd name="connsiteY4" fmla="*/ 33824 h 104892"/>
                <a:gd name="connsiteX5" fmla="*/ 1577 w 83470"/>
                <a:gd name="connsiteY5" fmla="*/ 464 h 104892"/>
                <a:gd name="connsiteX6" fmla="*/ 664 w 83470"/>
                <a:gd name="connsiteY6" fmla="*/ 47 h 104892"/>
                <a:gd name="connsiteX7" fmla="*/ 247 w 83470"/>
                <a:gd name="connsiteY7" fmla="*/ 464 h 104892"/>
                <a:gd name="connsiteX8" fmla="*/ 3618 w 83470"/>
                <a:gd name="connsiteY8" fmla="*/ 34445 h 104892"/>
                <a:gd name="connsiteX9" fmla="*/ 19589 w 83470"/>
                <a:gd name="connsiteY9" fmla="*/ 64346 h 104892"/>
                <a:gd name="connsiteX10" fmla="*/ 41681 w 83470"/>
                <a:gd name="connsiteY10" fmla="*/ 84930 h 10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70" h="104892">
                  <a:moveTo>
                    <a:pt x="41770" y="84575"/>
                  </a:moveTo>
                  <a:cubicBezTo>
                    <a:pt x="54617" y="93332"/>
                    <a:pt x="68663" y="100173"/>
                    <a:pt x="83471" y="104893"/>
                  </a:cubicBezTo>
                  <a:cubicBezTo>
                    <a:pt x="83471" y="104893"/>
                    <a:pt x="83471" y="104893"/>
                    <a:pt x="83471" y="104893"/>
                  </a:cubicBezTo>
                  <a:cubicBezTo>
                    <a:pt x="60367" y="95994"/>
                    <a:pt x="40182" y="80848"/>
                    <a:pt x="25178" y="61151"/>
                  </a:cubicBezTo>
                  <a:cubicBezTo>
                    <a:pt x="18887" y="52705"/>
                    <a:pt x="13644" y="43531"/>
                    <a:pt x="9563" y="33824"/>
                  </a:cubicBezTo>
                  <a:cubicBezTo>
                    <a:pt x="4727" y="23337"/>
                    <a:pt x="2012" y="11998"/>
                    <a:pt x="1577" y="464"/>
                  </a:cubicBezTo>
                  <a:cubicBezTo>
                    <a:pt x="1444" y="100"/>
                    <a:pt x="1036" y="-95"/>
                    <a:pt x="664" y="47"/>
                  </a:cubicBezTo>
                  <a:cubicBezTo>
                    <a:pt x="468" y="118"/>
                    <a:pt x="318" y="268"/>
                    <a:pt x="247" y="464"/>
                  </a:cubicBezTo>
                  <a:cubicBezTo>
                    <a:pt x="-552" y="11900"/>
                    <a:pt x="593" y="23390"/>
                    <a:pt x="3618" y="34445"/>
                  </a:cubicBezTo>
                  <a:cubicBezTo>
                    <a:pt x="7016" y="45323"/>
                    <a:pt x="12437" y="55464"/>
                    <a:pt x="19589" y="64346"/>
                  </a:cubicBezTo>
                  <a:cubicBezTo>
                    <a:pt x="25950" y="72206"/>
                    <a:pt x="33394" y="79136"/>
                    <a:pt x="41681" y="84930"/>
                  </a:cubicBezTo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5F4602EA-ADAF-4032-A90F-7B83592A2DE7}"/>
                </a:ext>
              </a:extLst>
            </p:cNvPr>
            <p:cNvSpPr/>
            <p:nvPr/>
          </p:nvSpPr>
          <p:spPr>
            <a:xfrm>
              <a:off x="10672197" y="4414704"/>
              <a:ext cx="70419" cy="77647"/>
            </a:xfrm>
            <a:custGeom>
              <a:avLst/>
              <a:gdLst>
                <a:gd name="connsiteX0" fmla="*/ 13043 w 70419"/>
                <a:gd name="connsiteY0" fmla="*/ 26026 h 77647"/>
                <a:gd name="connsiteX1" fmla="*/ 65568 w 70419"/>
                <a:gd name="connsiteY1" fmla="*/ 2957 h 77647"/>
                <a:gd name="connsiteX2" fmla="*/ 27860 w 70419"/>
                <a:gd name="connsiteY2" fmla="*/ 76865 h 77647"/>
                <a:gd name="connsiteX3" fmla="*/ 240 w 70419"/>
                <a:gd name="connsiteY3" fmla="*/ 60966 h 77647"/>
                <a:gd name="connsiteX4" fmla="*/ 0 w 70419"/>
                <a:gd name="connsiteY4" fmla="*/ 60007 h 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19" h="77647">
                  <a:moveTo>
                    <a:pt x="13043" y="26026"/>
                  </a:moveTo>
                  <a:cubicBezTo>
                    <a:pt x="13043" y="26026"/>
                    <a:pt x="48533" y="-10440"/>
                    <a:pt x="65568" y="2957"/>
                  </a:cubicBezTo>
                  <a:cubicBezTo>
                    <a:pt x="82603" y="16355"/>
                    <a:pt x="51106" y="72340"/>
                    <a:pt x="27860" y="76865"/>
                  </a:cubicBezTo>
                  <a:cubicBezTo>
                    <a:pt x="15846" y="80104"/>
                    <a:pt x="3478" y="72988"/>
                    <a:pt x="240" y="60966"/>
                  </a:cubicBezTo>
                  <a:cubicBezTo>
                    <a:pt x="151" y="60646"/>
                    <a:pt x="71" y="60327"/>
                    <a:pt x="0" y="60007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E658EA41-6569-4D8E-89E1-7D79122BC4C3}"/>
                </a:ext>
              </a:extLst>
            </p:cNvPr>
            <p:cNvSpPr/>
            <p:nvPr/>
          </p:nvSpPr>
          <p:spPr>
            <a:xfrm>
              <a:off x="10684458" y="4433390"/>
              <a:ext cx="43901" cy="45735"/>
            </a:xfrm>
            <a:custGeom>
              <a:avLst/>
              <a:gdLst>
                <a:gd name="connsiteX0" fmla="*/ 43902 w 43901"/>
                <a:gd name="connsiteY0" fmla="*/ 65 h 45735"/>
                <a:gd name="connsiteX1" fmla="*/ 43902 w 43901"/>
                <a:gd name="connsiteY1" fmla="*/ 686 h 45735"/>
                <a:gd name="connsiteX2" fmla="*/ 9033 w 43901"/>
                <a:gd name="connsiteY2" fmla="*/ 31119 h 45735"/>
                <a:gd name="connsiteX3" fmla="*/ 26547 w 43901"/>
                <a:gd name="connsiteY3" fmla="*/ 29734 h 45735"/>
                <a:gd name="connsiteX4" fmla="*/ 27931 w 43901"/>
                <a:gd name="connsiteY4" fmla="*/ 31119 h 45735"/>
                <a:gd name="connsiteX5" fmla="*/ 27745 w 43901"/>
                <a:gd name="connsiteY5" fmla="*/ 31846 h 45735"/>
                <a:gd name="connsiteX6" fmla="*/ 27399 w 43901"/>
                <a:gd name="connsiteY6" fmla="*/ 31917 h 45735"/>
                <a:gd name="connsiteX7" fmla="*/ 11517 w 43901"/>
                <a:gd name="connsiteY7" fmla="*/ 34224 h 45735"/>
                <a:gd name="connsiteX8" fmla="*/ 2645 w 43901"/>
                <a:gd name="connsiteY8" fmla="*/ 45226 h 45735"/>
                <a:gd name="connsiteX9" fmla="*/ 161 w 43901"/>
                <a:gd name="connsiteY9" fmla="*/ 43806 h 45735"/>
                <a:gd name="connsiteX10" fmla="*/ 161 w 43901"/>
                <a:gd name="connsiteY10" fmla="*/ 43806 h 45735"/>
                <a:gd name="connsiteX11" fmla="*/ 43902 w 43901"/>
                <a:gd name="connsiteY11" fmla="*/ 65 h 4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01" h="45735">
                  <a:moveTo>
                    <a:pt x="43902" y="65"/>
                  </a:moveTo>
                  <a:cubicBezTo>
                    <a:pt x="43902" y="65"/>
                    <a:pt x="43902" y="597"/>
                    <a:pt x="43902" y="686"/>
                  </a:cubicBezTo>
                  <a:cubicBezTo>
                    <a:pt x="28499" y="5442"/>
                    <a:pt x="15829" y="16497"/>
                    <a:pt x="9033" y="31119"/>
                  </a:cubicBezTo>
                  <a:cubicBezTo>
                    <a:pt x="13487" y="25902"/>
                    <a:pt x="21330" y="25281"/>
                    <a:pt x="26547" y="29734"/>
                  </a:cubicBezTo>
                  <a:cubicBezTo>
                    <a:pt x="27044" y="30160"/>
                    <a:pt x="27505" y="30622"/>
                    <a:pt x="27931" y="31119"/>
                  </a:cubicBezTo>
                  <a:cubicBezTo>
                    <a:pt x="28082" y="31367"/>
                    <a:pt x="27993" y="31695"/>
                    <a:pt x="27745" y="31846"/>
                  </a:cubicBezTo>
                  <a:cubicBezTo>
                    <a:pt x="27639" y="31908"/>
                    <a:pt x="27515" y="31935"/>
                    <a:pt x="27399" y="31917"/>
                  </a:cubicBezTo>
                  <a:cubicBezTo>
                    <a:pt x="22155" y="29229"/>
                    <a:pt x="15776" y="30151"/>
                    <a:pt x="11517" y="34224"/>
                  </a:cubicBezTo>
                  <a:cubicBezTo>
                    <a:pt x="8208" y="37596"/>
                    <a:pt x="5236" y="41277"/>
                    <a:pt x="2645" y="45226"/>
                  </a:cubicBezTo>
                  <a:cubicBezTo>
                    <a:pt x="1758" y="46468"/>
                    <a:pt x="-638" y="45226"/>
                    <a:pt x="161" y="43806"/>
                  </a:cubicBezTo>
                  <a:lnTo>
                    <a:pt x="161" y="43806"/>
                  </a:lnTo>
                  <a:cubicBezTo>
                    <a:pt x="2822" y="23666"/>
                    <a:pt x="22519" y="-1443"/>
                    <a:pt x="43902" y="6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E4CC7922-3C4C-4C28-9BD1-EC2B9735ED95}"/>
                </a:ext>
              </a:extLst>
            </p:cNvPr>
            <p:cNvSpPr/>
            <p:nvPr/>
          </p:nvSpPr>
          <p:spPr>
            <a:xfrm>
              <a:off x="10338261" y="4601404"/>
              <a:ext cx="471784" cy="521132"/>
            </a:xfrm>
            <a:custGeom>
              <a:avLst/>
              <a:gdLst>
                <a:gd name="connsiteX0" fmla="*/ 455224 w 471784"/>
                <a:gd name="connsiteY0" fmla="*/ 96273 h 521132"/>
                <a:gd name="connsiteX1" fmla="*/ 418757 w 471784"/>
                <a:gd name="connsiteY1" fmla="*/ 505916 h 521132"/>
                <a:gd name="connsiteX2" fmla="*/ 3968 w 471784"/>
                <a:gd name="connsiteY2" fmla="*/ 426063 h 521132"/>
                <a:gd name="connsiteX3" fmla="*/ 131466 w 471784"/>
                <a:gd name="connsiteY3" fmla="*/ 217205 h 521132"/>
                <a:gd name="connsiteX4" fmla="*/ 296051 w 471784"/>
                <a:gd name="connsiteY4" fmla="*/ 300251 h 521132"/>
                <a:gd name="connsiteX5" fmla="*/ 351238 w 471784"/>
                <a:gd name="connsiteY5" fmla="*/ 77286 h 521132"/>
                <a:gd name="connsiteX6" fmla="*/ 455224 w 471784"/>
                <a:gd name="connsiteY6" fmla="*/ 96273 h 52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84" h="521132">
                  <a:moveTo>
                    <a:pt x="455224" y="96273"/>
                  </a:moveTo>
                  <a:cubicBezTo>
                    <a:pt x="494440" y="318706"/>
                    <a:pt x="456554" y="485243"/>
                    <a:pt x="418757" y="505916"/>
                  </a:cubicBezTo>
                  <a:cubicBezTo>
                    <a:pt x="317079" y="561457"/>
                    <a:pt x="72730" y="448777"/>
                    <a:pt x="3968" y="426063"/>
                  </a:cubicBezTo>
                  <a:cubicBezTo>
                    <a:pt x="-23891" y="417191"/>
                    <a:pt x="103074" y="204251"/>
                    <a:pt x="131466" y="217205"/>
                  </a:cubicBezTo>
                  <a:cubicBezTo>
                    <a:pt x="198454" y="248081"/>
                    <a:pt x="292235" y="300606"/>
                    <a:pt x="296051" y="300251"/>
                  </a:cubicBezTo>
                  <a:cubicBezTo>
                    <a:pt x="303593" y="299453"/>
                    <a:pt x="312376" y="242758"/>
                    <a:pt x="351238" y="77286"/>
                  </a:cubicBezTo>
                  <a:cubicBezTo>
                    <a:pt x="382735" y="-56245"/>
                    <a:pt x="439253" y="5330"/>
                    <a:pt x="455224" y="96273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B4EFF767-A44C-472F-A373-4822DEAFAE66}"/>
                </a:ext>
              </a:extLst>
            </p:cNvPr>
            <p:cNvSpPr/>
            <p:nvPr/>
          </p:nvSpPr>
          <p:spPr>
            <a:xfrm>
              <a:off x="10144086" y="4685746"/>
              <a:ext cx="336288" cy="350594"/>
            </a:xfrm>
            <a:custGeom>
              <a:avLst/>
              <a:gdLst>
                <a:gd name="connsiteX0" fmla="*/ 19008 w 336288"/>
                <a:gd name="connsiteY0" fmla="*/ 28612 h 350594"/>
                <a:gd name="connsiteX1" fmla="*/ 39503 w 336288"/>
                <a:gd name="connsiteY1" fmla="*/ 67384 h 350594"/>
                <a:gd name="connsiteX2" fmla="*/ 11644 w 336288"/>
                <a:gd name="connsiteY2" fmla="*/ 90364 h 350594"/>
                <a:gd name="connsiteX3" fmla="*/ 27259 w 336288"/>
                <a:gd name="connsiteY3" fmla="*/ 134283 h 350594"/>
                <a:gd name="connsiteX4" fmla="*/ 1707 w 336288"/>
                <a:gd name="connsiteY4" fmla="*/ 163207 h 350594"/>
                <a:gd name="connsiteX5" fmla="*/ 16346 w 336288"/>
                <a:gd name="connsiteY5" fmla="*/ 211207 h 350594"/>
                <a:gd name="connsiteX6" fmla="*/ 9869 w 336288"/>
                <a:gd name="connsiteY6" fmla="*/ 250779 h 350594"/>
                <a:gd name="connsiteX7" fmla="*/ 105781 w 336288"/>
                <a:gd name="connsiteY7" fmla="*/ 316258 h 350594"/>
                <a:gd name="connsiteX8" fmla="*/ 223696 w 336288"/>
                <a:gd name="connsiteY8" fmla="*/ 350594 h 350594"/>
                <a:gd name="connsiteX9" fmla="*/ 336288 w 336288"/>
                <a:gd name="connsiteY9" fmla="*/ 143954 h 350594"/>
                <a:gd name="connsiteX10" fmla="*/ 165404 w 336288"/>
                <a:gd name="connsiteY10" fmla="*/ 10867 h 350594"/>
                <a:gd name="connsiteX11" fmla="*/ 19008 w 336288"/>
                <a:gd name="connsiteY11" fmla="*/ 28612 h 3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88" h="350594">
                  <a:moveTo>
                    <a:pt x="19008" y="28612"/>
                  </a:moveTo>
                  <a:cubicBezTo>
                    <a:pt x="11999" y="56560"/>
                    <a:pt x="39503" y="67384"/>
                    <a:pt x="39503" y="67384"/>
                  </a:cubicBezTo>
                  <a:cubicBezTo>
                    <a:pt x="27827" y="71563"/>
                    <a:pt x="17970" y="79690"/>
                    <a:pt x="11644" y="90364"/>
                  </a:cubicBezTo>
                  <a:cubicBezTo>
                    <a:pt x="1352" y="109706"/>
                    <a:pt x="27259" y="134283"/>
                    <a:pt x="27259" y="134283"/>
                  </a:cubicBezTo>
                  <a:cubicBezTo>
                    <a:pt x="16018" y="141124"/>
                    <a:pt x="7110" y="151211"/>
                    <a:pt x="1707" y="163207"/>
                  </a:cubicBezTo>
                  <a:cubicBezTo>
                    <a:pt x="-6279" y="182727"/>
                    <a:pt x="16346" y="211207"/>
                    <a:pt x="16346" y="211207"/>
                  </a:cubicBezTo>
                  <a:cubicBezTo>
                    <a:pt x="9470" y="223176"/>
                    <a:pt x="7172" y="237239"/>
                    <a:pt x="9869" y="250779"/>
                  </a:cubicBezTo>
                  <a:cubicBezTo>
                    <a:pt x="18742" y="286269"/>
                    <a:pt x="73485" y="300731"/>
                    <a:pt x="105781" y="316258"/>
                  </a:cubicBezTo>
                  <a:cubicBezTo>
                    <a:pt x="140383" y="332760"/>
                    <a:pt x="197700" y="338882"/>
                    <a:pt x="223696" y="350594"/>
                  </a:cubicBezTo>
                  <a:lnTo>
                    <a:pt x="336288" y="143954"/>
                  </a:lnTo>
                  <a:cubicBezTo>
                    <a:pt x="336288" y="143954"/>
                    <a:pt x="227511" y="28612"/>
                    <a:pt x="165404" y="10867"/>
                  </a:cubicBezTo>
                  <a:cubicBezTo>
                    <a:pt x="130979" y="1196"/>
                    <a:pt x="29655" y="-14331"/>
                    <a:pt x="19008" y="28612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12DADD37-7BAA-4752-A792-092262C8CE88}"/>
                </a:ext>
              </a:extLst>
            </p:cNvPr>
            <p:cNvSpPr/>
            <p:nvPr/>
          </p:nvSpPr>
          <p:spPr>
            <a:xfrm>
              <a:off x="10183533" y="4752151"/>
              <a:ext cx="117902" cy="15175"/>
            </a:xfrm>
            <a:custGeom>
              <a:avLst/>
              <a:gdLst>
                <a:gd name="connsiteX0" fmla="*/ 854 w 117902"/>
                <a:gd name="connsiteY0" fmla="*/ 4 h 15175"/>
                <a:gd name="connsiteX1" fmla="*/ 117439 w 117902"/>
                <a:gd name="connsiteY1" fmla="*/ 13845 h 15175"/>
                <a:gd name="connsiteX2" fmla="*/ 117856 w 117902"/>
                <a:gd name="connsiteY2" fmla="*/ 14758 h 15175"/>
                <a:gd name="connsiteX3" fmla="*/ 117439 w 117902"/>
                <a:gd name="connsiteY3" fmla="*/ 15175 h 15175"/>
                <a:gd name="connsiteX4" fmla="*/ 943 w 117902"/>
                <a:gd name="connsiteY4" fmla="*/ 1867 h 15175"/>
                <a:gd name="connsiteX5" fmla="*/ 854 w 117902"/>
                <a:gd name="connsiteY5" fmla="*/ 4 h 1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02" h="15175">
                  <a:moveTo>
                    <a:pt x="854" y="4"/>
                  </a:moveTo>
                  <a:cubicBezTo>
                    <a:pt x="40133" y="-147"/>
                    <a:pt x="79287" y="4502"/>
                    <a:pt x="117439" y="13845"/>
                  </a:cubicBezTo>
                  <a:cubicBezTo>
                    <a:pt x="117802" y="13978"/>
                    <a:pt x="117998" y="14386"/>
                    <a:pt x="117856" y="14758"/>
                  </a:cubicBezTo>
                  <a:cubicBezTo>
                    <a:pt x="117785" y="14954"/>
                    <a:pt x="117634" y="15104"/>
                    <a:pt x="117439" y="15175"/>
                  </a:cubicBezTo>
                  <a:cubicBezTo>
                    <a:pt x="79731" y="6924"/>
                    <a:pt x="38917" y="8610"/>
                    <a:pt x="943" y="1867"/>
                  </a:cubicBezTo>
                  <a:cubicBezTo>
                    <a:pt x="-388" y="1689"/>
                    <a:pt x="-210" y="92"/>
                    <a:pt x="854" y="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01D8A1E9-727B-4CA0-BCA5-EA71C0DF26E1}"/>
                </a:ext>
              </a:extLst>
            </p:cNvPr>
            <p:cNvSpPr/>
            <p:nvPr/>
          </p:nvSpPr>
          <p:spPr>
            <a:xfrm>
              <a:off x="10171610" y="4817101"/>
              <a:ext cx="110021" cy="31528"/>
            </a:xfrm>
            <a:custGeom>
              <a:avLst/>
              <a:gdLst>
                <a:gd name="connsiteX0" fmla="*/ 1420 w 110021"/>
                <a:gd name="connsiteY0" fmla="*/ 0 h 31528"/>
                <a:gd name="connsiteX1" fmla="*/ 28038 w 110021"/>
                <a:gd name="connsiteY1" fmla="*/ 4880 h 31528"/>
                <a:gd name="connsiteX2" fmla="*/ 55365 w 110021"/>
                <a:gd name="connsiteY2" fmla="*/ 12510 h 31528"/>
                <a:gd name="connsiteX3" fmla="*/ 109488 w 110021"/>
                <a:gd name="connsiteY3" fmla="*/ 30255 h 31528"/>
                <a:gd name="connsiteX4" fmla="*/ 109488 w 110021"/>
                <a:gd name="connsiteY4" fmla="*/ 31497 h 31528"/>
                <a:gd name="connsiteX5" fmla="*/ 54833 w 110021"/>
                <a:gd name="connsiteY5" fmla="*/ 16680 h 31528"/>
                <a:gd name="connsiteX6" fmla="*/ 27239 w 110021"/>
                <a:gd name="connsiteY6" fmla="*/ 10115 h 31528"/>
                <a:gd name="connsiteX7" fmla="*/ 1509 w 110021"/>
                <a:gd name="connsiteY7" fmla="*/ 2928 h 31528"/>
                <a:gd name="connsiteX8" fmla="*/ 1 w 110021"/>
                <a:gd name="connsiteY8" fmla="*/ 1508 h 31528"/>
                <a:gd name="connsiteX9" fmla="*/ 1420 w 110021"/>
                <a:gd name="connsiteY9" fmla="*/ 0 h 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021" h="31528">
                  <a:moveTo>
                    <a:pt x="1420" y="0"/>
                  </a:moveTo>
                  <a:cubicBezTo>
                    <a:pt x="10462" y="488"/>
                    <a:pt x="19405" y="2130"/>
                    <a:pt x="28038" y="4880"/>
                  </a:cubicBezTo>
                  <a:cubicBezTo>
                    <a:pt x="36910" y="7276"/>
                    <a:pt x="46315" y="9849"/>
                    <a:pt x="55365" y="12510"/>
                  </a:cubicBezTo>
                  <a:cubicBezTo>
                    <a:pt x="73110" y="17834"/>
                    <a:pt x="91654" y="23601"/>
                    <a:pt x="109488" y="30255"/>
                  </a:cubicBezTo>
                  <a:cubicBezTo>
                    <a:pt x="110286" y="30255"/>
                    <a:pt x="110108" y="31764"/>
                    <a:pt x="109488" y="31497"/>
                  </a:cubicBezTo>
                  <a:cubicBezTo>
                    <a:pt x="91743" y="26263"/>
                    <a:pt x="73199" y="21205"/>
                    <a:pt x="54833" y="16680"/>
                  </a:cubicBezTo>
                  <a:lnTo>
                    <a:pt x="27239" y="10115"/>
                  </a:lnTo>
                  <a:cubicBezTo>
                    <a:pt x="18429" y="8669"/>
                    <a:pt x="9796" y="6264"/>
                    <a:pt x="1509" y="2928"/>
                  </a:cubicBezTo>
                  <a:cubicBezTo>
                    <a:pt x="702" y="2955"/>
                    <a:pt x="27" y="2316"/>
                    <a:pt x="1" y="1508"/>
                  </a:cubicBezTo>
                  <a:cubicBezTo>
                    <a:pt x="-26" y="701"/>
                    <a:pt x="613" y="27"/>
                    <a:pt x="1420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CCEFC737-A87A-46CC-A8A5-C4A022BA5F20}"/>
                </a:ext>
              </a:extLst>
            </p:cNvPr>
            <p:cNvSpPr/>
            <p:nvPr/>
          </p:nvSpPr>
          <p:spPr>
            <a:xfrm>
              <a:off x="10160931" y="4896865"/>
              <a:ext cx="98666" cy="29131"/>
            </a:xfrm>
            <a:custGeom>
              <a:avLst/>
              <a:gdLst>
                <a:gd name="connsiteX0" fmla="*/ 211 w 98666"/>
                <a:gd name="connsiteY0" fmla="*/ 0 h 29131"/>
                <a:gd name="connsiteX1" fmla="*/ 23634 w 98666"/>
                <a:gd name="connsiteY1" fmla="*/ 5678 h 29131"/>
                <a:gd name="connsiteX2" fmla="*/ 48388 w 98666"/>
                <a:gd name="connsiteY2" fmla="*/ 13309 h 29131"/>
                <a:gd name="connsiteX3" fmla="*/ 98163 w 98666"/>
                <a:gd name="connsiteY3" fmla="*/ 27771 h 29131"/>
                <a:gd name="connsiteX4" fmla="*/ 98163 w 98666"/>
                <a:gd name="connsiteY4" fmla="*/ 29102 h 29131"/>
                <a:gd name="connsiteX5" fmla="*/ 47235 w 98666"/>
                <a:gd name="connsiteY5" fmla="*/ 15882 h 29131"/>
                <a:gd name="connsiteX6" fmla="*/ 22303 w 98666"/>
                <a:gd name="connsiteY6" fmla="*/ 9050 h 29131"/>
                <a:gd name="connsiteX7" fmla="*/ 299 w 98666"/>
                <a:gd name="connsiteY7" fmla="*/ 798 h 29131"/>
                <a:gd name="connsiteX8" fmla="*/ 24 w 98666"/>
                <a:gd name="connsiteY8" fmla="*/ 239 h 29131"/>
                <a:gd name="connsiteX9" fmla="*/ 211 w 98666"/>
                <a:gd name="connsiteY9" fmla="*/ 0 h 2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66" h="29131">
                  <a:moveTo>
                    <a:pt x="211" y="0"/>
                  </a:moveTo>
                  <a:cubicBezTo>
                    <a:pt x="8284" y="532"/>
                    <a:pt x="16208" y="2449"/>
                    <a:pt x="23634" y="5678"/>
                  </a:cubicBezTo>
                  <a:lnTo>
                    <a:pt x="48388" y="13309"/>
                  </a:lnTo>
                  <a:cubicBezTo>
                    <a:pt x="64891" y="18366"/>
                    <a:pt x="81394" y="23335"/>
                    <a:pt x="98163" y="27771"/>
                  </a:cubicBezTo>
                  <a:cubicBezTo>
                    <a:pt x="98961" y="27771"/>
                    <a:pt x="98695" y="29368"/>
                    <a:pt x="98163" y="29102"/>
                  </a:cubicBezTo>
                  <a:cubicBezTo>
                    <a:pt x="81217" y="24666"/>
                    <a:pt x="64181" y="20229"/>
                    <a:pt x="47235" y="15882"/>
                  </a:cubicBezTo>
                  <a:lnTo>
                    <a:pt x="22303" y="9050"/>
                  </a:lnTo>
                  <a:cubicBezTo>
                    <a:pt x="14548" y="7586"/>
                    <a:pt x="7104" y="4791"/>
                    <a:pt x="299" y="798"/>
                  </a:cubicBezTo>
                  <a:cubicBezTo>
                    <a:pt x="69" y="719"/>
                    <a:pt x="-56" y="470"/>
                    <a:pt x="24" y="239"/>
                  </a:cubicBezTo>
                  <a:cubicBezTo>
                    <a:pt x="60" y="142"/>
                    <a:pt x="122" y="53"/>
                    <a:pt x="211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45E0EF60-DF6A-48F9-85E7-71F7F2590E37}"/>
                </a:ext>
              </a:extLst>
            </p:cNvPr>
            <p:cNvSpPr/>
            <p:nvPr/>
          </p:nvSpPr>
          <p:spPr>
            <a:xfrm>
              <a:off x="10142776" y="4682942"/>
              <a:ext cx="267239" cy="171689"/>
            </a:xfrm>
            <a:custGeom>
              <a:avLst/>
              <a:gdLst>
                <a:gd name="connsiteX0" fmla="*/ 0 w 267239"/>
                <a:gd name="connsiteY0" fmla="*/ 171689 h 171689"/>
                <a:gd name="connsiteX1" fmla="*/ 11179 w 267239"/>
                <a:gd name="connsiteY1" fmla="*/ 150750 h 171689"/>
                <a:gd name="connsiteX2" fmla="*/ 29634 w 267239"/>
                <a:gd name="connsiteY2" fmla="*/ 135401 h 171689"/>
                <a:gd name="connsiteX3" fmla="*/ 29102 w 267239"/>
                <a:gd name="connsiteY3" fmla="*/ 137708 h 171689"/>
                <a:gd name="connsiteX4" fmla="*/ 14995 w 267239"/>
                <a:gd name="connsiteY4" fmla="*/ 119963 h 171689"/>
                <a:gd name="connsiteX5" fmla="*/ 8606 w 267239"/>
                <a:gd name="connsiteY5" fmla="*/ 97870 h 171689"/>
                <a:gd name="connsiteX6" fmla="*/ 21738 w 267239"/>
                <a:gd name="connsiteY6" fmla="*/ 78706 h 171689"/>
                <a:gd name="connsiteX7" fmla="*/ 40725 w 267239"/>
                <a:gd name="connsiteY7" fmla="*/ 66284 h 171689"/>
                <a:gd name="connsiteX8" fmla="*/ 40725 w 267239"/>
                <a:gd name="connsiteY8" fmla="*/ 71430 h 171689"/>
                <a:gd name="connsiteX9" fmla="*/ 24133 w 267239"/>
                <a:gd name="connsiteY9" fmla="*/ 57944 h 171689"/>
                <a:gd name="connsiteX10" fmla="*/ 16503 w 267239"/>
                <a:gd name="connsiteY10" fmla="*/ 37360 h 171689"/>
                <a:gd name="connsiteX11" fmla="*/ 26351 w 267239"/>
                <a:gd name="connsiteY11" fmla="*/ 17574 h 171689"/>
                <a:gd name="connsiteX12" fmla="*/ 44984 w 267239"/>
                <a:gd name="connsiteY12" fmla="*/ 7282 h 171689"/>
                <a:gd name="connsiteX13" fmla="*/ 85708 w 267239"/>
                <a:gd name="connsiteY13" fmla="*/ 184 h 171689"/>
                <a:gd name="connsiteX14" fmla="*/ 126699 w 267239"/>
                <a:gd name="connsiteY14" fmla="*/ 2047 h 171689"/>
                <a:gd name="connsiteX15" fmla="*/ 166714 w 267239"/>
                <a:gd name="connsiteY15" fmla="*/ 10920 h 171689"/>
                <a:gd name="connsiteX16" fmla="*/ 203713 w 267239"/>
                <a:gd name="connsiteY16" fmla="*/ 28665 h 171689"/>
                <a:gd name="connsiteX17" fmla="*/ 267239 w 267239"/>
                <a:gd name="connsiteY17" fmla="*/ 79327 h 171689"/>
                <a:gd name="connsiteX18" fmla="*/ 201672 w 267239"/>
                <a:gd name="connsiteY18" fmla="*/ 32125 h 171689"/>
                <a:gd name="connsiteX19" fmla="*/ 165206 w 267239"/>
                <a:gd name="connsiteY19" fmla="*/ 16066 h 171689"/>
                <a:gd name="connsiteX20" fmla="*/ 125989 w 267239"/>
                <a:gd name="connsiteY20" fmla="*/ 8169 h 171689"/>
                <a:gd name="connsiteX21" fmla="*/ 47202 w 267239"/>
                <a:gd name="connsiteY21" fmla="*/ 13582 h 171689"/>
                <a:gd name="connsiteX22" fmla="*/ 22536 w 267239"/>
                <a:gd name="connsiteY22" fmla="*/ 37804 h 171689"/>
                <a:gd name="connsiteX23" fmla="*/ 43298 w 267239"/>
                <a:gd name="connsiteY23" fmla="*/ 66550 h 171689"/>
                <a:gd name="connsiteX24" fmla="*/ 48000 w 267239"/>
                <a:gd name="connsiteY24" fmla="*/ 69301 h 171689"/>
                <a:gd name="connsiteX25" fmla="*/ 43209 w 267239"/>
                <a:gd name="connsiteY25" fmla="*/ 71608 h 171689"/>
                <a:gd name="connsiteX26" fmla="*/ 25020 w 267239"/>
                <a:gd name="connsiteY26" fmla="*/ 82787 h 171689"/>
                <a:gd name="connsiteX27" fmla="*/ 13042 w 267239"/>
                <a:gd name="connsiteY27" fmla="*/ 98846 h 171689"/>
                <a:gd name="connsiteX28" fmla="*/ 18188 w 267239"/>
                <a:gd name="connsiteY28" fmla="*/ 118277 h 171689"/>
                <a:gd name="connsiteX29" fmla="*/ 31143 w 267239"/>
                <a:gd name="connsiteY29" fmla="*/ 135578 h 171689"/>
                <a:gd name="connsiteX30" fmla="*/ 32562 w 267239"/>
                <a:gd name="connsiteY30" fmla="*/ 137176 h 171689"/>
                <a:gd name="connsiteX31" fmla="*/ 30610 w 267239"/>
                <a:gd name="connsiteY31" fmla="*/ 137885 h 171689"/>
                <a:gd name="connsiteX32" fmla="*/ 12865 w 267239"/>
                <a:gd name="connsiteY32" fmla="*/ 151549 h 171689"/>
                <a:gd name="connsiteX33" fmla="*/ 0 w 267239"/>
                <a:gd name="connsiteY33" fmla="*/ 171689 h 17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7239" h="171689">
                  <a:moveTo>
                    <a:pt x="0" y="171689"/>
                  </a:moveTo>
                  <a:cubicBezTo>
                    <a:pt x="2768" y="164237"/>
                    <a:pt x="6530" y="157192"/>
                    <a:pt x="11179" y="150750"/>
                  </a:cubicBezTo>
                  <a:cubicBezTo>
                    <a:pt x="15802" y="144034"/>
                    <a:pt x="22190" y="138728"/>
                    <a:pt x="29634" y="135401"/>
                  </a:cubicBezTo>
                  <a:lnTo>
                    <a:pt x="29102" y="137708"/>
                  </a:lnTo>
                  <a:cubicBezTo>
                    <a:pt x="23636" y="132446"/>
                    <a:pt x="18890" y="126475"/>
                    <a:pt x="14995" y="119963"/>
                  </a:cubicBezTo>
                  <a:cubicBezTo>
                    <a:pt x="10363" y="113566"/>
                    <a:pt x="8101" y="105749"/>
                    <a:pt x="8606" y="97870"/>
                  </a:cubicBezTo>
                  <a:cubicBezTo>
                    <a:pt x="10709" y="90187"/>
                    <a:pt x="15332" y="83444"/>
                    <a:pt x="21738" y="78706"/>
                  </a:cubicBezTo>
                  <a:cubicBezTo>
                    <a:pt x="27549" y="73826"/>
                    <a:pt x="33928" y="69656"/>
                    <a:pt x="40725" y="66284"/>
                  </a:cubicBezTo>
                  <a:lnTo>
                    <a:pt x="40725" y="71430"/>
                  </a:lnTo>
                  <a:cubicBezTo>
                    <a:pt x="34407" y="68005"/>
                    <a:pt x="28783" y="63427"/>
                    <a:pt x="24133" y="57944"/>
                  </a:cubicBezTo>
                  <a:cubicBezTo>
                    <a:pt x="19156" y="52248"/>
                    <a:pt x="16441" y="44928"/>
                    <a:pt x="16503" y="37360"/>
                  </a:cubicBezTo>
                  <a:cubicBezTo>
                    <a:pt x="16760" y="29650"/>
                    <a:pt x="20354" y="22428"/>
                    <a:pt x="26351" y="17574"/>
                  </a:cubicBezTo>
                  <a:cubicBezTo>
                    <a:pt x="31888" y="13049"/>
                    <a:pt x="38205" y="9562"/>
                    <a:pt x="44984" y="7282"/>
                  </a:cubicBezTo>
                  <a:cubicBezTo>
                    <a:pt x="58124" y="2872"/>
                    <a:pt x="71850" y="477"/>
                    <a:pt x="85708" y="184"/>
                  </a:cubicBezTo>
                  <a:cubicBezTo>
                    <a:pt x="99399" y="-348"/>
                    <a:pt x="113116" y="273"/>
                    <a:pt x="126699" y="2047"/>
                  </a:cubicBezTo>
                  <a:cubicBezTo>
                    <a:pt x="140274" y="3786"/>
                    <a:pt x="153672" y="6759"/>
                    <a:pt x="166714" y="10920"/>
                  </a:cubicBezTo>
                  <a:cubicBezTo>
                    <a:pt x="179668" y="15436"/>
                    <a:pt x="192080" y="21389"/>
                    <a:pt x="203713" y="28665"/>
                  </a:cubicBezTo>
                  <a:cubicBezTo>
                    <a:pt x="226799" y="43012"/>
                    <a:pt x="248119" y="60011"/>
                    <a:pt x="267239" y="79327"/>
                  </a:cubicBezTo>
                  <a:cubicBezTo>
                    <a:pt x="246966" y="61502"/>
                    <a:pt x="225006" y="45700"/>
                    <a:pt x="201672" y="32125"/>
                  </a:cubicBezTo>
                  <a:cubicBezTo>
                    <a:pt x="190147" y="25444"/>
                    <a:pt x="177920" y="20059"/>
                    <a:pt x="165206" y="16066"/>
                  </a:cubicBezTo>
                  <a:cubicBezTo>
                    <a:pt x="152367" y="12375"/>
                    <a:pt x="139254" y="9731"/>
                    <a:pt x="125989" y="8169"/>
                  </a:cubicBezTo>
                  <a:cubicBezTo>
                    <a:pt x="99638" y="4336"/>
                    <a:pt x="72781" y="6182"/>
                    <a:pt x="47202" y="13582"/>
                  </a:cubicBezTo>
                  <a:cubicBezTo>
                    <a:pt x="35224" y="17752"/>
                    <a:pt x="22714" y="25382"/>
                    <a:pt x="22536" y="37804"/>
                  </a:cubicBezTo>
                  <a:cubicBezTo>
                    <a:pt x="22359" y="50225"/>
                    <a:pt x="32651" y="60340"/>
                    <a:pt x="43298" y="66550"/>
                  </a:cubicBezTo>
                  <a:lnTo>
                    <a:pt x="48000" y="69301"/>
                  </a:lnTo>
                  <a:lnTo>
                    <a:pt x="43209" y="71608"/>
                  </a:lnTo>
                  <a:cubicBezTo>
                    <a:pt x="36759" y="74660"/>
                    <a:pt x="30663" y="78413"/>
                    <a:pt x="25020" y="82787"/>
                  </a:cubicBezTo>
                  <a:cubicBezTo>
                    <a:pt x="19413" y="86718"/>
                    <a:pt x="15207" y="92352"/>
                    <a:pt x="13042" y="98846"/>
                  </a:cubicBezTo>
                  <a:cubicBezTo>
                    <a:pt x="12528" y="105714"/>
                    <a:pt x="14338" y="112563"/>
                    <a:pt x="18188" y="118277"/>
                  </a:cubicBezTo>
                  <a:cubicBezTo>
                    <a:pt x="21853" y="124506"/>
                    <a:pt x="26200" y="130308"/>
                    <a:pt x="31143" y="135578"/>
                  </a:cubicBezTo>
                  <a:lnTo>
                    <a:pt x="32562" y="137176"/>
                  </a:lnTo>
                  <a:lnTo>
                    <a:pt x="30610" y="137885"/>
                  </a:lnTo>
                  <a:cubicBezTo>
                    <a:pt x="23557" y="140724"/>
                    <a:pt x="17417" y="145453"/>
                    <a:pt x="12865" y="151549"/>
                  </a:cubicBezTo>
                  <a:cubicBezTo>
                    <a:pt x="7737" y="157689"/>
                    <a:pt x="3416" y="164458"/>
                    <a:pt x="0" y="171689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081D545D-DCA0-45D9-BBED-16E2500AB1C6}"/>
                </a:ext>
              </a:extLst>
            </p:cNvPr>
            <p:cNvSpPr/>
            <p:nvPr/>
          </p:nvSpPr>
          <p:spPr>
            <a:xfrm>
              <a:off x="10635110" y="4598672"/>
              <a:ext cx="189782" cy="355243"/>
            </a:xfrm>
            <a:custGeom>
              <a:avLst/>
              <a:gdLst>
                <a:gd name="connsiteX0" fmla="*/ 0 w 189782"/>
                <a:gd name="connsiteY0" fmla="*/ 285417 h 355243"/>
                <a:gd name="connsiteX1" fmla="*/ 189783 w 189782"/>
                <a:gd name="connsiteY1" fmla="*/ 355243 h 355243"/>
                <a:gd name="connsiteX2" fmla="*/ 157753 w 189782"/>
                <a:gd name="connsiteY2" fmla="*/ 79397 h 355243"/>
                <a:gd name="connsiteX3" fmla="*/ 48533 w 189782"/>
                <a:gd name="connsiteY3" fmla="*/ 67153 h 355243"/>
                <a:gd name="connsiteX4" fmla="*/ 0 w 189782"/>
                <a:gd name="connsiteY4" fmla="*/ 285417 h 35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2" h="355243">
                  <a:moveTo>
                    <a:pt x="0" y="285417"/>
                  </a:moveTo>
                  <a:lnTo>
                    <a:pt x="189783" y="355243"/>
                  </a:lnTo>
                  <a:cubicBezTo>
                    <a:pt x="189783" y="355243"/>
                    <a:pt x="180111" y="181608"/>
                    <a:pt x="157753" y="79397"/>
                  </a:cubicBezTo>
                  <a:cubicBezTo>
                    <a:pt x="135394" y="-22814"/>
                    <a:pt x="81627" y="-25742"/>
                    <a:pt x="48533" y="67153"/>
                  </a:cubicBezTo>
                  <a:cubicBezTo>
                    <a:pt x="15438" y="160048"/>
                    <a:pt x="0" y="285417"/>
                    <a:pt x="0" y="285417"/>
                  </a:cubicBezTo>
                  <a:close/>
                </a:path>
              </a:pathLst>
            </a:custGeom>
            <a:solidFill>
              <a:srgbClr val="A6A6A6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BC399DFC-7F82-49B7-8CC0-1646FCB879E8}"/>
                </a:ext>
              </a:extLst>
            </p:cNvPr>
            <p:cNvSpPr/>
            <p:nvPr/>
          </p:nvSpPr>
          <p:spPr>
            <a:xfrm>
              <a:off x="10655069" y="4846345"/>
              <a:ext cx="154740" cy="52655"/>
            </a:xfrm>
            <a:custGeom>
              <a:avLst/>
              <a:gdLst>
                <a:gd name="connsiteX0" fmla="*/ 537 w 154740"/>
                <a:gd name="connsiteY0" fmla="*/ 35 h 52655"/>
                <a:gd name="connsiteX1" fmla="*/ 20323 w 154740"/>
                <a:gd name="connsiteY1" fmla="*/ 6068 h 52655"/>
                <a:gd name="connsiteX2" fmla="*/ 40019 w 154740"/>
                <a:gd name="connsiteY2" fmla="*/ 12545 h 52655"/>
                <a:gd name="connsiteX3" fmla="*/ 77994 w 154740"/>
                <a:gd name="connsiteY3" fmla="*/ 25322 h 52655"/>
                <a:gd name="connsiteX4" fmla="*/ 154740 w 154740"/>
                <a:gd name="connsiteY4" fmla="*/ 51939 h 52655"/>
                <a:gd name="connsiteX5" fmla="*/ 154740 w 154740"/>
                <a:gd name="connsiteY5" fmla="*/ 52649 h 52655"/>
                <a:gd name="connsiteX6" fmla="*/ 77195 w 154740"/>
                <a:gd name="connsiteY6" fmla="*/ 30468 h 52655"/>
                <a:gd name="connsiteX7" fmla="*/ 38777 w 154740"/>
                <a:gd name="connsiteY7" fmla="*/ 16982 h 52655"/>
                <a:gd name="connsiteX8" fmla="*/ 19435 w 154740"/>
                <a:gd name="connsiteY8" fmla="*/ 9440 h 52655"/>
                <a:gd name="connsiteX9" fmla="*/ 359 w 154740"/>
                <a:gd name="connsiteY9" fmla="*/ 1100 h 52655"/>
                <a:gd name="connsiteX10" fmla="*/ 537 w 154740"/>
                <a:gd name="connsiteY10" fmla="*/ 35 h 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40" h="52655">
                  <a:moveTo>
                    <a:pt x="537" y="35"/>
                  </a:moveTo>
                  <a:cubicBezTo>
                    <a:pt x="6925" y="2519"/>
                    <a:pt x="13845" y="4028"/>
                    <a:pt x="20323" y="6068"/>
                  </a:cubicBezTo>
                  <a:cubicBezTo>
                    <a:pt x="26799" y="8109"/>
                    <a:pt x="33542" y="10327"/>
                    <a:pt x="40019" y="12545"/>
                  </a:cubicBezTo>
                  <a:lnTo>
                    <a:pt x="77994" y="25322"/>
                  </a:lnTo>
                  <a:cubicBezTo>
                    <a:pt x="103635" y="34194"/>
                    <a:pt x="129454" y="41736"/>
                    <a:pt x="154740" y="51939"/>
                  </a:cubicBezTo>
                  <a:cubicBezTo>
                    <a:pt x="154740" y="51939"/>
                    <a:pt x="154740" y="52738"/>
                    <a:pt x="154740" y="52649"/>
                  </a:cubicBezTo>
                  <a:cubicBezTo>
                    <a:pt x="128451" y="46900"/>
                    <a:pt x="102544" y="39491"/>
                    <a:pt x="77195" y="30468"/>
                  </a:cubicBezTo>
                  <a:cubicBezTo>
                    <a:pt x="64330" y="26120"/>
                    <a:pt x="51553" y="21595"/>
                    <a:pt x="38777" y="16982"/>
                  </a:cubicBezTo>
                  <a:cubicBezTo>
                    <a:pt x="32300" y="14586"/>
                    <a:pt x="25823" y="12102"/>
                    <a:pt x="19435" y="9440"/>
                  </a:cubicBezTo>
                  <a:cubicBezTo>
                    <a:pt x="13047" y="6778"/>
                    <a:pt x="6747" y="3407"/>
                    <a:pt x="359" y="1100"/>
                  </a:cubicBezTo>
                  <a:cubicBezTo>
                    <a:pt x="-262" y="1100"/>
                    <a:pt x="4" y="-231"/>
                    <a:pt x="537" y="3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8ED20AD0-22DD-43E8-BF35-ADB9A0E62607}"/>
                </a:ext>
              </a:extLst>
            </p:cNvPr>
            <p:cNvSpPr/>
            <p:nvPr/>
          </p:nvSpPr>
          <p:spPr>
            <a:xfrm>
              <a:off x="8781028" y="5553162"/>
              <a:ext cx="813605" cy="614299"/>
            </a:xfrm>
            <a:custGeom>
              <a:avLst/>
              <a:gdLst>
                <a:gd name="connsiteX0" fmla="*/ 619 w 813605"/>
                <a:gd name="connsiteY0" fmla="*/ 156156 h 614299"/>
                <a:gd name="connsiteX1" fmla="*/ 377877 w 813605"/>
                <a:gd name="connsiteY1" fmla="*/ 614154 h 614299"/>
                <a:gd name="connsiteX2" fmla="*/ 530307 w 813605"/>
                <a:gd name="connsiteY2" fmla="*/ 511588 h 614299"/>
                <a:gd name="connsiteX3" fmla="*/ 581767 w 813605"/>
                <a:gd name="connsiteY3" fmla="*/ 472194 h 614299"/>
                <a:gd name="connsiteX4" fmla="*/ 813605 w 813605"/>
                <a:gd name="connsiteY4" fmla="*/ 288888 h 614299"/>
                <a:gd name="connsiteX5" fmla="*/ 582920 w 813605"/>
                <a:gd name="connsiteY5" fmla="*/ 0 h 614299"/>
                <a:gd name="connsiteX6" fmla="*/ 357559 w 813605"/>
                <a:gd name="connsiteY6" fmla="*/ 191291 h 614299"/>
                <a:gd name="connsiteX7" fmla="*/ 307962 w 813605"/>
                <a:gd name="connsiteY7" fmla="*/ 233169 h 614299"/>
                <a:gd name="connsiteX8" fmla="*/ 74704 w 813605"/>
                <a:gd name="connsiteY8" fmla="*/ 121553 h 614299"/>
                <a:gd name="connsiteX9" fmla="*/ 619 w 813605"/>
                <a:gd name="connsiteY9" fmla="*/ 156156 h 6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605" h="614299">
                  <a:moveTo>
                    <a:pt x="619" y="156156"/>
                  </a:moveTo>
                  <a:cubicBezTo>
                    <a:pt x="7717" y="175232"/>
                    <a:pt x="354276" y="606080"/>
                    <a:pt x="377877" y="614154"/>
                  </a:cubicBezTo>
                  <a:cubicBezTo>
                    <a:pt x="386749" y="617259"/>
                    <a:pt x="452495" y="570412"/>
                    <a:pt x="530307" y="511588"/>
                  </a:cubicBezTo>
                  <a:cubicBezTo>
                    <a:pt x="547075" y="498900"/>
                    <a:pt x="564377" y="485680"/>
                    <a:pt x="581767" y="472194"/>
                  </a:cubicBezTo>
                  <a:cubicBezTo>
                    <a:pt x="695246" y="384534"/>
                    <a:pt x="813605" y="288888"/>
                    <a:pt x="813605" y="288888"/>
                  </a:cubicBezTo>
                  <a:lnTo>
                    <a:pt x="582920" y="0"/>
                  </a:lnTo>
                  <a:lnTo>
                    <a:pt x="357559" y="191291"/>
                  </a:lnTo>
                  <a:lnTo>
                    <a:pt x="307962" y="233169"/>
                  </a:lnTo>
                  <a:cubicBezTo>
                    <a:pt x="307962" y="233169"/>
                    <a:pt x="101499" y="127586"/>
                    <a:pt x="74704" y="121553"/>
                  </a:cubicBezTo>
                  <a:cubicBezTo>
                    <a:pt x="47909" y="115520"/>
                    <a:pt x="-6391" y="137169"/>
                    <a:pt x="619" y="156156"/>
                  </a:cubicBezTo>
                  <a:close/>
                </a:path>
              </a:pathLst>
            </a:custGeom>
            <a:solidFill>
              <a:srgbClr val="D3766A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55270390-A2F3-47C5-B43F-EF7CA488F1B6}"/>
                </a:ext>
              </a:extLst>
            </p:cNvPr>
            <p:cNvSpPr/>
            <p:nvPr/>
          </p:nvSpPr>
          <p:spPr>
            <a:xfrm>
              <a:off x="8781010" y="5673704"/>
              <a:ext cx="642383" cy="493758"/>
            </a:xfrm>
            <a:custGeom>
              <a:avLst/>
              <a:gdLst>
                <a:gd name="connsiteX0" fmla="*/ 642384 w 642383"/>
                <a:gd name="connsiteY0" fmla="*/ 304540 h 493758"/>
                <a:gd name="connsiteX1" fmla="*/ 581785 w 642383"/>
                <a:gd name="connsiteY1" fmla="*/ 351653 h 493758"/>
                <a:gd name="connsiteX2" fmla="*/ 530324 w 642383"/>
                <a:gd name="connsiteY2" fmla="*/ 391135 h 493758"/>
                <a:gd name="connsiteX3" fmla="*/ 377895 w 642383"/>
                <a:gd name="connsiteY3" fmla="*/ 493612 h 493758"/>
                <a:gd name="connsiteX4" fmla="*/ 637 w 642383"/>
                <a:gd name="connsiteY4" fmla="*/ 35615 h 493758"/>
                <a:gd name="connsiteX5" fmla="*/ 74367 w 642383"/>
                <a:gd name="connsiteY5" fmla="*/ 1012 h 493758"/>
                <a:gd name="connsiteX6" fmla="*/ 307625 w 642383"/>
                <a:gd name="connsiteY6" fmla="*/ 112716 h 493758"/>
                <a:gd name="connsiteX7" fmla="*/ 357133 w 642383"/>
                <a:gd name="connsiteY7" fmla="*/ 70750 h 493758"/>
                <a:gd name="connsiteX8" fmla="*/ 407440 w 642383"/>
                <a:gd name="connsiteY8" fmla="*/ 28073 h 49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383" h="493758">
                  <a:moveTo>
                    <a:pt x="642384" y="304540"/>
                  </a:moveTo>
                  <a:lnTo>
                    <a:pt x="581785" y="351653"/>
                  </a:lnTo>
                  <a:cubicBezTo>
                    <a:pt x="564040" y="365227"/>
                    <a:pt x="547093" y="378270"/>
                    <a:pt x="530324" y="391135"/>
                  </a:cubicBezTo>
                  <a:cubicBezTo>
                    <a:pt x="452512" y="449960"/>
                    <a:pt x="386856" y="496718"/>
                    <a:pt x="377895" y="493612"/>
                  </a:cubicBezTo>
                  <a:cubicBezTo>
                    <a:pt x="354294" y="485538"/>
                    <a:pt x="7735" y="54779"/>
                    <a:pt x="637" y="35615"/>
                  </a:cubicBezTo>
                  <a:cubicBezTo>
                    <a:pt x="-6461" y="16450"/>
                    <a:pt x="47572" y="-4933"/>
                    <a:pt x="74367" y="1012"/>
                  </a:cubicBezTo>
                  <a:cubicBezTo>
                    <a:pt x="101162" y="6956"/>
                    <a:pt x="307625" y="112716"/>
                    <a:pt x="307625" y="112716"/>
                  </a:cubicBezTo>
                  <a:lnTo>
                    <a:pt x="357133" y="70750"/>
                  </a:lnTo>
                  <a:lnTo>
                    <a:pt x="407440" y="28073"/>
                  </a:lnTo>
                  <a:close/>
                </a:path>
              </a:pathLst>
            </a:custGeom>
            <a:solidFill>
              <a:srgbClr val="EBEBEB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A71AE05D-2614-49C8-8F07-B49BB38E097B}"/>
                </a:ext>
              </a:extLst>
            </p:cNvPr>
            <p:cNvSpPr/>
            <p:nvPr/>
          </p:nvSpPr>
          <p:spPr>
            <a:xfrm>
              <a:off x="8776816" y="5670778"/>
              <a:ext cx="593254" cy="500758"/>
            </a:xfrm>
            <a:custGeom>
              <a:avLst/>
              <a:gdLst>
                <a:gd name="connsiteX0" fmla="*/ 660 w 593254"/>
                <a:gd name="connsiteY0" fmla="*/ 36588 h 500758"/>
                <a:gd name="connsiteX1" fmla="*/ 386525 w 593254"/>
                <a:gd name="connsiteY1" fmla="*/ 500619 h 500758"/>
                <a:gd name="connsiteX2" fmla="*/ 593254 w 593254"/>
                <a:gd name="connsiteY2" fmla="*/ 355288 h 500758"/>
                <a:gd name="connsiteX3" fmla="*/ 363368 w 593254"/>
                <a:gd name="connsiteY3" fmla="*/ 70569 h 500758"/>
                <a:gd name="connsiteX4" fmla="*/ 313238 w 593254"/>
                <a:gd name="connsiteY4" fmla="*/ 113512 h 500758"/>
                <a:gd name="connsiteX5" fmla="*/ 75367 w 593254"/>
                <a:gd name="connsiteY5" fmla="*/ 1009 h 500758"/>
                <a:gd name="connsiteX6" fmla="*/ 660 w 593254"/>
                <a:gd name="connsiteY6" fmla="*/ 3658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254" h="500758">
                  <a:moveTo>
                    <a:pt x="660" y="36588"/>
                  </a:moveTo>
                  <a:cubicBezTo>
                    <a:pt x="8025" y="55930"/>
                    <a:pt x="362481" y="492545"/>
                    <a:pt x="386525" y="500619"/>
                  </a:cubicBezTo>
                  <a:cubicBezTo>
                    <a:pt x="397616" y="504346"/>
                    <a:pt x="493616" y="432833"/>
                    <a:pt x="593254" y="355288"/>
                  </a:cubicBezTo>
                  <a:lnTo>
                    <a:pt x="363368" y="70569"/>
                  </a:lnTo>
                  <a:lnTo>
                    <a:pt x="313238" y="113512"/>
                  </a:lnTo>
                  <a:cubicBezTo>
                    <a:pt x="313238" y="113512"/>
                    <a:pt x="102694" y="7042"/>
                    <a:pt x="75367" y="1009"/>
                  </a:cubicBezTo>
                  <a:cubicBezTo>
                    <a:pt x="48039" y="-5024"/>
                    <a:pt x="-6615" y="17157"/>
                    <a:pt x="660" y="36588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E01AD0D4-4CE5-452C-B877-E3DF59F1765F}"/>
                </a:ext>
              </a:extLst>
            </p:cNvPr>
            <p:cNvSpPr/>
            <p:nvPr/>
          </p:nvSpPr>
          <p:spPr>
            <a:xfrm>
              <a:off x="8798462" y="5698633"/>
              <a:ext cx="358244" cy="443522"/>
            </a:xfrm>
            <a:custGeom>
              <a:avLst/>
              <a:gdLst>
                <a:gd name="connsiteX0" fmla="*/ 1640 w 358244"/>
                <a:gd name="connsiteY0" fmla="*/ 571 h 443522"/>
                <a:gd name="connsiteX1" fmla="*/ 358047 w 358244"/>
                <a:gd name="connsiteY1" fmla="*/ 442953 h 443522"/>
                <a:gd name="connsiteX2" fmla="*/ 358047 w 358244"/>
                <a:gd name="connsiteY2" fmla="*/ 442953 h 443522"/>
                <a:gd name="connsiteX3" fmla="*/ 841 w 358244"/>
                <a:gd name="connsiteY3" fmla="*/ 1192 h 443522"/>
                <a:gd name="connsiteX4" fmla="*/ 1640 w 358244"/>
                <a:gd name="connsiteY4" fmla="*/ 571 h 4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44" h="443522">
                  <a:moveTo>
                    <a:pt x="1640" y="571"/>
                  </a:moveTo>
                  <a:cubicBezTo>
                    <a:pt x="62860" y="72349"/>
                    <a:pt x="303304" y="367359"/>
                    <a:pt x="358047" y="442953"/>
                  </a:cubicBezTo>
                  <a:cubicBezTo>
                    <a:pt x="358491" y="443574"/>
                    <a:pt x="358047" y="443840"/>
                    <a:pt x="358047" y="442953"/>
                  </a:cubicBezTo>
                  <a:cubicBezTo>
                    <a:pt x="295940" y="373215"/>
                    <a:pt x="58069" y="76164"/>
                    <a:pt x="841" y="1192"/>
                  </a:cubicBezTo>
                  <a:cubicBezTo>
                    <a:pt x="-845" y="571"/>
                    <a:pt x="309" y="-760"/>
                    <a:pt x="1640" y="571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32B3A9C8-0B75-4627-8BD3-B85AF7D1C7A9}"/>
                </a:ext>
              </a:extLst>
            </p:cNvPr>
            <p:cNvSpPr/>
            <p:nvPr/>
          </p:nvSpPr>
          <p:spPr>
            <a:xfrm>
              <a:off x="9094341" y="5760394"/>
              <a:ext cx="54169" cy="103306"/>
            </a:xfrm>
            <a:custGeom>
              <a:avLst/>
              <a:gdLst>
                <a:gd name="connsiteX0" fmla="*/ 3699 w 54169"/>
                <a:gd name="connsiteY0" fmla="*/ 384 h 103306"/>
                <a:gd name="connsiteX1" fmla="*/ 53917 w 54169"/>
                <a:gd name="connsiteY1" fmla="*/ 102241 h 103306"/>
                <a:gd name="connsiteX2" fmla="*/ 51255 w 54169"/>
                <a:gd name="connsiteY2" fmla="*/ 102241 h 103306"/>
                <a:gd name="connsiteX3" fmla="*/ 150 w 54169"/>
                <a:gd name="connsiteY3" fmla="*/ 3224 h 103306"/>
                <a:gd name="connsiteX4" fmla="*/ 1570 w 54169"/>
                <a:gd name="connsiteY4" fmla="*/ 145 h 103306"/>
                <a:gd name="connsiteX5" fmla="*/ 3699 w 54169"/>
                <a:gd name="connsiteY5" fmla="*/ 384 h 10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69" h="103306">
                  <a:moveTo>
                    <a:pt x="3699" y="384"/>
                  </a:moveTo>
                  <a:cubicBezTo>
                    <a:pt x="32446" y="24784"/>
                    <a:pt x="56934" y="63645"/>
                    <a:pt x="53917" y="102241"/>
                  </a:cubicBezTo>
                  <a:cubicBezTo>
                    <a:pt x="53917" y="103749"/>
                    <a:pt x="51699" y="103572"/>
                    <a:pt x="51255" y="102241"/>
                  </a:cubicBezTo>
                  <a:cubicBezTo>
                    <a:pt x="37787" y="67514"/>
                    <a:pt x="20663" y="34313"/>
                    <a:pt x="150" y="3224"/>
                  </a:cubicBezTo>
                  <a:cubicBezTo>
                    <a:pt x="-311" y="1981"/>
                    <a:pt x="327" y="606"/>
                    <a:pt x="1570" y="145"/>
                  </a:cubicBezTo>
                  <a:cubicBezTo>
                    <a:pt x="2279" y="-112"/>
                    <a:pt x="3069" y="-24"/>
                    <a:pt x="3699" y="38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AE41B171-D70F-41C4-8597-6A8941CCA86B}"/>
                </a:ext>
              </a:extLst>
            </p:cNvPr>
            <p:cNvSpPr/>
            <p:nvPr/>
          </p:nvSpPr>
          <p:spPr>
            <a:xfrm>
              <a:off x="9064838" y="5749717"/>
              <a:ext cx="54290" cy="103425"/>
            </a:xfrm>
            <a:custGeom>
              <a:avLst/>
              <a:gdLst>
                <a:gd name="connsiteX0" fmla="*/ 3745 w 54290"/>
                <a:gd name="connsiteY0" fmla="*/ 415 h 103425"/>
                <a:gd name="connsiteX1" fmla="*/ 54052 w 54290"/>
                <a:gd name="connsiteY1" fmla="*/ 102360 h 103425"/>
                <a:gd name="connsiteX2" fmla="*/ 51391 w 54290"/>
                <a:gd name="connsiteY2" fmla="*/ 102360 h 103425"/>
                <a:gd name="connsiteX3" fmla="*/ 196 w 54290"/>
                <a:gd name="connsiteY3" fmla="*/ 3343 h 103425"/>
                <a:gd name="connsiteX4" fmla="*/ 1447 w 54290"/>
                <a:gd name="connsiteY4" fmla="*/ 193 h 103425"/>
                <a:gd name="connsiteX5" fmla="*/ 3745 w 54290"/>
                <a:gd name="connsiteY5" fmla="*/ 415 h 10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0" h="103425">
                  <a:moveTo>
                    <a:pt x="3745" y="415"/>
                  </a:moveTo>
                  <a:cubicBezTo>
                    <a:pt x="32492" y="24903"/>
                    <a:pt x="56980" y="63676"/>
                    <a:pt x="54052" y="102360"/>
                  </a:cubicBezTo>
                  <a:cubicBezTo>
                    <a:pt x="54052" y="103868"/>
                    <a:pt x="51834" y="103691"/>
                    <a:pt x="51391" y="102360"/>
                  </a:cubicBezTo>
                  <a:cubicBezTo>
                    <a:pt x="37949" y="67597"/>
                    <a:pt x="20790" y="34405"/>
                    <a:pt x="196" y="3343"/>
                  </a:cubicBezTo>
                  <a:cubicBezTo>
                    <a:pt x="-327" y="2127"/>
                    <a:pt x="232" y="716"/>
                    <a:pt x="1447" y="193"/>
                  </a:cubicBezTo>
                  <a:cubicBezTo>
                    <a:pt x="2202" y="-127"/>
                    <a:pt x="3071" y="-47"/>
                    <a:pt x="3745" y="41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C4422BFF-0862-4899-8A4C-98481F0EE8B6}"/>
                </a:ext>
              </a:extLst>
            </p:cNvPr>
            <p:cNvSpPr/>
            <p:nvPr/>
          </p:nvSpPr>
          <p:spPr>
            <a:xfrm>
              <a:off x="9035516" y="5739189"/>
              <a:ext cx="54244" cy="103306"/>
            </a:xfrm>
            <a:custGeom>
              <a:avLst/>
              <a:gdLst>
                <a:gd name="connsiteX0" fmla="*/ 3699 w 54244"/>
                <a:gd name="connsiteY0" fmla="*/ 384 h 103306"/>
                <a:gd name="connsiteX1" fmla="*/ 54006 w 54244"/>
                <a:gd name="connsiteY1" fmla="*/ 102241 h 103306"/>
                <a:gd name="connsiteX2" fmla="*/ 51256 w 54244"/>
                <a:gd name="connsiteY2" fmla="*/ 102241 h 103306"/>
                <a:gd name="connsiteX3" fmla="*/ 150 w 54244"/>
                <a:gd name="connsiteY3" fmla="*/ 3224 h 103306"/>
                <a:gd name="connsiteX4" fmla="*/ 1570 w 54244"/>
                <a:gd name="connsiteY4" fmla="*/ 145 h 103306"/>
                <a:gd name="connsiteX5" fmla="*/ 3699 w 54244"/>
                <a:gd name="connsiteY5" fmla="*/ 384 h 10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4" h="103306">
                  <a:moveTo>
                    <a:pt x="3699" y="384"/>
                  </a:moveTo>
                  <a:cubicBezTo>
                    <a:pt x="32446" y="24784"/>
                    <a:pt x="56934" y="63557"/>
                    <a:pt x="54006" y="102241"/>
                  </a:cubicBezTo>
                  <a:cubicBezTo>
                    <a:pt x="54006" y="103749"/>
                    <a:pt x="51699" y="103571"/>
                    <a:pt x="51256" y="102241"/>
                  </a:cubicBezTo>
                  <a:cubicBezTo>
                    <a:pt x="37796" y="67514"/>
                    <a:pt x="20663" y="34313"/>
                    <a:pt x="150" y="3224"/>
                  </a:cubicBezTo>
                  <a:cubicBezTo>
                    <a:pt x="-311" y="1982"/>
                    <a:pt x="327" y="606"/>
                    <a:pt x="1570" y="145"/>
                  </a:cubicBezTo>
                  <a:cubicBezTo>
                    <a:pt x="2279" y="-112"/>
                    <a:pt x="3069" y="-24"/>
                    <a:pt x="3699" y="38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B6CB0F23-ACCC-46DB-A033-FD5BF0FE9EED}"/>
                </a:ext>
              </a:extLst>
            </p:cNvPr>
            <p:cNvSpPr/>
            <p:nvPr/>
          </p:nvSpPr>
          <p:spPr>
            <a:xfrm>
              <a:off x="9005952" y="5728464"/>
              <a:ext cx="54351" cy="103439"/>
            </a:xfrm>
            <a:custGeom>
              <a:avLst/>
              <a:gdLst>
                <a:gd name="connsiteX0" fmla="*/ 3806 w 54351"/>
                <a:gd name="connsiteY0" fmla="*/ 463 h 103439"/>
                <a:gd name="connsiteX1" fmla="*/ 54113 w 54351"/>
                <a:gd name="connsiteY1" fmla="*/ 102408 h 103439"/>
                <a:gd name="connsiteX2" fmla="*/ 51452 w 54351"/>
                <a:gd name="connsiteY2" fmla="*/ 102408 h 103439"/>
                <a:gd name="connsiteX3" fmla="*/ 257 w 54351"/>
                <a:gd name="connsiteY3" fmla="*/ 3479 h 103439"/>
                <a:gd name="connsiteX4" fmla="*/ 1313 w 54351"/>
                <a:gd name="connsiteY4" fmla="*/ 259 h 103439"/>
                <a:gd name="connsiteX5" fmla="*/ 3806 w 54351"/>
                <a:gd name="connsiteY5" fmla="*/ 463 h 10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51" h="103439">
                  <a:moveTo>
                    <a:pt x="3806" y="463"/>
                  </a:moveTo>
                  <a:cubicBezTo>
                    <a:pt x="32553" y="24862"/>
                    <a:pt x="57041" y="63724"/>
                    <a:pt x="54113" y="102408"/>
                  </a:cubicBezTo>
                  <a:cubicBezTo>
                    <a:pt x="54113" y="103827"/>
                    <a:pt x="51895" y="103738"/>
                    <a:pt x="51452" y="102408"/>
                  </a:cubicBezTo>
                  <a:cubicBezTo>
                    <a:pt x="37992" y="67690"/>
                    <a:pt x="20833" y="34515"/>
                    <a:pt x="257" y="3479"/>
                  </a:cubicBezTo>
                  <a:cubicBezTo>
                    <a:pt x="-337" y="2299"/>
                    <a:pt x="133" y="862"/>
                    <a:pt x="1313" y="259"/>
                  </a:cubicBezTo>
                  <a:cubicBezTo>
                    <a:pt x="2120" y="-149"/>
                    <a:pt x="3079" y="-70"/>
                    <a:pt x="3806" y="46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859E6E90-E818-4A79-8EF0-448B6FF36624}"/>
                </a:ext>
              </a:extLst>
            </p:cNvPr>
            <p:cNvSpPr/>
            <p:nvPr/>
          </p:nvSpPr>
          <p:spPr>
            <a:xfrm>
              <a:off x="9090841" y="5653995"/>
              <a:ext cx="65491" cy="144406"/>
            </a:xfrm>
            <a:custGeom>
              <a:avLst/>
              <a:gdLst>
                <a:gd name="connsiteX0" fmla="*/ 12 w 65491"/>
                <a:gd name="connsiteY0" fmla="*/ 45741 h 144406"/>
                <a:gd name="connsiteX1" fmla="*/ 26629 w 65491"/>
                <a:gd name="connsiteY1" fmla="*/ 141653 h 144406"/>
                <a:gd name="connsiteX2" fmla="*/ 32716 w 65491"/>
                <a:gd name="connsiteY2" fmla="*/ 144013 h 144406"/>
                <a:gd name="connsiteX3" fmla="*/ 33905 w 65491"/>
                <a:gd name="connsiteY3" fmla="*/ 143250 h 144406"/>
                <a:gd name="connsiteX4" fmla="*/ 35502 w 65491"/>
                <a:gd name="connsiteY4" fmla="*/ 143250 h 144406"/>
                <a:gd name="connsiteX5" fmla="*/ 65491 w 65491"/>
                <a:gd name="connsiteY5" fmla="*/ 45652 h 144406"/>
                <a:gd name="connsiteX6" fmla="*/ 30888 w 65491"/>
                <a:gd name="connsiteY6" fmla="*/ 48 h 144406"/>
                <a:gd name="connsiteX7" fmla="*/ 12 w 65491"/>
                <a:gd name="connsiteY7" fmla="*/ 45741 h 144406"/>
                <a:gd name="connsiteX8" fmla="*/ 17225 w 65491"/>
                <a:gd name="connsiteY8" fmla="*/ 19567 h 144406"/>
                <a:gd name="connsiteX9" fmla="*/ 54844 w 65491"/>
                <a:gd name="connsiteY9" fmla="*/ 51153 h 144406"/>
                <a:gd name="connsiteX10" fmla="*/ 50763 w 65491"/>
                <a:gd name="connsiteY10" fmla="*/ 79811 h 144406"/>
                <a:gd name="connsiteX11" fmla="*/ 34526 w 65491"/>
                <a:gd name="connsiteY11" fmla="*/ 137305 h 144406"/>
                <a:gd name="connsiteX12" fmla="*/ 19975 w 65491"/>
                <a:gd name="connsiteY12" fmla="*/ 91523 h 144406"/>
                <a:gd name="connsiteX13" fmla="*/ 17225 w 65491"/>
                <a:gd name="connsiteY13" fmla="*/ 19567 h 14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91" h="144406">
                  <a:moveTo>
                    <a:pt x="12" y="45741"/>
                  </a:moveTo>
                  <a:cubicBezTo>
                    <a:pt x="722" y="78924"/>
                    <a:pt x="15805" y="110688"/>
                    <a:pt x="26629" y="141653"/>
                  </a:cubicBezTo>
                  <a:cubicBezTo>
                    <a:pt x="27659" y="143986"/>
                    <a:pt x="30383" y="145042"/>
                    <a:pt x="32716" y="144013"/>
                  </a:cubicBezTo>
                  <a:cubicBezTo>
                    <a:pt x="33151" y="143818"/>
                    <a:pt x="33550" y="143560"/>
                    <a:pt x="33905" y="143250"/>
                  </a:cubicBezTo>
                  <a:cubicBezTo>
                    <a:pt x="34437" y="143250"/>
                    <a:pt x="35058" y="143782"/>
                    <a:pt x="35502" y="143250"/>
                  </a:cubicBezTo>
                  <a:cubicBezTo>
                    <a:pt x="53797" y="113873"/>
                    <a:pt x="64133" y="80237"/>
                    <a:pt x="65491" y="45652"/>
                  </a:cubicBezTo>
                  <a:cubicBezTo>
                    <a:pt x="65491" y="25423"/>
                    <a:pt x="55731" y="-1283"/>
                    <a:pt x="30888" y="48"/>
                  </a:cubicBezTo>
                  <a:cubicBezTo>
                    <a:pt x="7110" y="846"/>
                    <a:pt x="-343" y="26310"/>
                    <a:pt x="12" y="45741"/>
                  </a:cubicBezTo>
                  <a:close/>
                  <a:moveTo>
                    <a:pt x="17225" y="19567"/>
                  </a:moveTo>
                  <a:cubicBezTo>
                    <a:pt x="44729" y="-11132"/>
                    <a:pt x="55642" y="36247"/>
                    <a:pt x="54844" y="51153"/>
                  </a:cubicBezTo>
                  <a:cubicBezTo>
                    <a:pt x="54152" y="60789"/>
                    <a:pt x="52786" y="70362"/>
                    <a:pt x="50763" y="79811"/>
                  </a:cubicBezTo>
                  <a:cubicBezTo>
                    <a:pt x="46859" y="99420"/>
                    <a:pt x="40293" y="118229"/>
                    <a:pt x="34526" y="137305"/>
                  </a:cubicBezTo>
                  <a:cubicBezTo>
                    <a:pt x="30267" y="121867"/>
                    <a:pt x="24766" y="106784"/>
                    <a:pt x="19975" y="91523"/>
                  </a:cubicBezTo>
                  <a:cubicBezTo>
                    <a:pt x="14297" y="73246"/>
                    <a:pt x="2141" y="36336"/>
                    <a:pt x="17225" y="19567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74E98BF4-3422-4815-87DB-BAC5DF2C08A5}"/>
                </a:ext>
              </a:extLst>
            </p:cNvPr>
            <p:cNvSpPr/>
            <p:nvPr/>
          </p:nvSpPr>
          <p:spPr>
            <a:xfrm>
              <a:off x="9117888" y="5788234"/>
              <a:ext cx="133939" cy="83683"/>
            </a:xfrm>
            <a:custGeom>
              <a:avLst/>
              <a:gdLst>
                <a:gd name="connsiteX0" fmla="*/ 130097 w 133939"/>
                <a:gd name="connsiteY0" fmla="*/ 69344 h 83683"/>
                <a:gd name="connsiteX1" fmla="*/ 104722 w 133939"/>
                <a:gd name="connsiteY1" fmla="*/ 17972 h 83683"/>
                <a:gd name="connsiteX2" fmla="*/ 3753 w 133939"/>
                <a:gd name="connsiteY2" fmla="*/ 848 h 83683"/>
                <a:gd name="connsiteX3" fmla="*/ 2954 w 133939"/>
                <a:gd name="connsiteY3" fmla="*/ 2268 h 83683"/>
                <a:gd name="connsiteX4" fmla="*/ 284 w 133939"/>
                <a:gd name="connsiteY4" fmla="*/ 8079 h 83683"/>
                <a:gd name="connsiteX5" fmla="*/ 1091 w 133939"/>
                <a:gd name="connsiteY5" fmla="*/ 9455 h 83683"/>
                <a:gd name="connsiteX6" fmla="*/ 75088 w 133939"/>
                <a:gd name="connsiteY6" fmla="*/ 75910 h 83683"/>
                <a:gd name="connsiteX7" fmla="*/ 130097 w 133939"/>
                <a:gd name="connsiteY7" fmla="*/ 69344 h 83683"/>
                <a:gd name="connsiteX8" fmla="*/ 43058 w 133939"/>
                <a:gd name="connsiteY8" fmla="*/ 37580 h 83683"/>
                <a:gd name="connsiteX9" fmla="*/ 8632 w 133939"/>
                <a:gd name="connsiteY9" fmla="*/ 4042 h 83683"/>
                <a:gd name="connsiteX10" fmla="*/ 67368 w 133939"/>
                <a:gd name="connsiteY10" fmla="*/ 15311 h 83683"/>
                <a:gd name="connsiteX11" fmla="*/ 94785 w 133939"/>
                <a:gd name="connsiteY11" fmla="*/ 24183 h 83683"/>
                <a:gd name="connsiteX12" fmla="*/ 106141 w 133939"/>
                <a:gd name="connsiteY12" fmla="*/ 71917 h 83683"/>
                <a:gd name="connsiteX13" fmla="*/ 43058 w 133939"/>
                <a:gd name="connsiteY13" fmla="*/ 37580 h 8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939" h="83683">
                  <a:moveTo>
                    <a:pt x="130097" y="69344"/>
                  </a:moveTo>
                  <a:cubicBezTo>
                    <a:pt x="142341" y="47784"/>
                    <a:pt x="122999" y="26756"/>
                    <a:pt x="104722" y="17972"/>
                  </a:cubicBezTo>
                  <a:cubicBezTo>
                    <a:pt x="73136" y="3545"/>
                    <a:pt x="38329" y="-2355"/>
                    <a:pt x="3753" y="848"/>
                  </a:cubicBezTo>
                  <a:cubicBezTo>
                    <a:pt x="2954" y="848"/>
                    <a:pt x="2777" y="1647"/>
                    <a:pt x="2954" y="2268"/>
                  </a:cubicBezTo>
                  <a:cubicBezTo>
                    <a:pt x="612" y="3137"/>
                    <a:pt x="-586" y="5737"/>
                    <a:pt x="284" y="8079"/>
                  </a:cubicBezTo>
                  <a:cubicBezTo>
                    <a:pt x="470" y="8585"/>
                    <a:pt x="745" y="9046"/>
                    <a:pt x="1091" y="9455"/>
                  </a:cubicBezTo>
                  <a:cubicBezTo>
                    <a:pt x="24071" y="32701"/>
                    <a:pt x="45453" y="60383"/>
                    <a:pt x="75088" y="75910"/>
                  </a:cubicBezTo>
                  <a:cubicBezTo>
                    <a:pt x="92211" y="84959"/>
                    <a:pt x="118385" y="89751"/>
                    <a:pt x="130097" y="69344"/>
                  </a:cubicBezTo>
                  <a:close/>
                  <a:moveTo>
                    <a:pt x="43058" y="37580"/>
                  </a:moveTo>
                  <a:cubicBezTo>
                    <a:pt x="31524" y="26401"/>
                    <a:pt x="20610" y="14778"/>
                    <a:pt x="8632" y="4042"/>
                  </a:cubicBezTo>
                  <a:cubicBezTo>
                    <a:pt x="28329" y="7414"/>
                    <a:pt x="48026" y="9987"/>
                    <a:pt x="67368" y="15311"/>
                  </a:cubicBezTo>
                  <a:cubicBezTo>
                    <a:pt x="76702" y="17644"/>
                    <a:pt x="85859" y="20607"/>
                    <a:pt x="94785" y="24183"/>
                  </a:cubicBezTo>
                  <a:cubicBezTo>
                    <a:pt x="108448" y="30039"/>
                    <a:pt x="145979" y="61093"/>
                    <a:pt x="106141" y="71917"/>
                  </a:cubicBezTo>
                  <a:cubicBezTo>
                    <a:pt x="84404" y="78216"/>
                    <a:pt x="56899" y="50889"/>
                    <a:pt x="43058" y="3758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BC8A5E02-F9AB-4DF8-998B-37EFA35FF46E}"/>
                </a:ext>
              </a:extLst>
            </p:cNvPr>
            <p:cNvSpPr/>
            <p:nvPr/>
          </p:nvSpPr>
          <p:spPr>
            <a:xfrm>
              <a:off x="9150210" y="4915561"/>
              <a:ext cx="1756510" cy="1109617"/>
            </a:xfrm>
            <a:custGeom>
              <a:avLst/>
              <a:gdLst>
                <a:gd name="connsiteX0" fmla="*/ 0 w 1756510"/>
                <a:gd name="connsiteY0" fmla="*/ 785239 h 1109617"/>
                <a:gd name="connsiteX1" fmla="*/ 240445 w 1756510"/>
                <a:gd name="connsiteY1" fmla="*/ 1109617 h 1109617"/>
                <a:gd name="connsiteX2" fmla="*/ 1051656 w 1756510"/>
                <a:gd name="connsiteY2" fmla="*/ 546747 h 1109617"/>
                <a:gd name="connsiteX3" fmla="*/ 1129912 w 1756510"/>
                <a:gd name="connsiteY3" fmla="*/ 492447 h 1109617"/>
                <a:gd name="connsiteX4" fmla="*/ 1185365 w 1756510"/>
                <a:gd name="connsiteY4" fmla="*/ 525719 h 1109617"/>
                <a:gd name="connsiteX5" fmla="*/ 1359620 w 1756510"/>
                <a:gd name="connsiteY5" fmla="*/ 592618 h 1109617"/>
                <a:gd name="connsiteX6" fmla="*/ 1713278 w 1756510"/>
                <a:gd name="connsiteY6" fmla="*/ 492447 h 1109617"/>
                <a:gd name="connsiteX7" fmla="*/ 1746017 w 1756510"/>
                <a:gd name="connsiteY7" fmla="*/ 272143 h 1109617"/>
                <a:gd name="connsiteX8" fmla="*/ 1635378 w 1756510"/>
                <a:gd name="connsiteY8" fmla="*/ 224675 h 1109617"/>
                <a:gd name="connsiteX9" fmla="*/ 1204263 w 1756510"/>
                <a:gd name="connsiteY9" fmla="*/ 113 h 1109617"/>
                <a:gd name="connsiteX10" fmla="*/ 930280 w 1756510"/>
                <a:gd name="connsiteY10" fmla="*/ 108801 h 1109617"/>
                <a:gd name="connsiteX11" fmla="*/ 0 w 1756510"/>
                <a:gd name="connsiteY11" fmla="*/ 785239 h 110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0" h="1109617">
                  <a:moveTo>
                    <a:pt x="0" y="785239"/>
                  </a:moveTo>
                  <a:lnTo>
                    <a:pt x="240445" y="1109617"/>
                  </a:lnTo>
                  <a:lnTo>
                    <a:pt x="1051656" y="546747"/>
                  </a:lnTo>
                  <a:lnTo>
                    <a:pt x="1129912" y="492447"/>
                  </a:lnTo>
                  <a:cubicBezTo>
                    <a:pt x="1129912" y="492447"/>
                    <a:pt x="1152004" y="507353"/>
                    <a:pt x="1185365" y="525719"/>
                  </a:cubicBezTo>
                  <a:cubicBezTo>
                    <a:pt x="1231679" y="551361"/>
                    <a:pt x="1299554" y="583745"/>
                    <a:pt x="1359620" y="592618"/>
                  </a:cubicBezTo>
                  <a:cubicBezTo>
                    <a:pt x="1460323" y="607523"/>
                    <a:pt x="1628457" y="605926"/>
                    <a:pt x="1713278" y="492447"/>
                  </a:cubicBezTo>
                  <a:cubicBezTo>
                    <a:pt x="1784790" y="396890"/>
                    <a:pt x="1746017" y="272143"/>
                    <a:pt x="1746017" y="272143"/>
                  </a:cubicBezTo>
                  <a:lnTo>
                    <a:pt x="1635378" y="224675"/>
                  </a:lnTo>
                  <a:cubicBezTo>
                    <a:pt x="1635378" y="224675"/>
                    <a:pt x="1374083" y="6678"/>
                    <a:pt x="1204263" y="113"/>
                  </a:cubicBezTo>
                  <a:cubicBezTo>
                    <a:pt x="1132218" y="-2815"/>
                    <a:pt x="1027434" y="51751"/>
                    <a:pt x="930280" y="108801"/>
                  </a:cubicBezTo>
                  <a:cubicBezTo>
                    <a:pt x="833127" y="165851"/>
                    <a:pt x="0" y="785239"/>
                    <a:pt x="0" y="785239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DE097263-111E-4FC6-88D8-B777245AC5E5}"/>
                </a:ext>
              </a:extLst>
            </p:cNvPr>
            <p:cNvSpPr/>
            <p:nvPr/>
          </p:nvSpPr>
          <p:spPr>
            <a:xfrm>
              <a:off x="10280122" y="5238012"/>
              <a:ext cx="242928" cy="203268"/>
            </a:xfrm>
            <a:custGeom>
              <a:avLst/>
              <a:gdLst>
                <a:gd name="connsiteX0" fmla="*/ 0 w 242928"/>
                <a:gd name="connsiteY0" fmla="*/ 169997 h 203268"/>
                <a:gd name="connsiteX1" fmla="*/ 55453 w 242928"/>
                <a:gd name="connsiteY1" fmla="*/ 203269 h 203268"/>
                <a:gd name="connsiteX2" fmla="*/ 242929 w 242928"/>
                <a:gd name="connsiteY2" fmla="*/ 0 h 20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928" h="203268">
                  <a:moveTo>
                    <a:pt x="0" y="169997"/>
                  </a:moveTo>
                  <a:cubicBezTo>
                    <a:pt x="0" y="169997"/>
                    <a:pt x="22092" y="184903"/>
                    <a:pt x="55453" y="203269"/>
                  </a:cubicBezTo>
                  <a:cubicBezTo>
                    <a:pt x="114367" y="132733"/>
                    <a:pt x="239203" y="4614"/>
                    <a:pt x="242929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93ADF0B7-4460-4160-BF05-473276C79605}"/>
                </a:ext>
              </a:extLst>
            </p:cNvPr>
            <p:cNvSpPr/>
            <p:nvPr/>
          </p:nvSpPr>
          <p:spPr>
            <a:xfrm>
              <a:off x="10689410" y="5067216"/>
              <a:ext cx="172900" cy="146072"/>
            </a:xfrm>
            <a:custGeom>
              <a:avLst/>
              <a:gdLst>
                <a:gd name="connsiteX0" fmla="*/ 355 w 172900"/>
                <a:gd name="connsiteY0" fmla="*/ 0 h 146072"/>
                <a:gd name="connsiteX1" fmla="*/ 46492 w 172900"/>
                <a:gd name="connsiteY1" fmla="*/ 33627 h 146072"/>
                <a:gd name="connsiteX2" fmla="*/ 91831 w 172900"/>
                <a:gd name="connsiteY2" fmla="*/ 66810 h 146072"/>
                <a:gd name="connsiteX3" fmla="*/ 134241 w 172900"/>
                <a:gd name="connsiteY3" fmla="*/ 105139 h 146072"/>
                <a:gd name="connsiteX4" fmla="*/ 153938 w 172900"/>
                <a:gd name="connsiteY4" fmla="*/ 124392 h 146072"/>
                <a:gd name="connsiteX5" fmla="*/ 172748 w 172900"/>
                <a:gd name="connsiteY5" fmla="*/ 144888 h 146072"/>
                <a:gd name="connsiteX6" fmla="*/ 171594 w 172900"/>
                <a:gd name="connsiteY6" fmla="*/ 145953 h 146072"/>
                <a:gd name="connsiteX7" fmla="*/ 150655 w 172900"/>
                <a:gd name="connsiteY7" fmla="*/ 128917 h 146072"/>
                <a:gd name="connsiteX8" fmla="*/ 128829 w 172900"/>
                <a:gd name="connsiteY8" fmla="*/ 110285 h 146072"/>
                <a:gd name="connsiteX9" fmla="*/ 86418 w 172900"/>
                <a:gd name="connsiteY9" fmla="*/ 74795 h 146072"/>
                <a:gd name="connsiteX10" fmla="*/ 45694 w 172900"/>
                <a:gd name="connsiteY10" fmla="*/ 37797 h 146072"/>
                <a:gd name="connsiteX11" fmla="*/ 0 w 172900"/>
                <a:gd name="connsiteY11" fmla="*/ 621 h 146072"/>
                <a:gd name="connsiteX12" fmla="*/ 355 w 172900"/>
                <a:gd name="connsiteY12" fmla="*/ 0 h 1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900" h="146072">
                  <a:moveTo>
                    <a:pt x="355" y="0"/>
                  </a:moveTo>
                  <a:cubicBezTo>
                    <a:pt x="15970" y="10913"/>
                    <a:pt x="31054" y="22447"/>
                    <a:pt x="46492" y="33627"/>
                  </a:cubicBezTo>
                  <a:cubicBezTo>
                    <a:pt x="61930" y="44806"/>
                    <a:pt x="77368" y="54832"/>
                    <a:pt x="91831" y="66810"/>
                  </a:cubicBezTo>
                  <a:cubicBezTo>
                    <a:pt x="106293" y="78788"/>
                    <a:pt x="120400" y="92008"/>
                    <a:pt x="134241" y="105139"/>
                  </a:cubicBezTo>
                  <a:cubicBezTo>
                    <a:pt x="140895" y="111438"/>
                    <a:pt x="147461" y="117827"/>
                    <a:pt x="153938" y="124392"/>
                  </a:cubicBezTo>
                  <a:cubicBezTo>
                    <a:pt x="160752" y="130701"/>
                    <a:pt x="167043" y="137559"/>
                    <a:pt x="172748" y="144888"/>
                  </a:cubicBezTo>
                  <a:cubicBezTo>
                    <a:pt x="173280" y="145509"/>
                    <a:pt x="172304" y="146396"/>
                    <a:pt x="171594" y="145953"/>
                  </a:cubicBezTo>
                  <a:cubicBezTo>
                    <a:pt x="164283" y="140700"/>
                    <a:pt x="157292" y="135013"/>
                    <a:pt x="150655" y="128917"/>
                  </a:cubicBezTo>
                  <a:lnTo>
                    <a:pt x="128829" y="110285"/>
                  </a:lnTo>
                  <a:cubicBezTo>
                    <a:pt x="114721" y="98307"/>
                    <a:pt x="100437" y="86684"/>
                    <a:pt x="86418" y="74795"/>
                  </a:cubicBezTo>
                  <a:cubicBezTo>
                    <a:pt x="72400" y="62906"/>
                    <a:pt x="59801" y="49864"/>
                    <a:pt x="45694" y="37797"/>
                  </a:cubicBezTo>
                  <a:cubicBezTo>
                    <a:pt x="31586" y="25730"/>
                    <a:pt x="15350" y="12865"/>
                    <a:pt x="0" y="621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BCE0C1E5-7586-459D-959E-4A78C295887A}"/>
                </a:ext>
              </a:extLst>
            </p:cNvPr>
            <p:cNvSpPr/>
            <p:nvPr/>
          </p:nvSpPr>
          <p:spPr>
            <a:xfrm>
              <a:off x="9205042" y="5688932"/>
              <a:ext cx="221426" cy="277450"/>
            </a:xfrm>
            <a:custGeom>
              <a:avLst/>
              <a:gdLst>
                <a:gd name="connsiteX0" fmla="*/ 1686 w 221426"/>
                <a:gd name="connsiteY0" fmla="*/ 246 h 277450"/>
                <a:gd name="connsiteX1" fmla="*/ 46048 w 221426"/>
                <a:gd name="connsiteY1" fmla="*/ 53037 h 277450"/>
                <a:gd name="connsiteX2" fmla="*/ 89612 w 221426"/>
                <a:gd name="connsiteY2" fmla="*/ 106804 h 277450"/>
                <a:gd name="connsiteX3" fmla="*/ 175853 w 221426"/>
                <a:gd name="connsiteY3" fmla="*/ 215048 h 277450"/>
                <a:gd name="connsiteX4" fmla="*/ 221280 w 221426"/>
                <a:gd name="connsiteY4" fmla="*/ 276003 h 277450"/>
                <a:gd name="connsiteX5" fmla="*/ 219683 w 221426"/>
                <a:gd name="connsiteY5" fmla="*/ 277156 h 277450"/>
                <a:gd name="connsiteX6" fmla="*/ 131490 w 221426"/>
                <a:gd name="connsiteY6" fmla="*/ 170686 h 277450"/>
                <a:gd name="connsiteX7" fmla="*/ 45693 w 221426"/>
                <a:gd name="connsiteY7" fmla="*/ 61998 h 277450"/>
                <a:gd name="connsiteX8" fmla="*/ 89 w 221426"/>
                <a:gd name="connsiteY8" fmla="*/ 1310 h 277450"/>
                <a:gd name="connsiteX9" fmla="*/ 1686 w 221426"/>
                <a:gd name="connsiteY9" fmla="*/ 246 h 2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426" h="277450">
                  <a:moveTo>
                    <a:pt x="1686" y="246"/>
                  </a:moveTo>
                  <a:cubicBezTo>
                    <a:pt x="17301" y="17103"/>
                    <a:pt x="31675" y="35203"/>
                    <a:pt x="46048" y="53037"/>
                  </a:cubicBezTo>
                  <a:cubicBezTo>
                    <a:pt x="60421" y="70870"/>
                    <a:pt x="75150" y="88527"/>
                    <a:pt x="89612" y="106804"/>
                  </a:cubicBezTo>
                  <a:cubicBezTo>
                    <a:pt x="118448" y="142738"/>
                    <a:pt x="147461" y="178671"/>
                    <a:pt x="175853" y="215048"/>
                  </a:cubicBezTo>
                  <a:cubicBezTo>
                    <a:pt x="191380" y="235011"/>
                    <a:pt x="206729" y="255152"/>
                    <a:pt x="221280" y="276003"/>
                  </a:cubicBezTo>
                  <a:cubicBezTo>
                    <a:pt x="221901" y="276978"/>
                    <a:pt x="220392" y="277955"/>
                    <a:pt x="219683" y="277156"/>
                  </a:cubicBezTo>
                  <a:cubicBezTo>
                    <a:pt x="188629" y="243085"/>
                    <a:pt x="160326" y="206708"/>
                    <a:pt x="131490" y="170686"/>
                  </a:cubicBezTo>
                  <a:cubicBezTo>
                    <a:pt x="102655" y="134664"/>
                    <a:pt x="73996" y="98464"/>
                    <a:pt x="45693" y="61998"/>
                  </a:cubicBezTo>
                  <a:cubicBezTo>
                    <a:pt x="30255" y="42035"/>
                    <a:pt x="14285" y="22161"/>
                    <a:pt x="89" y="1310"/>
                  </a:cubicBezTo>
                  <a:cubicBezTo>
                    <a:pt x="-355" y="512"/>
                    <a:pt x="976" y="-464"/>
                    <a:pt x="1686" y="246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CCB8579B-8A94-483C-ADA2-DCE0DF858B24}"/>
                </a:ext>
              </a:extLst>
            </p:cNvPr>
            <p:cNvSpPr/>
            <p:nvPr/>
          </p:nvSpPr>
          <p:spPr>
            <a:xfrm>
              <a:off x="9871951" y="5463983"/>
              <a:ext cx="324639" cy="231249"/>
            </a:xfrm>
            <a:custGeom>
              <a:avLst/>
              <a:gdLst>
                <a:gd name="connsiteX0" fmla="*/ 480 w 324639"/>
                <a:gd name="connsiteY0" fmla="*/ 228566 h 231249"/>
                <a:gd name="connsiteX1" fmla="*/ 124695 w 324639"/>
                <a:gd name="connsiteY1" fmla="*/ 136825 h 231249"/>
                <a:gd name="connsiteX2" fmla="*/ 250240 w 324639"/>
                <a:gd name="connsiteY2" fmla="*/ 48632 h 231249"/>
                <a:gd name="connsiteX3" fmla="*/ 286795 w 324639"/>
                <a:gd name="connsiteY3" fmla="*/ 24144 h 231249"/>
                <a:gd name="connsiteX4" fmla="*/ 323705 w 324639"/>
                <a:gd name="connsiteY4" fmla="*/ 100 h 231249"/>
                <a:gd name="connsiteX5" fmla="*/ 324326 w 324639"/>
                <a:gd name="connsiteY5" fmla="*/ 1253 h 231249"/>
                <a:gd name="connsiteX6" fmla="*/ 292207 w 324639"/>
                <a:gd name="connsiteY6" fmla="*/ 26096 h 231249"/>
                <a:gd name="connsiteX7" fmla="*/ 261242 w 324639"/>
                <a:gd name="connsiteY7" fmla="*/ 49520 h 231249"/>
                <a:gd name="connsiteX8" fmla="*/ 200111 w 324639"/>
                <a:gd name="connsiteY8" fmla="*/ 93882 h 231249"/>
                <a:gd name="connsiteX9" fmla="*/ 74742 w 324639"/>
                <a:gd name="connsiteY9" fmla="*/ 182607 h 231249"/>
                <a:gd name="connsiteX10" fmla="*/ 2520 w 324639"/>
                <a:gd name="connsiteY10" fmla="*/ 231051 h 231249"/>
                <a:gd name="connsiteX11" fmla="*/ 480 w 324639"/>
                <a:gd name="connsiteY11" fmla="*/ 228566 h 23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639" h="231249">
                  <a:moveTo>
                    <a:pt x="480" y="228566"/>
                  </a:moveTo>
                  <a:cubicBezTo>
                    <a:pt x="40849" y="196714"/>
                    <a:pt x="82728" y="166459"/>
                    <a:pt x="124695" y="136825"/>
                  </a:cubicBezTo>
                  <a:cubicBezTo>
                    <a:pt x="166662" y="107191"/>
                    <a:pt x="208007" y="77379"/>
                    <a:pt x="250240" y="48632"/>
                  </a:cubicBezTo>
                  <a:cubicBezTo>
                    <a:pt x="262396" y="40381"/>
                    <a:pt x="274640" y="32218"/>
                    <a:pt x="286795" y="24144"/>
                  </a:cubicBezTo>
                  <a:cubicBezTo>
                    <a:pt x="298950" y="16070"/>
                    <a:pt x="311727" y="8529"/>
                    <a:pt x="323705" y="100"/>
                  </a:cubicBezTo>
                  <a:cubicBezTo>
                    <a:pt x="324414" y="-344"/>
                    <a:pt x="325035" y="809"/>
                    <a:pt x="324326" y="1253"/>
                  </a:cubicBezTo>
                  <a:cubicBezTo>
                    <a:pt x="313324" y="9150"/>
                    <a:pt x="302943" y="17934"/>
                    <a:pt x="292207" y="26096"/>
                  </a:cubicBezTo>
                  <a:cubicBezTo>
                    <a:pt x="281472" y="34259"/>
                    <a:pt x="271712" y="41801"/>
                    <a:pt x="261242" y="49520"/>
                  </a:cubicBezTo>
                  <a:cubicBezTo>
                    <a:pt x="241013" y="64514"/>
                    <a:pt x="220518" y="79242"/>
                    <a:pt x="200111" y="93882"/>
                  </a:cubicBezTo>
                  <a:cubicBezTo>
                    <a:pt x="158703" y="123871"/>
                    <a:pt x="116914" y="153443"/>
                    <a:pt x="74742" y="182607"/>
                  </a:cubicBezTo>
                  <a:cubicBezTo>
                    <a:pt x="50787" y="199021"/>
                    <a:pt x="26920" y="215435"/>
                    <a:pt x="2520" y="231051"/>
                  </a:cubicBezTo>
                  <a:cubicBezTo>
                    <a:pt x="835" y="231938"/>
                    <a:pt x="-851" y="229631"/>
                    <a:pt x="480" y="228566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9397F831-DFD1-41FE-8B22-71F0FE7C7A88}"/>
                </a:ext>
              </a:extLst>
            </p:cNvPr>
            <p:cNvSpPr/>
            <p:nvPr/>
          </p:nvSpPr>
          <p:spPr>
            <a:xfrm>
              <a:off x="9612515" y="4952850"/>
              <a:ext cx="609102" cy="407739"/>
            </a:xfrm>
            <a:custGeom>
              <a:avLst/>
              <a:gdLst>
                <a:gd name="connsiteX0" fmla="*/ 484 w 609102"/>
                <a:gd name="connsiteY0" fmla="*/ 405029 h 407739"/>
                <a:gd name="connsiteX1" fmla="*/ 116891 w 609102"/>
                <a:gd name="connsiteY1" fmla="*/ 317724 h 407739"/>
                <a:gd name="connsiteX2" fmla="*/ 235427 w 609102"/>
                <a:gd name="connsiteY2" fmla="*/ 230951 h 407739"/>
                <a:gd name="connsiteX3" fmla="*/ 353609 w 609102"/>
                <a:gd name="connsiteY3" fmla="*/ 145509 h 407739"/>
                <a:gd name="connsiteX4" fmla="*/ 470105 w 609102"/>
                <a:gd name="connsiteY4" fmla="*/ 65656 h 407739"/>
                <a:gd name="connsiteX5" fmla="*/ 538068 w 609102"/>
                <a:gd name="connsiteY5" fmla="*/ 28658 h 407739"/>
                <a:gd name="connsiteX6" fmla="*/ 608338 w 609102"/>
                <a:gd name="connsiteY6" fmla="*/ 0 h 407739"/>
                <a:gd name="connsiteX7" fmla="*/ 608782 w 609102"/>
                <a:gd name="connsiteY7" fmla="*/ 1242 h 407739"/>
                <a:gd name="connsiteX8" fmla="*/ 547917 w 609102"/>
                <a:gd name="connsiteY8" fmla="*/ 32385 h 407739"/>
                <a:gd name="connsiteX9" fmla="*/ 489181 w 609102"/>
                <a:gd name="connsiteY9" fmla="*/ 65745 h 407739"/>
                <a:gd name="connsiteX10" fmla="*/ 373395 w 609102"/>
                <a:gd name="connsiteY10" fmla="*/ 144888 h 407739"/>
                <a:gd name="connsiteX11" fmla="*/ 136410 w 609102"/>
                <a:gd name="connsiteY11" fmla="*/ 314530 h 407739"/>
                <a:gd name="connsiteX12" fmla="*/ 2258 w 609102"/>
                <a:gd name="connsiteY12" fmla="*/ 407602 h 407739"/>
                <a:gd name="connsiteX13" fmla="*/ 484 w 609102"/>
                <a:gd name="connsiteY13" fmla="*/ 405029 h 4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102" h="407739">
                  <a:moveTo>
                    <a:pt x="484" y="405029"/>
                  </a:moveTo>
                  <a:cubicBezTo>
                    <a:pt x="37837" y="374064"/>
                    <a:pt x="77763" y="346293"/>
                    <a:pt x="116891" y="317724"/>
                  </a:cubicBezTo>
                  <a:cubicBezTo>
                    <a:pt x="156019" y="289154"/>
                    <a:pt x="195767" y="259609"/>
                    <a:pt x="235427" y="230951"/>
                  </a:cubicBezTo>
                  <a:lnTo>
                    <a:pt x="353609" y="145509"/>
                  </a:lnTo>
                  <a:cubicBezTo>
                    <a:pt x="391761" y="117915"/>
                    <a:pt x="429735" y="89878"/>
                    <a:pt x="470105" y="65656"/>
                  </a:cubicBezTo>
                  <a:cubicBezTo>
                    <a:pt x="492198" y="52259"/>
                    <a:pt x="514467" y="39837"/>
                    <a:pt x="538068" y="28658"/>
                  </a:cubicBezTo>
                  <a:cubicBezTo>
                    <a:pt x="560631" y="17115"/>
                    <a:pt x="584143" y="7524"/>
                    <a:pt x="608338" y="0"/>
                  </a:cubicBezTo>
                  <a:cubicBezTo>
                    <a:pt x="609048" y="0"/>
                    <a:pt x="609403" y="887"/>
                    <a:pt x="608782" y="1242"/>
                  </a:cubicBezTo>
                  <a:cubicBezTo>
                    <a:pt x="588908" y="12333"/>
                    <a:pt x="568057" y="21649"/>
                    <a:pt x="547917" y="32385"/>
                  </a:cubicBezTo>
                  <a:cubicBezTo>
                    <a:pt x="527776" y="43120"/>
                    <a:pt x="508434" y="54122"/>
                    <a:pt x="489181" y="65745"/>
                  </a:cubicBezTo>
                  <a:cubicBezTo>
                    <a:pt x="449166" y="90056"/>
                    <a:pt x="411369" y="117560"/>
                    <a:pt x="373395" y="144888"/>
                  </a:cubicBezTo>
                  <a:cubicBezTo>
                    <a:pt x="294518" y="201671"/>
                    <a:pt x="215819" y="258544"/>
                    <a:pt x="136410" y="314530"/>
                  </a:cubicBezTo>
                  <a:cubicBezTo>
                    <a:pt x="92048" y="345761"/>
                    <a:pt x="48395" y="378855"/>
                    <a:pt x="2258" y="407602"/>
                  </a:cubicBezTo>
                  <a:cubicBezTo>
                    <a:pt x="839" y="408312"/>
                    <a:pt x="-847" y="406094"/>
                    <a:pt x="484" y="405029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33" name="图形 13">
            <a:extLst>
              <a:ext uri="{FF2B5EF4-FFF2-40B4-BE49-F238E27FC236}">
                <a16:creationId xmlns:a16="http://schemas.microsoft.com/office/drawing/2014/main" id="{1BF34877-12E2-4570-87A6-70BCBB7749A1}"/>
              </a:ext>
            </a:extLst>
          </p:cNvPr>
          <p:cNvGrpSpPr/>
          <p:nvPr/>
        </p:nvGrpSpPr>
        <p:grpSpPr>
          <a:xfrm>
            <a:off x="6434085" y="2947635"/>
            <a:ext cx="1584327" cy="3147494"/>
            <a:chOff x="6281291" y="3075744"/>
            <a:chExt cx="1488063" cy="2956252"/>
          </a:xfrm>
        </p:grpSpPr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7BF98CE7-EC0B-4507-B172-EDB1C5CC9739}"/>
                </a:ext>
              </a:extLst>
            </p:cNvPr>
            <p:cNvSpPr/>
            <p:nvPr/>
          </p:nvSpPr>
          <p:spPr>
            <a:xfrm>
              <a:off x="6972316" y="5477036"/>
              <a:ext cx="607226" cy="546740"/>
            </a:xfrm>
            <a:custGeom>
              <a:avLst/>
              <a:gdLst>
                <a:gd name="connsiteX0" fmla="*/ 598768 w 607226"/>
                <a:gd name="connsiteY0" fmla="*/ 544505 h 546740"/>
                <a:gd name="connsiteX1" fmla="*/ 1028 w 607226"/>
                <a:gd name="connsiteY1" fmla="*/ 530309 h 546740"/>
                <a:gd name="connsiteX2" fmla="*/ 32437 w 607226"/>
                <a:gd name="connsiteY2" fmla="*/ 0 h 546740"/>
                <a:gd name="connsiteX3" fmla="*/ 393370 w 607226"/>
                <a:gd name="connsiteY3" fmla="*/ 3638 h 546740"/>
                <a:gd name="connsiteX4" fmla="*/ 354952 w 607226"/>
                <a:gd name="connsiteY4" fmla="*/ 355255 h 546740"/>
                <a:gd name="connsiteX5" fmla="*/ 581023 w 607226"/>
                <a:gd name="connsiteY5" fmla="*/ 467314 h 546740"/>
                <a:gd name="connsiteX6" fmla="*/ 598768 w 607226"/>
                <a:gd name="connsiteY6" fmla="*/ 544505 h 54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26" h="546740">
                  <a:moveTo>
                    <a:pt x="598768" y="544505"/>
                  </a:moveTo>
                  <a:cubicBezTo>
                    <a:pt x="579870" y="550627"/>
                    <a:pt x="21435" y="543618"/>
                    <a:pt x="1028" y="530309"/>
                  </a:cubicBezTo>
                  <a:cubicBezTo>
                    <a:pt x="-6780" y="525429"/>
                    <a:pt x="32437" y="0"/>
                    <a:pt x="32437" y="0"/>
                  </a:cubicBezTo>
                  <a:lnTo>
                    <a:pt x="393370" y="3638"/>
                  </a:lnTo>
                  <a:lnTo>
                    <a:pt x="354952" y="355255"/>
                  </a:lnTo>
                  <a:cubicBezTo>
                    <a:pt x="354952" y="355255"/>
                    <a:pt x="560173" y="450279"/>
                    <a:pt x="581023" y="467314"/>
                  </a:cubicBezTo>
                  <a:cubicBezTo>
                    <a:pt x="601873" y="484349"/>
                    <a:pt x="617666" y="538471"/>
                    <a:pt x="598768" y="544505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0104FC53-0B6A-40AB-A679-6A855AFF91E6}"/>
                </a:ext>
              </a:extLst>
            </p:cNvPr>
            <p:cNvSpPr/>
            <p:nvPr/>
          </p:nvSpPr>
          <p:spPr>
            <a:xfrm>
              <a:off x="6972385" y="5771426"/>
              <a:ext cx="607217" cy="252351"/>
            </a:xfrm>
            <a:custGeom>
              <a:avLst/>
              <a:gdLst>
                <a:gd name="connsiteX0" fmla="*/ 598699 w 607217"/>
                <a:gd name="connsiteY0" fmla="*/ 250115 h 252351"/>
                <a:gd name="connsiteX1" fmla="*/ 1048 w 607217"/>
                <a:gd name="connsiteY1" fmla="*/ 235919 h 252351"/>
                <a:gd name="connsiteX2" fmla="*/ 11695 w 607217"/>
                <a:gd name="connsiteY2" fmla="*/ 0 h 252351"/>
                <a:gd name="connsiteX3" fmla="*/ 361537 w 607217"/>
                <a:gd name="connsiteY3" fmla="*/ 0 h 252351"/>
                <a:gd name="connsiteX4" fmla="*/ 354883 w 607217"/>
                <a:gd name="connsiteY4" fmla="*/ 60688 h 252351"/>
                <a:gd name="connsiteX5" fmla="*/ 581043 w 607217"/>
                <a:gd name="connsiteY5" fmla="*/ 172747 h 252351"/>
                <a:gd name="connsiteX6" fmla="*/ 598699 w 607217"/>
                <a:gd name="connsiteY6" fmla="*/ 250115 h 2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17" h="252351">
                  <a:moveTo>
                    <a:pt x="598699" y="250115"/>
                  </a:moveTo>
                  <a:cubicBezTo>
                    <a:pt x="579800" y="256237"/>
                    <a:pt x="21366" y="249228"/>
                    <a:pt x="1048" y="235919"/>
                  </a:cubicBezTo>
                  <a:cubicBezTo>
                    <a:pt x="-2590" y="233701"/>
                    <a:pt x="3798" y="120577"/>
                    <a:pt x="11695" y="0"/>
                  </a:cubicBezTo>
                  <a:lnTo>
                    <a:pt x="361537" y="0"/>
                  </a:lnTo>
                  <a:lnTo>
                    <a:pt x="354883" y="60688"/>
                  </a:lnTo>
                  <a:cubicBezTo>
                    <a:pt x="354883" y="60688"/>
                    <a:pt x="560192" y="155712"/>
                    <a:pt x="581043" y="172747"/>
                  </a:cubicBezTo>
                  <a:cubicBezTo>
                    <a:pt x="601893" y="189782"/>
                    <a:pt x="617686" y="244082"/>
                    <a:pt x="598699" y="250115"/>
                  </a:cubicBez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7DC8615C-332D-48BE-9568-D9C90161B948}"/>
                </a:ext>
              </a:extLst>
            </p:cNvPr>
            <p:cNvSpPr/>
            <p:nvPr/>
          </p:nvSpPr>
          <p:spPr>
            <a:xfrm>
              <a:off x="6969010" y="5824306"/>
              <a:ext cx="618284" cy="207690"/>
            </a:xfrm>
            <a:custGeom>
              <a:avLst/>
              <a:gdLst>
                <a:gd name="connsiteX0" fmla="*/ 608196 w 618284"/>
                <a:gd name="connsiteY0" fmla="*/ 204955 h 207690"/>
                <a:gd name="connsiteX1" fmla="*/ 2915 w 618284"/>
                <a:gd name="connsiteY1" fmla="*/ 192178 h 207690"/>
                <a:gd name="connsiteX2" fmla="*/ 6552 w 618284"/>
                <a:gd name="connsiteY2" fmla="*/ 0 h 207690"/>
                <a:gd name="connsiteX3" fmla="*/ 355419 w 618284"/>
                <a:gd name="connsiteY3" fmla="*/ 0 h 207690"/>
                <a:gd name="connsiteX4" fmla="*/ 355419 w 618284"/>
                <a:gd name="connsiteY4" fmla="*/ 6211 h 207690"/>
                <a:gd name="connsiteX5" fmla="*/ 593911 w 618284"/>
                <a:gd name="connsiteY5" fmla="*/ 123328 h 207690"/>
                <a:gd name="connsiteX6" fmla="*/ 608196 w 618284"/>
                <a:gd name="connsiteY6" fmla="*/ 204955 h 2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284" h="207690">
                  <a:moveTo>
                    <a:pt x="608196" y="204955"/>
                  </a:moveTo>
                  <a:cubicBezTo>
                    <a:pt x="588233" y="211431"/>
                    <a:pt x="24386" y="206108"/>
                    <a:pt x="2915" y="192178"/>
                  </a:cubicBezTo>
                  <a:cubicBezTo>
                    <a:pt x="-5337" y="187032"/>
                    <a:pt x="6552" y="1065"/>
                    <a:pt x="6552" y="0"/>
                  </a:cubicBezTo>
                  <a:lnTo>
                    <a:pt x="355419" y="0"/>
                  </a:lnTo>
                  <a:lnTo>
                    <a:pt x="355419" y="6211"/>
                  </a:lnTo>
                  <a:cubicBezTo>
                    <a:pt x="355419" y="6211"/>
                    <a:pt x="571908" y="105583"/>
                    <a:pt x="593911" y="123328"/>
                  </a:cubicBezTo>
                  <a:cubicBezTo>
                    <a:pt x="615915" y="141073"/>
                    <a:pt x="628159" y="198478"/>
                    <a:pt x="608196" y="204955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1EFE63DC-8E6B-40E8-A098-8953CE5BB826}"/>
                </a:ext>
              </a:extLst>
            </p:cNvPr>
            <p:cNvSpPr/>
            <p:nvPr/>
          </p:nvSpPr>
          <p:spPr>
            <a:xfrm>
              <a:off x="6997500" y="6002171"/>
              <a:ext cx="579728" cy="7514"/>
            </a:xfrm>
            <a:custGeom>
              <a:avLst/>
              <a:gdLst>
                <a:gd name="connsiteX0" fmla="*/ 578198 w 579728"/>
                <a:gd name="connsiteY0" fmla="*/ 4908 h 7514"/>
                <a:gd name="connsiteX1" fmla="*/ 599 w 579728"/>
                <a:gd name="connsiteY1" fmla="*/ 1714 h 7514"/>
                <a:gd name="connsiteX2" fmla="*/ 599 w 579728"/>
                <a:gd name="connsiteY2" fmla="*/ 2335 h 7514"/>
                <a:gd name="connsiteX3" fmla="*/ 578198 w 579728"/>
                <a:gd name="connsiteY3" fmla="*/ 6505 h 7514"/>
                <a:gd name="connsiteX4" fmla="*/ 578198 w 579728"/>
                <a:gd name="connsiteY4" fmla="*/ 4908 h 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728" h="7514">
                  <a:moveTo>
                    <a:pt x="578198" y="4908"/>
                  </a:moveTo>
                  <a:cubicBezTo>
                    <a:pt x="482375" y="1714"/>
                    <a:pt x="95535" y="-2368"/>
                    <a:pt x="599" y="1714"/>
                  </a:cubicBezTo>
                  <a:cubicBezTo>
                    <a:pt x="-200" y="1714"/>
                    <a:pt x="-200" y="2246"/>
                    <a:pt x="599" y="2335"/>
                  </a:cubicBezTo>
                  <a:cubicBezTo>
                    <a:pt x="95535" y="7658"/>
                    <a:pt x="482286" y="8545"/>
                    <a:pt x="578198" y="6505"/>
                  </a:cubicBezTo>
                  <a:cubicBezTo>
                    <a:pt x="580239" y="6505"/>
                    <a:pt x="580239" y="4996"/>
                    <a:pt x="578198" y="490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24C10AC0-18EA-43A3-9ACA-D5BF246F0C53}"/>
                </a:ext>
              </a:extLst>
            </p:cNvPr>
            <p:cNvSpPr/>
            <p:nvPr/>
          </p:nvSpPr>
          <p:spPr>
            <a:xfrm>
              <a:off x="7252311" y="5822704"/>
              <a:ext cx="115684" cy="29869"/>
            </a:xfrm>
            <a:custGeom>
              <a:avLst/>
              <a:gdLst>
                <a:gd name="connsiteX0" fmla="*/ 113375 w 115684"/>
                <a:gd name="connsiteY0" fmla="*/ 3022 h 29869"/>
                <a:gd name="connsiteX1" fmla="*/ 429 w 115684"/>
                <a:gd name="connsiteY1" fmla="*/ 27598 h 29869"/>
                <a:gd name="connsiteX2" fmla="*/ 2026 w 115684"/>
                <a:gd name="connsiteY2" fmla="*/ 29816 h 29869"/>
                <a:gd name="connsiteX3" fmla="*/ 113198 w 115684"/>
                <a:gd name="connsiteY3" fmla="*/ 7812 h 29869"/>
                <a:gd name="connsiteX4" fmla="*/ 115682 w 115684"/>
                <a:gd name="connsiteY4" fmla="*/ 5506 h 29869"/>
                <a:gd name="connsiteX5" fmla="*/ 113375 w 115684"/>
                <a:gd name="connsiteY5" fmla="*/ 3022 h 2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84" h="29869">
                  <a:moveTo>
                    <a:pt x="113375" y="3022"/>
                  </a:moveTo>
                  <a:cubicBezTo>
                    <a:pt x="75667" y="-4343"/>
                    <a:pt x="29530" y="981"/>
                    <a:pt x="429" y="27598"/>
                  </a:cubicBezTo>
                  <a:cubicBezTo>
                    <a:pt x="-636" y="28663"/>
                    <a:pt x="429" y="30171"/>
                    <a:pt x="2026" y="29816"/>
                  </a:cubicBezTo>
                  <a:cubicBezTo>
                    <a:pt x="38190" y="18539"/>
                    <a:pt x="75463" y="11166"/>
                    <a:pt x="113198" y="7812"/>
                  </a:cubicBezTo>
                  <a:cubicBezTo>
                    <a:pt x="114520" y="7866"/>
                    <a:pt x="115629" y="6828"/>
                    <a:pt x="115682" y="5506"/>
                  </a:cubicBezTo>
                  <a:cubicBezTo>
                    <a:pt x="115736" y="4184"/>
                    <a:pt x="114697" y="3075"/>
                    <a:pt x="113375" y="3022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4EBD0EF5-6600-4EEF-82E9-42198BA80502}"/>
                </a:ext>
              </a:extLst>
            </p:cNvPr>
            <p:cNvSpPr/>
            <p:nvPr/>
          </p:nvSpPr>
          <p:spPr>
            <a:xfrm>
              <a:off x="7278928" y="5839346"/>
              <a:ext cx="115311" cy="29905"/>
            </a:xfrm>
            <a:custGeom>
              <a:avLst/>
              <a:gdLst>
                <a:gd name="connsiteX0" fmla="*/ 113375 w 115311"/>
                <a:gd name="connsiteY0" fmla="*/ 3060 h 29905"/>
                <a:gd name="connsiteX1" fmla="*/ 429 w 115311"/>
                <a:gd name="connsiteY1" fmla="*/ 27636 h 29905"/>
                <a:gd name="connsiteX2" fmla="*/ 2026 w 115311"/>
                <a:gd name="connsiteY2" fmla="*/ 29855 h 29905"/>
                <a:gd name="connsiteX3" fmla="*/ 113375 w 115311"/>
                <a:gd name="connsiteY3" fmla="*/ 7762 h 29905"/>
                <a:gd name="connsiteX4" fmla="*/ 115265 w 115311"/>
                <a:gd name="connsiteY4" fmla="*/ 4949 h 29905"/>
                <a:gd name="connsiteX5" fmla="*/ 113375 w 115311"/>
                <a:gd name="connsiteY5" fmla="*/ 3060 h 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11" h="29905">
                  <a:moveTo>
                    <a:pt x="113375" y="3060"/>
                  </a:moveTo>
                  <a:cubicBezTo>
                    <a:pt x="75667" y="-4393"/>
                    <a:pt x="29530" y="1019"/>
                    <a:pt x="429" y="27636"/>
                  </a:cubicBezTo>
                  <a:cubicBezTo>
                    <a:pt x="-636" y="28612"/>
                    <a:pt x="429" y="30210"/>
                    <a:pt x="2026" y="29855"/>
                  </a:cubicBezTo>
                  <a:cubicBezTo>
                    <a:pt x="38252" y="18542"/>
                    <a:pt x="75579" y="11133"/>
                    <a:pt x="113375" y="7762"/>
                  </a:cubicBezTo>
                  <a:cubicBezTo>
                    <a:pt x="114671" y="7505"/>
                    <a:pt x="115523" y="6254"/>
                    <a:pt x="115265" y="4949"/>
                  </a:cubicBezTo>
                  <a:cubicBezTo>
                    <a:pt x="115079" y="3991"/>
                    <a:pt x="114334" y="3246"/>
                    <a:pt x="113375" y="306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2C6A432A-33FF-4F15-A9D9-0D0C36186100}"/>
                </a:ext>
              </a:extLst>
            </p:cNvPr>
            <p:cNvSpPr/>
            <p:nvPr/>
          </p:nvSpPr>
          <p:spPr>
            <a:xfrm>
              <a:off x="7305989" y="5855901"/>
              <a:ext cx="115603" cy="29941"/>
            </a:xfrm>
            <a:custGeom>
              <a:avLst/>
              <a:gdLst>
                <a:gd name="connsiteX0" fmla="*/ 113375 w 115603"/>
                <a:gd name="connsiteY0" fmla="*/ 3008 h 29941"/>
                <a:gd name="connsiteX1" fmla="*/ 429 w 115603"/>
                <a:gd name="connsiteY1" fmla="*/ 27584 h 29941"/>
                <a:gd name="connsiteX2" fmla="*/ 2026 w 115603"/>
                <a:gd name="connsiteY2" fmla="*/ 29891 h 29941"/>
                <a:gd name="connsiteX3" fmla="*/ 112932 w 115603"/>
                <a:gd name="connsiteY3" fmla="*/ 7887 h 29941"/>
                <a:gd name="connsiteX4" fmla="*/ 115594 w 115603"/>
                <a:gd name="connsiteY4" fmla="*/ 5669 h 29941"/>
                <a:gd name="connsiteX5" fmla="*/ 113375 w 115603"/>
                <a:gd name="connsiteY5" fmla="*/ 3008 h 2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03" h="29941">
                  <a:moveTo>
                    <a:pt x="113375" y="3008"/>
                  </a:moveTo>
                  <a:cubicBezTo>
                    <a:pt x="75756" y="-4356"/>
                    <a:pt x="29530" y="1056"/>
                    <a:pt x="429" y="27584"/>
                  </a:cubicBezTo>
                  <a:cubicBezTo>
                    <a:pt x="-636" y="28649"/>
                    <a:pt x="429" y="30246"/>
                    <a:pt x="2026" y="29891"/>
                  </a:cubicBezTo>
                  <a:cubicBezTo>
                    <a:pt x="38101" y="18596"/>
                    <a:pt x="75277" y="11215"/>
                    <a:pt x="112932" y="7887"/>
                  </a:cubicBezTo>
                  <a:cubicBezTo>
                    <a:pt x="114280" y="8012"/>
                    <a:pt x="115469" y="7018"/>
                    <a:pt x="115594" y="5669"/>
                  </a:cubicBezTo>
                  <a:cubicBezTo>
                    <a:pt x="115718" y="4321"/>
                    <a:pt x="114724" y="3132"/>
                    <a:pt x="113375" y="300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CFFBD20C-2201-44E3-9312-DE324A405B97}"/>
                </a:ext>
              </a:extLst>
            </p:cNvPr>
            <p:cNvSpPr/>
            <p:nvPr/>
          </p:nvSpPr>
          <p:spPr>
            <a:xfrm>
              <a:off x="6787200" y="3923109"/>
              <a:ext cx="625237" cy="1672375"/>
            </a:xfrm>
            <a:custGeom>
              <a:avLst/>
              <a:gdLst>
                <a:gd name="connsiteX0" fmla="*/ 585052 w 625237"/>
                <a:gd name="connsiteY0" fmla="*/ 1672375 h 1672375"/>
                <a:gd name="connsiteX1" fmla="*/ 196969 w 625237"/>
                <a:gd name="connsiteY1" fmla="*/ 1672375 h 1672375"/>
                <a:gd name="connsiteX2" fmla="*/ 182241 w 625237"/>
                <a:gd name="connsiteY2" fmla="*/ 1576730 h 1672375"/>
                <a:gd name="connsiteX3" fmla="*/ 251003 w 625237"/>
                <a:gd name="connsiteY3" fmla="*/ 981120 h 1672375"/>
                <a:gd name="connsiteX4" fmla="*/ 193686 w 625237"/>
                <a:gd name="connsiteY4" fmla="*/ 748927 h 1672375"/>
                <a:gd name="connsiteX5" fmla="*/ 163076 w 625237"/>
                <a:gd name="connsiteY5" fmla="*/ 629414 h 1672375"/>
                <a:gd name="connsiteX6" fmla="*/ 74351 w 625237"/>
                <a:gd name="connsiteY6" fmla="*/ 285783 h 1672375"/>
                <a:gd name="connsiteX7" fmla="*/ 0 w 625237"/>
                <a:gd name="connsiteY7" fmla="*/ 0 h 1672375"/>
                <a:gd name="connsiteX8" fmla="*/ 329258 w 625237"/>
                <a:gd name="connsiteY8" fmla="*/ 0 h 1672375"/>
                <a:gd name="connsiteX9" fmla="*/ 416031 w 625237"/>
                <a:gd name="connsiteY9" fmla="*/ 279927 h 1672375"/>
                <a:gd name="connsiteX10" fmla="*/ 610516 w 625237"/>
                <a:gd name="connsiteY10" fmla="*/ 977216 h 1672375"/>
                <a:gd name="connsiteX11" fmla="*/ 620010 w 625237"/>
                <a:gd name="connsiteY11" fmla="*/ 1579746 h 1672375"/>
                <a:gd name="connsiteX12" fmla="*/ 585052 w 625237"/>
                <a:gd name="connsiteY12" fmla="*/ 1672375 h 167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5237" h="1672375">
                  <a:moveTo>
                    <a:pt x="585052" y="1672375"/>
                  </a:moveTo>
                  <a:lnTo>
                    <a:pt x="196969" y="1672375"/>
                  </a:lnTo>
                  <a:cubicBezTo>
                    <a:pt x="184015" y="1642262"/>
                    <a:pt x="178949" y="1609345"/>
                    <a:pt x="182241" y="1576730"/>
                  </a:cubicBezTo>
                  <a:cubicBezTo>
                    <a:pt x="197768" y="1390408"/>
                    <a:pt x="253221" y="993186"/>
                    <a:pt x="251003" y="981120"/>
                  </a:cubicBezTo>
                  <a:cubicBezTo>
                    <a:pt x="247188" y="960802"/>
                    <a:pt x="224385" y="868972"/>
                    <a:pt x="193686" y="748927"/>
                  </a:cubicBezTo>
                  <a:cubicBezTo>
                    <a:pt x="184104" y="711396"/>
                    <a:pt x="173812" y="671115"/>
                    <a:pt x="163076" y="629414"/>
                  </a:cubicBezTo>
                  <a:cubicBezTo>
                    <a:pt x="134063" y="516467"/>
                    <a:pt x="102122" y="393140"/>
                    <a:pt x="74351" y="285783"/>
                  </a:cubicBezTo>
                  <a:cubicBezTo>
                    <a:pt x="32562" y="124925"/>
                    <a:pt x="0" y="0"/>
                    <a:pt x="0" y="0"/>
                  </a:cubicBezTo>
                  <a:lnTo>
                    <a:pt x="329258" y="0"/>
                  </a:lnTo>
                  <a:cubicBezTo>
                    <a:pt x="329258" y="0"/>
                    <a:pt x="367676" y="121642"/>
                    <a:pt x="416031" y="279927"/>
                  </a:cubicBezTo>
                  <a:cubicBezTo>
                    <a:pt x="494819" y="537229"/>
                    <a:pt x="600135" y="891153"/>
                    <a:pt x="610516" y="977216"/>
                  </a:cubicBezTo>
                  <a:cubicBezTo>
                    <a:pt x="623115" y="1081467"/>
                    <a:pt x="631012" y="1416759"/>
                    <a:pt x="620010" y="1579746"/>
                  </a:cubicBezTo>
                  <a:cubicBezTo>
                    <a:pt x="617215" y="1613276"/>
                    <a:pt x="605104" y="1645359"/>
                    <a:pt x="585052" y="167237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BE76288C-DF17-4B1A-A540-C18A6D7DB93A}"/>
                </a:ext>
              </a:extLst>
            </p:cNvPr>
            <p:cNvSpPr/>
            <p:nvPr/>
          </p:nvSpPr>
          <p:spPr>
            <a:xfrm>
              <a:off x="7005783" y="5521956"/>
              <a:ext cx="349068" cy="7244"/>
            </a:xfrm>
            <a:custGeom>
              <a:avLst/>
              <a:gdLst>
                <a:gd name="connsiteX0" fmla="*/ 348457 w 349068"/>
                <a:gd name="connsiteY0" fmla="*/ 2725 h 7244"/>
                <a:gd name="connsiteX1" fmla="*/ 246956 w 349068"/>
                <a:gd name="connsiteY1" fmla="*/ 419 h 7244"/>
                <a:gd name="connsiteX2" fmla="*/ 389 w 349068"/>
                <a:gd name="connsiteY2" fmla="*/ 2992 h 7244"/>
                <a:gd name="connsiteX3" fmla="*/ 43 w 349068"/>
                <a:gd name="connsiteY3" fmla="*/ 3799 h 7244"/>
                <a:gd name="connsiteX4" fmla="*/ 389 w 349068"/>
                <a:gd name="connsiteY4" fmla="*/ 4145 h 7244"/>
                <a:gd name="connsiteX5" fmla="*/ 246956 w 349068"/>
                <a:gd name="connsiteY5" fmla="*/ 6718 h 7244"/>
                <a:gd name="connsiteX6" fmla="*/ 348457 w 349068"/>
                <a:gd name="connsiteY6" fmla="*/ 4411 h 7244"/>
                <a:gd name="connsiteX7" fmla="*/ 349025 w 349068"/>
                <a:gd name="connsiteY7" fmla="*/ 3293 h 7244"/>
                <a:gd name="connsiteX8" fmla="*/ 348457 w 349068"/>
                <a:gd name="connsiteY8" fmla="*/ 2725 h 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68" h="7244">
                  <a:moveTo>
                    <a:pt x="348457" y="2725"/>
                  </a:moveTo>
                  <a:cubicBezTo>
                    <a:pt x="289189" y="1483"/>
                    <a:pt x="306224" y="1040"/>
                    <a:pt x="246956" y="419"/>
                  </a:cubicBezTo>
                  <a:cubicBezTo>
                    <a:pt x="217943" y="419"/>
                    <a:pt x="27451" y="-1533"/>
                    <a:pt x="389" y="2992"/>
                  </a:cubicBezTo>
                  <a:cubicBezTo>
                    <a:pt x="70" y="3116"/>
                    <a:pt x="-81" y="3480"/>
                    <a:pt x="43" y="3799"/>
                  </a:cubicBezTo>
                  <a:cubicBezTo>
                    <a:pt x="105" y="3959"/>
                    <a:pt x="230" y="4083"/>
                    <a:pt x="389" y="4145"/>
                  </a:cubicBezTo>
                  <a:cubicBezTo>
                    <a:pt x="27451" y="8670"/>
                    <a:pt x="217943" y="6984"/>
                    <a:pt x="246956" y="6718"/>
                  </a:cubicBezTo>
                  <a:cubicBezTo>
                    <a:pt x="306224" y="6186"/>
                    <a:pt x="289189" y="5653"/>
                    <a:pt x="348457" y="4411"/>
                  </a:cubicBezTo>
                  <a:cubicBezTo>
                    <a:pt x="348919" y="4260"/>
                    <a:pt x="349176" y="3755"/>
                    <a:pt x="349025" y="3293"/>
                  </a:cubicBezTo>
                  <a:cubicBezTo>
                    <a:pt x="348936" y="3027"/>
                    <a:pt x="348723" y="2814"/>
                    <a:pt x="348457" y="2725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D635E788-4A72-4953-A1FD-A824DFB531C2}"/>
                </a:ext>
              </a:extLst>
            </p:cNvPr>
            <p:cNvSpPr/>
            <p:nvPr/>
          </p:nvSpPr>
          <p:spPr>
            <a:xfrm>
              <a:off x="6846645" y="3967826"/>
              <a:ext cx="246222" cy="1501491"/>
            </a:xfrm>
            <a:custGeom>
              <a:avLst/>
              <a:gdLst>
                <a:gd name="connsiteX0" fmla="*/ 0 w 246222"/>
                <a:gd name="connsiteY0" fmla="*/ 0 h 1501491"/>
                <a:gd name="connsiteX1" fmla="*/ 60333 w 246222"/>
                <a:gd name="connsiteY1" fmla="*/ 212940 h 1501491"/>
                <a:gd name="connsiteX2" fmla="*/ 119246 w 246222"/>
                <a:gd name="connsiteY2" fmla="*/ 425879 h 1501491"/>
                <a:gd name="connsiteX3" fmla="*/ 176740 w 246222"/>
                <a:gd name="connsiteY3" fmla="*/ 639352 h 1501491"/>
                <a:gd name="connsiteX4" fmla="*/ 231661 w 246222"/>
                <a:gd name="connsiteY4" fmla="*/ 853622 h 1501491"/>
                <a:gd name="connsiteX5" fmla="*/ 243727 w 246222"/>
                <a:gd name="connsiteY5" fmla="*/ 907744 h 1501491"/>
                <a:gd name="connsiteX6" fmla="*/ 246123 w 246222"/>
                <a:gd name="connsiteY6" fmla="*/ 921585 h 1501491"/>
                <a:gd name="connsiteX7" fmla="*/ 246123 w 246222"/>
                <a:gd name="connsiteY7" fmla="*/ 929304 h 1501491"/>
                <a:gd name="connsiteX8" fmla="*/ 245590 w 246222"/>
                <a:gd name="connsiteY8" fmla="*/ 936225 h 1501491"/>
                <a:gd name="connsiteX9" fmla="*/ 243461 w 246222"/>
                <a:gd name="connsiteY9" fmla="*/ 963730 h 1501491"/>
                <a:gd name="connsiteX10" fmla="*/ 234589 w 246222"/>
                <a:gd name="connsiteY10" fmla="*/ 1073926 h 1501491"/>
                <a:gd name="connsiteX11" fmla="*/ 217287 w 246222"/>
                <a:gd name="connsiteY11" fmla="*/ 1294319 h 1501491"/>
                <a:gd name="connsiteX12" fmla="*/ 202293 w 246222"/>
                <a:gd name="connsiteY12" fmla="*/ 1499184 h 1501491"/>
                <a:gd name="connsiteX13" fmla="*/ 202293 w 246222"/>
                <a:gd name="connsiteY13" fmla="*/ 1501491 h 1501491"/>
                <a:gd name="connsiteX14" fmla="*/ 197945 w 246222"/>
                <a:gd name="connsiteY14" fmla="*/ 1498830 h 1501491"/>
                <a:gd name="connsiteX15" fmla="*/ 210633 w 246222"/>
                <a:gd name="connsiteY15" fmla="*/ 1293786 h 1501491"/>
                <a:gd name="connsiteX16" fmla="*/ 226781 w 246222"/>
                <a:gd name="connsiteY16" fmla="*/ 1073305 h 1501491"/>
                <a:gd name="connsiteX17" fmla="*/ 234944 w 246222"/>
                <a:gd name="connsiteY17" fmla="*/ 963109 h 1501491"/>
                <a:gd name="connsiteX18" fmla="*/ 236984 w 246222"/>
                <a:gd name="connsiteY18" fmla="*/ 935604 h 1501491"/>
                <a:gd name="connsiteX19" fmla="*/ 237517 w 246222"/>
                <a:gd name="connsiteY19" fmla="*/ 928683 h 1501491"/>
                <a:gd name="connsiteX20" fmla="*/ 237517 w 246222"/>
                <a:gd name="connsiteY20" fmla="*/ 922650 h 1501491"/>
                <a:gd name="connsiteX21" fmla="*/ 235121 w 246222"/>
                <a:gd name="connsiteY21" fmla="*/ 909253 h 1501491"/>
                <a:gd name="connsiteX22" fmla="*/ 223054 w 246222"/>
                <a:gd name="connsiteY22" fmla="*/ 855574 h 1501491"/>
                <a:gd name="connsiteX23" fmla="*/ 112592 w 246222"/>
                <a:gd name="connsiteY23" fmla="*/ 427565 h 150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222" h="1501491">
                  <a:moveTo>
                    <a:pt x="0" y="0"/>
                  </a:moveTo>
                  <a:lnTo>
                    <a:pt x="60333" y="212940"/>
                  </a:lnTo>
                  <a:lnTo>
                    <a:pt x="119246" y="425879"/>
                  </a:lnTo>
                  <a:cubicBezTo>
                    <a:pt x="138854" y="496859"/>
                    <a:pt x="157842" y="567839"/>
                    <a:pt x="176740" y="639352"/>
                  </a:cubicBezTo>
                  <a:cubicBezTo>
                    <a:pt x="195638" y="710864"/>
                    <a:pt x="214271" y="781932"/>
                    <a:pt x="231661" y="853622"/>
                  </a:cubicBezTo>
                  <a:cubicBezTo>
                    <a:pt x="235831" y="871367"/>
                    <a:pt x="240533" y="889112"/>
                    <a:pt x="243727" y="907744"/>
                  </a:cubicBezTo>
                  <a:cubicBezTo>
                    <a:pt x="244615" y="912269"/>
                    <a:pt x="245236" y="916617"/>
                    <a:pt x="246123" y="921585"/>
                  </a:cubicBezTo>
                  <a:cubicBezTo>
                    <a:pt x="246256" y="924158"/>
                    <a:pt x="246256" y="926731"/>
                    <a:pt x="246123" y="929304"/>
                  </a:cubicBezTo>
                  <a:lnTo>
                    <a:pt x="245590" y="936225"/>
                  </a:lnTo>
                  <a:lnTo>
                    <a:pt x="243461" y="963730"/>
                  </a:lnTo>
                  <a:lnTo>
                    <a:pt x="234589" y="1073926"/>
                  </a:lnTo>
                  <a:lnTo>
                    <a:pt x="217287" y="1294319"/>
                  </a:lnTo>
                  <a:lnTo>
                    <a:pt x="202293" y="1499184"/>
                  </a:lnTo>
                  <a:lnTo>
                    <a:pt x="202293" y="1501491"/>
                  </a:lnTo>
                  <a:lnTo>
                    <a:pt x="197945" y="1498830"/>
                  </a:lnTo>
                  <a:lnTo>
                    <a:pt x="210633" y="1293786"/>
                  </a:lnTo>
                  <a:lnTo>
                    <a:pt x="226781" y="1073305"/>
                  </a:lnTo>
                  <a:lnTo>
                    <a:pt x="234944" y="963109"/>
                  </a:lnTo>
                  <a:lnTo>
                    <a:pt x="236984" y="935604"/>
                  </a:lnTo>
                  <a:lnTo>
                    <a:pt x="237517" y="928683"/>
                  </a:lnTo>
                  <a:cubicBezTo>
                    <a:pt x="237517" y="926465"/>
                    <a:pt x="237517" y="924691"/>
                    <a:pt x="237517" y="922650"/>
                  </a:cubicBezTo>
                  <a:cubicBezTo>
                    <a:pt x="236718" y="918214"/>
                    <a:pt x="236097" y="913778"/>
                    <a:pt x="235121" y="909253"/>
                  </a:cubicBezTo>
                  <a:cubicBezTo>
                    <a:pt x="231572" y="891508"/>
                    <a:pt x="227224" y="873763"/>
                    <a:pt x="223054" y="855574"/>
                  </a:cubicBezTo>
                  <a:cubicBezTo>
                    <a:pt x="188452" y="712372"/>
                    <a:pt x="150034" y="570057"/>
                    <a:pt x="112592" y="427565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76821BA7-7482-4A26-A30B-446356A278F5}"/>
                </a:ext>
              </a:extLst>
            </p:cNvPr>
            <p:cNvSpPr/>
            <p:nvPr/>
          </p:nvSpPr>
          <p:spPr>
            <a:xfrm>
              <a:off x="6787022" y="3923109"/>
              <a:ext cx="321361" cy="711218"/>
            </a:xfrm>
            <a:custGeom>
              <a:avLst/>
              <a:gdLst>
                <a:gd name="connsiteX0" fmla="*/ 321362 w 321361"/>
                <a:gd name="connsiteY0" fmla="*/ 0 h 711218"/>
                <a:gd name="connsiteX1" fmla="*/ 184016 w 321361"/>
                <a:gd name="connsiteY1" fmla="*/ 711219 h 711218"/>
                <a:gd name="connsiteX2" fmla="*/ 0 w 321361"/>
                <a:gd name="connsiteY2" fmla="*/ 0 h 71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61" h="711218">
                  <a:moveTo>
                    <a:pt x="321362" y="0"/>
                  </a:moveTo>
                  <a:cubicBezTo>
                    <a:pt x="298471" y="176829"/>
                    <a:pt x="215779" y="470685"/>
                    <a:pt x="184016" y="711219"/>
                  </a:cubicBezTo>
                  <a:cubicBezTo>
                    <a:pt x="109753" y="41975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FFBAFC0E-1FD2-4551-BF63-375652F0EEEA}"/>
                </a:ext>
              </a:extLst>
            </p:cNvPr>
            <p:cNvSpPr/>
            <p:nvPr/>
          </p:nvSpPr>
          <p:spPr>
            <a:xfrm>
              <a:off x="6305768" y="5479255"/>
              <a:ext cx="573882" cy="543945"/>
            </a:xfrm>
            <a:custGeom>
              <a:avLst/>
              <a:gdLst>
                <a:gd name="connsiteX0" fmla="*/ 8794 w 573882"/>
                <a:gd name="connsiteY0" fmla="*/ 539359 h 543945"/>
                <a:gd name="connsiteX1" fmla="*/ 517187 w 573882"/>
                <a:gd name="connsiteY1" fmla="*/ 533769 h 543945"/>
                <a:gd name="connsiteX2" fmla="*/ 528367 w 573882"/>
                <a:gd name="connsiteY2" fmla="*/ 354012 h 543945"/>
                <a:gd name="connsiteX3" fmla="*/ 528367 w 573882"/>
                <a:gd name="connsiteY3" fmla="*/ 350996 h 543945"/>
                <a:gd name="connsiteX4" fmla="*/ 573883 w 573882"/>
                <a:gd name="connsiteY4" fmla="*/ 0 h 543945"/>
                <a:gd name="connsiteX5" fmla="*/ 219604 w 573882"/>
                <a:gd name="connsiteY5" fmla="*/ 7276 h 543945"/>
                <a:gd name="connsiteX6" fmla="*/ 178613 w 573882"/>
                <a:gd name="connsiteY6" fmla="*/ 355166 h 543945"/>
                <a:gd name="connsiteX7" fmla="*/ 178613 w 573882"/>
                <a:gd name="connsiteY7" fmla="*/ 361110 h 543945"/>
                <a:gd name="connsiteX8" fmla="*/ 25474 w 573882"/>
                <a:gd name="connsiteY8" fmla="*/ 461369 h 543945"/>
                <a:gd name="connsiteX9" fmla="*/ 8794 w 573882"/>
                <a:gd name="connsiteY9" fmla="*/ 539359 h 5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882" h="543945">
                  <a:moveTo>
                    <a:pt x="8794" y="539359"/>
                  </a:moveTo>
                  <a:cubicBezTo>
                    <a:pt x="27869" y="545303"/>
                    <a:pt x="496781" y="547344"/>
                    <a:pt x="517187" y="533769"/>
                  </a:cubicBezTo>
                  <a:cubicBezTo>
                    <a:pt x="524995" y="528712"/>
                    <a:pt x="527834" y="449658"/>
                    <a:pt x="528367" y="354012"/>
                  </a:cubicBezTo>
                  <a:lnTo>
                    <a:pt x="528367" y="350996"/>
                  </a:lnTo>
                  <a:cubicBezTo>
                    <a:pt x="528367" y="331299"/>
                    <a:pt x="573883" y="0"/>
                    <a:pt x="573883" y="0"/>
                  </a:cubicBezTo>
                  <a:lnTo>
                    <a:pt x="219604" y="7276"/>
                  </a:lnTo>
                  <a:lnTo>
                    <a:pt x="178613" y="355166"/>
                  </a:lnTo>
                  <a:lnTo>
                    <a:pt x="178613" y="361110"/>
                  </a:lnTo>
                  <a:cubicBezTo>
                    <a:pt x="178613" y="361110"/>
                    <a:pt x="46324" y="444068"/>
                    <a:pt x="25474" y="461369"/>
                  </a:cubicBezTo>
                  <a:cubicBezTo>
                    <a:pt x="4623" y="478671"/>
                    <a:pt x="-10282" y="533680"/>
                    <a:pt x="8794" y="539359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ECA1C25D-3250-4E26-A77E-3C38A68B82B6}"/>
                </a:ext>
              </a:extLst>
            </p:cNvPr>
            <p:cNvSpPr/>
            <p:nvPr/>
          </p:nvSpPr>
          <p:spPr>
            <a:xfrm>
              <a:off x="6305892" y="5771426"/>
              <a:ext cx="534896" cy="251951"/>
            </a:xfrm>
            <a:custGeom>
              <a:avLst/>
              <a:gdLst>
                <a:gd name="connsiteX0" fmla="*/ 534897 w 534896"/>
                <a:gd name="connsiteY0" fmla="*/ 0 h 251951"/>
                <a:gd name="connsiteX1" fmla="*/ 528331 w 534896"/>
                <a:gd name="connsiteY1" fmla="*/ 59002 h 251951"/>
                <a:gd name="connsiteX2" fmla="*/ 528331 w 534896"/>
                <a:gd name="connsiteY2" fmla="*/ 62019 h 251951"/>
                <a:gd name="connsiteX3" fmla="*/ 517152 w 534896"/>
                <a:gd name="connsiteY3" fmla="*/ 241775 h 251951"/>
                <a:gd name="connsiteX4" fmla="*/ 8670 w 534896"/>
                <a:gd name="connsiteY4" fmla="*/ 247365 h 251951"/>
                <a:gd name="connsiteX5" fmla="*/ 25705 w 534896"/>
                <a:gd name="connsiteY5" fmla="*/ 169376 h 251951"/>
                <a:gd name="connsiteX6" fmla="*/ 178755 w 534896"/>
                <a:gd name="connsiteY6" fmla="*/ 69116 h 251951"/>
                <a:gd name="connsiteX7" fmla="*/ 178755 w 534896"/>
                <a:gd name="connsiteY7" fmla="*/ 63172 h 251951"/>
                <a:gd name="connsiteX8" fmla="*/ 186208 w 534896"/>
                <a:gd name="connsiteY8" fmla="*/ 0 h 25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896" h="251951">
                  <a:moveTo>
                    <a:pt x="534897" y="0"/>
                  </a:moveTo>
                  <a:cubicBezTo>
                    <a:pt x="530904" y="31675"/>
                    <a:pt x="528331" y="54300"/>
                    <a:pt x="528331" y="59002"/>
                  </a:cubicBezTo>
                  <a:lnTo>
                    <a:pt x="528331" y="62019"/>
                  </a:lnTo>
                  <a:cubicBezTo>
                    <a:pt x="527710" y="157664"/>
                    <a:pt x="524960" y="236718"/>
                    <a:pt x="517152" y="241775"/>
                  </a:cubicBezTo>
                  <a:cubicBezTo>
                    <a:pt x="496834" y="255350"/>
                    <a:pt x="27745" y="253309"/>
                    <a:pt x="8670" y="247365"/>
                  </a:cubicBezTo>
                  <a:cubicBezTo>
                    <a:pt x="-10406" y="241420"/>
                    <a:pt x="5032" y="186588"/>
                    <a:pt x="25705" y="169376"/>
                  </a:cubicBezTo>
                  <a:cubicBezTo>
                    <a:pt x="46378" y="152163"/>
                    <a:pt x="178755" y="69116"/>
                    <a:pt x="178755" y="69116"/>
                  </a:cubicBezTo>
                  <a:lnTo>
                    <a:pt x="178755" y="63172"/>
                  </a:lnTo>
                  <a:lnTo>
                    <a:pt x="186208" y="0"/>
                  </a:lnTo>
                  <a:close/>
                </a:path>
              </a:pathLst>
            </a:custGeom>
            <a:solidFill>
              <a:srgbClr val="FFFFF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71197BD9-1379-4BF8-947D-21DB08CB1B87}"/>
                </a:ext>
              </a:extLst>
            </p:cNvPr>
            <p:cNvSpPr/>
            <p:nvPr/>
          </p:nvSpPr>
          <p:spPr>
            <a:xfrm>
              <a:off x="6281291" y="5824306"/>
              <a:ext cx="558864" cy="207690"/>
            </a:xfrm>
            <a:custGeom>
              <a:avLst/>
              <a:gdLst>
                <a:gd name="connsiteX0" fmla="*/ 10114 w 558864"/>
                <a:gd name="connsiteY0" fmla="*/ 204955 h 207690"/>
                <a:gd name="connsiteX1" fmla="*/ 555950 w 558864"/>
                <a:gd name="connsiteY1" fmla="*/ 192178 h 207690"/>
                <a:gd name="connsiteX2" fmla="*/ 552312 w 558864"/>
                <a:gd name="connsiteY2" fmla="*/ 0 h 207690"/>
                <a:gd name="connsiteX3" fmla="*/ 203445 w 558864"/>
                <a:gd name="connsiteY3" fmla="*/ 0 h 207690"/>
                <a:gd name="connsiteX4" fmla="*/ 203445 w 558864"/>
                <a:gd name="connsiteY4" fmla="*/ 6211 h 207690"/>
                <a:gd name="connsiteX5" fmla="*/ 24310 w 558864"/>
                <a:gd name="connsiteY5" fmla="*/ 123328 h 207690"/>
                <a:gd name="connsiteX6" fmla="*/ 10114 w 558864"/>
                <a:gd name="connsiteY6" fmla="*/ 204955 h 20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64" h="207690">
                  <a:moveTo>
                    <a:pt x="10114" y="204955"/>
                  </a:moveTo>
                  <a:cubicBezTo>
                    <a:pt x="29988" y="211431"/>
                    <a:pt x="534478" y="206108"/>
                    <a:pt x="555950" y="192178"/>
                  </a:cubicBezTo>
                  <a:cubicBezTo>
                    <a:pt x="564201" y="187032"/>
                    <a:pt x="552312" y="1065"/>
                    <a:pt x="552312" y="0"/>
                  </a:cubicBezTo>
                  <a:lnTo>
                    <a:pt x="203445" y="0"/>
                  </a:lnTo>
                  <a:lnTo>
                    <a:pt x="203445" y="6211"/>
                  </a:lnTo>
                  <a:cubicBezTo>
                    <a:pt x="203445" y="6211"/>
                    <a:pt x="46314" y="105583"/>
                    <a:pt x="24310" y="123328"/>
                  </a:cubicBezTo>
                  <a:cubicBezTo>
                    <a:pt x="2306" y="141073"/>
                    <a:pt x="-9849" y="198478"/>
                    <a:pt x="10114" y="204955"/>
                  </a:cubicBez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62B800D3-50A2-4F1B-BFAC-2EB1F78E7587}"/>
                </a:ext>
              </a:extLst>
            </p:cNvPr>
            <p:cNvSpPr/>
            <p:nvPr/>
          </p:nvSpPr>
          <p:spPr>
            <a:xfrm>
              <a:off x="6291383" y="6002171"/>
              <a:ext cx="520282" cy="7514"/>
            </a:xfrm>
            <a:custGeom>
              <a:avLst/>
              <a:gdLst>
                <a:gd name="connsiteX0" fmla="*/ 1530 w 520282"/>
                <a:gd name="connsiteY0" fmla="*/ 4908 h 7514"/>
                <a:gd name="connsiteX1" fmla="*/ 519684 w 520282"/>
                <a:gd name="connsiteY1" fmla="*/ 1714 h 7514"/>
                <a:gd name="connsiteX2" fmla="*/ 519684 w 520282"/>
                <a:gd name="connsiteY2" fmla="*/ 2335 h 7514"/>
                <a:gd name="connsiteX3" fmla="*/ 1530 w 520282"/>
                <a:gd name="connsiteY3" fmla="*/ 6505 h 7514"/>
                <a:gd name="connsiteX4" fmla="*/ 1530 w 520282"/>
                <a:gd name="connsiteY4" fmla="*/ 4908 h 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2" h="7514">
                  <a:moveTo>
                    <a:pt x="1530" y="4908"/>
                  </a:moveTo>
                  <a:cubicBezTo>
                    <a:pt x="97353" y="1714"/>
                    <a:pt x="424748" y="-2368"/>
                    <a:pt x="519684" y="1714"/>
                  </a:cubicBezTo>
                  <a:cubicBezTo>
                    <a:pt x="520483" y="1714"/>
                    <a:pt x="520483" y="2246"/>
                    <a:pt x="519684" y="2335"/>
                  </a:cubicBezTo>
                  <a:cubicBezTo>
                    <a:pt x="424748" y="7658"/>
                    <a:pt x="97353" y="8545"/>
                    <a:pt x="1530" y="6505"/>
                  </a:cubicBezTo>
                  <a:cubicBezTo>
                    <a:pt x="-510" y="6505"/>
                    <a:pt x="-510" y="4996"/>
                    <a:pt x="1530" y="490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BD32023D-763A-4B30-B9F7-80F20CA94E0B}"/>
                </a:ext>
              </a:extLst>
            </p:cNvPr>
            <p:cNvSpPr/>
            <p:nvPr/>
          </p:nvSpPr>
          <p:spPr>
            <a:xfrm>
              <a:off x="6465745" y="5828656"/>
              <a:ext cx="116616" cy="24158"/>
            </a:xfrm>
            <a:custGeom>
              <a:avLst/>
              <a:gdLst>
                <a:gd name="connsiteX0" fmla="*/ 1602 w 116616"/>
                <a:gd name="connsiteY0" fmla="*/ 6030 h 24158"/>
                <a:gd name="connsiteX1" fmla="*/ 116146 w 116616"/>
                <a:gd name="connsiteY1" fmla="*/ 21823 h 24158"/>
                <a:gd name="connsiteX2" fmla="*/ 114726 w 116616"/>
                <a:gd name="connsiteY2" fmla="*/ 24130 h 24158"/>
                <a:gd name="connsiteX3" fmla="*/ 2223 w 116616"/>
                <a:gd name="connsiteY3" fmla="*/ 10821 h 24158"/>
                <a:gd name="connsiteX4" fmla="*/ 14 w 116616"/>
                <a:gd name="connsiteY4" fmla="*/ 8089 h 24158"/>
                <a:gd name="connsiteX5" fmla="*/ 1602 w 116616"/>
                <a:gd name="connsiteY5" fmla="*/ 6030 h 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16" h="24158">
                  <a:moveTo>
                    <a:pt x="1602" y="6030"/>
                  </a:moveTo>
                  <a:cubicBezTo>
                    <a:pt x="38600" y="-4262"/>
                    <a:pt x="85092" y="-2842"/>
                    <a:pt x="116146" y="21823"/>
                  </a:cubicBezTo>
                  <a:cubicBezTo>
                    <a:pt x="117299" y="22710"/>
                    <a:pt x="116146" y="24396"/>
                    <a:pt x="114726" y="24130"/>
                  </a:cubicBezTo>
                  <a:cubicBezTo>
                    <a:pt x="77816" y="15666"/>
                    <a:pt x="40091" y="11203"/>
                    <a:pt x="2223" y="10821"/>
                  </a:cubicBezTo>
                  <a:cubicBezTo>
                    <a:pt x="857" y="10679"/>
                    <a:pt x="-128" y="9455"/>
                    <a:pt x="14" y="8089"/>
                  </a:cubicBezTo>
                  <a:cubicBezTo>
                    <a:pt x="120" y="7157"/>
                    <a:pt x="732" y="6367"/>
                    <a:pt x="1602" y="603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671471FA-612B-4CB4-B696-141E0E2BD1A8}"/>
                </a:ext>
              </a:extLst>
            </p:cNvPr>
            <p:cNvSpPr/>
            <p:nvPr/>
          </p:nvSpPr>
          <p:spPr>
            <a:xfrm>
              <a:off x="6440085" y="5847373"/>
              <a:ext cx="116585" cy="24162"/>
            </a:xfrm>
            <a:custGeom>
              <a:avLst/>
              <a:gdLst>
                <a:gd name="connsiteX0" fmla="*/ 1620 w 116585"/>
                <a:gd name="connsiteY0" fmla="*/ 6035 h 24162"/>
                <a:gd name="connsiteX1" fmla="*/ 116075 w 116585"/>
                <a:gd name="connsiteY1" fmla="*/ 21739 h 24162"/>
                <a:gd name="connsiteX2" fmla="*/ 114656 w 116585"/>
                <a:gd name="connsiteY2" fmla="*/ 24135 h 24162"/>
                <a:gd name="connsiteX3" fmla="*/ 2153 w 116585"/>
                <a:gd name="connsiteY3" fmla="*/ 10826 h 24162"/>
                <a:gd name="connsiteX4" fmla="*/ 23 w 116585"/>
                <a:gd name="connsiteY4" fmla="*/ 8031 h 24162"/>
                <a:gd name="connsiteX5" fmla="*/ 1620 w 116585"/>
                <a:gd name="connsiteY5" fmla="*/ 6035 h 2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5" h="24162">
                  <a:moveTo>
                    <a:pt x="1620" y="6035"/>
                  </a:moveTo>
                  <a:cubicBezTo>
                    <a:pt x="38530" y="-4257"/>
                    <a:pt x="85022" y="-2838"/>
                    <a:pt x="116075" y="21739"/>
                  </a:cubicBezTo>
                  <a:cubicBezTo>
                    <a:pt x="117318" y="22715"/>
                    <a:pt x="116075" y="24401"/>
                    <a:pt x="114656" y="24135"/>
                  </a:cubicBezTo>
                  <a:cubicBezTo>
                    <a:pt x="77746" y="15670"/>
                    <a:pt x="40020" y="11207"/>
                    <a:pt x="2153" y="10826"/>
                  </a:cubicBezTo>
                  <a:cubicBezTo>
                    <a:pt x="795" y="10639"/>
                    <a:pt x="-163" y="9388"/>
                    <a:pt x="23" y="8031"/>
                  </a:cubicBezTo>
                  <a:cubicBezTo>
                    <a:pt x="147" y="7126"/>
                    <a:pt x="760" y="6354"/>
                    <a:pt x="1620" y="603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00409B27-0251-43B9-A5AD-EFB976013668}"/>
                </a:ext>
              </a:extLst>
            </p:cNvPr>
            <p:cNvSpPr/>
            <p:nvPr/>
          </p:nvSpPr>
          <p:spPr>
            <a:xfrm>
              <a:off x="6414723" y="5866094"/>
              <a:ext cx="116574" cy="24162"/>
            </a:xfrm>
            <a:custGeom>
              <a:avLst/>
              <a:gdLst>
                <a:gd name="connsiteX0" fmla="*/ 1607 w 116574"/>
                <a:gd name="connsiteY0" fmla="*/ 6035 h 24162"/>
                <a:gd name="connsiteX1" fmla="*/ 116062 w 116574"/>
                <a:gd name="connsiteY1" fmla="*/ 21739 h 24162"/>
                <a:gd name="connsiteX2" fmla="*/ 114731 w 116574"/>
                <a:gd name="connsiteY2" fmla="*/ 24135 h 24162"/>
                <a:gd name="connsiteX3" fmla="*/ 1607 w 116574"/>
                <a:gd name="connsiteY3" fmla="*/ 10560 h 24162"/>
                <a:gd name="connsiteX4" fmla="*/ 134 w 116574"/>
                <a:gd name="connsiteY4" fmla="*/ 7508 h 24162"/>
                <a:gd name="connsiteX5" fmla="*/ 1607 w 116574"/>
                <a:gd name="connsiteY5" fmla="*/ 6035 h 2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74" h="24162">
                  <a:moveTo>
                    <a:pt x="1607" y="6035"/>
                  </a:moveTo>
                  <a:cubicBezTo>
                    <a:pt x="38605" y="-4257"/>
                    <a:pt x="85097" y="-2838"/>
                    <a:pt x="116062" y="21739"/>
                  </a:cubicBezTo>
                  <a:cubicBezTo>
                    <a:pt x="117304" y="22715"/>
                    <a:pt x="116062" y="24401"/>
                    <a:pt x="114731" y="24135"/>
                  </a:cubicBezTo>
                  <a:cubicBezTo>
                    <a:pt x="77618" y="15582"/>
                    <a:pt x="39688" y="11030"/>
                    <a:pt x="1607" y="10560"/>
                  </a:cubicBezTo>
                  <a:cubicBezTo>
                    <a:pt x="356" y="10125"/>
                    <a:pt x="-301" y="8759"/>
                    <a:pt x="134" y="7508"/>
                  </a:cubicBezTo>
                  <a:cubicBezTo>
                    <a:pt x="374" y="6816"/>
                    <a:pt x="915" y="6274"/>
                    <a:pt x="1607" y="603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2E0C586D-8C35-41B1-949B-45760E23BC3A}"/>
                </a:ext>
              </a:extLst>
            </p:cNvPr>
            <p:cNvSpPr/>
            <p:nvPr/>
          </p:nvSpPr>
          <p:spPr>
            <a:xfrm>
              <a:off x="6465958" y="3923109"/>
              <a:ext cx="642425" cy="1672375"/>
            </a:xfrm>
            <a:custGeom>
              <a:avLst/>
              <a:gdLst>
                <a:gd name="connsiteX0" fmla="*/ 642426 w 642425"/>
                <a:gd name="connsiteY0" fmla="*/ 0 h 1672375"/>
                <a:gd name="connsiteX1" fmla="*/ 589191 w 642425"/>
                <a:gd name="connsiteY1" fmla="*/ 314086 h 1672375"/>
                <a:gd name="connsiteX2" fmla="*/ 537109 w 642425"/>
                <a:gd name="connsiteY2" fmla="*/ 338308 h 1672375"/>
                <a:gd name="connsiteX3" fmla="*/ 450514 w 642425"/>
                <a:gd name="connsiteY3" fmla="*/ 1572382 h 1672375"/>
                <a:gd name="connsiteX4" fmla="*/ 417685 w 642425"/>
                <a:gd name="connsiteY4" fmla="*/ 1670778 h 1672375"/>
                <a:gd name="connsiteX5" fmla="*/ 27296 w 642425"/>
                <a:gd name="connsiteY5" fmla="*/ 1672375 h 1672375"/>
                <a:gd name="connsiteX6" fmla="*/ 57 w 642425"/>
                <a:gd name="connsiteY6" fmla="*/ 1565905 h 1672375"/>
                <a:gd name="connsiteX7" fmla="*/ 216546 w 642425"/>
                <a:gd name="connsiteY7" fmla="*/ 0 h 167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425" h="1672375">
                  <a:moveTo>
                    <a:pt x="642426" y="0"/>
                  </a:moveTo>
                  <a:cubicBezTo>
                    <a:pt x="642426" y="0"/>
                    <a:pt x="592474" y="304326"/>
                    <a:pt x="589191" y="314086"/>
                  </a:cubicBezTo>
                  <a:cubicBezTo>
                    <a:pt x="589191" y="314086"/>
                    <a:pt x="570647" y="322959"/>
                    <a:pt x="537109" y="338308"/>
                  </a:cubicBezTo>
                  <a:cubicBezTo>
                    <a:pt x="537109" y="338308"/>
                    <a:pt x="450514" y="1291302"/>
                    <a:pt x="450514" y="1572382"/>
                  </a:cubicBezTo>
                  <a:cubicBezTo>
                    <a:pt x="450514" y="1619584"/>
                    <a:pt x="417685" y="1670778"/>
                    <a:pt x="417685" y="1670778"/>
                  </a:cubicBezTo>
                  <a:lnTo>
                    <a:pt x="27296" y="1672375"/>
                  </a:lnTo>
                  <a:cubicBezTo>
                    <a:pt x="27296" y="1672375"/>
                    <a:pt x="-1451" y="1615591"/>
                    <a:pt x="57" y="1565905"/>
                  </a:cubicBezTo>
                  <a:cubicBezTo>
                    <a:pt x="11503" y="1170902"/>
                    <a:pt x="216546" y="0"/>
                    <a:pt x="216546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60C70DC9-6EBB-411B-B0B2-50AA8FA3C317}"/>
                </a:ext>
              </a:extLst>
            </p:cNvPr>
            <p:cNvSpPr/>
            <p:nvPr/>
          </p:nvSpPr>
          <p:spPr>
            <a:xfrm>
              <a:off x="6518940" y="5522535"/>
              <a:ext cx="352113" cy="7498"/>
            </a:xfrm>
            <a:custGeom>
              <a:avLst/>
              <a:gdLst>
                <a:gd name="connsiteX0" fmla="*/ 350951 w 352113"/>
                <a:gd name="connsiteY0" fmla="*/ 1969 h 7498"/>
                <a:gd name="connsiteX1" fmla="*/ 248829 w 352113"/>
                <a:gd name="connsiteY1" fmla="*/ 106 h 7498"/>
                <a:gd name="connsiteX2" fmla="*/ 399 w 352113"/>
                <a:gd name="connsiteY2" fmla="*/ 3655 h 7498"/>
                <a:gd name="connsiteX3" fmla="*/ 399 w 352113"/>
                <a:gd name="connsiteY3" fmla="*/ 4897 h 7498"/>
                <a:gd name="connsiteX4" fmla="*/ 248829 w 352113"/>
                <a:gd name="connsiteY4" fmla="*/ 6406 h 7498"/>
                <a:gd name="connsiteX5" fmla="*/ 350951 w 352113"/>
                <a:gd name="connsiteY5" fmla="*/ 3655 h 7498"/>
                <a:gd name="connsiteX6" fmla="*/ 352069 w 352113"/>
                <a:gd name="connsiteY6" fmla="*/ 3087 h 7498"/>
                <a:gd name="connsiteX7" fmla="*/ 351502 w 352113"/>
                <a:gd name="connsiteY7" fmla="*/ 1969 h 7498"/>
                <a:gd name="connsiteX8" fmla="*/ 350951 w 352113"/>
                <a:gd name="connsiteY8" fmla="*/ 1969 h 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113" h="7498">
                  <a:moveTo>
                    <a:pt x="350951" y="1969"/>
                  </a:moveTo>
                  <a:cubicBezTo>
                    <a:pt x="291328" y="993"/>
                    <a:pt x="308452" y="372"/>
                    <a:pt x="248829" y="106"/>
                  </a:cubicBezTo>
                  <a:cubicBezTo>
                    <a:pt x="219639" y="106"/>
                    <a:pt x="27815" y="-958"/>
                    <a:pt x="399" y="3655"/>
                  </a:cubicBezTo>
                  <a:cubicBezTo>
                    <a:pt x="-133" y="3655"/>
                    <a:pt x="-133" y="4809"/>
                    <a:pt x="399" y="4897"/>
                  </a:cubicBezTo>
                  <a:cubicBezTo>
                    <a:pt x="27727" y="9334"/>
                    <a:pt x="219461" y="6849"/>
                    <a:pt x="248829" y="6406"/>
                  </a:cubicBezTo>
                  <a:cubicBezTo>
                    <a:pt x="308541" y="5607"/>
                    <a:pt x="291328" y="5164"/>
                    <a:pt x="350951" y="3655"/>
                  </a:cubicBezTo>
                  <a:cubicBezTo>
                    <a:pt x="351413" y="3806"/>
                    <a:pt x="351918" y="3558"/>
                    <a:pt x="352069" y="3087"/>
                  </a:cubicBezTo>
                  <a:cubicBezTo>
                    <a:pt x="352220" y="2626"/>
                    <a:pt x="351972" y="2120"/>
                    <a:pt x="351502" y="1969"/>
                  </a:cubicBezTo>
                  <a:cubicBezTo>
                    <a:pt x="351324" y="1907"/>
                    <a:pt x="351129" y="1907"/>
                    <a:pt x="350951" y="1969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EBCBB40B-6DA5-42CB-B5A3-B7F360E66144}"/>
                </a:ext>
              </a:extLst>
            </p:cNvPr>
            <p:cNvSpPr/>
            <p:nvPr/>
          </p:nvSpPr>
          <p:spPr>
            <a:xfrm>
              <a:off x="6958741" y="4227507"/>
              <a:ext cx="115944" cy="61112"/>
            </a:xfrm>
            <a:custGeom>
              <a:avLst/>
              <a:gdLst>
                <a:gd name="connsiteX0" fmla="*/ 112290 w 115944"/>
                <a:gd name="connsiteY0" fmla="*/ 283 h 61112"/>
                <a:gd name="connsiteX1" fmla="*/ 674 w 115944"/>
                <a:gd name="connsiteY1" fmla="*/ 58753 h 61112"/>
                <a:gd name="connsiteX2" fmla="*/ 142 w 115944"/>
                <a:gd name="connsiteY2" fmla="*/ 60439 h 61112"/>
                <a:gd name="connsiteX3" fmla="*/ 1827 w 115944"/>
                <a:gd name="connsiteY3" fmla="*/ 60971 h 61112"/>
                <a:gd name="connsiteX4" fmla="*/ 114597 w 115944"/>
                <a:gd name="connsiteY4" fmla="*/ 4719 h 61112"/>
                <a:gd name="connsiteX5" fmla="*/ 115661 w 115944"/>
                <a:gd name="connsiteY5" fmla="*/ 1348 h 61112"/>
                <a:gd name="connsiteX6" fmla="*/ 112290 w 115944"/>
                <a:gd name="connsiteY6" fmla="*/ 283 h 6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44" h="61112">
                  <a:moveTo>
                    <a:pt x="112290" y="283"/>
                  </a:moveTo>
                  <a:cubicBezTo>
                    <a:pt x="73446" y="16467"/>
                    <a:pt x="36093" y="36030"/>
                    <a:pt x="674" y="58753"/>
                  </a:cubicBezTo>
                  <a:cubicBezTo>
                    <a:pt x="62" y="59072"/>
                    <a:pt x="-178" y="59826"/>
                    <a:pt x="142" y="60439"/>
                  </a:cubicBezTo>
                  <a:cubicBezTo>
                    <a:pt x="461" y="61051"/>
                    <a:pt x="1215" y="61290"/>
                    <a:pt x="1827" y="60971"/>
                  </a:cubicBezTo>
                  <a:cubicBezTo>
                    <a:pt x="39535" y="42694"/>
                    <a:pt x="77953" y="25481"/>
                    <a:pt x="114597" y="4719"/>
                  </a:cubicBezTo>
                  <a:cubicBezTo>
                    <a:pt x="115821" y="4081"/>
                    <a:pt x="116300" y="2572"/>
                    <a:pt x="115661" y="1348"/>
                  </a:cubicBezTo>
                  <a:cubicBezTo>
                    <a:pt x="115023" y="123"/>
                    <a:pt x="113514" y="-356"/>
                    <a:pt x="112290" y="283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A52677B7-E497-496F-AB52-C19F3B8D631B}"/>
                </a:ext>
              </a:extLst>
            </p:cNvPr>
            <p:cNvSpPr/>
            <p:nvPr/>
          </p:nvSpPr>
          <p:spPr>
            <a:xfrm>
              <a:off x="6997902" y="4052847"/>
              <a:ext cx="60707" cy="186731"/>
            </a:xfrm>
            <a:custGeom>
              <a:avLst/>
              <a:gdLst>
                <a:gd name="connsiteX0" fmla="*/ 58755 w 60707"/>
                <a:gd name="connsiteY0" fmla="*/ 599 h 186731"/>
                <a:gd name="connsiteX1" fmla="*/ 45092 w 60707"/>
                <a:gd name="connsiteY1" fmla="*/ 110706 h 186731"/>
                <a:gd name="connsiteX2" fmla="*/ 42075 w 60707"/>
                <a:gd name="connsiteY2" fmla="*/ 137324 h 186731"/>
                <a:gd name="connsiteX3" fmla="*/ 35775 w 60707"/>
                <a:gd name="connsiteY3" fmla="*/ 160481 h 186731"/>
                <a:gd name="connsiteX4" fmla="*/ 818 w 60707"/>
                <a:gd name="connsiteY4" fmla="*/ 184171 h 186731"/>
                <a:gd name="connsiteX5" fmla="*/ 1616 w 60707"/>
                <a:gd name="connsiteY5" fmla="*/ 186655 h 186731"/>
                <a:gd name="connsiteX6" fmla="*/ 38703 w 60707"/>
                <a:gd name="connsiteY6" fmla="*/ 166958 h 186731"/>
                <a:gd name="connsiteX7" fmla="*/ 51835 w 60707"/>
                <a:gd name="connsiteY7" fmla="*/ 119934 h 186731"/>
                <a:gd name="connsiteX8" fmla="*/ 60707 w 60707"/>
                <a:gd name="connsiteY8" fmla="*/ 1042 h 186731"/>
                <a:gd name="connsiteX9" fmla="*/ 58755 w 60707"/>
                <a:gd name="connsiteY9" fmla="*/ 599 h 18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07" h="186731">
                  <a:moveTo>
                    <a:pt x="58755" y="599"/>
                  </a:moveTo>
                  <a:cubicBezTo>
                    <a:pt x="52633" y="36976"/>
                    <a:pt x="49173" y="73974"/>
                    <a:pt x="45092" y="110706"/>
                  </a:cubicBezTo>
                  <a:cubicBezTo>
                    <a:pt x="44116" y="119579"/>
                    <a:pt x="43051" y="128451"/>
                    <a:pt x="42075" y="137324"/>
                  </a:cubicBezTo>
                  <a:cubicBezTo>
                    <a:pt x="41889" y="145442"/>
                    <a:pt x="39724" y="153392"/>
                    <a:pt x="35775" y="160481"/>
                  </a:cubicBezTo>
                  <a:cubicBezTo>
                    <a:pt x="27879" y="172814"/>
                    <a:pt x="13683" y="178226"/>
                    <a:pt x="818" y="184171"/>
                  </a:cubicBezTo>
                  <a:cubicBezTo>
                    <a:pt x="-602" y="184792"/>
                    <a:pt x="-69" y="187187"/>
                    <a:pt x="1616" y="186655"/>
                  </a:cubicBezTo>
                  <a:cubicBezTo>
                    <a:pt x="15431" y="183301"/>
                    <a:pt x="28190" y="176522"/>
                    <a:pt x="38703" y="166958"/>
                  </a:cubicBezTo>
                  <a:cubicBezTo>
                    <a:pt x="50415" y="154625"/>
                    <a:pt x="50060" y="135904"/>
                    <a:pt x="51835" y="119934"/>
                  </a:cubicBezTo>
                  <a:cubicBezTo>
                    <a:pt x="57140" y="80513"/>
                    <a:pt x="60104" y="40818"/>
                    <a:pt x="60707" y="1042"/>
                  </a:cubicBezTo>
                  <a:cubicBezTo>
                    <a:pt x="60441" y="-111"/>
                    <a:pt x="58933" y="-377"/>
                    <a:pt x="58755" y="599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DB8F376C-703F-4A12-9FBC-26BF907FB050}"/>
                </a:ext>
              </a:extLst>
            </p:cNvPr>
            <p:cNvSpPr/>
            <p:nvPr/>
          </p:nvSpPr>
          <p:spPr>
            <a:xfrm>
              <a:off x="7001213" y="4063701"/>
              <a:ext cx="12501" cy="158942"/>
            </a:xfrm>
            <a:custGeom>
              <a:avLst/>
              <a:gdLst>
                <a:gd name="connsiteX0" fmla="*/ 11171 w 12501"/>
                <a:gd name="connsiteY0" fmla="*/ 924 h 158942"/>
                <a:gd name="connsiteX1" fmla="*/ 4783 w 12501"/>
                <a:gd name="connsiteY1" fmla="*/ 79534 h 158942"/>
                <a:gd name="connsiteX2" fmla="*/ 1943 w 12501"/>
                <a:gd name="connsiteY2" fmla="*/ 118307 h 158942"/>
                <a:gd name="connsiteX3" fmla="*/ 80 w 12501"/>
                <a:gd name="connsiteY3" fmla="*/ 158144 h 158942"/>
                <a:gd name="connsiteX4" fmla="*/ 879 w 12501"/>
                <a:gd name="connsiteY4" fmla="*/ 158943 h 158942"/>
                <a:gd name="connsiteX5" fmla="*/ 1677 w 12501"/>
                <a:gd name="connsiteY5" fmla="*/ 158144 h 158942"/>
                <a:gd name="connsiteX6" fmla="*/ 5137 w 12501"/>
                <a:gd name="connsiteY6" fmla="*/ 120081 h 158942"/>
                <a:gd name="connsiteX7" fmla="*/ 7888 w 12501"/>
                <a:gd name="connsiteY7" fmla="*/ 80333 h 158942"/>
                <a:gd name="connsiteX8" fmla="*/ 12502 w 12501"/>
                <a:gd name="connsiteY8" fmla="*/ 480 h 158942"/>
                <a:gd name="connsiteX9" fmla="*/ 11614 w 12501"/>
                <a:gd name="connsiteY9" fmla="*/ 36 h 158942"/>
                <a:gd name="connsiteX10" fmla="*/ 11171 w 12501"/>
                <a:gd name="connsiteY10" fmla="*/ 924 h 15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1" h="158942">
                  <a:moveTo>
                    <a:pt x="11171" y="924"/>
                  </a:moveTo>
                  <a:cubicBezTo>
                    <a:pt x="9840" y="27541"/>
                    <a:pt x="6912" y="53360"/>
                    <a:pt x="4783" y="79534"/>
                  </a:cubicBezTo>
                  <a:cubicBezTo>
                    <a:pt x="3718" y="92488"/>
                    <a:pt x="2742" y="105442"/>
                    <a:pt x="1943" y="118307"/>
                  </a:cubicBezTo>
                  <a:cubicBezTo>
                    <a:pt x="1145" y="131172"/>
                    <a:pt x="-363" y="144924"/>
                    <a:pt x="80" y="158144"/>
                  </a:cubicBezTo>
                  <a:cubicBezTo>
                    <a:pt x="80" y="158588"/>
                    <a:pt x="435" y="158943"/>
                    <a:pt x="879" y="158943"/>
                  </a:cubicBezTo>
                  <a:cubicBezTo>
                    <a:pt x="1322" y="158943"/>
                    <a:pt x="1677" y="158588"/>
                    <a:pt x="1677" y="158144"/>
                  </a:cubicBezTo>
                  <a:cubicBezTo>
                    <a:pt x="3807" y="145634"/>
                    <a:pt x="4073" y="132680"/>
                    <a:pt x="5137" y="120081"/>
                  </a:cubicBezTo>
                  <a:cubicBezTo>
                    <a:pt x="6202" y="107482"/>
                    <a:pt x="7089" y="93464"/>
                    <a:pt x="7888" y="80333"/>
                  </a:cubicBezTo>
                  <a:cubicBezTo>
                    <a:pt x="9396" y="53715"/>
                    <a:pt x="10106" y="27098"/>
                    <a:pt x="12502" y="480"/>
                  </a:cubicBezTo>
                  <a:cubicBezTo>
                    <a:pt x="12377" y="116"/>
                    <a:pt x="11978" y="-88"/>
                    <a:pt x="11614" y="36"/>
                  </a:cubicBezTo>
                  <a:cubicBezTo>
                    <a:pt x="11251" y="161"/>
                    <a:pt x="11046" y="560"/>
                    <a:pt x="11171" y="924"/>
                  </a:cubicBez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9A594ECE-8301-42D5-84AC-0CDD33C13E24}"/>
                </a:ext>
              </a:extLst>
            </p:cNvPr>
            <p:cNvSpPr/>
            <p:nvPr/>
          </p:nvSpPr>
          <p:spPr>
            <a:xfrm>
              <a:off x="6844427" y="4300456"/>
              <a:ext cx="150388" cy="1188558"/>
            </a:xfrm>
            <a:custGeom>
              <a:avLst/>
              <a:gdLst>
                <a:gd name="connsiteX0" fmla="*/ 150389 w 150388"/>
                <a:gd name="connsiteY0" fmla="*/ 0 h 1188558"/>
                <a:gd name="connsiteX1" fmla="*/ 129450 w 150388"/>
                <a:gd name="connsiteY1" fmla="*/ 178603 h 1188558"/>
                <a:gd name="connsiteX2" fmla="*/ 107623 w 150388"/>
                <a:gd name="connsiteY2" fmla="*/ 357029 h 1188558"/>
                <a:gd name="connsiteX3" fmla="*/ 62729 w 150388"/>
                <a:gd name="connsiteY3" fmla="*/ 713792 h 1188558"/>
                <a:gd name="connsiteX4" fmla="*/ 0 w 150388"/>
                <a:gd name="connsiteY4" fmla="*/ 1188558 h 1188558"/>
                <a:gd name="connsiteX5" fmla="*/ 54477 w 150388"/>
                <a:gd name="connsiteY5" fmla="*/ 712727 h 1188558"/>
                <a:gd name="connsiteX6" fmla="*/ 101324 w 150388"/>
                <a:gd name="connsiteY6" fmla="*/ 356230 h 1188558"/>
                <a:gd name="connsiteX7" fmla="*/ 125368 w 150388"/>
                <a:gd name="connsiteY7" fmla="*/ 178071 h 1188558"/>
                <a:gd name="connsiteX8" fmla="*/ 150389 w 150388"/>
                <a:gd name="connsiteY8" fmla="*/ 0 h 118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88" h="1188558">
                  <a:moveTo>
                    <a:pt x="150389" y="0"/>
                  </a:moveTo>
                  <a:lnTo>
                    <a:pt x="129450" y="178603"/>
                  </a:lnTo>
                  <a:lnTo>
                    <a:pt x="107623" y="357029"/>
                  </a:lnTo>
                  <a:lnTo>
                    <a:pt x="62729" y="713792"/>
                  </a:lnTo>
                  <a:lnTo>
                    <a:pt x="0" y="1188558"/>
                  </a:lnTo>
                  <a:lnTo>
                    <a:pt x="54477" y="712727"/>
                  </a:lnTo>
                  <a:lnTo>
                    <a:pt x="101324" y="356230"/>
                  </a:lnTo>
                  <a:lnTo>
                    <a:pt x="125368" y="178071"/>
                  </a:lnTo>
                  <a:lnTo>
                    <a:pt x="150389" y="0"/>
                  </a:lnTo>
                  <a:close/>
                </a:path>
              </a:pathLst>
            </a:custGeom>
            <a:solidFill>
              <a:srgbClr val="37474F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FD996F5E-073D-4602-9243-FD7BABD2D525}"/>
                </a:ext>
              </a:extLst>
            </p:cNvPr>
            <p:cNvSpPr/>
            <p:nvPr/>
          </p:nvSpPr>
          <p:spPr>
            <a:xfrm>
              <a:off x="6945362" y="3459045"/>
              <a:ext cx="586527" cy="517585"/>
            </a:xfrm>
            <a:custGeom>
              <a:avLst/>
              <a:gdLst>
                <a:gd name="connsiteX0" fmla="*/ 3317 w 586527"/>
                <a:gd name="connsiteY0" fmla="*/ 93016 h 517585"/>
                <a:gd name="connsiteX1" fmla="*/ 129217 w 586527"/>
                <a:gd name="connsiteY1" fmla="*/ 488020 h 517585"/>
                <a:gd name="connsiteX2" fmla="*/ 574794 w 586527"/>
                <a:gd name="connsiteY2" fmla="*/ 461402 h 517585"/>
                <a:gd name="connsiteX3" fmla="*/ 537795 w 586527"/>
                <a:gd name="connsiteY3" fmla="*/ 223176 h 517585"/>
                <a:gd name="connsiteX4" fmla="*/ 257957 w 586527"/>
                <a:gd name="connsiteY4" fmla="*/ 293091 h 517585"/>
                <a:gd name="connsiteX5" fmla="*/ 104463 w 586527"/>
                <a:gd name="connsiteY5" fmla="*/ 71279 h 517585"/>
                <a:gd name="connsiteX6" fmla="*/ 3317 w 586527"/>
                <a:gd name="connsiteY6" fmla="*/ 93016 h 51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527" h="517585">
                  <a:moveTo>
                    <a:pt x="3317" y="93016"/>
                  </a:moveTo>
                  <a:cubicBezTo>
                    <a:pt x="24965" y="219538"/>
                    <a:pt x="84056" y="428751"/>
                    <a:pt x="129217" y="488020"/>
                  </a:cubicBezTo>
                  <a:cubicBezTo>
                    <a:pt x="179347" y="553853"/>
                    <a:pt x="421122" y="493787"/>
                    <a:pt x="574794" y="461402"/>
                  </a:cubicBezTo>
                  <a:cubicBezTo>
                    <a:pt x="605404" y="455014"/>
                    <a:pt x="570091" y="214658"/>
                    <a:pt x="537795" y="223176"/>
                  </a:cubicBezTo>
                  <a:cubicBezTo>
                    <a:pt x="453507" y="245535"/>
                    <a:pt x="274371" y="304004"/>
                    <a:pt x="257957" y="293091"/>
                  </a:cubicBezTo>
                  <a:cubicBezTo>
                    <a:pt x="244560" y="284219"/>
                    <a:pt x="154415" y="148203"/>
                    <a:pt x="104463" y="71279"/>
                  </a:cubicBezTo>
                  <a:cubicBezTo>
                    <a:pt x="25054" y="-52137"/>
                    <a:pt x="-11767" y="4292"/>
                    <a:pt x="3317" y="93016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CB16B97A-9205-4739-90C8-30857A67A70A}"/>
                </a:ext>
              </a:extLst>
            </p:cNvPr>
            <p:cNvSpPr/>
            <p:nvPr/>
          </p:nvSpPr>
          <p:spPr>
            <a:xfrm>
              <a:off x="7414650" y="3476003"/>
              <a:ext cx="276823" cy="456672"/>
            </a:xfrm>
            <a:custGeom>
              <a:avLst/>
              <a:gdLst>
                <a:gd name="connsiteX0" fmla="*/ 38342 w 276823"/>
                <a:gd name="connsiteY0" fmla="*/ 453760 h 456672"/>
                <a:gd name="connsiteX1" fmla="*/ 8619 w 276823"/>
                <a:gd name="connsiteY1" fmla="*/ 229819 h 456672"/>
                <a:gd name="connsiteX2" fmla="*/ 34615 w 276823"/>
                <a:gd name="connsiteY2" fmla="*/ 213848 h 456672"/>
                <a:gd name="connsiteX3" fmla="*/ 34615 w 276823"/>
                <a:gd name="connsiteY3" fmla="*/ 213848 h 456672"/>
                <a:gd name="connsiteX4" fmla="*/ 104442 w 276823"/>
                <a:gd name="connsiteY4" fmla="*/ 108621 h 456672"/>
                <a:gd name="connsiteX5" fmla="*/ 173913 w 276823"/>
                <a:gd name="connsiteY5" fmla="*/ 909 h 456672"/>
                <a:gd name="connsiteX6" fmla="*/ 176309 w 276823"/>
                <a:gd name="connsiteY6" fmla="*/ 161767 h 456672"/>
                <a:gd name="connsiteX7" fmla="*/ 246757 w 276823"/>
                <a:gd name="connsiteY7" fmla="*/ 154580 h 456672"/>
                <a:gd name="connsiteX8" fmla="*/ 228390 w 276823"/>
                <a:gd name="connsiteY8" fmla="*/ 429627 h 456672"/>
                <a:gd name="connsiteX9" fmla="*/ 38342 w 276823"/>
                <a:gd name="connsiteY9" fmla="*/ 453760 h 45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823" h="456672">
                  <a:moveTo>
                    <a:pt x="38342" y="453760"/>
                  </a:moveTo>
                  <a:cubicBezTo>
                    <a:pt x="9772" y="445509"/>
                    <a:pt x="-13119" y="251202"/>
                    <a:pt x="8619" y="229819"/>
                  </a:cubicBezTo>
                  <a:cubicBezTo>
                    <a:pt x="16569" y="223404"/>
                    <a:pt x="25299" y="218036"/>
                    <a:pt x="34615" y="213848"/>
                  </a:cubicBezTo>
                  <a:lnTo>
                    <a:pt x="34615" y="213848"/>
                  </a:lnTo>
                  <a:cubicBezTo>
                    <a:pt x="62883" y="182351"/>
                    <a:pt x="86404" y="146905"/>
                    <a:pt x="104442" y="108621"/>
                  </a:cubicBezTo>
                  <a:cubicBezTo>
                    <a:pt x="124316" y="62217"/>
                    <a:pt x="148804" y="-8851"/>
                    <a:pt x="173913" y="909"/>
                  </a:cubicBezTo>
                  <a:cubicBezTo>
                    <a:pt x="210912" y="15105"/>
                    <a:pt x="191037" y="108709"/>
                    <a:pt x="176309" y="161767"/>
                  </a:cubicBezTo>
                  <a:cubicBezTo>
                    <a:pt x="205411" y="154580"/>
                    <a:pt x="231052" y="151120"/>
                    <a:pt x="246757" y="154580"/>
                  </a:cubicBezTo>
                  <a:cubicBezTo>
                    <a:pt x="298838" y="166026"/>
                    <a:pt x="277100" y="405317"/>
                    <a:pt x="228390" y="429627"/>
                  </a:cubicBezTo>
                  <a:cubicBezTo>
                    <a:pt x="181721" y="452341"/>
                    <a:pt x="66911" y="462012"/>
                    <a:pt x="38342" y="453760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C128459E-E912-493B-AC49-57761E2C8194}"/>
                </a:ext>
              </a:extLst>
            </p:cNvPr>
            <p:cNvSpPr/>
            <p:nvPr/>
          </p:nvSpPr>
          <p:spPr>
            <a:xfrm>
              <a:off x="7525333" y="3600923"/>
              <a:ext cx="244021" cy="304263"/>
            </a:xfrm>
            <a:custGeom>
              <a:avLst/>
              <a:gdLst>
                <a:gd name="connsiteX0" fmla="*/ 52228 w 244021"/>
                <a:gd name="connsiteY0" fmla="*/ 27886 h 304263"/>
                <a:gd name="connsiteX1" fmla="*/ 73345 w 244021"/>
                <a:gd name="connsiteY1" fmla="*/ 55479 h 304263"/>
                <a:gd name="connsiteX2" fmla="*/ 13810 w 244021"/>
                <a:gd name="connsiteY2" fmla="*/ 91945 h 304263"/>
                <a:gd name="connsiteX3" fmla="*/ 54890 w 244021"/>
                <a:gd name="connsiteY3" fmla="*/ 124862 h 304263"/>
                <a:gd name="connsiteX4" fmla="*/ 147 w 244021"/>
                <a:gd name="connsiteY4" fmla="*/ 163191 h 304263"/>
                <a:gd name="connsiteX5" fmla="*/ 44509 w 244021"/>
                <a:gd name="connsiteY5" fmla="*/ 191051 h 304263"/>
                <a:gd name="connsiteX6" fmla="*/ 11415 w 244021"/>
                <a:gd name="connsiteY6" fmla="*/ 232308 h 304263"/>
                <a:gd name="connsiteX7" fmla="*/ 134476 w 244021"/>
                <a:gd name="connsiteY7" fmla="*/ 247746 h 304263"/>
                <a:gd name="connsiteX8" fmla="*/ 117796 w 244021"/>
                <a:gd name="connsiteY8" fmla="*/ 304264 h 304263"/>
                <a:gd name="connsiteX9" fmla="*/ 216902 w 244021"/>
                <a:gd name="connsiteY9" fmla="*/ 226274 h 304263"/>
                <a:gd name="connsiteX10" fmla="*/ 205811 w 244021"/>
                <a:gd name="connsiteY10" fmla="*/ 191760 h 304263"/>
                <a:gd name="connsiteX11" fmla="*/ 237131 w 244021"/>
                <a:gd name="connsiteY11" fmla="*/ 159110 h 304263"/>
                <a:gd name="connsiteX12" fmla="*/ 220273 w 244021"/>
                <a:gd name="connsiteY12" fmla="*/ 133113 h 304263"/>
                <a:gd name="connsiteX13" fmla="*/ 243963 w 244021"/>
                <a:gd name="connsiteY13" fmla="*/ 103745 h 304263"/>
                <a:gd name="connsiteX14" fmla="*/ 226218 w 244021"/>
                <a:gd name="connsiteY14" fmla="*/ 75442 h 304263"/>
                <a:gd name="connsiteX15" fmla="*/ 239704 w 244021"/>
                <a:gd name="connsiteY15" fmla="*/ 39952 h 304263"/>
                <a:gd name="connsiteX16" fmla="*/ 52228 w 244021"/>
                <a:gd name="connsiteY16" fmla="*/ 27886 h 30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021" h="304263">
                  <a:moveTo>
                    <a:pt x="52228" y="27886"/>
                  </a:moveTo>
                  <a:cubicBezTo>
                    <a:pt x="37234" y="51220"/>
                    <a:pt x="73345" y="55479"/>
                    <a:pt x="73345" y="55479"/>
                  </a:cubicBezTo>
                  <a:cubicBezTo>
                    <a:pt x="73345" y="55479"/>
                    <a:pt x="20110" y="61867"/>
                    <a:pt x="13810" y="91945"/>
                  </a:cubicBezTo>
                  <a:cubicBezTo>
                    <a:pt x="7511" y="122023"/>
                    <a:pt x="51785" y="124507"/>
                    <a:pt x="54890" y="124862"/>
                  </a:cubicBezTo>
                  <a:cubicBezTo>
                    <a:pt x="52140" y="124862"/>
                    <a:pt x="3164" y="132315"/>
                    <a:pt x="147" y="163191"/>
                  </a:cubicBezTo>
                  <a:cubicBezTo>
                    <a:pt x="-2870" y="194067"/>
                    <a:pt x="41581" y="191317"/>
                    <a:pt x="44509" y="191051"/>
                  </a:cubicBezTo>
                  <a:cubicBezTo>
                    <a:pt x="42025" y="192204"/>
                    <a:pt x="8398" y="208796"/>
                    <a:pt x="11415" y="232308"/>
                  </a:cubicBezTo>
                  <a:cubicBezTo>
                    <a:pt x="16650" y="273476"/>
                    <a:pt x="103600" y="234526"/>
                    <a:pt x="134476" y="247746"/>
                  </a:cubicBezTo>
                  <a:cubicBezTo>
                    <a:pt x="134476" y="247746"/>
                    <a:pt x="117973" y="302578"/>
                    <a:pt x="117796" y="304264"/>
                  </a:cubicBezTo>
                  <a:cubicBezTo>
                    <a:pt x="117796" y="304264"/>
                    <a:pt x="201375" y="268774"/>
                    <a:pt x="216902" y="226274"/>
                  </a:cubicBezTo>
                  <a:cubicBezTo>
                    <a:pt x="221728" y="213596"/>
                    <a:pt x="217124" y="199258"/>
                    <a:pt x="205811" y="191760"/>
                  </a:cubicBezTo>
                  <a:cubicBezTo>
                    <a:pt x="205811" y="191760"/>
                    <a:pt x="233937" y="182888"/>
                    <a:pt x="237131" y="159110"/>
                  </a:cubicBezTo>
                  <a:cubicBezTo>
                    <a:pt x="238728" y="146688"/>
                    <a:pt x="220273" y="133113"/>
                    <a:pt x="220273" y="133113"/>
                  </a:cubicBezTo>
                  <a:cubicBezTo>
                    <a:pt x="233050" y="128535"/>
                    <a:pt x="242197" y="117205"/>
                    <a:pt x="243963" y="103745"/>
                  </a:cubicBezTo>
                  <a:cubicBezTo>
                    <a:pt x="245205" y="86000"/>
                    <a:pt x="226218" y="75442"/>
                    <a:pt x="226218" y="75442"/>
                  </a:cubicBezTo>
                  <a:cubicBezTo>
                    <a:pt x="226218" y="75442"/>
                    <a:pt x="243963" y="58141"/>
                    <a:pt x="239704" y="39952"/>
                  </a:cubicBezTo>
                  <a:cubicBezTo>
                    <a:pt x="230743" y="3575"/>
                    <a:pt x="84347" y="-22244"/>
                    <a:pt x="52228" y="27886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93963E72-738D-4325-9484-8BF80B3D55B4}"/>
                </a:ext>
              </a:extLst>
            </p:cNvPr>
            <p:cNvSpPr/>
            <p:nvPr/>
          </p:nvSpPr>
          <p:spPr>
            <a:xfrm>
              <a:off x="7595250" y="3651256"/>
              <a:ext cx="153815" cy="22979"/>
            </a:xfrm>
            <a:custGeom>
              <a:avLst/>
              <a:gdLst>
                <a:gd name="connsiteX0" fmla="*/ 153816 w 153815"/>
                <a:gd name="connsiteY0" fmla="*/ 22980 h 22979"/>
                <a:gd name="connsiteX1" fmla="*/ 153816 w 153815"/>
                <a:gd name="connsiteY1" fmla="*/ 22181 h 22979"/>
                <a:gd name="connsiteX2" fmla="*/ 1298 w 153815"/>
                <a:gd name="connsiteY2" fmla="*/ 4436 h 22979"/>
                <a:gd name="connsiteX3" fmla="*/ 1298 w 153815"/>
                <a:gd name="connsiteY3" fmla="*/ 7541 h 22979"/>
                <a:gd name="connsiteX4" fmla="*/ 153816 w 153815"/>
                <a:gd name="connsiteY4" fmla="*/ 22980 h 2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15" h="22979">
                  <a:moveTo>
                    <a:pt x="153816" y="22980"/>
                  </a:moveTo>
                  <a:lnTo>
                    <a:pt x="153816" y="22181"/>
                  </a:lnTo>
                  <a:cubicBezTo>
                    <a:pt x="105940" y="967"/>
                    <a:pt x="52758" y="-5217"/>
                    <a:pt x="1298" y="4436"/>
                  </a:cubicBezTo>
                  <a:cubicBezTo>
                    <a:pt x="-388" y="4436"/>
                    <a:pt x="-477" y="7630"/>
                    <a:pt x="1298" y="7541"/>
                  </a:cubicBezTo>
                  <a:cubicBezTo>
                    <a:pt x="52616" y="5217"/>
                    <a:pt x="104006" y="10416"/>
                    <a:pt x="153816" y="2298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E9DA2A49-4828-45F8-8057-42129F3510AC}"/>
                </a:ext>
              </a:extLst>
            </p:cNvPr>
            <p:cNvSpPr/>
            <p:nvPr/>
          </p:nvSpPr>
          <p:spPr>
            <a:xfrm>
              <a:off x="7576760" y="3713021"/>
              <a:ext cx="170060" cy="20838"/>
            </a:xfrm>
            <a:custGeom>
              <a:avLst/>
              <a:gdLst>
                <a:gd name="connsiteX0" fmla="*/ 169556 w 170060"/>
                <a:gd name="connsiteY0" fmla="*/ 20838 h 20838"/>
                <a:gd name="connsiteX1" fmla="*/ 169556 w 170060"/>
                <a:gd name="connsiteY1" fmla="*/ 19773 h 20838"/>
                <a:gd name="connsiteX2" fmla="*/ 1955 w 170060"/>
                <a:gd name="connsiteY2" fmla="*/ 10901 h 20838"/>
                <a:gd name="connsiteX3" fmla="*/ 1245 w 170060"/>
                <a:gd name="connsiteY3" fmla="*/ 13474 h 20838"/>
                <a:gd name="connsiteX4" fmla="*/ 169556 w 170060"/>
                <a:gd name="connsiteY4" fmla="*/ 20838 h 2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60" h="20838">
                  <a:moveTo>
                    <a:pt x="169556" y="20838"/>
                  </a:moveTo>
                  <a:cubicBezTo>
                    <a:pt x="170089" y="20838"/>
                    <a:pt x="170355" y="20039"/>
                    <a:pt x="169556" y="19773"/>
                  </a:cubicBezTo>
                  <a:cubicBezTo>
                    <a:pt x="116534" y="-3091"/>
                    <a:pt x="57089" y="-6232"/>
                    <a:pt x="1955" y="10901"/>
                  </a:cubicBezTo>
                  <a:cubicBezTo>
                    <a:pt x="92" y="11522"/>
                    <a:pt x="-973" y="14095"/>
                    <a:pt x="1245" y="13474"/>
                  </a:cubicBezTo>
                  <a:cubicBezTo>
                    <a:pt x="39397" y="3714"/>
                    <a:pt x="122976" y="8505"/>
                    <a:pt x="169556" y="2083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6BFE3399-9D64-4A0E-A208-113B10722090}"/>
                </a:ext>
              </a:extLst>
            </p:cNvPr>
            <p:cNvSpPr/>
            <p:nvPr/>
          </p:nvSpPr>
          <p:spPr>
            <a:xfrm>
              <a:off x="7565283" y="3774622"/>
              <a:ext cx="164209" cy="20059"/>
            </a:xfrm>
            <a:custGeom>
              <a:avLst/>
              <a:gdLst>
                <a:gd name="connsiteX0" fmla="*/ 1099 w 164209"/>
                <a:gd name="connsiteY0" fmla="*/ 20013 h 20059"/>
                <a:gd name="connsiteX1" fmla="*/ 163820 w 164209"/>
                <a:gd name="connsiteY1" fmla="*/ 17085 h 20059"/>
                <a:gd name="connsiteX2" fmla="*/ 164166 w 164209"/>
                <a:gd name="connsiteY2" fmla="*/ 16278 h 20059"/>
                <a:gd name="connsiteX3" fmla="*/ 163820 w 164209"/>
                <a:gd name="connsiteY3" fmla="*/ 15932 h 20059"/>
                <a:gd name="connsiteX4" fmla="*/ 75095 w 164209"/>
                <a:gd name="connsiteY4" fmla="*/ 50 h 20059"/>
                <a:gd name="connsiteX5" fmla="*/ 566 w 164209"/>
                <a:gd name="connsiteY5" fmla="*/ 17795 h 20059"/>
                <a:gd name="connsiteX6" fmla="*/ 1099 w 164209"/>
                <a:gd name="connsiteY6" fmla="*/ 20013 h 2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209" h="20059">
                  <a:moveTo>
                    <a:pt x="1099" y="20013"/>
                  </a:moveTo>
                  <a:cubicBezTo>
                    <a:pt x="55132" y="3688"/>
                    <a:pt x="108988" y="6350"/>
                    <a:pt x="163820" y="17085"/>
                  </a:cubicBezTo>
                  <a:cubicBezTo>
                    <a:pt x="164140" y="16961"/>
                    <a:pt x="164291" y="16597"/>
                    <a:pt x="164166" y="16278"/>
                  </a:cubicBezTo>
                  <a:cubicBezTo>
                    <a:pt x="164104" y="16118"/>
                    <a:pt x="163980" y="15994"/>
                    <a:pt x="163820" y="15932"/>
                  </a:cubicBezTo>
                  <a:cubicBezTo>
                    <a:pt x="138445" y="3333"/>
                    <a:pt x="102689" y="228"/>
                    <a:pt x="75095" y="50"/>
                  </a:cubicBezTo>
                  <a:cubicBezTo>
                    <a:pt x="49134" y="-624"/>
                    <a:pt x="23440" y="5498"/>
                    <a:pt x="566" y="17795"/>
                  </a:cubicBezTo>
                  <a:cubicBezTo>
                    <a:pt x="-410" y="18594"/>
                    <a:pt x="-55" y="20368"/>
                    <a:pt x="1099" y="2001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BE98969E-3530-4401-864E-9E9513B0B1C1}"/>
                </a:ext>
              </a:extLst>
            </p:cNvPr>
            <p:cNvSpPr/>
            <p:nvPr/>
          </p:nvSpPr>
          <p:spPr>
            <a:xfrm>
              <a:off x="7519297" y="3655781"/>
              <a:ext cx="140245" cy="199990"/>
            </a:xfrm>
            <a:custGeom>
              <a:avLst/>
              <a:gdLst>
                <a:gd name="connsiteX0" fmla="*/ 78671 w 140245"/>
                <a:gd name="connsiteY0" fmla="*/ 0 h 199990"/>
                <a:gd name="connsiteX1" fmla="*/ 77606 w 140245"/>
                <a:gd name="connsiteY1" fmla="*/ 3283 h 199990"/>
                <a:gd name="connsiteX2" fmla="*/ 22064 w 140245"/>
                <a:gd name="connsiteY2" fmla="*/ 40015 h 199990"/>
                <a:gd name="connsiteX3" fmla="*/ 51432 w 140245"/>
                <a:gd name="connsiteY3" fmla="*/ 64503 h 199990"/>
                <a:gd name="connsiteX4" fmla="*/ 74057 w 140245"/>
                <a:gd name="connsiteY4" fmla="*/ 66011 h 199990"/>
                <a:gd name="connsiteX5" fmla="*/ 52231 w 140245"/>
                <a:gd name="connsiteY5" fmla="*/ 72488 h 199990"/>
                <a:gd name="connsiteX6" fmla="*/ 24903 w 140245"/>
                <a:gd name="connsiteY6" fmla="*/ 85265 h 199990"/>
                <a:gd name="connsiteX7" fmla="*/ 9465 w 140245"/>
                <a:gd name="connsiteY7" fmla="*/ 107712 h 199990"/>
                <a:gd name="connsiteX8" fmla="*/ 21177 w 140245"/>
                <a:gd name="connsiteY8" fmla="*/ 128651 h 199990"/>
                <a:gd name="connsiteX9" fmla="*/ 49835 w 140245"/>
                <a:gd name="connsiteY9" fmla="*/ 131756 h 199990"/>
                <a:gd name="connsiteX10" fmla="*/ 76453 w 140245"/>
                <a:gd name="connsiteY10" fmla="*/ 128740 h 199990"/>
                <a:gd name="connsiteX11" fmla="*/ 52231 w 140245"/>
                <a:gd name="connsiteY11" fmla="*/ 140274 h 199990"/>
                <a:gd name="connsiteX12" fmla="*/ 33421 w 140245"/>
                <a:gd name="connsiteY12" fmla="*/ 152341 h 199990"/>
                <a:gd name="connsiteX13" fmla="*/ 21355 w 140245"/>
                <a:gd name="connsiteY13" fmla="*/ 169287 h 199990"/>
                <a:gd name="connsiteX14" fmla="*/ 26234 w 140245"/>
                <a:gd name="connsiteY14" fmla="*/ 187032 h 199990"/>
                <a:gd name="connsiteX15" fmla="*/ 46375 w 140245"/>
                <a:gd name="connsiteY15" fmla="*/ 193509 h 199990"/>
                <a:gd name="connsiteX16" fmla="*/ 93044 w 140245"/>
                <a:gd name="connsiteY16" fmla="*/ 191823 h 199990"/>
                <a:gd name="connsiteX17" fmla="*/ 116734 w 140245"/>
                <a:gd name="connsiteY17" fmla="*/ 190315 h 199990"/>
                <a:gd name="connsiteX18" fmla="*/ 140246 w 140245"/>
                <a:gd name="connsiteY18" fmla="*/ 193243 h 199990"/>
                <a:gd name="connsiteX19" fmla="*/ 116911 w 140245"/>
                <a:gd name="connsiteY19" fmla="*/ 192533 h 199990"/>
                <a:gd name="connsiteX20" fmla="*/ 93577 w 140245"/>
                <a:gd name="connsiteY20" fmla="*/ 195816 h 199990"/>
                <a:gd name="connsiteX21" fmla="*/ 45931 w 140245"/>
                <a:gd name="connsiteY21" fmla="*/ 199986 h 199990"/>
                <a:gd name="connsiteX22" fmla="*/ 21532 w 140245"/>
                <a:gd name="connsiteY22" fmla="*/ 192977 h 199990"/>
                <a:gd name="connsiteX23" fmla="*/ 13369 w 140245"/>
                <a:gd name="connsiteY23" fmla="*/ 167601 h 199990"/>
                <a:gd name="connsiteX24" fmla="*/ 27743 w 140245"/>
                <a:gd name="connsiteY24" fmla="*/ 146130 h 199990"/>
                <a:gd name="connsiteX25" fmla="*/ 48416 w 140245"/>
                <a:gd name="connsiteY25" fmla="*/ 132466 h 199990"/>
                <a:gd name="connsiteX26" fmla="*/ 50989 w 140245"/>
                <a:gd name="connsiteY26" fmla="*/ 141339 h 199990"/>
                <a:gd name="connsiteX27" fmla="*/ 17096 w 140245"/>
                <a:gd name="connsiteY27" fmla="*/ 137967 h 199990"/>
                <a:gd name="connsiteX28" fmla="*/ 3255 w 140245"/>
                <a:gd name="connsiteY28" fmla="*/ 125546 h 199990"/>
                <a:gd name="connsiteX29" fmla="*/ 238 w 140245"/>
                <a:gd name="connsiteY29" fmla="*/ 107801 h 199990"/>
                <a:gd name="connsiteX30" fmla="*/ 19846 w 140245"/>
                <a:gd name="connsiteY30" fmla="*/ 79409 h 199990"/>
                <a:gd name="connsiteX31" fmla="*/ 50456 w 140245"/>
                <a:gd name="connsiteY31" fmla="*/ 64858 h 199990"/>
                <a:gd name="connsiteX32" fmla="*/ 51344 w 140245"/>
                <a:gd name="connsiteY32" fmla="*/ 72843 h 199990"/>
                <a:gd name="connsiteX33" fmla="*/ 13014 w 140245"/>
                <a:gd name="connsiteY33" fmla="*/ 41257 h 199990"/>
                <a:gd name="connsiteX34" fmla="*/ 78671 w 140245"/>
                <a:gd name="connsiteY34" fmla="*/ 0 h 19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245" h="199990">
                  <a:moveTo>
                    <a:pt x="78671" y="0"/>
                  </a:moveTo>
                  <a:cubicBezTo>
                    <a:pt x="76719" y="444"/>
                    <a:pt x="79558" y="2839"/>
                    <a:pt x="77606" y="3283"/>
                  </a:cubicBezTo>
                  <a:cubicBezTo>
                    <a:pt x="69443" y="5323"/>
                    <a:pt x="21532" y="21915"/>
                    <a:pt x="22064" y="40015"/>
                  </a:cubicBezTo>
                  <a:cubicBezTo>
                    <a:pt x="22597" y="54477"/>
                    <a:pt x="42382" y="63882"/>
                    <a:pt x="51432" y="64503"/>
                  </a:cubicBezTo>
                  <a:lnTo>
                    <a:pt x="74057" y="66011"/>
                  </a:lnTo>
                  <a:lnTo>
                    <a:pt x="52231" y="72488"/>
                  </a:lnTo>
                  <a:cubicBezTo>
                    <a:pt x="42489" y="75230"/>
                    <a:pt x="33253" y="79542"/>
                    <a:pt x="24903" y="85265"/>
                  </a:cubicBezTo>
                  <a:cubicBezTo>
                    <a:pt x="16830" y="90242"/>
                    <a:pt x="11222" y="98387"/>
                    <a:pt x="9465" y="107712"/>
                  </a:cubicBezTo>
                  <a:cubicBezTo>
                    <a:pt x="7939" y="116584"/>
                    <a:pt x="12819" y="125306"/>
                    <a:pt x="21177" y="128651"/>
                  </a:cubicBezTo>
                  <a:cubicBezTo>
                    <a:pt x="30325" y="132058"/>
                    <a:pt x="40173" y="133132"/>
                    <a:pt x="49835" y="131756"/>
                  </a:cubicBezTo>
                  <a:lnTo>
                    <a:pt x="76453" y="128740"/>
                  </a:lnTo>
                  <a:lnTo>
                    <a:pt x="52231" y="140274"/>
                  </a:lnTo>
                  <a:cubicBezTo>
                    <a:pt x="45461" y="143459"/>
                    <a:pt x="39135" y="147514"/>
                    <a:pt x="33421" y="152341"/>
                  </a:cubicBezTo>
                  <a:cubicBezTo>
                    <a:pt x="27796" y="156662"/>
                    <a:pt x="23590" y="162562"/>
                    <a:pt x="21355" y="169287"/>
                  </a:cubicBezTo>
                  <a:cubicBezTo>
                    <a:pt x="19394" y="175649"/>
                    <a:pt x="21301" y="182569"/>
                    <a:pt x="26234" y="187032"/>
                  </a:cubicBezTo>
                  <a:cubicBezTo>
                    <a:pt x="32206" y="191042"/>
                    <a:pt x="39188" y="193287"/>
                    <a:pt x="46375" y="193509"/>
                  </a:cubicBezTo>
                  <a:cubicBezTo>
                    <a:pt x="61955" y="194183"/>
                    <a:pt x="77553" y="193615"/>
                    <a:pt x="93044" y="191823"/>
                  </a:cubicBezTo>
                  <a:cubicBezTo>
                    <a:pt x="100941" y="191202"/>
                    <a:pt x="108837" y="190581"/>
                    <a:pt x="116734" y="190315"/>
                  </a:cubicBezTo>
                  <a:cubicBezTo>
                    <a:pt x="124692" y="189632"/>
                    <a:pt x="132704" y="190625"/>
                    <a:pt x="140246" y="193243"/>
                  </a:cubicBezTo>
                  <a:cubicBezTo>
                    <a:pt x="132589" y="191495"/>
                    <a:pt x="124666" y="191255"/>
                    <a:pt x="116911" y="192533"/>
                  </a:cubicBezTo>
                  <a:cubicBezTo>
                    <a:pt x="109103" y="193331"/>
                    <a:pt x="101384" y="194574"/>
                    <a:pt x="93577" y="195816"/>
                  </a:cubicBezTo>
                  <a:cubicBezTo>
                    <a:pt x="77863" y="198690"/>
                    <a:pt x="61911" y="200083"/>
                    <a:pt x="45931" y="199986"/>
                  </a:cubicBezTo>
                  <a:cubicBezTo>
                    <a:pt x="37290" y="200075"/>
                    <a:pt x="28807" y="197644"/>
                    <a:pt x="21532" y="192977"/>
                  </a:cubicBezTo>
                  <a:cubicBezTo>
                    <a:pt x="13982" y="186908"/>
                    <a:pt x="10770" y="176935"/>
                    <a:pt x="13369" y="167601"/>
                  </a:cubicBezTo>
                  <a:cubicBezTo>
                    <a:pt x="15925" y="159172"/>
                    <a:pt x="20929" y="151702"/>
                    <a:pt x="27743" y="146130"/>
                  </a:cubicBezTo>
                  <a:cubicBezTo>
                    <a:pt x="34007" y="140691"/>
                    <a:pt x="40954" y="136095"/>
                    <a:pt x="48416" y="132466"/>
                  </a:cubicBezTo>
                  <a:lnTo>
                    <a:pt x="50989" y="141339"/>
                  </a:lnTo>
                  <a:cubicBezTo>
                    <a:pt x="39587" y="143175"/>
                    <a:pt x="27911" y="142013"/>
                    <a:pt x="17096" y="137967"/>
                  </a:cubicBezTo>
                  <a:cubicBezTo>
                    <a:pt x="11187" y="135545"/>
                    <a:pt x="6298" y="131162"/>
                    <a:pt x="3255" y="125546"/>
                  </a:cubicBezTo>
                  <a:cubicBezTo>
                    <a:pt x="531" y="120054"/>
                    <a:pt x="-516" y="113887"/>
                    <a:pt x="238" y="107801"/>
                  </a:cubicBezTo>
                  <a:cubicBezTo>
                    <a:pt x="2421" y="95974"/>
                    <a:pt x="9554" y="85637"/>
                    <a:pt x="19846" y="79409"/>
                  </a:cubicBezTo>
                  <a:cubicBezTo>
                    <a:pt x="29145" y="72843"/>
                    <a:pt x="39499" y="67928"/>
                    <a:pt x="50456" y="64858"/>
                  </a:cubicBezTo>
                  <a:lnTo>
                    <a:pt x="51344" y="72843"/>
                  </a:lnTo>
                  <a:cubicBezTo>
                    <a:pt x="39898" y="71690"/>
                    <a:pt x="16563" y="63971"/>
                    <a:pt x="13014" y="41257"/>
                  </a:cubicBezTo>
                  <a:cubicBezTo>
                    <a:pt x="12393" y="11091"/>
                    <a:pt x="68201" y="1065"/>
                    <a:pt x="78671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2B94691A-E7C4-423B-A15A-C83BB4B467FA}"/>
                </a:ext>
              </a:extLst>
            </p:cNvPr>
            <p:cNvSpPr/>
            <p:nvPr/>
          </p:nvSpPr>
          <p:spPr>
            <a:xfrm>
              <a:off x="7570035" y="3611773"/>
              <a:ext cx="28642" cy="45130"/>
            </a:xfrm>
            <a:custGeom>
              <a:avLst/>
              <a:gdLst>
                <a:gd name="connsiteX0" fmla="*/ 28643 w 28642"/>
                <a:gd name="connsiteY0" fmla="*/ 44629 h 45130"/>
                <a:gd name="connsiteX1" fmla="*/ 13471 w 28642"/>
                <a:gd name="connsiteY1" fmla="*/ 36998 h 45130"/>
                <a:gd name="connsiteX2" fmla="*/ 7792 w 28642"/>
                <a:gd name="connsiteY2" fmla="*/ 25198 h 45130"/>
                <a:gd name="connsiteX3" fmla="*/ 15156 w 28642"/>
                <a:gd name="connsiteY3" fmla="*/ 12244 h 45130"/>
                <a:gd name="connsiteX4" fmla="*/ 27667 w 28642"/>
                <a:gd name="connsiteY4" fmla="*/ 0 h 45130"/>
                <a:gd name="connsiteX5" fmla="*/ 11075 w 28642"/>
                <a:gd name="connsiteY5" fmla="*/ 7808 h 45130"/>
                <a:gd name="connsiteX6" fmla="*/ 73 w 28642"/>
                <a:gd name="connsiteY6" fmla="*/ 24311 h 45130"/>
                <a:gd name="connsiteX7" fmla="*/ 2469 w 28642"/>
                <a:gd name="connsiteY7" fmla="*/ 35135 h 45130"/>
                <a:gd name="connsiteX8" fmla="*/ 10277 w 28642"/>
                <a:gd name="connsiteY8" fmla="*/ 42144 h 45130"/>
                <a:gd name="connsiteX9" fmla="*/ 28643 w 28642"/>
                <a:gd name="connsiteY9" fmla="*/ 44629 h 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42" h="45130">
                  <a:moveTo>
                    <a:pt x="28643" y="44629"/>
                  </a:moveTo>
                  <a:cubicBezTo>
                    <a:pt x="23213" y="42916"/>
                    <a:pt x="18084" y="40334"/>
                    <a:pt x="13471" y="36998"/>
                  </a:cubicBezTo>
                  <a:cubicBezTo>
                    <a:pt x="9567" y="34399"/>
                    <a:pt x="7393" y="29874"/>
                    <a:pt x="7792" y="25198"/>
                  </a:cubicBezTo>
                  <a:cubicBezTo>
                    <a:pt x="8928" y="20256"/>
                    <a:pt x="11483" y="15749"/>
                    <a:pt x="15156" y="12244"/>
                  </a:cubicBezTo>
                  <a:cubicBezTo>
                    <a:pt x="18883" y="8163"/>
                    <a:pt x="23142" y="4081"/>
                    <a:pt x="27667" y="0"/>
                  </a:cubicBezTo>
                  <a:cubicBezTo>
                    <a:pt x="21651" y="1402"/>
                    <a:pt x="15990" y="4064"/>
                    <a:pt x="11075" y="7808"/>
                  </a:cubicBezTo>
                  <a:cubicBezTo>
                    <a:pt x="5335" y="11605"/>
                    <a:pt x="1369" y="17550"/>
                    <a:pt x="73" y="24311"/>
                  </a:cubicBezTo>
                  <a:cubicBezTo>
                    <a:pt x="-264" y="28082"/>
                    <a:pt x="570" y="31861"/>
                    <a:pt x="2469" y="35135"/>
                  </a:cubicBezTo>
                  <a:cubicBezTo>
                    <a:pt x="4359" y="38161"/>
                    <a:pt x="7065" y="40592"/>
                    <a:pt x="10277" y="42144"/>
                  </a:cubicBezTo>
                  <a:cubicBezTo>
                    <a:pt x="15973" y="44921"/>
                    <a:pt x="22414" y="45791"/>
                    <a:pt x="28643" y="44629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F1D62FD0-E8F0-4C34-B0D3-98A5CE22536E}"/>
                </a:ext>
              </a:extLst>
            </p:cNvPr>
            <p:cNvSpPr/>
            <p:nvPr/>
          </p:nvSpPr>
          <p:spPr>
            <a:xfrm>
              <a:off x="6937923" y="3452090"/>
              <a:ext cx="221300" cy="364460"/>
            </a:xfrm>
            <a:custGeom>
              <a:avLst/>
              <a:gdLst>
                <a:gd name="connsiteX0" fmla="*/ 221301 w 221300"/>
                <a:gd name="connsiteY0" fmla="*/ 233857 h 364460"/>
                <a:gd name="connsiteX1" fmla="*/ 66919 w 221300"/>
                <a:gd name="connsiteY1" fmla="*/ 364460 h 364460"/>
                <a:gd name="connsiteX2" fmla="*/ 2416 w 221300"/>
                <a:gd name="connsiteY2" fmla="*/ 94382 h 364460"/>
                <a:gd name="connsiteX3" fmla="*/ 100901 w 221300"/>
                <a:gd name="connsiteY3" fmla="*/ 45406 h 364460"/>
                <a:gd name="connsiteX4" fmla="*/ 221301 w 221300"/>
                <a:gd name="connsiteY4" fmla="*/ 233857 h 36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00" h="364460">
                  <a:moveTo>
                    <a:pt x="221301" y="233857"/>
                  </a:moveTo>
                  <a:lnTo>
                    <a:pt x="66919" y="364460"/>
                  </a:lnTo>
                  <a:cubicBezTo>
                    <a:pt x="66919" y="364460"/>
                    <a:pt x="16523" y="198101"/>
                    <a:pt x="2416" y="94382"/>
                  </a:cubicBezTo>
                  <a:cubicBezTo>
                    <a:pt x="-11691" y="-9338"/>
                    <a:pt x="37906" y="-30454"/>
                    <a:pt x="100901" y="45406"/>
                  </a:cubicBezTo>
                  <a:cubicBezTo>
                    <a:pt x="163896" y="121265"/>
                    <a:pt x="221301" y="233857"/>
                    <a:pt x="221301" y="233857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EEC832C5-ABCA-4CA6-8F7C-372696A56E2F}"/>
                </a:ext>
              </a:extLst>
            </p:cNvPr>
            <p:cNvSpPr/>
            <p:nvPr/>
          </p:nvSpPr>
          <p:spPr>
            <a:xfrm>
              <a:off x="6999873" y="3657425"/>
              <a:ext cx="127770" cy="102276"/>
            </a:xfrm>
            <a:custGeom>
              <a:avLst/>
              <a:gdLst>
                <a:gd name="connsiteX0" fmla="*/ 127143 w 127770"/>
                <a:gd name="connsiteY0" fmla="*/ 131 h 102276"/>
                <a:gd name="connsiteX1" fmla="*/ 110640 w 127770"/>
                <a:gd name="connsiteY1" fmla="*/ 12552 h 102276"/>
                <a:gd name="connsiteX2" fmla="*/ 94314 w 127770"/>
                <a:gd name="connsiteY2" fmla="*/ 25417 h 102276"/>
                <a:gd name="connsiteX3" fmla="*/ 63083 w 127770"/>
                <a:gd name="connsiteY3" fmla="*/ 50349 h 102276"/>
                <a:gd name="connsiteX4" fmla="*/ 0 w 127770"/>
                <a:gd name="connsiteY4" fmla="*/ 101543 h 102276"/>
                <a:gd name="connsiteX5" fmla="*/ 0 w 127770"/>
                <a:gd name="connsiteY5" fmla="*/ 102253 h 102276"/>
                <a:gd name="connsiteX6" fmla="*/ 65124 w 127770"/>
                <a:gd name="connsiteY6" fmla="*/ 54785 h 102276"/>
                <a:gd name="connsiteX7" fmla="*/ 96621 w 127770"/>
                <a:gd name="connsiteY7" fmla="*/ 28966 h 102276"/>
                <a:gd name="connsiteX8" fmla="*/ 112148 w 127770"/>
                <a:gd name="connsiteY8" fmla="*/ 15214 h 102276"/>
                <a:gd name="connsiteX9" fmla="*/ 127320 w 127770"/>
                <a:gd name="connsiteY9" fmla="*/ 841 h 102276"/>
                <a:gd name="connsiteX10" fmla="*/ 127143 w 127770"/>
                <a:gd name="connsiteY10" fmla="*/ 131 h 10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70" h="102276">
                  <a:moveTo>
                    <a:pt x="127143" y="131"/>
                  </a:moveTo>
                  <a:cubicBezTo>
                    <a:pt x="121997" y="4656"/>
                    <a:pt x="116052" y="8471"/>
                    <a:pt x="110640" y="12552"/>
                  </a:cubicBezTo>
                  <a:cubicBezTo>
                    <a:pt x="105228" y="16634"/>
                    <a:pt x="99727" y="21425"/>
                    <a:pt x="94314" y="25417"/>
                  </a:cubicBezTo>
                  <a:cubicBezTo>
                    <a:pt x="83907" y="33757"/>
                    <a:pt x="73491" y="42071"/>
                    <a:pt x="63083" y="50349"/>
                  </a:cubicBezTo>
                  <a:cubicBezTo>
                    <a:pt x="41878" y="67207"/>
                    <a:pt x="20318" y="83443"/>
                    <a:pt x="0" y="101543"/>
                  </a:cubicBezTo>
                  <a:cubicBezTo>
                    <a:pt x="0" y="101543"/>
                    <a:pt x="0" y="102431"/>
                    <a:pt x="0" y="102253"/>
                  </a:cubicBezTo>
                  <a:cubicBezTo>
                    <a:pt x="22678" y="87800"/>
                    <a:pt x="44424" y="71954"/>
                    <a:pt x="65124" y="54785"/>
                  </a:cubicBezTo>
                  <a:cubicBezTo>
                    <a:pt x="75771" y="46330"/>
                    <a:pt x="86267" y="37724"/>
                    <a:pt x="96621" y="28966"/>
                  </a:cubicBezTo>
                  <a:cubicBezTo>
                    <a:pt x="101856" y="24441"/>
                    <a:pt x="107091" y="20094"/>
                    <a:pt x="112148" y="15214"/>
                  </a:cubicBezTo>
                  <a:cubicBezTo>
                    <a:pt x="117206" y="10334"/>
                    <a:pt x="122085" y="5188"/>
                    <a:pt x="127320" y="841"/>
                  </a:cubicBezTo>
                  <a:cubicBezTo>
                    <a:pt x="128207" y="486"/>
                    <a:pt x="127586" y="-313"/>
                    <a:pt x="127143" y="131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BDB5B778-97BB-4D52-9859-18BC995EF052}"/>
                </a:ext>
              </a:extLst>
            </p:cNvPr>
            <p:cNvSpPr/>
            <p:nvPr/>
          </p:nvSpPr>
          <p:spPr>
            <a:xfrm>
              <a:off x="6937939" y="3454375"/>
              <a:ext cx="198570" cy="362174"/>
            </a:xfrm>
            <a:custGeom>
              <a:avLst/>
              <a:gdLst>
                <a:gd name="connsiteX0" fmla="*/ 198570 w 198570"/>
                <a:gd name="connsiteY0" fmla="*/ 250914 h 362174"/>
                <a:gd name="connsiteX1" fmla="*/ 66903 w 198570"/>
                <a:gd name="connsiteY1" fmla="*/ 362175 h 362174"/>
                <a:gd name="connsiteX2" fmla="*/ 2400 w 198570"/>
                <a:gd name="connsiteY2" fmla="*/ 92096 h 362174"/>
                <a:gd name="connsiteX3" fmla="*/ 23339 w 198570"/>
                <a:gd name="connsiteY3" fmla="*/ 0 h 3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70" h="362174">
                  <a:moveTo>
                    <a:pt x="198570" y="250914"/>
                  </a:moveTo>
                  <a:lnTo>
                    <a:pt x="66903" y="362175"/>
                  </a:lnTo>
                  <a:cubicBezTo>
                    <a:pt x="66903" y="362175"/>
                    <a:pt x="16418" y="195905"/>
                    <a:pt x="2400" y="92096"/>
                  </a:cubicBezTo>
                  <a:cubicBezTo>
                    <a:pt x="-4698" y="39660"/>
                    <a:pt x="4440" y="8340"/>
                    <a:pt x="23339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E5A75F09-D57D-4475-81BB-5C27EB9F1438}"/>
                </a:ext>
              </a:extLst>
            </p:cNvPr>
            <p:cNvSpPr/>
            <p:nvPr/>
          </p:nvSpPr>
          <p:spPr>
            <a:xfrm>
              <a:off x="6624546" y="3439043"/>
              <a:ext cx="569538" cy="721150"/>
            </a:xfrm>
            <a:custGeom>
              <a:avLst/>
              <a:gdLst>
                <a:gd name="connsiteX0" fmla="*/ 569192 w 569538"/>
                <a:gd name="connsiteY0" fmla="*/ 673937 h 721150"/>
                <a:gd name="connsiteX1" fmla="*/ 465 w 569538"/>
                <a:gd name="connsiteY1" fmla="*/ 720961 h 721150"/>
                <a:gd name="connsiteX2" fmla="*/ 200273 w 569538"/>
                <a:gd name="connsiteY2" fmla="*/ 24205 h 721150"/>
                <a:gd name="connsiteX3" fmla="*/ 346847 w 569538"/>
                <a:gd name="connsiteY3" fmla="*/ 9121 h 721150"/>
                <a:gd name="connsiteX4" fmla="*/ 433176 w 569538"/>
                <a:gd name="connsiteY4" fmla="*/ 139458 h 721150"/>
                <a:gd name="connsiteX5" fmla="*/ 569192 w 569538"/>
                <a:gd name="connsiteY5" fmla="*/ 673937 h 72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538" h="721150">
                  <a:moveTo>
                    <a:pt x="569192" y="673937"/>
                  </a:moveTo>
                  <a:cubicBezTo>
                    <a:pt x="561384" y="683874"/>
                    <a:pt x="3570" y="724244"/>
                    <a:pt x="465" y="720961"/>
                  </a:cubicBezTo>
                  <a:cubicBezTo>
                    <a:pt x="-7875" y="712089"/>
                    <a:pt x="97441" y="145225"/>
                    <a:pt x="200273" y="24205"/>
                  </a:cubicBezTo>
                  <a:cubicBezTo>
                    <a:pt x="230795" y="-11285"/>
                    <a:pt x="334692" y="249"/>
                    <a:pt x="346847" y="9121"/>
                  </a:cubicBezTo>
                  <a:cubicBezTo>
                    <a:pt x="378965" y="32633"/>
                    <a:pt x="408333" y="79125"/>
                    <a:pt x="433176" y="139458"/>
                  </a:cubicBezTo>
                  <a:cubicBezTo>
                    <a:pt x="482774" y="260213"/>
                    <a:pt x="575935" y="665242"/>
                    <a:pt x="569192" y="673937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42ECCA10-AEDE-4EC1-8BE8-BE646F806452}"/>
                </a:ext>
              </a:extLst>
            </p:cNvPr>
            <p:cNvSpPr/>
            <p:nvPr/>
          </p:nvSpPr>
          <p:spPr>
            <a:xfrm>
              <a:off x="6627229" y="3447100"/>
              <a:ext cx="564645" cy="686020"/>
            </a:xfrm>
            <a:custGeom>
              <a:avLst/>
              <a:gdLst>
                <a:gd name="connsiteX0" fmla="*/ 349132 w 564645"/>
                <a:gd name="connsiteY0" fmla="*/ 4969 h 686020"/>
                <a:gd name="connsiteX1" fmla="*/ 212052 w 564645"/>
                <a:gd name="connsiteY1" fmla="*/ 4969 h 686020"/>
                <a:gd name="connsiteX2" fmla="*/ 223409 w 564645"/>
                <a:gd name="connsiteY2" fmla="*/ 0 h 686020"/>
                <a:gd name="connsiteX3" fmla="*/ 342212 w 564645"/>
                <a:gd name="connsiteY3" fmla="*/ 0 h 686020"/>
                <a:gd name="connsiteX4" fmla="*/ 344164 w 564645"/>
                <a:gd name="connsiteY4" fmla="*/ 1065 h 686020"/>
                <a:gd name="connsiteX5" fmla="*/ 349132 w 564645"/>
                <a:gd name="connsiteY5" fmla="*/ 4969 h 686020"/>
                <a:gd name="connsiteX6" fmla="*/ 381428 w 564645"/>
                <a:gd name="connsiteY6" fmla="*/ 40459 h 686020"/>
                <a:gd name="connsiteX7" fmla="*/ 180733 w 564645"/>
                <a:gd name="connsiteY7" fmla="*/ 40459 h 686020"/>
                <a:gd name="connsiteX8" fmla="*/ 177716 w 564645"/>
                <a:gd name="connsiteY8" fmla="*/ 45516 h 686020"/>
                <a:gd name="connsiteX9" fmla="*/ 384977 w 564645"/>
                <a:gd name="connsiteY9" fmla="*/ 45516 h 686020"/>
                <a:gd name="connsiteX10" fmla="*/ 381428 w 564645"/>
                <a:gd name="connsiteY10" fmla="*/ 40015 h 686020"/>
                <a:gd name="connsiteX11" fmla="*/ 406449 w 564645"/>
                <a:gd name="connsiteY11" fmla="*/ 80562 h 686020"/>
                <a:gd name="connsiteX12" fmla="*/ 159439 w 564645"/>
                <a:gd name="connsiteY12" fmla="*/ 80562 h 686020"/>
                <a:gd name="connsiteX13" fmla="*/ 157132 w 564645"/>
                <a:gd name="connsiteY13" fmla="*/ 85531 h 686020"/>
                <a:gd name="connsiteX14" fmla="*/ 409022 w 564645"/>
                <a:gd name="connsiteY14" fmla="*/ 85531 h 686020"/>
                <a:gd name="connsiteX15" fmla="*/ 406449 w 564645"/>
                <a:gd name="connsiteY15" fmla="*/ 80119 h 686020"/>
                <a:gd name="connsiteX16" fmla="*/ 425791 w 564645"/>
                <a:gd name="connsiteY16" fmla="*/ 120577 h 686020"/>
                <a:gd name="connsiteX17" fmla="*/ 141871 w 564645"/>
                <a:gd name="connsiteY17" fmla="*/ 120577 h 686020"/>
                <a:gd name="connsiteX18" fmla="*/ 139919 w 564645"/>
                <a:gd name="connsiteY18" fmla="*/ 125546 h 686020"/>
                <a:gd name="connsiteX19" fmla="*/ 427920 w 564645"/>
                <a:gd name="connsiteY19" fmla="*/ 125546 h 686020"/>
                <a:gd name="connsiteX20" fmla="*/ 425791 w 564645"/>
                <a:gd name="connsiteY20" fmla="*/ 120134 h 686020"/>
                <a:gd name="connsiteX21" fmla="*/ 441318 w 564645"/>
                <a:gd name="connsiteY21" fmla="*/ 160592 h 686020"/>
                <a:gd name="connsiteX22" fmla="*/ 127054 w 564645"/>
                <a:gd name="connsiteY22" fmla="*/ 160592 h 686020"/>
                <a:gd name="connsiteX23" fmla="*/ 125280 w 564645"/>
                <a:gd name="connsiteY23" fmla="*/ 165561 h 686020"/>
                <a:gd name="connsiteX24" fmla="*/ 443003 w 564645"/>
                <a:gd name="connsiteY24" fmla="*/ 165561 h 686020"/>
                <a:gd name="connsiteX25" fmla="*/ 441318 w 564645"/>
                <a:gd name="connsiteY25" fmla="*/ 160148 h 686020"/>
                <a:gd name="connsiteX26" fmla="*/ 454538 w 564645"/>
                <a:gd name="connsiteY26" fmla="*/ 200607 h 686020"/>
                <a:gd name="connsiteX27" fmla="*/ 113390 w 564645"/>
                <a:gd name="connsiteY27" fmla="*/ 200607 h 686020"/>
                <a:gd name="connsiteX28" fmla="*/ 111793 w 564645"/>
                <a:gd name="connsiteY28" fmla="*/ 205576 h 686020"/>
                <a:gd name="connsiteX29" fmla="*/ 456046 w 564645"/>
                <a:gd name="connsiteY29" fmla="*/ 205576 h 686020"/>
                <a:gd name="connsiteX30" fmla="*/ 454538 w 564645"/>
                <a:gd name="connsiteY30" fmla="*/ 200163 h 686020"/>
                <a:gd name="connsiteX31" fmla="*/ 466604 w 564645"/>
                <a:gd name="connsiteY31" fmla="*/ 240622 h 686020"/>
                <a:gd name="connsiteX32" fmla="*/ 100880 w 564645"/>
                <a:gd name="connsiteY32" fmla="*/ 240622 h 686020"/>
                <a:gd name="connsiteX33" fmla="*/ 99372 w 564645"/>
                <a:gd name="connsiteY33" fmla="*/ 245679 h 686020"/>
                <a:gd name="connsiteX34" fmla="*/ 468113 w 564645"/>
                <a:gd name="connsiteY34" fmla="*/ 245679 h 686020"/>
                <a:gd name="connsiteX35" fmla="*/ 466604 w 564645"/>
                <a:gd name="connsiteY35" fmla="*/ 240178 h 686020"/>
                <a:gd name="connsiteX36" fmla="*/ 478050 w 564645"/>
                <a:gd name="connsiteY36" fmla="*/ 280726 h 686020"/>
                <a:gd name="connsiteX37" fmla="*/ 88991 w 564645"/>
                <a:gd name="connsiteY37" fmla="*/ 280726 h 686020"/>
                <a:gd name="connsiteX38" fmla="*/ 87660 w 564645"/>
                <a:gd name="connsiteY38" fmla="*/ 285694 h 686020"/>
                <a:gd name="connsiteX39" fmla="*/ 479381 w 564645"/>
                <a:gd name="connsiteY39" fmla="*/ 285694 h 686020"/>
                <a:gd name="connsiteX40" fmla="*/ 488963 w 564645"/>
                <a:gd name="connsiteY40" fmla="*/ 320741 h 686020"/>
                <a:gd name="connsiteX41" fmla="*/ 78078 w 564645"/>
                <a:gd name="connsiteY41" fmla="*/ 320741 h 686020"/>
                <a:gd name="connsiteX42" fmla="*/ 76747 w 564645"/>
                <a:gd name="connsiteY42" fmla="*/ 325709 h 686020"/>
                <a:gd name="connsiteX43" fmla="*/ 490028 w 564645"/>
                <a:gd name="connsiteY43" fmla="*/ 325709 h 686020"/>
                <a:gd name="connsiteX44" fmla="*/ 499521 w 564645"/>
                <a:gd name="connsiteY44" fmla="*/ 360755 h 686020"/>
                <a:gd name="connsiteX45" fmla="*/ 67520 w 564645"/>
                <a:gd name="connsiteY45" fmla="*/ 360755 h 686020"/>
                <a:gd name="connsiteX46" fmla="*/ 66278 w 564645"/>
                <a:gd name="connsiteY46" fmla="*/ 365724 h 686020"/>
                <a:gd name="connsiteX47" fmla="*/ 501030 w 564645"/>
                <a:gd name="connsiteY47" fmla="*/ 365724 h 686020"/>
                <a:gd name="connsiteX48" fmla="*/ 499521 w 564645"/>
                <a:gd name="connsiteY48" fmla="*/ 360312 h 686020"/>
                <a:gd name="connsiteX49" fmla="*/ 509725 w 564645"/>
                <a:gd name="connsiteY49" fmla="*/ 400770 h 686020"/>
                <a:gd name="connsiteX50" fmla="*/ 57228 w 564645"/>
                <a:gd name="connsiteY50" fmla="*/ 400770 h 686020"/>
                <a:gd name="connsiteX51" fmla="*/ 56074 w 564645"/>
                <a:gd name="connsiteY51" fmla="*/ 405739 h 686020"/>
                <a:gd name="connsiteX52" fmla="*/ 510612 w 564645"/>
                <a:gd name="connsiteY52" fmla="*/ 405739 h 686020"/>
                <a:gd name="connsiteX53" fmla="*/ 509725 w 564645"/>
                <a:gd name="connsiteY53" fmla="*/ 400327 h 686020"/>
                <a:gd name="connsiteX54" fmla="*/ 519573 w 564645"/>
                <a:gd name="connsiteY54" fmla="*/ 440785 h 686020"/>
                <a:gd name="connsiteX55" fmla="*/ 48089 w 564645"/>
                <a:gd name="connsiteY55" fmla="*/ 440785 h 686020"/>
                <a:gd name="connsiteX56" fmla="*/ 46935 w 564645"/>
                <a:gd name="connsiteY56" fmla="*/ 445843 h 686020"/>
                <a:gd name="connsiteX57" fmla="*/ 520815 w 564645"/>
                <a:gd name="connsiteY57" fmla="*/ 445843 h 686020"/>
                <a:gd name="connsiteX58" fmla="*/ 519573 w 564645"/>
                <a:gd name="connsiteY58" fmla="*/ 440342 h 686020"/>
                <a:gd name="connsiteX59" fmla="*/ 529244 w 564645"/>
                <a:gd name="connsiteY59" fmla="*/ 480889 h 686020"/>
                <a:gd name="connsiteX60" fmla="*/ 38950 w 564645"/>
                <a:gd name="connsiteY60" fmla="*/ 480889 h 686020"/>
                <a:gd name="connsiteX61" fmla="*/ 37885 w 564645"/>
                <a:gd name="connsiteY61" fmla="*/ 485857 h 686020"/>
                <a:gd name="connsiteX62" fmla="*/ 530398 w 564645"/>
                <a:gd name="connsiteY62" fmla="*/ 485857 h 686020"/>
                <a:gd name="connsiteX63" fmla="*/ 529244 w 564645"/>
                <a:gd name="connsiteY63" fmla="*/ 480445 h 686020"/>
                <a:gd name="connsiteX64" fmla="*/ 538560 w 564645"/>
                <a:gd name="connsiteY64" fmla="*/ 520904 h 686020"/>
                <a:gd name="connsiteX65" fmla="*/ 30255 w 564645"/>
                <a:gd name="connsiteY65" fmla="*/ 520904 h 686020"/>
                <a:gd name="connsiteX66" fmla="*/ 29190 w 564645"/>
                <a:gd name="connsiteY66" fmla="*/ 525872 h 686020"/>
                <a:gd name="connsiteX67" fmla="*/ 539714 w 564645"/>
                <a:gd name="connsiteY67" fmla="*/ 525872 h 686020"/>
                <a:gd name="connsiteX68" fmla="*/ 538560 w 564645"/>
                <a:gd name="connsiteY68" fmla="*/ 520460 h 686020"/>
                <a:gd name="connsiteX69" fmla="*/ 547433 w 564645"/>
                <a:gd name="connsiteY69" fmla="*/ 560919 h 686020"/>
                <a:gd name="connsiteX70" fmla="*/ 22004 w 564645"/>
                <a:gd name="connsiteY70" fmla="*/ 560919 h 686020"/>
                <a:gd name="connsiteX71" fmla="*/ 21028 w 564645"/>
                <a:gd name="connsiteY71" fmla="*/ 565887 h 686020"/>
                <a:gd name="connsiteX72" fmla="*/ 548675 w 564645"/>
                <a:gd name="connsiteY72" fmla="*/ 565887 h 686020"/>
                <a:gd name="connsiteX73" fmla="*/ 547610 w 564645"/>
                <a:gd name="connsiteY73" fmla="*/ 560475 h 686020"/>
                <a:gd name="connsiteX74" fmla="*/ 556305 w 564645"/>
                <a:gd name="connsiteY74" fmla="*/ 600934 h 686020"/>
                <a:gd name="connsiteX75" fmla="*/ 14285 w 564645"/>
                <a:gd name="connsiteY75" fmla="*/ 600934 h 686020"/>
                <a:gd name="connsiteX76" fmla="*/ 13309 w 564645"/>
                <a:gd name="connsiteY76" fmla="*/ 605902 h 686020"/>
                <a:gd name="connsiteX77" fmla="*/ 557104 w 564645"/>
                <a:gd name="connsiteY77" fmla="*/ 605902 h 686020"/>
                <a:gd name="connsiteX78" fmla="*/ 556128 w 564645"/>
                <a:gd name="connsiteY78" fmla="*/ 600490 h 686020"/>
                <a:gd name="connsiteX79" fmla="*/ 564024 w 564645"/>
                <a:gd name="connsiteY79" fmla="*/ 640949 h 686020"/>
                <a:gd name="connsiteX80" fmla="*/ 7009 w 564645"/>
                <a:gd name="connsiteY80" fmla="*/ 640949 h 686020"/>
                <a:gd name="connsiteX81" fmla="*/ 6122 w 564645"/>
                <a:gd name="connsiteY81" fmla="*/ 646006 h 686020"/>
                <a:gd name="connsiteX82" fmla="*/ 564645 w 564645"/>
                <a:gd name="connsiteY82" fmla="*/ 646006 h 686020"/>
                <a:gd name="connsiteX83" fmla="*/ 710 w 564645"/>
                <a:gd name="connsiteY83" fmla="*/ 681052 h 686020"/>
                <a:gd name="connsiteX84" fmla="*/ 0 w 564645"/>
                <a:gd name="connsiteY84" fmla="*/ 686021 h 686020"/>
                <a:gd name="connsiteX85" fmla="*/ 388792 w 564645"/>
                <a:gd name="connsiteY85" fmla="*/ 686021 h 686020"/>
                <a:gd name="connsiteX86" fmla="*/ 446109 w 564645"/>
                <a:gd name="connsiteY86" fmla="*/ 681052 h 68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64645" h="686020">
                  <a:moveTo>
                    <a:pt x="349132" y="4969"/>
                  </a:moveTo>
                  <a:lnTo>
                    <a:pt x="212052" y="4969"/>
                  </a:lnTo>
                  <a:cubicBezTo>
                    <a:pt x="215699" y="3017"/>
                    <a:pt x="219497" y="1357"/>
                    <a:pt x="223409" y="0"/>
                  </a:cubicBezTo>
                  <a:lnTo>
                    <a:pt x="342212" y="0"/>
                  </a:lnTo>
                  <a:lnTo>
                    <a:pt x="344164" y="1065"/>
                  </a:lnTo>
                  <a:cubicBezTo>
                    <a:pt x="345850" y="2307"/>
                    <a:pt x="347535" y="3549"/>
                    <a:pt x="349132" y="4969"/>
                  </a:cubicBezTo>
                  <a:close/>
                  <a:moveTo>
                    <a:pt x="381428" y="40459"/>
                  </a:moveTo>
                  <a:lnTo>
                    <a:pt x="180733" y="40459"/>
                  </a:lnTo>
                  <a:cubicBezTo>
                    <a:pt x="179668" y="42144"/>
                    <a:pt x="178692" y="43830"/>
                    <a:pt x="177716" y="45516"/>
                  </a:cubicBezTo>
                  <a:lnTo>
                    <a:pt x="384977" y="45516"/>
                  </a:lnTo>
                  <a:cubicBezTo>
                    <a:pt x="383558" y="43298"/>
                    <a:pt x="382670" y="41612"/>
                    <a:pt x="381428" y="40015"/>
                  </a:cubicBezTo>
                  <a:close/>
                  <a:moveTo>
                    <a:pt x="406449" y="80562"/>
                  </a:moveTo>
                  <a:lnTo>
                    <a:pt x="159439" y="80562"/>
                  </a:lnTo>
                  <a:cubicBezTo>
                    <a:pt x="158640" y="82159"/>
                    <a:pt x="157842" y="83845"/>
                    <a:pt x="157132" y="85531"/>
                  </a:cubicBezTo>
                  <a:lnTo>
                    <a:pt x="409022" y="85531"/>
                  </a:lnTo>
                  <a:cubicBezTo>
                    <a:pt x="408135" y="83401"/>
                    <a:pt x="407336" y="81716"/>
                    <a:pt x="406449" y="80119"/>
                  </a:cubicBezTo>
                  <a:close/>
                  <a:moveTo>
                    <a:pt x="425791" y="120577"/>
                  </a:moveTo>
                  <a:lnTo>
                    <a:pt x="141871" y="120577"/>
                  </a:lnTo>
                  <a:cubicBezTo>
                    <a:pt x="141250" y="122263"/>
                    <a:pt x="140629" y="123860"/>
                    <a:pt x="139919" y="125546"/>
                  </a:cubicBezTo>
                  <a:lnTo>
                    <a:pt x="427920" y="125546"/>
                  </a:lnTo>
                  <a:cubicBezTo>
                    <a:pt x="427122" y="123416"/>
                    <a:pt x="426412" y="121819"/>
                    <a:pt x="425791" y="120134"/>
                  </a:cubicBezTo>
                  <a:close/>
                  <a:moveTo>
                    <a:pt x="441318" y="160592"/>
                  </a:moveTo>
                  <a:lnTo>
                    <a:pt x="127054" y="160592"/>
                  </a:lnTo>
                  <a:cubicBezTo>
                    <a:pt x="126433" y="162189"/>
                    <a:pt x="125812" y="163875"/>
                    <a:pt x="125280" y="165561"/>
                  </a:cubicBezTo>
                  <a:lnTo>
                    <a:pt x="443003" y="165561"/>
                  </a:lnTo>
                  <a:cubicBezTo>
                    <a:pt x="442471" y="163431"/>
                    <a:pt x="441850" y="161745"/>
                    <a:pt x="441318" y="160148"/>
                  </a:cubicBezTo>
                  <a:close/>
                  <a:moveTo>
                    <a:pt x="454538" y="200607"/>
                  </a:moveTo>
                  <a:lnTo>
                    <a:pt x="113390" y="200607"/>
                  </a:lnTo>
                  <a:lnTo>
                    <a:pt x="111793" y="205576"/>
                  </a:lnTo>
                  <a:lnTo>
                    <a:pt x="456046" y="205576"/>
                  </a:lnTo>
                  <a:cubicBezTo>
                    <a:pt x="455602" y="203446"/>
                    <a:pt x="455070" y="201849"/>
                    <a:pt x="454538" y="200163"/>
                  </a:cubicBezTo>
                  <a:close/>
                  <a:moveTo>
                    <a:pt x="466604" y="240622"/>
                  </a:moveTo>
                  <a:lnTo>
                    <a:pt x="100880" y="240622"/>
                  </a:lnTo>
                  <a:cubicBezTo>
                    <a:pt x="100348" y="242308"/>
                    <a:pt x="99816" y="243993"/>
                    <a:pt x="99372" y="245679"/>
                  </a:cubicBezTo>
                  <a:lnTo>
                    <a:pt x="468113" y="245679"/>
                  </a:lnTo>
                  <a:cubicBezTo>
                    <a:pt x="467580" y="243550"/>
                    <a:pt x="467137" y="241864"/>
                    <a:pt x="466604" y="240178"/>
                  </a:cubicBezTo>
                  <a:close/>
                  <a:moveTo>
                    <a:pt x="478050" y="280726"/>
                  </a:moveTo>
                  <a:lnTo>
                    <a:pt x="88991" y="280726"/>
                  </a:lnTo>
                  <a:lnTo>
                    <a:pt x="87660" y="285694"/>
                  </a:lnTo>
                  <a:lnTo>
                    <a:pt x="479381" y="285694"/>
                  </a:lnTo>
                  <a:close/>
                  <a:moveTo>
                    <a:pt x="488963" y="320741"/>
                  </a:moveTo>
                  <a:lnTo>
                    <a:pt x="78078" y="320741"/>
                  </a:lnTo>
                  <a:cubicBezTo>
                    <a:pt x="77545" y="322426"/>
                    <a:pt x="77102" y="324023"/>
                    <a:pt x="76747" y="325709"/>
                  </a:cubicBezTo>
                  <a:lnTo>
                    <a:pt x="490028" y="325709"/>
                  </a:lnTo>
                  <a:close/>
                  <a:moveTo>
                    <a:pt x="499521" y="360755"/>
                  </a:moveTo>
                  <a:lnTo>
                    <a:pt x="67520" y="360755"/>
                  </a:lnTo>
                  <a:cubicBezTo>
                    <a:pt x="67520" y="362352"/>
                    <a:pt x="66721" y="364038"/>
                    <a:pt x="66278" y="365724"/>
                  </a:cubicBezTo>
                  <a:lnTo>
                    <a:pt x="501030" y="365724"/>
                  </a:lnTo>
                  <a:cubicBezTo>
                    <a:pt x="500320" y="363595"/>
                    <a:pt x="499965" y="362264"/>
                    <a:pt x="499521" y="360312"/>
                  </a:cubicBezTo>
                  <a:close/>
                  <a:moveTo>
                    <a:pt x="509725" y="400770"/>
                  </a:moveTo>
                  <a:lnTo>
                    <a:pt x="57228" y="400770"/>
                  </a:lnTo>
                  <a:cubicBezTo>
                    <a:pt x="57228" y="402456"/>
                    <a:pt x="56429" y="404053"/>
                    <a:pt x="56074" y="405739"/>
                  </a:cubicBezTo>
                  <a:lnTo>
                    <a:pt x="510612" y="405739"/>
                  </a:lnTo>
                  <a:cubicBezTo>
                    <a:pt x="510523" y="403698"/>
                    <a:pt x="510079" y="402012"/>
                    <a:pt x="509725" y="400327"/>
                  </a:cubicBezTo>
                  <a:close/>
                  <a:moveTo>
                    <a:pt x="519573" y="440785"/>
                  </a:moveTo>
                  <a:lnTo>
                    <a:pt x="48089" y="440785"/>
                  </a:lnTo>
                  <a:cubicBezTo>
                    <a:pt x="47645" y="442471"/>
                    <a:pt x="47290" y="444157"/>
                    <a:pt x="46935" y="445843"/>
                  </a:cubicBezTo>
                  <a:lnTo>
                    <a:pt x="520815" y="445843"/>
                  </a:lnTo>
                  <a:cubicBezTo>
                    <a:pt x="520460" y="443713"/>
                    <a:pt x="520017" y="442116"/>
                    <a:pt x="519573" y="440342"/>
                  </a:cubicBezTo>
                  <a:close/>
                  <a:moveTo>
                    <a:pt x="529244" y="480889"/>
                  </a:moveTo>
                  <a:lnTo>
                    <a:pt x="38950" y="480889"/>
                  </a:lnTo>
                  <a:lnTo>
                    <a:pt x="37885" y="485857"/>
                  </a:lnTo>
                  <a:lnTo>
                    <a:pt x="530398" y="485857"/>
                  </a:lnTo>
                  <a:cubicBezTo>
                    <a:pt x="530043" y="483817"/>
                    <a:pt x="529599" y="482131"/>
                    <a:pt x="529244" y="480445"/>
                  </a:cubicBezTo>
                  <a:close/>
                  <a:moveTo>
                    <a:pt x="538560" y="520904"/>
                  </a:moveTo>
                  <a:lnTo>
                    <a:pt x="30255" y="520904"/>
                  </a:lnTo>
                  <a:lnTo>
                    <a:pt x="29190" y="525872"/>
                  </a:lnTo>
                  <a:lnTo>
                    <a:pt x="539714" y="525872"/>
                  </a:lnTo>
                  <a:cubicBezTo>
                    <a:pt x="539359" y="523832"/>
                    <a:pt x="538915" y="521969"/>
                    <a:pt x="538560" y="520460"/>
                  </a:cubicBezTo>
                  <a:close/>
                  <a:moveTo>
                    <a:pt x="547433" y="560919"/>
                  </a:moveTo>
                  <a:lnTo>
                    <a:pt x="22004" y="560919"/>
                  </a:lnTo>
                  <a:cubicBezTo>
                    <a:pt x="22004" y="562605"/>
                    <a:pt x="21383" y="564290"/>
                    <a:pt x="21028" y="565887"/>
                  </a:cubicBezTo>
                  <a:lnTo>
                    <a:pt x="548675" y="565887"/>
                  </a:lnTo>
                  <a:cubicBezTo>
                    <a:pt x="548320" y="563847"/>
                    <a:pt x="547876" y="562161"/>
                    <a:pt x="547610" y="560475"/>
                  </a:cubicBezTo>
                  <a:close/>
                  <a:moveTo>
                    <a:pt x="556305" y="600934"/>
                  </a:moveTo>
                  <a:lnTo>
                    <a:pt x="14285" y="600934"/>
                  </a:lnTo>
                  <a:cubicBezTo>
                    <a:pt x="14285" y="602619"/>
                    <a:pt x="13575" y="604305"/>
                    <a:pt x="13309" y="605902"/>
                  </a:cubicBezTo>
                  <a:lnTo>
                    <a:pt x="557104" y="605902"/>
                  </a:lnTo>
                  <a:cubicBezTo>
                    <a:pt x="556749" y="603862"/>
                    <a:pt x="556483" y="601821"/>
                    <a:pt x="556128" y="600490"/>
                  </a:cubicBezTo>
                  <a:close/>
                  <a:moveTo>
                    <a:pt x="564024" y="640949"/>
                  </a:moveTo>
                  <a:lnTo>
                    <a:pt x="7009" y="640949"/>
                  </a:lnTo>
                  <a:cubicBezTo>
                    <a:pt x="7009" y="642723"/>
                    <a:pt x="6388" y="644409"/>
                    <a:pt x="6122" y="646006"/>
                  </a:cubicBezTo>
                  <a:lnTo>
                    <a:pt x="564645" y="646006"/>
                  </a:lnTo>
                  <a:close/>
                  <a:moveTo>
                    <a:pt x="710" y="681052"/>
                  </a:moveTo>
                  <a:cubicBezTo>
                    <a:pt x="710" y="682738"/>
                    <a:pt x="266" y="684424"/>
                    <a:pt x="0" y="686021"/>
                  </a:cubicBezTo>
                  <a:lnTo>
                    <a:pt x="388792" y="686021"/>
                  </a:lnTo>
                  <a:lnTo>
                    <a:pt x="446109" y="681052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EC3B8B56-AA7E-47A3-9935-1DCCBA525BE5}"/>
                </a:ext>
              </a:extLst>
            </p:cNvPr>
            <p:cNvSpPr/>
            <p:nvPr/>
          </p:nvSpPr>
          <p:spPr>
            <a:xfrm>
              <a:off x="7626452" y="3907986"/>
              <a:ext cx="141689" cy="343901"/>
            </a:xfrm>
            <a:custGeom>
              <a:avLst/>
              <a:gdLst>
                <a:gd name="connsiteX0" fmla="*/ 114097 w 141689"/>
                <a:gd name="connsiteY0" fmla="*/ 342784 h 343901"/>
                <a:gd name="connsiteX1" fmla="*/ 4167 w 141689"/>
                <a:gd name="connsiteY1" fmla="*/ 174206 h 343901"/>
                <a:gd name="connsiteX2" fmla="*/ 54917 w 141689"/>
                <a:gd name="connsiteY2" fmla="*/ 39 h 343901"/>
                <a:gd name="connsiteX3" fmla="*/ 96352 w 141689"/>
                <a:gd name="connsiteY3" fmla="*/ 166576 h 343901"/>
                <a:gd name="connsiteX4" fmla="*/ 114097 w 141689"/>
                <a:gd name="connsiteY4" fmla="*/ 342784 h 34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89" h="343901">
                  <a:moveTo>
                    <a:pt x="114097" y="342784"/>
                  </a:moveTo>
                  <a:cubicBezTo>
                    <a:pt x="62725" y="356181"/>
                    <a:pt x="14636" y="246162"/>
                    <a:pt x="4167" y="174206"/>
                  </a:cubicBezTo>
                  <a:cubicBezTo>
                    <a:pt x="-8077" y="90450"/>
                    <a:pt x="6030" y="2701"/>
                    <a:pt x="54917" y="39"/>
                  </a:cubicBezTo>
                  <a:cubicBezTo>
                    <a:pt x="103805" y="-2622"/>
                    <a:pt x="90407" y="130199"/>
                    <a:pt x="96352" y="166576"/>
                  </a:cubicBezTo>
                  <a:cubicBezTo>
                    <a:pt x="105490" y="219279"/>
                    <a:pt x="181439" y="325127"/>
                    <a:pt x="114097" y="342784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5F52C3E7-5B82-464B-A4C1-3C0DF461ACBB}"/>
                </a:ext>
              </a:extLst>
            </p:cNvPr>
            <p:cNvSpPr/>
            <p:nvPr/>
          </p:nvSpPr>
          <p:spPr>
            <a:xfrm>
              <a:off x="7626452" y="3907988"/>
              <a:ext cx="141770" cy="343900"/>
            </a:xfrm>
            <a:custGeom>
              <a:avLst/>
              <a:gdLst>
                <a:gd name="connsiteX0" fmla="*/ 114097 w 141770"/>
                <a:gd name="connsiteY0" fmla="*/ 342782 h 343900"/>
                <a:gd name="connsiteX1" fmla="*/ 4167 w 141770"/>
                <a:gd name="connsiteY1" fmla="*/ 174205 h 343900"/>
                <a:gd name="connsiteX2" fmla="*/ 54917 w 141770"/>
                <a:gd name="connsiteY2" fmla="*/ 38 h 343900"/>
                <a:gd name="connsiteX3" fmla="*/ 91738 w 141770"/>
                <a:gd name="connsiteY3" fmla="*/ 71018 h 343900"/>
                <a:gd name="connsiteX4" fmla="*/ 93424 w 141770"/>
                <a:gd name="connsiteY4" fmla="*/ 100386 h 343900"/>
                <a:gd name="connsiteX5" fmla="*/ 94311 w 141770"/>
                <a:gd name="connsiteY5" fmla="*/ 135166 h 343900"/>
                <a:gd name="connsiteX6" fmla="*/ 95642 w 141770"/>
                <a:gd name="connsiteY6" fmla="*/ 160541 h 343900"/>
                <a:gd name="connsiteX7" fmla="*/ 96441 w 141770"/>
                <a:gd name="connsiteY7" fmla="*/ 166397 h 343900"/>
                <a:gd name="connsiteX8" fmla="*/ 102119 w 141770"/>
                <a:gd name="connsiteY8" fmla="*/ 187425 h 343900"/>
                <a:gd name="connsiteX9" fmla="*/ 110991 w 141770"/>
                <a:gd name="connsiteY9" fmla="*/ 210316 h 343900"/>
                <a:gd name="connsiteX10" fmla="*/ 121550 w 141770"/>
                <a:gd name="connsiteY10" fmla="*/ 235602 h 343900"/>
                <a:gd name="connsiteX11" fmla="*/ 130422 w 141770"/>
                <a:gd name="connsiteY11" fmla="*/ 256896 h 343900"/>
                <a:gd name="connsiteX12" fmla="*/ 114097 w 141770"/>
                <a:gd name="connsiteY12" fmla="*/ 342782 h 34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70" h="343900">
                  <a:moveTo>
                    <a:pt x="114097" y="342782"/>
                  </a:moveTo>
                  <a:cubicBezTo>
                    <a:pt x="62725" y="356179"/>
                    <a:pt x="14636" y="246161"/>
                    <a:pt x="4167" y="174205"/>
                  </a:cubicBezTo>
                  <a:cubicBezTo>
                    <a:pt x="-8077" y="90448"/>
                    <a:pt x="6030" y="2700"/>
                    <a:pt x="54917" y="38"/>
                  </a:cubicBezTo>
                  <a:cubicBezTo>
                    <a:pt x="79760" y="-1293"/>
                    <a:pt x="88455" y="32777"/>
                    <a:pt x="91738" y="71018"/>
                  </a:cubicBezTo>
                  <a:cubicBezTo>
                    <a:pt x="92625" y="80689"/>
                    <a:pt x="93158" y="90626"/>
                    <a:pt x="93424" y="100386"/>
                  </a:cubicBezTo>
                  <a:cubicBezTo>
                    <a:pt x="93956" y="112630"/>
                    <a:pt x="94134" y="124608"/>
                    <a:pt x="94311" y="135166"/>
                  </a:cubicBezTo>
                  <a:cubicBezTo>
                    <a:pt x="94489" y="145724"/>
                    <a:pt x="94932" y="153709"/>
                    <a:pt x="95642" y="160541"/>
                  </a:cubicBezTo>
                  <a:cubicBezTo>
                    <a:pt x="95793" y="162511"/>
                    <a:pt x="96068" y="164463"/>
                    <a:pt x="96441" y="166397"/>
                  </a:cubicBezTo>
                  <a:cubicBezTo>
                    <a:pt x="97789" y="173539"/>
                    <a:pt x="99688" y="180575"/>
                    <a:pt x="102119" y="187425"/>
                  </a:cubicBezTo>
                  <a:cubicBezTo>
                    <a:pt x="104692" y="194611"/>
                    <a:pt x="107709" y="202330"/>
                    <a:pt x="110991" y="210316"/>
                  </a:cubicBezTo>
                  <a:cubicBezTo>
                    <a:pt x="114274" y="218301"/>
                    <a:pt x="118089" y="227085"/>
                    <a:pt x="121550" y="235602"/>
                  </a:cubicBezTo>
                  <a:cubicBezTo>
                    <a:pt x="124566" y="242816"/>
                    <a:pt x="127521" y="249914"/>
                    <a:pt x="130422" y="256896"/>
                  </a:cubicBezTo>
                  <a:cubicBezTo>
                    <a:pt x="144796" y="296556"/>
                    <a:pt x="151273" y="333022"/>
                    <a:pt x="114097" y="342782"/>
                  </a:cubicBezTo>
                  <a:close/>
                </a:path>
              </a:pathLst>
            </a:custGeom>
            <a:solidFill>
              <a:srgbClr val="D3837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0E9B062D-A1F0-46CA-98D1-C34AC3C94EF8}"/>
                </a:ext>
              </a:extLst>
            </p:cNvPr>
            <p:cNvSpPr/>
            <p:nvPr/>
          </p:nvSpPr>
          <p:spPr>
            <a:xfrm>
              <a:off x="7660075" y="3978828"/>
              <a:ext cx="59800" cy="29367"/>
            </a:xfrm>
            <a:custGeom>
              <a:avLst/>
              <a:gdLst>
                <a:gd name="connsiteX0" fmla="*/ 58115 w 59800"/>
                <a:gd name="connsiteY0" fmla="*/ 0 h 29367"/>
                <a:gd name="connsiteX1" fmla="*/ 59801 w 59800"/>
                <a:gd name="connsiteY1" fmla="*/ 29368 h 29367"/>
                <a:gd name="connsiteX2" fmla="*/ 0 w 59800"/>
                <a:gd name="connsiteY2" fmla="*/ 22359 h 2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00" h="29367">
                  <a:moveTo>
                    <a:pt x="58115" y="0"/>
                  </a:moveTo>
                  <a:cubicBezTo>
                    <a:pt x="59002" y="9671"/>
                    <a:pt x="59534" y="19608"/>
                    <a:pt x="59801" y="29368"/>
                  </a:cubicBezTo>
                  <a:lnTo>
                    <a:pt x="0" y="22359"/>
                  </a:ln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2584BA67-3E27-473D-8414-81782F72EF52}"/>
                </a:ext>
              </a:extLst>
            </p:cNvPr>
            <p:cNvSpPr/>
            <p:nvPr/>
          </p:nvSpPr>
          <p:spPr>
            <a:xfrm>
              <a:off x="7670456" y="4042976"/>
              <a:ext cx="51460" cy="25375"/>
            </a:xfrm>
            <a:custGeom>
              <a:avLst/>
              <a:gdLst>
                <a:gd name="connsiteX0" fmla="*/ 50130 w 51460"/>
                <a:gd name="connsiteY0" fmla="*/ 0 h 25375"/>
                <a:gd name="connsiteX1" fmla="*/ 51460 w 51460"/>
                <a:gd name="connsiteY1" fmla="*/ 25375 h 25375"/>
                <a:gd name="connsiteX2" fmla="*/ 0 w 51460"/>
                <a:gd name="connsiteY2" fmla="*/ 19253 h 2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60" h="25375">
                  <a:moveTo>
                    <a:pt x="50130" y="0"/>
                  </a:moveTo>
                  <a:cubicBezTo>
                    <a:pt x="50130" y="9848"/>
                    <a:pt x="50751" y="18543"/>
                    <a:pt x="51460" y="25375"/>
                  </a:cubicBezTo>
                  <a:lnTo>
                    <a:pt x="0" y="19253"/>
                  </a:ln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EEAABD7A-0092-493D-B8E3-9428E9650D41}"/>
                </a:ext>
              </a:extLst>
            </p:cNvPr>
            <p:cNvSpPr/>
            <p:nvPr/>
          </p:nvSpPr>
          <p:spPr>
            <a:xfrm>
              <a:off x="7687048" y="4095235"/>
              <a:ext cx="50395" cy="30698"/>
            </a:xfrm>
            <a:custGeom>
              <a:avLst/>
              <a:gdLst>
                <a:gd name="connsiteX0" fmla="*/ 50396 w 50395"/>
                <a:gd name="connsiteY0" fmla="*/ 22891 h 30698"/>
                <a:gd name="connsiteX1" fmla="*/ 0 w 50395"/>
                <a:gd name="connsiteY1" fmla="*/ 30699 h 30698"/>
                <a:gd name="connsiteX2" fmla="*/ 41523 w 50395"/>
                <a:gd name="connsiteY2" fmla="*/ 0 h 30698"/>
                <a:gd name="connsiteX3" fmla="*/ 50396 w 50395"/>
                <a:gd name="connsiteY3" fmla="*/ 22891 h 3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95" h="30698">
                  <a:moveTo>
                    <a:pt x="50396" y="22891"/>
                  </a:moveTo>
                  <a:lnTo>
                    <a:pt x="0" y="30699"/>
                  </a:lnTo>
                  <a:lnTo>
                    <a:pt x="41523" y="0"/>
                  </a:lnTo>
                  <a:cubicBezTo>
                    <a:pt x="44096" y="6921"/>
                    <a:pt x="47113" y="14906"/>
                    <a:pt x="50396" y="22891"/>
                  </a:cubicBez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320F9EB0-6A33-4AEB-97BD-9CF69342B811}"/>
                </a:ext>
              </a:extLst>
            </p:cNvPr>
            <p:cNvSpPr/>
            <p:nvPr/>
          </p:nvSpPr>
          <p:spPr>
            <a:xfrm>
              <a:off x="7709229" y="4143413"/>
              <a:ext cx="47290" cy="28658"/>
            </a:xfrm>
            <a:custGeom>
              <a:avLst/>
              <a:gdLst>
                <a:gd name="connsiteX0" fmla="*/ 47290 w 47290"/>
                <a:gd name="connsiteY0" fmla="*/ 21294 h 28658"/>
                <a:gd name="connsiteX1" fmla="*/ 0 w 47290"/>
                <a:gd name="connsiteY1" fmla="*/ 28658 h 28658"/>
                <a:gd name="connsiteX2" fmla="*/ 38773 w 47290"/>
                <a:gd name="connsiteY2" fmla="*/ 0 h 28658"/>
                <a:gd name="connsiteX3" fmla="*/ 47290 w 47290"/>
                <a:gd name="connsiteY3" fmla="*/ 21294 h 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90" h="28658">
                  <a:moveTo>
                    <a:pt x="47290" y="21294"/>
                  </a:moveTo>
                  <a:lnTo>
                    <a:pt x="0" y="28658"/>
                  </a:lnTo>
                  <a:lnTo>
                    <a:pt x="38773" y="0"/>
                  </a:lnTo>
                  <a:cubicBezTo>
                    <a:pt x="41789" y="7213"/>
                    <a:pt x="44629" y="14311"/>
                    <a:pt x="47290" y="21294"/>
                  </a:cubicBez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7CB82C4A-04CE-4A93-9433-CAF9F3C0C62C}"/>
                </a:ext>
              </a:extLst>
            </p:cNvPr>
            <p:cNvSpPr/>
            <p:nvPr/>
          </p:nvSpPr>
          <p:spPr>
            <a:xfrm>
              <a:off x="7400891" y="3937660"/>
              <a:ext cx="277993" cy="237260"/>
            </a:xfrm>
            <a:custGeom>
              <a:avLst/>
              <a:gdLst>
                <a:gd name="connsiteX0" fmla="*/ 277994 w 277993"/>
                <a:gd name="connsiteY0" fmla="*/ 162899 h 237260"/>
                <a:gd name="connsiteX1" fmla="*/ 93180 w 277993"/>
                <a:gd name="connsiteY1" fmla="*/ 233879 h 237260"/>
                <a:gd name="connsiteX2" fmla="*/ 3363 w 277993"/>
                <a:gd name="connsiteY2" fmla="*/ 187396 h 237260"/>
                <a:gd name="connsiteX3" fmla="*/ 28854 w 277993"/>
                <a:gd name="connsiteY3" fmla="*/ 108333 h 237260"/>
                <a:gd name="connsiteX4" fmla="*/ 194681 w 277993"/>
                <a:gd name="connsiteY4" fmla="*/ 0 h 237260"/>
                <a:gd name="connsiteX5" fmla="*/ 200537 w 277993"/>
                <a:gd name="connsiteY5" fmla="*/ 6743 h 237260"/>
                <a:gd name="connsiteX6" fmla="*/ 40832 w 277993"/>
                <a:gd name="connsiteY6" fmla="*/ 121464 h 237260"/>
                <a:gd name="connsiteX7" fmla="*/ 27630 w 277993"/>
                <a:gd name="connsiteY7" fmla="*/ 196605 h 237260"/>
                <a:gd name="connsiteX8" fmla="*/ 89542 w 277993"/>
                <a:gd name="connsiteY8" fmla="*/ 216577 h 237260"/>
                <a:gd name="connsiteX9" fmla="*/ 275864 w 277993"/>
                <a:gd name="connsiteY9" fmla="*/ 153938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993" h="237260">
                  <a:moveTo>
                    <a:pt x="277994" y="162899"/>
                  </a:moveTo>
                  <a:cubicBezTo>
                    <a:pt x="271783" y="165117"/>
                    <a:pt x="130178" y="226160"/>
                    <a:pt x="93180" y="233879"/>
                  </a:cubicBezTo>
                  <a:cubicBezTo>
                    <a:pt x="55543" y="245848"/>
                    <a:pt x="15332" y="225033"/>
                    <a:pt x="3363" y="187396"/>
                  </a:cubicBezTo>
                  <a:cubicBezTo>
                    <a:pt x="-5882" y="158303"/>
                    <a:pt x="4357" y="126548"/>
                    <a:pt x="28854" y="108333"/>
                  </a:cubicBezTo>
                  <a:cubicBezTo>
                    <a:pt x="56891" y="82780"/>
                    <a:pt x="189180" y="3726"/>
                    <a:pt x="194681" y="0"/>
                  </a:cubicBezTo>
                  <a:lnTo>
                    <a:pt x="200537" y="6743"/>
                  </a:lnTo>
                  <a:cubicBezTo>
                    <a:pt x="199206" y="7630"/>
                    <a:pt x="67893" y="96799"/>
                    <a:pt x="40832" y="121464"/>
                  </a:cubicBezTo>
                  <a:cubicBezTo>
                    <a:pt x="16442" y="138570"/>
                    <a:pt x="10532" y="172206"/>
                    <a:pt x="27630" y="196605"/>
                  </a:cubicBezTo>
                  <a:cubicBezTo>
                    <a:pt x="41480" y="216356"/>
                    <a:pt x="66757" y="224509"/>
                    <a:pt x="89542" y="216577"/>
                  </a:cubicBezTo>
                  <a:cubicBezTo>
                    <a:pt x="125032" y="208858"/>
                    <a:pt x="274445" y="154470"/>
                    <a:pt x="275864" y="15393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DA481E09-A300-4707-93F4-5981F66A1F40}"/>
                </a:ext>
              </a:extLst>
            </p:cNvPr>
            <p:cNvSpPr/>
            <p:nvPr/>
          </p:nvSpPr>
          <p:spPr>
            <a:xfrm rot="-1626600">
              <a:off x="6824390" y="4265924"/>
              <a:ext cx="626663" cy="17744"/>
            </a:xfrm>
            <a:custGeom>
              <a:avLst/>
              <a:gdLst>
                <a:gd name="connsiteX0" fmla="*/ 0 w 626663"/>
                <a:gd name="connsiteY0" fmla="*/ 0 h 17744"/>
                <a:gd name="connsiteX1" fmla="*/ 626664 w 626663"/>
                <a:gd name="connsiteY1" fmla="*/ 0 h 17744"/>
                <a:gd name="connsiteX2" fmla="*/ 626664 w 626663"/>
                <a:gd name="connsiteY2" fmla="*/ 17745 h 17744"/>
                <a:gd name="connsiteX3" fmla="*/ 0 w 626663"/>
                <a:gd name="connsiteY3" fmla="*/ 17745 h 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663" h="17744">
                  <a:moveTo>
                    <a:pt x="0" y="0"/>
                  </a:moveTo>
                  <a:lnTo>
                    <a:pt x="626664" y="0"/>
                  </a:lnTo>
                  <a:lnTo>
                    <a:pt x="626664" y="17745"/>
                  </a:lnTo>
                  <a:lnTo>
                    <a:pt x="0" y="17745"/>
                  </a:ln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C0A49A44-A242-4991-802E-71476DC26C61}"/>
                </a:ext>
              </a:extLst>
            </p:cNvPr>
            <p:cNvSpPr/>
            <p:nvPr/>
          </p:nvSpPr>
          <p:spPr>
            <a:xfrm rot="3773400">
              <a:off x="6827195" y="4342876"/>
              <a:ext cx="50129" cy="156333"/>
            </a:xfrm>
            <a:custGeom>
              <a:avLst/>
              <a:gdLst>
                <a:gd name="connsiteX0" fmla="*/ 0 w 50129"/>
                <a:gd name="connsiteY0" fmla="*/ 0 h 156333"/>
                <a:gd name="connsiteX1" fmla="*/ 50129 w 50129"/>
                <a:gd name="connsiteY1" fmla="*/ 0 h 156333"/>
                <a:gd name="connsiteX2" fmla="*/ 50129 w 50129"/>
                <a:gd name="connsiteY2" fmla="*/ 156333 h 156333"/>
                <a:gd name="connsiteX3" fmla="*/ 0 w 50129"/>
                <a:gd name="connsiteY3" fmla="*/ 156333 h 1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29" h="156333">
                  <a:moveTo>
                    <a:pt x="0" y="0"/>
                  </a:moveTo>
                  <a:lnTo>
                    <a:pt x="50129" y="0"/>
                  </a:lnTo>
                  <a:lnTo>
                    <a:pt x="50129" y="156333"/>
                  </a:lnTo>
                  <a:lnTo>
                    <a:pt x="0" y="156333"/>
                  </a:lnTo>
                  <a:close/>
                </a:path>
              </a:pathLst>
            </a:custGeom>
            <a:solidFill>
              <a:schemeClr val="accent1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83838C9E-56A8-4074-BF63-FD438595B89B}"/>
                </a:ext>
              </a:extLst>
            </p:cNvPr>
            <p:cNvSpPr/>
            <p:nvPr/>
          </p:nvSpPr>
          <p:spPr>
            <a:xfrm>
              <a:off x="6565680" y="3465381"/>
              <a:ext cx="431591" cy="879701"/>
            </a:xfrm>
            <a:custGeom>
              <a:avLst/>
              <a:gdLst>
                <a:gd name="connsiteX0" fmla="*/ 231635 w 431591"/>
                <a:gd name="connsiteY0" fmla="*/ 35397 h 879701"/>
                <a:gd name="connsiteX1" fmla="*/ 2015 w 431591"/>
                <a:gd name="connsiteY1" fmla="*/ 517174 h 879701"/>
                <a:gd name="connsiteX2" fmla="*/ 333846 w 431591"/>
                <a:gd name="connsiteY2" fmla="*/ 879260 h 879701"/>
                <a:gd name="connsiteX3" fmla="*/ 426208 w 431591"/>
                <a:gd name="connsiteY3" fmla="*/ 660464 h 879701"/>
                <a:gd name="connsiteX4" fmla="*/ 213269 w 431591"/>
                <a:gd name="connsiteY4" fmla="*/ 434926 h 879701"/>
                <a:gd name="connsiteX5" fmla="*/ 305897 w 431591"/>
                <a:gd name="connsiteY5" fmla="*/ 97239 h 879701"/>
                <a:gd name="connsiteX6" fmla="*/ 231635 w 431591"/>
                <a:gd name="connsiteY6" fmla="*/ 35397 h 87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591" h="879701">
                  <a:moveTo>
                    <a:pt x="231635" y="35397"/>
                  </a:moveTo>
                  <a:cubicBezTo>
                    <a:pt x="79294" y="206104"/>
                    <a:pt x="-15198" y="464560"/>
                    <a:pt x="2015" y="517174"/>
                  </a:cubicBezTo>
                  <a:cubicBezTo>
                    <a:pt x="24462" y="586024"/>
                    <a:pt x="242459" y="839955"/>
                    <a:pt x="333846" y="879260"/>
                  </a:cubicBezTo>
                  <a:cubicBezTo>
                    <a:pt x="360463" y="890794"/>
                    <a:pt x="454955" y="672797"/>
                    <a:pt x="426208" y="660464"/>
                  </a:cubicBezTo>
                  <a:cubicBezTo>
                    <a:pt x="391606" y="645470"/>
                    <a:pt x="216285" y="437410"/>
                    <a:pt x="213269" y="434926"/>
                  </a:cubicBezTo>
                  <a:cubicBezTo>
                    <a:pt x="207147" y="429602"/>
                    <a:pt x="268988" y="230858"/>
                    <a:pt x="305897" y="97239"/>
                  </a:cubicBezTo>
                  <a:cubicBezTo>
                    <a:pt x="334112" y="-4440"/>
                    <a:pt x="288596" y="-28662"/>
                    <a:pt x="231635" y="35397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95F73C26-1960-4E2B-9BA1-704EC39D907F}"/>
                </a:ext>
              </a:extLst>
            </p:cNvPr>
            <p:cNvSpPr/>
            <p:nvPr/>
          </p:nvSpPr>
          <p:spPr>
            <a:xfrm>
              <a:off x="6849928" y="4118304"/>
              <a:ext cx="369725" cy="341728"/>
            </a:xfrm>
            <a:custGeom>
              <a:avLst/>
              <a:gdLst>
                <a:gd name="connsiteX0" fmla="*/ 369007 w 369725"/>
                <a:gd name="connsiteY0" fmla="*/ 182773 h 341728"/>
                <a:gd name="connsiteX1" fmla="*/ 337953 w 369725"/>
                <a:gd name="connsiteY1" fmla="*/ 207616 h 341728"/>
                <a:gd name="connsiteX2" fmla="*/ 336445 w 369725"/>
                <a:gd name="connsiteY2" fmla="*/ 242663 h 341728"/>
                <a:gd name="connsiteX3" fmla="*/ 293325 w 369725"/>
                <a:gd name="connsiteY3" fmla="*/ 256326 h 341728"/>
                <a:gd name="connsiteX4" fmla="*/ 285872 w 369725"/>
                <a:gd name="connsiteY4" fmla="*/ 293058 h 341728"/>
                <a:gd name="connsiteX5" fmla="*/ 240090 w 369725"/>
                <a:gd name="connsiteY5" fmla="*/ 309827 h 341728"/>
                <a:gd name="connsiteX6" fmla="*/ 213472 w 369725"/>
                <a:gd name="connsiteY6" fmla="*/ 338042 h 341728"/>
                <a:gd name="connsiteX7" fmla="*/ 106470 w 369725"/>
                <a:gd name="connsiteY7" fmla="*/ 302108 h 341728"/>
                <a:gd name="connsiteX8" fmla="*/ 0 w 369725"/>
                <a:gd name="connsiteY8" fmla="*/ 186322 h 341728"/>
                <a:gd name="connsiteX9" fmla="*/ 122707 w 369725"/>
                <a:gd name="connsiteY9" fmla="*/ 0 h 341728"/>
                <a:gd name="connsiteX10" fmla="*/ 307876 w 369725"/>
                <a:gd name="connsiteY10" fmla="*/ 77545 h 341728"/>
                <a:gd name="connsiteX11" fmla="*/ 369007 w 369725"/>
                <a:gd name="connsiteY11" fmla="*/ 182773 h 34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725" h="341728">
                  <a:moveTo>
                    <a:pt x="369007" y="182773"/>
                  </a:moveTo>
                  <a:cubicBezTo>
                    <a:pt x="364881" y="196739"/>
                    <a:pt x="352486" y="206649"/>
                    <a:pt x="337953" y="207616"/>
                  </a:cubicBezTo>
                  <a:cubicBezTo>
                    <a:pt x="341582" y="219115"/>
                    <a:pt x="341050" y="231519"/>
                    <a:pt x="336445" y="242663"/>
                  </a:cubicBezTo>
                  <a:cubicBezTo>
                    <a:pt x="327572" y="261916"/>
                    <a:pt x="293325" y="256326"/>
                    <a:pt x="293325" y="256326"/>
                  </a:cubicBezTo>
                  <a:cubicBezTo>
                    <a:pt x="294558" y="269040"/>
                    <a:pt x="291958" y="281834"/>
                    <a:pt x="285872" y="293058"/>
                  </a:cubicBezTo>
                  <a:cubicBezTo>
                    <a:pt x="275402" y="310803"/>
                    <a:pt x="240090" y="309827"/>
                    <a:pt x="240090" y="309827"/>
                  </a:cubicBezTo>
                  <a:cubicBezTo>
                    <a:pt x="234855" y="322098"/>
                    <a:pt x="225415" y="332106"/>
                    <a:pt x="213472" y="338042"/>
                  </a:cubicBezTo>
                  <a:cubicBezTo>
                    <a:pt x="180644" y="352415"/>
                    <a:pt x="135394" y="321450"/>
                    <a:pt x="106470" y="302108"/>
                  </a:cubicBezTo>
                  <a:cubicBezTo>
                    <a:pt x="77546" y="282766"/>
                    <a:pt x="13664" y="200696"/>
                    <a:pt x="0" y="186322"/>
                  </a:cubicBezTo>
                  <a:lnTo>
                    <a:pt x="122707" y="0"/>
                  </a:lnTo>
                  <a:cubicBezTo>
                    <a:pt x="122707" y="0"/>
                    <a:pt x="277088" y="49952"/>
                    <a:pt x="307876" y="77545"/>
                  </a:cubicBezTo>
                  <a:cubicBezTo>
                    <a:pt x="333428" y="100436"/>
                    <a:pt x="375750" y="156511"/>
                    <a:pt x="369007" y="182773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ECD859C1-C92D-4B18-9581-A7A4E2804E6B}"/>
                </a:ext>
              </a:extLst>
            </p:cNvPr>
            <p:cNvSpPr/>
            <p:nvPr/>
          </p:nvSpPr>
          <p:spPr>
            <a:xfrm>
              <a:off x="7107323" y="4242397"/>
              <a:ext cx="81266" cy="81181"/>
            </a:xfrm>
            <a:custGeom>
              <a:avLst/>
              <a:gdLst>
                <a:gd name="connsiteX0" fmla="*/ 80913 w 81266"/>
                <a:gd name="connsiteY0" fmla="*/ 79619 h 81181"/>
                <a:gd name="connsiteX1" fmla="*/ 1061 w 81266"/>
                <a:gd name="connsiteY1" fmla="*/ 211 h 81181"/>
                <a:gd name="connsiteX2" fmla="*/ 263 w 81266"/>
                <a:gd name="connsiteY2" fmla="*/ 1187 h 81181"/>
                <a:gd name="connsiteX3" fmla="*/ 79405 w 81266"/>
                <a:gd name="connsiteY3" fmla="*/ 81039 h 81181"/>
                <a:gd name="connsiteX4" fmla="*/ 80913 w 81266"/>
                <a:gd name="connsiteY4" fmla="*/ 79619 h 8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6" h="81181">
                  <a:moveTo>
                    <a:pt x="80913" y="79619"/>
                  </a:moveTo>
                  <a:cubicBezTo>
                    <a:pt x="59265" y="48299"/>
                    <a:pt x="29542" y="25054"/>
                    <a:pt x="1061" y="211"/>
                  </a:cubicBezTo>
                  <a:cubicBezTo>
                    <a:pt x="440" y="-322"/>
                    <a:pt x="-447" y="211"/>
                    <a:pt x="263" y="1187"/>
                  </a:cubicBezTo>
                  <a:cubicBezTo>
                    <a:pt x="28743" y="25586"/>
                    <a:pt x="51989" y="55397"/>
                    <a:pt x="79405" y="81039"/>
                  </a:cubicBezTo>
                  <a:cubicBezTo>
                    <a:pt x="80913" y="81571"/>
                    <a:pt x="81801" y="80507"/>
                    <a:pt x="80913" y="79619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4B7F4311-2EE9-47DF-A53A-5491DD0E600B}"/>
                </a:ext>
              </a:extLst>
            </p:cNvPr>
            <p:cNvSpPr/>
            <p:nvPr/>
          </p:nvSpPr>
          <p:spPr>
            <a:xfrm>
              <a:off x="7056483" y="4305513"/>
              <a:ext cx="87576" cy="68178"/>
            </a:xfrm>
            <a:custGeom>
              <a:avLst/>
              <a:gdLst>
                <a:gd name="connsiteX0" fmla="*/ 87390 w 87576"/>
                <a:gd name="connsiteY0" fmla="*/ 66278 h 68178"/>
                <a:gd name="connsiteX1" fmla="*/ 68226 w 87576"/>
                <a:gd name="connsiteY1" fmla="*/ 48533 h 68178"/>
                <a:gd name="connsiteX2" fmla="*/ 46311 w 87576"/>
                <a:gd name="connsiteY2" fmla="*/ 31764 h 68178"/>
                <a:gd name="connsiteX3" fmla="*/ 1061 w 87576"/>
                <a:gd name="connsiteY3" fmla="*/ 0 h 68178"/>
                <a:gd name="connsiteX4" fmla="*/ 262 w 87576"/>
                <a:gd name="connsiteY4" fmla="*/ 976 h 68178"/>
                <a:gd name="connsiteX5" fmla="*/ 43826 w 87576"/>
                <a:gd name="connsiteY5" fmla="*/ 34603 h 68178"/>
                <a:gd name="connsiteX6" fmla="*/ 65120 w 87576"/>
                <a:gd name="connsiteY6" fmla="*/ 52348 h 68178"/>
                <a:gd name="connsiteX7" fmla="*/ 85793 w 87576"/>
                <a:gd name="connsiteY7" fmla="*/ 68052 h 68178"/>
                <a:gd name="connsiteX8" fmla="*/ 87453 w 87576"/>
                <a:gd name="connsiteY8" fmla="*/ 67475 h 68178"/>
                <a:gd name="connsiteX9" fmla="*/ 87390 w 87576"/>
                <a:gd name="connsiteY9" fmla="*/ 66278 h 6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576" h="68178">
                  <a:moveTo>
                    <a:pt x="87390" y="66278"/>
                  </a:moveTo>
                  <a:cubicBezTo>
                    <a:pt x="81810" y="59552"/>
                    <a:pt x="75359" y="53581"/>
                    <a:pt x="68226" y="48533"/>
                  </a:cubicBezTo>
                  <a:cubicBezTo>
                    <a:pt x="61039" y="42765"/>
                    <a:pt x="53675" y="37176"/>
                    <a:pt x="46311" y="31764"/>
                  </a:cubicBezTo>
                  <a:cubicBezTo>
                    <a:pt x="31494" y="20762"/>
                    <a:pt x="16499" y="10115"/>
                    <a:pt x="1061" y="0"/>
                  </a:cubicBezTo>
                  <a:cubicBezTo>
                    <a:pt x="440" y="0"/>
                    <a:pt x="-447" y="444"/>
                    <a:pt x="262" y="976"/>
                  </a:cubicBezTo>
                  <a:cubicBezTo>
                    <a:pt x="14991" y="11916"/>
                    <a:pt x="29515" y="23131"/>
                    <a:pt x="43826" y="34603"/>
                  </a:cubicBezTo>
                  <a:lnTo>
                    <a:pt x="65120" y="52348"/>
                  </a:lnTo>
                  <a:cubicBezTo>
                    <a:pt x="71376" y="58372"/>
                    <a:pt x="78314" y="63642"/>
                    <a:pt x="85793" y="68052"/>
                  </a:cubicBezTo>
                  <a:cubicBezTo>
                    <a:pt x="86414" y="68354"/>
                    <a:pt x="87151" y="68096"/>
                    <a:pt x="87453" y="67475"/>
                  </a:cubicBezTo>
                  <a:cubicBezTo>
                    <a:pt x="87639" y="67094"/>
                    <a:pt x="87612" y="66641"/>
                    <a:pt x="87390" y="6627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48857A61-859B-4432-A823-17F4AE83DCD6}"/>
                </a:ext>
              </a:extLst>
            </p:cNvPr>
            <p:cNvSpPr/>
            <p:nvPr/>
          </p:nvSpPr>
          <p:spPr>
            <a:xfrm>
              <a:off x="7009725" y="4367942"/>
              <a:ext cx="79810" cy="60454"/>
            </a:xfrm>
            <a:custGeom>
              <a:avLst/>
              <a:gdLst>
                <a:gd name="connsiteX0" fmla="*/ 79671 w 79810"/>
                <a:gd name="connsiteY0" fmla="*/ 59745 h 60454"/>
                <a:gd name="connsiteX1" fmla="*/ 61926 w 79810"/>
                <a:gd name="connsiteY1" fmla="*/ 44928 h 60454"/>
                <a:gd name="connsiteX2" fmla="*/ 41520 w 79810"/>
                <a:gd name="connsiteY2" fmla="*/ 30288 h 60454"/>
                <a:gd name="connsiteX3" fmla="*/ 1061 w 79810"/>
                <a:gd name="connsiteY3" fmla="*/ 211 h 60454"/>
                <a:gd name="connsiteX4" fmla="*/ 263 w 79810"/>
                <a:gd name="connsiteY4" fmla="*/ 1186 h 60454"/>
                <a:gd name="connsiteX5" fmla="*/ 40366 w 79810"/>
                <a:gd name="connsiteY5" fmla="*/ 32950 h 60454"/>
                <a:gd name="connsiteX6" fmla="*/ 60329 w 79810"/>
                <a:gd name="connsiteY6" fmla="*/ 48211 h 60454"/>
                <a:gd name="connsiteX7" fmla="*/ 79583 w 79810"/>
                <a:gd name="connsiteY7" fmla="*/ 60455 h 60454"/>
                <a:gd name="connsiteX8" fmla="*/ 79751 w 79810"/>
                <a:gd name="connsiteY8" fmla="*/ 59851 h 60454"/>
                <a:gd name="connsiteX9" fmla="*/ 79671 w 79810"/>
                <a:gd name="connsiteY9" fmla="*/ 59745 h 6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10" h="60454">
                  <a:moveTo>
                    <a:pt x="79671" y="59745"/>
                  </a:moveTo>
                  <a:cubicBezTo>
                    <a:pt x="74641" y="53836"/>
                    <a:pt x="68643" y="48823"/>
                    <a:pt x="61926" y="44928"/>
                  </a:cubicBezTo>
                  <a:lnTo>
                    <a:pt x="41520" y="30288"/>
                  </a:lnTo>
                  <a:cubicBezTo>
                    <a:pt x="27856" y="20440"/>
                    <a:pt x="14281" y="10503"/>
                    <a:pt x="1061" y="211"/>
                  </a:cubicBezTo>
                  <a:cubicBezTo>
                    <a:pt x="440" y="-322"/>
                    <a:pt x="-447" y="211"/>
                    <a:pt x="263" y="1186"/>
                  </a:cubicBezTo>
                  <a:cubicBezTo>
                    <a:pt x="13660" y="11745"/>
                    <a:pt x="26880" y="22480"/>
                    <a:pt x="40366" y="32950"/>
                  </a:cubicBezTo>
                  <a:cubicBezTo>
                    <a:pt x="47020" y="38096"/>
                    <a:pt x="53586" y="43153"/>
                    <a:pt x="60329" y="48211"/>
                  </a:cubicBezTo>
                  <a:cubicBezTo>
                    <a:pt x="65981" y="53383"/>
                    <a:pt x="72502" y="57527"/>
                    <a:pt x="79583" y="60455"/>
                  </a:cubicBezTo>
                  <a:cubicBezTo>
                    <a:pt x="79795" y="60339"/>
                    <a:pt x="79875" y="60064"/>
                    <a:pt x="79751" y="59851"/>
                  </a:cubicBezTo>
                  <a:cubicBezTo>
                    <a:pt x="79733" y="59816"/>
                    <a:pt x="79707" y="59780"/>
                    <a:pt x="79671" y="5974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C3F81368-1018-4133-B7B1-FEBD08378FA4}"/>
                </a:ext>
              </a:extLst>
            </p:cNvPr>
            <p:cNvSpPr/>
            <p:nvPr/>
          </p:nvSpPr>
          <p:spPr>
            <a:xfrm>
              <a:off x="6824898" y="4583178"/>
              <a:ext cx="3794" cy="3875"/>
            </a:xfrm>
            <a:custGeom>
              <a:avLst/>
              <a:gdLst>
                <a:gd name="connsiteX0" fmla="*/ 3648 w 3794"/>
                <a:gd name="connsiteY0" fmla="*/ 932 h 3875"/>
                <a:gd name="connsiteX1" fmla="*/ 3648 w 3794"/>
                <a:gd name="connsiteY1" fmla="*/ 133 h 3875"/>
                <a:gd name="connsiteX2" fmla="*/ 2760 w 3794"/>
                <a:gd name="connsiteY2" fmla="*/ 133 h 3875"/>
                <a:gd name="connsiteX3" fmla="*/ 187 w 3794"/>
                <a:gd name="connsiteY3" fmla="*/ 2795 h 3875"/>
                <a:gd name="connsiteX4" fmla="*/ 179 w 3794"/>
                <a:gd name="connsiteY4" fmla="*/ 3673 h 3875"/>
                <a:gd name="connsiteX5" fmla="*/ 187 w 3794"/>
                <a:gd name="connsiteY5" fmla="*/ 3682 h 3875"/>
                <a:gd name="connsiteX6" fmla="*/ 1163 w 3794"/>
                <a:gd name="connsiteY6" fmla="*/ 3682 h 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4" h="3875">
                  <a:moveTo>
                    <a:pt x="3648" y="932"/>
                  </a:moveTo>
                  <a:cubicBezTo>
                    <a:pt x="3843" y="701"/>
                    <a:pt x="3843" y="364"/>
                    <a:pt x="3648" y="133"/>
                  </a:cubicBezTo>
                  <a:cubicBezTo>
                    <a:pt x="3381" y="-44"/>
                    <a:pt x="3027" y="-44"/>
                    <a:pt x="2760" y="133"/>
                  </a:cubicBezTo>
                  <a:lnTo>
                    <a:pt x="187" y="2795"/>
                  </a:lnTo>
                  <a:cubicBezTo>
                    <a:pt x="-61" y="3034"/>
                    <a:pt x="-61" y="3425"/>
                    <a:pt x="179" y="3673"/>
                  </a:cubicBezTo>
                  <a:cubicBezTo>
                    <a:pt x="179" y="3673"/>
                    <a:pt x="187" y="3682"/>
                    <a:pt x="187" y="3682"/>
                  </a:cubicBezTo>
                  <a:cubicBezTo>
                    <a:pt x="462" y="3939"/>
                    <a:pt x="888" y="3939"/>
                    <a:pt x="1163" y="3682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676E2784-4662-4B99-9C40-FD0243BD266C}"/>
                </a:ext>
              </a:extLst>
            </p:cNvPr>
            <p:cNvSpPr/>
            <p:nvPr/>
          </p:nvSpPr>
          <p:spPr>
            <a:xfrm>
              <a:off x="6620397" y="3458376"/>
              <a:ext cx="265739" cy="303963"/>
            </a:xfrm>
            <a:custGeom>
              <a:avLst/>
              <a:gdLst>
                <a:gd name="connsiteX0" fmla="*/ 199542 w 265739"/>
                <a:gd name="connsiteY0" fmla="*/ 303964 h 303963"/>
                <a:gd name="connsiteX1" fmla="*/ 0 w 265739"/>
                <a:gd name="connsiteY1" fmla="*/ 273442 h 303963"/>
                <a:gd name="connsiteX2" fmla="*/ 161124 w 265739"/>
                <a:gd name="connsiteY2" fmla="*/ 47283 h 303963"/>
                <a:gd name="connsiteX3" fmla="*/ 262714 w 265739"/>
                <a:gd name="connsiteY3" fmla="*/ 89338 h 303963"/>
                <a:gd name="connsiteX4" fmla="*/ 199542 w 265739"/>
                <a:gd name="connsiteY4" fmla="*/ 303964 h 30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739" h="303963">
                  <a:moveTo>
                    <a:pt x="199542" y="303964"/>
                  </a:moveTo>
                  <a:lnTo>
                    <a:pt x="0" y="273442"/>
                  </a:lnTo>
                  <a:cubicBezTo>
                    <a:pt x="0" y="273442"/>
                    <a:pt x="92185" y="126070"/>
                    <a:pt x="161124" y="47283"/>
                  </a:cubicBezTo>
                  <a:cubicBezTo>
                    <a:pt x="230064" y="-31505"/>
                    <a:pt x="278596" y="-7993"/>
                    <a:pt x="262714" y="89338"/>
                  </a:cubicBezTo>
                  <a:cubicBezTo>
                    <a:pt x="246833" y="186670"/>
                    <a:pt x="199542" y="303964"/>
                    <a:pt x="199542" y="303964"/>
                  </a:cubicBezTo>
                  <a:close/>
                </a:path>
              </a:pathLst>
            </a:custGeom>
            <a:solidFill>
              <a:srgbClr val="455A64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C245A5C1-E18E-4C03-B2E8-249BF06DEBC7}"/>
                </a:ext>
              </a:extLst>
            </p:cNvPr>
            <p:cNvSpPr/>
            <p:nvPr/>
          </p:nvSpPr>
          <p:spPr>
            <a:xfrm>
              <a:off x="6660010" y="3690206"/>
              <a:ext cx="160639" cy="29984"/>
            </a:xfrm>
            <a:custGeom>
              <a:avLst/>
              <a:gdLst>
                <a:gd name="connsiteX0" fmla="*/ 160284 w 160639"/>
                <a:gd name="connsiteY0" fmla="*/ 29102 h 29984"/>
                <a:gd name="connsiteX1" fmla="*/ 139966 w 160639"/>
                <a:gd name="connsiteY1" fmla="*/ 24843 h 29984"/>
                <a:gd name="connsiteX2" fmla="*/ 119648 w 160639"/>
                <a:gd name="connsiteY2" fmla="*/ 21028 h 29984"/>
                <a:gd name="connsiteX3" fmla="*/ 80254 w 160639"/>
                <a:gd name="connsiteY3" fmla="*/ 13930 h 29984"/>
                <a:gd name="connsiteX4" fmla="*/ 402 w 160639"/>
                <a:gd name="connsiteY4" fmla="*/ 0 h 29984"/>
                <a:gd name="connsiteX5" fmla="*/ 402 w 160639"/>
                <a:gd name="connsiteY5" fmla="*/ 710 h 29984"/>
                <a:gd name="connsiteX6" fmla="*/ 79012 w 160639"/>
                <a:gd name="connsiteY6" fmla="*/ 18455 h 29984"/>
                <a:gd name="connsiteX7" fmla="*/ 119205 w 160639"/>
                <a:gd name="connsiteY7" fmla="*/ 25109 h 29984"/>
                <a:gd name="connsiteX8" fmla="*/ 139789 w 160639"/>
                <a:gd name="connsiteY8" fmla="*/ 27860 h 29984"/>
                <a:gd name="connsiteX9" fmla="*/ 160462 w 160639"/>
                <a:gd name="connsiteY9" fmla="*/ 29811 h 29984"/>
                <a:gd name="connsiteX10" fmla="*/ 160284 w 160639"/>
                <a:gd name="connsiteY10" fmla="*/ 29102 h 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39" h="29984">
                  <a:moveTo>
                    <a:pt x="160284" y="29102"/>
                  </a:moveTo>
                  <a:cubicBezTo>
                    <a:pt x="153452" y="28214"/>
                    <a:pt x="146621" y="26262"/>
                    <a:pt x="139966" y="24843"/>
                  </a:cubicBezTo>
                  <a:cubicBezTo>
                    <a:pt x="133312" y="23423"/>
                    <a:pt x="126391" y="22270"/>
                    <a:pt x="119648" y="21028"/>
                  </a:cubicBezTo>
                  <a:lnTo>
                    <a:pt x="80254" y="13930"/>
                  </a:lnTo>
                  <a:cubicBezTo>
                    <a:pt x="53637" y="8961"/>
                    <a:pt x="27019" y="3460"/>
                    <a:pt x="402" y="0"/>
                  </a:cubicBezTo>
                  <a:cubicBezTo>
                    <a:pt x="-42" y="0"/>
                    <a:pt x="-219" y="621"/>
                    <a:pt x="402" y="710"/>
                  </a:cubicBezTo>
                  <a:cubicBezTo>
                    <a:pt x="26212" y="8251"/>
                    <a:pt x="52466" y="14178"/>
                    <a:pt x="79012" y="18455"/>
                  </a:cubicBezTo>
                  <a:cubicBezTo>
                    <a:pt x="92321" y="20824"/>
                    <a:pt x="105718" y="23042"/>
                    <a:pt x="119205" y="25109"/>
                  </a:cubicBezTo>
                  <a:cubicBezTo>
                    <a:pt x="125948" y="26174"/>
                    <a:pt x="132868" y="27150"/>
                    <a:pt x="139789" y="27860"/>
                  </a:cubicBezTo>
                  <a:cubicBezTo>
                    <a:pt x="146709" y="28569"/>
                    <a:pt x="153807" y="28747"/>
                    <a:pt x="160462" y="29811"/>
                  </a:cubicBezTo>
                  <a:cubicBezTo>
                    <a:pt x="160639" y="30433"/>
                    <a:pt x="160817" y="29190"/>
                    <a:pt x="160284" y="29102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2759D7FA-6C9F-4220-9830-3E55FE8C5FB1}"/>
                </a:ext>
              </a:extLst>
            </p:cNvPr>
            <p:cNvSpPr/>
            <p:nvPr/>
          </p:nvSpPr>
          <p:spPr>
            <a:xfrm>
              <a:off x="6814933" y="3589040"/>
              <a:ext cx="64147" cy="174364"/>
            </a:xfrm>
            <a:custGeom>
              <a:avLst/>
              <a:gdLst>
                <a:gd name="connsiteX0" fmla="*/ 658 w 64147"/>
                <a:gd name="connsiteY0" fmla="*/ 172767 h 174364"/>
                <a:gd name="connsiteX1" fmla="*/ 5006 w 64147"/>
                <a:gd name="connsiteY1" fmla="*/ 172767 h 174364"/>
                <a:gd name="connsiteX2" fmla="*/ 33575 w 64147"/>
                <a:gd name="connsiteY2" fmla="*/ 87059 h 174364"/>
                <a:gd name="connsiteX3" fmla="*/ 47771 w 64147"/>
                <a:gd name="connsiteY3" fmla="*/ 44560 h 174364"/>
                <a:gd name="connsiteX4" fmla="*/ 62499 w 64147"/>
                <a:gd name="connsiteY4" fmla="*/ 197 h 174364"/>
                <a:gd name="connsiteX5" fmla="*/ 63209 w 64147"/>
                <a:gd name="connsiteY5" fmla="*/ 197 h 174364"/>
                <a:gd name="connsiteX6" fmla="*/ 52828 w 64147"/>
                <a:gd name="connsiteY6" fmla="*/ 40567 h 174364"/>
                <a:gd name="connsiteX7" fmla="*/ 55845 w 64147"/>
                <a:gd name="connsiteY7" fmla="*/ 34179 h 174364"/>
                <a:gd name="connsiteX8" fmla="*/ 62854 w 64147"/>
                <a:gd name="connsiteY8" fmla="*/ 19894 h 174364"/>
                <a:gd name="connsiteX9" fmla="*/ 64096 w 64147"/>
                <a:gd name="connsiteY9" fmla="*/ 19894 h 174364"/>
                <a:gd name="connsiteX10" fmla="*/ 58773 w 64147"/>
                <a:gd name="connsiteY10" fmla="*/ 34001 h 174364"/>
                <a:gd name="connsiteX11" fmla="*/ 53272 w 64147"/>
                <a:gd name="connsiteY11" fmla="*/ 48020 h 174364"/>
                <a:gd name="connsiteX12" fmla="*/ 46884 w 64147"/>
                <a:gd name="connsiteY12" fmla="*/ 61240 h 174364"/>
                <a:gd name="connsiteX13" fmla="*/ 46085 w 64147"/>
                <a:gd name="connsiteY13" fmla="*/ 62837 h 174364"/>
                <a:gd name="connsiteX14" fmla="*/ 38544 w 64147"/>
                <a:gd name="connsiteY14" fmla="*/ 87946 h 174364"/>
                <a:gd name="connsiteX15" fmla="*/ 7224 w 64147"/>
                <a:gd name="connsiteY15" fmla="*/ 174364 h 174364"/>
                <a:gd name="connsiteX16" fmla="*/ 392 w 64147"/>
                <a:gd name="connsiteY16" fmla="*/ 172856 h 174364"/>
                <a:gd name="connsiteX17" fmla="*/ 658 w 64147"/>
                <a:gd name="connsiteY17" fmla="*/ 172767 h 17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47" h="174364">
                  <a:moveTo>
                    <a:pt x="658" y="172767"/>
                  </a:moveTo>
                  <a:cubicBezTo>
                    <a:pt x="2104" y="172687"/>
                    <a:pt x="3559" y="172687"/>
                    <a:pt x="5006" y="172767"/>
                  </a:cubicBezTo>
                  <a:cubicBezTo>
                    <a:pt x="14411" y="143754"/>
                    <a:pt x="23904" y="116072"/>
                    <a:pt x="33575" y="87059"/>
                  </a:cubicBezTo>
                  <a:cubicBezTo>
                    <a:pt x="38366" y="72863"/>
                    <a:pt x="43069" y="58756"/>
                    <a:pt x="47771" y="44560"/>
                  </a:cubicBezTo>
                  <a:cubicBezTo>
                    <a:pt x="52474" y="30364"/>
                    <a:pt x="56644" y="14571"/>
                    <a:pt x="62499" y="197"/>
                  </a:cubicBezTo>
                  <a:cubicBezTo>
                    <a:pt x="62499" y="-246"/>
                    <a:pt x="63209" y="197"/>
                    <a:pt x="63209" y="197"/>
                  </a:cubicBezTo>
                  <a:cubicBezTo>
                    <a:pt x="60725" y="13772"/>
                    <a:pt x="56644" y="26815"/>
                    <a:pt x="52828" y="40567"/>
                  </a:cubicBezTo>
                  <a:cubicBezTo>
                    <a:pt x="53804" y="38438"/>
                    <a:pt x="54692" y="36219"/>
                    <a:pt x="55845" y="34179"/>
                  </a:cubicBezTo>
                  <a:cubicBezTo>
                    <a:pt x="58329" y="29476"/>
                    <a:pt x="60725" y="24774"/>
                    <a:pt x="62854" y="19894"/>
                  </a:cubicBezTo>
                  <a:cubicBezTo>
                    <a:pt x="62854" y="19096"/>
                    <a:pt x="64451" y="19894"/>
                    <a:pt x="64096" y="19894"/>
                  </a:cubicBezTo>
                  <a:cubicBezTo>
                    <a:pt x="62145" y="24508"/>
                    <a:pt x="60459" y="28767"/>
                    <a:pt x="58773" y="34001"/>
                  </a:cubicBezTo>
                  <a:cubicBezTo>
                    <a:pt x="57087" y="39236"/>
                    <a:pt x="55224" y="43406"/>
                    <a:pt x="53272" y="48020"/>
                  </a:cubicBezTo>
                  <a:cubicBezTo>
                    <a:pt x="51320" y="52634"/>
                    <a:pt x="49102" y="56892"/>
                    <a:pt x="46884" y="61240"/>
                  </a:cubicBezTo>
                  <a:lnTo>
                    <a:pt x="46085" y="62837"/>
                  </a:lnTo>
                  <a:cubicBezTo>
                    <a:pt x="43601" y="71266"/>
                    <a:pt x="41294" y="79606"/>
                    <a:pt x="38544" y="87946"/>
                  </a:cubicBezTo>
                  <a:cubicBezTo>
                    <a:pt x="29228" y="117137"/>
                    <a:pt x="7756" y="174364"/>
                    <a:pt x="7224" y="174364"/>
                  </a:cubicBezTo>
                  <a:cubicBezTo>
                    <a:pt x="4899" y="174116"/>
                    <a:pt x="2610" y="173610"/>
                    <a:pt x="392" y="172856"/>
                  </a:cubicBezTo>
                  <a:cubicBezTo>
                    <a:pt x="-318" y="173299"/>
                    <a:pt x="37" y="172767"/>
                    <a:pt x="658" y="172767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AA35132B-13A2-4137-AFF9-7DC30BEB3C61}"/>
                </a:ext>
              </a:extLst>
            </p:cNvPr>
            <p:cNvSpPr/>
            <p:nvPr/>
          </p:nvSpPr>
          <p:spPr>
            <a:xfrm>
              <a:off x="6849573" y="3340278"/>
              <a:ext cx="131135" cy="187058"/>
            </a:xfrm>
            <a:custGeom>
              <a:avLst/>
              <a:gdLst>
                <a:gd name="connsiteX0" fmla="*/ 111350 w 131135"/>
                <a:gd name="connsiteY0" fmla="*/ 183214 h 187058"/>
                <a:gd name="connsiteX1" fmla="*/ 4880 w 131135"/>
                <a:gd name="connsiteY1" fmla="*/ 125809 h 187058"/>
                <a:gd name="connsiteX2" fmla="*/ 0 w 131135"/>
                <a:gd name="connsiteY2" fmla="*/ 440 h 187058"/>
                <a:gd name="connsiteX3" fmla="*/ 131135 w 131135"/>
                <a:gd name="connsiteY3" fmla="*/ 24219 h 187058"/>
                <a:gd name="connsiteX4" fmla="*/ 123239 w 131135"/>
                <a:gd name="connsiteY4" fmla="*/ 104071 h 187058"/>
                <a:gd name="connsiteX5" fmla="*/ 124659 w 131135"/>
                <a:gd name="connsiteY5" fmla="*/ 112500 h 187058"/>
                <a:gd name="connsiteX6" fmla="*/ 124659 w 131135"/>
                <a:gd name="connsiteY6" fmla="*/ 113831 h 187058"/>
                <a:gd name="connsiteX7" fmla="*/ 111350 w 131135"/>
                <a:gd name="connsiteY7" fmla="*/ 183214 h 18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35" h="187058">
                  <a:moveTo>
                    <a:pt x="111350" y="183214"/>
                  </a:moveTo>
                  <a:cubicBezTo>
                    <a:pt x="83579" y="199273"/>
                    <a:pt x="27238" y="162097"/>
                    <a:pt x="4880" y="125809"/>
                  </a:cubicBezTo>
                  <a:cubicBezTo>
                    <a:pt x="3372" y="123236"/>
                    <a:pt x="1153" y="21025"/>
                    <a:pt x="0" y="440"/>
                  </a:cubicBezTo>
                  <a:cubicBezTo>
                    <a:pt x="0" y="-3818"/>
                    <a:pt x="131135" y="24219"/>
                    <a:pt x="131135" y="24219"/>
                  </a:cubicBezTo>
                  <a:cubicBezTo>
                    <a:pt x="125262" y="50419"/>
                    <a:pt x="122609" y="77232"/>
                    <a:pt x="123239" y="104071"/>
                  </a:cubicBezTo>
                  <a:cubicBezTo>
                    <a:pt x="123470" y="106919"/>
                    <a:pt x="123940" y="109740"/>
                    <a:pt x="124659" y="112500"/>
                  </a:cubicBezTo>
                  <a:cubicBezTo>
                    <a:pt x="124632" y="112944"/>
                    <a:pt x="124632" y="113387"/>
                    <a:pt x="124659" y="113831"/>
                  </a:cubicBezTo>
                  <a:cubicBezTo>
                    <a:pt x="128030" y="129890"/>
                    <a:pt x="125723" y="174962"/>
                    <a:pt x="111350" y="183214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F89C33A3-18F5-4F8E-A5B4-B79EE4614646}"/>
                </a:ext>
              </a:extLst>
            </p:cNvPr>
            <p:cNvSpPr/>
            <p:nvPr/>
          </p:nvSpPr>
          <p:spPr>
            <a:xfrm>
              <a:off x="6854276" y="3340630"/>
              <a:ext cx="126255" cy="115397"/>
            </a:xfrm>
            <a:custGeom>
              <a:avLst/>
              <a:gdLst>
                <a:gd name="connsiteX0" fmla="*/ 119779 w 126255"/>
                <a:gd name="connsiteY0" fmla="*/ 113834 h 115397"/>
                <a:gd name="connsiteX1" fmla="*/ 106470 w 126255"/>
                <a:gd name="connsiteY1" fmla="*/ 115342 h 115397"/>
                <a:gd name="connsiteX2" fmla="*/ 0 w 126255"/>
                <a:gd name="connsiteY2" fmla="*/ 0 h 115397"/>
                <a:gd name="connsiteX3" fmla="*/ 126256 w 126255"/>
                <a:gd name="connsiteY3" fmla="*/ 23956 h 115397"/>
                <a:gd name="connsiteX4" fmla="*/ 118359 w 126255"/>
                <a:gd name="connsiteY4" fmla="*/ 103808 h 115397"/>
                <a:gd name="connsiteX5" fmla="*/ 119779 w 126255"/>
                <a:gd name="connsiteY5" fmla="*/ 112148 h 115397"/>
                <a:gd name="connsiteX6" fmla="*/ 119779 w 126255"/>
                <a:gd name="connsiteY6" fmla="*/ 113834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55" h="115397">
                  <a:moveTo>
                    <a:pt x="119779" y="113834"/>
                  </a:moveTo>
                  <a:cubicBezTo>
                    <a:pt x="115387" y="114686"/>
                    <a:pt x="110942" y="115192"/>
                    <a:pt x="106470" y="115342"/>
                  </a:cubicBezTo>
                  <a:cubicBezTo>
                    <a:pt x="38595" y="117827"/>
                    <a:pt x="9405" y="36200"/>
                    <a:pt x="0" y="0"/>
                  </a:cubicBezTo>
                  <a:cubicBezTo>
                    <a:pt x="23956" y="2129"/>
                    <a:pt x="126256" y="23956"/>
                    <a:pt x="126256" y="23956"/>
                  </a:cubicBezTo>
                  <a:cubicBezTo>
                    <a:pt x="120382" y="50156"/>
                    <a:pt x="117729" y="76969"/>
                    <a:pt x="118359" y="103808"/>
                  </a:cubicBezTo>
                  <a:cubicBezTo>
                    <a:pt x="118536" y="106630"/>
                    <a:pt x="119016" y="109424"/>
                    <a:pt x="119779" y="112148"/>
                  </a:cubicBezTo>
                  <a:cubicBezTo>
                    <a:pt x="119734" y="112707"/>
                    <a:pt x="119734" y="113275"/>
                    <a:pt x="119779" y="11383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DF140DD8-2EDE-468F-B812-689243196F97}"/>
                </a:ext>
              </a:extLst>
            </p:cNvPr>
            <p:cNvSpPr/>
            <p:nvPr/>
          </p:nvSpPr>
          <p:spPr>
            <a:xfrm>
              <a:off x="6823509" y="3107967"/>
              <a:ext cx="221764" cy="315174"/>
            </a:xfrm>
            <a:custGeom>
              <a:avLst/>
              <a:gdLst>
                <a:gd name="connsiteX0" fmla="*/ 4504 w 221764"/>
                <a:gd name="connsiteY0" fmla="*/ 73047 h 315174"/>
                <a:gd name="connsiteX1" fmla="*/ 44874 w 221764"/>
                <a:gd name="connsiteY1" fmla="*/ 281728 h 315174"/>
                <a:gd name="connsiteX2" fmla="*/ 206353 w 221764"/>
                <a:gd name="connsiteY2" fmla="*/ 273743 h 315174"/>
                <a:gd name="connsiteX3" fmla="*/ 173614 w 221764"/>
                <a:gd name="connsiteY3" fmla="*/ 18925 h 315174"/>
                <a:gd name="connsiteX4" fmla="*/ 4504 w 221764"/>
                <a:gd name="connsiteY4" fmla="*/ 73047 h 31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64" h="315174">
                  <a:moveTo>
                    <a:pt x="4504" y="73047"/>
                  </a:moveTo>
                  <a:cubicBezTo>
                    <a:pt x="-10047" y="118740"/>
                    <a:pt x="12578" y="251739"/>
                    <a:pt x="44874" y="281728"/>
                  </a:cubicBezTo>
                  <a:cubicBezTo>
                    <a:pt x="91721" y="325114"/>
                    <a:pt x="169089" y="330172"/>
                    <a:pt x="206353" y="273743"/>
                  </a:cubicBezTo>
                  <a:cubicBezTo>
                    <a:pt x="241843" y="218999"/>
                    <a:pt x="209725" y="46252"/>
                    <a:pt x="173614" y="18925"/>
                  </a:cubicBezTo>
                  <a:cubicBezTo>
                    <a:pt x="120290" y="-21356"/>
                    <a:pt x="26064" y="5438"/>
                    <a:pt x="4504" y="73047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3FEAEC5E-8536-4E5C-BA58-DF673AD2F6A7}"/>
                </a:ext>
              </a:extLst>
            </p:cNvPr>
            <p:cNvSpPr/>
            <p:nvPr/>
          </p:nvSpPr>
          <p:spPr>
            <a:xfrm>
              <a:off x="6946195" y="3260511"/>
              <a:ext cx="7947" cy="25119"/>
            </a:xfrm>
            <a:custGeom>
              <a:avLst/>
              <a:gdLst>
                <a:gd name="connsiteX0" fmla="*/ 5856 w 7947"/>
                <a:gd name="connsiteY0" fmla="*/ 0 h 25119"/>
                <a:gd name="connsiteX1" fmla="*/ 5324 w 7947"/>
                <a:gd name="connsiteY1" fmla="*/ 887 h 25119"/>
                <a:gd name="connsiteX2" fmla="*/ 0 w 7947"/>
                <a:gd name="connsiteY2" fmla="*/ 24666 h 25119"/>
                <a:gd name="connsiteX3" fmla="*/ 0 w 7947"/>
                <a:gd name="connsiteY3" fmla="*/ 25109 h 25119"/>
                <a:gd name="connsiteX4" fmla="*/ 5856 w 7947"/>
                <a:gd name="connsiteY4" fmla="*/ 0 h 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7" h="25119">
                  <a:moveTo>
                    <a:pt x="5856" y="0"/>
                  </a:moveTo>
                  <a:cubicBezTo>
                    <a:pt x="5856" y="0"/>
                    <a:pt x="5235" y="532"/>
                    <a:pt x="5324" y="887"/>
                  </a:cubicBezTo>
                  <a:cubicBezTo>
                    <a:pt x="7098" y="9760"/>
                    <a:pt x="7630" y="20318"/>
                    <a:pt x="0" y="24666"/>
                  </a:cubicBezTo>
                  <a:cubicBezTo>
                    <a:pt x="0" y="24666"/>
                    <a:pt x="0" y="25198"/>
                    <a:pt x="0" y="25109"/>
                  </a:cubicBezTo>
                  <a:cubicBezTo>
                    <a:pt x="9760" y="22093"/>
                    <a:pt x="8961" y="8163"/>
                    <a:pt x="5856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EC0C43F0-BE4F-459C-8211-69C9A5082829}"/>
                </a:ext>
              </a:extLst>
            </p:cNvPr>
            <p:cNvSpPr/>
            <p:nvPr/>
          </p:nvSpPr>
          <p:spPr>
            <a:xfrm>
              <a:off x="6933113" y="3252493"/>
              <a:ext cx="20436" cy="29257"/>
            </a:xfrm>
            <a:custGeom>
              <a:avLst/>
              <a:gdLst>
                <a:gd name="connsiteX0" fmla="*/ 9355 w 20436"/>
                <a:gd name="connsiteY0" fmla="*/ 33 h 29257"/>
                <a:gd name="connsiteX1" fmla="*/ 11928 w 20436"/>
                <a:gd name="connsiteY1" fmla="*/ 29224 h 29257"/>
                <a:gd name="connsiteX2" fmla="*/ 9355 w 20436"/>
                <a:gd name="connsiteY2" fmla="*/ 33 h 2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36" h="29257">
                  <a:moveTo>
                    <a:pt x="9355" y="33"/>
                  </a:moveTo>
                  <a:cubicBezTo>
                    <a:pt x="-5196" y="1275"/>
                    <a:pt x="-1558" y="30377"/>
                    <a:pt x="11928" y="29224"/>
                  </a:cubicBezTo>
                  <a:cubicBezTo>
                    <a:pt x="25414" y="28070"/>
                    <a:pt x="21599" y="-1120"/>
                    <a:pt x="9355" y="3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F8F9BC36-11BF-411B-8F17-D1D5A60149F7}"/>
                </a:ext>
              </a:extLst>
            </p:cNvPr>
            <p:cNvSpPr/>
            <p:nvPr/>
          </p:nvSpPr>
          <p:spPr>
            <a:xfrm>
              <a:off x="7003348" y="3251639"/>
              <a:ext cx="12761" cy="22447"/>
            </a:xfrm>
            <a:custGeom>
              <a:avLst/>
              <a:gdLst>
                <a:gd name="connsiteX0" fmla="*/ 74 w 12761"/>
                <a:gd name="connsiteY0" fmla="*/ 0 h 22447"/>
                <a:gd name="connsiteX1" fmla="*/ 873 w 12761"/>
                <a:gd name="connsiteY1" fmla="*/ 710 h 22447"/>
                <a:gd name="connsiteX2" fmla="*/ 12762 w 12761"/>
                <a:gd name="connsiteY2" fmla="*/ 21915 h 22447"/>
                <a:gd name="connsiteX3" fmla="*/ 12762 w 12761"/>
                <a:gd name="connsiteY3" fmla="*/ 22447 h 22447"/>
                <a:gd name="connsiteX4" fmla="*/ 74 w 12761"/>
                <a:gd name="connsiteY4" fmla="*/ 0 h 2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1" h="22447">
                  <a:moveTo>
                    <a:pt x="74" y="0"/>
                  </a:moveTo>
                  <a:cubicBezTo>
                    <a:pt x="74" y="0"/>
                    <a:pt x="873" y="0"/>
                    <a:pt x="873" y="710"/>
                  </a:cubicBezTo>
                  <a:cubicBezTo>
                    <a:pt x="1760" y="9582"/>
                    <a:pt x="4244" y="19963"/>
                    <a:pt x="12762" y="21915"/>
                  </a:cubicBezTo>
                  <a:cubicBezTo>
                    <a:pt x="12762" y="21915"/>
                    <a:pt x="12762" y="22447"/>
                    <a:pt x="12762" y="22447"/>
                  </a:cubicBezTo>
                  <a:cubicBezTo>
                    <a:pt x="2647" y="22359"/>
                    <a:pt x="-547" y="8695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73962E2A-AEA3-4267-9F0C-3831E5E0A055}"/>
                </a:ext>
              </a:extLst>
            </p:cNvPr>
            <p:cNvSpPr/>
            <p:nvPr/>
          </p:nvSpPr>
          <p:spPr>
            <a:xfrm>
              <a:off x="7003579" y="3241316"/>
              <a:ext cx="20809" cy="29037"/>
            </a:xfrm>
            <a:custGeom>
              <a:avLst/>
              <a:gdLst>
                <a:gd name="connsiteX0" fmla="*/ 7207 w 20809"/>
                <a:gd name="connsiteY0" fmla="*/ 208 h 29037"/>
                <a:gd name="connsiteX1" fmla="*/ 12974 w 20809"/>
                <a:gd name="connsiteY1" fmla="*/ 28866 h 29037"/>
                <a:gd name="connsiteX2" fmla="*/ 7207 w 20809"/>
                <a:gd name="connsiteY2" fmla="*/ 208 h 2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9" h="29037">
                  <a:moveTo>
                    <a:pt x="7207" y="208"/>
                  </a:moveTo>
                  <a:cubicBezTo>
                    <a:pt x="21492" y="-2720"/>
                    <a:pt x="26283" y="26204"/>
                    <a:pt x="12974" y="28866"/>
                  </a:cubicBezTo>
                  <a:cubicBezTo>
                    <a:pt x="-334" y="31528"/>
                    <a:pt x="-5303" y="2337"/>
                    <a:pt x="7207" y="208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E7048422-8C3A-4317-9AAE-7725347E5D4A}"/>
                </a:ext>
              </a:extLst>
            </p:cNvPr>
            <p:cNvSpPr/>
            <p:nvPr/>
          </p:nvSpPr>
          <p:spPr>
            <a:xfrm>
              <a:off x="6925093" y="3216466"/>
              <a:ext cx="31271" cy="19650"/>
            </a:xfrm>
            <a:custGeom>
              <a:avLst/>
              <a:gdLst>
                <a:gd name="connsiteX0" fmla="*/ 6905 w 31271"/>
                <a:gd name="connsiteY0" fmla="*/ 19646 h 19650"/>
                <a:gd name="connsiteX1" fmla="*/ 18617 w 31271"/>
                <a:gd name="connsiteY1" fmla="*/ 16718 h 19650"/>
                <a:gd name="connsiteX2" fmla="*/ 29974 w 31271"/>
                <a:gd name="connsiteY2" fmla="*/ 11395 h 19650"/>
                <a:gd name="connsiteX3" fmla="*/ 29974 w 31271"/>
                <a:gd name="connsiteY3" fmla="*/ 3853 h 19650"/>
                <a:gd name="connsiteX4" fmla="*/ 14713 w 31271"/>
                <a:gd name="connsiteY4" fmla="*/ 837 h 19650"/>
                <a:gd name="connsiteX5" fmla="*/ 872 w 31271"/>
                <a:gd name="connsiteY5" fmla="*/ 9709 h 19650"/>
                <a:gd name="connsiteX6" fmla="*/ 3374 w 31271"/>
                <a:gd name="connsiteY6" fmla="*/ 18786 h 19650"/>
                <a:gd name="connsiteX7" fmla="*/ 6905 w 31271"/>
                <a:gd name="connsiteY7" fmla="*/ 19646 h 1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71" h="19650">
                  <a:moveTo>
                    <a:pt x="6905" y="19646"/>
                  </a:moveTo>
                  <a:cubicBezTo>
                    <a:pt x="10987" y="19025"/>
                    <a:pt x="14624" y="17694"/>
                    <a:pt x="18617" y="16718"/>
                  </a:cubicBezTo>
                  <a:cubicBezTo>
                    <a:pt x="22876" y="16213"/>
                    <a:pt x="26860" y="14340"/>
                    <a:pt x="29974" y="11395"/>
                  </a:cubicBezTo>
                  <a:cubicBezTo>
                    <a:pt x="31704" y="9177"/>
                    <a:pt x="31704" y="6071"/>
                    <a:pt x="29974" y="3853"/>
                  </a:cubicBezTo>
                  <a:cubicBezTo>
                    <a:pt x="25795" y="189"/>
                    <a:pt x="19975" y="-965"/>
                    <a:pt x="14713" y="837"/>
                  </a:cubicBezTo>
                  <a:cubicBezTo>
                    <a:pt x="9159" y="1972"/>
                    <a:pt x="4226" y="5131"/>
                    <a:pt x="872" y="9709"/>
                  </a:cubicBezTo>
                  <a:cubicBezTo>
                    <a:pt x="-947" y="12903"/>
                    <a:pt x="171" y="16967"/>
                    <a:pt x="3374" y="18786"/>
                  </a:cubicBezTo>
                  <a:cubicBezTo>
                    <a:pt x="4448" y="19389"/>
                    <a:pt x="5672" y="19691"/>
                    <a:pt x="6905" y="19646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AAD989BF-CCCB-48FC-B2DA-FCCAF366D37B}"/>
                </a:ext>
              </a:extLst>
            </p:cNvPr>
            <p:cNvSpPr/>
            <p:nvPr/>
          </p:nvSpPr>
          <p:spPr>
            <a:xfrm>
              <a:off x="6996425" y="3207700"/>
              <a:ext cx="32375" cy="16818"/>
            </a:xfrm>
            <a:custGeom>
              <a:avLst/>
              <a:gdLst>
                <a:gd name="connsiteX0" fmla="*/ 26694 w 32375"/>
                <a:gd name="connsiteY0" fmla="*/ 16080 h 16818"/>
                <a:gd name="connsiteX1" fmla="*/ 14716 w 32375"/>
                <a:gd name="connsiteY1" fmla="*/ 16523 h 16818"/>
                <a:gd name="connsiteX2" fmla="*/ 2294 w 32375"/>
                <a:gd name="connsiteY2" fmla="*/ 14660 h 16818"/>
                <a:gd name="connsiteX3" fmla="*/ 520 w 32375"/>
                <a:gd name="connsiteY3" fmla="*/ 7296 h 16818"/>
                <a:gd name="connsiteX4" fmla="*/ 14361 w 32375"/>
                <a:gd name="connsiteY4" fmla="*/ 109 h 16818"/>
                <a:gd name="connsiteX5" fmla="*/ 30065 w 32375"/>
                <a:gd name="connsiteY5" fmla="*/ 4457 h 16818"/>
                <a:gd name="connsiteX6" fmla="*/ 30757 w 32375"/>
                <a:gd name="connsiteY6" fmla="*/ 13844 h 16818"/>
                <a:gd name="connsiteX7" fmla="*/ 26694 w 32375"/>
                <a:gd name="connsiteY7" fmla="*/ 16080 h 1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5" h="16818">
                  <a:moveTo>
                    <a:pt x="26694" y="16080"/>
                  </a:moveTo>
                  <a:cubicBezTo>
                    <a:pt x="22710" y="16452"/>
                    <a:pt x="18717" y="16594"/>
                    <a:pt x="14716" y="16523"/>
                  </a:cubicBezTo>
                  <a:cubicBezTo>
                    <a:pt x="10484" y="17260"/>
                    <a:pt x="6127" y="16612"/>
                    <a:pt x="2294" y="14660"/>
                  </a:cubicBezTo>
                  <a:cubicBezTo>
                    <a:pt x="129" y="12877"/>
                    <a:pt x="-598" y="9869"/>
                    <a:pt x="520" y="7296"/>
                  </a:cubicBezTo>
                  <a:cubicBezTo>
                    <a:pt x="3483" y="2558"/>
                    <a:pt x="8780" y="-193"/>
                    <a:pt x="14361" y="109"/>
                  </a:cubicBezTo>
                  <a:cubicBezTo>
                    <a:pt x="19951" y="-441"/>
                    <a:pt x="25549" y="1103"/>
                    <a:pt x="30065" y="4457"/>
                  </a:cubicBezTo>
                  <a:cubicBezTo>
                    <a:pt x="32851" y="6852"/>
                    <a:pt x="33162" y="11058"/>
                    <a:pt x="30757" y="13844"/>
                  </a:cubicBezTo>
                  <a:cubicBezTo>
                    <a:pt x="29719" y="15050"/>
                    <a:pt x="28273" y="15849"/>
                    <a:pt x="26694" y="1608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6B58E1EA-4332-41D1-94AA-0118122E41AF}"/>
                </a:ext>
              </a:extLst>
            </p:cNvPr>
            <p:cNvSpPr/>
            <p:nvPr/>
          </p:nvSpPr>
          <p:spPr>
            <a:xfrm>
              <a:off x="6952754" y="3343215"/>
              <a:ext cx="18904" cy="7707"/>
            </a:xfrm>
            <a:custGeom>
              <a:avLst/>
              <a:gdLst>
                <a:gd name="connsiteX0" fmla="*/ 805 w 18904"/>
                <a:gd name="connsiteY0" fmla="*/ 76 h 7707"/>
                <a:gd name="connsiteX1" fmla="*/ 9056 w 18904"/>
                <a:gd name="connsiteY1" fmla="*/ 4424 h 7707"/>
                <a:gd name="connsiteX2" fmla="*/ 18461 w 18904"/>
                <a:gd name="connsiteY2" fmla="*/ 964 h 7707"/>
                <a:gd name="connsiteX3" fmla="*/ 18904 w 18904"/>
                <a:gd name="connsiteY3" fmla="*/ 1407 h 7707"/>
                <a:gd name="connsiteX4" fmla="*/ 8080 w 18904"/>
                <a:gd name="connsiteY4" fmla="*/ 7707 h 7707"/>
                <a:gd name="connsiteX5" fmla="*/ 6 w 18904"/>
                <a:gd name="connsiteY5" fmla="*/ 609 h 7707"/>
                <a:gd name="connsiteX6" fmla="*/ 459 w 18904"/>
                <a:gd name="connsiteY6" fmla="*/ 5 h 7707"/>
                <a:gd name="connsiteX7" fmla="*/ 805 w 18904"/>
                <a:gd name="connsiteY7" fmla="*/ 76 h 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04" h="7707">
                  <a:moveTo>
                    <a:pt x="805" y="76"/>
                  </a:moveTo>
                  <a:cubicBezTo>
                    <a:pt x="3200" y="1939"/>
                    <a:pt x="5773" y="4601"/>
                    <a:pt x="9056" y="4424"/>
                  </a:cubicBezTo>
                  <a:cubicBezTo>
                    <a:pt x="12401" y="3945"/>
                    <a:pt x="15604" y="2765"/>
                    <a:pt x="18461" y="964"/>
                  </a:cubicBezTo>
                  <a:lnTo>
                    <a:pt x="18904" y="1407"/>
                  </a:lnTo>
                  <a:cubicBezTo>
                    <a:pt x="16722" y="5329"/>
                    <a:pt x="12570" y="7751"/>
                    <a:pt x="8080" y="7707"/>
                  </a:cubicBezTo>
                  <a:cubicBezTo>
                    <a:pt x="4194" y="7219"/>
                    <a:pt x="991" y="4406"/>
                    <a:pt x="6" y="609"/>
                  </a:cubicBezTo>
                  <a:cubicBezTo>
                    <a:pt x="-38" y="316"/>
                    <a:pt x="166" y="50"/>
                    <a:pt x="459" y="5"/>
                  </a:cubicBezTo>
                  <a:cubicBezTo>
                    <a:pt x="583" y="-12"/>
                    <a:pt x="698" y="14"/>
                    <a:pt x="805" y="76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EECA37C2-5F5E-4421-BFA8-4A3341AE506E}"/>
                </a:ext>
              </a:extLst>
            </p:cNvPr>
            <p:cNvSpPr/>
            <p:nvPr/>
          </p:nvSpPr>
          <p:spPr>
            <a:xfrm>
              <a:off x="6959424" y="3212081"/>
              <a:ext cx="52181" cy="114255"/>
            </a:xfrm>
            <a:custGeom>
              <a:avLst/>
              <a:gdLst>
                <a:gd name="connsiteX0" fmla="*/ 257 w 52181"/>
                <a:gd name="connsiteY0" fmla="*/ 103085 h 114255"/>
                <a:gd name="connsiteX1" fmla="*/ 22439 w 52181"/>
                <a:gd name="connsiteY1" fmla="*/ 114176 h 114255"/>
                <a:gd name="connsiteX2" fmla="*/ 33529 w 52181"/>
                <a:gd name="connsiteY2" fmla="*/ 113289 h 114255"/>
                <a:gd name="connsiteX3" fmla="*/ 35570 w 52181"/>
                <a:gd name="connsiteY3" fmla="*/ 112756 h 114255"/>
                <a:gd name="connsiteX4" fmla="*/ 37522 w 52181"/>
                <a:gd name="connsiteY4" fmla="*/ 112224 h 114255"/>
                <a:gd name="connsiteX5" fmla="*/ 39119 w 52181"/>
                <a:gd name="connsiteY5" fmla="*/ 109917 h 114255"/>
                <a:gd name="connsiteX6" fmla="*/ 39119 w 52181"/>
                <a:gd name="connsiteY6" fmla="*/ 109917 h 114255"/>
                <a:gd name="connsiteX7" fmla="*/ 39119 w 52181"/>
                <a:gd name="connsiteY7" fmla="*/ 108941 h 114255"/>
                <a:gd name="connsiteX8" fmla="*/ 39119 w 52181"/>
                <a:gd name="connsiteY8" fmla="*/ 108941 h 114255"/>
                <a:gd name="connsiteX9" fmla="*/ 39119 w 52181"/>
                <a:gd name="connsiteY9" fmla="*/ 108142 h 114255"/>
                <a:gd name="connsiteX10" fmla="*/ 36457 w 52181"/>
                <a:gd name="connsiteY10" fmla="*/ 90397 h 114255"/>
                <a:gd name="connsiteX11" fmla="*/ 52161 w 52181"/>
                <a:gd name="connsiteY11" fmla="*/ 91995 h 114255"/>
                <a:gd name="connsiteX12" fmla="*/ 28560 w 52181"/>
                <a:gd name="connsiteY12" fmla="*/ 608 h 114255"/>
                <a:gd name="connsiteX13" fmla="*/ 27540 w 52181"/>
                <a:gd name="connsiteY13" fmla="*/ 31 h 114255"/>
                <a:gd name="connsiteX14" fmla="*/ 26963 w 52181"/>
                <a:gd name="connsiteY14" fmla="*/ 1052 h 114255"/>
                <a:gd name="connsiteX15" fmla="*/ 44708 w 52181"/>
                <a:gd name="connsiteY15" fmla="*/ 86671 h 114255"/>
                <a:gd name="connsiteX16" fmla="*/ 29625 w 52181"/>
                <a:gd name="connsiteY16" fmla="*/ 84098 h 114255"/>
                <a:gd name="connsiteX17" fmla="*/ 33884 w 52181"/>
                <a:gd name="connsiteY17" fmla="*/ 107433 h 114255"/>
                <a:gd name="connsiteX18" fmla="*/ 33884 w 52181"/>
                <a:gd name="connsiteY18" fmla="*/ 107433 h 114255"/>
                <a:gd name="connsiteX19" fmla="*/ 878 w 52181"/>
                <a:gd name="connsiteY19" fmla="*/ 101488 h 114255"/>
                <a:gd name="connsiteX20" fmla="*/ 257 w 52181"/>
                <a:gd name="connsiteY20" fmla="*/ 103085 h 11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181" h="114255">
                  <a:moveTo>
                    <a:pt x="257" y="103085"/>
                  </a:moveTo>
                  <a:cubicBezTo>
                    <a:pt x="5794" y="109695"/>
                    <a:pt x="13832" y="113705"/>
                    <a:pt x="22439" y="114176"/>
                  </a:cubicBezTo>
                  <a:cubicBezTo>
                    <a:pt x="26156" y="114415"/>
                    <a:pt x="29891" y="114114"/>
                    <a:pt x="33529" y="113289"/>
                  </a:cubicBezTo>
                  <a:cubicBezTo>
                    <a:pt x="34221" y="113164"/>
                    <a:pt x="34904" y="112987"/>
                    <a:pt x="35570" y="112756"/>
                  </a:cubicBezTo>
                  <a:lnTo>
                    <a:pt x="37522" y="112224"/>
                  </a:lnTo>
                  <a:cubicBezTo>
                    <a:pt x="38515" y="111904"/>
                    <a:pt x="39172" y="110955"/>
                    <a:pt x="39119" y="109917"/>
                  </a:cubicBezTo>
                  <a:lnTo>
                    <a:pt x="39119" y="109917"/>
                  </a:lnTo>
                  <a:cubicBezTo>
                    <a:pt x="39154" y="109589"/>
                    <a:pt x="39154" y="109269"/>
                    <a:pt x="39119" y="108941"/>
                  </a:cubicBezTo>
                  <a:lnTo>
                    <a:pt x="39119" y="108941"/>
                  </a:lnTo>
                  <a:lnTo>
                    <a:pt x="39119" y="108142"/>
                  </a:lnTo>
                  <a:cubicBezTo>
                    <a:pt x="38409" y="101133"/>
                    <a:pt x="36457" y="90397"/>
                    <a:pt x="36457" y="90397"/>
                  </a:cubicBezTo>
                  <a:cubicBezTo>
                    <a:pt x="39119" y="91373"/>
                    <a:pt x="52782" y="95544"/>
                    <a:pt x="52161" y="91995"/>
                  </a:cubicBezTo>
                  <a:cubicBezTo>
                    <a:pt x="47388" y="60817"/>
                    <a:pt x="39482" y="30198"/>
                    <a:pt x="28560" y="608"/>
                  </a:cubicBezTo>
                  <a:cubicBezTo>
                    <a:pt x="28436" y="164"/>
                    <a:pt x="27984" y="-93"/>
                    <a:pt x="27540" y="31"/>
                  </a:cubicBezTo>
                  <a:cubicBezTo>
                    <a:pt x="27097" y="155"/>
                    <a:pt x="26839" y="608"/>
                    <a:pt x="26963" y="1052"/>
                  </a:cubicBezTo>
                  <a:cubicBezTo>
                    <a:pt x="31134" y="29887"/>
                    <a:pt x="40450" y="57747"/>
                    <a:pt x="44708" y="86671"/>
                  </a:cubicBezTo>
                  <a:cubicBezTo>
                    <a:pt x="39829" y="85101"/>
                    <a:pt x="34754" y="84231"/>
                    <a:pt x="29625" y="84098"/>
                  </a:cubicBezTo>
                  <a:cubicBezTo>
                    <a:pt x="28649" y="84542"/>
                    <a:pt x="33884" y="104239"/>
                    <a:pt x="33884" y="107433"/>
                  </a:cubicBezTo>
                  <a:lnTo>
                    <a:pt x="33884" y="107433"/>
                  </a:lnTo>
                  <a:cubicBezTo>
                    <a:pt x="22536" y="110023"/>
                    <a:pt x="10611" y="107876"/>
                    <a:pt x="878" y="101488"/>
                  </a:cubicBezTo>
                  <a:cubicBezTo>
                    <a:pt x="257" y="101666"/>
                    <a:pt x="-364" y="102375"/>
                    <a:pt x="257" y="10308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6153CB03-2979-48DD-84A7-99711685CBFF}"/>
                </a:ext>
              </a:extLst>
            </p:cNvPr>
            <p:cNvSpPr/>
            <p:nvPr/>
          </p:nvSpPr>
          <p:spPr>
            <a:xfrm>
              <a:off x="6957162" y="3314811"/>
              <a:ext cx="31177" cy="22833"/>
            </a:xfrm>
            <a:custGeom>
              <a:avLst/>
              <a:gdLst>
                <a:gd name="connsiteX0" fmla="*/ 31177 w 31177"/>
                <a:gd name="connsiteY0" fmla="*/ 8695 h 22833"/>
                <a:gd name="connsiteX1" fmla="*/ 17425 w 31177"/>
                <a:gd name="connsiteY1" fmla="*/ 21205 h 22833"/>
                <a:gd name="connsiteX2" fmla="*/ 7488 w 31177"/>
                <a:gd name="connsiteY2" fmla="*/ 22625 h 22833"/>
                <a:gd name="connsiteX3" fmla="*/ 301 w 31177"/>
                <a:gd name="connsiteY3" fmla="*/ 8872 h 22833"/>
                <a:gd name="connsiteX4" fmla="*/ 2785 w 31177"/>
                <a:gd name="connsiteY4" fmla="*/ 0 h 22833"/>
                <a:gd name="connsiteX5" fmla="*/ 31177 w 31177"/>
                <a:gd name="connsiteY5" fmla="*/ 8695 h 2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77" h="22833">
                  <a:moveTo>
                    <a:pt x="31177" y="8695"/>
                  </a:moveTo>
                  <a:cubicBezTo>
                    <a:pt x="27735" y="13974"/>
                    <a:pt x="23005" y="18277"/>
                    <a:pt x="17425" y="21205"/>
                  </a:cubicBezTo>
                  <a:cubicBezTo>
                    <a:pt x="14328" y="22669"/>
                    <a:pt x="10868" y="23157"/>
                    <a:pt x="7488" y="22625"/>
                  </a:cubicBezTo>
                  <a:cubicBezTo>
                    <a:pt x="123" y="21294"/>
                    <a:pt x="-586" y="14640"/>
                    <a:pt x="301" y="8872"/>
                  </a:cubicBezTo>
                  <a:cubicBezTo>
                    <a:pt x="807" y="5838"/>
                    <a:pt x="1641" y="2857"/>
                    <a:pt x="2785" y="0"/>
                  </a:cubicBezTo>
                  <a:cubicBezTo>
                    <a:pt x="11081" y="5847"/>
                    <a:pt x="21027" y="8890"/>
                    <a:pt x="31177" y="8695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7D7E66B7-ACC8-4E6A-BE78-F3A0ED3FA64D}"/>
                </a:ext>
              </a:extLst>
            </p:cNvPr>
            <p:cNvSpPr/>
            <p:nvPr/>
          </p:nvSpPr>
          <p:spPr>
            <a:xfrm>
              <a:off x="6957162" y="3323664"/>
              <a:ext cx="17424" cy="13981"/>
            </a:xfrm>
            <a:custGeom>
              <a:avLst/>
              <a:gdLst>
                <a:gd name="connsiteX0" fmla="*/ 17425 w 17424"/>
                <a:gd name="connsiteY0" fmla="*/ 12353 h 13981"/>
                <a:gd name="connsiteX1" fmla="*/ 7488 w 17424"/>
                <a:gd name="connsiteY1" fmla="*/ 13772 h 13981"/>
                <a:gd name="connsiteX2" fmla="*/ 301 w 17424"/>
                <a:gd name="connsiteY2" fmla="*/ 20 h 13981"/>
                <a:gd name="connsiteX3" fmla="*/ 17425 w 17424"/>
                <a:gd name="connsiteY3" fmla="*/ 12353 h 1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" h="13981">
                  <a:moveTo>
                    <a:pt x="17425" y="12353"/>
                  </a:moveTo>
                  <a:cubicBezTo>
                    <a:pt x="14328" y="13817"/>
                    <a:pt x="10868" y="14305"/>
                    <a:pt x="7488" y="13772"/>
                  </a:cubicBezTo>
                  <a:cubicBezTo>
                    <a:pt x="123" y="12442"/>
                    <a:pt x="-586" y="5787"/>
                    <a:pt x="301" y="20"/>
                  </a:cubicBezTo>
                  <a:cubicBezTo>
                    <a:pt x="8188" y="-362"/>
                    <a:pt x="15286" y="4758"/>
                    <a:pt x="17425" y="12353"/>
                  </a:cubicBezTo>
                  <a:close/>
                </a:path>
              </a:pathLst>
            </a:custGeom>
            <a:solidFill>
              <a:srgbClr val="FF99BA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77D4F778-8EDD-47DD-BB58-D70FB1495541}"/>
                </a:ext>
              </a:extLst>
            </p:cNvPr>
            <p:cNvSpPr/>
            <p:nvPr/>
          </p:nvSpPr>
          <p:spPr>
            <a:xfrm>
              <a:off x="6799560" y="3075744"/>
              <a:ext cx="247095" cy="197555"/>
            </a:xfrm>
            <a:custGeom>
              <a:avLst/>
              <a:gdLst>
                <a:gd name="connsiteX0" fmla="*/ 45577 w 247095"/>
                <a:gd name="connsiteY0" fmla="*/ 197544 h 197555"/>
                <a:gd name="connsiteX1" fmla="*/ 65984 w 247095"/>
                <a:gd name="connsiteY1" fmla="*/ 141204 h 197555"/>
                <a:gd name="connsiteX2" fmla="*/ 117178 w 247095"/>
                <a:gd name="connsiteY2" fmla="*/ 87969 h 197555"/>
                <a:gd name="connsiteX3" fmla="*/ 198361 w 247095"/>
                <a:gd name="connsiteY3" fmla="*/ 108997 h 197555"/>
                <a:gd name="connsiteX4" fmla="*/ 233230 w 247095"/>
                <a:gd name="connsiteY4" fmla="*/ 7673 h 197555"/>
                <a:gd name="connsiteX5" fmla="*/ 147522 w 247095"/>
                <a:gd name="connsiteY5" fmla="*/ 17521 h 197555"/>
                <a:gd name="connsiteX6" fmla="*/ 39721 w 247095"/>
                <a:gd name="connsiteY6" fmla="*/ 50527 h 197555"/>
                <a:gd name="connsiteX7" fmla="*/ 150 w 247095"/>
                <a:gd name="connsiteY7" fmla="*/ 93026 h 197555"/>
                <a:gd name="connsiteX8" fmla="*/ 45577 w 247095"/>
                <a:gd name="connsiteY8" fmla="*/ 197544 h 19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95" h="197555">
                  <a:moveTo>
                    <a:pt x="45577" y="197544"/>
                  </a:moveTo>
                  <a:cubicBezTo>
                    <a:pt x="68113" y="196213"/>
                    <a:pt x="65984" y="141204"/>
                    <a:pt x="65984" y="141204"/>
                  </a:cubicBezTo>
                  <a:cubicBezTo>
                    <a:pt x="65984" y="141204"/>
                    <a:pt x="100320" y="135082"/>
                    <a:pt x="117178" y="87969"/>
                  </a:cubicBezTo>
                  <a:cubicBezTo>
                    <a:pt x="117178" y="87969"/>
                    <a:pt x="161540" y="115740"/>
                    <a:pt x="198361" y="108997"/>
                  </a:cubicBezTo>
                  <a:cubicBezTo>
                    <a:pt x="256476" y="98527"/>
                    <a:pt x="254967" y="23022"/>
                    <a:pt x="233230" y="7673"/>
                  </a:cubicBezTo>
                  <a:cubicBezTo>
                    <a:pt x="202442" y="-14153"/>
                    <a:pt x="147522" y="17521"/>
                    <a:pt x="147522" y="17521"/>
                  </a:cubicBezTo>
                  <a:cubicBezTo>
                    <a:pt x="147522" y="17521"/>
                    <a:pt x="64475" y="-5636"/>
                    <a:pt x="39721" y="50527"/>
                  </a:cubicBezTo>
                  <a:cubicBezTo>
                    <a:pt x="17424" y="52106"/>
                    <a:pt x="141" y="70668"/>
                    <a:pt x="150" y="93026"/>
                  </a:cubicBezTo>
                  <a:cubicBezTo>
                    <a:pt x="-2423" y="133928"/>
                    <a:pt x="28808" y="198520"/>
                    <a:pt x="45577" y="197544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0FE5A51A-16E3-447B-91AE-0940A31A4463}"/>
                </a:ext>
              </a:extLst>
            </p:cNvPr>
            <p:cNvSpPr/>
            <p:nvPr/>
          </p:nvSpPr>
          <p:spPr>
            <a:xfrm>
              <a:off x="6856844" y="3148447"/>
              <a:ext cx="61293" cy="77614"/>
            </a:xfrm>
            <a:custGeom>
              <a:avLst/>
              <a:gdLst>
                <a:gd name="connsiteX0" fmla="*/ 626 w 61293"/>
                <a:gd name="connsiteY0" fmla="*/ 75333 h 77614"/>
                <a:gd name="connsiteX1" fmla="*/ 44013 w 61293"/>
                <a:gd name="connsiteY1" fmla="*/ 51643 h 77614"/>
                <a:gd name="connsiteX2" fmla="*/ 57321 w 61293"/>
                <a:gd name="connsiteY2" fmla="*/ 804 h 77614"/>
                <a:gd name="connsiteX3" fmla="*/ 58741 w 61293"/>
                <a:gd name="connsiteY3" fmla="*/ 804 h 77614"/>
                <a:gd name="connsiteX4" fmla="*/ 49869 w 61293"/>
                <a:gd name="connsiteY4" fmla="*/ 55902 h 77614"/>
                <a:gd name="connsiteX5" fmla="*/ 1070 w 61293"/>
                <a:gd name="connsiteY5" fmla="*/ 77285 h 77614"/>
                <a:gd name="connsiteX6" fmla="*/ 626 w 61293"/>
                <a:gd name="connsiteY6" fmla="*/ 75333 h 7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93" h="77614">
                  <a:moveTo>
                    <a:pt x="626" y="75333"/>
                  </a:moveTo>
                  <a:cubicBezTo>
                    <a:pt x="17324" y="72503"/>
                    <a:pt x="32603" y="64162"/>
                    <a:pt x="44013" y="51643"/>
                  </a:cubicBezTo>
                  <a:cubicBezTo>
                    <a:pt x="56416" y="37847"/>
                    <a:pt x="61376" y="18904"/>
                    <a:pt x="57321" y="804"/>
                  </a:cubicBezTo>
                  <a:cubicBezTo>
                    <a:pt x="57321" y="-83"/>
                    <a:pt x="58564" y="-438"/>
                    <a:pt x="58741" y="804"/>
                  </a:cubicBezTo>
                  <a:cubicBezTo>
                    <a:pt x="64136" y="19578"/>
                    <a:pt x="60888" y="39772"/>
                    <a:pt x="49869" y="55902"/>
                  </a:cubicBezTo>
                  <a:cubicBezTo>
                    <a:pt x="38592" y="71243"/>
                    <a:pt x="19986" y="79396"/>
                    <a:pt x="1070" y="77285"/>
                  </a:cubicBezTo>
                  <a:cubicBezTo>
                    <a:pt x="-172" y="76486"/>
                    <a:pt x="-350" y="75333"/>
                    <a:pt x="626" y="75333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CDE8EF43-833A-41D4-B5F6-447CE7612C06}"/>
                </a:ext>
              </a:extLst>
            </p:cNvPr>
            <p:cNvSpPr/>
            <p:nvPr/>
          </p:nvSpPr>
          <p:spPr>
            <a:xfrm>
              <a:off x="6788374" y="3128574"/>
              <a:ext cx="56604" cy="143343"/>
            </a:xfrm>
            <a:custGeom>
              <a:avLst/>
              <a:gdLst>
                <a:gd name="connsiteX0" fmla="*/ 8408 w 56604"/>
                <a:gd name="connsiteY0" fmla="*/ 16240 h 143343"/>
                <a:gd name="connsiteX1" fmla="*/ 54545 w 56604"/>
                <a:gd name="connsiteY1" fmla="*/ 92 h 143343"/>
                <a:gd name="connsiteX2" fmla="*/ 54545 w 56604"/>
                <a:gd name="connsiteY2" fmla="*/ 1600 h 143343"/>
                <a:gd name="connsiteX3" fmla="*/ 11602 w 56604"/>
                <a:gd name="connsiteY3" fmla="*/ 24846 h 143343"/>
                <a:gd name="connsiteX4" fmla="*/ 8319 w 56604"/>
                <a:gd name="connsiteY4" fmla="*/ 70717 h 143343"/>
                <a:gd name="connsiteX5" fmla="*/ 56408 w 56604"/>
                <a:gd name="connsiteY5" fmla="*/ 142673 h 143343"/>
                <a:gd name="connsiteX6" fmla="*/ 56408 w 56604"/>
                <a:gd name="connsiteY6" fmla="*/ 143294 h 143343"/>
                <a:gd name="connsiteX7" fmla="*/ 2374 w 56604"/>
                <a:gd name="connsiteY7" fmla="*/ 64506 h 143343"/>
                <a:gd name="connsiteX8" fmla="*/ 8408 w 56604"/>
                <a:gd name="connsiteY8" fmla="*/ 16240 h 1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04" h="143343">
                  <a:moveTo>
                    <a:pt x="8408" y="16240"/>
                  </a:moveTo>
                  <a:cubicBezTo>
                    <a:pt x="19764" y="1689"/>
                    <a:pt x="37243" y="-529"/>
                    <a:pt x="54545" y="92"/>
                  </a:cubicBezTo>
                  <a:cubicBezTo>
                    <a:pt x="55521" y="92"/>
                    <a:pt x="55432" y="1689"/>
                    <a:pt x="54545" y="1600"/>
                  </a:cubicBezTo>
                  <a:cubicBezTo>
                    <a:pt x="37075" y="979"/>
                    <a:pt x="20634" y="9878"/>
                    <a:pt x="11602" y="24846"/>
                  </a:cubicBezTo>
                  <a:cubicBezTo>
                    <a:pt x="2729" y="38510"/>
                    <a:pt x="4859" y="55634"/>
                    <a:pt x="8319" y="70717"/>
                  </a:cubicBezTo>
                  <a:cubicBezTo>
                    <a:pt x="14955" y="99801"/>
                    <a:pt x="32070" y="125416"/>
                    <a:pt x="56408" y="142673"/>
                  </a:cubicBezTo>
                  <a:cubicBezTo>
                    <a:pt x="56851" y="142673"/>
                    <a:pt x="56408" y="143560"/>
                    <a:pt x="56408" y="143294"/>
                  </a:cubicBezTo>
                  <a:cubicBezTo>
                    <a:pt x="28317" y="125593"/>
                    <a:pt x="8771" y="97086"/>
                    <a:pt x="2374" y="64506"/>
                  </a:cubicBezTo>
                  <a:cubicBezTo>
                    <a:pt x="-997" y="48713"/>
                    <a:pt x="-2151" y="29549"/>
                    <a:pt x="8408" y="1624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2D98509B-D856-40AF-8DA6-EEB324E35C07}"/>
                </a:ext>
              </a:extLst>
            </p:cNvPr>
            <p:cNvSpPr/>
            <p:nvPr/>
          </p:nvSpPr>
          <p:spPr>
            <a:xfrm>
              <a:off x="6798140" y="3255887"/>
              <a:ext cx="64919" cy="84965"/>
            </a:xfrm>
            <a:custGeom>
              <a:avLst/>
              <a:gdLst>
                <a:gd name="connsiteX0" fmla="*/ 56935 w 64919"/>
                <a:gd name="connsiteY0" fmla="*/ 33549 h 84965"/>
                <a:gd name="connsiteX1" fmla="*/ 7249 w 64919"/>
                <a:gd name="connsiteY1" fmla="*/ 1786 h 84965"/>
                <a:gd name="connsiteX2" fmla="*/ 33866 w 64919"/>
                <a:gd name="connsiteY2" fmla="*/ 82969 h 84965"/>
                <a:gd name="connsiteX3" fmla="*/ 64529 w 64919"/>
                <a:gd name="connsiteY3" fmla="*/ 71124 h 84965"/>
                <a:gd name="connsiteX4" fmla="*/ 64920 w 64919"/>
                <a:gd name="connsiteY4" fmla="*/ 70192 h 8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19" h="84965">
                  <a:moveTo>
                    <a:pt x="56935" y="33549"/>
                  </a:moveTo>
                  <a:cubicBezTo>
                    <a:pt x="56935" y="33549"/>
                    <a:pt x="26591" y="-9128"/>
                    <a:pt x="7249" y="1786"/>
                  </a:cubicBezTo>
                  <a:cubicBezTo>
                    <a:pt x="-12093" y="12699"/>
                    <a:pt x="10886" y="74629"/>
                    <a:pt x="33866" y="82969"/>
                  </a:cubicBezTo>
                  <a:cubicBezTo>
                    <a:pt x="45604" y="88168"/>
                    <a:pt x="59339" y="82862"/>
                    <a:pt x="64529" y="71124"/>
                  </a:cubicBezTo>
                  <a:cubicBezTo>
                    <a:pt x="64672" y="70814"/>
                    <a:pt x="64796" y="70503"/>
                    <a:pt x="64920" y="70192"/>
                  </a:cubicBezTo>
                  <a:close/>
                </a:path>
              </a:pathLst>
            </a:custGeom>
            <a:solidFill>
              <a:srgbClr val="AD6359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9F3D4AFB-CE88-4427-A3C9-B645F181789A}"/>
                </a:ext>
              </a:extLst>
            </p:cNvPr>
            <p:cNvSpPr/>
            <p:nvPr/>
          </p:nvSpPr>
          <p:spPr>
            <a:xfrm>
              <a:off x="6812397" y="3275240"/>
              <a:ext cx="38134" cy="52907"/>
            </a:xfrm>
            <a:custGeom>
              <a:avLst/>
              <a:gdLst>
                <a:gd name="connsiteX0" fmla="*/ 0 w 38134"/>
                <a:gd name="connsiteY0" fmla="*/ 0 h 52907"/>
                <a:gd name="connsiteX1" fmla="*/ 0 w 38134"/>
                <a:gd name="connsiteY1" fmla="*/ 621 h 52907"/>
                <a:gd name="connsiteX2" fmla="*/ 30699 w 38134"/>
                <a:gd name="connsiteY2" fmla="*/ 37087 h 52907"/>
                <a:gd name="connsiteX3" fmla="*/ 13051 w 38134"/>
                <a:gd name="connsiteY3" fmla="*/ 32668 h 52907"/>
                <a:gd name="connsiteX4" fmla="*/ 11445 w 38134"/>
                <a:gd name="connsiteY4" fmla="*/ 33804 h 52907"/>
                <a:gd name="connsiteX5" fmla="*/ 11889 w 38134"/>
                <a:gd name="connsiteY5" fmla="*/ 34603 h 52907"/>
                <a:gd name="connsiteX6" fmla="*/ 27682 w 38134"/>
                <a:gd name="connsiteY6" fmla="*/ 39483 h 52907"/>
                <a:gd name="connsiteX7" fmla="*/ 35312 w 38134"/>
                <a:gd name="connsiteY7" fmla="*/ 52170 h 52907"/>
                <a:gd name="connsiteX8" fmla="*/ 38063 w 38134"/>
                <a:gd name="connsiteY8" fmla="*/ 51194 h 52907"/>
                <a:gd name="connsiteX9" fmla="*/ 38063 w 38134"/>
                <a:gd name="connsiteY9" fmla="*/ 51194 h 52907"/>
                <a:gd name="connsiteX10" fmla="*/ 0 w 38134"/>
                <a:gd name="connsiteY10" fmla="*/ 0 h 5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34" h="52907">
                  <a:moveTo>
                    <a:pt x="0" y="0"/>
                  </a:moveTo>
                  <a:lnTo>
                    <a:pt x="0" y="621"/>
                  </a:lnTo>
                  <a:cubicBezTo>
                    <a:pt x="16059" y="7009"/>
                    <a:pt x="24666" y="21738"/>
                    <a:pt x="30699" y="37087"/>
                  </a:cubicBezTo>
                  <a:cubicBezTo>
                    <a:pt x="27043" y="30992"/>
                    <a:pt x="19147" y="29013"/>
                    <a:pt x="13051" y="32668"/>
                  </a:cubicBezTo>
                  <a:cubicBezTo>
                    <a:pt x="12484" y="33006"/>
                    <a:pt x="11951" y="33387"/>
                    <a:pt x="11445" y="33804"/>
                  </a:cubicBezTo>
                  <a:cubicBezTo>
                    <a:pt x="11445" y="33804"/>
                    <a:pt x="11445" y="34691"/>
                    <a:pt x="11889" y="34603"/>
                  </a:cubicBezTo>
                  <a:cubicBezTo>
                    <a:pt x="17656" y="32740"/>
                    <a:pt x="23973" y="34691"/>
                    <a:pt x="27682" y="39483"/>
                  </a:cubicBezTo>
                  <a:cubicBezTo>
                    <a:pt x="30628" y="43457"/>
                    <a:pt x="33183" y="47707"/>
                    <a:pt x="35312" y="52170"/>
                  </a:cubicBezTo>
                  <a:cubicBezTo>
                    <a:pt x="36022" y="53590"/>
                    <a:pt x="38595" y="52791"/>
                    <a:pt x="38063" y="51194"/>
                  </a:cubicBezTo>
                  <a:lnTo>
                    <a:pt x="38063" y="51194"/>
                  </a:lnTo>
                  <a:cubicBezTo>
                    <a:pt x="38063" y="30344"/>
                    <a:pt x="22004" y="177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886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308" name="图片 307">
            <a:hlinkClick r:id="rId2"/>
            <a:extLst>
              <a:ext uri="{FF2B5EF4-FFF2-40B4-BE49-F238E27FC236}">
                <a16:creationId xmlns:a16="http://schemas.microsoft.com/office/drawing/2014/main" id="{93D31347-BBF2-4ABE-99F3-52B649EA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72" y="685585"/>
            <a:ext cx="2207751" cy="291423"/>
          </a:xfrm>
          <a:prstGeom prst="rect">
            <a:avLst/>
          </a:prstGeom>
        </p:spPr>
      </p:pic>
      <p:sp>
        <p:nvSpPr>
          <p:cNvPr id="506" name="文本框 8" descr="7b0a20202020227461726765744d6f64756c65223a20226b6f6e6c696e65666f6e7473220a7d0a">
            <a:extLst>
              <a:ext uri="{FF2B5EF4-FFF2-40B4-BE49-F238E27FC236}">
                <a16:creationId xmlns:a16="http://schemas.microsoft.com/office/drawing/2014/main" id="{40680C35-49FE-4A50-B496-AF8DF00F9B28}"/>
              </a:ext>
            </a:extLst>
          </p:cNvPr>
          <p:cNvSpPr txBox="1"/>
          <p:nvPr/>
        </p:nvSpPr>
        <p:spPr>
          <a:xfrm>
            <a:off x="572350" y="3628214"/>
            <a:ext cx="55236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dist" defTabSz="457200">
              <a:defRPr sz="1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sym typeface="汉仪菱心体简" panose="02010400000101010101" charset="-122"/>
              </a:rPr>
              <a:t>Outdoor camping activity planning</a:t>
            </a:r>
            <a:endParaRPr lang="zh-CN" altLang="en-US" dirty="0">
              <a:solidFill>
                <a:schemeClr val="bg1">
                  <a:lumMod val="65000"/>
                </a:schemeClr>
              </a:solidFill>
              <a:sym typeface="汉仪菱心体简" panose="02010400000101010101" charset="-122"/>
            </a:endParaRPr>
          </a:p>
        </p:txBody>
      </p:sp>
      <p:sp>
        <p:nvSpPr>
          <p:cNvPr id="509" name="文本框 29">
            <a:extLst>
              <a:ext uri="{FF2B5EF4-FFF2-40B4-BE49-F238E27FC236}">
                <a16:creationId xmlns:a16="http://schemas.microsoft.com/office/drawing/2014/main" id="{ACEB2B85-F911-41AA-B3E9-D9B3D9589972}"/>
              </a:ext>
            </a:extLst>
          </p:cNvPr>
          <p:cNvSpPr txBox="1"/>
          <p:nvPr/>
        </p:nvSpPr>
        <p:spPr>
          <a:xfrm>
            <a:off x="705634" y="4507011"/>
            <a:ext cx="2141355" cy="32502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</a:rPr>
              <a:t>策划人：</a:t>
            </a:r>
            <a:r>
              <a:rPr lang="en-US" altLang="zh-CN" b="1" dirty="0" err="1">
                <a:solidFill>
                  <a:schemeClr val="accent1"/>
                </a:solidFill>
                <a:latin typeface="+mn-ea"/>
              </a:rPr>
              <a:t>OfficePLUS</a:t>
            </a: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10" name="文本框 76">
            <a:extLst>
              <a:ext uri="{FF2B5EF4-FFF2-40B4-BE49-F238E27FC236}">
                <a16:creationId xmlns:a16="http://schemas.microsoft.com/office/drawing/2014/main" id="{415B2F27-97AB-4671-BF15-EB764B1E5042}"/>
              </a:ext>
            </a:extLst>
          </p:cNvPr>
          <p:cNvSpPr txBox="1"/>
          <p:nvPr/>
        </p:nvSpPr>
        <p:spPr>
          <a:xfrm>
            <a:off x="3189270" y="4507011"/>
            <a:ext cx="1928477" cy="3268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</a:rPr>
              <a:t>时间：</a:t>
            </a:r>
            <a:r>
              <a:rPr lang="en-US" altLang="zh-CN" b="1" dirty="0">
                <a:solidFill>
                  <a:schemeClr val="accent1"/>
                </a:solidFill>
                <a:latin typeface="+mn-ea"/>
              </a:rPr>
              <a:t>20XX.XX.XX</a:t>
            </a: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194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-US" altLang="zh-CN" dirty="0"/>
          </a:p>
          <a:p>
            <a:r>
              <a:rPr kumimoji="1" lang="zh-CN" altLang="en-US" dirty="0"/>
              <a:t>英文 </a:t>
            </a:r>
            <a:r>
              <a:rPr kumimoji="1" lang="en-GB" altLang="zh-CN" dirty="0"/>
              <a:t>Arial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GB" altLang="zh-CN" dirty="0" err="1"/>
              <a:t>Freepik</a:t>
            </a:r>
            <a:endParaRPr kumimoji="1" lang="en-GB" altLang="zh-CN" dirty="0"/>
          </a:p>
          <a:p>
            <a:endParaRPr kumimoji="1" lang="en-GB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-GB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-GB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-GB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蓝天白云</a:t>
            </a:r>
            <a:endParaRPr kumimoji="1" lang="en-GB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17FBAA7-552C-4E25-B022-DE6AAEC6F090}"/>
              </a:ext>
            </a:extLst>
          </p:cNvPr>
          <p:cNvSpPr/>
          <p:nvPr/>
        </p:nvSpPr>
        <p:spPr>
          <a:xfrm>
            <a:off x="277794" y="0"/>
            <a:ext cx="67043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BE27B46-AB41-47C9-BC56-81DCDD0EB122}"/>
              </a:ext>
            </a:extLst>
          </p:cNvPr>
          <p:cNvSpPr/>
          <p:nvPr/>
        </p:nvSpPr>
        <p:spPr>
          <a:xfrm>
            <a:off x="1" y="0"/>
            <a:ext cx="67043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66">
            <a:extLst>
              <a:ext uri="{FF2B5EF4-FFF2-40B4-BE49-F238E27FC236}">
                <a16:creationId xmlns:a16="http://schemas.microsoft.com/office/drawing/2014/main" id="{2D06DA11-42E8-4282-B42C-3A31E4DE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116333"/>
            <a:ext cx="1156335" cy="3046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9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汉仪菱心体简" panose="02010400000101010101" charset="-122"/>
                <a:sym typeface="汉仪菱心体简" panose="02010400000101010101" charset="-122"/>
              </a:rPr>
              <a:t>目 录</a:t>
            </a: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5B67D4D8-A828-4EE3-B36F-809493D42FA1}"/>
              </a:ext>
            </a:extLst>
          </p:cNvPr>
          <p:cNvSpPr txBox="1"/>
          <p:nvPr/>
        </p:nvSpPr>
        <p:spPr>
          <a:xfrm>
            <a:off x="3375508" y="1492694"/>
            <a:ext cx="264687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菱心体简" panose="02010400000101010101" charset="-122"/>
                <a:sym typeface="汉仪菱心体简" panose="02010400000101010101" charset="-122"/>
              </a:rPr>
              <a:t>活动项目简介</a:t>
            </a:r>
          </a:p>
        </p:txBody>
      </p:sp>
      <p:sp>
        <p:nvSpPr>
          <p:cNvPr id="4" name="文本框 18">
            <a:extLst>
              <a:ext uri="{FF2B5EF4-FFF2-40B4-BE49-F238E27FC236}">
                <a16:creationId xmlns:a16="http://schemas.microsoft.com/office/drawing/2014/main" id="{5D0DF5B6-D264-4216-8506-B9B9F854B1A3}"/>
              </a:ext>
            </a:extLst>
          </p:cNvPr>
          <p:cNvSpPr txBox="1"/>
          <p:nvPr/>
        </p:nvSpPr>
        <p:spPr>
          <a:xfrm>
            <a:off x="3375508" y="4066926"/>
            <a:ext cx="264687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活动效果评估</a:t>
            </a: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4465379D-4A2F-4CF9-98E2-6907BFDA2539}"/>
              </a:ext>
            </a:extLst>
          </p:cNvPr>
          <p:cNvSpPr txBox="1"/>
          <p:nvPr/>
        </p:nvSpPr>
        <p:spPr>
          <a:xfrm>
            <a:off x="3375507" y="2747970"/>
            <a:ext cx="26468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活动执行方案</a:t>
            </a:r>
          </a:p>
        </p:txBody>
      </p:sp>
      <p:sp>
        <p:nvSpPr>
          <p:cNvPr id="6" name="文本框 55">
            <a:extLst>
              <a:ext uri="{FF2B5EF4-FFF2-40B4-BE49-F238E27FC236}">
                <a16:creationId xmlns:a16="http://schemas.microsoft.com/office/drawing/2014/main" id="{AD2DEF52-CDC4-420A-A7E3-48564A7EEDCE}"/>
              </a:ext>
            </a:extLst>
          </p:cNvPr>
          <p:cNvSpPr txBox="1"/>
          <p:nvPr/>
        </p:nvSpPr>
        <p:spPr>
          <a:xfrm>
            <a:off x="3375508" y="5311905"/>
            <a:ext cx="264687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活动经费支持</a:t>
            </a:r>
          </a:p>
        </p:txBody>
      </p:sp>
      <p:sp>
        <p:nvSpPr>
          <p:cNvPr id="7" name="文本框 56">
            <a:extLst>
              <a:ext uri="{FF2B5EF4-FFF2-40B4-BE49-F238E27FC236}">
                <a16:creationId xmlns:a16="http://schemas.microsoft.com/office/drawing/2014/main" id="{4C9F931C-54DF-41C4-A9D8-6D217477DB99}"/>
              </a:ext>
            </a:extLst>
          </p:cNvPr>
          <p:cNvSpPr txBox="1"/>
          <p:nvPr/>
        </p:nvSpPr>
        <p:spPr>
          <a:xfrm>
            <a:off x="3399367" y="2013791"/>
            <a:ext cx="2514958" cy="30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汉仪菱心体简" panose="02010400000101010101" charset="-122"/>
              </a:rPr>
              <a:t>General idea of activity</a:t>
            </a:r>
          </a:p>
        </p:txBody>
      </p:sp>
      <p:sp>
        <p:nvSpPr>
          <p:cNvPr id="8" name="文本框 57">
            <a:extLst>
              <a:ext uri="{FF2B5EF4-FFF2-40B4-BE49-F238E27FC236}">
                <a16:creationId xmlns:a16="http://schemas.microsoft.com/office/drawing/2014/main" id="{B9724964-8EA7-4666-8691-052AAFAF9125}"/>
              </a:ext>
            </a:extLst>
          </p:cNvPr>
          <p:cNvSpPr txBox="1"/>
          <p:nvPr/>
        </p:nvSpPr>
        <p:spPr>
          <a:xfrm>
            <a:off x="3399367" y="3259238"/>
            <a:ext cx="2514958" cy="30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汉仪菱心体简" panose="02010400000101010101" charset="-122"/>
              </a:rPr>
              <a:t>Activity Execution Plan</a:t>
            </a:r>
          </a:p>
        </p:txBody>
      </p:sp>
      <p:sp>
        <p:nvSpPr>
          <p:cNvPr id="9" name="文本框 58">
            <a:extLst>
              <a:ext uri="{FF2B5EF4-FFF2-40B4-BE49-F238E27FC236}">
                <a16:creationId xmlns:a16="http://schemas.microsoft.com/office/drawing/2014/main" id="{3C6FFBD7-FD3F-4D7A-9710-F4EC1E5519E3}"/>
              </a:ext>
            </a:extLst>
          </p:cNvPr>
          <p:cNvSpPr txBox="1"/>
          <p:nvPr/>
        </p:nvSpPr>
        <p:spPr>
          <a:xfrm>
            <a:off x="3399367" y="4565943"/>
            <a:ext cx="2514958" cy="30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汉仪菱心体简" panose="02010400000101010101" charset="-122"/>
              </a:rPr>
              <a:t>Evaluation of activity effect</a:t>
            </a:r>
          </a:p>
        </p:txBody>
      </p:sp>
      <p:sp>
        <p:nvSpPr>
          <p:cNvPr id="10" name="文本框 59">
            <a:extLst>
              <a:ext uri="{FF2B5EF4-FFF2-40B4-BE49-F238E27FC236}">
                <a16:creationId xmlns:a16="http://schemas.microsoft.com/office/drawing/2014/main" id="{81A7A13A-5CAD-437F-B7EC-D2F7A71D6CFF}"/>
              </a:ext>
            </a:extLst>
          </p:cNvPr>
          <p:cNvSpPr txBox="1"/>
          <p:nvPr/>
        </p:nvSpPr>
        <p:spPr>
          <a:xfrm>
            <a:off x="3399367" y="5811389"/>
            <a:ext cx="2514958" cy="30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汉仪菱心体简" panose="02010400000101010101" charset="-122"/>
              </a:rPr>
              <a:t>Operating budget</a:t>
            </a:r>
          </a:p>
        </p:txBody>
      </p:sp>
      <p:sp>
        <p:nvSpPr>
          <p:cNvPr id="11" name="文本框 179">
            <a:extLst>
              <a:ext uri="{FF2B5EF4-FFF2-40B4-BE49-F238E27FC236}">
                <a16:creationId xmlns:a16="http://schemas.microsoft.com/office/drawing/2014/main" id="{0513003E-FE32-45A7-9E30-392779F8D9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31627" y="1425041"/>
            <a:ext cx="844852" cy="76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汉仪菱心体简" panose="02010400000101010101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2" name="文本框 179">
            <a:extLst>
              <a:ext uri="{FF2B5EF4-FFF2-40B4-BE49-F238E27FC236}">
                <a16:creationId xmlns:a16="http://schemas.microsoft.com/office/drawing/2014/main" id="{C9220101-103D-4855-8C77-0C5F1211BF1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46455" y="2737615"/>
            <a:ext cx="844852" cy="76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汉仪菱心体简" panose="02010400000101010101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3" name="文本框 179">
            <a:extLst>
              <a:ext uri="{FF2B5EF4-FFF2-40B4-BE49-F238E27FC236}">
                <a16:creationId xmlns:a16="http://schemas.microsoft.com/office/drawing/2014/main" id="{D979FC73-EB4F-4BA0-BE09-17BEF67AD7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46455" y="4092705"/>
            <a:ext cx="844852" cy="76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汉仪菱心体简" panose="02010400000101010101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4" name="文本框 179">
            <a:extLst>
              <a:ext uri="{FF2B5EF4-FFF2-40B4-BE49-F238E27FC236}">
                <a16:creationId xmlns:a16="http://schemas.microsoft.com/office/drawing/2014/main" id="{D5F72477-D774-4199-9C2F-8EB459AAF7C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46455" y="5311905"/>
            <a:ext cx="844852" cy="76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汉仪菱心体简" panose="02010400000101010101" charset="-122"/>
                <a:sym typeface="Arial" panose="020B0604020202020204" pitchFamily="34" charset="0"/>
              </a:rPr>
              <a:t>04</a:t>
            </a:r>
          </a:p>
        </p:txBody>
      </p:sp>
      <p:pic>
        <p:nvPicPr>
          <p:cNvPr id="17" name="图片 16">
            <a:hlinkClick r:id="rId2"/>
            <a:extLst>
              <a:ext uri="{FF2B5EF4-FFF2-40B4-BE49-F238E27FC236}">
                <a16:creationId xmlns:a16="http://schemas.microsoft.com/office/drawing/2014/main" id="{03BDD4A3-2334-4B13-B771-43B583953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722441"/>
            <a:ext cx="2207751" cy="291423"/>
          </a:xfrm>
          <a:prstGeom prst="rect">
            <a:avLst/>
          </a:prstGeom>
        </p:spPr>
      </p:pic>
      <p:grpSp>
        <p:nvGrpSpPr>
          <p:cNvPr id="122" name="图形 20">
            <a:extLst>
              <a:ext uri="{FF2B5EF4-FFF2-40B4-BE49-F238E27FC236}">
                <a16:creationId xmlns:a16="http://schemas.microsoft.com/office/drawing/2014/main" id="{15BC54C8-103A-4CD7-801A-EC33892AE259}"/>
              </a:ext>
            </a:extLst>
          </p:cNvPr>
          <p:cNvGrpSpPr/>
          <p:nvPr/>
        </p:nvGrpSpPr>
        <p:grpSpPr>
          <a:xfrm>
            <a:off x="10487181" y="1265139"/>
            <a:ext cx="1736036" cy="4844836"/>
            <a:chOff x="7848518" y="1242630"/>
            <a:chExt cx="1736036" cy="4844836"/>
          </a:xfrm>
        </p:grpSpPr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3D5734C3-AD81-4E11-83FD-688539B76BFB}"/>
                </a:ext>
              </a:extLst>
            </p:cNvPr>
            <p:cNvSpPr/>
            <p:nvPr/>
          </p:nvSpPr>
          <p:spPr>
            <a:xfrm>
              <a:off x="8636275" y="1734377"/>
              <a:ext cx="223383" cy="4353090"/>
            </a:xfrm>
            <a:custGeom>
              <a:avLst/>
              <a:gdLst>
                <a:gd name="connsiteX0" fmla="*/ 0 w 223383"/>
                <a:gd name="connsiteY0" fmla="*/ 0 h 4353090"/>
                <a:gd name="connsiteX1" fmla="*/ 223384 w 223383"/>
                <a:gd name="connsiteY1" fmla="*/ 0 h 4353090"/>
                <a:gd name="connsiteX2" fmla="*/ 223384 w 223383"/>
                <a:gd name="connsiteY2" fmla="*/ 4353090 h 4353090"/>
                <a:gd name="connsiteX3" fmla="*/ 0 w 223383"/>
                <a:gd name="connsiteY3" fmla="*/ 4353090 h 435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83" h="4353090">
                  <a:moveTo>
                    <a:pt x="0" y="0"/>
                  </a:moveTo>
                  <a:lnTo>
                    <a:pt x="223384" y="0"/>
                  </a:lnTo>
                  <a:lnTo>
                    <a:pt x="223384" y="4353090"/>
                  </a:lnTo>
                  <a:lnTo>
                    <a:pt x="0" y="4353090"/>
                  </a:ln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12501C45-72BA-4A59-AF15-B54CB492744F}"/>
                </a:ext>
              </a:extLst>
            </p:cNvPr>
            <p:cNvSpPr/>
            <p:nvPr/>
          </p:nvSpPr>
          <p:spPr>
            <a:xfrm>
              <a:off x="8483849" y="3617924"/>
              <a:ext cx="358085" cy="624598"/>
            </a:xfrm>
            <a:custGeom>
              <a:avLst/>
              <a:gdLst>
                <a:gd name="connsiteX0" fmla="*/ 35920 w 358085"/>
                <a:gd name="connsiteY0" fmla="*/ 1183 h 624598"/>
                <a:gd name="connsiteX1" fmla="*/ 35920 w 358085"/>
                <a:gd name="connsiteY1" fmla="*/ 1183 h 624598"/>
                <a:gd name="connsiteX2" fmla="*/ 1175 w 358085"/>
                <a:gd name="connsiteY2" fmla="*/ 56547 h 624598"/>
                <a:gd name="connsiteX3" fmla="*/ 4834 w 358085"/>
                <a:gd name="connsiteY3" fmla="*/ 66795 h 624598"/>
                <a:gd name="connsiteX4" fmla="*/ 270721 w 358085"/>
                <a:gd name="connsiteY4" fmla="*/ 599119 h 624598"/>
                <a:gd name="connsiteX5" fmla="*/ 322165 w 358085"/>
                <a:gd name="connsiteY5" fmla="*/ 623465 h 624598"/>
                <a:gd name="connsiteX6" fmla="*/ 322165 w 358085"/>
                <a:gd name="connsiteY6" fmla="*/ 623465 h 624598"/>
                <a:gd name="connsiteX7" fmla="*/ 356910 w 358085"/>
                <a:gd name="connsiteY7" fmla="*/ 568101 h 624598"/>
                <a:gd name="connsiteX8" fmla="*/ 353251 w 358085"/>
                <a:gd name="connsiteY8" fmla="*/ 557853 h 624598"/>
                <a:gd name="connsiteX9" fmla="*/ 87502 w 358085"/>
                <a:gd name="connsiteY9" fmla="*/ 25529 h 624598"/>
                <a:gd name="connsiteX10" fmla="*/ 35920 w 358085"/>
                <a:gd name="connsiteY10" fmla="*/ 1183 h 6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085" h="624598">
                  <a:moveTo>
                    <a:pt x="35920" y="1183"/>
                  </a:moveTo>
                  <a:lnTo>
                    <a:pt x="35920" y="1183"/>
                  </a:lnTo>
                  <a:cubicBezTo>
                    <a:pt x="11037" y="6877"/>
                    <a:pt x="-4520" y="31664"/>
                    <a:pt x="1175" y="56547"/>
                  </a:cubicBezTo>
                  <a:cubicBezTo>
                    <a:pt x="1986" y="60096"/>
                    <a:pt x="3211" y="63535"/>
                    <a:pt x="4834" y="66795"/>
                  </a:cubicBezTo>
                  <a:lnTo>
                    <a:pt x="270721" y="599119"/>
                  </a:lnTo>
                  <a:cubicBezTo>
                    <a:pt x="280239" y="618087"/>
                    <a:pt x="301463" y="628128"/>
                    <a:pt x="322165" y="623465"/>
                  </a:cubicBezTo>
                  <a:lnTo>
                    <a:pt x="322165" y="623465"/>
                  </a:lnTo>
                  <a:cubicBezTo>
                    <a:pt x="347048" y="617771"/>
                    <a:pt x="362605" y="592984"/>
                    <a:pt x="356910" y="568101"/>
                  </a:cubicBezTo>
                  <a:cubicBezTo>
                    <a:pt x="356099" y="564552"/>
                    <a:pt x="354875" y="561113"/>
                    <a:pt x="353251" y="557853"/>
                  </a:cubicBezTo>
                  <a:lnTo>
                    <a:pt x="87502" y="25529"/>
                  </a:lnTo>
                  <a:cubicBezTo>
                    <a:pt x="77997" y="6465"/>
                    <a:pt x="56677" y="-3604"/>
                    <a:pt x="35920" y="1183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D3A1D1FC-2F0A-4790-A0A9-49839F0E85B9}"/>
                </a:ext>
              </a:extLst>
            </p:cNvPr>
            <p:cNvSpPr/>
            <p:nvPr/>
          </p:nvSpPr>
          <p:spPr>
            <a:xfrm>
              <a:off x="8092259" y="1242630"/>
              <a:ext cx="624208" cy="921732"/>
            </a:xfrm>
            <a:custGeom>
              <a:avLst/>
              <a:gdLst>
                <a:gd name="connsiteX0" fmla="*/ 0 w 624208"/>
                <a:gd name="connsiteY0" fmla="*/ 921732 h 921732"/>
                <a:gd name="connsiteX1" fmla="*/ 624208 w 624208"/>
                <a:gd name="connsiteY1" fmla="*/ 697799 h 921732"/>
                <a:gd name="connsiteX2" fmla="*/ 624208 w 624208"/>
                <a:gd name="connsiteY2" fmla="*/ 0 h 921732"/>
                <a:gd name="connsiteX3" fmla="*/ 0 w 624208"/>
                <a:gd name="connsiteY3" fmla="*/ 618844 h 921732"/>
                <a:gd name="connsiteX4" fmla="*/ 0 w 624208"/>
                <a:gd name="connsiteY4" fmla="*/ 921732 h 92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208" h="921732">
                  <a:moveTo>
                    <a:pt x="0" y="921732"/>
                  </a:moveTo>
                  <a:lnTo>
                    <a:pt x="624208" y="697799"/>
                  </a:lnTo>
                  <a:lnTo>
                    <a:pt x="624208" y="0"/>
                  </a:lnTo>
                  <a:lnTo>
                    <a:pt x="0" y="618844"/>
                  </a:lnTo>
                  <a:lnTo>
                    <a:pt x="0" y="921732"/>
                  </a:ln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E8E05DE8-D385-4720-8703-ACDCE188EDEF}"/>
                </a:ext>
              </a:extLst>
            </p:cNvPr>
            <p:cNvSpPr/>
            <p:nvPr/>
          </p:nvSpPr>
          <p:spPr>
            <a:xfrm>
              <a:off x="8716467" y="1242630"/>
              <a:ext cx="624345" cy="921732"/>
            </a:xfrm>
            <a:custGeom>
              <a:avLst/>
              <a:gdLst>
                <a:gd name="connsiteX0" fmla="*/ 624346 w 624345"/>
                <a:gd name="connsiteY0" fmla="*/ 921732 h 921732"/>
                <a:gd name="connsiteX1" fmla="*/ 0 w 624345"/>
                <a:gd name="connsiteY1" fmla="*/ 697799 h 921732"/>
                <a:gd name="connsiteX2" fmla="*/ 0 w 624345"/>
                <a:gd name="connsiteY2" fmla="*/ 0 h 921732"/>
                <a:gd name="connsiteX3" fmla="*/ 624346 w 624345"/>
                <a:gd name="connsiteY3" fmla="*/ 618844 h 921732"/>
                <a:gd name="connsiteX4" fmla="*/ 624346 w 624345"/>
                <a:gd name="connsiteY4" fmla="*/ 921732 h 92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345" h="921732">
                  <a:moveTo>
                    <a:pt x="624346" y="921732"/>
                  </a:moveTo>
                  <a:lnTo>
                    <a:pt x="0" y="697799"/>
                  </a:lnTo>
                  <a:lnTo>
                    <a:pt x="0" y="0"/>
                  </a:lnTo>
                  <a:lnTo>
                    <a:pt x="624346" y="618844"/>
                  </a:lnTo>
                  <a:lnTo>
                    <a:pt x="624346" y="921732"/>
                  </a:ln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39E0D276-2150-4BCF-A529-72BEDE7A7AF1}"/>
                </a:ext>
              </a:extLst>
            </p:cNvPr>
            <p:cNvSpPr/>
            <p:nvPr/>
          </p:nvSpPr>
          <p:spPr>
            <a:xfrm>
              <a:off x="7848518" y="1786784"/>
              <a:ext cx="867949" cy="1225720"/>
            </a:xfrm>
            <a:custGeom>
              <a:avLst/>
              <a:gdLst>
                <a:gd name="connsiteX0" fmla="*/ 0 w 867949"/>
                <a:gd name="connsiteY0" fmla="*/ 1225721 h 1225720"/>
                <a:gd name="connsiteX1" fmla="*/ 867949 w 867949"/>
                <a:gd name="connsiteY1" fmla="*/ 928060 h 1225720"/>
                <a:gd name="connsiteX2" fmla="*/ 867949 w 867949"/>
                <a:gd name="connsiteY2" fmla="*/ 0 h 1225720"/>
                <a:gd name="connsiteX3" fmla="*/ 0 w 867949"/>
                <a:gd name="connsiteY3" fmla="*/ 823108 h 1225720"/>
                <a:gd name="connsiteX4" fmla="*/ 0 w 867949"/>
                <a:gd name="connsiteY4" fmla="*/ 1225721 h 122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949" h="1225720">
                  <a:moveTo>
                    <a:pt x="0" y="1225721"/>
                  </a:moveTo>
                  <a:lnTo>
                    <a:pt x="867949" y="928060"/>
                  </a:lnTo>
                  <a:lnTo>
                    <a:pt x="867949" y="0"/>
                  </a:lnTo>
                  <a:lnTo>
                    <a:pt x="0" y="823108"/>
                  </a:lnTo>
                  <a:lnTo>
                    <a:pt x="0" y="1225721"/>
                  </a:ln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E737A86E-ADB8-46D6-8382-003FAAB450D6}"/>
                </a:ext>
              </a:extLst>
            </p:cNvPr>
            <p:cNvSpPr/>
            <p:nvPr/>
          </p:nvSpPr>
          <p:spPr>
            <a:xfrm>
              <a:off x="8716467" y="1786784"/>
              <a:ext cx="868087" cy="1225720"/>
            </a:xfrm>
            <a:custGeom>
              <a:avLst/>
              <a:gdLst>
                <a:gd name="connsiteX0" fmla="*/ 868087 w 868087"/>
                <a:gd name="connsiteY0" fmla="*/ 1225721 h 1225720"/>
                <a:gd name="connsiteX1" fmla="*/ 0 w 868087"/>
                <a:gd name="connsiteY1" fmla="*/ 928060 h 1225720"/>
                <a:gd name="connsiteX2" fmla="*/ 0 w 868087"/>
                <a:gd name="connsiteY2" fmla="*/ 0 h 1225720"/>
                <a:gd name="connsiteX3" fmla="*/ 868087 w 868087"/>
                <a:gd name="connsiteY3" fmla="*/ 823108 h 1225720"/>
                <a:gd name="connsiteX4" fmla="*/ 868087 w 868087"/>
                <a:gd name="connsiteY4" fmla="*/ 1225721 h 122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087" h="1225720">
                  <a:moveTo>
                    <a:pt x="868087" y="1225721"/>
                  </a:moveTo>
                  <a:lnTo>
                    <a:pt x="0" y="928060"/>
                  </a:lnTo>
                  <a:lnTo>
                    <a:pt x="0" y="0"/>
                  </a:lnTo>
                  <a:lnTo>
                    <a:pt x="868087" y="823108"/>
                  </a:lnTo>
                  <a:lnTo>
                    <a:pt x="868087" y="1225721"/>
                  </a:ln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7934B1D5-FE2E-47BB-8914-2FA29E57B6DC}"/>
                </a:ext>
              </a:extLst>
            </p:cNvPr>
            <p:cNvSpPr/>
            <p:nvPr/>
          </p:nvSpPr>
          <p:spPr>
            <a:xfrm>
              <a:off x="7889233" y="2647168"/>
              <a:ext cx="827234" cy="843190"/>
            </a:xfrm>
            <a:custGeom>
              <a:avLst/>
              <a:gdLst>
                <a:gd name="connsiteX0" fmla="*/ 0 w 827234"/>
                <a:gd name="connsiteY0" fmla="*/ 843190 h 843190"/>
                <a:gd name="connsiteX1" fmla="*/ 827234 w 827234"/>
                <a:gd name="connsiteY1" fmla="*/ 702475 h 843190"/>
                <a:gd name="connsiteX2" fmla="*/ 827234 w 827234"/>
                <a:gd name="connsiteY2" fmla="*/ 0 h 843190"/>
                <a:gd name="connsiteX3" fmla="*/ 0 w 827234"/>
                <a:gd name="connsiteY3" fmla="*/ 652682 h 843190"/>
                <a:gd name="connsiteX4" fmla="*/ 0 w 827234"/>
                <a:gd name="connsiteY4" fmla="*/ 84319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34" h="843190">
                  <a:moveTo>
                    <a:pt x="0" y="843190"/>
                  </a:moveTo>
                  <a:lnTo>
                    <a:pt x="827234" y="702475"/>
                  </a:lnTo>
                  <a:lnTo>
                    <a:pt x="827234" y="0"/>
                  </a:lnTo>
                  <a:lnTo>
                    <a:pt x="0" y="652682"/>
                  </a:lnTo>
                  <a:lnTo>
                    <a:pt x="0" y="843190"/>
                  </a:ln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5BE8F328-2AB2-427B-B995-78259163DB4B}"/>
                </a:ext>
              </a:extLst>
            </p:cNvPr>
            <p:cNvSpPr/>
            <p:nvPr/>
          </p:nvSpPr>
          <p:spPr>
            <a:xfrm>
              <a:off x="8716467" y="2647168"/>
              <a:ext cx="827234" cy="843190"/>
            </a:xfrm>
            <a:custGeom>
              <a:avLst/>
              <a:gdLst>
                <a:gd name="connsiteX0" fmla="*/ 827234 w 827234"/>
                <a:gd name="connsiteY0" fmla="*/ 843190 h 843190"/>
                <a:gd name="connsiteX1" fmla="*/ 0 w 827234"/>
                <a:gd name="connsiteY1" fmla="*/ 702475 h 843190"/>
                <a:gd name="connsiteX2" fmla="*/ 0 w 827234"/>
                <a:gd name="connsiteY2" fmla="*/ 0 h 843190"/>
                <a:gd name="connsiteX3" fmla="*/ 827234 w 827234"/>
                <a:gd name="connsiteY3" fmla="*/ 652682 h 843190"/>
                <a:gd name="connsiteX4" fmla="*/ 827234 w 827234"/>
                <a:gd name="connsiteY4" fmla="*/ 84319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34" h="843190">
                  <a:moveTo>
                    <a:pt x="827234" y="843190"/>
                  </a:moveTo>
                  <a:lnTo>
                    <a:pt x="0" y="702475"/>
                  </a:lnTo>
                  <a:lnTo>
                    <a:pt x="0" y="0"/>
                  </a:lnTo>
                  <a:lnTo>
                    <a:pt x="827234" y="652682"/>
                  </a:lnTo>
                  <a:lnTo>
                    <a:pt x="827234" y="843190"/>
                  </a:ln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1" name="图形 20">
            <a:extLst>
              <a:ext uri="{FF2B5EF4-FFF2-40B4-BE49-F238E27FC236}">
                <a16:creationId xmlns:a16="http://schemas.microsoft.com/office/drawing/2014/main" id="{F08106C1-1FCB-48F7-8BE8-BD33F930C6D3}"/>
              </a:ext>
            </a:extLst>
          </p:cNvPr>
          <p:cNvGrpSpPr/>
          <p:nvPr/>
        </p:nvGrpSpPr>
        <p:grpSpPr>
          <a:xfrm>
            <a:off x="7176014" y="3225632"/>
            <a:ext cx="4888766" cy="3010068"/>
            <a:chOff x="8534594" y="4330503"/>
            <a:chExt cx="3023935" cy="1861871"/>
          </a:xfrm>
        </p:grpSpPr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257910D9-2AF7-41CF-9042-398EC46596FF}"/>
                </a:ext>
              </a:extLst>
            </p:cNvPr>
            <p:cNvSpPr/>
            <p:nvPr/>
          </p:nvSpPr>
          <p:spPr>
            <a:xfrm>
              <a:off x="8747141" y="4330523"/>
              <a:ext cx="1037825" cy="1856531"/>
            </a:xfrm>
            <a:custGeom>
              <a:avLst/>
              <a:gdLst>
                <a:gd name="connsiteX0" fmla="*/ 0 w 1037825"/>
                <a:gd name="connsiteY0" fmla="*/ 1384868 h 1856531"/>
                <a:gd name="connsiteX1" fmla="*/ 518844 w 1037825"/>
                <a:gd name="connsiteY1" fmla="*/ 0 h 1856531"/>
                <a:gd name="connsiteX2" fmla="*/ 1037826 w 1037825"/>
                <a:gd name="connsiteY2" fmla="*/ 1384868 h 1856531"/>
                <a:gd name="connsiteX3" fmla="*/ 1037826 w 1037825"/>
                <a:gd name="connsiteY3" fmla="*/ 1856532 h 1856531"/>
                <a:gd name="connsiteX4" fmla="*/ 0 w 1037825"/>
                <a:gd name="connsiteY4" fmla="*/ 1856532 h 1856531"/>
                <a:gd name="connsiteX5" fmla="*/ 0 w 1037825"/>
                <a:gd name="connsiteY5" fmla="*/ 1384868 h 18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825" h="1856531">
                  <a:moveTo>
                    <a:pt x="0" y="1384868"/>
                  </a:moveTo>
                  <a:lnTo>
                    <a:pt x="518844" y="0"/>
                  </a:lnTo>
                  <a:lnTo>
                    <a:pt x="1037826" y="1384868"/>
                  </a:lnTo>
                  <a:lnTo>
                    <a:pt x="1037826" y="1856532"/>
                  </a:lnTo>
                  <a:lnTo>
                    <a:pt x="0" y="1856532"/>
                  </a:lnTo>
                  <a:lnTo>
                    <a:pt x="0" y="1384868"/>
                  </a:lnTo>
                  <a:close/>
                </a:path>
              </a:pathLst>
            </a:custGeom>
            <a:solidFill>
              <a:schemeClr val="accent3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25BE9207-B338-4DEA-8E48-CF41DC399D85}"/>
                </a:ext>
              </a:extLst>
            </p:cNvPr>
            <p:cNvSpPr/>
            <p:nvPr/>
          </p:nvSpPr>
          <p:spPr>
            <a:xfrm>
              <a:off x="8818943" y="4550880"/>
              <a:ext cx="507152" cy="1636174"/>
            </a:xfrm>
            <a:custGeom>
              <a:avLst/>
              <a:gdLst>
                <a:gd name="connsiteX0" fmla="*/ 0 w 507152"/>
                <a:gd name="connsiteY0" fmla="*/ 1636175 h 1636174"/>
                <a:gd name="connsiteX1" fmla="*/ 507152 w 507152"/>
                <a:gd name="connsiteY1" fmla="*/ 1636175 h 1636174"/>
                <a:gd name="connsiteX2" fmla="*/ 447042 w 507152"/>
                <a:gd name="connsiteY2" fmla="*/ 0 h 1636174"/>
                <a:gd name="connsiteX3" fmla="*/ 0 w 507152"/>
                <a:gd name="connsiteY3" fmla="*/ 1636175 h 16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152" h="1636174">
                  <a:moveTo>
                    <a:pt x="0" y="1636175"/>
                  </a:moveTo>
                  <a:lnTo>
                    <a:pt x="507152" y="1636175"/>
                  </a:lnTo>
                  <a:lnTo>
                    <a:pt x="447042" y="0"/>
                  </a:lnTo>
                  <a:cubicBezTo>
                    <a:pt x="388170" y="692434"/>
                    <a:pt x="201513" y="1304263"/>
                    <a:pt x="0" y="163617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2FDA6A70-E19F-455A-A888-64AD8DDD4F54}"/>
                </a:ext>
              </a:extLst>
            </p:cNvPr>
            <p:cNvSpPr/>
            <p:nvPr/>
          </p:nvSpPr>
          <p:spPr>
            <a:xfrm>
              <a:off x="8710690" y="4330506"/>
              <a:ext cx="555295" cy="1384884"/>
            </a:xfrm>
            <a:custGeom>
              <a:avLst/>
              <a:gdLst>
                <a:gd name="connsiteX0" fmla="*/ 555295 w 555295"/>
                <a:gd name="connsiteY0" fmla="*/ 17 h 1384884"/>
                <a:gd name="connsiteX1" fmla="*/ 555295 w 555295"/>
                <a:gd name="connsiteY1" fmla="*/ 17 h 1384884"/>
                <a:gd name="connsiteX2" fmla="*/ 36451 w 555295"/>
                <a:gd name="connsiteY2" fmla="*/ 1384885 h 1384884"/>
                <a:gd name="connsiteX3" fmla="*/ 0 w 555295"/>
                <a:gd name="connsiteY3" fmla="*/ 1384885 h 1384884"/>
                <a:gd name="connsiteX4" fmla="*/ 507152 w 555295"/>
                <a:gd name="connsiteY4" fmla="*/ 31241 h 1384884"/>
                <a:gd name="connsiteX5" fmla="*/ 555295 w 555295"/>
                <a:gd name="connsiteY5" fmla="*/ 17 h 138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95" h="1384884">
                  <a:moveTo>
                    <a:pt x="555295" y="17"/>
                  </a:moveTo>
                  <a:lnTo>
                    <a:pt x="555295" y="17"/>
                  </a:lnTo>
                  <a:lnTo>
                    <a:pt x="36451" y="1384885"/>
                  </a:lnTo>
                  <a:lnTo>
                    <a:pt x="0" y="1384885"/>
                  </a:lnTo>
                  <a:lnTo>
                    <a:pt x="507152" y="31241"/>
                  </a:lnTo>
                  <a:cubicBezTo>
                    <a:pt x="515213" y="11888"/>
                    <a:pt x="534332" y="-520"/>
                    <a:pt x="555295" y="17"/>
                  </a:cubicBezTo>
                  <a:close/>
                </a:path>
              </a:pathLst>
            </a:custGeom>
            <a:solidFill>
              <a:schemeClr val="accent3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EA0ACE58-8A94-4C05-AF67-743EA9094002}"/>
                </a:ext>
              </a:extLst>
            </p:cNvPr>
            <p:cNvSpPr/>
            <p:nvPr/>
          </p:nvSpPr>
          <p:spPr>
            <a:xfrm>
              <a:off x="8705180" y="4342109"/>
              <a:ext cx="555295" cy="1384884"/>
            </a:xfrm>
            <a:custGeom>
              <a:avLst/>
              <a:gdLst>
                <a:gd name="connsiteX0" fmla="*/ 555295 w 555295"/>
                <a:gd name="connsiteY0" fmla="*/ 17 h 1384884"/>
                <a:gd name="connsiteX1" fmla="*/ 555295 w 555295"/>
                <a:gd name="connsiteY1" fmla="*/ 17 h 1384884"/>
                <a:gd name="connsiteX2" fmla="*/ 36451 w 555295"/>
                <a:gd name="connsiteY2" fmla="*/ 1384885 h 1384884"/>
                <a:gd name="connsiteX3" fmla="*/ 0 w 555295"/>
                <a:gd name="connsiteY3" fmla="*/ 1384885 h 1384884"/>
                <a:gd name="connsiteX4" fmla="*/ 507152 w 555295"/>
                <a:gd name="connsiteY4" fmla="*/ 31241 h 1384884"/>
                <a:gd name="connsiteX5" fmla="*/ 555295 w 555295"/>
                <a:gd name="connsiteY5" fmla="*/ 17 h 138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95" h="1384884">
                  <a:moveTo>
                    <a:pt x="555295" y="17"/>
                  </a:moveTo>
                  <a:lnTo>
                    <a:pt x="555295" y="17"/>
                  </a:lnTo>
                  <a:lnTo>
                    <a:pt x="36451" y="1384885"/>
                  </a:lnTo>
                  <a:lnTo>
                    <a:pt x="0" y="1384885"/>
                  </a:lnTo>
                  <a:lnTo>
                    <a:pt x="507152" y="31241"/>
                  </a:lnTo>
                  <a:cubicBezTo>
                    <a:pt x="515213" y="11888"/>
                    <a:pt x="534332" y="-520"/>
                    <a:pt x="555295" y="17"/>
                  </a:cubicBez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2F434C97-AB4C-4CC9-8F81-E5E8876664EB}"/>
                </a:ext>
              </a:extLst>
            </p:cNvPr>
            <p:cNvSpPr/>
            <p:nvPr/>
          </p:nvSpPr>
          <p:spPr>
            <a:xfrm>
              <a:off x="9265985" y="4330506"/>
              <a:ext cx="2115678" cy="1384884"/>
            </a:xfrm>
            <a:custGeom>
              <a:avLst/>
              <a:gdLst>
                <a:gd name="connsiteX0" fmla="*/ 1560384 w 2115678"/>
                <a:gd name="connsiteY0" fmla="*/ 17 h 1384884"/>
                <a:gd name="connsiteX1" fmla="*/ 0 w 2115678"/>
                <a:gd name="connsiteY1" fmla="*/ 17 h 1384884"/>
                <a:gd name="connsiteX2" fmla="*/ 518982 w 2115678"/>
                <a:gd name="connsiteY2" fmla="*/ 1384885 h 1384884"/>
                <a:gd name="connsiteX3" fmla="*/ 2115679 w 2115678"/>
                <a:gd name="connsiteY3" fmla="*/ 1384885 h 1384884"/>
                <a:gd name="connsiteX4" fmla="*/ 1608527 w 2115678"/>
                <a:gd name="connsiteY4" fmla="*/ 31241 h 1384884"/>
                <a:gd name="connsiteX5" fmla="*/ 1560384 w 2115678"/>
                <a:gd name="connsiteY5" fmla="*/ 17 h 138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678" h="1384884">
                  <a:moveTo>
                    <a:pt x="1560384" y="17"/>
                  </a:moveTo>
                  <a:lnTo>
                    <a:pt x="0" y="17"/>
                  </a:lnTo>
                  <a:lnTo>
                    <a:pt x="518982" y="1384885"/>
                  </a:lnTo>
                  <a:lnTo>
                    <a:pt x="2115679" y="1384885"/>
                  </a:lnTo>
                  <a:lnTo>
                    <a:pt x="1608527" y="31241"/>
                  </a:lnTo>
                  <a:cubicBezTo>
                    <a:pt x="1600466" y="11888"/>
                    <a:pt x="1581333" y="-520"/>
                    <a:pt x="1560384" y="17"/>
                  </a:cubicBezTo>
                  <a:close/>
                </a:path>
              </a:pathLst>
            </a:custGeom>
            <a:solidFill>
              <a:schemeClr val="accent3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D5B771A8-D950-42AB-B65D-E5D80B4851E3}"/>
                </a:ext>
              </a:extLst>
            </p:cNvPr>
            <p:cNvSpPr/>
            <p:nvPr/>
          </p:nvSpPr>
          <p:spPr>
            <a:xfrm>
              <a:off x="9265985" y="4330503"/>
              <a:ext cx="555295" cy="1384887"/>
            </a:xfrm>
            <a:custGeom>
              <a:avLst/>
              <a:gdLst>
                <a:gd name="connsiteX0" fmla="*/ 0 w 555295"/>
                <a:gd name="connsiteY0" fmla="*/ 19 h 1384887"/>
                <a:gd name="connsiteX1" fmla="*/ 0 w 555295"/>
                <a:gd name="connsiteY1" fmla="*/ 19 h 1384887"/>
                <a:gd name="connsiteX2" fmla="*/ 518982 w 555295"/>
                <a:gd name="connsiteY2" fmla="*/ 1384887 h 1384887"/>
                <a:gd name="connsiteX3" fmla="*/ 555295 w 555295"/>
                <a:gd name="connsiteY3" fmla="*/ 1384887 h 1384887"/>
                <a:gd name="connsiteX4" fmla="*/ 48143 w 555295"/>
                <a:gd name="connsiteY4" fmla="*/ 31243 h 1384887"/>
                <a:gd name="connsiteX5" fmla="*/ 0 w 555295"/>
                <a:gd name="connsiteY5" fmla="*/ 19 h 138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95" h="1384887">
                  <a:moveTo>
                    <a:pt x="0" y="19"/>
                  </a:moveTo>
                  <a:lnTo>
                    <a:pt x="0" y="19"/>
                  </a:lnTo>
                  <a:lnTo>
                    <a:pt x="518982" y="1384887"/>
                  </a:lnTo>
                  <a:lnTo>
                    <a:pt x="555295" y="1384887"/>
                  </a:lnTo>
                  <a:lnTo>
                    <a:pt x="48143" y="31243"/>
                  </a:lnTo>
                  <a:cubicBezTo>
                    <a:pt x="40110" y="11862"/>
                    <a:pt x="20963" y="-558"/>
                    <a:pt x="0" y="19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C9368DE1-4915-4ADA-B09A-91EED1C05FA9}"/>
                </a:ext>
              </a:extLst>
            </p:cNvPr>
            <p:cNvSpPr/>
            <p:nvPr/>
          </p:nvSpPr>
          <p:spPr>
            <a:xfrm>
              <a:off x="9784967" y="5715391"/>
              <a:ext cx="1536587" cy="471663"/>
            </a:xfrm>
            <a:custGeom>
              <a:avLst/>
              <a:gdLst>
                <a:gd name="connsiteX0" fmla="*/ 0 w 1536587"/>
                <a:gd name="connsiteY0" fmla="*/ 0 h 471663"/>
                <a:gd name="connsiteX1" fmla="*/ 1536587 w 1536587"/>
                <a:gd name="connsiteY1" fmla="*/ 0 h 471663"/>
                <a:gd name="connsiteX2" fmla="*/ 1536587 w 1536587"/>
                <a:gd name="connsiteY2" fmla="*/ 471664 h 471663"/>
                <a:gd name="connsiteX3" fmla="*/ 0 w 1536587"/>
                <a:gd name="connsiteY3" fmla="*/ 471664 h 4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587" h="471663">
                  <a:moveTo>
                    <a:pt x="0" y="0"/>
                  </a:moveTo>
                  <a:lnTo>
                    <a:pt x="1536587" y="0"/>
                  </a:lnTo>
                  <a:lnTo>
                    <a:pt x="1536587" y="471664"/>
                  </a:lnTo>
                  <a:lnTo>
                    <a:pt x="0" y="471664"/>
                  </a:lnTo>
                  <a:close/>
                </a:path>
              </a:pathLst>
            </a:custGeom>
            <a:solidFill>
              <a:schemeClr val="accent3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308206F0-B3E8-456F-B739-68AAAABCADE4}"/>
                </a:ext>
              </a:extLst>
            </p:cNvPr>
            <p:cNvSpPr/>
            <p:nvPr/>
          </p:nvSpPr>
          <p:spPr>
            <a:xfrm>
              <a:off x="9784967" y="5715390"/>
              <a:ext cx="1536587" cy="192709"/>
            </a:xfrm>
            <a:custGeom>
              <a:avLst/>
              <a:gdLst>
                <a:gd name="connsiteX0" fmla="*/ 1536587 w 1536587"/>
                <a:gd name="connsiteY0" fmla="*/ 0 h 192709"/>
                <a:gd name="connsiteX1" fmla="*/ 0 w 1536587"/>
                <a:gd name="connsiteY1" fmla="*/ 0 h 192709"/>
                <a:gd name="connsiteX2" fmla="*/ 0 w 1536587"/>
                <a:gd name="connsiteY2" fmla="*/ 192710 h 192709"/>
                <a:gd name="connsiteX3" fmla="*/ 1536587 w 1536587"/>
                <a:gd name="connsiteY3" fmla="*/ 120083 h 192709"/>
                <a:gd name="connsiteX4" fmla="*/ 1536587 w 1536587"/>
                <a:gd name="connsiteY4" fmla="*/ 0 h 1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587" h="192709">
                  <a:moveTo>
                    <a:pt x="1536587" y="0"/>
                  </a:moveTo>
                  <a:lnTo>
                    <a:pt x="0" y="0"/>
                  </a:lnTo>
                  <a:lnTo>
                    <a:pt x="0" y="192710"/>
                  </a:lnTo>
                  <a:lnTo>
                    <a:pt x="1536587" y="120083"/>
                  </a:lnTo>
                  <a:lnTo>
                    <a:pt x="1536587" y="0"/>
                  </a:lnTo>
                  <a:close/>
                </a:path>
              </a:pathLst>
            </a:custGeom>
            <a:solidFill>
              <a:srgbClr val="263238">
                <a:alpha val="2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EBCBDC89-2F2C-4A36-A8BA-503A526356D8}"/>
                </a:ext>
              </a:extLst>
            </p:cNvPr>
            <p:cNvSpPr/>
            <p:nvPr/>
          </p:nvSpPr>
          <p:spPr>
            <a:xfrm>
              <a:off x="8534594" y="5710553"/>
              <a:ext cx="187114" cy="481821"/>
            </a:xfrm>
            <a:custGeom>
              <a:avLst/>
              <a:gdLst>
                <a:gd name="connsiteX0" fmla="*/ 5120 w 187114"/>
                <a:gd name="connsiteY0" fmla="*/ 481728 h 481821"/>
                <a:gd name="connsiteX1" fmla="*/ 3331 w 187114"/>
                <a:gd name="connsiteY1" fmla="*/ 481728 h 481821"/>
                <a:gd name="connsiteX2" fmla="*/ 305 w 187114"/>
                <a:gd name="connsiteY2" fmla="*/ 474988 h 481821"/>
                <a:gd name="connsiteX3" fmla="*/ 177059 w 187114"/>
                <a:gd name="connsiteY3" fmla="*/ 3325 h 481821"/>
                <a:gd name="connsiteX4" fmla="*/ 183661 w 187114"/>
                <a:gd name="connsiteY4" fmla="*/ 298 h 481821"/>
                <a:gd name="connsiteX5" fmla="*/ 186825 w 187114"/>
                <a:gd name="connsiteY5" fmla="*/ 7038 h 481821"/>
                <a:gd name="connsiteX6" fmla="*/ 10209 w 187114"/>
                <a:gd name="connsiteY6" fmla="*/ 478290 h 481821"/>
                <a:gd name="connsiteX7" fmla="*/ 5120 w 187114"/>
                <a:gd name="connsiteY7" fmla="*/ 481728 h 48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114" h="481821">
                  <a:moveTo>
                    <a:pt x="5120" y="481728"/>
                  </a:moveTo>
                  <a:cubicBezTo>
                    <a:pt x="4528" y="481852"/>
                    <a:pt x="3923" y="481852"/>
                    <a:pt x="3331" y="481728"/>
                  </a:cubicBezTo>
                  <a:cubicBezTo>
                    <a:pt x="690" y="480642"/>
                    <a:pt x="-644" y="477684"/>
                    <a:pt x="305" y="474988"/>
                  </a:cubicBezTo>
                  <a:lnTo>
                    <a:pt x="177059" y="3325"/>
                  </a:lnTo>
                  <a:cubicBezTo>
                    <a:pt x="178091" y="697"/>
                    <a:pt x="181007" y="-637"/>
                    <a:pt x="183661" y="298"/>
                  </a:cubicBezTo>
                  <a:cubicBezTo>
                    <a:pt x="186357" y="1330"/>
                    <a:pt x="187760" y="4301"/>
                    <a:pt x="186825" y="7038"/>
                  </a:cubicBezTo>
                  <a:lnTo>
                    <a:pt x="10209" y="478290"/>
                  </a:lnTo>
                  <a:cubicBezTo>
                    <a:pt x="9397" y="480394"/>
                    <a:pt x="7376" y="481770"/>
                    <a:pt x="5120" y="481728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D9156C91-DF14-4A47-BC92-FFFD022353B3}"/>
                </a:ext>
              </a:extLst>
            </p:cNvPr>
            <p:cNvSpPr/>
            <p:nvPr/>
          </p:nvSpPr>
          <p:spPr>
            <a:xfrm>
              <a:off x="11371374" y="5710546"/>
              <a:ext cx="187155" cy="481744"/>
            </a:xfrm>
            <a:custGeom>
              <a:avLst/>
              <a:gdLst>
                <a:gd name="connsiteX0" fmla="*/ 181954 w 187155"/>
                <a:gd name="connsiteY0" fmla="*/ 481735 h 481744"/>
                <a:gd name="connsiteX1" fmla="*/ 177140 w 187155"/>
                <a:gd name="connsiteY1" fmla="*/ 478297 h 481744"/>
                <a:gd name="connsiteX2" fmla="*/ 386 w 187155"/>
                <a:gd name="connsiteY2" fmla="*/ 7045 h 481744"/>
                <a:gd name="connsiteX3" fmla="*/ 3151 w 187155"/>
                <a:gd name="connsiteY3" fmla="*/ 401 h 481744"/>
                <a:gd name="connsiteX4" fmla="*/ 3413 w 187155"/>
                <a:gd name="connsiteY4" fmla="*/ 305 h 481744"/>
                <a:gd name="connsiteX5" fmla="*/ 10153 w 187155"/>
                <a:gd name="connsiteY5" fmla="*/ 3331 h 481744"/>
                <a:gd name="connsiteX6" fmla="*/ 186769 w 187155"/>
                <a:gd name="connsiteY6" fmla="*/ 474720 h 481744"/>
                <a:gd name="connsiteX7" fmla="*/ 184004 w 187155"/>
                <a:gd name="connsiteY7" fmla="*/ 481364 h 481744"/>
                <a:gd name="connsiteX8" fmla="*/ 183743 w 187155"/>
                <a:gd name="connsiteY8" fmla="*/ 481460 h 481744"/>
                <a:gd name="connsiteX9" fmla="*/ 181954 w 187155"/>
                <a:gd name="connsiteY9" fmla="*/ 481735 h 48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55" h="481744">
                  <a:moveTo>
                    <a:pt x="181954" y="481735"/>
                  </a:moveTo>
                  <a:cubicBezTo>
                    <a:pt x="179795" y="481694"/>
                    <a:pt x="177883" y="480332"/>
                    <a:pt x="177140" y="478297"/>
                  </a:cubicBezTo>
                  <a:lnTo>
                    <a:pt x="386" y="7045"/>
                  </a:lnTo>
                  <a:cubicBezTo>
                    <a:pt x="-687" y="4446"/>
                    <a:pt x="552" y="1474"/>
                    <a:pt x="3151" y="401"/>
                  </a:cubicBezTo>
                  <a:cubicBezTo>
                    <a:pt x="3248" y="374"/>
                    <a:pt x="3330" y="333"/>
                    <a:pt x="3413" y="305"/>
                  </a:cubicBezTo>
                  <a:cubicBezTo>
                    <a:pt x="6109" y="-644"/>
                    <a:pt x="9066" y="690"/>
                    <a:pt x="10153" y="3331"/>
                  </a:cubicBezTo>
                  <a:lnTo>
                    <a:pt x="186769" y="474720"/>
                  </a:lnTo>
                  <a:cubicBezTo>
                    <a:pt x="187842" y="477320"/>
                    <a:pt x="186604" y="480291"/>
                    <a:pt x="184004" y="481364"/>
                  </a:cubicBezTo>
                  <a:cubicBezTo>
                    <a:pt x="183908" y="481391"/>
                    <a:pt x="183825" y="481433"/>
                    <a:pt x="183743" y="481460"/>
                  </a:cubicBezTo>
                  <a:cubicBezTo>
                    <a:pt x="183179" y="481680"/>
                    <a:pt x="182560" y="481777"/>
                    <a:pt x="181954" y="481735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F55D9D29-CBCC-4E94-B137-FC7255F7EF31}"/>
                </a:ext>
              </a:extLst>
            </p:cNvPr>
            <p:cNvSpPr/>
            <p:nvPr/>
          </p:nvSpPr>
          <p:spPr>
            <a:xfrm>
              <a:off x="9816182" y="5710663"/>
              <a:ext cx="186972" cy="481622"/>
            </a:xfrm>
            <a:custGeom>
              <a:avLst/>
              <a:gdLst>
                <a:gd name="connsiteX0" fmla="*/ 181852 w 186972"/>
                <a:gd name="connsiteY0" fmla="*/ 481618 h 481622"/>
                <a:gd name="connsiteX1" fmla="*/ 177038 w 186972"/>
                <a:gd name="connsiteY1" fmla="*/ 478179 h 481622"/>
                <a:gd name="connsiteX2" fmla="*/ 285 w 186972"/>
                <a:gd name="connsiteY2" fmla="*/ 6928 h 481622"/>
                <a:gd name="connsiteX3" fmla="*/ 3531 w 186972"/>
                <a:gd name="connsiteY3" fmla="*/ 284 h 481622"/>
                <a:gd name="connsiteX4" fmla="*/ 10051 w 186972"/>
                <a:gd name="connsiteY4" fmla="*/ 3214 h 481622"/>
                <a:gd name="connsiteX5" fmla="*/ 186667 w 186972"/>
                <a:gd name="connsiteY5" fmla="*/ 474603 h 481622"/>
                <a:gd name="connsiteX6" fmla="*/ 183641 w 186972"/>
                <a:gd name="connsiteY6" fmla="*/ 481343 h 481622"/>
                <a:gd name="connsiteX7" fmla="*/ 181852 w 186972"/>
                <a:gd name="connsiteY7" fmla="*/ 481618 h 48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72" h="481622">
                  <a:moveTo>
                    <a:pt x="181852" y="481618"/>
                  </a:moveTo>
                  <a:cubicBezTo>
                    <a:pt x="179693" y="481577"/>
                    <a:pt x="177781" y="480215"/>
                    <a:pt x="177038" y="478179"/>
                  </a:cubicBezTo>
                  <a:lnTo>
                    <a:pt x="285" y="6928"/>
                  </a:lnTo>
                  <a:cubicBezTo>
                    <a:pt x="-651" y="4205"/>
                    <a:pt x="794" y="1220"/>
                    <a:pt x="3531" y="284"/>
                  </a:cubicBezTo>
                  <a:cubicBezTo>
                    <a:pt x="6131" y="-610"/>
                    <a:pt x="8992" y="670"/>
                    <a:pt x="10051" y="3214"/>
                  </a:cubicBezTo>
                  <a:lnTo>
                    <a:pt x="186667" y="474603"/>
                  </a:lnTo>
                  <a:cubicBezTo>
                    <a:pt x="187616" y="477299"/>
                    <a:pt x="186281" y="480256"/>
                    <a:pt x="183641" y="481343"/>
                  </a:cubicBezTo>
                  <a:cubicBezTo>
                    <a:pt x="183063" y="481549"/>
                    <a:pt x="182458" y="481646"/>
                    <a:pt x="181852" y="481618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625936B0-EF3A-48EA-9BE2-A4FDA9773AC4}"/>
                </a:ext>
              </a:extLst>
            </p:cNvPr>
            <p:cNvSpPr/>
            <p:nvPr/>
          </p:nvSpPr>
          <p:spPr>
            <a:xfrm>
              <a:off x="9094184" y="4550880"/>
              <a:ext cx="214030" cy="1148967"/>
            </a:xfrm>
            <a:custGeom>
              <a:avLst/>
              <a:gdLst>
                <a:gd name="connsiteX0" fmla="*/ 171802 w 214030"/>
                <a:gd name="connsiteY0" fmla="*/ 0 h 1148967"/>
                <a:gd name="connsiteX1" fmla="*/ 0 w 214030"/>
                <a:gd name="connsiteY1" fmla="*/ 960384 h 1148967"/>
                <a:gd name="connsiteX2" fmla="*/ 214030 w 214030"/>
                <a:gd name="connsiteY2" fmla="*/ 1148967 h 114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030" h="1148967">
                  <a:moveTo>
                    <a:pt x="171802" y="0"/>
                  </a:moveTo>
                  <a:cubicBezTo>
                    <a:pt x="144911" y="324828"/>
                    <a:pt x="87386" y="646382"/>
                    <a:pt x="0" y="960384"/>
                  </a:cubicBezTo>
                  <a:cubicBezTo>
                    <a:pt x="61045" y="1034043"/>
                    <a:pt x="133260" y="1097688"/>
                    <a:pt x="214030" y="114896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5" name="图形 20">
            <a:extLst>
              <a:ext uri="{FF2B5EF4-FFF2-40B4-BE49-F238E27FC236}">
                <a16:creationId xmlns:a16="http://schemas.microsoft.com/office/drawing/2014/main" id="{201289F1-D755-4CA2-A2B2-815AC77C26E0}"/>
              </a:ext>
            </a:extLst>
          </p:cNvPr>
          <p:cNvGrpSpPr/>
          <p:nvPr/>
        </p:nvGrpSpPr>
        <p:grpSpPr>
          <a:xfrm>
            <a:off x="7027891" y="1425041"/>
            <a:ext cx="1327252" cy="5059890"/>
            <a:chOff x="9692120" y="2931504"/>
            <a:chExt cx="880660" cy="3357344"/>
          </a:xfrm>
        </p:grpSpPr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E8D8F7A2-A2E7-4EFD-ABBF-1A6FE516D6A0}"/>
                </a:ext>
              </a:extLst>
            </p:cNvPr>
            <p:cNvSpPr/>
            <p:nvPr/>
          </p:nvSpPr>
          <p:spPr>
            <a:xfrm>
              <a:off x="9944802" y="3249643"/>
              <a:ext cx="619806" cy="199312"/>
            </a:xfrm>
            <a:custGeom>
              <a:avLst/>
              <a:gdLst>
                <a:gd name="connsiteX0" fmla="*/ 41265 w 619806"/>
                <a:gd name="connsiteY0" fmla="*/ 0 h 199312"/>
                <a:gd name="connsiteX1" fmla="*/ 578541 w 619806"/>
                <a:gd name="connsiteY1" fmla="*/ 0 h 199312"/>
                <a:gd name="connsiteX2" fmla="*/ 619807 w 619806"/>
                <a:gd name="connsiteY2" fmla="*/ 99725 h 199312"/>
                <a:gd name="connsiteX3" fmla="*/ 578541 w 619806"/>
                <a:gd name="connsiteY3" fmla="*/ 199312 h 199312"/>
                <a:gd name="connsiteX4" fmla="*/ 41265 w 619806"/>
                <a:gd name="connsiteY4" fmla="*/ 199312 h 199312"/>
                <a:gd name="connsiteX5" fmla="*/ 0 w 619806"/>
                <a:gd name="connsiteY5" fmla="*/ 99725 h 199312"/>
                <a:gd name="connsiteX6" fmla="*/ 41265 w 619806"/>
                <a:gd name="connsiteY6" fmla="*/ 0 h 1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806" h="199312">
                  <a:moveTo>
                    <a:pt x="41265" y="0"/>
                  </a:moveTo>
                  <a:lnTo>
                    <a:pt x="578541" y="0"/>
                  </a:lnTo>
                  <a:cubicBezTo>
                    <a:pt x="601513" y="0"/>
                    <a:pt x="619807" y="44704"/>
                    <a:pt x="619807" y="99725"/>
                  </a:cubicBezTo>
                  <a:cubicBezTo>
                    <a:pt x="619807" y="154745"/>
                    <a:pt x="601100" y="199312"/>
                    <a:pt x="578541" y="199312"/>
                  </a:cubicBezTo>
                  <a:lnTo>
                    <a:pt x="41265" y="199312"/>
                  </a:lnTo>
                  <a:cubicBezTo>
                    <a:pt x="18432" y="199312"/>
                    <a:pt x="0" y="154745"/>
                    <a:pt x="0" y="99725"/>
                  </a:cubicBezTo>
                  <a:cubicBezTo>
                    <a:pt x="0" y="44704"/>
                    <a:pt x="18432" y="0"/>
                    <a:pt x="41265" y="0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9111DFD1-EC11-4FBA-B578-9027DBB3A42E}"/>
                </a:ext>
              </a:extLst>
            </p:cNvPr>
            <p:cNvSpPr/>
            <p:nvPr/>
          </p:nvSpPr>
          <p:spPr>
            <a:xfrm>
              <a:off x="10481801" y="3249643"/>
              <a:ext cx="83081" cy="199449"/>
            </a:xfrm>
            <a:custGeom>
              <a:avLst/>
              <a:gdLst>
                <a:gd name="connsiteX0" fmla="*/ 83081 w 83081"/>
                <a:gd name="connsiteY0" fmla="*/ 99725 h 199449"/>
                <a:gd name="connsiteX1" fmla="*/ 41540 w 83081"/>
                <a:gd name="connsiteY1" fmla="*/ 199450 h 199449"/>
                <a:gd name="connsiteX2" fmla="*/ 0 w 83081"/>
                <a:gd name="connsiteY2" fmla="*/ 99725 h 199449"/>
                <a:gd name="connsiteX3" fmla="*/ 41540 w 83081"/>
                <a:gd name="connsiteY3" fmla="*/ 0 h 199449"/>
                <a:gd name="connsiteX4" fmla="*/ 83081 w 83081"/>
                <a:gd name="connsiteY4" fmla="*/ 99725 h 19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81" h="199449">
                  <a:moveTo>
                    <a:pt x="83081" y="99725"/>
                  </a:moveTo>
                  <a:cubicBezTo>
                    <a:pt x="83081" y="154801"/>
                    <a:pt x="64482" y="199450"/>
                    <a:pt x="41540" y="199450"/>
                  </a:cubicBezTo>
                  <a:cubicBezTo>
                    <a:pt x="18598" y="199450"/>
                    <a:pt x="0" y="154801"/>
                    <a:pt x="0" y="99725"/>
                  </a:cubicBezTo>
                  <a:cubicBezTo>
                    <a:pt x="0" y="44648"/>
                    <a:pt x="18599" y="0"/>
                    <a:pt x="41540" y="0"/>
                  </a:cubicBezTo>
                  <a:cubicBezTo>
                    <a:pt x="64483" y="0"/>
                    <a:pt x="83081" y="44648"/>
                    <a:pt x="83081" y="9972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AA45878D-16E6-4203-B98E-FF3F6F074A93}"/>
                </a:ext>
              </a:extLst>
            </p:cNvPr>
            <p:cNvSpPr/>
            <p:nvPr/>
          </p:nvSpPr>
          <p:spPr>
            <a:xfrm>
              <a:off x="9841226" y="3387470"/>
              <a:ext cx="730673" cy="1087619"/>
            </a:xfrm>
            <a:custGeom>
              <a:avLst/>
              <a:gdLst>
                <a:gd name="connsiteX0" fmla="*/ 565611 w 730673"/>
                <a:gd name="connsiteY0" fmla="*/ 0 h 1087619"/>
                <a:gd name="connsiteX1" fmla="*/ 730673 w 730673"/>
                <a:gd name="connsiteY1" fmla="*/ 0 h 1087619"/>
                <a:gd name="connsiteX2" fmla="*/ 730673 w 730673"/>
                <a:gd name="connsiteY2" fmla="*/ 1087619 h 1087619"/>
                <a:gd name="connsiteX3" fmla="*/ 565611 w 730673"/>
                <a:gd name="connsiteY3" fmla="*/ 1087619 h 1087619"/>
                <a:gd name="connsiteX4" fmla="*/ 165062 w 730673"/>
                <a:gd name="connsiteY4" fmla="*/ 1087619 h 1087619"/>
                <a:gd name="connsiteX5" fmla="*/ 0 w 730673"/>
                <a:gd name="connsiteY5" fmla="*/ 1087619 h 1087619"/>
                <a:gd name="connsiteX6" fmla="*/ 0 w 730673"/>
                <a:gd name="connsiteY6" fmla="*/ 0 h 1087619"/>
                <a:gd name="connsiteX7" fmla="*/ 165062 w 730673"/>
                <a:gd name="connsiteY7" fmla="*/ 0 h 108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673" h="1087619">
                  <a:moveTo>
                    <a:pt x="565611" y="0"/>
                  </a:moveTo>
                  <a:cubicBezTo>
                    <a:pt x="656772" y="0"/>
                    <a:pt x="730673" y="0"/>
                    <a:pt x="730673" y="0"/>
                  </a:cubicBezTo>
                  <a:lnTo>
                    <a:pt x="730673" y="1087619"/>
                  </a:lnTo>
                  <a:cubicBezTo>
                    <a:pt x="730673" y="1087619"/>
                    <a:pt x="656772" y="1087619"/>
                    <a:pt x="565611" y="1087619"/>
                  </a:cubicBezTo>
                  <a:lnTo>
                    <a:pt x="165062" y="1087619"/>
                  </a:lnTo>
                  <a:cubicBezTo>
                    <a:pt x="73901" y="1087619"/>
                    <a:pt x="0" y="1087619"/>
                    <a:pt x="0" y="1087619"/>
                  </a:cubicBezTo>
                  <a:lnTo>
                    <a:pt x="0" y="0"/>
                  </a:lnTo>
                  <a:cubicBezTo>
                    <a:pt x="0" y="0"/>
                    <a:pt x="73901" y="0"/>
                    <a:pt x="165062" y="0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C5491235-F091-4EA8-B575-98D4E1A019B4}"/>
                </a:ext>
              </a:extLst>
            </p:cNvPr>
            <p:cNvSpPr/>
            <p:nvPr/>
          </p:nvSpPr>
          <p:spPr>
            <a:xfrm>
              <a:off x="9838603" y="3387469"/>
              <a:ext cx="730673" cy="1087619"/>
            </a:xfrm>
            <a:custGeom>
              <a:avLst/>
              <a:gdLst>
                <a:gd name="connsiteX0" fmla="*/ 565611 w 730673"/>
                <a:gd name="connsiteY0" fmla="*/ 0 h 1087619"/>
                <a:gd name="connsiteX1" fmla="*/ 730673 w 730673"/>
                <a:gd name="connsiteY1" fmla="*/ 0 h 1087619"/>
                <a:gd name="connsiteX2" fmla="*/ 730673 w 730673"/>
                <a:gd name="connsiteY2" fmla="*/ 1087619 h 1087619"/>
                <a:gd name="connsiteX3" fmla="*/ 565611 w 730673"/>
                <a:gd name="connsiteY3" fmla="*/ 1087619 h 1087619"/>
                <a:gd name="connsiteX4" fmla="*/ 165062 w 730673"/>
                <a:gd name="connsiteY4" fmla="*/ 1087619 h 1087619"/>
                <a:gd name="connsiteX5" fmla="*/ 0 w 730673"/>
                <a:gd name="connsiteY5" fmla="*/ 1087619 h 1087619"/>
                <a:gd name="connsiteX6" fmla="*/ 0 w 730673"/>
                <a:gd name="connsiteY6" fmla="*/ 0 h 1087619"/>
                <a:gd name="connsiteX7" fmla="*/ 165062 w 730673"/>
                <a:gd name="connsiteY7" fmla="*/ 0 h 108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673" h="1087619">
                  <a:moveTo>
                    <a:pt x="565611" y="0"/>
                  </a:moveTo>
                  <a:cubicBezTo>
                    <a:pt x="656772" y="0"/>
                    <a:pt x="730673" y="0"/>
                    <a:pt x="730673" y="0"/>
                  </a:cubicBezTo>
                  <a:lnTo>
                    <a:pt x="730673" y="1087619"/>
                  </a:lnTo>
                  <a:cubicBezTo>
                    <a:pt x="730673" y="1087619"/>
                    <a:pt x="656772" y="1087619"/>
                    <a:pt x="565611" y="1087619"/>
                  </a:cubicBezTo>
                  <a:lnTo>
                    <a:pt x="165062" y="1087619"/>
                  </a:lnTo>
                  <a:cubicBezTo>
                    <a:pt x="73901" y="1087619"/>
                    <a:pt x="0" y="1087619"/>
                    <a:pt x="0" y="1087619"/>
                  </a:cubicBezTo>
                  <a:lnTo>
                    <a:pt x="0" y="0"/>
                  </a:lnTo>
                  <a:cubicBezTo>
                    <a:pt x="0" y="0"/>
                    <a:pt x="73901" y="0"/>
                    <a:pt x="165062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AEE02944-1D59-4622-B280-C2ADC2C67ACF}"/>
                </a:ext>
              </a:extLst>
            </p:cNvPr>
            <p:cNvSpPr/>
            <p:nvPr/>
          </p:nvSpPr>
          <p:spPr>
            <a:xfrm>
              <a:off x="10403592" y="3373439"/>
              <a:ext cx="169188" cy="1087619"/>
            </a:xfrm>
            <a:custGeom>
              <a:avLst/>
              <a:gdLst>
                <a:gd name="connsiteX0" fmla="*/ 0 w 169188"/>
                <a:gd name="connsiteY0" fmla="*/ 0 h 1087619"/>
                <a:gd name="connsiteX1" fmla="*/ 0 w 169188"/>
                <a:gd name="connsiteY1" fmla="*/ 1087619 h 1087619"/>
                <a:gd name="connsiteX2" fmla="*/ 169188 w 169188"/>
                <a:gd name="connsiteY2" fmla="*/ 918431 h 1087619"/>
                <a:gd name="connsiteX3" fmla="*/ 169188 w 169188"/>
                <a:gd name="connsiteY3" fmla="*/ 169188 h 1087619"/>
                <a:gd name="connsiteX4" fmla="*/ 0 w 169188"/>
                <a:gd name="connsiteY4" fmla="*/ 0 h 108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88" h="1087619">
                  <a:moveTo>
                    <a:pt x="0" y="0"/>
                  </a:moveTo>
                  <a:lnTo>
                    <a:pt x="0" y="1087619"/>
                  </a:lnTo>
                  <a:cubicBezTo>
                    <a:pt x="93342" y="1087399"/>
                    <a:pt x="168968" y="1011773"/>
                    <a:pt x="169188" y="918431"/>
                  </a:cubicBezTo>
                  <a:lnTo>
                    <a:pt x="169188" y="169188"/>
                  </a:lnTo>
                  <a:cubicBezTo>
                    <a:pt x="168885" y="75873"/>
                    <a:pt x="93315" y="30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AAC0FD9B-CCC4-4E5F-A4B3-BEDE3BEF932F}"/>
                </a:ext>
              </a:extLst>
            </p:cNvPr>
            <p:cNvSpPr/>
            <p:nvPr/>
          </p:nvSpPr>
          <p:spPr>
            <a:xfrm>
              <a:off x="9896103" y="3004845"/>
              <a:ext cx="433950" cy="164287"/>
            </a:xfrm>
            <a:custGeom>
              <a:avLst/>
              <a:gdLst>
                <a:gd name="connsiteX0" fmla="*/ 433705 w 433950"/>
                <a:gd name="connsiteY0" fmla="*/ 159104 h 164287"/>
                <a:gd name="connsiteX1" fmla="*/ 206608 w 433950"/>
                <a:gd name="connsiteY1" fmla="*/ 110823 h 164287"/>
                <a:gd name="connsiteX2" fmla="*/ 281 w 433950"/>
                <a:gd name="connsiteY2" fmla="*/ 5184 h 164287"/>
                <a:gd name="connsiteX3" fmla="*/ 227378 w 433950"/>
                <a:gd name="connsiteY3" fmla="*/ 53464 h 164287"/>
                <a:gd name="connsiteX4" fmla="*/ 433705 w 433950"/>
                <a:gd name="connsiteY4" fmla="*/ 159104 h 1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50" h="164287">
                  <a:moveTo>
                    <a:pt x="433705" y="159104"/>
                  </a:moveTo>
                  <a:cubicBezTo>
                    <a:pt x="428203" y="174922"/>
                    <a:pt x="326415" y="153327"/>
                    <a:pt x="206608" y="110823"/>
                  </a:cubicBezTo>
                  <a:cubicBezTo>
                    <a:pt x="86800" y="68320"/>
                    <a:pt x="-5772" y="21002"/>
                    <a:pt x="281" y="5184"/>
                  </a:cubicBezTo>
                  <a:cubicBezTo>
                    <a:pt x="6333" y="-10635"/>
                    <a:pt x="107571" y="10961"/>
                    <a:pt x="227378" y="53464"/>
                  </a:cubicBezTo>
                  <a:cubicBezTo>
                    <a:pt x="347185" y="95968"/>
                    <a:pt x="439345" y="143148"/>
                    <a:pt x="433705" y="159104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0653A468-25BA-4576-84EB-BB80AF6732CA}"/>
                </a:ext>
              </a:extLst>
            </p:cNvPr>
            <p:cNvSpPr/>
            <p:nvPr/>
          </p:nvSpPr>
          <p:spPr>
            <a:xfrm>
              <a:off x="9692120" y="3547619"/>
              <a:ext cx="268942" cy="456495"/>
            </a:xfrm>
            <a:custGeom>
              <a:avLst/>
              <a:gdLst>
                <a:gd name="connsiteX0" fmla="*/ 259147 w 268942"/>
                <a:gd name="connsiteY0" fmla="*/ 101886 h 456495"/>
                <a:gd name="connsiteX1" fmla="*/ 207703 w 268942"/>
                <a:gd name="connsiteY1" fmla="*/ 194046 h 456495"/>
                <a:gd name="connsiteX2" fmla="*/ 159009 w 268942"/>
                <a:gd name="connsiteY2" fmla="*/ 288544 h 456495"/>
                <a:gd name="connsiteX3" fmla="*/ 136726 w 268942"/>
                <a:gd name="connsiteY3" fmla="*/ 336412 h 456495"/>
                <a:gd name="connsiteX4" fmla="*/ 126272 w 268942"/>
                <a:gd name="connsiteY4" fmla="*/ 360346 h 456495"/>
                <a:gd name="connsiteX5" fmla="*/ 115543 w 268942"/>
                <a:gd name="connsiteY5" fmla="*/ 383454 h 456495"/>
                <a:gd name="connsiteX6" fmla="*/ 106327 w 268942"/>
                <a:gd name="connsiteY6" fmla="*/ 400923 h 456495"/>
                <a:gd name="connsiteX7" fmla="*/ 105089 w 268942"/>
                <a:gd name="connsiteY7" fmla="*/ 399960 h 456495"/>
                <a:gd name="connsiteX8" fmla="*/ 103851 w 268942"/>
                <a:gd name="connsiteY8" fmla="*/ 393633 h 456495"/>
                <a:gd name="connsiteX9" fmla="*/ 101375 w 268942"/>
                <a:gd name="connsiteY9" fmla="*/ 385930 h 456495"/>
                <a:gd name="connsiteX10" fmla="*/ 98074 w 268942"/>
                <a:gd name="connsiteY10" fmla="*/ 379465 h 456495"/>
                <a:gd name="connsiteX11" fmla="*/ 92022 w 268942"/>
                <a:gd name="connsiteY11" fmla="*/ 371487 h 456495"/>
                <a:gd name="connsiteX12" fmla="*/ 69326 w 268942"/>
                <a:gd name="connsiteY12" fmla="*/ 357732 h 456495"/>
                <a:gd name="connsiteX13" fmla="*/ 58184 w 268942"/>
                <a:gd name="connsiteY13" fmla="*/ 356219 h 456495"/>
                <a:gd name="connsiteX14" fmla="*/ 50069 w 268942"/>
                <a:gd name="connsiteY14" fmla="*/ 356219 h 456495"/>
                <a:gd name="connsiteX15" fmla="*/ 37276 w 268942"/>
                <a:gd name="connsiteY15" fmla="*/ 361033 h 456495"/>
                <a:gd name="connsiteX16" fmla="*/ 35213 w 268942"/>
                <a:gd name="connsiteY16" fmla="*/ 364060 h 456495"/>
                <a:gd name="connsiteX17" fmla="*/ 53232 w 268942"/>
                <a:gd name="connsiteY17" fmla="*/ 354293 h 456495"/>
                <a:gd name="connsiteX18" fmla="*/ 75241 w 268942"/>
                <a:gd name="connsiteY18" fmla="*/ 339713 h 456495"/>
                <a:gd name="connsiteX19" fmla="*/ 78129 w 268942"/>
                <a:gd name="connsiteY19" fmla="*/ 338062 h 456495"/>
                <a:gd name="connsiteX20" fmla="*/ 125185 w 268942"/>
                <a:gd name="connsiteY20" fmla="*/ 349548 h 456495"/>
                <a:gd name="connsiteX21" fmla="*/ 128611 w 268942"/>
                <a:gd name="connsiteY21" fmla="*/ 377539 h 456495"/>
                <a:gd name="connsiteX22" fmla="*/ 117194 w 268942"/>
                <a:gd name="connsiteY22" fmla="*/ 406838 h 456495"/>
                <a:gd name="connsiteX23" fmla="*/ 97386 w 268942"/>
                <a:gd name="connsiteY23" fmla="*/ 437374 h 456495"/>
                <a:gd name="connsiteX24" fmla="*/ 83631 w 268942"/>
                <a:gd name="connsiteY24" fmla="*/ 448516 h 456495"/>
                <a:gd name="connsiteX25" fmla="*/ 64374 w 268942"/>
                <a:gd name="connsiteY25" fmla="*/ 455669 h 456495"/>
                <a:gd name="connsiteX26" fmla="*/ 54608 w 268942"/>
                <a:gd name="connsiteY26" fmla="*/ 456494 h 456495"/>
                <a:gd name="connsiteX27" fmla="*/ 9078 w 268942"/>
                <a:gd name="connsiteY27" fmla="*/ 429947 h 456495"/>
                <a:gd name="connsiteX28" fmla="*/ 5089 w 268942"/>
                <a:gd name="connsiteY28" fmla="*/ 421831 h 456495"/>
                <a:gd name="connsiteX29" fmla="*/ 1651 w 268942"/>
                <a:gd name="connsiteY29" fmla="*/ 410827 h 456495"/>
                <a:gd name="connsiteX30" fmla="*/ 0 w 268942"/>
                <a:gd name="connsiteY30" fmla="*/ 397760 h 456495"/>
                <a:gd name="connsiteX31" fmla="*/ 0 w 268942"/>
                <a:gd name="connsiteY31" fmla="*/ 382904 h 456495"/>
                <a:gd name="connsiteX32" fmla="*/ 4814 w 268942"/>
                <a:gd name="connsiteY32" fmla="*/ 347141 h 456495"/>
                <a:gd name="connsiteX33" fmla="*/ 8115 w 268942"/>
                <a:gd name="connsiteY33" fmla="*/ 332010 h 456495"/>
                <a:gd name="connsiteX34" fmla="*/ 12517 w 268942"/>
                <a:gd name="connsiteY34" fmla="*/ 318255 h 456495"/>
                <a:gd name="connsiteX35" fmla="*/ 21596 w 268942"/>
                <a:gd name="connsiteY35" fmla="*/ 290745 h 456495"/>
                <a:gd name="connsiteX36" fmla="*/ 42091 w 268942"/>
                <a:gd name="connsiteY36" fmla="*/ 236687 h 456495"/>
                <a:gd name="connsiteX37" fmla="*/ 89546 w 268942"/>
                <a:gd name="connsiteY37" fmla="*/ 132285 h 456495"/>
                <a:gd name="connsiteX38" fmla="*/ 146355 w 268942"/>
                <a:gd name="connsiteY38" fmla="*/ 31735 h 456495"/>
                <a:gd name="connsiteX39" fmla="*/ 237207 w 268942"/>
                <a:gd name="connsiteY39" fmla="*/ 9658 h 456495"/>
                <a:gd name="connsiteX40" fmla="*/ 259285 w 268942"/>
                <a:gd name="connsiteY40" fmla="*/ 100511 h 45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8942" h="456495">
                  <a:moveTo>
                    <a:pt x="259147" y="101886"/>
                  </a:moveTo>
                  <a:cubicBezTo>
                    <a:pt x="242366" y="131047"/>
                    <a:pt x="224484" y="163097"/>
                    <a:pt x="207703" y="194046"/>
                  </a:cubicBezTo>
                  <a:cubicBezTo>
                    <a:pt x="190921" y="224995"/>
                    <a:pt x="174553" y="256769"/>
                    <a:pt x="159009" y="288544"/>
                  </a:cubicBezTo>
                  <a:cubicBezTo>
                    <a:pt x="151307" y="304321"/>
                    <a:pt x="143879" y="320277"/>
                    <a:pt x="136726" y="336412"/>
                  </a:cubicBezTo>
                  <a:cubicBezTo>
                    <a:pt x="133012" y="344252"/>
                    <a:pt x="129711" y="352368"/>
                    <a:pt x="126272" y="360346"/>
                  </a:cubicBezTo>
                  <a:cubicBezTo>
                    <a:pt x="123108" y="368227"/>
                    <a:pt x="119518" y="375944"/>
                    <a:pt x="115543" y="383454"/>
                  </a:cubicBezTo>
                  <a:cubicBezTo>
                    <a:pt x="111829" y="390194"/>
                    <a:pt x="108528" y="397209"/>
                    <a:pt x="106327" y="400923"/>
                  </a:cubicBezTo>
                  <a:cubicBezTo>
                    <a:pt x="106327" y="400923"/>
                    <a:pt x="105502" y="401748"/>
                    <a:pt x="105089" y="399960"/>
                  </a:cubicBezTo>
                  <a:lnTo>
                    <a:pt x="103851" y="393633"/>
                  </a:lnTo>
                  <a:cubicBezTo>
                    <a:pt x="103164" y="391019"/>
                    <a:pt x="102338" y="388447"/>
                    <a:pt x="101375" y="385930"/>
                  </a:cubicBezTo>
                  <a:cubicBezTo>
                    <a:pt x="100412" y="383702"/>
                    <a:pt x="99312" y="381542"/>
                    <a:pt x="98074" y="379465"/>
                  </a:cubicBezTo>
                  <a:cubicBezTo>
                    <a:pt x="96313" y="376618"/>
                    <a:pt x="94292" y="373949"/>
                    <a:pt x="92022" y="371487"/>
                  </a:cubicBezTo>
                  <a:cubicBezTo>
                    <a:pt x="85874" y="364885"/>
                    <a:pt x="78019" y="360125"/>
                    <a:pt x="69326" y="357732"/>
                  </a:cubicBezTo>
                  <a:cubicBezTo>
                    <a:pt x="65681" y="356797"/>
                    <a:pt x="61939" y="356288"/>
                    <a:pt x="58184" y="356219"/>
                  </a:cubicBezTo>
                  <a:cubicBezTo>
                    <a:pt x="55488" y="355985"/>
                    <a:pt x="52765" y="355985"/>
                    <a:pt x="50069" y="356219"/>
                  </a:cubicBezTo>
                  <a:cubicBezTo>
                    <a:pt x="45488" y="356810"/>
                    <a:pt x="41114" y="358461"/>
                    <a:pt x="37276" y="361033"/>
                  </a:cubicBezTo>
                  <a:cubicBezTo>
                    <a:pt x="34113" y="363372"/>
                    <a:pt x="34663" y="363922"/>
                    <a:pt x="35213" y="364060"/>
                  </a:cubicBezTo>
                  <a:cubicBezTo>
                    <a:pt x="41719" y="361817"/>
                    <a:pt x="47799" y="358516"/>
                    <a:pt x="53232" y="354293"/>
                  </a:cubicBezTo>
                  <a:cubicBezTo>
                    <a:pt x="60248" y="349754"/>
                    <a:pt x="67813" y="344252"/>
                    <a:pt x="75241" y="339713"/>
                  </a:cubicBezTo>
                  <a:lnTo>
                    <a:pt x="78129" y="338062"/>
                  </a:lnTo>
                  <a:cubicBezTo>
                    <a:pt x="94292" y="328241"/>
                    <a:pt x="115364" y="333385"/>
                    <a:pt x="125185" y="349548"/>
                  </a:cubicBezTo>
                  <a:cubicBezTo>
                    <a:pt x="130289" y="357952"/>
                    <a:pt x="131540" y="368145"/>
                    <a:pt x="128611" y="377539"/>
                  </a:cubicBezTo>
                  <a:cubicBezTo>
                    <a:pt x="125530" y="387567"/>
                    <a:pt x="121705" y="397361"/>
                    <a:pt x="117194" y="406838"/>
                  </a:cubicBezTo>
                  <a:cubicBezTo>
                    <a:pt x="112159" y="417952"/>
                    <a:pt x="105474" y="428241"/>
                    <a:pt x="97386" y="437374"/>
                  </a:cubicBezTo>
                  <a:cubicBezTo>
                    <a:pt x="93370" y="441735"/>
                    <a:pt x="88734" y="445490"/>
                    <a:pt x="83631" y="448516"/>
                  </a:cubicBezTo>
                  <a:cubicBezTo>
                    <a:pt x="77744" y="452148"/>
                    <a:pt x="71210" y="454582"/>
                    <a:pt x="64374" y="455669"/>
                  </a:cubicBezTo>
                  <a:cubicBezTo>
                    <a:pt x="61155" y="456246"/>
                    <a:pt x="57882" y="456522"/>
                    <a:pt x="54608" y="456494"/>
                  </a:cubicBezTo>
                  <a:cubicBezTo>
                    <a:pt x="35873" y="456095"/>
                    <a:pt x="18666" y="446054"/>
                    <a:pt x="9078" y="429947"/>
                  </a:cubicBezTo>
                  <a:cubicBezTo>
                    <a:pt x="7552" y="427347"/>
                    <a:pt x="6217" y="424623"/>
                    <a:pt x="5089" y="421831"/>
                  </a:cubicBezTo>
                  <a:cubicBezTo>
                    <a:pt x="3659" y="418255"/>
                    <a:pt x="2504" y="414582"/>
                    <a:pt x="1651" y="410827"/>
                  </a:cubicBezTo>
                  <a:cubicBezTo>
                    <a:pt x="784" y="406522"/>
                    <a:pt x="234" y="402147"/>
                    <a:pt x="0" y="397760"/>
                  </a:cubicBezTo>
                  <a:cubicBezTo>
                    <a:pt x="0" y="391295"/>
                    <a:pt x="0" y="387031"/>
                    <a:pt x="0" y="382904"/>
                  </a:cubicBezTo>
                  <a:cubicBezTo>
                    <a:pt x="908" y="370896"/>
                    <a:pt x="2504" y="358956"/>
                    <a:pt x="4814" y="347141"/>
                  </a:cubicBezTo>
                  <a:cubicBezTo>
                    <a:pt x="5777" y="341914"/>
                    <a:pt x="7015" y="336962"/>
                    <a:pt x="8115" y="332010"/>
                  </a:cubicBezTo>
                  <a:lnTo>
                    <a:pt x="12517" y="318255"/>
                  </a:lnTo>
                  <a:cubicBezTo>
                    <a:pt x="15365" y="309080"/>
                    <a:pt x="18391" y="299919"/>
                    <a:pt x="21596" y="290745"/>
                  </a:cubicBezTo>
                  <a:cubicBezTo>
                    <a:pt x="27923" y="272450"/>
                    <a:pt x="35351" y="254568"/>
                    <a:pt x="42091" y="236687"/>
                  </a:cubicBezTo>
                  <a:cubicBezTo>
                    <a:pt x="56396" y="201020"/>
                    <a:pt x="72215" y="166219"/>
                    <a:pt x="89546" y="132285"/>
                  </a:cubicBezTo>
                  <a:cubicBezTo>
                    <a:pt x="106753" y="97829"/>
                    <a:pt x="125722" y="64266"/>
                    <a:pt x="146355" y="31735"/>
                  </a:cubicBezTo>
                  <a:cubicBezTo>
                    <a:pt x="165351" y="552"/>
                    <a:pt x="206025" y="-9338"/>
                    <a:pt x="237207" y="9658"/>
                  </a:cubicBezTo>
                  <a:cubicBezTo>
                    <a:pt x="268390" y="28654"/>
                    <a:pt x="278280" y="69328"/>
                    <a:pt x="259285" y="100511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E12FB72C-0EE3-4C7F-8122-2043824798A3}"/>
                </a:ext>
              </a:extLst>
            </p:cNvPr>
            <p:cNvSpPr/>
            <p:nvPr/>
          </p:nvSpPr>
          <p:spPr>
            <a:xfrm>
              <a:off x="9769011" y="3457500"/>
              <a:ext cx="248141" cy="361881"/>
            </a:xfrm>
            <a:custGeom>
              <a:avLst/>
              <a:gdLst>
                <a:gd name="connsiteX0" fmla="*/ 133838 w 248141"/>
                <a:gd name="connsiteY0" fmla="*/ 10438 h 361881"/>
                <a:gd name="connsiteX1" fmla="*/ 0 w 248141"/>
                <a:gd name="connsiteY1" fmla="*/ 197921 h 361881"/>
                <a:gd name="connsiteX2" fmla="*/ 147868 w 248141"/>
                <a:gd name="connsiteY2" fmla="*/ 361882 h 361881"/>
                <a:gd name="connsiteX3" fmla="*/ 231224 w 248141"/>
                <a:gd name="connsiteY3" fmla="*/ 179764 h 361881"/>
                <a:gd name="connsiteX4" fmla="*/ 133838 w 248141"/>
                <a:gd name="connsiteY4" fmla="*/ 10438 h 3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41" h="361881">
                  <a:moveTo>
                    <a:pt x="133838" y="10438"/>
                  </a:moveTo>
                  <a:cubicBezTo>
                    <a:pt x="58047" y="46889"/>
                    <a:pt x="0" y="197921"/>
                    <a:pt x="0" y="197921"/>
                  </a:cubicBezTo>
                  <a:lnTo>
                    <a:pt x="147868" y="361882"/>
                  </a:lnTo>
                  <a:cubicBezTo>
                    <a:pt x="147868" y="361882"/>
                    <a:pt x="189133" y="280314"/>
                    <a:pt x="231224" y="179764"/>
                  </a:cubicBezTo>
                  <a:cubicBezTo>
                    <a:pt x="276753" y="69723"/>
                    <a:pt x="225722" y="-33716"/>
                    <a:pt x="133838" y="10438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B61DFE7A-21A6-47A7-B784-D1E35AC6DE17}"/>
                </a:ext>
              </a:extLst>
            </p:cNvPr>
            <p:cNvSpPr/>
            <p:nvPr/>
          </p:nvSpPr>
          <p:spPr>
            <a:xfrm>
              <a:off x="9804849" y="3448007"/>
              <a:ext cx="533762" cy="802873"/>
            </a:xfrm>
            <a:custGeom>
              <a:avLst/>
              <a:gdLst>
                <a:gd name="connsiteX0" fmla="*/ 533763 w 533762"/>
                <a:gd name="connsiteY0" fmla="*/ 50054 h 802873"/>
                <a:gd name="connsiteX1" fmla="*/ 145730 w 533762"/>
                <a:gd name="connsiteY1" fmla="*/ 3287 h 802873"/>
                <a:gd name="connsiteX2" fmla="*/ 26060 w 533762"/>
                <a:gd name="connsiteY2" fmla="*/ 116767 h 802873"/>
                <a:gd name="connsiteX3" fmla="*/ 13130 w 533762"/>
                <a:gd name="connsiteY3" fmla="*/ 795445 h 802873"/>
                <a:gd name="connsiteX4" fmla="*/ 478880 w 533762"/>
                <a:gd name="connsiteY4" fmla="*/ 802873 h 802873"/>
                <a:gd name="connsiteX5" fmla="*/ 533763 w 533762"/>
                <a:gd name="connsiteY5" fmla="*/ 50054 h 8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762" h="802873">
                  <a:moveTo>
                    <a:pt x="533763" y="50054"/>
                  </a:moveTo>
                  <a:cubicBezTo>
                    <a:pt x="409966" y="13191"/>
                    <a:pt x="282043" y="-8680"/>
                    <a:pt x="145730" y="3287"/>
                  </a:cubicBezTo>
                  <a:cubicBezTo>
                    <a:pt x="84519" y="9174"/>
                    <a:pt x="35180" y="55955"/>
                    <a:pt x="26060" y="116767"/>
                  </a:cubicBezTo>
                  <a:cubicBezTo>
                    <a:pt x="7216" y="236712"/>
                    <a:pt x="-14518" y="464910"/>
                    <a:pt x="13130" y="795445"/>
                  </a:cubicBezTo>
                  <a:lnTo>
                    <a:pt x="478880" y="802873"/>
                  </a:lnTo>
                  <a:cubicBezTo>
                    <a:pt x="484657" y="731897"/>
                    <a:pt x="452470" y="380728"/>
                    <a:pt x="533763" y="50054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9D5FF2D6-615D-4806-BAD5-AC7F92C7B717}"/>
                </a:ext>
              </a:extLst>
            </p:cNvPr>
            <p:cNvSpPr/>
            <p:nvPr/>
          </p:nvSpPr>
          <p:spPr>
            <a:xfrm>
              <a:off x="9767951" y="3431817"/>
              <a:ext cx="194677" cy="685943"/>
            </a:xfrm>
            <a:custGeom>
              <a:avLst/>
              <a:gdLst>
                <a:gd name="connsiteX0" fmla="*/ 40400 w 194677"/>
                <a:gd name="connsiteY0" fmla="*/ 685914 h 685943"/>
                <a:gd name="connsiteX1" fmla="*/ 20455 w 194677"/>
                <a:gd name="connsiteY1" fmla="*/ 672158 h 685943"/>
                <a:gd name="connsiteX2" fmla="*/ 1886 w 194677"/>
                <a:gd name="connsiteY2" fmla="*/ 482750 h 685943"/>
                <a:gd name="connsiteX3" fmla="*/ 155943 w 194677"/>
                <a:gd name="connsiteY3" fmla="*/ 9298 h 685943"/>
                <a:gd name="connsiteX4" fmla="*/ 185379 w 194677"/>
                <a:gd name="connsiteY4" fmla="*/ 3658 h 685943"/>
                <a:gd name="connsiteX5" fmla="*/ 191019 w 194677"/>
                <a:gd name="connsiteY5" fmla="*/ 33094 h 685943"/>
                <a:gd name="connsiteX6" fmla="*/ 44114 w 194677"/>
                <a:gd name="connsiteY6" fmla="*/ 485639 h 685943"/>
                <a:gd name="connsiteX7" fmla="*/ 60483 w 194677"/>
                <a:gd name="connsiteY7" fmla="*/ 658541 h 685943"/>
                <a:gd name="connsiteX8" fmla="*/ 46727 w 194677"/>
                <a:gd name="connsiteY8" fmla="*/ 685363 h 685943"/>
                <a:gd name="connsiteX9" fmla="*/ 40400 w 194677"/>
                <a:gd name="connsiteY9" fmla="*/ 685914 h 68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677" h="685943">
                  <a:moveTo>
                    <a:pt x="40400" y="685914"/>
                  </a:moveTo>
                  <a:cubicBezTo>
                    <a:pt x="31528" y="685955"/>
                    <a:pt x="23564" y="680467"/>
                    <a:pt x="20455" y="672158"/>
                  </a:cubicBezTo>
                  <a:cubicBezTo>
                    <a:pt x="2752" y="610687"/>
                    <a:pt x="-3534" y="546491"/>
                    <a:pt x="1886" y="482750"/>
                  </a:cubicBezTo>
                  <a:cubicBezTo>
                    <a:pt x="18942" y="235157"/>
                    <a:pt x="115365" y="69270"/>
                    <a:pt x="155943" y="9298"/>
                  </a:cubicBezTo>
                  <a:cubicBezTo>
                    <a:pt x="162518" y="-386"/>
                    <a:pt x="175696" y="-2917"/>
                    <a:pt x="185379" y="3658"/>
                  </a:cubicBezTo>
                  <a:cubicBezTo>
                    <a:pt x="195063" y="10233"/>
                    <a:pt x="197594" y="23411"/>
                    <a:pt x="191019" y="33094"/>
                  </a:cubicBezTo>
                  <a:cubicBezTo>
                    <a:pt x="152367" y="90178"/>
                    <a:pt x="60483" y="248637"/>
                    <a:pt x="44114" y="485639"/>
                  </a:cubicBezTo>
                  <a:cubicBezTo>
                    <a:pt x="39245" y="543782"/>
                    <a:pt x="44788" y="602337"/>
                    <a:pt x="60483" y="658541"/>
                  </a:cubicBezTo>
                  <a:cubicBezTo>
                    <a:pt x="64086" y="669751"/>
                    <a:pt x="57924" y="681746"/>
                    <a:pt x="46727" y="685363"/>
                  </a:cubicBezTo>
                  <a:cubicBezTo>
                    <a:pt x="44650" y="685831"/>
                    <a:pt x="42518" y="686023"/>
                    <a:pt x="40400" y="685914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E5812E65-DF10-4F9A-869D-68D02943B984}"/>
                </a:ext>
              </a:extLst>
            </p:cNvPr>
            <p:cNvSpPr/>
            <p:nvPr/>
          </p:nvSpPr>
          <p:spPr>
            <a:xfrm>
              <a:off x="9720180" y="3852119"/>
              <a:ext cx="105914" cy="113392"/>
            </a:xfrm>
            <a:custGeom>
              <a:avLst/>
              <a:gdLst>
                <a:gd name="connsiteX0" fmla="*/ 0 w 105914"/>
                <a:gd name="connsiteY0" fmla="*/ 56534 h 113392"/>
                <a:gd name="connsiteX1" fmla="*/ 52269 w 105914"/>
                <a:gd name="connsiteY1" fmla="*/ 0 h 113392"/>
                <a:gd name="connsiteX2" fmla="*/ 105914 w 105914"/>
                <a:gd name="connsiteY2" fmla="*/ 83356 h 113392"/>
                <a:gd name="connsiteX3" fmla="*/ 21320 w 105914"/>
                <a:gd name="connsiteY3" fmla="*/ 103164 h 1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4" h="113392">
                  <a:moveTo>
                    <a:pt x="0" y="56534"/>
                  </a:moveTo>
                  <a:lnTo>
                    <a:pt x="52269" y="0"/>
                  </a:lnTo>
                  <a:lnTo>
                    <a:pt x="105914" y="83356"/>
                  </a:lnTo>
                  <a:cubicBezTo>
                    <a:pt x="105914" y="83356"/>
                    <a:pt x="72215" y="134663"/>
                    <a:pt x="21320" y="103164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19429CFD-4D62-4D82-A7A2-E30C6CE4CE10}"/>
                </a:ext>
              </a:extLst>
            </p:cNvPr>
            <p:cNvSpPr/>
            <p:nvPr/>
          </p:nvSpPr>
          <p:spPr>
            <a:xfrm>
              <a:off x="9772862" y="3831568"/>
              <a:ext cx="87428" cy="103907"/>
            </a:xfrm>
            <a:custGeom>
              <a:avLst/>
              <a:gdLst>
                <a:gd name="connsiteX0" fmla="*/ 72489 w 87428"/>
                <a:gd name="connsiteY0" fmla="*/ 16837 h 103907"/>
                <a:gd name="connsiteX1" fmla="*/ 86245 w 87428"/>
                <a:gd name="connsiteY1" fmla="*/ 60304 h 103907"/>
                <a:gd name="connsiteX2" fmla="*/ 82531 w 87428"/>
                <a:gd name="connsiteY2" fmla="*/ 78598 h 103907"/>
                <a:gd name="connsiteX3" fmla="*/ 53645 w 87428"/>
                <a:gd name="connsiteY3" fmla="*/ 103907 h 103907"/>
                <a:gd name="connsiteX4" fmla="*/ 0 w 87428"/>
                <a:gd name="connsiteY4" fmla="*/ 20551 h 103907"/>
                <a:gd name="connsiteX5" fmla="*/ 48693 w 87428"/>
                <a:gd name="connsiteY5" fmla="*/ 881 h 103907"/>
                <a:gd name="connsiteX6" fmla="*/ 72489 w 87428"/>
                <a:gd name="connsiteY6" fmla="*/ 16837 h 10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28" h="103907">
                  <a:moveTo>
                    <a:pt x="72489" y="16837"/>
                  </a:moveTo>
                  <a:lnTo>
                    <a:pt x="86245" y="60304"/>
                  </a:lnTo>
                  <a:cubicBezTo>
                    <a:pt x="88707" y="66603"/>
                    <a:pt x="87263" y="73756"/>
                    <a:pt x="82531" y="78598"/>
                  </a:cubicBezTo>
                  <a:lnTo>
                    <a:pt x="53645" y="103907"/>
                  </a:lnTo>
                  <a:lnTo>
                    <a:pt x="0" y="20551"/>
                  </a:lnTo>
                  <a:lnTo>
                    <a:pt x="48693" y="881"/>
                  </a:lnTo>
                  <a:cubicBezTo>
                    <a:pt x="57221" y="-2695"/>
                    <a:pt x="68776" y="5008"/>
                    <a:pt x="72489" y="16837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E29BFFCB-1760-4CC8-82FD-D0F1991EC275}"/>
                </a:ext>
              </a:extLst>
            </p:cNvPr>
            <p:cNvSpPr/>
            <p:nvPr/>
          </p:nvSpPr>
          <p:spPr>
            <a:xfrm>
              <a:off x="10243069" y="3640565"/>
              <a:ext cx="57578" cy="214030"/>
            </a:xfrm>
            <a:custGeom>
              <a:avLst/>
              <a:gdLst>
                <a:gd name="connsiteX0" fmla="*/ 1733 w 57578"/>
                <a:gd name="connsiteY0" fmla="*/ 0 h 214030"/>
                <a:gd name="connsiteX1" fmla="*/ 44512 w 57578"/>
                <a:gd name="connsiteY1" fmla="*/ 214030 h 214030"/>
                <a:gd name="connsiteX2" fmla="*/ 57579 w 57578"/>
                <a:gd name="connsiteY2" fmla="*/ 68638 h 21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78" h="214030">
                  <a:moveTo>
                    <a:pt x="1733" y="0"/>
                  </a:moveTo>
                  <a:cubicBezTo>
                    <a:pt x="-5420" y="32050"/>
                    <a:pt x="9711" y="177992"/>
                    <a:pt x="44512" y="214030"/>
                  </a:cubicBezTo>
                  <a:cubicBezTo>
                    <a:pt x="47262" y="167263"/>
                    <a:pt x="51526" y="118432"/>
                    <a:pt x="57579" y="686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CA060FA4-A156-487B-BF8A-B6E29999EB2C}"/>
                </a:ext>
              </a:extLst>
            </p:cNvPr>
            <p:cNvSpPr/>
            <p:nvPr/>
          </p:nvSpPr>
          <p:spPr>
            <a:xfrm>
              <a:off x="9968269" y="3242903"/>
              <a:ext cx="215046" cy="289157"/>
            </a:xfrm>
            <a:custGeom>
              <a:avLst/>
              <a:gdLst>
                <a:gd name="connsiteX0" fmla="*/ 203492 w 215046"/>
                <a:gd name="connsiteY0" fmla="*/ 0 h 289157"/>
                <a:gd name="connsiteX1" fmla="*/ 215046 w 215046"/>
                <a:gd name="connsiteY1" fmla="*/ 223796 h 289157"/>
                <a:gd name="connsiteX2" fmla="*/ 56725 w 215046"/>
                <a:gd name="connsiteY2" fmla="*/ 288996 h 289157"/>
                <a:gd name="connsiteX3" fmla="*/ 17110 w 215046"/>
                <a:gd name="connsiteY3" fmla="*/ 209216 h 289157"/>
                <a:gd name="connsiteX4" fmla="*/ 78183 w 215046"/>
                <a:gd name="connsiteY4" fmla="*/ 94498 h 28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046" h="289157">
                  <a:moveTo>
                    <a:pt x="203492" y="0"/>
                  </a:moveTo>
                  <a:cubicBezTo>
                    <a:pt x="188774" y="62723"/>
                    <a:pt x="171993" y="178129"/>
                    <a:pt x="215046" y="223796"/>
                  </a:cubicBezTo>
                  <a:cubicBezTo>
                    <a:pt x="179146" y="255571"/>
                    <a:pt x="132516" y="291884"/>
                    <a:pt x="56725" y="288996"/>
                  </a:cubicBezTo>
                  <a:cubicBezTo>
                    <a:pt x="-19066" y="286107"/>
                    <a:pt x="-3935" y="235075"/>
                    <a:pt x="17110" y="209216"/>
                  </a:cubicBezTo>
                  <a:cubicBezTo>
                    <a:pt x="88774" y="197524"/>
                    <a:pt x="88774" y="144842"/>
                    <a:pt x="78183" y="94498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35DD089F-C8B8-441C-AD03-09FA6760659A}"/>
                </a:ext>
              </a:extLst>
            </p:cNvPr>
            <p:cNvSpPr/>
            <p:nvPr/>
          </p:nvSpPr>
          <p:spPr>
            <a:xfrm>
              <a:off x="10046590" y="3281555"/>
              <a:ext cx="75879" cy="91884"/>
            </a:xfrm>
            <a:custGeom>
              <a:avLst/>
              <a:gdLst>
                <a:gd name="connsiteX0" fmla="*/ 74140 w 75879"/>
                <a:gd name="connsiteY0" fmla="*/ 0 h 91884"/>
                <a:gd name="connsiteX1" fmla="*/ 0 w 75879"/>
                <a:gd name="connsiteY1" fmla="*/ 56396 h 91884"/>
                <a:gd name="connsiteX2" fmla="*/ 4814 w 75879"/>
                <a:gd name="connsiteY2" fmla="*/ 91884 h 91884"/>
                <a:gd name="connsiteX3" fmla="*/ 74415 w 75879"/>
                <a:gd name="connsiteY3" fmla="*/ 34938 h 91884"/>
                <a:gd name="connsiteX4" fmla="*/ 74140 w 75879"/>
                <a:gd name="connsiteY4" fmla="*/ 0 h 9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79" h="91884">
                  <a:moveTo>
                    <a:pt x="74140" y="0"/>
                  </a:moveTo>
                  <a:lnTo>
                    <a:pt x="0" y="56396"/>
                  </a:lnTo>
                  <a:cubicBezTo>
                    <a:pt x="2600" y="68074"/>
                    <a:pt x="4209" y="79945"/>
                    <a:pt x="4814" y="91884"/>
                  </a:cubicBezTo>
                  <a:cubicBezTo>
                    <a:pt x="32325" y="89959"/>
                    <a:pt x="70426" y="62999"/>
                    <a:pt x="74415" y="34938"/>
                  </a:cubicBezTo>
                  <a:cubicBezTo>
                    <a:pt x="76451" y="23370"/>
                    <a:pt x="76369" y="11527"/>
                    <a:pt x="741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3E0E8372-BEB0-4646-8174-7A59DCB59980}"/>
                </a:ext>
              </a:extLst>
            </p:cNvPr>
            <p:cNvSpPr/>
            <p:nvPr/>
          </p:nvSpPr>
          <p:spPr>
            <a:xfrm>
              <a:off x="9941298" y="3012331"/>
              <a:ext cx="252800" cy="340671"/>
            </a:xfrm>
            <a:custGeom>
              <a:avLst/>
              <a:gdLst>
                <a:gd name="connsiteX0" fmla="*/ 251647 w 252800"/>
                <a:gd name="connsiteY0" fmla="*/ 135524 h 340671"/>
                <a:gd name="connsiteX1" fmla="*/ 192362 w 252800"/>
                <a:gd name="connsiteY1" fmla="*/ 312828 h 340671"/>
                <a:gd name="connsiteX2" fmla="*/ 3916 w 252800"/>
                <a:gd name="connsiteY2" fmla="*/ 239651 h 340671"/>
                <a:gd name="connsiteX3" fmla="*/ 97176 w 252800"/>
                <a:gd name="connsiteY3" fmla="*/ 5813 h 340671"/>
                <a:gd name="connsiteX4" fmla="*/ 247011 w 252800"/>
                <a:gd name="connsiteY4" fmla="*/ 82374 h 340671"/>
                <a:gd name="connsiteX5" fmla="*/ 251647 w 252800"/>
                <a:gd name="connsiteY5" fmla="*/ 135524 h 3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00" h="340671">
                  <a:moveTo>
                    <a:pt x="251647" y="135524"/>
                  </a:moveTo>
                  <a:cubicBezTo>
                    <a:pt x="240642" y="221219"/>
                    <a:pt x="238717" y="271975"/>
                    <a:pt x="192362" y="312828"/>
                  </a:cubicBezTo>
                  <a:cubicBezTo>
                    <a:pt x="122623" y="374451"/>
                    <a:pt x="18909" y="326583"/>
                    <a:pt x="3916" y="239651"/>
                  </a:cubicBezTo>
                  <a:cubicBezTo>
                    <a:pt x="-9839" y="160971"/>
                    <a:pt x="10656" y="34149"/>
                    <a:pt x="97176" y="5813"/>
                  </a:cubicBezTo>
                  <a:cubicBezTo>
                    <a:pt x="159693" y="-14421"/>
                    <a:pt x="226777" y="19857"/>
                    <a:pt x="247011" y="82374"/>
                  </a:cubicBezTo>
                  <a:cubicBezTo>
                    <a:pt x="252568" y="99513"/>
                    <a:pt x="254150" y="117684"/>
                    <a:pt x="251647" y="135524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0C29DE28-7B22-4DAC-8456-7A21F4AAA1BC}"/>
                </a:ext>
              </a:extLst>
            </p:cNvPr>
            <p:cNvSpPr/>
            <p:nvPr/>
          </p:nvSpPr>
          <p:spPr>
            <a:xfrm>
              <a:off x="9933935" y="2979187"/>
              <a:ext cx="324961" cy="330719"/>
            </a:xfrm>
            <a:custGeom>
              <a:avLst/>
              <a:gdLst>
                <a:gd name="connsiteX0" fmla="*/ 301375 w 324961"/>
                <a:gd name="connsiteY0" fmla="*/ 112410 h 330719"/>
                <a:gd name="connsiteX1" fmla="*/ 75791 w 324961"/>
                <a:gd name="connsiteY1" fmla="*/ 11585 h 330719"/>
                <a:gd name="connsiteX2" fmla="*/ 0 w 324961"/>
                <a:gd name="connsiteY2" fmla="*/ 83662 h 330719"/>
                <a:gd name="connsiteX3" fmla="*/ 230811 w 324961"/>
                <a:gd name="connsiteY3" fmla="*/ 93841 h 330719"/>
                <a:gd name="connsiteX4" fmla="*/ 192572 w 324961"/>
                <a:gd name="connsiteY4" fmla="*/ 214611 h 330719"/>
                <a:gd name="connsiteX5" fmla="*/ 216781 w 324961"/>
                <a:gd name="connsiteY5" fmla="*/ 244184 h 330719"/>
                <a:gd name="connsiteX6" fmla="*/ 238927 w 324961"/>
                <a:gd name="connsiteY6" fmla="*/ 254501 h 330719"/>
                <a:gd name="connsiteX7" fmla="*/ 225172 w 324961"/>
                <a:gd name="connsiteY7" fmla="*/ 330704 h 330719"/>
                <a:gd name="connsiteX8" fmla="*/ 310866 w 324961"/>
                <a:gd name="connsiteY8" fmla="*/ 242121 h 330719"/>
                <a:gd name="connsiteX9" fmla="*/ 301375 w 324961"/>
                <a:gd name="connsiteY9" fmla="*/ 112410 h 3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961" h="330719">
                  <a:moveTo>
                    <a:pt x="301375" y="112410"/>
                  </a:moveTo>
                  <a:cubicBezTo>
                    <a:pt x="309628" y="47073"/>
                    <a:pt x="124484" y="-29543"/>
                    <a:pt x="75791" y="11585"/>
                  </a:cubicBezTo>
                  <a:cubicBezTo>
                    <a:pt x="27098" y="52713"/>
                    <a:pt x="53920" y="68806"/>
                    <a:pt x="0" y="83662"/>
                  </a:cubicBezTo>
                  <a:cubicBezTo>
                    <a:pt x="39340" y="117775"/>
                    <a:pt x="188446" y="126165"/>
                    <a:pt x="230811" y="93841"/>
                  </a:cubicBezTo>
                  <a:cubicBezTo>
                    <a:pt x="178955" y="121351"/>
                    <a:pt x="225034" y="146798"/>
                    <a:pt x="192572" y="214611"/>
                  </a:cubicBezTo>
                  <a:cubicBezTo>
                    <a:pt x="186795" y="226853"/>
                    <a:pt x="204539" y="238545"/>
                    <a:pt x="216781" y="244184"/>
                  </a:cubicBezTo>
                  <a:lnTo>
                    <a:pt x="238927" y="254501"/>
                  </a:lnTo>
                  <a:lnTo>
                    <a:pt x="225172" y="330704"/>
                  </a:lnTo>
                  <a:cubicBezTo>
                    <a:pt x="225172" y="330704"/>
                    <a:pt x="327648" y="334006"/>
                    <a:pt x="310866" y="242121"/>
                  </a:cubicBezTo>
                  <a:cubicBezTo>
                    <a:pt x="330261" y="188201"/>
                    <a:pt x="331912" y="148174"/>
                    <a:pt x="301375" y="112410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D97BE201-D5EE-4F99-832A-D3730AD9385D}"/>
                </a:ext>
              </a:extLst>
            </p:cNvPr>
            <p:cNvSpPr/>
            <p:nvPr/>
          </p:nvSpPr>
          <p:spPr>
            <a:xfrm>
              <a:off x="9965985" y="2931504"/>
              <a:ext cx="303106" cy="216076"/>
            </a:xfrm>
            <a:custGeom>
              <a:avLst/>
              <a:gdLst>
                <a:gd name="connsiteX0" fmla="*/ 0 w 303106"/>
                <a:gd name="connsiteY0" fmla="*/ 106861 h 216076"/>
                <a:gd name="connsiteX1" fmla="*/ 295323 w 303106"/>
                <a:gd name="connsiteY1" fmla="*/ 216076 h 216076"/>
                <a:gd name="connsiteX2" fmla="*/ 288720 w 303106"/>
                <a:gd name="connsiteY2" fmla="*/ 107961 h 216076"/>
                <a:gd name="connsiteX3" fmla="*/ 80605 w 303106"/>
                <a:gd name="connsiteY3" fmla="*/ 533 h 216076"/>
                <a:gd name="connsiteX4" fmla="*/ 0 w 303106"/>
                <a:gd name="connsiteY4" fmla="*/ 106861 h 21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06" h="216076">
                  <a:moveTo>
                    <a:pt x="0" y="106861"/>
                  </a:moveTo>
                  <a:cubicBezTo>
                    <a:pt x="0" y="106861"/>
                    <a:pt x="221320" y="161193"/>
                    <a:pt x="295323" y="216076"/>
                  </a:cubicBezTo>
                  <a:cubicBezTo>
                    <a:pt x="316093" y="119790"/>
                    <a:pt x="288720" y="107961"/>
                    <a:pt x="288720" y="107961"/>
                  </a:cubicBezTo>
                  <a:cubicBezTo>
                    <a:pt x="288720" y="107961"/>
                    <a:pt x="177304" y="-8820"/>
                    <a:pt x="80605" y="533"/>
                  </a:cubicBezTo>
                  <a:cubicBezTo>
                    <a:pt x="44154" y="14288"/>
                    <a:pt x="0" y="106861"/>
                    <a:pt x="0" y="106861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03A5B124-6BC3-4843-B454-121EF428A4D4}"/>
                </a:ext>
              </a:extLst>
            </p:cNvPr>
            <p:cNvSpPr/>
            <p:nvPr/>
          </p:nvSpPr>
          <p:spPr>
            <a:xfrm>
              <a:off x="10145566" y="3173761"/>
              <a:ext cx="78917" cy="98390"/>
            </a:xfrm>
            <a:custGeom>
              <a:avLst/>
              <a:gdLst>
                <a:gd name="connsiteX0" fmla="*/ 74200 w 78917"/>
                <a:gd name="connsiteY0" fmla="*/ 55112 h 98390"/>
                <a:gd name="connsiteX1" fmla="*/ 31422 w 78917"/>
                <a:gd name="connsiteY1" fmla="*/ 96377 h 98390"/>
                <a:gd name="connsiteX2" fmla="*/ 1849 w 78917"/>
                <a:gd name="connsiteY2" fmla="*/ 55112 h 98390"/>
                <a:gd name="connsiteX3" fmla="*/ 52055 w 78917"/>
                <a:gd name="connsiteY3" fmla="*/ 91 h 98390"/>
                <a:gd name="connsiteX4" fmla="*/ 74200 w 78917"/>
                <a:gd name="connsiteY4" fmla="*/ 55112 h 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17" h="98390">
                  <a:moveTo>
                    <a:pt x="74200" y="55112"/>
                  </a:moveTo>
                  <a:cubicBezTo>
                    <a:pt x="65672" y="73778"/>
                    <a:pt x="50390" y="88523"/>
                    <a:pt x="31422" y="96377"/>
                  </a:cubicBezTo>
                  <a:cubicBezTo>
                    <a:pt x="7213" y="105593"/>
                    <a:pt x="-4892" y="81659"/>
                    <a:pt x="1849" y="55112"/>
                  </a:cubicBezTo>
                  <a:cubicBezTo>
                    <a:pt x="7901" y="31316"/>
                    <a:pt x="27846" y="-1972"/>
                    <a:pt x="52055" y="91"/>
                  </a:cubicBezTo>
                  <a:cubicBezTo>
                    <a:pt x="76264" y="2155"/>
                    <a:pt x="85342" y="31316"/>
                    <a:pt x="74200" y="55112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8DB16A3A-8E7B-476F-ADB2-8743D3C1B897}"/>
                </a:ext>
              </a:extLst>
            </p:cNvPr>
            <p:cNvSpPr/>
            <p:nvPr/>
          </p:nvSpPr>
          <p:spPr>
            <a:xfrm>
              <a:off x="9831678" y="4688293"/>
              <a:ext cx="185176" cy="282806"/>
            </a:xfrm>
            <a:custGeom>
              <a:avLst/>
              <a:gdLst>
                <a:gd name="connsiteX0" fmla="*/ 164155 w 185176"/>
                <a:gd name="connsiteY0" fmla="*/ 27511 h 282806"/>
                <a:gd name="connsiteX1" fmla="*/ 5421 w 185176"/>
                <a:gd name="connsiteY1" fmla="*/ 18845 h 282806"/>
                <a:gd name="connsiteX2" fmla="*/ 17525 w 185176"/>
                <a:gd name="connsiteY2" fmla="*/ 252683 h 282806"/>
                <a:gd name="connsiteX3" fmla="*/ 172958 w 185176"/>
                <a:gd name="connsiteY3" fmla="*/ 260661 h 282806"/>
                <a:gd name="connsiteX4" fmla="*/ 164155 w 185176"/>
                <a:gd name="connsiteY4" fmla="*/ 27511 h 2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76" h="282806">
                  <a:moveTo>
                    <a:pt x="164155" y="27511"/>
                  </a:moveTo>
                  <a:cubicBezTo>
                    <a:pt x="122889" y="-13754"/>
                    <a:pt x="16700" y="-1650"/>
                    <a:pt x="5421" y="18845"/>
                  </a:cubicBezTo>
                  <a:cubicBezTo>
                    <a:pt x="-5859" y="39340"/>
                    <a:pt x="1569" y="235076"/>
                    <a:pt x="17525" y="252683"/>
                  </a:cubicBezTo>
                  <a:cubicBezTo>
                    <a:pt x="49850" y="287071"/>
                    <a:pt x="163467" y="295048"/>
                    <a:pt x="172958" y="260661"/>
                  </a:cubicBezTo>
                  <a:cubicBezTo>
                    <a:pt x="182449" y="226273"/>
                    <a:pt x="198680" y="62999"/>
                    <a:pt x="164155" y="27511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6A2C49FD-CDF4-404B-B720-68FD9C08D125}"/>
                </a:ext>
              </a:extLst>
            </p:cNvPr>
            <p:cNvSpPr/>
            <p:nvPr/>
          </p:nvSpPr>
          <p:spPr>
            <a:xfrm>
              <a:off x="9831678" y="4688293"/>
              <a:ext cx="185176" cy="282806"/>
            </a:xfrm>
            <a:custGeom>
              <a:avLst/>
              <a:gdLst>
                <a:gd name="connsiteX0" fmla="*/ 164155 w 185176"/>
                <a:gd name="connsiteY0" fmla="*/ 27511 h 282806"/>
                <a:gd name="connsiteX1" fmla="*/ 5421 w 185176"/>
                <a:gd name="connsiteY1" fmla="*/ 18845 h 282806"/>
                <a:gd name="connsiteX2" fmla="*/ 17525 w 185176"/>
                <a:gd name="connsiteY2" fmla="*/ 252683 h 282806"/>
                <a:gd name="connsiteX3" fmla="*/ 172958 w 185176"/>
                <a:gd name="connsiteY3" fmla="*/ 260661 h 282806"/>
                <a:gd name="connsiteX4" fmla="*/ 164155 w 185176"/>
                <a:gd name="connsiteY4" fmla="*/ 27511 h 2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76" h="282806">
                  <a:moveTo>
                    <a:pt x="164155" y="27511"/>
                  </a:moveTo>
                  <a:cubicBezTo>
                    <a:pt x="122889" y="-13754"/>
                    <a:pt x="16700" y="-1650"/>
                    <a:pt x="5421" y="18845"/>
                  </a:cubicBezTo>
                  <a:cubicBezTo>
                    <a:pt x="-5859" y="39340"/>
                    <a:pt x="1569" y="235076"/>
                    <a:pt x="17525" y="252683"/>
                  </a:cubicBezTo>
                  <a:cubicBezTo>
                    <a:pt x="49850" y="287071"/>
                    <a:pt x="163467" y="295048"/>
                    <a:pt x="172958" y="260661"/>
                  </a:cubicBezTo>
                  <a:cubicBezTo>
                    <a:pt x="182449" y="226273"/>
                    <a:pt x="198680" y="62999"/>
                    <a:pt x="164155" y="27511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A8A8510B-5E32-400B-A766-3DD95DBB37AD}"/>
                </a:ext>
              </a:extLst>
            </p:cNvPr>
            <p:cNvSpPr/>
            <p:nvPr/>
          </p:nvSpPr>
          <p:spPr>
            <a:xfrm>
              <a:off x="9818254" y="4243452"/>
              <a:ext cx="363136" cy="1800823"/>
            </a:xfrm>
            <a:custGeom>
              <a:avLst/>
              <a:gdLst>
                <a:gd name="connsiteX0" fmla="*/ 269739 w 363136"/>
                <a:gd name="connsiteY0" fmla="*/ 864374 h 1800823"/>
                <a:gd name="connsiteX1" fmla="*/ 363136 w 363136"/>
                <a:gd name="connsiteY1" fmla="*/ 5777 h 1800823"/>
                <a:gd name="connsiteX2" fmla="*/ 0 w 363136"/>
                <a:gd name="connsiteY2" fmla="*/ 0 h 1800823"/>
                <a:gd name="connsiteX3" fmla="*/ 56259 w 363136"/>
                <a:gd name="connsiteY3" fmla="*/ 897386 h 1800823"/>
                <a:gd name="connsiteX4" fmla="*/ 87070 w 363136"/>
                <a:gd name="connsiteY4" fmla="*/ 1800824 h 1800823"/>
                <a:gd name="connsiteX5" fmla="*/ 253370 w 363136"/>
                <a:gd name="connsiteY5" fmla="*/ 1800824 h 1800823"/>
                <a:gd name="connsiteX6" fmla="*/ 269739 w 363136"/>
                <a:gd name="connsiteY6" fmla="*/ 864374 h 180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136" h="1800823">
                  <a:moveTo>
                    <a:pt x="269739" y="864374"/>
                  </a:moveTo>
                  <a:cubicBezTo>
                    <a:pt x="266162" y="426409"/>
                    <a:pt x="363136" y="5777"/>
                    <a:pt x="363136" y="5777"/>
                  </a:cubicBezTo>
                  <a:lnTo>
                    <a:pt x="0" y="0"/>
                  </a:lnTo>
                  <a:cubicBezTo>
                    <a:pt x="0" y="0"/>
                    <a:pt x="41265" y="632737"/>
                    <a:pt x="56259" y="897386"/>
                  </a:cubicBezTo>
                  <a:cubicBezTo>
                    <a:pt x="71252" y="1172489"/>
                    <a:pt x="87070" y="1800824"/>
                    <a:pt x="87070" y="1800824"/>
                  </a:cubicBezTo>
                  <a:lnTo>
                    <a:pt x="253370" y="1800824"/>
                  </a:lnTo>
                  <a:cubicBezTo>
                    <a:pt x="253370" y="1800824"/>
                    <a:pt x="290096" y="1209903"/>
                    <a:pt x="269739" y="864374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ECC765EA-762A-4B32-B6C5-860FF53D95DB}"/>
                </a:ext>
              </a:extLst>
            </p:cNvPr>
            <p:cNvSpPr/>
            <p:nvPr/>
          </p:nvSpPr>
          <p:spPr>
            <a:xfrm>
              <a:off x="10039781" y="4466836"/>
              <a:ext cx="100619" cy="619944"/>
            </a:xfrm>
            <a:custGeom>
              <a:avLst/>
              <a:gdLst>
                <a:gd name="connsiteX0" fmla="*/ 62655 w 100619"/>
                <a:gd name="connsiteY0" fmla="*/ 23383 h 619944"/>
                <a:gd name="connsiteX1" fmla="*/ 48074 w 100619"/>
                <a:gd name="connsiteY1" fmla="*/ 619944 h 619944"/>
                <a:gd name="connsiteX2" fmla="*/ 100619 w 100619"/>
                <a:gd name="connsiteY2" fmla="*/ 0 h 61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619" h="619944">
                  <a:moveTo>
                    <a:pt x="62655" y="23383"/>
                  </a:moveTo>
                  <a:cubicBezTo>
                    <a:pt x="-40922" y="165062"/>
                    <a:pt x="5709" y="431637"/>
                    <a:pt x="48074" y="619944"/>
                  </a:cubicBezTo>
                  <a:cubicBezTo>
                    <a:pt x="49615" y="412255"/>
                    <a:pt x="67180" y="204993"/>
                    <a:pt x="10061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851B1852-6CAF-48B5-A417-E737292FEBDE}"/>
                </a:ext>
              </a:extLst>
            </p:cNvPr>
            <p:cNvSpPr/>
            <p:nvPr/>
          </p:nvSpPr>
          <p:spPr>
            <a:xfrm>
              <a:off x="9781526" y="6255142"/>
              <a:ext cx="276545" cy="33706"/>
            </a:xfrm>
            <a:custGeom>
              <a:avLst/>
              <a:gdLst>
                <a:gd name="connsiteX0" fmla="*/ 268090 w 276545"/>
                <a:gd name="connsiteY0" fmla="*/ 33700 h 33706"/>
                <a:gd name="connsiteX1" fmla="*/ 8530 w 276545"/>
                <a:gd name="connsiteY1" fmla="*/ 33700 h 33706"/>
                <a:gd name="connsiteX2" fmla="*/ 2 w 276545"/>
                <a:gd name="connsiteY2" fmla="*/ 25447 h 33706"/>
                <a:gd name="connsiteX3" fmla="*/ 140 w 276545"/>
                <a:gd name="connsiteY3" fmla="*/ 23797 h 33706"/>
                <a:gd name="connsiteX4" fmla="*/ 2753 w 276545"/>
                <a:gd name="connsiteY4" fmla="*/ 9216 h 33706"/>
                <a:gd name="connsiteX5" fmla="*/ 13895 w 276545"/>
                <a:gd name="connsiteY5" fmla="*/ 0 h 33706"/>
                <a:gd name="connsiteX6" fmla="*/ 262588 w 276545"/>
                <a:gd name="connsiteY6" fmla="*/ 0 h 33706"/>
                <a:gd name="connsiteX7" fmla="*/ 273867 w 276545"/>
                <a:gd name="connsiteY7" fmla="*/ 9216 h 33706"/>
                <a:gd name="connsiteX8" fmla="*/ 276343 w 276545"/>
                <a:gd name="connsiteY8" fmla="*/ 23797 h 33706"/>
                <a:gd name="connsiteX9" fmla="*/ 270222 w 276545"/>
                <a:gd name="connsiteY9" fmla="*/ 33508 h 33706"/>
                <a:gd name="connsiteX10" fmla="*/ 268090 w 276545"/>
                <a:gd name="connsiteY10" fmla="*/ 33700 h 3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45" h="33706">
                  <a:moveTo>
                    <a:pt x="268090" y="33700"/>
                  </a:moveTo>
                  <a:lnTo>
                    <a:pt x="8530" y="33700"/>
                  </a:lnTo>
                  <a:cubicBezTo>
                    <a:pt x="3895" y="33783"/>
                    <a:pt x="84" y="30083"/>
                    <a:pt x="2" y="25447"/>
                  </a:cubicBezTo>
                  <a:cubicBezTo>
                    <a:pt x="-12" y="24897"/>
                    <a:pt x="43" y="24347"/>
                    <a:pt x="140" y="23797"/>
                  </a:cubicBezTo>
                  <a:lnTo>
                    <a:pt x="2753" y="9216"/>
                  </a:lnTo>
                  <a:cubicBezTo>
                    <a:pt x="3854" y="3907"/>
                    <a:pt x="8475" y="83"/>
                    <a:pt x="13895" y="0"/>
                  </a:cubicBezTo>
                  <a:lnTo>
                    <a:pt x="262588" y="0"/>
                  </a:lnTo>
                  <a:cubicBezTo>
                    <a:pt x="268021" y="124"/>
                    <a:pt x="272670" y="3920"/>
                    <a:pt x="273867" y="9216"/>
                  </a:cubicBezTo>
                  <a:lnTo>
                    <a:pt x="276343" y="23797"/>
                  </a:lnTo>
                  <a:cubicBezTo>
                    <a:pt x="277333" y="28171"/>
                    <a:pt x="274596" y="32517"/>
                    <a:pt x="270222" y="33508"/>
                  </a:cubicBezTo>
                  <a:cubicBezTo>
                    <a:pt x="269520" y="33659"/>
                    <a:pt x="268805" y="33728"/>
                    <a:pt x="268090" y="33700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3B68A73B-D963-40E7-A037-6FA879361FB9}"/>
                </a:ext>
              </a:extLst>
            </p:cNvPr>
            <p:cNvSpPr/>
            <p:nvPr/>
          </p:nvSpPr>
          <p:spPr>
            <a:xfrm>
              <a:off x="9784150" y="6037949"/>
              <a:ext cx="273443" cy="227197"/>
            </a:xfrm>
            <a:custGeom>
              <a:avLst/>
              <a:gdLst>
                <a:gd name="connsiteX0" fmla="*/ 262852 w 273443"/>
                <a:gd name="connsiteY0" fmla="*/ 134250 h 227197"/>
                <a:gd name="connsiteX1" fmla="*/ 271105 w 273443"/>
                <a:gd name="connsiteY1" fmla="*/ 211829 h 227197"/>
                <a:gd name="connsiteX2" fmla="*/ 258946 w 273443"/>
                <a:gd name="connsiteY2" fmla="*/ 227015 h 227197"/>
                <a:gd name="connsiteX3" fmla="*/ 257350 w 273443"/>
                <a:gd name="connsiteY3" fmla="*/ 227097 h 227197"/>
                <a:gd name="connsiteX4" fmla="*/ 178396 w 273443"/>
                <a:gd name="connsiteY4" fmla="*/ 222558 h 227197"/>
                <a:gd name="connsiteX5" fmla="*/ 27089 w 273443"/>
                <a:gd name="connsiteY5" fmla="*/ 227097 h 227197"/>
                <a:gd name="connsiteX6" fmla="*/ 20349 w 273443"/>
                <a:gd name="connsiteY6" fmla="*/ 166437 h 227197"/>
                <a:gd name="connsiteX7" fmla="*/ 144145 w 273443"/>
                <a:gd name="connsiteY7" fmla="*/ 113205 h 227197"/>
                <a:gd name="connsiteX8" fmla="*/ 135892 w 273443"/>
                <a:gd name="connsiteY8" fmla="*/ 3163 h 227197"/>
                <a:gd name="connsiteX9" fmla="*/ 273444 w 273443"/>
                <a:gd name="connsiteY9" fmla="*/ 0 h 227197"/>
                <a:gd name="connsiteX10" fmla="*/ 262852 w 273443"/>
                <a:gd name="connsiteY10" fmla="*/ 134250 h 22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443" h="227197">
                  <a:moveTo>
                    <a:pt x="262852" y="134250"/>
                  </a:moveTo>
                  <a:lnTo>
                    <a:pt x="271105" y="211829"/>
                  </a:lnTo>
                  <a:cubicBezTo>
                    <a:pt x="271944" y="219381"/>
                    <a:pt x="266497" y="226176"/>
                    <a:pt x="258946" y="227015"/>
                  </a:cubicBezTo>
                  <a:cubicBezTo>
                    <a:pt x="258423" y="227070"/>
                    <a:pt x="257886" y="227097"/>
                    <a:pt x="257350" y="227097"/>
                  </a:cubicBezTo>
                  <a:cubicBezTo>
                    <a:pt x="232728" y="227097"/>
                    <a:pt x="221449" y="223246"/>
                    <a:pt x="178396" y="222558"/>
                  </a:cubicBezTo>
                  <a:cubicBezTo>
                    <a:pt x="128052" y="221733"/>
                    <a:pt x="85411" y="228060"/>
                    <a:pt x="27089" y="227097"/>
                  </a:cubicBezTo>
                  <a:cubicBezTo>
                    <a:pt x="-8537" y="227097"/>
                    <a:pt x="-7162" y="173865"/>
                    <a:pt x="20349" y="166437"/>
                  </a:cubicBezTo>
                  <a:cubicBezTo>
                    <a:pt x="64090" y="155116"/>
                    <a:pt x="105837" y="137166"/>
                    <a:pt x="144145" y="113205"/>
                  </a:cubicBezTo>
                  <a:cubicBezTo>
                    <a:pt x="140019" y="85694"/>
                    <a:pt x="135892" y="3163"/>
                    <a:pt x="135892" y="3163"/>
                  </a:cubicBezTo>
                  <a:lnTo>
                    <a:pt x="273444" y="0"/>
                  </a:lnTo>
                  <a:cubicBezTo>
                    <a:pt x="267570" y="44539"/>
                    <a:pt x="264035" y="89340"/>
                    <a:pt x="262852" y="134250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14AC9AD1-EDDA-486C-B072-BA0167E009F5}"/>
                </a:ext>
              </a:extLst>
            </p:cNvPr>
            <p:cNvSpPr/>
            <p:nvPr/>
          </p:nvSpPr>
          <p:spPr>
            <a:xfrm>
              <a:off x="9778200" y="6030865"/>
              <a:ext cx="273443" cy="227197"/>
            </a:xfrm>
            <a:custGeom>
              <a:avLst/>
              <a:gdLst>
                <a:gd name="connsiteX0" fmla="*/ 262852 w 273443"/>
                <a:gd name="connsiteY0" fmla="*/ 134250 h 227197"/>
                <a:gd name="connsiteX1" fmla="*/ 271105 w 273443"/>
                <a:gd name="connsiteY1" fmla="*/ 211829 h 227197"/>
                <a:gd name="connsiteX2" fmla="*/ 258946 w 273443"/>
                <a:gd name="connsiteY2" fmla="*/ 227015 h 227197"/>
                <a:gd name="connsiteX3" fmla="*/ 257350 w 273443"/>
                <a:gd name="connsiteY3" fmla="*/ 227097 h 227197"/>
                <a:gd name="connsiteX4" fmla="*/ 178396 w 273443"/>
                <a:gd name="connsiteY4" fmla="*/ 222558 h 227197"/>
                <a:gd name="connsiteX5" fmla="*/ 27089 w 273443"/>
                <a:gd name="connsiteY5" fmla="*/ 227097 h 227197"/>
                <a:gd name="connsiteX6" fmla="*/ 20349 w 273443"/>
                <a:gd name="connsiteY6" fmla="*/ 166437 h 227197"/>
                <a:gd name="connsiteX7" fmla="*/ 144145 w 273443"/>
                <a:gd name="connsiteY7" fmla="*/ 113205 h 227197"/>
                <a:gd name="connsiteX8" fmla="*/ 135892 w 273443"/>
                <a:gd name="connsiteY8" fmla="*/ 3163 h 227197"/>
                <a:gd name="connsiteX9" fmla="*/ 273444 w 273443"/>
                <a:gd name="connsiteY9" fmla="*/ 0 h 227197"/>
                <a:gd name="connsiteX10" fmla="*/ 262852 w 273443"/>
                <a:gd name="connsiteY10" fmla="*/ 134250 h 22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443" h="227197">
                  <a:moveTo>
                    <a:pt x="262852" y="134250"/>
                  </a:moveTo>
                  <a:lnTo>
                    <a:pt x="271105" y="211829"/>
                  </a:lnTo>
                  <a:cubicBezTo>
                    <a:pt x="271944" y="219381"/>
                    <a:pt x="266497" y="226176"/>
                    <a:pt x="258946" y="227015"/>
                  </a:cubicBezTo>
                  <a:cubicBezTo>
                    <a:pt x="258423" y="227070"/>
                    <a:pt x="257886" y="227097"/>
                    <a:pt x="257350" y="227097"/>
                  </a:cubicBezTo>
                  <a:cubicBezTo>
                    <a:pt x="232728" y="227097"/>
                    <a:pt x="221449" y="223246"/>
                    <a:pt x="178396" y="222558"/>
                  </a:cubicBezTo>
                  <a:cubicBezTo>
                    <a:pt x="128052" y="221733"/>
                    <a:pt x="85411" y="228060"/>
                    <a:pt x="27089" y="227097"/>
                  </a:cubicBezTo>
                  <a:cubicBezTo>
                    <a:pt x="-8537" y="227097"/>
                    <a:pt x="-7162" y="173865"/>
                    <a:pt x="20349" y="166437"/>
                  </a:cubicBezTo>
                  <a:cubicBezTo>
                    <a:pt x="64090" y="155116"/>
                    <a:pt x="105837" y="137166"/>
                    <a:pt x="144145" y="113205"/>
                  </a:cubicBezTo>
                  <a:cubicBezTo>
                    <a:pt x="140019" y="85694"/>
                    <a:pt x="135892" y="3163"/>
                    <a:pt x="135892" y="3163"/>
                  </a:cubicBezTo>
                  <a:lnTo>
                    <a:pt x="273444" y="0"/>
                  </a:lnTo>
                  <a:cubicBezTo>
                    <a:pt x="267570" y="44539"/>
                    <a:pt x="264035" y="89340"/>
                    <a:pt x="262852" y="13425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AF5F8CF8-CE33-4818-BA11-17239893AEDE}"/>
                </a:ext>
              </a:extLst>
            </p:cNvPr>
            <p:cNvSpPr/>
            <p:nvPr/>
          </p:nvSpPr>
          <p:spPr>
            <a:xfrm>
              <a:off x="10269272" y="6255142"/>
              <a:ext cx="276086" cy="33700"/>
            </a:xfrm>
            <a:custGeom>
              <a:avLst/>
              <a:gdLst>
                <a:gd name="connsiteX0" fmla="*/ 269202 w 276086"/>
                <a:gd name="connsiteY0" fmla="*/ 33700 h 33700"/>
                <a:gd name="connsiteX1" fmla="*/ 9505 w 276086"/>
                <a:gd name="connsiteY1" fmla="*/ 33700 h 33700"/>
                <a:gd name="connsiteX2" fmla="*/ 0 w 276086"/>
                <a:gd name="connsiteY2" fmla="*/ 24223 h 33700"/>
                <a:gd name="connsiteX3" fmla="*/ 14 w 276086"/>
                <a:gd name="connsiteY3" fmla="*/ 23797 h 33700"/>
                <a:gd name="connsiteX4" fmla="*/ 14 w 276086"/>
                <a:gd name="connsiteY4" fmla="*/ 9216 h 33700"/>
                <a:gd name="connsiteX5" fmla="*/ 10055 w 276086"/>
                <a:gd name="connsiteY5" fmla="*/ 0 h 33700"/>
                <a:gd name="connsiteX6" fmla="*/ 258748 w 276086"/>
                <a:gd name="connsiteY6" fmla="*/ 0 h 33700"/>
                <a:gd name="connsiteX7" fmla="*/ 271128 w 276086"/>
                <a:gd name="connsiteY7" fmla="*/ 9216 h 33700"/>
                <a:gd name="connsiteX8" fmla="*/ 275529 w 276086"/>
                <a:gd name="connsiteY8" fmla="*/ 23797 h 33700"/>
                <a:gd name="connsiteX9" fmla="*/ 271692 w 276086"/>
                <a:gd name="connsiteY9" fmla="*/ 33150 h 33700"/>
                <a:gd name="connsiteX10" fmla="*/ 269202 w 276086"/>
                <a:gd name="connsiteY10" fmla="*/ 33700 h 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86" h="33700">
                  <a:moveTo>
                    <a:pt x="269202" y="33700"/>
                  </a:moveTo>
                  <a:lnTo>
                    <a:pt x="9505" y="33700"/>
                  </a:lnTo>
                  <a:cubicBezTo>
                    <a:pt x="4264" y="33700"/>
                    <a:pt x="14" y="29464"/>
                    <a:pt x="0" y="24223"/>
                  </a:cubicBezTo>
                  <a:cubicBezTo>
                    <a:pt x="0" y="24072"/>
                    <a:pt x="14" y="23934"/>
                    <a:pt x="14" y="23797"/>
                  </a:cubicBezTo>
                  <a:lnTo>
                    <a:pt x="14" y="9216"/>
                  </a:lnTo>
                  <a:cubicBezTo>
                    <a:pt x="440" y="3989"/>
                    <a:pt x="4814" y="-13"/>
                    <a:pt x="10055" y="0"/>
                  </a:cubicBezTo>
                  <a:lnTo>
                    <a:pt x="258748" y="0"/>
                  </a:lnTo>
                  <a:cubicBezTo>
                    <a:pt x="264374" y="248"/>
                    <a:pt x="269271" y="3907"/>
                    <a:pt x="271128" y="9216"/>
                  </a:cubicBezTo>
                  <a:lnTo>
                    <a:pt x="275529" y="23797"/>
                  </a:lnTo>
                  <a:cubicBezTo>
                    <a:pt x="277056" y="27442"/>
                    <a:pt x="275337" y="31637"/>
                    <a:pt x="271692" y="33150"/>
                  </a:cubicBezTo>
                  <a:cubicBezTo>
                    <a:pt x="270894" y="33480"/>
                    <a:pt x="270055" y="33673"/>
                    <a:pt x="269202" y="33700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EC33F1DB-6F1A-40B1-B44F-7B1965989518}"/>
                </a:ext>
              </a:extLst>
            </p:cNvPr>
            <p:cNvSpPr/>
            <p:nvPr/>
          </p:nvSpPr>
          <p:spPr>
            <a:xfrm>
              <a:off x="10264520" y="6037949"/>
              <a:ext cx="274849" cy="227197"/>
            </a:xfrm>
            <a:custGeom>
              <a:avLst/>
              <a:gdLst>
                <a:gd name="connsiteX0" fmla="*/ 256072 w 274849"/>
                <a:gd name="connsiteY0" fmla="*/ 134250 h 227197"/>
                <a:gd name="connsiteX1" fmla="*/ 274504 w 274849"/>
                <a:gd name="connsiteY1" fmla="*/ 211829 h 227197"/>
                <a:gd name="connsiteX2" fmla="*/ 265357 w 274849"/>
                <a:gd name="connsiteY2" fmla="*/ 226753 h 227197"/>
                <a:gd name="connsiteX3" fmla="*/ 262124 w 274849"/>
                <a:gd name="connsiteY3" fmla="*/ 227097 h 227197"/>
                <a:gd name="connsiteX4" fmla="*/ 182619 w 274849"/>
                <a:gd name="connsiteY4" fmla="*/ 222558 h 227197"/>
                <a:gd name="connsiteX5" fmla="*/ 31313 w 274849"/>
                <a:gd name="connsiteY5" fmla="*/ 227097 h 227197"/>
                <a:gd name="connsiteX6" fmla="*/ 16732 w 274849"/>
                <a:gd name="connsiteY6" fmla="*/ 166437 h 227197"/>
                <a:gd name="connsiteX7" fmla="*/ 133926 w 274849"/>
                <a:gd name="connsiteY7" fmla="*/ 113205 h 227197"/>
                <a:gd name="connsiteX8" fmla="*/ 111368 w 274849"/>
                <a:gd name="connsiteY8" fmla="*/ 3163 h 227197"/>
                <a:gd name="connsiteX9" fmla="*/ 248919 w 274849"/>
                <a:gd name="connsiteY9" fmla="*/ 0 h 227197"/>
                <a:gd name="connsiteX10" fmla="*/ 256072 w 274849"/>
                <a:gd name="connsiteY10" fmla="*/ 134250 h 22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849" h="227197">
                  <a:moveTo>
                    <a:pt x="256072" y="134250"/>
                  </a:moveTo>
                  <a:lnTo>
                    <a:pt x="274504" y="211829"/>
                  </a:lnTo>
                  <a:cubicBezTo>
                    <a:pt x="276100" y="218473"/>
                    <a:pt x="272014" y="225158"/>
                    <a:pt x="265357" y="226753"/>
                  </a:cubicBezTo>
                  <a:cubicBezTo>
                    <a:pt x="264298" y="227015"/>
                    <a:pt x="263211" y="227125"/>
                    <a:pt x="262124" y="227097"/>
                  </a:cubicBezTo>
                  <a:cubicBezTo>
                    <a:pt x="237503" y="227097"/>
                    <a:pt x="225673" y="223246"/>
                    <a:pt x="182619" y="222558"/>
                  </a:cubicBezTo>
                  <a:cubicBezTo>
                    <a:pt x="132138" y="221733"/>
                    <a:pt x="90322" y="228060"/>
                    <a:pt x="31313" y="227097"/>
                  </a:cubicBezTo>
                  <a:cubicBezTo>
                    <a:pt x="-4450" y="227097"/>
                    <a:pt x="-9953" y="173865"/>
                    <a:pt x="16732" y="166437"/>
                  </a:cubicBezTo>
                  <a:cubicBezTo>
                    <a:pt x="58534" y="155474"/>
                    <a:pt x="98163" y="137469"/>
                    <a:pt x="133926" y="113205"/>
                  </a:cubicBezTo>
                  <a:cubicBezTo>
                    <a:pt x="126224" y="85694"/>
                    <a:pt x="111368" y="3163"/>
                    <a:pt x="111368" y="3163"/>
                  </a:cubicBezTo>
                  <a:lnTo>
                    <a:pt x="248919" y="0"/>
                  </a:lnTo>
                  <a:cubicBezTo>
                    <a:pt x="249029" y="44841"/>
                    <a:pt x="251423" y="89656"/>
                    <a:pt x="256072" y="134250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D66B6750-C547-4E2D-83CE-C248EB7579EB}"/>
                </a:ext>
              </a:extLst>
            </p:cNvPr>
            <p:cNvSpPr/>
            <p:nvPr/>
          </p:nvSpPr>
          <p:spPr>
            <a:xfrm>
              <a:off x="10258569" y="6030864"/>
              <a:ext cx="274849" cy="227197"/>
            </a:xfrm>
            <a:custGeom>
              <a:avLst/>
              <a:gdLst>
                <a:gd name="connsiteX0" fmla="*/ 256072 w 274849"/>
                <a:gd name="connsiteY0" fmla="*/ 134250 h 227197"/>
                <a:gd name="connsiteX1" fmla="*/ 274504 w 274849"/>
                <a:gd name="connsiteY1" fmla="*/ 211829 h 227197"/>
                <a:gd name="connsiteX2" fmla="*/ 265357 w 274849"/>
                <a:gd name="connsiteY2" fmla="*/ 226753 h 227197"/>
                <a:gd name="connsiteX3" fmla="*/ 262124 w 274849"/>
                <a:gd name="connsiteY3" fmla="*/ 227097 h 227197"/>
                <a:gd name="connsiteX4" fmla="*/ 182619 w 274849"/>
                <a:gd name="connsiteY4" fmla="*/ 222558 h 227197"/>
                <a:gd name="connsiteX5" fmla="*/ 31313 w 274849"/>
                <a:gd name="connsiteY5" fmla="*/ 227097 h 227197"/>
                <a:gd name="connsiteX6" fmla="*/ 16732 w 274849"/>
                <a:gd name="connsiteY6" fmla="*/ 166437 h 227197"/>
                <a:gd name="connsiteX7" fmla="*/ 133926 w 274849"/>
                <a:gd name="connsiteY7" fmla="*/ 113205 h 227197"/>
                <a:gd name="connsiteX8" fmla="*/ 111368 w 274849"/>
                <a:gd name="connsiteY8" fmla="*/ 3163 h 227197"/>
                <a:gd name="connsiteX9" fmla="*/ 248919 w 274849"/>
                <a:gd name="connsiteY9" fmla="*/ 0 h 227197"/>
                <a:gd name="connsiteX10" fmla="*/ 256072 w 274849"/>
                <a:gd name="connsiteY10" fmla="*/ 134250 h 22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849" h="227197">
                  <a:moveTo>
                    <a:pt x="256072" y="134250"/>
                  </a:moveTo>
                  <a:lnTo>
                    <a:pt x="274504" y="211829"/>
                  </a:lnTo>
                  <a:cubicBezTo>
                    <a:pt x="276100" y="218473"/>
                    <a:pt x="272014" y="225158"/>
                    <a:pt x="265357" y="226753"/>
                  </a:cubicBezTo>
                  <a:cubicBezTo>
                    <a:pt x="264298" y="227015"/>
                    <a:pt x="263211" y="227125"/>
                    <a:pt x="262124" y="227097"/>
                  </a:cubicBezTo>
                  <a:cubicBezTo>
                    <a:pt x="237503" y="227097"/>
                    <a:pt x="225673" y="223246"/>
                    <a:pt x="182619" y="222558"/>
                  </a:cubicBezTo>
                  <a:cubicBezTo>
                    <a:pt x="132138" y="221733"/>
                    <a:pt x="90322" y="228060"/>
                    <a:pt x="31313" y="227097"/>
                  </a:cubicBezTo>
                  <a:cubicBezTo>
                    <a:pt x="-4450" y="227097"/>
                    <a:pt x="-9953" y="173865"/>
                    <a:pt x="16732" y="166437"/>
                  </a:cubicBezTo>
                  <a:cubicBezTo>
                    <a:pt x="58534" y="155474"/>
                    <a:pt x="98163" y="137469"/>
                    <a:pt x="133926" y="113205"/>
                  </a:cubicBezTo>
                  <a:cubicBezTo>
                    <a:pt x="126224" y="85694"/>
                    <a:pt x="111368" y="3163"/>
                    <a:pt x="111368" y="3163"/>
                  </a:cubicBezTo>
                  <a:lnTo>
                    <a:pt x="248919" y="0"/>
                  </a:lnTo>
                  <a:cubicBezTo>
                    <a:pt x="249029" y="44841"/>
                    <a:pt x="251423" y="89656"/>
                    <a:pt x="256072" y="13425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514C30E2-2BF6-4606-A777-58ECD17EFA0C}"/>
                </a:ext>
              </a:extLst>
            </p:cNvPr>
            <p:cNvSpPr/>
            <p:nvPr/>
          </p:nvSpPr>
          <p:spPr>
            <a:xfrm>
              <a:off x="9891294" y="6006037"/>
              <a:ext cx="195460" cy="62861"/>
            </a:xfrm>
            <a:custGeom>
              <a:avLst/>
              <a:gdLst>
                <a:gd name="connsiteX0" fmla="*/ 10316 w 195460"/>
                <a:gd name="connsiteY0" fmla="*/ 60110 h 62861"/>
                <a:gd name="connsiteX1" fmla="*/ 185557 w 195460"/>
                <a:gd name="connsiteY1" fmla="*/ 62861 h 62861"/>
                <a:gd name="connsiteX2" fmla="*/ 195460 w 195460"/>
                <a:gd name="connsiteY2" fmla="*/ 6052 h 62861"/>
                <a:gd name="connsiteX3" fmla="*/ 0 w 195460"/>
                <a:gd name="connsiteY3" fmla="*/ 0 h 62861"/>
                <a:gd name="connsiteX4" fmla="*/ 10316 w 195460"/>
                <a:gd name="connsiteY4" fmla="*/ 60110 h 6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60" h="62861">
                  <a:moveTo>
                    <a:pt x="10316" y="60110"/>
                  </a:moveTo>
                  <a:lnTo>
                    <a:pt x="185557" y="62861"/>
                  </a:lnTo>
                  <a:lnTo>
                    <a:pt x="195460" y="6052"/>
                  </a:lnTo>
                  <a:lnTo>
                    <a:pt x="0" y="0"/>
                  </a:lnTo>
                  <a:lnTo>
                    <a:pt x="10316" y="60110"/>
                  </a:ln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D862FCB7-025A-4D79-BB69-677C8E45E806}"/>
                </a:ext>
              </a:extLst>
            </p:cNvPr>
            <p:cNvSpPr/>
            <p:nvPr/>
          </p:nvSpPr>
          <p:spPr>
            <a:xfrm>
              <a:off x="10051643" y="3145493"/>
              <a:ext cx="16713" cy="25756"/>
            </a:xfrm>
            <a:custGeom>
              <a:avLst/>
              <a:gdLst>
                <a:gd name="connsiteX0" fmla="*/ 16680 w 16713"/>
                <a:gd name="connsiteY0" fmla="*/ 13642 h 25756"/>
                <a:gd name="connsiteX1" fmla="*/ 7464 w 16713"/>
                <a:gd name="connsiteY1" fmla="*/ 25746 h 25756"/>
                <a:gd name="connsiteX2" fmla="*/ 36 w 16713"/>
                <a:gd name="connsiteY2" fmla="*/ 11991 h 25756"/>
                <a:gd name="connsiteX3" fmla="*/ 9115 w 16713"/>
                <a:gd name="connsiteY3" fmla="*/ 24 h 25756"/>
                <a:gd name="connsiteX4" fmla="*/ 16680 w 16713"/>
                <a:gd name="connsiteY4" fmla="*/ 13642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3" h="25756">
                  <a:moveTo>
                    <a:pt x="16680" y="13642"/>
                  </a:moveTo>
                  <a:cubicBezTo>
                    <a:pt x="16680" y="20657"/>
                    <a:pt x="12141" y="26021"/>
                    <a:pt x="7464" y="25746"/>
                  </a:cubicBezTo>
                  <a:cubicBezTo>
                    <a:pt x="2787" y="25471"/>
                    <a:pt x="-377" y="19419"/>
                    <a:pt x="36" y="11991"/>
                  </a:cubicBezTo>
                  <a:cubicBezTo>
                    <a:pt x="449" y="4563"/>
                    <a:pt x="4576" y="-389"/>
                    <a:pt x="9115" y="24"/>
                  </a:cubicBezTo>
                  <a:cubicBezTo>
                    <a:pt x="13654" y="437"/>
                    <a:pt x="17093" y="6764"/>
                    <a:pt x="16680" y="13642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5C36A9CF-75B9-4681-9196-DB474AE3A9C7}"/>
                </a:ext>
              </a:extLst>
            </p:cNvPr>
            <p:cNvSpPr/>
            <p:nvPr/>
          </p:nvSpPr>
          <p:spPr>
            <a:xfrm>
              <a:off x="9965239" y="3137377"/>
              <a:ext cx="16622" cy="25756"/>
            </a:xfrm>
            <a:custGeom>
              <a:avLst/>
              <a:gdLst>
                <a:gd name="connsiteX0" fmla="*/ 16564 w 16622"/>
                <a:gd name="connsiteY0" fmla="*/ 13642 h 25756"/>
                <a:gd name="connsiteX1" fmla="*/ 7486 w 16622"/>
                <a:gd name="connsiteY1" fmla="*/ 25746 h 25756"/>
                <a:gd name="connsiteX2" fmla="*/ 58 w 16622"/>
                <a:gd name="connsiteY2" fmla="*/ 11991 h 25756"/>
                <a:gd name="connsiteX3" fmla="*/ 9136 w 16622"/>
                <a:gd name="connsiteY3" fmla="*/ 24 h 25756"/>
                <a:gd name="connsiteX4" fmla="*/ 16564 w 16622"/>
                <a:gd name="connsiteY4" fmla="*/ 13642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2" h="25756">
                  <a:moveTo>
                    <a:pt x="16564" y="13642"/>
                  </a:moveTo>
                  <a:cubicBezTo>
                    <a:pt x="16564" y="20657"/>
                    <a:pt x="12025" y="26021"/>
                    <a:pt x="7486" y="25746"/>
                  </a:cubicBezTo>
                  <a:cubicBezTo>
                    <a:pt x="2947" y="25471"/>
                    <a:pt x="-492" y="19419"/>
                    <a:pt x="58" y="11991"/>
                  </a:cubicBezTo>
                  <a:cubicBezTo>
                    <a:pt x="608" y="4563"/>
                    <a:pt x="4597" y="-389"/>
                    <a:pt x="9136" y="24"/>
                  </a:cubicBezTo>
                  <a:cubicBezTo>
                    <a:pt x="13676" y="437"/>
                    <a:pt x="17115" y="6626"/>
                    <a:pt x="16564" y="13642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D039CA41-2243-4193-B13B-C4BB56A696D0}"/>
                </a:ext>
              </a:extLst>
            </p:cNvPr>
            <p:cNvSpPr/>
            <p:nvPr/>
          </p:nvSpPr>
          <p:spPr>
            <a:xfrm>
              <a:off x="9995696" y="3221254"/>
              <a:ext cx="80054" cy="43777"/>
            </a:xfrm>
            <a:custGeom>
              <a:avLst/>
              <a:gdLst>
                <a:gd name="connsiteX0" fmla="*/ 0 w 80054"/>
                <a:gd name="connsiteY0" fmla="*/ 4868 h 43777"/>
                <a:gd name="connsiteX1" fmla="*/ 0 w 80054"/>
                <a:gd name="connsiteY1" fmla="*/ 32379 h 43777"/>
                <a:gd name="connsiteX2" fmla="*/ 80055 w 80054"/>
                <a:gd name="connsiteY2" fmla="*/ 33479 h 43777"/>
                <a:gd name="connsiteX3" fmla="*/ 0 w 80054"/>
                <a:gd name="connsiteY3" fmla="*/ 4868 h 4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54" h="43777">
                  <a:moveTo>
                    <a:pt x="0" y="4868"/>
                  </a:moveTo>
                  <a:lnTo>
                    <a:pt x="0" y="32379"/>
                  </a:lnTo>
                  <a:cubicBezTo>
                    <a:pt x="0" y="32379"/>
                    <a:pt x="28336" y="57275"/>
                    <a:pt x="80055" y="33479"/>
                  </a:cubicBezTo>
                  <a:cubicBezTo>
                    <a:pt x="66437" y="-7098"/>
                    <a:pt x="19119" y="-2422"/>
                    <a:pt x="0" y="4868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328B6EA0-AE36-4F84-A15B-4FEF70B955E0}"/>
                </a:ext>
              </a:extLst>
            </p:cNvPr>
            <p:cNvSpPr/>
            <p:nvPr/>
          </p:nvSpPr>
          <p:spPr>
            <a:xfrm>
              <a:off x="9929121" y="3221254"/>
              <a:ext cx="66574" cy="43777"/>
            </a:xfrm>
            <a:custGeom>
              <a:avLst/>
              <a:gdLst>
                <a:gd name="connsiteX0" fmla="*/ 66575 w 66574"/>
                <a:gd name="connsiteY0" fmla="*/ 4868 h 43777"/>
                <a:gd name="connsiteX1" fmla="*/ 66575 w 66574"/>
                <a:gd name="connsiteY1" fmla="*/ 32379 h 43777"/>
                <a:gd name="connsiteX2" fmla="*/ 0 w 66574"/>
                <a:gd name="connsiteY2" fmla="*/ 33479 h 43777"/>
                <a:gd name="connsiteX3" fmla="*/ 66575 w 66574"/>
                <a:gd name="connsiteY3" fmla="*/ 4868 h 4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74" h="43777">
                  <a:moveTo>
                    <a:pt x="66575" y="4868"/>
                  </a:moveTo>
                  <a:lnTo>
                    <a:pt x="66575" y="32379"/>
                  </a:lnTo>
                  <a:cubicBezTo>
                    <a:pt x="66575" y="32379"/>
                    <a:pt x="43053" y="57275"/>
                    <a:pt x="0" y="33479"/>
                  </a:cubicBezTo>
                  <a:cubicBezTo>
                    <a:pt x="11279" y="-7098"/>
                    <a:pt x="50756" y="-2422"/>
                    <a:pt x="66575" y="4868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A4632ACB-4CB8-437E-92C0-212026FDFB08}"/>
                </a:ext>
              </a:extLst>
            </p:cNvPr>
            <p:cNvSpPr/>
            <p:nvPr/>
          </p:nvSpPr>
          <p:spPr>
            <a:xfrm>
              <a:off x="9969148" y="3161748"/>
              <a:ext cx="37414" cy="66785"/>
            </a:xfrm>
            <a:custGeom>
              <a:avLst/>
              <a:gdLst>
                <a:gd name="connsiteX0" fmla="*/ 37414 w 37414"/>
                <a:gd name="connsiteY0" fmla="*/ 0 h 66785"/>
                <a:gd name="connsiteX1" fmla="*/ 0 w 37414"/>
                <a:gd name="connsiteY1" fmla="*/ 57359 h 66785"/>
                <a:gd name="connsiteX2" fmla="*/ 33013 w 37414"/>
                <a:gd name="connsiteY2" fmla="*/ 66162 h 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14" h="66785">
                  <a:moveTo>
                    <a:pt x="37414" y="0"/>
                  </a:moveTo>
                  <a:cubicBezTo>
                    <a:pt x="27662" y="20757"/>
                    <a:pt x="15062" y="40069"/>
                    <a:pt x="0" y="57359"/>
                  </a:cubicBezTo>
                  <a:cubicBezTo>
                    <a:pt x="9161" y="65021"/>
                    <a:pt x="21252" y="68253"/>
                    <a:pt x="33013" y="66162"/>
                  </a:cubicBezTo>
                  <a:close/>
                </a:path>
              </a:pathLst>
            </a:custGeom>
            <a:solidFill>
              <a:srgbClr val="FF5652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6D1476E5-080E-4537-9FBF-E0888CD06BDB}"/>
                </a:ext>
              </a:extLst>
            </p:cNvPr>
            <p:cNvSpPr/>
            <p:nvPr/>
          </p:nvSpPr>
          <p:spPr>
            <a:xfrm>
              <a:off x="9989576" y="3269313"/>
              <a:ext cx="55913" cy="13756"/>
            </a:xfrm>
            <a:custGeom>
              <a:avLst/>
              <a:gdLst>
                <a:gd name="connsiteX0" fmla="*/ 10246 w 55913"/>
                <a:gd name="connsiteY0" fmla="*/ 12380 h 13756"/>
                <a:gd name="connsiteX1" fmla="*/ 55088 w 55913"/>
                <a:gd name="connsiteY1" fmla="*/ 3715 h 13756"/>
                <a:gd name="connsiteX2" fmla="*/ 55501 w 55913"/>
                <a:gd name="connsiteY2" fmla="*/ 826 h 13756"/>
                <a:gd name="connsiteX3" fmla="*/ 52612 w 55913"/>
                <a:gd name="connsiteY3" fmla="*/ 413 h 13756"/>
                <a:gd name="connsiteX4" fmla="*/ 2681 w 55913"/>
                <a:gd name="connsiteY4" fmla="*/ 6053 h 13756"/>
                <a:gd name="connsiteX5" fmla="*/ 67 w 55913"/>
                <a:gd name="connsiteY5" fmla="*/ 7291 h 13756"/>
                <a:gd name="connsiteX6" fmla="*/ 1443 w 55913"/>
                <a:gd name="connsiteY6" fmla="*/ 9904 h 13756"/>
                <a:gd name="connsiteX7" fmla="*/ 10246 w 55913"/>
                <a:gd name="connsiteY7" fmla="*/ 12380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13" h="13756">
                  <a:moveTo>
                    <a:pt x="10246" y="12380"/>
                  </a:moveTo>
                  <a:cubicBezTo>
                    <a:pt x="25748" y="15847"/>
                    <a:pt x="41993" y="12697"/>
                    <a:pt x="55088" y="3715"/>
                  </a:cubicBezTo>
                  <a:cubicBezTo>
                    <a:pt x="55995" y="3027"/>
                    <a:pt x="56188" y="1734"/>
                    <a:pt x="55501" y="826"/>
                  </a:cubicBezTo>
                  <a:cubicBezTo>
                    <a:pt x="54813" y="-82"/>
                    <a:pt x="53520" y="-274"/>
                    <a:pt x="52612" y="413"/>
                  </a:cubicBezTo>
                  <a:cubicBezTo>
                    <a:pt x="37852" y="10221"/>
                    <a:pt x="19256" y="12325"/>
                    <a:pt x="2681" y="6053"/>
                  </a:cubicBezTo>
                  <a:cubicBezTo>
                    <a:pt x="1622" y="5682"/>
                    <a:pt x="452" y="6232"/>
                    <a:pt x="67" y="7291"/>
                  </a:cubicBezTo>
                  <a:cubicBezTo>
                    <a:pt x="-208" y="8391"/>
                    <a:pt x="383" y="9519"/>
                    <a:pt x="1443" y="9904"/>
                  </a:cubicBezTo>
                  <a:cubicBezTo>
                    <a:pt x="4304" y="10964"/>
                    <a:pt x="7248" y="11789"/>
                    <a:pt x="10246" y="12380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19E2D753-2465-4904-BF7F-D8596C95CCD5}"/>
                </a:ext>
              </a:extLst>
            </p:cNvPr>
            <p:cNvSpPr/>
            <p:nvPr/>
          </p:nvSpPr>
          <p:spPr>
            <a:xfrm>
              <a:off x="10061308" y="3113605"/>
              <a:ext cx="37230" cy="25326"/>
            </a:xfrm>
            <a:custGeom>
              <a:avLst/>
              <a:gdLst>
                <a:gd name="connsiteX0" fmla="*/ 33425 w 37230"/>
                <a:gd name="connsiteY0" fmla="*/ 25172 h 25326"/>
                <a:gd name="connsiteX1" fmla="*/ 35351 w 37230"/>
                <a:gd name="connsiteY1" fmla="*/ 25172 h 25326"/>
                <a:gd name="connsiteX2" fmla="*/ 36589 w 37230"/>
                <a:gd name="connsiteY2" fmla="*/ 19395 h 25326"/>
                <a:gd name="connsiteX3" fmla="*/ 4126 w 37230"/>
                <a:gd name="connsiteY3" fmla="*/ 0 h 25326"/>
                <a:gd name="connsiteX4" fmla="*/ 0 w 37230"/>
                <a:gd name="connsiteY4" fmla="*/ 4127 h 25326"/>
                <a:gd name="connsiteX5" fmla="*/ 4126 w 37230"/>
                <a:gd name="connsiteY5" fmla="*/ 8253 h 25326"/>
                <a:gd name="connsiteX6" fmla="*/ 4126 w 37230"/>
                <a:gd name="connsiteY6" fmla="*/ 8253 h 25326"/>
                <a:gd name="connsiteX7" fmla="*/ 29711 w 37230"/>
                <a:gd name="connsiteY7" fmla="*/ 23934 h 25326"/>
                <a:gd name="connsiteX8" fmla="*/ 33425 w 37230"/>
                <a:gd name="connsiteY8" fmla="*/ 25172 h 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0" h="25326">
                  <a:moveTo>
                    <a:pt x="33425" y="25172"/>
                  </a:moveTo>
                  <a:cubicBezTo>
                    <a:pt x="34058" y="25378"/>
                    <a:pt x="34718" y="25378"/>
                    <a:pt x="35351" y="25172"/>
                  </a:cubicBezTo>
                  <a:cubicBezTo>
                    <a:pt x="37249" y="23893"/>
                    <a:pt x="37799" y="21334"/>
                    <a:pt x="36589" y="19395"/>
                  </a:cubicBezTo>
                  <a:cubicBezTo>
                    <a:pt x="29546" y="8060"/>
                    <a:pt x="17442" y="839"/>
                    <a:pt x="4126" y="0"/>
                  </a:cubicBezTo>
                  <a:cubicBezTo>
                    <a:pt x="1843" y="0"/>
                    <a:pt x="0" y="1843"/>
                    <a:pt x="0" y="4127"/>
                  </a:cubicBezTo>
                  <a:cubicBezTo>
                    <a:pt x="69" y="6369"/>
                    <a:pt x="1884" y="8184"/>
                    <a:pt x="4126" y="8253"/>
                  </a:cubicBezTo>
                  <a:lnTo>
                    <a:pt x="4126" y="8253"/>
                  </a:lnTo>
                  <a:cubicBezTo>
                    <a:pt x="14663" y="9106"/>
                    <a:pt x="24168" y="14924"/>
                    <a:pt x="29711" y="23934"/>
                  </a:cubicBezTo>
                  <a:cubicBezTo>
                    <a:pt x="30646" y="24966"/>
                    <a:pt x="32049" y="25433"/>
                    <a:pt x="33425" y="25172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8D66D5F7-B37C-425D-835D-2A66A95DA3F8}"/>
                </a:ext>
              </a:extLst>
            </p:cNvPr>
            <p:cNvSpPr/>
            <p:nvPr/>
          </p:nvSpPr>
          <p:spPr>
            <a:xfrm>
              <a:off x="9945964" y="3091566"/>
              <a:ext cx="40286" cy="18285"/>
            </a:xfrm>
            <a:custGeom>
              <a:avLst/>
              <a:gdLst>
                <a:gd name="connsiteX0" fmla="*/ 2964 w 40286"/>
                <a:gd name="connsiteY0" fmla="*/ 18188 h 18285"/>
                <a:gd name="connsiteX1" fmla="*/ 6678 w 40286"/>
                <a:gd name="connsiteY1" fmla="*/ 17225 h 18285"/>
                <a:gd name="connsiteX2" fmla="*/ 35151 w 40286"/>
                <a:gd name="connsiteY2" fmla="*/ 8834 h 18285"/>
                <a:gd name="connsiteX3" fmla="*/ 40103 w 40286"/>
                <a:gd name="connsiteY3" fmla="*/ 5808 h 18285"/>
                <a:gd name="connsiteX4" fmla="*/ 37613 w 40286"/>
                <a:gd name="connsiteY4" fmla="*/ 966 h 18285"/>
                <a:gd name="connsiteX5" fmla="*/ 37215 w 40286"/>
                <a:gd name="connsiteY5" fmla="*/ 856 h 18285"/>
                <a:gd name="connsiteX6" fmla="*/ 1176 w 40286"/>
                <a:gd name="connsiteY6" fmla="*/ 11172 h 18285"/>
                <a:gd name="connsiteX7" fmla="*/ 1176 w 40286"/>
                <a:gd name="connsiteY7" fmla="*/ 16950 h 18285"/>
                <a:gd name="connsiteX8" fmla="*/ 2964 w 40286"/>
                <a:gd name="connsiteY8" fmla="*/ 18188 h 1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86" h="18285">
                  <a:moveTo>
                    <a:pt x="2964" y="18188"/>
                  </a:moveTo>
                  <a:cubicBezTo>
                    <a:pt x="4285" y="18476"/>
                    <a:pt x="5660" y="18119"/>
                    <a:pt x="6678" y="17225"/>
                  </a:cubicBezTo>
                  <a:cubicBezTo>
                    <a:pt x="14271" y="10017"/>
                    <a:pt x="24862" y="6895"/>
                    <a:pt x="35151" y="8834"/>
                  </a:cubicBezTo>
                  <a:cubicBezTo>
                    <a:pt x="37352" y="9357"/>
                    <a:pt x="39567" y="8009"/>
                    <a:pt x="40103" y="5808"/>
                  </a:cubicBezTo>
                  <a:cubicBezTo>
                    <a:pt x="40750" y="3786"/>
                    <a:pt x="39635" y="1613"/>
                    <a:pt x="37613" y="966"/>
                  </a:cubicBezTo>
                  <a:cubicBezTo>
                    <a:pt x="37490" y="925"/>
                    <a:pt x="37352" y="883"/>
                    <a:pt x="37215" y="856"/>
                  </a:cubicBezTo>
                  <a:cubicBezTo>
                    <a:pt x="24230" y="-1868"/>
                    <a:pt x="10750" y="1998"/>
                    <a:pt x="1176" y="11172"/>
                  </a:cubicBezTo>
                  <a:cubicBezTo>
                    <a:pt x="-392" y="12782"/>
                    <a:pt x="-392" y="15340"/>
                    <a:pt x="1176" y="16950"/>
                  </a:cubicBezTo>
                  <a:cubicBezTo>
                    <a:pt x="1616" y="17555"/>
                    <a:pt x="2249" y="17995"/>
                    <a:pt x="2964" y="18188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51ABD751-63B4-4CF7-9884-9382DF951F67}"/>
                </a:ext>
              </a:extLst>
            </p:cNvPr>
            <p:cNvSpPr/>
            <p:nvPr/>
          </p:nvSpPr>
          <p:spPr>
            <a:xfrm>
              <a:off x="9975338" y="4245791"/>
              <a:ext cx="551443" cy="1793258"/>
            </a:xfrm>
            <a:custGeom>
              <a:avLst/>
              <a:gdLst>
                <a:gd name="connsiteX0" fmla="*/ 416231 w 551443"/>
                <a:gd name="connsiteY0" fmla="*/ 851031 h 1793258"/>
                <a:gd name="connsiteX1" fmla="*/ 308391 w 551443"/>
                <a:gd name="connsiteY1" fmla="*/ 5089 h 1793258"/>
                <a:gd name="connsiteX2" fmla="*/ 0 w 551443"/>
                <a:gd name="connsiteY2" fmla="*/ 0 h 1793258"/>
                <a:gd name="connsiteX3" fmla="*/ 218019 w 551443"/>
                <a:gd name="connsiteY3" fmla="*/ 879642 h 1793258"/>
                <a:gd name="connsiteX4" fmla="*/ 389270 w 551443"/>
                <a:gd name="connsiteY4" fmla="*/ 1791333 h 1793258"/>
                <a:gd name="connsiteX5" fmla="*/ 551444 w 551443"/>
                <a:gd name="connsiteY5" fmla="*/ 1793258 h 1793258"/>
                <a:gd name="connsiteX6" fmla="*/ 416231 w 551443"/>
                <a:gd name="connsiteY6" fmla="*/ 851031 h 179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443" h="1793258">
                  <a:moveTo>
                    <a:pt x="416231" y="851031"/>
                  </a:moveTo>
                  <a:cubicBezTo>
                    <a:pt x="366712" y="459559"/>
                    <a:pt x="363273" y="198074"/>
                    <a:pt x="308391" y="5089"/>
                  </a:cubicBezTo>
                  <a:lnTo>
                    <a:pt x="0" y="0"/>
                  </a:lnTo>
                  <a:cubicBezTo>
                    <a:pt x="0" y="0"/>
                    <a:pt x="157909" y="618982"/>
                    <a:pt x="218019" y="879642"/>
                  </a:cubicBezTo>
                  <a:cubicBezTo>
                    <a:pt x="280468" y="1150618"/>
                    <a:pt x="389270" y="1791333"/>
                    <a:pt x="389270" y="1791333"/>
                  </a:cubicBezTo>
                  <a:lnTo>
                    <a:pt x="551444" y="1793258"/>
                  </a:lnTo>
                  <a:cubicBezTo>
                    <a:pt x="551444" y="1793258"/>
                    <a:pt x="508940" y="1153782"/>
                    <a:pt x="416231" y="851031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E4BA2264-F334-44DE-9FA0-3336C1584A40}"/>
                </a:ext>
              </a:extLst>
            </p:cNvPr>
            <p:cNvSpPr/>
            <p:nvPr/>
          </p:nvSpPr>
          <p:spPr>
            <a:xfrm>
              <a:off x="10191746" y="4688293"/>
              <a:ext cx="199445" cy="282806"/>
            </a:xfrm>
            <a:custGeom>
              <a:avLst/>
              <a:gdLst>
                <a:gd name="connsiteX0" fmla="*/ 9039 w 199445"/>
                <a:gd name="connsiteY0" fmla="*/ 27511 h 282806"/>
                <a:gd name="connsiteX1" fmla="*/ 166260 w 199445"/>
                <a:gd name="connsiteY1" fmla="*/ 18845 h 282806"/>
                <a:gd name="connsiteX2" fmla="*/ 196108 w 199445"/>
                <a:gd name="connsiteY2" fmla="*/ 252683 h 282806"/>
                <a:gd name="connsiteX3" fmla="*/ 42188 w 199445"/>
                <a:gd name="connsiteY3" fmla="*/ 260661 h 282806"/>
                <a:gd name="connsiteX4" fmla="*/ 9039 w 199445"/>
                <a:gd name="connsiteY4" fmla="*/ 27511 h 2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45" h="282806">
                  <a:moveTo>
                    <a:pt x="9039" y="27511"/>
                  </a:moveTo>
                  <a:cubicBezTo>
                    <a:pt x="42188" y="-13754"/>
                    <a:pt x="151267" y="-1650"/>
                    <a:pt x="166260" y="18845"/>
                  </a:cubicBezTo>
                  <a:cubicBezTo>
                    <a:pt x="181253" y="39340"/>
                    <a:pt x="209038" y="235076"/>
                    <a:pt x="196108" y="252683"/>
                  </a:cubicBezTo>
                  <a:cubicBezTo>
                    <a:pt x="170111" y="287071"/>
                    <a:pt x="57732" y="295048"/>
                    <a:pt x="42188" y="260661"/>
                  </a:cubicBezTo>
                  <a:cubicBezTo>
                    <a:pt x="26645" y="226273"/>
                    <a:pt x="-19297" y="62999"/>
                    <a:pt x="9039" y="27511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C4B71C22-E91C-48B9-AFB3-2EE6E5FBEF2D}"/>
                </a:ext>
              </a:extLst>
            </p:cNvPr>
            <p:cNvSpPr/>
            <p:nvPr/>
          </p:nvSpPr>
          <p:spPr>
            <a:xfrm>
              <a:off x="10191746" y="4688293"/>
              <a:ext cx="199445" cy="282806"/>
            </a:xfrm>
            <a:custGeom>
              <a:avLst/>
              <a:gdLst>
                <a:gd name="connsiteX0" fmla="*/ 9039 w 199445"/>
                <a:gd name="connsiteY0" fmla="*/ 27511 h 282806"/>
                <a:gd name="connsiteX1" fmla="*/ 166260 w 199445"/>
                <a:gd name="connsiteY1" fmla="*/ 18845 h 282806"/>
                <a:gd name="connsiteX2" fmla="*/ 196108 w 199445"/>
                <a:gd name="connsiteY2" fmla="*/ 252683 h 282806"/>
                <a:gd name="connsiteX3" fmla="*/ 42188 w 199445"/>
                <a:gd name="connsiteY3" fmla="*/ 260661 h 282806"/>
                <a:gd name="connsiteX4" fmla="*/ 9039 w 199445"/>
                <a:gd name="connsiteY4" fmla="*/ 27511 h 2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45" h="282806">
                  <a:moveTo>
                    <a:pt x="9039" y="27511"/>
                  </a:moveTo>
                  <a:cubicBezTo>
                    <a:pt x="42188" y="-13754"/>
                    <a:pt x="151267" y="-1650"/>
                    <a:pt x="166260" y="18845"/>
                  </a:cubicBezTo>
                  <a:cubicBezTo>
                    <a:pt x="181253" y="39340"/>
                    <a:pt x="209038" y="235076"/>
                    <a:pt x="196108" y="252683"/>
                  </a:cubicBezTo>
                  <a:cubicBezTo>
                    <a:pt x="170111" y="287071"/>
                    <a:pt x="57732" y="295048"/>
                    <a:pt x="42188" y="260661"/>
                  </a:cubicBezTo>
                  <a:cubicBezTo>
                    <a:pt x="26645" y="226273"/>
                    <a:pt x="-19297" y="62999"/>
                    <a:pt x="9039" y="27511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D505AA27-DDCE-4A38-AEED-82E97AE28995}"/>
                </a:ext>
              </a:extLst>
            </p:cNvPr>
            <p:cNvSpPr/>
            <p:nvPr/>
          </p:nvSpPr>
          <p:spPr>
            <a:xfrm>
              <a:off x="10345214" y="6006037"/>
              <a:ext cx="195460" cy="62861"/>
            </a:xfrm>
            <a:custGeom>
              <a:avLst/>
              <a:gdLst>
                <a:gd name="connsiteX0" fmla="*/ 10316 w 195460"/>
                <a:gd name="connsiteY0" fmla="*/ 60110 h 62861"/>
                <a:gd name="connsiteX1" fmla="*/ 185557 w 195460"/>
                <a:gd name="connsiteY1" fmla="*/ 62861 h 62861"/>
                <a:gd name="connsiteX2" fmla="*/ 195460 w 195460"/>
                <a:gd name="connsiteY2" fmla="*/ 6052 h 62861"/>
                <a:gd name="connsiteX3" fmla="*/ 0 w 195460"/>
                <a:gd name="connsiteY3" fmla="*/ 0 h 62861"/>
                <a:gd name="connsiteX4" fmla="*/ 10316 w 195460"/>
                <a:gd name="connsiteY4" fmla="*/ 60110 h 6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60" h="62861">
                  <a:moveTo>
                    <a:pt x="10316" y="60110"/>
                  </a:moveTo>
                  <a:lnTo>
                    <a:pt x="185557" y="62861"/>
                  </a:lnTo>
                  <a:lnTo>
                    <a:pt x="195460" y="6052"/>
                  </a:lnTo>
                  <a:lnTo>
                    <a:pt x="0" y="0"/>
                  </a:lnTo>
                  <a:lnTo>
                    <a:pt x="10316" y="60110"/>
                  </a:ln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EF002A1B-E888-496F-AB66-1B9B27E82B1F}"/>
                </a:ext>
              </a:extLst>
            </p:cNvPr>
            <p:cNvSpPr/>
            <p:nvPr/>
          </p:nvSpPr>
          <p:spPr>
            <a:xfrm>
              <a:off x="10136753" y="3517628"/>
              <a:ext cx="333694" cy="542517"/>
            </a:xfrm>
            <a:custGeom>
              <a:avLst/>
              <a:gdLst>
                <a:gd name="connsiteX0" fmla="*/ 228543 w 333694"/>
                <a:gd name="connsiteY0" fmla="*/ 37242 h 542517"/>
                <a:gd name="connsiteX1" fmla="*/ 261831 w 333694"/>
                <a:gd name="connsiteY1" fmla="*/ 121148 h 542517"/>
                <a:gd name="connsiteX2" fmla="*/ 290029 w 333694"/>
                <a:gd name="connsiteY2" fmla="*/ 206017 h 542517"/>
                <a:gd name="connsiteX3" fmla="*/ 328819 w 333694"/>
                <a:gd name="connsiteY3" fmla="*/ 384834 h 542517"/>
                <a:gd name="connsiteX4" fmla="*/ 331432 w 333694"/>
                <a:gd name="connsiteY4" fmla="*/ 408080 h 542517"/>
                <a:gd name="connsiteX5" fmla="*/ 332945 w 333694"/>
                <a:gd name="connsiteY5" fmla="*/ 432014 h 542517"/>
                <a:gd name="connsiteX6" fmla="*/ 333632 w 333694"/>
                <a:gd name="connsiteY6" fmla="*/ 444532 h 542517"/>
                <a:gd name="connsiteX7" fmla="*/ 332532 w 333694"/>
                <a:gd name="connsiteY7" fmla="*/ 465852 h 542517"/>
                <a:gd name="connsiteX8" fmla="*/ 324829 w 333694"/>
                <a:gd name="connsiteY8" fmla="*/ 492399 h 542517"/>
                <a:gd name="connsiteX9" fmla="*/ 304747 w 333694"/>
                <a:gd name="connsiteY9" fmla="*/ 519910 h 542517"/>
                <a:gd name="connsiteX10" fmla="*/ 252477 w 333694"/>
                <a:gd name="connsiteY10" fmla="*/ 542056 h 542517"/>
                <a:gd name="connsiteX11" fmla="*/ 216439 w 333694"/>
                <a:gd name="connsiteY11" fmla="*/ 539992 h 542517"/>
                <a:gd name="connsiteX12" fmla="*/ 164857 w 333694"/>
                <a:gd name="connsiteY12" fmla="*/ 523486 h 542517"/>
                <a:gd name="connsiteX13" fmla="*/ 10937 w 333694"/>
                <a:gd name="connsiteY13" fmla="*/ 422936 h 542517"/>
                <a:gd name="connsiteX14" fmla="*/ 8392 w 333694"/>
                <a:gd name="connsiteY14" fmla="*/ 376512 h 542517"/>
                <a:gd name="connsiteX15" fmla="*/ 45050 w 333694"/>
                <a:gd name="connsiteY15" fmla="*/ 367915 h 542517"/>
                <a:gd name="connsiteX16" fmla="*/ 46563 w 333694"/>
                <a:gd name="connsiteY16" fmla="*/ 367915 h 542517"/>
                <a:gd name="connsiteX17" fmla="*/ 199520 w 333694"/>
                <a:gd name="connsiteY17" fmla="*/ 425550 h 542517"/>
                <a:gd name="connsiteX18" fmla="*/ 231432 w 333694"/>
                <a:gd name="connsiteY18" fmla="*/ 430777 h 542517"/>
                <a:gd name="connsiteX19" fmla="*/ 238584 w 333694"/>
                <a:gd name="connsiteY19" fmla="*/ 429814 h 542517"/>
                <a:gd name="connsiteX20" fmla="*/ 225517 w 333694"/>
                <a:gd name="connsiteY20" fmla="*/ 435591 h 542517"/>
                <a:gd name="connsiteX21" fmla="*/ 217677 w 333694"/>
                <a:gd name="connsiteY21" fmla="*/ 445494 h 542517"/>
                <a:gd name="connsiteX22" fmla="*/ 215339 w 333694"/>
                <a:gd name="connsiteY22" fmla="*/ 451134 h 542517"/>
                <a:gd name="connsiteX23" fmla="*/ 215339 w 333694"/>
                <a:gd name="connsiteY23" fmla="*/ 451134 h 542517"/>
                <a:gd name="connsiteX24" fmla="*/ 213963 w 333694"/>
                <a:gd name="connsiteY24" fmla="*/ 442056 h 542517"/>
                <a:gd name="connsiteX25" fmla="*/ 211349 w 333694"/>
                <a:gd name="connsiteY25" fmla="*/ 422936 h 542517"/>
                <a:gd name="connsiteX26" fmla="*/ 207773 w 333694"/>
                <a:gd name="connsiteY26" fmla="*/ 403541 h 542517"/>
                <a:gd name="connsiteX27" fmla="*/ 199383 w 333694"/>
                <a:gd name="connsiteY27" fmla="*/ 364477 h 542517"/>
                <a:gd name="connsiteX28" fmla="*/ 188929 w 333694"/>
                <a:gd name="connsiteY28" fmla="*/ 324999 h 542517"/>
                <a:gd name="connsiteX29" fmla="*/ 164857 w 333694"/>
                <a:gd name="connsiteY29" fmla="*/ 246045 h 542517"/>
                <a:gd name="connsiteX30" fmla="*/ 137347 w 333694"/>
                <a:gd name="connsiteY30" fmla="*/ 167228 h 542517"/>
                <a:gd name="connsiteX31" fmla="*/ 107773 w 333694"/>
                <a:gd name="connsiteY31" fmla="*/ 90062 h 542517"/>
                <a:gd name="connsiteX32" fmla="*/ 107773 w 333694"/>
                <a:gd name="connsiteY32" fmla="*/ 88961 h 542517"/>
                <a:gd name="connsiteX33" fmla="*/ 146769 w 333694"/>
                <a:gd name="connsiteY33" fmla="*/ 4119 h 542517"/>
                <a:gd name="connsiteX34" fmla="*/ 229369 w 333694"/>
                <a:gd name="connsiteY34" fmla="*/ 37792 h 54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3694" h="542517">
                  <a:moveTo>
                    <a:pt x="228543" y="37242"/>
                  </a:moveTo>
                  <a:cubicBezTo>
                    <a:pt x="241336" y="65853"/>
                    <a:pt x="251514" y="92262"/>
                    <a:pt x="261831" y="121148"/>
                  </a:cubicBezTo>
                  <a:cubicBezTo>
                    <a:pt x="272147" y="150034"/>
                    <a:pt x="281225" y="177544"/>
                    <a:pt x="290029" y="206017"/>
                  </a:cubicBezTo>
                  <a:cubicBezTo>
                    <a:pt x="307773" y="264477"/>
                    <a:pt x="320744" y="324284"/>
                    <a:pt x="328819" y="384834"/>
                  </a:cubicBezTo>
                  <a:lnTo>
                    <a:pt x="331432" y="408080"/>
                  </a:lnTo>
                  <a:lnTo>
                    <a:pt x="332945" y="432014"/>
                  </a:lnTo>
                  <a:lnTo>
                    <a:pt x="333632" y="444532"/>
                  </a:lnTo>
                  <a:cubicBezTo>
                    <a:pt x="333853" y="451657"/>
                    <a:pt x="333481" y="458782"/>
                    <a:pt x="332532" y="465852"/>
                  </a:cubicBezTo>
                  <a:cubicBezTo>
                    <a:pt x="331157" y="474999"/>
                    <a:pt x="328571" y="483926"/>
                    <a:pt x="324829" y="492399"/>
                  </a:cubicBezTo>
                  <a:cubicBezTo>
                    <a:pt x="320070" y="502840"/>
                    <a:pt x="313234" y="512193"/>
                    <a:pt x="304747" y="519910"/>
                  </a:cubicBezTo>
                  <a:cubicBezTo>
                    <a:pt x="290235" y="532839"/>
                    <a:pt x="271858" y="540611"/>
                    <a:pt x="252477" y="542056"/>
                  </a:cubicBezTo>
                  <a:cubicBezTo>
                    <a:pt x="240428" y="543087"/>
                    <a:pt x="228296" y="542386"/>
                    <a:pt x="216439" y="539992"/>
                  </a:cubicBezTo>
                  <a:cubicBezTo>
                    <a:pt x="198681" y="536457"/>
                    <a:pt x="181377" y="530928"/>
                    <a:pt x="164857" y="523486"/>
                  </a:cubicBezTo>
                  <a:cubicBezTo>
                    <a:pt x="109093" y="497338"/>
                    <a:pt x="57292" y="463486"/>
                    <a:pt x="10937" y="422936"/>
                  </a:cubicBezTo>
                  <a:cubicBezTo>
                    <a:pt x="-2584" y="410818"/>
                    <a:pt x="-3726" y="390034"/>
                    <a:pt x="8392" y="376512"/>
                  </a:cubicBezTo>
                  <a:cubicBezTo>
                    <a:pt x="17595" y="366237"/>
                    <a:pt x="32244" y="362812"/>
                    <a:pt x="45050" y="367915"/>
                  </a:cubicBezTo>
                  <a:lnTo>
                    <a:pt x="46563" y="367915"/>
                  </a:lnTo>
                  <a:cubicBezTo>
                    <a:pt x="96150" y="390639"/>
                    <a:pt x="147264" y="409896"/>
                    <a:pt x="199520" y="425550"/>
                  </a:cubicBezTo>
                  <a:cubicBezTo>
                    <a:pt x="209960" y="428355"/>
                    <a:pt x="220648" y="430102"/>
                    <a:pt x="231432" y="430777"/>
                  </a:cubicBezTo>
                  <a:cubicBezTo>
                    <a:pt x="235558" y="430777"/>
                    <a:pt x="238722" y="430777"/>
                    <a:pt x="238584" y="429814"/>
                  </a:cubicBezTo>
                  <a:cubicBezTo>
                    <a:pt x="238447" y="428851"/>
                    <a:pt x="232945" y="429814"/>
                    <a:pt x="225517" y="435591"/>
                  </a:cubicBezTo>
                  <a:cubicBezTo>
                    <a:pt x="222216" y="438287"/>
                    <a:pt x="219548" y="441671"/>
                    <a:pt x="217677" y="445494"/>
                  </a:cubicBezTo>
                  <a:cubicBezTo>
                    <a:pt x="216164" y="448245"/>
                    <a:pt x="215751" y="450721"/>
                    <a:pt x="215339" y="451134"/>
                  </a:cubicBezTo>
                  <a:cubicBezTo>
                    <a:pt x="214926" y="451547"/>
                    <a:pt x="215339" y="451134"/>
                    <a:pt x="215339" y="451134"/>
                  </a:cubicBezTo>
                  <a:lnTo>
                    <a:pt x="213963" y="442056"/>
                  </a:lnTo>
                  <a:lnTo>
                    <a:pt x="211349" y="422936"/>
                  </a:lnTo>
                  <a:lnTo>
                    <a:pt x="207773" y="403541"/>
                  </a:lnTo>
                  <a:cubicBezTo>
                    <a:pt x="205435" y="390749"/>
                    <a:pt x="202133" y="377407"/>
                    <a:pt x="199383" y="364477"/>
                  </a:cubicBezTo>
                  <a:cubicBezTo>
                    <a:pt x="196631" y="351547"/>
                    <a:pt x="192918" y="338204"/>
                    <a:pt x="188929" y="324999"/>
                  </a:cubicBezTo>
                  <a:cubicBezTo>
                    <a:pt x="181776" y="298727"/>
                    <a:pt x="173523" y="272317"/>
                    <a:pt x="164857" y="246045"/>
                  </a:cubicBezTo>
                  <a:cubicBezTo>
                    <a:pt x="156191" y="219772"/>
                    <a:pt x="146838" y="193500"/>
                    <a:pt x="137347" y="167228"/>
                  </a:cubicBezTo>
                  <a:cubicBezTo>
                    <a:pt x="127856" y="140956"/>
                    <a:pt x="117402" y="114546"/>
                    <a:pt x="107773" y="90062"/>
                  </a:cubicBezTo>
                  <a:lnTo>
                    <a:pt x="107773" y="88961"/>
                  </a:lnTo>
                  <a:cubicBezTo>
                    <a:pt x="95118" y="54766"/>
                    <a:pt x="112574" y="16774"/>
                    <a:pt x="146769" y="4119"/>
                  </a:cubicBezTo>
                  <a:cubicBezTo>
                    <a:pt x="178860" y="-7765"/>
                    <a:pt x="214719" y="6857"/>
                    <a:pt x="229369" y="37792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88A58611-75FE-49E3-B635-266B4487B7E0}"/>
                </a:ext>
              </a:extLst>
            </p:cNvPr>
            <p:cNvSpPr/>
            <p:nvPr/>
          </p:nvSpPr>
          <p:spPr>
            <a:xfrm>
              <a:off x="10210556" y="3490386"/>
              <a:ext cx="243873" cy="335185"/>
            </a:xfrm>
            <a:custGeom>
              <a:avLst/>
              <a:gdLst>
                <a:gd name="connsiteX0" fmla="*/ 128055 w 243873"/>
                <a:gd name="connsiteY0" fmla="*/ 7676 h 335185"/>
                <a:gd name="connsiteX1" fmla="*/ 243873 w 243873"/>
                <a:gd name="connsiteY1" fmla="*/ 177277 h 335185"/>
                <a:gd name="connsiteX2" fmla="*/ 90091 w 243873"/>
                <a:gd name="connsiteY2" fmla="*/ 335186 h 335185"/>
                <a:gd name="connsiteX3" fmla="*/ 13475 w 243873"/>
                <a:gd name="connsiteY3" fmla="*/ 150179 h 335185"/>
                <a:gd name="connsiteX4" fmla="*/ 128055 w 243873"/>
                <a:gd name="connsiteY4" fmla="*/ 7676 h 33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73" h="335185">
                  <a:moveTo>
                    <a:pt x="128055" y="7676"/>
                  </a:moveTo>
                  <a:cubicBezTo>
                    <a:pt x="208385" y="32572"/>
                    <a:pt x="243873" y="177277"/>
                    <a:pt x="243873" y="177277"/>
                  </a:cubicBezTo>
                  <a:lnTo>
                    <a:pt x="90091" y="335186"/>
                  </a:lnTo>
                  <a:cubicBezTo>
                    <a:pt x="90091" y="335186"/>
                    <a:pt x="51577" y="252655"/>
                    <a:pt x="13475" y="150179"/>
                  </a:cubicBezTo>
                  <a:cubicBezTo>
                    <a:pt x="-27928" y="39037"/>
                    <a:pt x="30531" y="-22586"/>
                    <a:pt x="128055" y="7676"/>
                  </a:cubicBezTo>
                  <a:close/>
                </a:path>
              </a:pathLst>
            </a:custGeom>
            <a:solidFill>
              <a:srgbClr val="263238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ECC6094A-A30E-49E2-AEFD-332CF4C4CFB1}"/>
                </a:ext>
              </a:extLst>
            </p:cNvPr>
            <p:cNvSpPr/>
            <p:nvPr/>
          </p:nvSpPr>
          <p:spPr>
            <a:xfrm>
              <a:off x="10079475" y="3450793"/>
              <a:ext cx="223443" cy="691560"/>
            </a:xfrm>
            <a:custGeom>
              <a:avLst/>
              <a:gdLst>
                <a:gd name="connsiteX0" fmla="*/ 198477 w 223443"/>
                <a:gd name="connsiteY0" fmla="*/ 691559 h 691560"/>
                <a:gd name="connsiteX1" fmla="*/ 59412 w 223443"/>
                <a:gd name="connsiteY1" fmla="*/ 638327 h 691560"/>
                <a:gd name="connsiteX2" fmla="*/ 127 w 223443"/>
                <a:gd name="connsiteY2" fmla="*/ 464187 h 691560"/>
                <a:gd name="connsiteX3" fmla="*/ 146344 w 223443"/>
                <a:gd name="connsiteY3" fmla="*/ 10267 h 691560"/>
                <a:gd name="connsiteX4" fmla="*/ 175409 w 223443"/>
                <a:gd name="connsiteY4" fmla="*/ 3032 h 691560"/>
                <a:gd name="connsiteX5" fmla="*/ 182644 w 223443"/>
                <a:gd name="connsiteY5" fmla="*/ 32110 h 691560"/>
                <a:gd name="connsiteX6" fmla="*/ 181420 w 223443"/>
                <a:gd name="connsiteY6" fmla="*/ 33926 h 691560"/>
                <a:gd name="connsiteX7" fmla="*/ 42218 w 223443"/>
                <a:gd name="connsiteY7" fmla="*/ 464874 h 691560"/>
                <a:gd name="connsiteX8" fmla="*/ 88298 w 223443"/>
                <a:gd name="connsiteY8" fmla="*/ 607103 h 691560"/>
                <a:gd name="connsiteX9" fmla="*/ 202053 w 223443"/>
                <a:gd name="connsiteY9" fmla="*/ 648368 h 691560"/>
                <a:gd name="connsiteX10" fmla="*/ 223442 w 223443"/>
                <a:gd name="connsiteY10" fmla="*/ 669331 h 691560"/>
                <a:gd name="connsiteX11" fmla="*/ 204667 w 223443"/>
                <a:gd name="connsiteY11" fmla="*/ 690596 h 69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443" h="691560">
                  <a:moveTo>
                    <a:pt x="198477" y="691559"/>
                  </a:moveTo>
                  <a:cubicBezTo>
                    <a:pt x="147115" y="691738"/>
                    <a:pt x="97528" y="672756"/>
                    <a:pt x="59412" y="638327"/>
                  </a:cubicBezTo>
                  <a:cubicBezTo>
                    <a:pt x="18147" y="598437"/>
                    <a:pt x="-1798" y="539840"/>
                    <a:pt x="127" y="464187"/>
                  </a:cubicBezTo>
                  <a:cubicBezTo>
                    <a:pt x="3140" y="301793"/>
                    <a:pt x="54006" y="143884"/>
                    <a:pt x="146344" y="10267"/>
                  </a:cubicBezTo>
                  <a:cubicBezTo>
                    <a:pt x="152369" y="239"/>
                    <a:pt x="165395" y="-2993"/>
                    <a:pt x="175409" y="3032"/>
                  </a:cubicBezTo>
                  <a:cubicBezTo>
                    <a:pt x="185437" y="9070"/>
                    <a:pt x="188683" y="22083"/>
                    <a:pt x="182644" y="32110"/>
                  </a:cubicBezTo>
                  <a:cubicBezTo>
                    <a:pt x="182273" y="32729"/>
                    <a:pt x="181860" y="33334"/>
                    <a:pt x="181420" y="33926"/>
                  </a:cubicBezTo>
                  <a:cubicBezTo>
                    <a:pt x="93635" y="160762"/>
                    <a:pt x="45217" y="310666"/>
                    <a:pt x="42218" y="464874"/>
                  </a:cubicBezTo>
                  <a:cubicBezTo>
                    <a:pt x="40567" y="528011"/>
                    <a:pt x="55973" y="575879"/>
                    <a:pt x="88298" y="607103"/>
                  </a:cubicBezTo>
                  <a:cubicBezTo>
                    <a:pt x="119701" y="634627"/>
                    <a:pt x="160306" y="649358"/>
                    <a:pt x="202053" y="648368"/>
                  </a:cubicBezTo>
                  <a:cubicBezTo>
                    <a:pt x="213745" y="648244"/>
                    <a:pt x="223332" y="657639"/>
                    <a:pt x="223442" y="669331"/>
                  </a:cubicBezTo>
                  <a:cubicBezTo>
                    <a:pt x="223552" y="680184"/>
                    <a:pt x="215451" y="689372"/>
                    <a:pt x="204667" y="690596"/>
                  </a:cubicBezTo>
                  <a:close/>
                </a:path>
              </a:pathLst>
            </a:custGeom>
            <a:solidFill>
              <a:schemeClr val="accent1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BD8BFE47-BCB1-464E-9FF3-193CA4AC5F45}"/>
                </a:ext>
              </a:extLst>
            </p:cNvPr>
            <p:cNvSpPr/>
            <p:nvPr/>
          </p:nvSpPr>
          <p:spPr>
            <a:xfrm>
              <a:off x="10100510" y="3849918"/>
              <a:ext cx="99862" cy="114368"/>
            </a:xfrm>
            <a:custGeom>
              <a:avLst/>
              <a:gdLst>
                <a:gd name="connsiteX0" fmla="*/ 99862 w 99862"/>
                <a:gd name="connsiteY0" fmla="*/ 41953 h 114368"/>
                <a:gd name="connsiteX1" fmla="*/ 22421 w 99862"/>
                <a:gd name="connsiteY1" fmla="*/ 0 h 114368"/>
                <a:gd name="connsiteX2" fmla="*/ 0 w 99862"/>
                <a:gd name="connsiteY2" fmla="*/ 103301 h 114368"/>
                <a:gd name="connsiteX3" fmla="*/ 96286 w 99862"/>
                <a:gd name="connsiteY3" fmla="*/ 95598 h 1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62" h="114368">
                  <a:moveTo>
                    <a:pt x="99862" y="41953"/>
                  </a:moveTo>
                  <a:lnTo>
                    <a:pt x="22421" y="0"/>
                  </a:lnTo>
                  <a:lnTo>
                    <a:pt x="0" y="103301"/>
                  </a:lnTo>
                  <a:cubicBezTo>
                    <a:pt x="0" y="103301"/>
                    <a:pt x="74828" y="132737"/>
                    <a:pt x="96286" y="95598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27EA22A4-1FF8-4232-92B8-E9873B198A25}"/>
                </a:ext>
              </a:extLst>
            </p:cNvPr>
            <p:cNvSpPr/>
            <p:nvPr/>
          </p:nvSpPr>
          <p:spPr>
            <a:xfrm>
              <a:off x="10033211" y="3846099"/>
              <a:ext cx="89720" cy="107120"/>
            </a:xfrm>
            <a:custGeom>
              <a:avLst/>
              <a:gdLst>
                <a:gd name="connsiteX0" fmla="*/ 1687 w 89720"/>
                <a:gd name="connsiteY0" fmla="*/ 29129 h 107120"/>
                <a:gd name="connsiteX1" fmla="*/ 37 w 89720"/>
                <a:gd name="connsiteY1" fmla="*/ 66680 h 107120"/>
                <a:gd name="connsiteX2" fmla="*/ 24108 w 89720"/>
                <a:gd name="connsiteY2" fmla="*/ 97905 h 107120"/>
                <a:gd name="connsiteX3" fmla="*/ 67300 w 89720"/>
                <a:gd name="connsiteY3" fmla="*/ 107120 h 107120"/>
                <a:gd name="connsiteX4" fmla="*/ 89720 w 89720"/>
                <a:gd name="connsiteY4" fmla="*/ 3819 h 107120"/>
                <a:gd name="connsiteX5" fmla="*/ 34700 w 89720"/>
                <a:gd name="connsiteY5" fmla="*/ 105 h 107120"/>
                <a:gd name="connsiteX6" fmla="*/ 1756 w 89720"/>
                <a:gd name="connsiteY6" fmla="*/ 28028 h 107120"/>
                <a:gd name="connsiteX7" fmla="*/ 1687 w 89720"/>
                <a:gd name="connsiteY7" fmla="*/ 29129 h 10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20" h="107120">
                  <a:moveTo>
                    <a:pt x="1687" y="29129"/>
                  </a:moveTo>
                  <a:lnTo>
                    <a:pt x="37" y="66680"/>
                  </a:lnTo>
                  <a:cubicBezTo>
                    <a:pt x="-692" y="81591"/>
                    <a:pt x="9514" y="94810"/>
                    <a:pt x="24108" y="97905"/>
                  </a:cubicBezTo>
                  <a:lnTo>
                    <a:pt x="67300" y="107120"/>
                  </a:lnTo>
                  <a:lnTo>
                    <a:pt x="89720" y="3819"/>
                  </a:lnTo>
                  <a:lnTo>
                    <a:pt x="34700" y="105"/>
                  </a:lnTo>
                  <a:cubicBezTo>
                    <a:pt x="17891" y="-1284"/>
                    <a:pt x="3146" y="11220"/>
                    <a:pt x="1756" y="28028"/>
                  </a:cubicBezTo>
                  <a:cubicBezTo>
                    <a:pt x="1729" y="28400"/>
                    <a:pt x="1701" y="28757"/>
                    <a:pt x="1687" y="29129"/>
                  </a:cubicBezTo>
                  <a:close/>
                </a:path>
              </a:pathLst>
            </a:custGeom>
            <a:solidFill>
              <a:srgbClr val="FF8B7B"/>
            </a:solidFill>
            <a:ln w="137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23" name="文本框 179">
            <a:extLst>
              <a:ext uri="{FF2B5EF4-FFF2-40B4-BE49-F238E27FC236}">
                <a16:creationId xmlns:a16="http://schemas.microsoft.com/office/drawing/2014/main" id="{8AAA238C-9D5A-4385-BBFD-67014A940C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369" y="6510889"/>
            <a:ext cx="669702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bg1">
                    <a:alpha val="35000"/>
                  </a:schemeClr>
                </a:solidFill>
                <a:effectLst/>
                <a:uLnTx/>
                <a:uFillTx/>
                <a:ea typeface="汉仪菱心体简" panose="02010400000101010101" charset="-122"/>
                <a:cs typeface="汉仪菱心体简" panose="02010400000101010101" charset="-122"/>
                <a:sym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72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文本框 4">
            <a:extLst>
              <a:ext uri="{FF2B5EF4-FFF2-40B4-BE49-F238E27FC236}">
                <a16:creationId xmlns:a16="http://schemas.microsoft.com/office/drawing/2014/main" id="{0B4C886B-0FD5-448D-8C67-EDC919D7F9AD}"/>
              </a:ext>
            </a:extLst>
          </p:cNvPr>
          <p:cNvSpPr txBox="1"/>
          <p:nvPr/>
        </p:nvSpPr>
        <p:spPr>
          <a:xfrm>
            <a:off x="660400" y="3429000"/>
            <a:ext cx="57023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汉仪菱心体简" panose="02010400000101010101" charset="-122"/>
              </a:rPr>
              <a:t>活动项目简介</a:t>
            </a:r>
            <a:endParaRPr kumimoji="1" lang="zh-CN" altLang="en-US" sz="7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汉仪菱心体简" panose="02010400000101010101" charset="-122"/>
            </a:endParaRPr>
          </a:p>
        </p:txBody>
      </p:sp>
      <p:sp>
        <p:nvSpPr>
          <p:cNvPr id="352" name="文本框 20">
            <a:extLst>
              <a:ext uri="{FF2B5EF4-FFF2-40B4-BE49-F238E27FC236}">
                <a16:creationId xmlns:a16="http://schemas.microsoft.com/office/drawing/2014/main" id="{8D025632-6905-4B21-8CCD-EA2B41546CF6}"/>
              </a:ext>
            </a:extLst>
          </p:cNvPr>
          <p:cNvSpPr txBox="1"/>
          <p:nvPr/>
        </p:nvSpPr>
        <p:spPr>
          <a:xfrm>
            <a:off x="660400" y="2505670"/>
            <a:ext cx="4503882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1"/>
                </a:solidFill>
                <a:effectLst>
                  <a:reflection blurRad="165100" stA="55000" endA="300" endPos="45500" dir="5400000" sy="-100000" algn="bl" rotWithShape="0"/>
                </a:effectLst>
                <a:latin typeface="+mj-ea"/>
                <a:ea typeface="+mj-ea"/>
              </a:rPr>
              <a:t>PART ONE</a:t>
            </a:r>
            <a:endParaRPr lang="zh-CN" altLang="en-US" sz="6000" b="1" dirty="0">
              <a:solidFill>
                <a:schemeClr val="accent1"/>
              </a:solidFill>
              <a:effectLst>
                <a:reflection blurRad="165100" stA="55000" endA="300" endPos="45500" dir="5400000" sy="-100000" algn="bl" rotWithShape="0"/>
              </a:effectLst>
              <a:latin typeface="+mj-ea"/>
              <a:ea typeface="+mj-ea"/>
            </a:endParaRPr>
          </a:p>
        </p:txBody>
      </p:sp>
      <p:grpSp>
        <p:nvGrpSpPr>
          <p:cNvPr id="353" name="组合 352">
            <a:extLst>
              <a:ext uri="{FF2B5EF4-FFF2-40B4-BE49-F238E27FC236}">
                <a16:creationId xmlns:a16="http://schemas.microsoft.com/office/drawing/2014/main" id="{19507CA7-0F78-4FF4-9E49-55F182DDD858}"/>
              </a:ext>
            </a:extLst>
          </p:cNvPr>
          <p:cNvGrpSpPr/>
          <p:nvPr/>
        </p:nvGrpSpPr>
        <p:grpSpPr>
          <a:xfrm>
            <a:off x="6322694" y="958677"/>
            <a:ext cx="5267243" cy="5001010"/>
            <a:chOff x="6322694" y="958677"/>
            <a:chExt cx="5267243" cy="5001010"/>
          </a:xfrm>
        </p:grpSpPr>
        <p:grpSp>
          <p:nvGrpSpPr>
            <p:cNvPr id="354" name="图形 4">
              <a:extLst>
                <a:ext uri="{FF2B5EF4-FFF2-40B4-BE49-F238E27FC236}">
                  <a16:creationId xmlns:a16="http://schemas.microsoft.com/office/drawing/2014/main" id="{9E282023-1BDD-4342-AA1C-E56F43EF8147}"/>
                </a:ext>
              </a:extLst>
            </p:cNvPr>
            <p:cNvGrpSpPr/>
            <p:nvPr/>
          </p:nvGrpSpPr>
          <p:grpSpPr>
            <a:xfrm>
              <a:off x="6322694" y="958677"/>
              <a:ext cx="5235538" cy="2739613"/>
              <a:chOff x="6322694" y="958677"/>
              <a:chExt cx="5235538" cy="2739613"/>
            </a:xfrm>
          </p:grpSpPr>
          <p:sp>
            <p:nvSpPr>
              <p:cNvPr id="669" name="任意多边形: 形状 668">
                <a:extLst>
                  <a:ext uri="{FF2B5EF4-FFF2-40B4-BE49-F238E27FC236}">
                    <a16:creationId xmlns:a16="http://schemas.microsoft.com/office/drawing/2014/main" id="{10E6FFF0-1A9C-4BF1-86BF-D9165C50AD09}"/>
                  </a:ext>
                </a:extLst>
              </p:cNvPr>
              <p:cNvSpPr/>
              <p:nvPr/>
            </p:nvSpPr>
            <p:spPr>
              <a:xfrm>
                <a:off x="7333627" y="1396272"/>
                <a:ext cx="1181402" cy="2270655"/>
              </a:xfrm>
              <a:custGeom>
                <a:avLst/>
                <a:gdLst>
                  <a:gd name="connsiteX0" fmla="*/ 45504 w 1181402"/>
                  <a:gd name="connsiteY0" fmla="*/ 1408582 h 2270655"/>
                  <a:gd name="connsiteX1" fmla="*/ 381712 w 1181402"/>
                  <a:gd name="connsiteY1" fmla="*/ 0 h 2270655"/>
                  <a:gd name="connsiteX2" fmla="*/ 908833 w 1181402"/>
                  <a:gd name="connsiteY2" fmla="*/ 1308678 h 2270655"/>
                  <a:gd name="connsiteX3" fmla="*/ 754300 w 1181402"/>
                  <a:gd name="connsiteY3" fmla="*/ 1263173 h 2270655"/>
                  <a:gd name="connsiteX4" fmla="*/ 1136012 w 1181402"/>
                  <a:gd name="connsiteY4" fmla="*/ 2044731 h 2270655"/>
                  <a:gd name="connsiteX5" fmla="*/ 917842 w 1181402"/>
                  <a:gd name="connsiteY5" fmla="*/ 1972083 h 2270655"/>
                  <a:gd name="connsiteX6" fmla="*/ 1181403 w 1181402"/>
                  <a:gd name="connsiteY6" fmla="*/ 2270656 h 2270655"/>
                  <a:gd name="connsiteX7" fmla="*/ 0 w 1181402"/>
                  <a:gd name="connsiteY7" fmla="*/ 2270656 h 2270655"/>
                  <a:gd name="connsiteX8" fmla="*/ 100018 w 1181402"/>
                  <a:gd name="connsiteY8" fmla="*/ 2008350 h 2270655"/>
                  <a:gd name="connsiteX9" fmla="*/ 0 w 1181402"/>
                  <a:gd name="connsiteY9" fmla="*/ 2144749 h 2270655"/>
                  <a:gd name="connsiteX10" fmla="*/ 218512 w 1181402"/>
                  <a:gd name="connsiteY10" fmla="*/ 1320310 h 2270655"/>
                  <a:gd name="connsiteX11" fmla="*/ 45504 w 1181402"/>
                  <a:gd name="connsiteY11" fmla="*/ 1408582 h 227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1402" h="2270655">
                    <a:moveTo>
                      <a:pt x="45504" y="1408582"/>
                    </a:moveTo>
                    <a:lnTo>
                      <a:pt x="381712" y="0"/>
                    </a:lnTo>
                    <a:lnTo>
                      <a:pt x="908833" y="1308678"/>
                    </a:lnTo>
                    <a:lnTo>
                      <a:pt x="754300" y="1263173"/>
                    </a:lnTo>
                    <a:lnTo>
                      <a:pt x="1136012" y="2044731"/>
                    </a:lnTo>
                    <a:lnTo>
                      <a:pt x="917842" y="1972083"/>
                    </a:lnTo>
                    <a:lnTo>
                      <a:pt x="1181403" y="2270656"/>
                    </a:lnTo>
                    <a:lnTo>
                      <a:pt x="0" y="2270656"/>
                    </a:lnTo>
                    <a:lnTo>
                      <a:pt x="100018" y="2008350"/>
                    </a:lnTo>
                    <a:lnTo>
                      <a:pt x="0" y="2144749"/>
                    </a:lnTo>
                    <a:lnTo>
                      <a:pt x="218512" y="1320310"/>
                    </a:lnTo>
                    <a:lnTo>
                      <a:pt x="45504" y="140858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:a16="http://schemas.microsoft.com/office/drawing/2014/main" id="{0CF492BC-6CC6-4120-9645-5DFED1782AD0}"/>
                  </a:ext>
                </a:extLst>
              </p:cNvPr>
              <p:cNvSpPr/>
              <p:nvPr/>
            </p:nvSpPr>
            <p:spPr>
              <a:xfrm>
                <a:off x="6516829" y="1057555"/>
                <a:ext cx="1242531" cy="2609372"/>
              </a:xfrm>
              <a:custGeom>
                <a:avLst/>
                <a:gdLst>
                  <a:gd name="connsiteX0" fmla="*/ 47785 w 1242531"/>
                  <a:gd name="connsiteY0" fmla="*/ 1481458 h 2609372"/>
                  <a:gd name="connsiteX1" fmla="*/ 401442 w 1242531"/>
                  <a:gd name="connsiteY1" fmla="*/ 0 h 2609372"/>
                  <a:gd name="connsiteX2" fmla="*/ 955705 w 1242531"/>
                  <a:gd name="connsiteY2" fmla="*/ 1376307 h 2609372"/>
                  <a:gd name="connsiteX3" fmla="*/ 793304 w 1242531"/>
                  <a:gd name="connsiteY3" fmla="*/ 1328522 h 2609372"/>
                  <a:gd name="connsiteX4" fmla="*/ 1194746 w 1242531"/>
                  <a:gd name="connsiteY4" fmla="*/ 2150566 h 2609372"/>
                  <a:gd name="connsiteX5" fmla="*/ 965285 w 1242531"/>
                  <a:gd name="connsiteY5" fmla="*/ 2074041 h 2609372"/>
                  <a:gd name="connsiteX6" fmla="*/ 1242531 w 1242531"/>
                  <a:gd name="connsiteY6" fmla="*/ 2609373 h 2609372"/>
                  <a:gd name="connsiteX7" fmla="*/ 0 w 1242531"/>
                  <a:gd name="connsiteY7" fmla="*/ 2609373 h 2609372"/>
                  <a:gd name="connsiteX8" fmla="*/ 105150 w 1242531"/>
                  <a:gd name="connsiteY8" fmla="*/ 2112360 h 2609372"/>
                  <a:gd name="connsiteX9" fmla="*/ 0 w 1242531"/>
                  <a:gd name="connsiteY9" fmla="*/ 2255716 h 2609372"/>
                  <a:gd name="connsiteX10" fmla="*/ 229803 w 1242531"/>
                  <a:gd name="connsiteY10" fmla="*/ 1388510 h 2609372"/>
                  <a:gd name="connsiteX11" fmla="*/ 47785 w 1242531"/>
                  <a:gd name="connsiteY11" fmla="*/ 1481458 h 260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531" h="2609372">
                    <a:moveTo>
                      <a:pt x="47785" y="1481458"/>
                    </a:moveTo>
                    <a:lnTo>
                      <a:pt x="401442" y="0"/>
                    </a:lnTo>
                    <a:lnTo>
                      <a:pt x="955705" y="1376307"/>
                    </a:lnTo>
                    <a:lnTo>
                      <a:pt x="793304" y="1328522"/>
                    </a:lnTo>
                    <a:lnTo>
                      <a:pt x="1194746" y="2150566"/>
                    </a:lnTo>
                    <a:lnTo>
                      <a:pt x="965285" y="2074041"/>
                    </a:lnTo>
                    <a:lnTo>
                      <a:pt x="1242531" y="2609373"/>
                    </a:lnTo>
                    <a:lnTo>
                      <a:pt x="0" y="2609373"/>
                    </a:lnTo>
                    <a:lnTo>
                      <a:pt x="105150" y="2112360"/>
                    </a:lnTo>
                    <a:lnTo>
                      <a:pt x="0" y="2255716"/>
                    </a:lnTo>
                    <a:lnTo>
                      <a:pt x="229803" y="1388510"/>
                    </a:lnTo>
                    <a:lnTo>
                      <a:pt x="47785" y="148145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1" name="任意多边形: 形状 670">
                <a:extLst>
                  <a:ext uri="{FF2B5EF4-FFF2-40B4-BE49-F238E27FC236}">
                    <a16:creationId xmlns:a16="http://schemas.microsoft.com/office/drawing/2014/main" id="{B9255A3A-4B89-401A-8875-5438296A3627}"/>
                  </a:ext>
                </a:extLst>
              </p:cNvPr>
              <p:cNvSpPr/>
              <p:nvPr/>
            </p:nvSpPr>
            <p:spPr>
              <a:xfrm>
                <a:off x="6568948" y="2039719"/>
                <a:ext cx="3328888" cy="1658571"/>
              </a:xfrm>
              <a:custGeom>
                <a:avLst/>
                <a:gdLst>
                  <a:gd name="connsiteX0" fmla="*/ 0 w 3328888"/>
                  <a:gd name="connsiteY0" fmla="*/ 1620366 h 1658571"/>
                  <a:gd name="connsiteX1" fmla="*/ 1852905 w 3328888"/>
                  <a:gd name="connsiteY1" fmla="*/ 0 h 1658571"/>
                  <a:gd name="connsiteX2" fmla="*/ 3328889 w 3328888"/>
                  <a:gd name="connsiteY2" fmla="*/ 1658571 h 16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888" h="1658571">
                    <a:moveTo>
                      <a:pt x="0" y="1620366"/>
                    </a:moveTo>
                    <a:cubicBezTo>
                      <a:pt x="0" y="1620366"/>
                      <a:pt x="335980" y="129784"/>
                      <a:pt x="1852905" y="0"/>
                    </a:cubicBezTo>
                    <a:cubicBezTo>
                      <a:pt x="1852905" y="0"/>
                      <a:pt x="3212790" y="504768"/>
                      <a:pt x="3328889" y="1658571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: 形状 671">
                <a:extLst>
                  <a:ext uri="{FF2B5EF4-FFF2-40B4-BE49-F238E27FC236}">
                    <a16:creationId xmlns:a16="http://schemas.microsoft.com/office/drawing/2014/main" id="{886714A7-7907-42FE-BEB3-659B775852FC}"/>
                  </a:ext>
                </a:extLst>
              </p:cNvPr>
              <p:cNvSpPr/>
              <p:nvPr/>
            </p:nvSpPr>
            <p:spPr>
              <a:xfrm>
                <a:off x="7721136" y="2039719"/>
                <a:ext cx="701287" cy="1573720"/>
              </a:xfrm>
              <a:custGeom>
                <a:avLst/>
                <a:gdLst>
                  <a:gd name="connsiteX0" fmla="*/ 17696 w 701287"/>
                  <a:gd name="connsiteY0" fmla="*/ 1573721 h 1573720"/>
                  <a:gd name="connsiteX1" fmla="*/ 16783 w 701287"/>
                  <a:gd name="connsiteY1" fmla="*/ 1569159 h 1573720"/>
                  <a:gd name="connsiteX2" fmla="*/ 14959 w 701287"/>
                  <a:gd name="connsiteY2" fmla="*/ 1555701 h 1573720"/>
                  <a:gd name="connsiteX3" fmla="*/ 8458 w 701287"/>
                  <a:gd name="connsiteY3" fmla="*/ 1503811 h 1573720"/>
                  <a:gd name="connsiteX4" fmla="*/ 247 w 701287"/>
                  <a:gd name="connsiteY4" fmla="*/ 1311529 h 1573720"/>
                  <a:gd name="connsiteX5" fmla="*/ 35259 w 701287"/>
                  <a:gd name="connsiteY5" fmla="*/ 1028467 h 1573720"/>
                  <a:gd name="connsiteX6" fmla="*/ 147480 w 701287"/>
                  <a:gd name="connsiteY6" fmla="*/ 697733 h 1573720"/>
                  <a:gd name="connsiteX7" fmla="*/ 167324 w 701287"/>
                  <a:gd name="connsiteY7" fmla="*/ 655993 h 1573720"/>
                  <a:gd name="connsiteX8" fmla="*/ 188308 w 701287"/>
                  <a:gd name="connsiteY8" fmla="*/ 615392 h 1573720"/>
                  <a:gd name="connsiteX9" fmla="*/ 231760 w 701287"/>
                  <a:gd name="connsiteY9" fmla="*/ 537385 h 1573720"/>
                  <a:gd name="connsiteX10" fmla="*/ 324137 w 701287"/>
                  <a:gd name="connsiteY10" fmla="*/ 396310 h 1573720"/>
                  <a:gd name="connsiteX11" fmla="*/ 506611 w 701287"/>
                  <a:gd name="connsiteY11" fmla="*/ 176429 h 1573720"/>
                  <a:gd name="connsiteX12" fmla="*/ 645975 w 701287"/>
                  <a:gd name="connsiteY12" fmla="*/ 43794 h 1573720"/>
                  <a:gd name="connsiteX13" fmla="*/ 686575 w 701287"/>
                  <a:gd name="connsiteY13" fmla="*/ 10720 h 1573720"/>
                  <a:gd name="connsiteX14" fmla="*/ 697410 w 701287"/>
                  <a:gd name="connsiteY14" fmla="*/ 2623 h 1573720"/>
                  <a:gd name="connsiteX15" fmla="*/ 701287 w 701287"/>
                  <a:gd name="connsiteY15" fmla="*/ 0 h 1573720"/>
                  <a:gd name="connsiteX16" fmla="*/ 697752 w 701287"/>
                  <a:gd name="connsiteY16" fmla="*/ 3079 h 1573720"/>
                  <a:gd name="connsiteX17" fmla="*/ 687260 w 701287"/>
                  <a:gd name="connsiteY17" fmla="*/ 11747 h 1573720"/>
                  <a:gd name="connsiteX18" fmla="*/ 647458 w 701287"/>
                  <a:gd name="connsiteY18" fmla="*/ 45961 h 1573720"/>
                  <a:gd name="connsiteX19" fmla="*/ 509690 w 701287"/>
                  <a:gd name="connsiteY19" fmla="*/ 179736 h 1573720"/>
                  <a:gd name="connsiteX20" fmla="*/ 329155 w 701287"/>
                  <a:gd name="connsiteY20" fmla="*/ 399959 h 1573720"/>
                  <a:gd name="connsiteX21" fmla="*/ 237348 w 701287"/>
                  <a:gd name="connsiteY21" fmla="*/ 540806 h 1573720"/>
                  <a:gd name="connsiteX22" fmla="*/ 194125 w 701287"/>
                  <a:gd name="connsiteY22" fmla="*/ 618586 h 1573720"/>
                  <a:gd name="connsiteX23" fmla="*/ 173254 w 701287"/>
                  <a:gd name="connsiteY23" fmla="*/ 659072 h 1573720"/>
                  <a:gd name="connsiteX24" fmla="*/ 153410 w 701287"/>
                  <a:gd name="connsiteY24" fmla="*/ 700699 h 1573720"/>
                  <a:gd name="connsiteX25" fmla="*/ 5151 w 701287"/>
                  <a:gd name="connsiteY25" fmla="*/ 1312099 h 1573720"/>
                  <a:gd name="connsiteX26" fmla="*/ 11423 w 701287"/>
                  <a:gd name="connsiteY26" fmla="*/ 1504039 h 1573720"/>
                  <a:gd name="connsiteX27" fmla="*/ 16897 w 701287"/>
                  <a:gd name="connsiteY27" fmla="*/ 1555930 h 1573720"/>
                  <a:gd name="connsiteX28" fmla="*/ 18152 w 701287"/>
                  <a:gd name="connsiteY28" fmla="*/ 1569501 h 1573720"/>
                  <a:gd name="connsiteX29" fmla="*/ 17696 w 701287"/>
                  <a:gd name="connsiteY29" fmla="*/ 1573721 h 15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1287" h="1573720">
                    <a:moveTo>
                      <a:pt x="17696" y="1573721"/>
                    </a:moveTo>
                    <a:cubicBezTo>
                      <a:pt x="17217" y="1572238"/>
                      <a:pt x="16909" y="1570710"/>
                      <a:pt x="16783" y="1569159"/>
                    </a:cubicBezTo>
                    <a:cubicBezTo>
                      <a:pt x="16783" y="1565852"/>
                      <a:pt x="15757" y="1561404"/>
                      <a:pt x="14959" y="1555701"/>
                    </a:cubicBezTo>
                    <a:cubicBezTo>
                      <a:pt x="13476" y="1543499"/>
                      <a:pt x="11195" y="1526050"/>
                      <a:pt x="8458" y="1503811"/>
                    </a:cubicBezTo>
                    <a:cubicBezTo>
                      <a:pt x="1866" y="1439945"/>
                      <a:pt x="-882" y="1375726"/>
                      <a:pt x="247" y="1311529"/>
                    </a:cubicBezTo>
                    <a:cubicBezTo>
                      <a:pt x="3246" y="1216301"/>
                      <a:pt x="14970" y="1121551"/>
                      <a:pt x="35259" y="1028467"/>
                    </a:cubicBezTo>
                    <a:cubicBezTo>
                      <a:pt x="60372" y="914421"/>
                      <a:pt x="98007" y="803511"/>
                      <a:pt x="147480" y="697733"/>
                    </a:cubicBezTo>
                    <a:cubicBezTo>
                      <a:pt x="154095" y="683740"/>
                      <a:pt x="160709" y="669826"/>
                      <a:pt x="167324" y="655993"/>
                    </a:cubicBezTo>
                    <a:cubicBezTo>
                      <a:pt x="174053" y="642193"/>
                      <a:pt x="181352" y="628850"/>
                      <a:pt x="188308" y="615392"/>
                    </a:cubicBezTo>
                    <a:cubicBezTo>
                      <a:pt x="201880" y="588363"/>
                      <a:pt x="217276" y="562931"/>
                      <a:pt x="231760" y="537385"/>
                    </a:cubicBezTo>
                    <a:cubicBezTo>
                      <a:pt x="261982" y="487319"/>
                      <a:pt x="292432" y="439761"/>
                      <a:pt x="324137" y="396310"/>
                    </a:cubicBezTo>
                    <a:cubicBezTo>
                      <a:pt x="379757" y="318850"/>
                      <a:pt x="440727" y="245370"/>
                      <a:pt x="506611" y="176429"/>
                    </a:cubicBezTo>
                    <a:cubicBezTo>
                      <a:pt x="550770" y="129864"/>
                      <a:pt x="597277" y="85592"/>
                      <a:pt x="645975" y="43794"/>
                    </a:cubicBezTo>
                    <a:cubicBezTo>
                      <a:pt x="663310" y="29196"/>
                      <a:pt x="676996" y="18019"/>
                      <a:pt x="686575" y="10720"/>
                    </a:cubicBezTo>
                    <a:cubicBezTo>
                      <a:pt x="691251" y="7071"/>
                      <a:pt x="694901" y="4448"/>
                      <a:pt x="697410" y="2623"/>
                    </a:cubicBezTo>
                    <a:cubicBezTo>
                      <a:pt x="699919" y="798"/>
                      <a:pt x="701287" y="0"/>
                      <a:pt x="701287" y="0"/>
                    </a:cubicBezTo>
                    <a:cubicBezTo>
                      <a:pt x="700227" y="1163"/>
                      <a:pt x="699041" y="2190"/>
                      <a:pt x="697752" y="3079"/>
                    </a:cubicBezTo>
                    <a:lnTo>
                      <a:pt x="687260" y="11747"/>
                    </a:lnTo>
                    <a:cubicBezTo>
                      <a:pt x="678022" y="19274"/>
                      <a:pt x="664450" y="30678"/>
                      <a:pt x="647458" y="45961"/>
                    </a:cubicBezTo>
                    <a:cubicBezTo>
                      <a:pt x="613244" y="76069"/>
                      <a:pt x="565117" y="120547"/>
                      <a:pt x="509690" y="179736"/>
                    </a:cubicBezTo>
                    <a:cubicBezTo>
                      <a:pt x="444570" y="248951"/>
                      <a:pt x="384251" y="322522"/>
                      <a:pt x="329155" y="399959"/>
                    </a:cubicBezTo>
                    <a:cubicBezTo>
                      <a:pt x="297679" y="443411"/>
                      <a:pt x="267342" y="491196"/>
                      <a:pt x="237348" y="540806"/>
                    </a:cubicBezTo>
                    <a:cubicBezTo>
                      <a:pt x="222979" y="566238"/>
                      <a:pt x="207696" y="591671"/>
                      <a:pt x="194125" y="618586"/>
                    </a:cubicBezTo>
                    <a:cubicBezTo>
                      <a:pt x="187168" y="632043"/>
                      <a:pt x="179869" y="645272"/>
                      <a:pt x="173254" y="659072"/>
                    </a:cubicBezTo>
                    <a:cubicBezTo>
                      <a:pt x="166640" y="672871"/>
                      <a:pt x="160025" y="686671"/>
                      <a:pt x="153410" y="700699"/>
                    </a:cubicBezTo>
                    <a:cubicBezTo>
                      <a:pt x="63417" y="892467"/>
                      <a:pt x="12985" y="1100407"/>
                      <a:pt x="5151" y="1312099"/>
                    </a:cubicBezTo>
                    <a:cubicBezTo>
                      <a:pt x="3622" y="1376148"/>
                      <a:pt x="5721" y="1440230"/>
                      <a:pt x="11423" y="1504039"/>
                    </a:cubicBezTo>
                    <a:cubicBezTo>
                      <a:pt x="13704" y="1526278"/>
                      <a:pt x="15529" y="1543727"/>
                      <a:pt x="16897" y="1555930"/>
                    </a:cubicBezTo>
                    <a:cubicBezTo>
                      <a:pt x="16897" y="1561746"/>
                      <a:pt x="17810" y="1566194"/>
                      <a:pt x="18152" y="1569501"/>
                    </a:cubicBezTo>
                    <a:cubicBezTo>
                      <a:pt x="18106" y="1570915"/>
                      <a:pt x="17947" y="1572329"/>
                      <a:pt x="17696" y="1573721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3" name="任意多边形: 形状 672">
                <a:extLst>
                  <a:ext uri="{FF2B5EF4-FFF2-40B4-BE49-F238E27FC236}">
                    <a16:creationId xmlns:a16="http://schemas.microsoft.com/office/drawing/2014/main" id="{18D16719-81E4-4527-A2AE-4476F741C75F}"/>
                  </a:ext>
                </a:extLst>
              </p:cNvPr>
              <p:cNvSpPr/>
              <p:nvPr/>
            </p:nvSpPr>
            <p:spPr>
              <a:xfrm>
                <a:off x="8359699" y="2085908"/>
                <a:ext cx="1322705" cy="1560947"/>
              </a:xfrm>
              <a:custGeom>
                <a:avLst/>
                <a:gdLst>
                  <a:gd name="connsiteX0" fmla="*/ 1322706 w 1322705"/>
                  <a:gd name="connsiteY0" fmla="*/ 1560948 h 1560947"/>
                  <a:gd name="connsiteX1" fmla="*/ 1321109 w 1322705"/>
                  <a:gd name="connsiteY1" fmla="*/ 1555702 h 1560947"/>
                  <a:gd name="connsiteX2" fmla="*/ 1317003 w 1322705"/>
                  <a:gd name="connsiteY2" fmla="*/ 1539963 h 1560947"/>
                  <a:gd name="connsiteX3" fmla="*/ 1301949 w 1322705"/>
                  <a:gd name="connsiteY3" fmla="*/ 1479633 h 1560947"/>
                  <a:gd name="connsiteX4" fmla="*/ 1276517 w 1322705"/>
                  <a:gd name="connsiteY4" fmla="*/ 1384633 h 1560947"/>
                  <a:gd name="connsiteX5" fmla="*/ 1258498 w 1322705"/>
                  <a:gd name="connsiteY5" fmla="*/ 1325899 h 1560947"/>
                  <a:gd name="connsiteX6" fmla="*/ 1237057 w 1322705"/>
                  <a:gd name="connsiteY6" fmla="*/ 1260550 h 1560947"/>
                  <a:gd name="connsiteX7" fmla="*/ 1210712 w 1322705"/>
                  <a:gd name="connsiteY7" fmla="*/ 1189614 h 1560947"/>
                  <a:gd name="connsiteX8" fmla="*/ 1196571 w 1322705"/>
                  <a:gd name="connsiteY8" fmla="*/ 1151865 h 1560947"/>
                  <a:gd name="connsiteX9" fmla="*/ 1179578 w 1322705"/>
                  <a:gd name="connsiteY9" fmla="*/ 1113659 h 1560947"/>
                  <a:gd name="connsiteX10" fmla="*/ 1143767 w 1322705"/>
                  <a:gd name="connsiteY10" fmla="*/ 1033827 h 1560947"/>
                  <a:gd name="connsiteX11" fmla="*/ 1100430 w 1322705"/>
                  <a:gd name="connsiteY11" fmla="*/ 951372 h 1560947"/>
                  <a:gd name="connsiteX12" fmla="*/ 864355 w 1322705"/>
                  <a:gd name="connsiteY12" fmla="*/ 611401 h 1560947"/>
                  <a:gd name="connsiteX13" fmla="*/ 559738 w 1322705"/>
                  <a:gd name="connsiteY13" fmla="*/ 330619 h 1560947"/>
                  <a:gd name="connsiteX14" fmla="*/ 484809 w 1322705"/>
                  <a:gd name="connsiteY14" fmla="*/ 275079 h 1560947"/>
                  <a:gd name="connsiteX15" fmla="*/ 411478 w 1322705"/>
                  <a:gd name="connsiteY15" fmla="*/ 226609 h 1560947"/>
                  <a:gd name="connsiteX16" fmla="*/ 376580 w 1322705"/>
                  <a:gd name="connsiteY16" fmla="*/ 203800 h 1560947"/>
                  <a:gd name="connsiteX17" fmla="*/ 342366 w 1322705"/>
                  <a:gd name="connsiteY17" fmla="*/ 182930 h 1560947"/>
                  <a:gd name="connsiteX18" fmla="*/ 277246 w 1322705"/>
                  <a:gd name="connsiteY18" fmla="*/ 144268 h 1560947"/>
                  <a:gd name="connsiteX19" fmla="*/ 217144 w 1322705"/>
                  <a:gd name="connsiteY19" fmla="*/ 110739 h 1560947"/>
                  <a:gd name="connsiteX20" fmla="*/ 163086 w 1322705"/>
                  <a:gd name="connsiteY20" fmla="*/ 81657 h 1560947"/>
                  <a:gd name="connsiteX21" fmla="*/ 75384 w 1322705"/>
                  <a:gd name="connsiteY21" fmla="*/ 37179 h 1560947"/>
                  <a:gd name="connsiteX22" fmla="*/ 19274 w 1322705"/>
                  <a:gd name="connsiteY22" fmla="*/ 9922 h 1560947"/>
                  <a:gd name="connsiteX23" fmla="*/ 4790 w 1322705"/>
                  <a:gd name="connsiteY23" fmla="*/ 2623 h 1560947"/>
                  <a:gd name="connsiteX24" fmla="*/ 0 w 1322705"/>
                  <a:gd name="connsiteY24" fmla="*/ 0 h 1560947"/>
                  <a:gd name="connsiteX25" fmla="*/ 5018 w 1322705"/>
                  <a:gd name="connsiteY25" fmla="*/ 2053 h 1560947"/>
                  <a:gd name="connsiteX26" fmla="*/ 19730 w 1322705"/>
                  <a:gd name="connsiteY26" fmla="*/ 8781 h 1560947"/>
                  <a:gd name="connsiteX27" fmla="*/ 75955 w 1322705"/>
                  <a:gd name="connsiteY27" fmla="*/ 35354 h 1560947"/>
                  <a:gd name="connsiteX28" fmla="*/ 164226 w 1322705"/>
                  <a:gd name="connsiteY28" fmla="*/ 78920 h 1560947"/>
                  <a:gd name="connsiteX29" fmla="*/ 218626 w 1322705"/>
                  <a:gd name="connsiteY29" fmla="*/ 107659 h 1560947"/>
                  <a:gd name="connsiteX30" fmla="*/ 279071 w 1322705"/>
                  <a:gd name="connsiteY30" fmla="*/ 140847 h 1560947"/>
                  <a:gd name="connsiteX31" fmla="*/ 344419 w 1322705"/>
                  <a:gd name="connsiteY31" fmla="*/ 179280 h 1560947"/>
                  <a:gd name="connsiteX32" fmla="*/ 378633 w 1322705"/>
                  <a:gd name="connsiteY32" fmla="*/ 199923 h 1560947"/>
                  <a:gd name="connsiteX33" fmla="*/ 413645 w 1322705"/>
                  <a:gd name="connsiteY33" fmla="*/ 222732 h 1560947"/>
                  <a:gd name="connsiteX34" fmla="*/ 487319 w 1322705"/>
                  <a:gd name="connsiteY34" fmla="*/ 271087 h 1560947"/>
                  <a:gd name="connsiteX35" fmla="*/ 562589 w 1322705"/>
                  <a:gd name="connsiteY35" fmla="*/ 326400 h 1560947"/>
                  <a:gd name="connsiteX36" fmla="*/ 868346 w 1322705"/>
                  <a:gd name="connsiteY36" fmla="*/ 607523 h 1560947"/>
                  <a:gd name="connsiteX37" fmla="*/ 1104878 w 1322705"/>
                  <a:gd name="connsiteY37" fmla="*/ 948863 h 1560947"/>
                  <a:gd name="connsiteX38" fmla="*/ 1148101 w 1322705"/>
                  <a:gd name="connsiteY38" fmla="*/ 1031660 h 1560947"/>
                  <a:gd name="connsiteX39" fmla="*/ 1183569 w 1322705"/>
                  <a:gd name="connsiteY39" fmla="*/ 1112291 h 1560947"/>
                  <a:gd name="connsiteX40" fmla="*/ 1200448 w 1322705"/>
                  <a:gd name="connsiteY40" fmla="*/ 1150724 h 1560947"/>
                  <a:gd name="connsiteX41" fmla="*/ 1214590 w 1322705"/>
                  <a:gd name="connsiteY41" fmla="*/ 1188473 h 1560947"/>
                  <a:gd name="connsiteX42" fmla="*/ 1240592 w 1322705"/>
                  <a:gd name="connsiteY42" fmla="*/ 1259752 h 1560947"/>
                  <a:gd name="connsiteX43" fmla="*/ 1261691 w 1322705"/>
                  <a:gd name="connsiteY43" fmla="*/ 1325443 h 1560947"/>
                  <a:gd name="connsiteX44" fmla="*/ 1279254 w 1322705"/>
                  <a:gd name="connsiteY44" fmla="*/ 1384290 h 1560947"/>
                  <a:gd name="connsiteX45" fmla="*/ 1303660 w 1322705"/>
                  <a:gd name="connsiteY45" fmla="*/ 1479633 h 1560947"/>
                  <a:gd name="connsiteX46" fmla="*/ 1317687 w 1322705"/>
                  <a:gd name="connsiteY46" fmla="*/ 1540305 h 1560947"/>
                  <a:gd name="connsiteX47" fmla="*/ 1321223 w 1322705"/>
                  <a:gd name="connsiteY47" fmla="*/ 1556158 h 156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22705" h="1560947">
                    <a:moveTo>
                      <a:pt x="1322706" y="1560948"/>
                    </a:moveTo>
                    <a:cubicBezTo>
                      <a:pt x="1322078" y="1559226"/>
                      <a:pt x="1321542" y="1557481"/>
                      <a:pt x="1321109" y="1555702"/>
                    </a:cubicBezTo>
                    <a:lnTo>
                      <a:pt x="1317003" y="1539963"/>
                    </a:lnTo>
                    <a:cubicBezTo>
                      <a:pt x="1313468" y="1525935"/>
                      <a:pt x="1308450" y="1505749"/>
                      <a:pt x="1301949" y="1479633"/>
                    </a:cubicBezTo>
                    <a:cubicBezTo>
                      <a:pt x="1295448" y="1453516"/>
                      <a:pt x="1288492" y="1421127"/>
                      <a:pt x="1276517" y="1384633"/>
                    </a:cubicBezTo>
                    <a:cubicBezTo>
                      <a:pt x="1270815" y="1366385"/>
                      <a:pt x="1265112" y="1346769"/>
                      <a:pt x="1258498" y="1325899"/>
                    </a:cubicBezTo>
                    <a:cubicBezTo>
                      <a:pt x="1251883" y="1305028"/>
                      <a:pt x="1246067" y="1283018"/>
                      <a:pt x="1237057" y="1260550"/>
                    </a:cubicBezTo>
                    <a:cubicBezTo>
                      <a:pt x="1228047" y="1238083"/>
                      <a:pt x="1219950" y="1214248"/>
                      <a:pt x="1210712" y="1189614"/>
                    </a:cubicBezTo>
                    <a:cubicBezTo>
                      <a:pt x="1206036" y="1177297"/>
                      <a:pt x="1201703" y="1164524"/>
                      <a:pt x="1196571" y="1151865"/>
                    </a:cubicBezTo>
                    <a:cubicBezTo>
                      <a:pt x="1191438" y="1139206"/>
                      <a:pt x="1185166" y="1126660"/>
                      <a:pt x="1179578" y="1113659"/>
                    </a:cubicBezTo>
                    <a:lnTo>
                      <a:pt x="1143767" y="1033827"/>
                    </a:lnTo>
                    <a:lnTo>
                      <a:pt x="1100430" y="951372"/>
                    </a:lnTo>
                    <a:cubicBezTo>
                      <a:pt x="1034146" y="829913"/>
                      <a:pt x="954998" y="715935"/>
                      <a:pt x="864355" y="611401"/>
                    </a:cubicBezTo>
                    <a:cubicBezTo>
                      <a:pt x="772114" y="508189"/>
                      <a:pt x="670100" y="414158"/>
                      <a:pt x="559738" y="330619"/>
                    </a:cubicBezTo>
                    <a:lnTo>
                      <a:pt x="484809" y="275079"/>
                    </a:lnTo>
                    <a:lnTo>
                      <a:pt x="411478" y="226609"/>
                    </a:lnTo>
                    <a:lnTo>
                      <a:pt x="376580" y="203800"/>
                    </a:lnTo>
                    <a:cubicBezTo>
                      <a:pt x="365175" y="196387"/>
                      <a:pt x="353771" y="189773"/>
                      <a:pt x="342366" y="182930"/>
                    </a:cubicBezTo>
                    <a:lnTo>
                      <a:pt x="277246" y="144268"/>
                    </a:lnTo>
                    <a:cubicBezTo>
                      <a:pt x="256717" y="131609"/>
                      <a:pt x="236303" y="121459"/>
                      <a:pt x="217144" y="110739"/>
                    </a:cubicBezTo>
                    <a:lnTo>
                      <a:pt x="163086" y="81657"/>
                    </a:lnTo>
                    <a:cubicBezTo>
                      <a:pt x="129556" y="62953"/>
                      <a:pt x="99562" y="49268"/>
                      <a:pt x="75384" y="37179"/>
                    </a:cubicBezTo>
                    <a:lnTo>
                      <a:pt x="19274" y="9922"/>
                    </a:lnTo>
                    <a:lnTo>
                      <a:pt x="4790" y="2623"/>
                    </a:lnTo>
                    <a:lnTo>
                      <a:pt x="0" y="0"/>
                    </a:lnTo>
                    <a:cubicBezTo>
                      <a:pt x="0" y="0"/>
                      <a:pt x="1711" y="0"/>
                      <a:pt x="5018" y="2053"/>
                    </a:cubicBezTo>
                    <a:lnTo>
                      <a:pt x="19730" y="8781"/>
                    </a:lnTo>
                    <a:lnTo>
                      <a:pt x="75955" y="35354"/>
                    </a:lnTo>
                    <a:cubicBezTo>
                      <a:pt x="100360" y="46759"/>
                      <a:pt x="130583" y="60558"/>
                      <a:pt x="164226" y="78920"/>
                    </a:cubicBezTo>
                    <a:lnTo>
                      <a:pt x="218626" y="107659"/>
                    </a:lnTo>
                    <a:cubicBezTo>
                      <a:pt x="237900" y="117810"/>
                      <a:pt x="258428" y="128302"/>
                      <a:pt x="279071" y="140847"/>
                    </a:cubicBezTo>
                    <a:lnTo>
                      <a:pt x="344419" y="179280"/>
                    </a:lnTo>
                    <a:cubicBezTo>
                      <a:pt x="355824" y="186009"/>
                      <a:pt x="367228" y="192510"/>
                      <a:pt x="378633" y="199923"/>
                    </a:cubicBezTo>
                    <a:lnTo>
                      <a:pt x="413645" y="222732"/>
                    </a:lnTo>
                    <a:cubicBezTo>
                      <a:pt x="437480" y="238242"/>
                      <a:pt x="462000" y="254437"/>
                      <a:pt x="487319" y="271087"/>
                    </a:cubicBezTo>
                    <a:lnTo>
                      <a:pt x="562589" y="326400"/>
                    </a:lnTo>
                    <a:cubicBezTo>
                      <a:pt x="673430" y="409915"/>
                      <a:pt x="775844" y="504072"/>
                      <a:pt x="868346" y="607523"/>
                    </a:cubicBezTo>
                    <a:cubicBezTo>
                      <a:pt x="959275" y="712434"/>
                      <a:pt x="1038571" y="826879"/>
                      <a:pt x="1104878" y="948863"/>
                    </a:cubicBezTo>
                    <a:lnTo>
                      <a:pt x="1148101" y="1031660"/>
                    </a:lnTo>
                    <a:lnTo>
                      <a:pt x="1183569" y="1112291"/>
                    </a:lnTo>
                    <a:cubicBezTo>
                      <a:pt x="1189272" y="1125292"/>
                      <a:pt x="1194974" y="1138065"/>
                      <a:pt x="1200448" y="1150724"/>
                    </a:cubicBezTo>
                    <a:cubicBezTo>
                      <a:pt x="1205923" y="1163383"/>
                      <a:pt x="1209914" y="1176156"/>
                      <a:pt x="1214590" y="1188473"/>
                    </a:cubicBezTo>
                    <a:cubicBezTo>
                      <a:pt x="1223600" y="1213221"/>
                      <a:pt x="1232267" y="1237057"/>
                      <a:pt x="1240592" y="1259752"/>
                    </a:cubicBezTo>
                    <a:cubicBezTo>
                      <a:pt x="1248918" y="1282447"/>
                      <a:pt x="1255304" y="1304572"/>
                      <a:pt x="1261691" y="1325443"/>
                    </a:cubicBezTo>
                    <a:cubicBezTo>
                      <a:pt x="1268077" y="1346313"/>
                      <a:pt x="1273780" y="1365929"/>
                      <a:pt x="1279254" y="1384290"/>
                    </a:cubicBezTo>
                    <a:cubicBezTo>
                      <a:pt x="1290659" y="1420899"/>
                      <a:pt x="1297273" y="1453402"/>
                      <a:pt x="1303660" y="1479633"/>
                    </a:cubicBezTo>
                    <a:cubicBezTo>
                      <a:pt x="1310046" y="1505864"/>
                      <a:pt x="1315064" y="1526164"/>
                      <a:pt x="1317687" y="1540305"/>
                    </a:cubicBezTo>
                    <a:cubicBezTo>
                      <a:pt x="1319170" y="1547034"/>
                      <a:pt x="1320311" y="1552280"/>
                      <a:pt x="1321223" y="1556158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4" name="任意多边形: 形状 673">
                <a:extLst>
                  <a:ext uri="{FF2B5EF4-FFF2-40B4-BE49-F238E27FC236}">
                    <a16:creationId xmlns:a16="http://schemas.microsoft.com/office/drawing/2014/main" id="{786ECF83-DC50-44BD-BE1F-85A03D33D077}"/>
                  </a:ext>
                </a:extLst>
              </p:cNvPr>
              <p:cNvSpPr/>
              <p:nvPr/>
            </p:nvSpPr>
            <p:spPr>
              <a:xfrm>
                <a:off x="8023181" y="2507889"/>
                <a:ext cx="1298951" cy="1148774"/>
              </a:xfrm>
              <a:custGeom>
                <a:avLst/>
                <a:gdLst>
                  <a:gd name="connsiteX0" fmla="*/ 1298952 w 1298951"/>
                  <a:gd name="connsiteY0" fmla="*/ 1148774 h 1148774"/>
                  <a:gd name="connsiteX1" fmla="*/ 1296443 w 1298951"/>
                  <a:gd name="connsiteY1" fmla="*/ 1141703 h 1148774"/>
                  <a:gd name="connsiteX2" fmla="*/ 1290056 w 1298951"/>
                  <a:gd name="connsiteY2" fmla="*/ 1120947 h 1148774"/>
                  <a:gd name="connsiteX3" fmla="*/ 1265650 w 1298951"/>
                  <a:gd name="connsiteY3" fmla="*/ 1041115 h 1148774"/>
                  <a:gd name="connsiteX4" fmla="*/ 1177037 w 1298951"/>
                  <a:gd name="connsiteY4" fmla="*/ 746192 h 1148774"/>
                  <a:gd name="connsiteX5" fmla="*/ 1112373 w 1298951"/>
                  <a:gd name="connsiteY5" fmla="*/ 543760 h 1148774"/>
                  <a:gd name="connsiteX6" fmla="*/ 1012012 w 1298951"/>
                  <a:gd name="connsiteY6" fmla="*/ 322283 h 1148774"/>
                  <a:gd name="connsiteX7" fmla="*/ 838776 w 1298951"/>
                  <a:gd name="connsiteY7" fmla="*/ 118939 h 1148774"/>
                  <a:gd name="connsiteX8" fmla="*/ 577497 w 1298951"/>
                  <a:gd name="connsiteY8" fmla="*/ 7972 h 1148774"/>
                  <a:gd name="connsiteX9" fmla="*/ 303786 w 1298951"/>
                  <a:gd name="connsiteY9" fmla="*/ 76400 h 1148774"/>
                  <a:gd name="connsiteX10" fmla="*/ 118348 w 1298951"/>
                  <a:gd name="connsiteY10" fmla="*/ 266857 h 1148774"/>
                  <a:gd name="connsiteX11" fmla="*/ 30304 w 1298951"/>
                  <a:gd name="connsiteY11" fmla="*/ 492440 h 1148774"/>
                  <a:gd name="connsiteX12" fmla="*/ 5100 w 1298951"/>
                  <a:gd name="connsiteY12" fmla="*/ 702855 h 1148774"/>
                  <a:gd name="connsiteX13" fmla="*/ 9890 w 1298951"/>
                  <a:gd name="connsiteY13" fmla="*/ 877915 h 1148774"/>
                  <a:gd name="connsiteX14" fmla="*/ 22549 w 1298951"/>
                  <a:gd name="connsiteY14" fmla="*/ 1009753 h 1148774"/>
                  <a:gd name="connsiteX15" fmla="*/ 32357 w 1298951"/>
                  <a:gd name="connsiteY15" fmla="*/ 1092892 h 1148774"/>
                  <a:gd name="connsiteX16" fmla="*/ 34866 w 1298951"/>
                  <a:gd name="connsiteY16" fmla="*/ 1114560 h 1148774"/>
                  <a:gd name="connsiteX17" fmla="*/ 35436 w 1298951"/>
                  <a:gd name="connsiteY17" fmla="*/ 1121974 h 1148774"/>
                  <a:gd name="connsiteX18" fmla="*/ 34182 w 1298951"/>
                  <a:gd name="connsiteY18" fmla="*/ 1114560 h 1148774"/>
                  <a:gd name="connsiteX19" fmla="*/ 31103 w 1298951"/>
                  <a:gd name="connsiteY19" fmla="*/ 1093120 h 1148774"/>
                  <a:gd name="connsiteX20" fmla="*/ 19698 w 1298951"/>
                  <a:gd name="connsiteY20" fmla="*/ 1010095 h 1148774"/>
                  <a:gd name="connsiteX21" fmla="*/ 6012 w 1298951"/>
                  <a:gd name="connsiteY21" fmla="*/ 878257 h 1148774"/>
                  <a:gd name="connsiteX22" fmla="*/ 310 w 1298951"/>
                  <a:gd name="connsiteY22" fmla="*/ 702741 h 1148774"/>
                  <a:gd name="connsiteX23" fmla="*/ 24944 w 1298951"/>
                  <a:gd name="connsiteY23" fmla="*/ 491413 h 1148774"/>
                  <a:gd name="connsiteX24" fmla="*/ 113102 w 1298951"/>
                  <a:gd name="connsiteY24" fmla="*/ 264006 h 1148774"/>
                  <a:gd name="connsiteX25" fmla="*/ 300137 w 1298951"/>
                  <a:gd name="connsiteY25" fmla="*/ 71382 h 1148774"/>
                  <a:gd name="connsiteX26" fmla="*/ 431176 w 1298951"/>
                  <a:gd name="connsiteY26" fmla="*/ 14359 h 1148774"/>
                  <a:gd name="connsiteX27" fmla="*/ 577839 w 1298951"/>
                  <a:gd name="connsiteY27" fmla="*/ 1814 h 1148774"/>
                  <a:gd name="connsiteX28" fmla="*/ 842198 w 1298951"/>
                  <a:gd name="connsiteY28" fmla="*/ 114149 h 1148774"/>
                  <a:gd name="connsiteX29" fmla="*/ 1016460 w 1298951"/>
                  <a:gd name="connsiteY29" fmla="*/ 319432 h 1148774"/>
                  <a:gd name="connsiteX30" fmla="*/ 1116706 w 1298951"/>
                  <a:gd name="connsiteY30" fmla="*/ 542050 h 1148774"/>
                  <a:gd name="connsiteX31" fmla="*/ 1180800 w 1298951"/>
                  <a:gd name="connsiteY31" fmla="*/ 744938 h 1148774"/>
                  <a:gd name="connsiteX32" fmla="*/ 1267589 w 1298951"/>
                  <a:gd name="connsiteY32" fmla="*/ 1040431 h 1148774"/>
                  <a:gd name="connsiteX33" fmla="*/ 1290969 w 1298951"/>
                  <a:gd name="connsiteY33" fmla="*/ 1120833 h 1148774"/>
                  <a:gd name="connsiteX34" fmla="*/ 1296899 w 1298951"/>
                  <a:gd name="connsiteY34" fmla="*/ 1141818 h 1148774"/>
                  <a:gd name="connsiteX35" fmla="*/ 1298952 w 1298951"/>
                  <a:gd name="connsiteY35" fmla="*/ 1148774 h 11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98951" h="1148774">
                    <a:moveTo>
                      <a:pt x="1298952" y="1148774"/>
                    </a:moveTo>
                    <a:cubicBezTo>
                      <a:pt x="1298952" y="1148774"/>
                      <a:pt x="1298039" y="1146379"/>
                      <a:pt x="1296443" y="1141703"/>
                    </a:cubicBezTo>
                    <a:cubicBezTo>
                      <a:pt x="1294846" y="1137028"/>
                      <a:pt x="1292793" y="1130299"/>
                      <a:pt x="1290056" y="1120947"/>
                    </a:cubicBezTo>
                    <a:cubicBezTo>
                      <a:pt x="1284354" y="1102358"/>
                      <a:pt x="1276143" y="1075329"/>
                      <a:pt x="1265650" y="1041115"/>
                    </a:cubicBezTo>
                    <a:cubicBezTo>
                      <a:pt x="1244666" y="971319"/>
                      <a:pt x="1214330" y="870616"/>
                      <a:pt x="1177037" y="746192"/>
                    </a:cubicBezTo>
                    <a:cubicBezTo>
                      <a:pt x="1158219" y="684037"/>
                      <a:pt x="1138033" y="615723"/>
                      <a:pt x="1112373" y="543760"/>
                    </a:cubicBezTo>
                    <a:cubicBezTo>
                      <a:pt x="1085925" y="466962"/>
                      <a:pt x="1052328" y="392809"/>
                      <a:pt x="1012012" y="322283"/>
                    </a:cubicBezTo>
                    <a:cubicBezTo>
                      <a:pt x="967500" y="244253"/>
                      <a:pt x="908743" y="175278"/>
                      <a:pt x="838776" y="118939"/>
                    </a:cubicBezTo>
                    <a:cubicBezTo>
                      <a:pt x="766129" y="61916"/>
                      <a:pt x="676033" y="17438"/>
                      <a:pt x="577497" y="7972"/>
                    </a:cubicBezTo>
                    <a:cubicBezTo>
                      <a:pt x="481231" y="160"/>
                      <a:pt x="385056" y="24201"/>
                      <a:pt x="303786" y="76400"/>
                    </a:cubicBezTo>
                    <a:cubicBezTo>
                      <a:pt x="227649" y="124162"/>
                      <a:pt x="164057" y="189476"/>
                      <a:pt x="118348" y="266857"/>
                    </a:cubicBezTo>
                    <a:cubicBezTo>
                      <a:pt x="77234" y="336915"/>
                      <a:pt x="47514" y="413052"/>
                      <a:pt x="30304" y="492440"/>
                    </a:cubicBezTo>
                    <a:cubicBezTo>
                      <a:pt x="14999" y="561574"/>
                      <a:pt x="6560" y="632055"/>
                      <a:pt x="5100" y="702855"/>
                    </a:cubicBezTo>
                    <a:cubicBezTo>
                      <a:pt x="3709" y="761246"/>
                      <a:pt x="5305" y="819683"/>
                      <a:pt x="9890" y="877915"/>
                    </a:cubicBezTo>
                    <a:cubicBezTo>
                      <a:pt x="13653" y="929464"/>
                      <a:pt x="18443" y="973714"/>
                      <a:pt x="22549" y="1009753"/>
                    </a:cubicBezTo>
                    <a:cubicBezTo>
                      <a:pt x="26655" y="1045791"/>
                      <a:pt x="30076" y="1073732"/>
                      <a:pt x="32357" y="1092892"/>
                    </a:cubicBezTo>
                    <a:cubicBezTo>
                      <a:pt x="33383" y="1102244"/>
                      <a:pt x="34182" y="1109429"/>
                      <a:pt x="34866" y="1114560"/>
                    </a:cubicBezTo>
                    <a:cubicBezTo>
                      <a:pt x="35550" y="1119693"/>
                      <a:pt x="35436" y="1121974"/>
                      <a:pt x="35436" y="1121974"/>
                    </a:cubicBezTo>
                    <a:cubicBezTo>
                      <a:pt x="35436" y="1121974"/>
                      <a:pt x="35436" y="1119465"/>
                      <a:pt x="34182" y="1114560"/>
                    </a:cubicBezTo>
                    <a:cubicBezTo>
                      <a:pt x="32927" y="1109657"/>
                      <a:pt x="32471" y="1102358"/>
                      <a:pt x="31103" y="1093120"/>
                    </a:cubicBezTo>
                    <a:cubicBezTo>
                      <a:pt x="28479" y="1074074"/>
                      <a:pt x="24716" y="1046133"/>
                      <a:pt x="19698" y="1010095"/>
                    </a:cubicBezTo>
                    <a:cubicBezTo>
                      <a:pt x="14680" y="974056"/>
                      <a:pt x="10118" y="930262"/>
                      <a:pt x="6012" y="878257"/>
                    </a:cubicBezTo>
                    <a:cubicBezTo>
                      <a:pt x="1097" y="819889"/>
                      <a:pt x="-808" y="761303"/>
                      <a:pt x="310" y="702741"/>
                    </a:cubicBezTo>
                    <a:cubicBezTo>
                      <a:pt x="1519" y="631656"/>
                      <a:pt x="9765" y="560867"/>
                      <a:pt x="24944" y="491413"/>
                    </a:cubicBezTo>
                    <a:cubicBezTo>
                      <a:pt x="42062" y="411410"/>
                      <a:pt x="71817" y="334646"/>
                      <a:pt x="113102" y="264006"/>
                    </a:cubicBezTo>
                    <a:cubicBezTo>
                      <a:pt x="159165" y="185781"/>
                      <a:pt x="223304" y="119737"/>
                      <a:pt x="300137" y="71382"/>
                    </a:cubicBezTo>
                    <a:cubicBezTo>
                      <a:pt x="340737" y="45972"/>
                      <a:pt x="384907" y="26744"/>
                      <a:pt x="431176" y="14359"/>
                    </a:cubicBezTo>
                    <a:cubicBezTo>
                      <a:pt x="478916" y="1437"/>
                      <a:pt x="528594" y="-2816"/>
                      <a:pt x="577839" y="1814"/>
                    </a:cubicBezTo>
                    <a:cubicBezTo>
                      <a:pt x="677743" y="11394"/>
                      <a:pt x="768866" y="56100"/>
                      <a:pt x="842198" y="114149"/>
                    </a:cubicBezTo>
                    <a:cubicBezTo>
                      <a:pt x="912667" y="171024"/>
                      <a:pt x="971788" y="240660"/>
                      <a:pt x="1016460" y="319432"/>
                    </a:cubicBezTo>
                    <a:cubicBezTo>
                      <a:pt x="1056912" y="390266"/>
                      <a:pt x="1090487" y="464806"/>
                      <a:pt x="1116706" y="542050"/>
                    </a:cubicBezTo>
                    <a:cubicBezTo>
                      <a:pt x="1142367" y="614241"/>
                      <a:pt x="1162325" y="682554"/>
                      <a:pt x="1180800" y="744938"/>
                    </a:cubicBezTo>
                    <a:cubicBezTo>
                      <a:pt x="1217409" y="869476"/>
                      <a:pt x="1247061" y="970406"/>
                      <a:pt x="1267589" y="1040431"/>
                    </a:cubicBezTo>
                    <a:cubicBezTo>
                      <a:pt x="1277739" y="1075215"/>
                      <a:pt x="1285495" y="1102244"/>
                      <a:pt x="1290969" y="1120833"/>
                    </a:cubicBezTo>
                    <a:cubicBezTo>
                      <a:pt x="1293478" y="1129843"/>
                      <a:pt x="1295417" y="1136800"/>
                      <a:pt x="1296899" y="1141818"/>
                    </a:cubicBezTo>
                    <a:cubicBezTo>
                      <a:pt x="1298382" y="1146836"/>
                      <a:pt x="1298952" y="1148774"/>
                      <a:pt x="1298952" y="1148774"/>
                    </a:cubicBez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5" name="任意多边形: 形状 674">
                <a:extLst>
                  <a:ext uri="{FF2B5EF4-FFF2-40B4-BE49-F238E27FC236}">
                    <a16:creationId xmlns:a16="http://schemas.microsoft.com/office/drawing/2014/main" id="{47F9B8F2-EE94-411A-8B14-A04299ED1BBA}"/>
                  </a:ext>
                </a:extLst>
              </p:cNvPr>
              <p:cNvSpPr/>
              <p:nvPr/>
            </p:nvSpPr>
            <p:spPr>
              <a:xfrm rot="-1438801">
                <a:off x="6351181" y="3537000"/>
                <a:ext cx="31590" cy="146891"/>
              </a:xfrm>
              <a:custGeom>
                <a:avLst/>
                <a:gdLst>
                  <a:gd name="connsiteX0" fmla="*/ 0 w 31590"/>
                  <a:gd name="connsiteY0" fmla="*/ 0 h 146891"/>
                  <a:gd name="connsiteX1" fmla="*/ 31591 w 31590"/>
                  <a:gd name="connsiteY1" fmla="*/ 0 h 146891"/>
                  <a:gd name="connsiteX2" fmla="*/ 31591 w 31590"/>
                  <a:gd name="connsiteY2" fmla="*/ 146891 h 146891"/>
                  <a:gd name="connsiteX3" fmla="*/ 0 w 31590"/>
                  <a:gd name="connsiteY3" fmla="*/ 146891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0" h="146891">
                    <a:moveTo>
                      <a:pt x="0" y="0"/>
                    </a:moveTo>
                    <a:lnTo>
                      <a:pt x="31591" y="0"/>
                    </a:lnTo>
                    <a:lnTo>
                      <a:pt x="31591" y="146891"/>
                    </a:lnTo>
                    <a:lnTo>
                      <a:pt x="0" y="146891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6" name="任意多边形: 形状 675">
                <a:extLst>
                  <a:ext uri="{FF2B5EF4-FFF2-40B4-BE49-F238E27FC236}">
                    <a16:creationId xmlns:a16="http://schemas.microsoft.com/office/drawing/2014/main" id="{5F34AA12-3ECA-4E33-A465-290567BA94C5}"/>
                  </a:ext>
                </a:extLst>
              </p:cNvPr>
              <p:cNvSpPr/>
              <p:nvPr/>
            </p:nvSpPr>
            <p:spPr>
              <a:xfrm>
                <a:off x="6351120" y="3578946"/>
                <a:ext cx="244517" cy="72132"/>
              </a:xfrm>
              <a:custGeom>
                <a:avLst/>
                <a:gdLst>
                  <a:gd name="connsiteX0" fmla="*/ 0 w 244517"/>
                  <a:gd name="connsiteY0" fmla="*/ 72015 h 72132"/>
                  <a:gd name="connsiteX1" fmla="*/ 121459 w 244517"/>
                  <a:gd name="connsiteY1" fmla="*/ 33239 h 72132"/>
                  <a:gd name="connsiteX2" fmla="*/ 244515 w 244517"/>
                  <a:gd name="connsiteY2" fmla="*/ 52 h 72132"/>
                  <a:gd name="connsiteX3" fmla="*/ 123170 w 244517"/>
                  <a:gd name="connsiteY3" fmla="*/ 38941 h 72132"/>
                  <a:gd name="connsiteX4" fmla="*/ 0 w 244517"/>
                  <a:gd name="connsiteY4" fmla="*/ 72015 h 7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17" h="72132">
                    <a:moveTo>
                      <a:pt x="0" y="72015"/>
                    </a:moveTo>
                    <a:cubicBezTo>
                      <a:pt x="0" y="70532"/>
                      <a:pt x="53944" y="53083"/>
                      <a:pt x="121459" y="33239"/>
                    </a:cubicBezTo>
                    <a:cubicBezTo>
                      <a:pt x="188974" y="13395"/>
                      <a:pt x="244058" y="-975"/>
                      <a:pt x="244515" y="52"/>
                    </a:cubicBezTo>
                    <a:cubicBezTo>
                      <a:pt x="244971" y="1078"/>
                      <a:pt x="190685" y="19098"/>
                      <a:pt x="123170" y="38941"/>
                    </a:cubicBezTo>
                    <a:cubicBezTo>
                      <a:pt x="55654" y="58786"/>
                      <a:pt x="570" y="73612"/>
                      <a:pt x="0" y="72015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7" name="任意多边形: 形状 676">
                <a:extLst>
                  <a:ext uri="{FF2B5EF4-FFF2-40B4-BE49-F238E27FC236}">
                    <a16:creationId xmlns:a16="http://schemas.microsoft.com/office/drawing/2014/main" id="{3D67EDD6-91CC-476B-A9E6-E51A24C5DE59}"/>
                  </a:ext>
                </a:extLst>
              </p:cNvPr>
              <p:cNvSpPr/>
              <p:nvPr/>
            </p:nvSpPr>
            <p:spPr>
              <a:xfrm>
                <a:off x="9100720" y="1101691"/>
                <a:ext cx="587728" cy="587625"/>
              </a:xfrm>
              <a:custGeom>
                <a:avLst/>
                <a:gdLst>
                  <a:gd name="connsiteX0" fmla="*/ 388718 w 587728"/>
                  <a:gd name="connsiteY0" fmla="*/ 526550 h 587625"/>
                  <a:gd name="connsiteX1" fmla="*/ 60859 w 587728"/>
                  <a:gd name="connsiteY1" fmla="*/ 198421 h 587625"/>
                  <a:gd name="connsiteX2" fmla="*/ 127781 w 587728"/>
                  <a:gd name="connsiteY2" fmla="*/ 0 h 587625"/>
                  <a:gd name="connsiteX3" fmla="*/ 68169 w 587728"/>
                  <a:gd name="connsiteY3" fmla="*/ 459848 h 587625"/>
                  <a:gd name="connsiteX4" fmla="*/ 528026 w 587728"/>
                  <a:gd name="connsiteY4" fmla="*/ 519456 h 587625"/>
                  <a:gd name="connsiteX5" fmla="*/ 587728 w 587728"/>
                  <a:gd name="connsiteY5" fmla="*/ 459719 h 587625"/>
                  <a:gd name="connsiteX6" fmla="*/ 388718 w 587728"/>
                  <a:gd name="connsiteY6" fmla="*/ 526550 h 58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728" h="587625">
                    <a:moveTo>
                      <a:pt x="388718" y="526550"/>
                    </a:moveTo>
                    <a:cubicBezTo>
                      <a:pt x="207567" y="526476"/>
                      <a:pt x="60779" y="379568"/>
                      <a:pt x="60859" y="198421"/>
                    </a:cubicBezTo>
                    <a:cubicBezTo>
                      <a:pt x="60881" y="126745"/>
                      <a:pt x="84386" y="57051"/>
                      <a:pt x="127781" y="0"/>
                    </a:cubicBezTo>
                    <a:cubicBezTo>
                      <a:pt x="-15666" y="110523"/>
                      <a:pt x="-42353" y="316405"/>
                      <a:pt x="68169" y="459848"/>
                    </a:cubicBezTo>
                    <a:cubicBezTo>
                      <a:pt x="178691" y="603292"/>
                      <a:pt x="384578" y="629979"/>
                      <a:pt x="528026" y="519456"/>
                    </a:cubicBezTo>
                    <a:cubicBezTo>
                      <a:pt x="550413" y="502202"/>
                      <a:pt x="570485" y="482123"/>
                      <a:pt x="587728" y="459719"/>
                    </a:cubicBezTo>
                    <a:cubicBezTo>
                      <a:pt x="530546" y="503280"/>
                      <a:pt x="460601" y="526771"/>
                      <a:pt x="388718" y="5265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:a16="http://schemas.microsoft.com/office/drawing/2014/main" id="{4CB09E4D-F5A0-4B64-9359-A26CFB55DAE2}"/>
                  </a:ext>
                </a:extLst>
              </p:cNvPr>
              <p:cNvSpPr/>
              <p:nvPr/>
            </p:nvSpPr>
            <p:spPr>
              <a:xfrm>
                <a:off x="9820742" y="1188366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652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652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:a16="http://schemas.microsoft.com/office/drawing/2014/main" id="{21BA9DEA-59D3-4D1B-B07B-D3E3E8D9AAB1}"/>
                  </a:ext>
                </a:extLst>
              </p:cNvPr>
              <p:cNvSpPr/>
              <p:nvPr/>
            </p:nvSpPr>
            <p:spPr>
              <a:xfrm>
                <a:off x="8748481" y="1646260"/>
                <a:ext cx="70366" cy="74472"/>
              </a:xfrm>
              <a:custGeom>
                <a:avLst/>
                <a:gdLst>
                  <a:gd name="connsiteX0" fmla="*/ 50066 w 70366"/>
                  <a:gd name="connsiteY0" fmla="*/ 44478 h 74472"/>
                  <a:gd name="connsiteX1" fmla="*/ 44478 w 70366"/>
                  <a:gd name="connsiteY1" fmla="*/ 46303 h 74472"/>
                  <a:gd name="connsiteX2" fmla="*/ 36381 w 70366"/>
                  <a:gd name="connsiteY2" fmla="*/ 74472 h 74472"/>
                  <a:gd name="connsiteX3" fmla="*/ 27599 w 70366"/>
                  <a:gd name="connsiteY3" fmla="*/ 46531 h 74472"/>
                  <a:gd name="connsiteX4" fmla="*/ 0 w 70366"/>
                  <a:gd name="connsiteY4" fmla="*/ 38433 h 74472"/>
                  <a:gd name="connsiteX5" fmla="*/ 27485 w 70366"/>
                  <a:gd name="connsiteY5" fmla="*/ 29766 h 74472"/>
                  <a:gd name="connsiteX6" fmla="*/ 35468 w 70366"/>
                  <a:gd name="connsiteY6" fmla="*/ 0 h 74472"/>
                  <a:gd name="connsiteX7" fmla="*/ 44250 w 70366"/>
                  <a:gd name="connsiteY7" fmla="*/ 29538 h 74472"/>
                  <a:gd name="connsiteX8" fmla="*/ 70366 w 70366"/>
                  <a:gd name="connsiteY8" fmla="*/ 37635 h 74472"/>
                  <a:gd name="connsiteX9" fmla="*/ 50066 w 70366"/>
                  <a:gd name="connsiteY9" fmla="*/ 44478 h 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366" h="74472">
                    <a:moveTo>
                      <a:pt x="50066" y="44478"/>
                    </a:moveTo>
                    <a:lnTo>
                      <a:pt x="44478" y="46303"/>
                    </a:lnTo>
                    <a:lnTo>
                      <a:pt x="36381" y="74472"/>
                    </a:lnTo>
                    <a:lnTo>
                      <a:pt x="27599" y="46531"/>
                    </a:lnTo>
                    <a:lnTo>
                      <a:pt x="0" y="38433"/>
                    </a:lnTo>
                    <a:lnTo>
                      <a:pt x="27485" y="29766"/>
                    </a:lnTo>
                    <a:lnTo>
                      <a:pt x="35468" y="0"/>
                    </a:lnTo>
                    <a:lnTo>
                      <a:pt x="44250" y="29538"/>
                    </a:lnTo>
                    <a:lnTo>
                      <a:pt x="70366" y="37635"/>
                    </a:lnTo>
                    <a:lnTo>
                      <a:pt x="50066" y="44478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:a16="http://schemas.microsoft.com/office/drawing/2014/main" id="{64F79528-3C60-4F1A-965D-5FE78CC0B2EE}"/>
                  </a:ext>
                </a:extLst>
              </p:cNvPr>
              <p:cNvSpPr/>
              <p:nvPr/>
            </p:nvSpPr>
            <p:spPr>
              <a:xfrm>
                <a:off x="10074836" y="1293060"/>
                <a:ext cx="163769" cy="173349"/>
              </a:xfrm>
              <a:custGeom>
                <a:avLst/>
                <a:gdLst>
                  <a:gd name="connsiteX0" fmla="*/ 116441 w 163769"/>
                  <a:gd name="connsiteY0" fmla="*/ 103440 h 173349"/>
                  <a:gd name="connsiteX1" fmla="*/ 103440 w 163769"/>
                  <a:gd name="connsiteY1" fmla="*/ 107773 h 173349"/>
                  <a:gd name="connsiteX2" fmla="*/ 84736 w 163769"/>
                  <a:gd name="connsiteY2" fmla="*/ 173350 h 173349"/>
                  <a:gd name="connsiteX3" fmla="*/ 64436 w 163769"/>
                  <a:gd name="connsiteY3" fmla="*/ 108230 h 173349"/>
                  <a:gd name="connsiteX4" fmla="*/ 0 w 163769"/>
                  <a:gd name="connsiteY4" fmla="*/ 89412 h 173349"/>
                  <a:gd name="connsiteX5" fmla="*/ 63980 w 163769"/>
                  <a:gd name="connsiteY5" fmla="*/ 69226 h 173349"/>
                  <a:gd name="connsiteX6" fmla="*/ 82683 w 163769"/>
                  <a:gd name="connsiteY6" fmla="*/ 0 h 173349"/>
                  <a:gd name="connsiteX7" fmla="*/ 102984 w 163769"/>
                  <a:gd name="connsiteY7" fmla="*/ 68770 h 173349"/>
                  <a:gd name="connsiteX8" fmla="*/ 163770 w 163769"/>
                  <a:gd name="connsiteY8" fmla="*/ 87587 h 173349"/>
                  <a:gd name="connsiteX9" fmla="*/ 116441 w 163769"/>
                  <a:gd name="connsiteY9" fmla="*/ 103440 h 17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769" h="173349">
                    <a:moveTo>
                      <a:pt x="116441" y="103440"/>
                    </a:moveTo>
                    <a:lnTo>
                      <a:pt x="103440" y="107773"/>
                    </a:lnTo>
                    <a:lnTo>
                      <a:pt x="84736" y="173350"/>
                    </a:lnTo>
                    <a:lnTo>
                      <a:pt x="64436" y="108230"/>
                    </a:lnTo>
                    <a:lnTo>
                      <a:pt x="0" y="89412"/>
                    </a:lnTo>
                    <a:lnTo>
                      <a:pt x="63980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770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:a16="http://schemas.microsoft.com/office/drawing/2014/main" id="{65EF0897-99FB-4FE3-87CB-7372D153A4A9}"/>
                  </a:ext>
                </a:extLst>
              </p:cNvPr>
              <p:cNvSpPr/>
              <p:nvPr/>
            </p:nvSpPr>
            <p:spPr>
              <a:xfrm>
                <a:off x="7726287" y="968029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554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340 h 173463"/>
                  <a:gd name="connsiteX6" fmla="*/ 82569 w 163656"/>
                  <a:gd name="connsiteY6" fmla="*/ 0 h 173463"/>
                  <a:gd name="connsiteX7" fmla="*/ 102984 w 163656"/>
                  <a:gd name="connsiteY7" fmla="*/ 68884 h 173463"/>
                  <a:gd name="connsiteX8" fmla="*/ 163656 w 163656"/>
                  <a:gd name="connsiteY8" fmla="*/ 87701 h 173463"/>
                  <a:gd name="connsiteX9" fmla="*/ 116441 w 163656"/>
                  <a:gd name="connsiteY9" fmla="*/ 103554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554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340"/>
                    </a:lnTo>
                    <a:lnTo>
                      <a:pt x="82569" y="0"/>
                    </a:lnTo>
                    <a:lnTo>
                      <a:pt x="102984" y="68884"/>
                    </a:lnTo>
                    <a:lnTo>
                      <a:pt x="163656" y="87701"/>
                    </a:lnTo>
                    <a:lnTo>
                      <a:pt x="116441" y="103554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:a16="http://schemas.microsoft.com/office/drawing/2014/main" id="{BB780600-5F51-4559-8C28-7726D79D4ED2}"/>
                  </a:ext>
                </a:extLst>
              </p:cNvPr>
              <p:cNvSpPr/>
              <p:nvPr/>
            </p:nvSpPr>
            <p:spPr>
              <a:xfrm>
                <a:off x="8247477" y="1397640"/>
                <a:ext cx="163656" cy="173463"/>
              </a:xfrm>
              <a:custGeom>
                <a:avLst/>
                <a:gdLst>
                  <a:gd name="connsiteX0" fmla="*/ 116441 w 163656"/>
                  <a:gd name="connsiteY0" fmla="*/ 103440 h 173463"/>
                  <a:gd name="connsiteX1" fmla="*/ 103440 w 163656"/>
                  <a:gd name="connsiteY1" fmla="*/ 107888 h 173463"/>
                  <a:gd name="connsiteX2" fmla="*/ 84622 w 163656"/>
                  <a:gd name="connsiteY2" fmla="*/ 173464 h 173463"/>
                  <a:gd name="connsiteX3" fmla="*/ 64322 w 163656"/>
                  <a:gd name="connsiteY3" fmla="*/ 108344 h 173463"/>
                  <a:gd name="connsiteX4" fmla="*/ 0 w 163656"/>
                  <a:gd name="connsiteY4" fmla="*/ 89526 h 173463"/>
                  <a:gd name="connsiteX5" fmla="*/ 63866 w 163656"/>
                  <a:gd name="connsiteY5" fmla="*/ 69226 h 173463"/>
                  <a:gd name="connsiteX6" fmla="*/ 82683 w 163656"/>
                  <a:gd name="connsiteY6" fmla="*/ 0 h 173463"/>
                  <a:gd name="connsiteX7" fmla="*/ 102984 w 163656"/>
                  <a:gd name="connsiteY7" fmla="*/ 68770 h 173463"/>
                  <a:gd name="connsiteX8" fmla="*/ 163656 w 163656"/>
                  <a:gd name="connsiteY8" fmla="*/ 87587 h 173463"/>
                  <a:gd name="connsiteX9" fmla="*/ 116441 w 163656"/>
                  <a:gd name="connsiteY9" fmla="*/ 103440 h 1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56" h="173463">
                    <a:moveTo>
                      <a:pt x="116441" y="103440"/>
                    </a:moveTo>
                    <a:lnTo>
                      <a:pt x="103440" y="107888"/>
                    </a:lnTo>
                    <a:lnTo>
                      <a:pt x="84622" y="173464"/>
                    </a:lnTo>
                    <a:lnTo>
                      <a:pt x="64322" y="108344"/>
                    </a:lnTo>
                    <a:lnTo>
                      <a:pt x="0" y="89526"/>
                    </a:lnTo>
                    <a:lnTo>
                      <a:pt x="63866" y="69226"/>
                    </a:lnTo>
                    <a:lnTo>
                      <a:pt x="82683" y="0"/>
                    </a:lnTo>
                    <a:lnTo>
                      <a:pt x="102984" y="68770"/>
                    </a:lnTo>
                    <a:lnTo>
                      <a:pt x="163656" y="87587"/>
                    </a:lnTo>
                    <a:lnTo>
                      <a:pt x="116441" y="103440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:a16="http://schemas.microsoft.com/office/drawing/2014/main" id="{87234005-BA20-4B58-B090-09F27DBC38A2}"/>
                  </a:ext>
                </a:extLst>
              </p:cNvPr>
              <p:cNvSpPr/>
              <p:nvPr/>
            </p:nvSpPr>
            <p:spPr>
              <a:xfrm>
                <a:off x="10140413" y="958677"/>
                <a:ext cx="93289" cy="98877"/>
              </a:xfrm>
              <a:custGeom>
                <a:avLst/>
                <a:gdLst>
                  <a:gd name="connsiteX0" fmla="*/ 66375 w 93289"/>
                  <a:gd name="connsiteY0" fmla="*/ 58962 h 98877"/>
                  <a:gd name="connsiteX1" fmla="*/ 58962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699 h 98877"/>
                  <a:gd name="connsiteX4" fmla="*/ 0 w 93289"/>
                  <a:gd name="connsiteY4" fmla="*/ 50979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19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8962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8962"/>
                    </a:moveTo>
                    <a:lnTo>
                      <a:pt x="58962" y="61471"/>
                    </a:lnTo>
                    <a:lnTo>
                      <a:pt x="48241" y="98878"/>
                    </a:lnTo>
                    <a:lnTo>
                      <a:pt x="36609" y="61699"/>
                    </a:lnTo>
                    <a:lnTo>
                      <a:pt x="0" y="50979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19" y="39232"/>
                    </a:lnTo>
                    <a:lnTo>
                      <a:pt x="93290" y="49952"/>
                    </a:lnTo>
                    <a:lnTo>
                      <a:pt x="66375" y="58962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:a16="http://schemas.microsoft.com/office/drawing/2014/main" id="{3F4CEA9C-2480-43D7-AACA-89F27B3297FD}"/>
                  </a:ext>
                </a:extLst>
              </p:cNvPr>
              <p:cNvSpPr/>
              <p:nvPr/>
            </p:nvSpPr>
            <p:spPr>
              <a:xfrm>
                <a:off x="8075040" y="1710696"/>
                <a:ext cx="93289" cy="98877"/>
              </a:xfrm>
              <a:custGeom>
                <a:avLst/>
                <a:gdLst>
                  <a:gd name="connsiteX0" fmla="*/ 66375 w 93289"/>
                  <a:gd name="connsiteY0" fmla="*/ 59076 h 98877"/>
                  <a:gd name="connsiteX1" fmla="*/ 58848 w 93289"/>
                  <a:gd name="connsiteY1" fmla="*/ 61471 h 98877"/>
                  <a:gd name="connsiteX2" fmla="*/ 48241 w 93289"/>
                  <a:gd name="connsiteY2" fmla="*/ 98878 h 98877"/>
                  <a:gd name="connsiteX3" fmla="*/ 36609 w 93289"/>
                  <a:gd name="connsiteY3" fmla="*/ 61813 h 98877"/>
                  <a:gd name="connsiteX4" fmla="*/ 0 w 93289"/>
                  <a:gd name="connsiteY4" fmla="*/ 51093 h 98877"/>
                  <a:gd name="connsiteX5" fmla="*/ 36381 w 93289"/>
                  <a:gd name="connsiteY5" fmla="*/ 39460 h 98877"/>
                  <a:gd name="connsiteX6" fmla="*/ 47101 w 93289"/>
                  <a:gd name="connsiteY6" fmla="*/ 0 h 98877"/>
                  <a:gd name="connsiteX7" fmla="*/ 58620 w 93289"/>
                  <a:gd name="connsiteY7" fmla="*/ 39232 h 98877"/>
                  <a:gd name="connsiteX8" fmla="*/ 93290 w 93289"/>
                  <a:gd name="connsiteY8" fmla="*/ 49952 h 98877"/>
                  <a:gd name="connsiteX9" fmla="*/ 66375 w 93289"/>
                  <a:gd name="connsiteY9" fmla="*/ 59076 h 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89" h="98877">
                    <a:moveTo>
                      <a:pt x="66375" y="59076"/>
                    </a:moveTo>
                    <a:lnTo>
                      <a:pt x="58848" y="61471"/>
                    </a:lnTo>
                    <a:lnTo>
                      <a:pt x="48241" y="98878"/>
                    </a:lnTo>
                    <a:lnTo>
                      <a:pt x="36609" y="61813"/>
                    </a:lnTo>
                    <a:lnTo>
                      <a:pt x="0" y="51093"/>
                    </a:lnTo>
                    <a:lnTo>
                      <a:pt x="36381" y="39460"/>
                    </a:lnTo>
                    <a:lnTo>
                      <a:pt x="47101" y="0"/>
                    </a:lnTo>
                    <a:lnTo>
                      <a:pt x="58620" y="39232"/>
                    </a:lnTo>
                    <a:lnTo>
                      <a:pt x="93290" y="49952"/>
                    </a:lnTo>
                    <a:lnTo>
                      <a:pt x="66375" y="59076"/>
                    </a:lnTo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:a16="http://schemas.microsoft.com/office/drawing/2014/main" id="{4A2F239B-EE16-45C4-A2E5-0A1B6A719954}"/>
                  </a:ext>
                </a:extLst>
              </p:cNvPr>
              <p:cNvSpPr/>
              <p:nvPr/>
            </p:nvSpPr>
            <p:spPr>
              <a:xfrm>
                <a:off x="9686738" y="1750156"/>
                <a:ext cx="907235" cy="1905138"/>
              </a:xfrm>
              <a:custGeom>
                <a:avLst/>
                <a:gdLst>
                  <a:gd name="connsiteX0" fmla="*/ 34898 w 907235"/>
                  <a:gd name="connsiteY0" fmla="*/ 1081612 h 1905138"/>
                  <a:gd name="connsiteX1" fmla="*/ 293098 w 907235"/>
                  <a:gd name="connsiteY1" fmla="*/ 0 h 1905138"/>
                  <a:gd name="connsiteX2" fmla="*/ 697848 w 907235"/>
                  <a:gd name="connsiteY2" fmla="*/ 1004859 h 1905138"/>
                  <a:gd name="connsiteX3" fmla="*/ 579240 w 907235"/>
                  <a:gd name="connsiteY3" fmla="*/ 970075 h 1905138"/>
                  <a:gd name="connsiteX4" fmla="*/ 872338 w 907235"/>
                  <a:gd name="connsiteY4" fmla="*/ 1570185 h 1905138"/>
                  <a:gd name="connsiteX5" fmla="*/ 704804 w 907235"/>
                  <a:gd name="connsiteY5" fmla="*/ 1514303 h 1905138"/>
                  <a:gd name="connsiteX6" fmla="*/ 907236 w 907235"/>
                  <a:gd name="connsiteY6" fmla="*/ 1905138 h 1905138"/>
                  <a:gd name="connsiteX7" fmla="*/ 0 w 907235"/>
                  <a:gd name="connsiteY7" fmla="*/ 1905138 h 1905138"/>
                  <a:gd name="connsiteX8" fmla="*/ 76753 w 907235"/>
                  <a:gd name="connsiteY8" fmla="*/ 1542244 h 1905138"/>
                  <a:gd name="connsiteX9" fmla="*/ 0 w 907235"/>
                  <a:gd name="connsiteY9" fmla="*/ 1646938 h 1905138"/>
                  <a:gd name="connsiteX10" fmla="*/ 167876 w 907235"/>
                  <a:gd name="connsiteY10" fmla="*/ 1013869 h 1905138"/>
                  <a:gd name="connsiteX11" fmla="*/ 34898 w 907235"/>
                  <a:gd name="connsiteY11" fmla="*/ 1081612 h 190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7235" h="1905138">
                    <a:moveTo>
                      <a:pt x="34898" y="1081612"/>
                    </a:moveTo>
                    <a:lnTo>
                      <a:pt x="293098" y="0"/>
                    </a:lnTo>
                    <a:lnTo>
                      <a:pt x="697848" y="1004859"/>
                    </a:lnTo>
                    <a:lnTo>
                      <a:pt x="579240" y="970075"/>
                    </a:lnTo>
                    <a:lnTo>
                      <a:pt x="872338" y="1570185"/>
                    </a:lnTo>
                    <a:lnTo>
                      <a:pt x="704804" y="1514303"/>
                    </a:lnTo>
                    <a:lnTo>
                      <a:pt x="907236" y="1905138"/>
                    </a:lnTo>
                    <a:lnTo>
                      <a:pt x="0" y="1905138"/>
                    </a:lnTo>
                    <a:lnTo>
                      <a:pt x="76753" y="1542244"/>
                    </a:lnTo>
                    <a:lnTo>
                      <a:pt x="0" y="1646938"/>
                    </a:lnTo>
                    <a:lnTo>
                      <a:pt x="167876" y="1013869"/>
                    </a:lnTo>
                    <a:lnTo>
                      <a:pt x="34898" y="1081612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:a16="http://schemas.microsoft.com/office/drawing/2014/main" id="{563333F3-5277-481E-8532-D5F5115AFD04}"/>
                  </a:ext>
                </a:extLst>
              </p:cNvPr>
              <p:cNvSpPr/>
              <p:nvPr/>
            </p:nvSpPr>
            <p:spPr>
              <a:xfrm>
                <a:off x="10326650" y="1069188"/>
                <a:ext cx="1231582" cy="2586106"/>
              </a:xfrm>
              <a:custGeom>
                <a:avLst/>
                <a:gdLst>
                  <a:gd name="connsiteX0" fmla="*/ 47443 w 1231582"/>
                  <a:gd name="connsiteY0" fmla="*/ 1468228 h 2586106"/>
                  <a:gd name="connsiteX1" fmla="*/ 397907 w 1231582"/>
                  <a:gd name="connsiteY1" fmla="*/ 0 h 2586106"/>
                  <a:gd name="connsiteX2" fmla="*/ 947380 w 1231582"/>
                  <a:gd name="connsiteY2" fmla="*/ 1364104 h 2586106"/>
                  <a:gd name="connsiteX3" fmla="*/ 786347 w 1231582"/>
                  <a:gd name="connsiteY3" fmla="*/ 1316661 h 2586106"/>
                  <a:gd name="connsiteX4" fmla="*/ 1184140 w 1231582"/>
                  <a:gd name="connsiteY4" fmla="*/ 2131406 h 2586106"/>
                  <a:gd name="connsiteX5" fmla="*/ 956846 w 1231582"/>
                  <a:gd name="connsiteY5" fmla="*/ 2055565 h 2586106"/>
                  <a:gd name="connsiteX6" fmla="*/ 1231583 w 1231582"/>
                  <a:gd name="connsiteY6" fmla="*/ 2586107 h 2586106"/>
                  <a:gd name="connsiteX7" fmla="*/ 0 w 1231582"/>
                  <a:gd name="connsiteY7" fmla="*/ 2586107 h 2586106"/>
                  <a:gd name="connsiteX8" fmla="*/ 104238 w 1231582"/>
                  <a:gd name="connsiteY8" fmla="*/ 2093428 h 2586106"/>
                  <a:gd name="connsiteX9" fmla="*/ 0 w 1231582"/>
                  <a:gd name="connsiteY9" fmla="*/ 2235530 h 2586106"/>
                  <a:gd name="connsiteX10" fmla="*/ 227864 w 1231582"/>
                  <a:gd name="connsiteY10" fmla="*/ 1376193 h 2586106"/>
                  <a:gd name="connsiteX11" fmla="*/ 47443 w 1231582"/>
                  <a:gd name="connsiteY11" fmla="*/ 1468228 h 258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1582" h="2586106">
                    <a:moveTo>
                      <a:pt x="47443" y="1468228"/>
                    </a:moveTo>
                    <a:lnTo>
                      <a:pt x="397907" y="0"/>
                    </a:lnTo>
                    <a:lnTo>
                      <a:pt x="947380" y="1364104"/>
                    </a:lnTo>
                    <a:lnTo>
                      <a:pt x="786347" y="1316661"/>
                    </a:lnTo>
                    <a:lnTo>
                      <a:pt x="1184140" y="2131406"/>
                    </a:lnTo>
                    <a:lnTo>
                      <a:pt x="956846" y="2055565"/>
                    </a:lnTo>
                    <a:lnTo>
                      <a:pt x="1231583" y="2586107"/>
                    </a:lnTo>
                    <a:lnTo>
                      <a:pt x="0" y="2586107"/>
                    </a:lnTo>
                    <a:lnTo>
                      <a:pt x="104238" y="2093428"/>
                    </a:lnTo>
                    <a:lnTo>
                      <a:pt x="0" y="2235530"/>
                    </a:lnTo>
                    <a:lnTo>
                      <a:pt x="227864" y="1376193"/>
                    </a:lnTo>
                    <a:lnTo>
                      <a:pt x="47443" y="1468228"/>
                    </a:lnTo>
                    <a:close/>
                  </a:path>
                </a:pathLst>
              </a:custGeom>
              <a:solidFill>
                <a:srgbClr val="F5F5F5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:a16="http://schemas.microsoft.com/office/drawing/2014/main" id="{DB0FE7E8-7CDF-4355-B1CE-88E3A16F244B}"/>
                  </a:ext>
                </a:extLst>
              </p:cNvPr>
              <p:cNvSpPr/>
              <p:nvPr/>
            </p:nvSpPr>
            <p:spPr>
              <a:xfrm>
                <a:off x="10162196" y="2171328"/>
                <a:ext cx="706628" cy="1483966"/>
              </a:xfrm>
              <a:custGeom>
                <a:avLst/>
                <a:gdLst>
                  <a:gd name="connsiteX0" fmla="*/ 27143 w 706628"/>
                  <a:gd name="connsiteY0" fmla="*/ 842458 h 1483966"/>
                  <a:gd name="connsiteX1" fmla="*/ 228320 w 706628"/>
                  <a:gd name="connsiteY1" fmla="*/ 0 h 1483966"/>
                  <a:gd name="connsiteX2" fmla="*/ 543543 w 706628"/>
                  <a:gd name="connsiteY2" fmla="*/ 782698 h 1483966"/>
                  <a:gd name="connsiteX3" fmla="*/ 451166 w 706628"/>
                  <a:gd name="connsiteY3" fmla="*/ 755555 h 1483966"/>
                  <a:gd name="connsiteX4" fmla="*/ 679486 w 706628"/>
                  <a:gd name="connsiteY4" fmla="*/ 1223029 h 1483966"/>
                  <a:gd name="connsiteX5" fmla="*/ 549017 w 706628"/>
                  <a:gd name="connsiteY5" fmla="*/ 1179578 h 1483966"/>
                  <a:gd name="connsiteX6" fmla="*/ 706629 w 706628"/>
                  <a:gd name="connsiteY6" fmla="*/ 1483967 h 1483966"/>
                  <a:gd name="connsiteX7" fmla="*/ 0 w 706628"/>
                  <a:gd name="connsiteY7" fmla="*/ 1483967 h 1483966"/>
                  <a:gd name="connsiteX8" fmla="*/ 59760 w 706628"/>
                  <a:gd name="connsiteY8" fmla="*/ 1201247 h 1483966"/>
                  <a:gd name="connsiteX9" fmla="*/ 0 w 706628"/>
                  <a:gd name="connsiteY9" fmla="*/ 1282790 h 1483966"/>
                  <a:gd name="connsiteX10" fmla="*/ 130697 w 706628"/>
                  <a:gd name="connsiteY10" fmla="*/ 789655 h 1483966"/>
                  <a:gd name="connsiteX11" fmla="*/ 27143 w 706628"/>
                  <a:gd name="connsiteY11" fmla="*/ 842458 h 148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6628" h="1483966">
                    <a:moveTo>
                      <a:pt x="27143" y="842458"/>
                    </a:moveTo>
                    <a:lnTo>
                      <a:pt x="228320" y="0"/>
                    </a:lnTo>
                    <a:lnTo>
                      <a:pt x="543543" y="782698"/>
                    </a:lnTo>
                    <a:lnTo>
                      <a:pt x="451166" y="755555"/>
                    </a:lnTo>
                    <a:lnTo>
                      <a:pt x="679486" y="1223029"/>
                    </a:lnTo>
                    <a:lnTo>
                      <a:pt x="549017" y="1179578"/>
                    </a:lnTo>
                    <a:lnTo>
                      <a:pt x="706629" y="1483967"/>
                    </a:lnTo>
                    <a:lnTo>
                      <a:pt x="0" y="1483967"/>
                    </a:lnTo>
                    <a:lnTo>
                      <a:pt x="59760" y="1201247"/>
                    </a:lnTo>
                    <a:lnTo>
                      <a:pt x="0" y="1282790"/>
                    </a:lnTo>
                    <a:lnTo>
                      <a:pt x="130697" y="789655"/>
                    </a:lnTo>
                    <a:lnTo>
                      <a:pt x="27143" y="842458"/>
                    </a:ln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55" name="图形 4">
              <a:extLst>
                <a:ext uri="{FF2B5EF4-FFF2-40B4-BE49-F238E27FC236}">
                  <a16:creationId xmlns:a16="http://schemas.microsoft.com/office/drawing/2014/main" id="{A3F63944-464A-4613-AF16-297F67F94959}"/>
                </a:ext>
              </a:extLst>
            </p:cNvPr>
            <p:cNvGrpSpPr/>
            <p:nvPr/>
          </p:nvGrpSpPr>
          <p:grpSpPr>
            <a:xfrm>
              <a:off x="7098236" y="4176599"/>
              <a:ext cx="3080944" cy="933466"/>
              <a:chOff x="7098236" y="4176599"/>
              <a:chExt cx="3080944" cy="933466"/>
            </a:xfrm>
          </p:grpSpPr>
          <p:sp>
            <p:nvSpPr>
              <p:cNvPr id="657" name="任意多边形: 形状 656">
                <a:extLst>
                  <a:ext uri="{FF2B5EF4-FFF2-40B4-BE49-F238E27FC236}">
                    <a16:creationId xmlns:a16="http://schemas.microsoft.com/office/drawing/2014/main" id="{9BFB8B41-E82A-4B62-98F1-EE5D3E338120}"/>
                  </a:ext>
                </a:extLst>
              </p:cNvPr>
              <p:cNvSpPr/>
              <p:nvPr/>
            </p:nvSpPr>
            <p:spPr>
              <a:xfrm>
                <a:off x="7669834" y="4646697"/>
                <a:ext cx="2509345" cy="463369"/>
              </a:xfrm>
              <a:custGeom>
                <a:avLst/>
                <a:gdLst>
                  <a:gd name="connsiteX0" fmla="*/ 2466701 w 2509345"/>
                  <a:gd name="connsiteY0" fmla="*/ 77779 h 463369"/>
                  <a:gd name="connsiteX1" fmla="*/ 2352655 w 2509345"/>
                  <a:gd name="connsiteY1" fmla="*/ 37749 h 463369"/>
                  <a:gd name="connsiteX2" fmla="*/ 1723805 w 2509345"/>
                  <a:gd name="connsiteY2" fmla="*/ 2509 h 463369"/>
                  <a:gd name="connsiteX3" fmla="*/ 0 w 2509345"/>
                  <a:gd name="connsiteY3" fmla="*/ 0 h 463369"/>
                  <a:gd name="connsiteX4" fmla="*/ 66375 w 2509345"/>
                  <a:gd name="connsiteY4" fmla="*/ 197642 h 463369"/>
                  <a:gd name="connsiteX5" fmla="*/ 360499 w 2509345"/>
                  <a:gd name="connsiteY5" fmla="*/ 263788 h 463369"/>
                  <a:gd name="connsiteX6" fmla="*/ 487205 w 2509345"/>
                  <a:gd name="connsiteY6" fmla="*/ 273368 h 463369"/>
                  <a:gd name="connsiteX7" fmla="*/ 652799 w 2509345"/>
                  <a:gd name="connsiteY7" fmla="*/ 190229 h 463369"/>
                  <a:gd name="connsiteX8" fmla="*/ 1203414 w 2509345"/>
                  <a:gd name="connsiteY8" fmla="*/ 313627 h 463369"/>
                  <a:gd name="connsiteX9" fmla="*/ 1323960 w 2509345"/>
                  <a:gd name="connsiteY9" fmla="*/ 243488 h 463369"/>
                  <a:gd name="connsiteX10" fmla="*/ 1453516 w 2509345"/>
                  <a:gd name="connsiteY10" fmla="*/ 252270 h 463369"/>
                  <a:gd name="connsiteX11" fmla="*/ 1497538 w 2509345"/>
                  <a:gd name="connsiteY11" fmla="*/ 425848 h 463369"/>
                  <a:gd name="connsiteX12" fmla="*/ 1645114 w 2509345"/>
                  <a:gd name="connsiteY12" fmla="*/ 447288 h 463369"/>
                  <a:gd name="connsiteX13" fmla="*/ 1775582 w 2509345"/>
                  <a:gd name="connsiteY13" fmla="*/ 350007 h 463369"/>
                  <a:gd name="connsiteX14" fmla="*/ 2089779 w 2509345"/>
                  <a:gd name="connsiteY14" fmla="*/ 268920 h 463369"/>
                  <a:gd name="connsiteX15" fmla="*/ 2372499 w 2509345"/>
                  <a:gd name="connsiteY15" fmla="*/ 246111 h 463369"/>
                  <a:gd name="connsiteX16" fmla="*/ 2503880 w 2509345"/>
                  <a:gd name="connsiteY16" fmla="*/ 184298 h 463369"/>
                  <a:gd name="connsiteX17" fmla="*/ 2466701 w 2509345"/>
                  <a:gd name="connsiteY17" fmla="*/ 77779 h 46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09345" h="463369">
                    <a:moveTo>
                      <a:pt x="2466701" y="77779"/>
                    </a:moveTo>
                    <a:cubicBezTo>
                      <a:pt x="2434312" y="53145"/>
                      <a:pt x="2392685" y="44478"/>
                      <a:pt x="2352655" y="37749"/>
                    </a:cubicBezTo>
                    <a:cubicBezTo>
                      <a:pt x="2145319" y="3535"/>
                      <a:pt x="1933992" y="2851"/>
                      <a:pt x="1723805" y="2509"/>
                    </a:cubicBezTo>
                    <a:lnTo>
                      <a:pt x="0" y="0"/>
                    </a:lnTo>
                    <a:lnTo>
                      <a:pt x="66375" y="197642"/>
                    </a:lnTo>
                    <a:lnTo>
                      <a:pt x="360499" y="263788"/>
                    </a:lnTo>
                    <a:cubicBezTo>
                      <a:pt x="402126" y="273140"/>
                      <a:pt x="445464" y="282606"/>
                      <a:pt x="487205" y="273368"/>
                    </a:cubicBezTo>
                    <a:cubicBezTo>
                      <a:pt x="547763" y="260025"/>
                      <a:pt x="593952" y="209958"/>
                      <a:pt x="652799" y="190229"/>
                    </a:cubicBezTo>
                    <a:cubicBezTo>
                      <a:pt x="836755" y="128416"/>
                      <a:pt x="1021510" y="381256"/>
                      <a:pt x="1203414" y="313627"/>
                    </a:cubicBezTo>
                    <a:cubicBezTo>
                      <a:pt x="1247093" y="297432"/>
                      <a:pt x="1282333" y="264359"/>
                      <a:pt x="1323960" y="243488"/>
                    </a:cubicBezTo>
                    <a:cubicBezTo>
                      <a:pt x="1365587" y="222618"/>
                      <a:pt x="1422382" y="217600"/>
                      <a:pt x="1453516" y="252270"/>
                    </a:cubicBezTo>
                    <a:cubicBezTo>
                      <a:pt x="1494117" y="297888"/>
                      <a:pt x="1463552" y="375439"/>
                      <a:pt x="1497538" y="425848"/>
                    </a:cubicBezTo>
                    <a:cubicBezTo>
                      <a:pt x="1527874" y="471466"/>
                      <a:pt x="1596530" y="471466"/>
                      <a:pt x="1645114" y="447288"/>
                    </a:cubicBezTo>
                    <a:cubicBezTo>
                      <a:pt x="1693697" y="423110"/>
                      <a:pt x="1730648" y="380685"/>
                      <a:pt x="1775582" y="350007"/>
                    </a:cubicBezTo>
                    <a:cubicBezTo>
                      <a:pt x="1865907" y="288194"/>
                      <a:pt x="1980865" y="277588"/>
                      <a:pt x="2089779" y="268920"/>
                    </a:cubicBezTo>
                    <a:lnTo>
                      <a:pt x="2372499" y="246111"/>
                    </a:lnTo>
                    <a:cubicBezTo>
                      <a:pt x="2423363" y="242006"/>
                      <a:pt x="2483922" y="231399"/>
                      <a:pt x="2503880" y="184298"/>
                    </a:cubicBezTo>
                    <a:cubicBezTo>
                      <a:pt x="2519732" y="147461"/>
                      <a:pt x="2499204" y="102299"/>
                      <a:pt x="2466701" y="77779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8" name="任意多边形: 形状 657">
                <a:extLst>
                  <a:ext uri="{FF2B5EF4-FFF2-40B4-BE49-F238E27FC236}">
                    <a16:creationId xmlns:a16="http://schemas.microsoft.com/office/drawing/2014/main" id="{21E2D2A9-BA1A-49BB-8DC6-817046C1C82E}"/>
                  </a:ext>
                </a:extLst>
              </p:cNvPr>
              <p:cNvSpPr/>
              <p:nvPr/>
            </p:nvSpPr>
            <p:spPr>
              <a:xfrm>
                <a:off x="7106105" y="4179564"/>
                <a:ext cx="2903040" cy="480361"/>
              </a:xfrm>
              <a:custGeom>
                <a:avLst/>
                <a:gdLst>
                  <a:gd name="connsiteX0" fmla="*/ 2662860 w 2903040"/>
                  <a:gd name="connsiteY0" fmla="*/ 480362 h 480361"/>
                  <a:gd name="connsiteX1" fmla="*/ 240181 w 2903040"/>
                  <a:gd name="connsiteY1" fmla="*/ 480362 h 480361"/>
                  <a:gd name="connsiteX2" fmla="*/ 0 w 2903040"/>
                  <a:gd name="connsiteY2" fmla="*/ 240181 h 480361"/>
                  <a:gd name="connsiteX3" fmla="*/ 0 w 2903040"/>
                  <a:gd name="connsiteY3" fmla="*/ 240181 h 480361"/>
                  <a:gd name="connsiteX4" fmla="*/ 240181 w 2903040"/>
                  <a:gd name="connsiteY4" fmla="*/ 0 h 480361"/>
                  <a:gd name="connsiteX5" fmla="*/ 2662860 w 2903040"/>
                  <a:gd name="connsiteY5" fmla="*/ 0 h 480361"/>
                  <a:gd name="connsiteX6" fmla="*/ 2903041 w 2903040"/>
                  <a:gd name="connsiteY6" fmla="*/ 240181 h 480361"/>
                  <a:gd name="connsiteX7" fmla="*/ 2903041 w 2903040"/>
                  <a:gd name="connsiteY7" fmla="*/ 240181 h 480361"/>
                  <a:gd name="connsiteX8" fmla="*/ 2662860 w 2903040"/>
                  <a:gd name="connsiteY8" fmla="*/ 480362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040" h="480361">
                    <a:moveTo>
                      <a:pt x="2662860" y="480362"/>
                    </a:moveTo>
                    <a:lnTo>
                      <a:pt x="240181" y="480362"/>
                    </a:lnTo>
                    <a:cubicBezTo>
                      <a:pt x="107533" y="480362"/>
                      <a:pt x="0" y="372828"/>
                      <a:pt x="0" y="240181"/>
                    </a:cubicBezTo>
                    <a:lnTo>
                      <a:pt x="0" y="240181"/>
                    </a:lnTo>
                    <a:cubicBezTo>
                      <a:pt x="0" y="107534"/>
                      <a:pt x="107533" y="0"/>
                      <a:pt x="240181" y="0"/>
                    </a:cubicBezTo>
                    <a:lnTo>
                      <a:pt x="2662860" y="0"/>
                    </a:lnTo>
                    <a:cubicBezTo>
                      <a:pt x="2795507" y="0"/>
                      <a:pt x="2903041" y="107534"/>
                      <a:pt x="2903041" y="240181"/>
                    </a:cubicBezTo>
                    <a:lnTo>
                      <a:pt x="2903041" y="240181"/>
                    </a:lnTo>
                    <a:cubicBezTo>
                      <a:pt x="2903041" y="372828"/>
                      <a:pt x="2795507" y="480362"/>
                      <a:pt x="2662860" y="4803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9" name="任意多边形: 形状 658">
                <a:extLst>
                  <a:ext uri="{FF2B5EF4-FFF2-40B4-BE49-F238E27FC236}">
                    <a16:creationId xmlns:a16="http://schemas.microsoft.com/office/drawing/2014/main" id="{B4CFC5F2-A012-4D9B-8DEA-24CDF35F25D9}"/>
                  </a:ext>
                </a:extLst>
              </p:cNvPr>
              <p:cNvSpPr/>
              <p:nvPr/>
            </p:nvSpPr>
            <p:spPr>
              <a:xfrm>
                <a:off x="7098236" y="4179564"/>
                <a:ext cx="480361" cy="480361"/>
              </a:xfrm>
              <a:custGeom>
                <a:avLst/>
                <a:gdLst>
                  <a:gd name="connsiteX0" fmla="*/ 480362 w 480361"/>
                  <a:gd name="connsiteY0" fmla="*/ 240181 h 480361"/>
                  <a:gd name="connsiteX1" fmla="*/ 240181 w 480361"/>
                  <a:gd name="connsiteY1" fmla="*/ 480362 h 480361"/>
                  <a:gd name="connsiteX2" fmla="*/ 0 w 480361"/>
                  <a:gd name="connsiteY2" fmla="*/ 240181 h 480361"/>
                  <a:gd name="connsiteX3" fmla="*/ 240181 w 480361"/>
                  <a:gd name="connsiteY3" fmla="*/ 0 h 480361"/>
                  <a:gd name="connsiteX4" fmla="*/ 480362 w 480361"/>
                  <a:gd name="connsiteY4" fmla="*/ 240181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361" h="480361">
                    <a:moveTo>
                      <a:pt x="480362" y="240181"/>
                    </a:moveTo>
                    <a:cubicBezTo>
                      <a:pt x="480362" y="372829"/>
                      <a:pt x="372829" y="480362"/>
                      <a:pt x="240181" y="480362"/>
                    </a:cubicBezTo>
                    <a:cubicBezTo>
                      <a:pt x="107533" y="480362"/>
                      <a:pt x="0" y="372829"/>
                      <a:pt x="0" y="240181"/>
                    </a:cubicBezTo>
                    <a:cubicBezTo>
                      <a:pt x="0" y="107533"/>
                      <a:pt x="107533" y="0"/>
                      <a:pt x="240181" y="0"/>
                    </a:cubicBezTo>
                    <a:cubicBezTo>
                      <a:pt x="372829" y="0"/>
                      <a:pt x="480362" y="107533"/>
                      <a:pt x="480362" y="2401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0" name="任意多边形: 形状 659">
                <a:extLst>
                  <a:ext uri="{FF2B5EF4-FFF2-40B4-BE49-F238E27FC236}">
                    <a16:creationId xmlns:a16="http://schemas.microsoft.com/office/drawing/2014/main" id="{B5E98C14-9AFD-4077-A791-34A3B0536CB8}"/>
                  </a:ext>
                </a:extLst>
              </p:cNvPr>
              <p:cNvSpPr/>
              <p:nvPr/>
            </p:nvSpPr>
            <p:spPr>
              <a:xfrm>
                <a:off x="7269875" y="4352572"/>
                <a:ext cx="128216" cy="117745"/>
              </a:xfrm>
              <a:custGeom>
                <a:avLst/>
                <a:gdLst>
                  <a:gd name="connsiteX0" fmla="*/ 120318 w 128216"/>
                  <a:gd name="connsiteY0" fmla="*/ 24862 h 117745"/>
                  <a:gd name="connsiteX1" fmla="*/ 122827 w 128216"/>
                  <a:gd name="connsiteY1" fmla="*/ 27713 h 117745"/>
                  <a:gd name="connsiteX2" fmla="*/ 127047 w 128216"/>
                  <a:gd name="connsiteY2" fmla="*/ 37977 h 117745"/>
                  <a:gd name="connsiteX3" fmla="*/ 122827 w 128216"/>
                  <a:gd name="connsiteY3" fmla="*/ 77779 h 117745"/>
                  <a:gd name="connsiteX4" fmla="*/ 110282 w 128216"/>
                  <a:gd name="connsiteY4" fmla="*/ 102984 h 117745"/>
                  <a:gd name="connsiteX5" fmla="*/ 97851 w 128216"/>
                  <a:gd name="connsiteY5" fmla="*/ 113590 h 117745"/>
                  <a:gd name="connsiteX6" fmla="*/ 81086 w 128216"/>
                  <a:gd name="connsiteY6" fmla="*/ 117696 h 117745"/>
                  <a:gd name="connsiteX7" fmla="*/ 45732 w 128216"/>
                  <a:gd name="connsiteY7" fmla="*/ 113818 h 117745"/>
                  <a:gd name="connsiteX8" fmla="*/ 11518 w 128216"/>
                  <a:gd name="connsiteY8" fmla="*/ 94772 h 117745"/>
                  <a:gd name="connsiteX9" fmla="*/ 912 w 128216"/>
                  <a:gd name="connsiteY9" fmla="*/ 57137 h 117745"/>
                  <a:gd name="connsiteX10" fmla="*/ 19159 w 128216"/>
                  <a:gd name="connsiteY10" fmla="*/ 25775 h 117745"/>
                  <a:gd name="connsiteX11" fmla="*/ 72647 w 128216"/>
                  <a:gd name="connsiteY11" fmla="*/ 0 h 117745"/>
                  <a:gd name="connsiteX12" fmla="*/ 72647 w 128216"/>
                  <a:gd name="connsiteY12" fmla="*/ 0 h 117745"/>
                  <a:gd name="connsiteX13" fmla="*/ 81200 w 128216"/>
                  <a:gd name="connsiteY13" fmla="*/ 0 h 117745"/>
                  <a:gd name="connsiteX14" fmla="*/ 82113 w 128216"/>
                  <a:gd name="connsiteY14" fmla="*/ 0 h 117745"/>
                  <a:gd name="connsiteX15" fmla="*/ 111993 w 128216"/>
                  <a:gd name="connsiteY15" fmla="*/ 15624 h 117745"/>
                  <a:gd name="connsiteX16" fmla="*/ 119406 w 128216"/>
                  <a:gd name="connsiteY16" fmla="*/ 25318 h 117745"/>
                  <a:gd name="connsiteX17" fmla="*/ 110510 w 128216"/>
                  <a:gd name="connsiteY17" fmla="*/ 17449 h 117745"/>
                  <a:gd name="connsiteX18" fmla="*/ 80744 w 128216"/>
                  <a:gd name="connsiteY18" fmla="*/ 4105 h 117745"/>
                  <a:gd name="connsiteX19" fmla="*/ 81542 w 128216"/>
                  <a:gd name="connsiteY19" fmla="*/ 4105 h 117745"/>
                  <a:gd name="connsiteX20" fmla="*/ 72989 w 128216"/>
                  <a:gd name="connsiteY20" fmla="*/ 4904 h 117745"/>
                  <a:gd name="connsiteX21" fmla="*/ 72989 w 128216"/>
                  <a:gd name="connsiteY21" fmla="*/ 4904 h 117745"/>
                  <a:gd name="connsiteX22" fmla="*/ 22353 w 128216"/>
                  <a:gd name="connsiteY22" fmla="*/ 30678 h 117745"/>
                  <a:gd name="connsiteX23" fmla="*/ 6272 w 128216"/>
                  <a:gd name="connsiteY23" fmla="*/ 58848 h 117745"/>
                  <a:gd name="connsiteX24" fmla="*/ 15510 w 128216"/>
                  <a:gd name="connsiteY24" fmla="*/ 90781 h 117745"/>
                  <a:gd name="connsiteX25" fmla="*/ 45846 w 128216"/>
                  <a:gd name="connsiteY25" fmla="*/ 107887 h 117745"/>
                  <a:gd name="connsiteX26" fmla="*/ 79262 w 128216"/>
                  <a:gd name="connsiteY26" fmla="*/ 111993 h 117745"/>
                  <a:gd name="connsiteX27" fmla="*/ 104466 w 128216"/>
                  <a:gd name="connsiteY27" fmla="*/ 100018 h 117745"/>
                  <a:gd name="connsiteX28" fmla="*/ 116897 w 128216"/>
                  <a:gd name="connsiteY28" fmla="*/ 76639 h 117745"/>
                  <a:gd name="connsiteX29" fmla="*/ 123055 w 128216"/>
                  <a:gd name="connsiteY29" fmla="*/ 38890 h 117745"/>
                  <a:gd name="connsiteX30" fmla="*/ 120318 w 128216"/>
                  <a:gd name="connsiteY30" fmla="*/ 24862 h 117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8216" h="117745">
                    <a:moveTo>
                      <a:pt x="120318" y="24862"/>
                    </a:moveTo>
                    <a:cubicBezTo>
                      <a:pt x="120318" y="24862"/>
                      <a:pt x="121345" y="25660"/>
                      <a:pt x="122827" y="27713"/>
                    </a:cubicBezTo>
                    <a:cubicBezTo>
                      <a:pt x="124743" y="30895"/>
                      <a:pt x="126169" y="34362"/>
                      <a:pt x="127047" y="37977"/>
                    </a:cubicBezTo>
                    <a:cubicBezTo>
                      <a:pt x="129522" y="51378"/>
                      <a:pt x="128050" y="65200"/>
                      <a:pt x="122827" y="77779"/>
                    </a:cubicBezTo>
                    <a:cubicBezTo>
                      <a:pt x="119999" y="86789"/>
                      <a:pt x="115768" y="95297"/>
                      <a:pt x="110282" y="102984"/>
                    </a:cubicBezTo>
                    <a:cubicBezTo>
                      <a:pt x="106963" y="107386"/>
                      <a:pt x="102721" y="111001"/>
                      <a:pt x="97851" y="113590"/>
                    </a:cubicBezTo>
                    <a:cubicBezTo>
                      <a:pt x="92582" y="116042"/>
                      <a:pt x="86891" y="117445"/>
                      <a:pt x="81086" y="117696"/>
                    </a:cubicBezTo>
                    <a:cubicBezTo>
                      <a:pt x="69180" y="118026"/>
                      <a:pt x="57285" y="116715"/>
                      <a:pt x="45732" y="113818"/>
                    </a:cubicBezTo>
                    <a:cubicBezTo>
                      <a:pt x="32697" y="111001"/>
                      <a:pt x="20779" y="104375"/>
                      <a:pt x="11518" y="94772"/>
                    </a:cubicBezTo>
                    <a:cubicBezTo>
                      <a:pt x="2018" y="84725"/>
                      <a:pt x="-1951" y="70663"/>
                      <a:pt x="912" y="57137"/>
                    </a:cubicBezTo>
                    <a:cubicBezTo>
                      <a:pt x="3603" y="45048"/>
                      <a:pt x="9979" y="34088"/>
                      <a:pt x="19159" y="25775"/>
                    </a:cubicBezTo>
                    <a:cubicBezTo>
                      <a:pt x="34852" y="13309"/>
                      <a:pt x="53122" y="4505"/>
                      <a:pt x="72647" y="0"/>
                    </a:cubicBezTo>
                    <a:lnTo>
                      <a:pt x="72647" y="0"/>
                    </a:lnTo>
                    <a:lnTo>
                      <a:pt x="81200" y="0"/>
                    </a:lnTo>
                    <a:lnTo>
                      <a:pt x="82113" y="0"/>
                    </a:lnTo>
                    <a:cubicBezTo>
                      <a:pt x="92970" y="3284"/>
                      <a:pt x="103097" y="8588"/>
                      <a:pt x="111993" y="15624"/>
                    </a:cubicBezTo>
                    <a:cubicBezTo>
                      <a:pt x="115346" y="18076"/>
                      <a:pt x="117923" y="21441"/>
                      <a:pt x="119406" y="25318"/>
                    </a:cubicBezTo>
                    <a:cubicBezTo>
                      <a:pt x="119406" y="25318"/>
                      <a:pt x="116669" y="21897"/>
                      <a:pt x="110510" y="17449"/>
                    </a:cubicBezTo>
                    <a:cubicBezTo>
                      <a:pt x="101386" y="11393"/>
                      <a:pt x="91328" y="6888"/>
                      <a:pt x="80744" y="4105"/>
                    </a:cubicBezTo>
                    <a:lnTo>
                      <a:pt x="81542" y="4105"/>
                    </a:lnTo>
                    <a:lnTo>
                      <a:pt x="72989" y="4904"/>
                    </a:lnTo>
                    <a:lnTo>
                      <a:pt x="72989" y="4904"/>
                    </a:lnTo>
                    <a:cubicBezTo>
                      <a:pt x="54479" y="9808"/>
                      <a:pt x="37213" y="18601"/>
                      <a:pt x="22353" y="30678"/>
                    </a:cubicBezTo>
                    <a:cubicBezTo>
                      <a:pt x="14278" y="38240"/>
                      <a:pt x="8678" y="48059"/>
                      <a:pt x="6272" y="58848"/>
                    </a:cubicBezTo>
                    <a:cubicBezTo>
                      <a:pt x="3968" y="70366"/>
                      <a:pt x="7413" y="82273"/>
                      <a:pt x="15510" y="90781"/>
                    </a:cubicBezTo>
                    <a:cubicBezTo>
                      <a:pt x="23698" y="99368"/>
                      <a:pt x="34259" y="105333"/>
                      <a:pt x="45846" y="107887"/>
                    </a:cubicBezTo>
                    <a:cubicBezTo>
                      <a:pt x="56772" y="110659"/>
                      <a:pt x="67994" y="112039"/>
                      <a:pt x="79262" y="111993"/>
                    </a:cubicBezTo>
                    <a:cubicBezTo>
                      <a:pt x="89058" y="112096"/>
                      <a:pt x="98353" y="107682"/>
                      <a:pt x="104466" y="100018"/>
                    </a:cubicBezTo>
                    <a:cubicBezTo>
                      <a:pt x="109746" y="92890"/>
                      <a:pt x="113931" y="85010"/>
                      <a:pt x="116897" y="76639"/>
                    </a:cubicBezTo>
                    <a:cubicBezTo>
                      <a:pt x="122268" y="64824"/>
                      <a:pt x="124390" y="51800"/>
                      <a:pt x="123055" y="38890"/>
                    </a:cubicBezTo>
                    <a:cubicBezTo>
                      <a:pt x="122485" y="34157"/>
                      <a:pt x="121573" y="29469"/>
                      <a:pt x="120318" y="248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1" name="任意多边形: 形状 660">
                <a:extLst>
                  <a:ext uri="{FF2B5EF4-FFF2-40B4-BE49-F238E27FC236}">
                    <a16:creationId xmlns:a16="http://schemas.microsoft.com/office/drawing/2014/main" id="{2D81CD15-286B-4589-8531-A29C547E0865}"/>
                  </a:ext>
                </a:extLst>
              </p:cNvPr>
              <p:cNvSpPr/>
              <p:nvPr/>
            </p:nvSpPr>
            <p:spPr>
              <a:xfrm>
                <a:off x="7194519" y="4302969"/>
                <a:ext cx="269876" cy="234025"/>
              </a:xfrm>
              <a:custGeom>
                <a:avLst/>
                <a:gdLst>
                  <a:gd name="connsiteX0" fmla="*/ 255435 w 269876"/>
                  <a:gd name="connsiteY0" fmla="*/ 79255 h 234025"/>
                  <a:gd name="connsiteX1" fmla="*/ 259084 w 269876"/>
                  <a:gd name="connsiteY1" fmla="*/ 85984 h 234025"/>
                  <a:gd name="connsiteX2" fmla="*/ 266726 w 269876"/>
                  <a:gd name="connsiteY2" fmla="*/ 106969 h 234025"/>
                  <a:gd name="connsiteX3" fmla="*/ 268892 w 269876"/>
                  <a:gd name="connsiteY3" fmla="*/ 142323 h 234025"/>
                  <a:gd name="connsiteX4" fmla="*/ 248478 w 269876"/>
                  <a:gd name="connsiteY4" fmla="*/ 184520 h 234025"/>
                  <a:gd name="connsiteX5" fmla="*/ 139906 w 269876"/>
                  <a:gd name="connsiteY5" fmla="*/ 234016 h 234025"/>
                  <a:gd name="connsiteX6" fmla="*/ 70110 w 269876"/>
                  <a:gd name="connsiteY6" fmla="*/ 216339 h 234025"/>
                  <a:gd name="connsiteX7" fmla="*/ 14228 w 269876"/>
                  <a:gd name="connsiteY7" fmla="*/ 162851 h 234025"/>
                  <a:gd name="connsiteX8" fmla="*/ 1911 w 269876"/>
                  <a:gd name="connsiteY8" fmla="*/ 135366 h 234025"/>
                  <a:gd name="connsiteX9" fmla="*/ 3621 w 269876"/>
                  <a:gd name="connsiteY9" fmla="*/ 105258 h 234025"/>
                  <a:gd name="connsiteX10" fmla="*/ 45020 w 269876"/>
                  <a:gd name="connsiteY10" fmla="*/ 67395 h 234025"/>
                  <a:gd name="connsiteX11" fmla="*/ 66347 w 269876"/>
                  <a:gd name="connsiteY11" fmla="*/ 52911 h 234025"/>
                  <a:gd name="connsiteX12" fmla="*/ 82883 w 269876"/>
                  <a:gd name="connsiteY12" fmla="*/ 34549 h 234025"/>
                  <a:gd name="connsiteX13" fmla="*/ 99420 w 269876"/>
                  <a:gd name="connsiteY13" fmla="*/ 15960 h 234025"/>
                  <a:gd name="connsiteX14" fmla="*/ 120975 w 269876"/>
                  <a:gd name="connsiteY14" fmla="*/ 4555 h 234025"/>
                  <a:gd name="connsiteX15" fmla="*/ 120975 w 269876"/>
                  <a:gd name="connsiteY15" fmla="*/ 4555 h 234025"/>
                  <a:gd name="connsiteX16" fmla="*/ 189402 w 269876"/>
                  <a:gd name="connsiteY16" fmla="*/ 8091 h 234025"/>
                  <a:gd name="connsiteX17" fmla="*/ 232284 w 269876"/>
                  <a:gd name="connsiteY17" fmla="*/ 39339 h 234025"/>
                  <a:gd name="connsiteX18" fmla="*/ 250645 w 269876"/>
                  <a:gd name="connsiteY18" fmla="*/ 68079 h 234025"/>
                  <a:gd name="connsiteX19" fmla="*/ 255207 w 269876"/>
                  <a:gd name="connsiteY19" fmla="*/ 79483 h 234025"/>
                  <a:gd name="connsiteX20" fmla="*/ 229889 w 269876"/>
                  <a:gd name="connsiteY20" fmla="*/ 41734 h 234025"/>
                  <a:gd name="connsiteX21" fmla="*/ 187806 w 269876"/>
                  <a:gd name="connsiteY21" fmla="*/ 12424 h 234025"/>
                  <a:gd name="connsiteX22" fmla="*/ 122343 w 269876"/>
                  <a:gd name="connsiteY22" fmla="*/ 10029 h 234025"/>
                  <a:gd name="connsiteX23" fmla="*/ 122343 w 269876"/>
                  <a:gd name="connsiteY23" fmla="*/ 10029 h 234025"/>
                  <a:gd name="connsiteX24" fmla="*/ 103298 w 269876"/>
                  <a:gd name="connsiteY24" fmla="*/ 20408 h 234025"/>
                  <a:gd name="connsiteX25" fmla="*/ 87673 w 269876"/>
                  <a:gd name="connsiteY25" fmla="*/ 38427 h 234025"/>
                  <a:gd name="connsiteX26" fmla="*/ 70452 w 269876"/>
                  <a:gd name="connsiteY26" fmla="*/ 57815 h 234025"/>
                  <a:gd name="connsiteX27" fmla="*/ 48327 w 269876"/>
                  <a:gd name="connsiteY27" fmla="*/ 72983 h 234025"/>
                  <a:gd name="connsiteX28" fmla="*/ 9666 w 269876"/>
                  <a:gd name="connsiteY28" fmla="*/ 107995 h 234025"/>
                  <a:gd name="connsiteX29" fmla="*/ 20044 w 269876"/>
                  <a:gd name="connsiteY29" fmla="*/ 159544 h 234025"/>
                  <a:gd name="connsiteX30" fmla="*/ 73189 w 269876"/>
                  <a:gd name="connsiteY30" fmla="*/ 210751 h 234025"/>
                  <a:gd name="connsiteX31" fmla="*/ 139906 w 269876"/>
                  <a:gd name="connsiteY31" fmla="*/ 227971 h 234025"/>
                  <a:gd name="connsiteX32" fmla="*/ 244829 w 269876"/>
                  <a:gd name="connsiteY32" fmla="*/ 181555 h 234025"/>
                  <a:gd name="connsiteX33" fmla="*/ 265243 w 269876"/>
                  <a:gd name="connsiteY33" fmla="*/ 141752 h 234025"/>
                  <a:gd name="connsiteX34" fmla="*/ 264216 w 269876"/>
                  <a:gd name="connsiteY34" fmla="*/ 107539 h 234025"/>
                  <a:gd name="connsiteX35" fmla="*/ 255435 w 269876"/>
                  <a:gd name="connsiteY35" fmla="*/ 79255 h 2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9876" h="234025">
                    <a:moveTo>
                      <a:pt x="255435" y="79255"/>
                    </a:moveTo>
                    <a:cubicBezTo>
                      <a:pt x="256952" y="81320"/>
                      <a:pt x="258183" y="83589"/>
                      <a:pt x="259084" y="85984"/>
                    </a:cubicBezTo>
                    <a:cubicBezTo>
                      <a:pt x="262255" y="92735"/>
                      <a:pt x="264821" y="99761"/>
                      <a:pt x="266726" y="106969"/>
                    </a:cubicBezTo>
                    <a:cubicBezTo>
                      <a:pt x="269987" y="118464"/>
                      <a:pt x="270729" y="130519"/>
                      <a:pt x="268892" y="142323"/>
                    </a:cubicBezTo>
                    <a:cubicBezTo>
                      <a:pt x="265939" y="157947"/>
                      <a:pt x="258891" y="172499"/>
                      <a:pt x="248478" y="184520"/>
                    </a:cubicBezTo>
                    <a:cubicBezTo>
                      <a:pt x="221084" y="215860"/>
                      <a:pt x="181533" y="233902"/>
                      <a:pt x="139906" y="234016"/>
                    </a:cubicBezTo>
                    <a:cubicBezTo>
                      <a:pt x="115500" y="234301"/>
                      <a:pt x="91437" y="228200"/>
                      <a:pt x="70110" y="216339"/>
                    </a:cubicBezTo>
                    <a:cubicBezTo>
                      <a:pt x="47107" y="203725"/>
                      <a:pt x="27832" y="185284"/>
                      <a:pt x="14228" y="162851"/>
                    </a:cubicBezTo>
                    <a:cubicBezTo>
                      <a:pt x="8925" y="154275"/>
                      <a:pt x="4783" y="145037"/>
                      <a:pt x="1911" y="135366"/>
                    </a:cubicBezTo>
                    <a:cubicBezTo>
                      <a:pt x="-1132" y="125444"/>
                      <a:pt x="-525" y="114769"/>
                      <a:pt x="3621" y="105258"/>
                    </a:cubicBezTo>
                    <a:cubicBezTo>
                      <a:pt x="13102" y="88607"/>
                      <a:pt x="27586" y="75355"/>
                      <a:pt x="45020" y="67395"/>
                    </a:cubicBezTo>
                    <a:cubicBezTo>
                      <a:pt x="52547" y="63209"/>
                      <a:pt x="59675" y="58362"/>
                      <a:pt x="66347" y="52911"/>
                    </a:cubicBezTo>
                    <a:cubicBezTo>
                      <a:pt x="72528" y="47437"/>
                      <a:pt x="78082" y="41266"/>
                      <a:pt x="82883" y="34549"/>
                    </a:cubicBezTo>
                    <a:cubicBezTo>
                      <a:pt x="87810" y="27855"/>
                      <a:pt x="93341" y="21628"/>
                      <a:pt x="99420" y="15960"/>
                    </a:cubicBezTo>
                    <a:cubicBezTo>
                      <a:pt x="105533" y="10417"/>
                      <a:pt x="112946" y="6494"/>
                      <a:pt x="120975" y="4555"/>
                    </a:cubicBezTo>
                    <a:lnTo>
                      <a:pt x="120975" y="4555"/>
                    </a:lnTo>
                    <a:cubicBezTo>
                      <a:pt x="143465" y="-2561"/>
                      <a:pt x="167768" y="-1307"/>
                      <a:pt x="189402" y="8091"/>
                    </a:cubicBezTo>
                    <a:cubicBezTo>
                      <a:pt x="206156" y="14637"/>
                      <a:pt x="220925" y="25403"/>
                      <a:pt x="232284" y="39339"/>
                    </a:cubicBezTo>
                    <a:cubicBezTo>
                      <a:pt x="239526" y="48155"/>
                      <a:pt x="245684" y="57803"/>
                      <a:pt x="250645" y="68079"/>
                    </a:cubicBezTo>
                    <a:cubicBezTo>
                      <a:pt x="252629" y="71671"/>
                      <a:pt x="254169" y="75503"/>
                      <a:pt x="255207" y="79483"/>
                    </a:cubicBezTo>
                    <a:cubicBezTo>
                      <a:pt x="247931" y="66163"/>
                      <a:pt x="239457" y="53527"/>
                      <a:pt x="229889" y="41734"/>
                    </a:cubicBezTo>
                    <a:cubicBezTo>
                      <a:pt x="218564" y="28562"/>
                      <a:pt x="204091" y="18480"/>
                      <a:pt x="187806" y="12424"/>
                    </a:cubicBezTo>
                    <a:cubicBezTo>
                      <a:pt x="166969" y="3859"/>
                      <a:pt x="143750" y="3016"/>
                      <a:pt x="122343" y="10029"/>
                    </a:cubicBezTo>
                    <a:lnTo>
                      <a:pt x="122343" y="10029"/>
                    </a:lnTo>
                    <a:cubicBezTo>
                      <a:pt x="115238" y="11877"/>
                      <a:pt x="108703" y="15435"/>
                      <a:pt x="103298" y="20408"/>
                    </a:cubicBezTo>
                    <a:cubicBezTo>
                      <a:pt x="97572" y="25939"/>
                      <a:pt x="92338" y="31972"/>
                      <a:pt x="87673" y="38427"/>
                    </a:cubicBezTo>
                    <a:cubicBezTo>
                      <a:pt x="82598" y="45452"/>
                      <a:pt x="76827" y="51953"/>
                      <a:pt x="70452" y="57815"/>
                    </a:cubicBezTo>
                    <a:cubicBezTo>
                      <a:pt x="63507" y="63471"/>
                      <a:pt x="56105" y="68546"/>
                      <a:pt x="48327" y="72983"/>
                    </a:cubicBezTo>
                    <a:cubicBezTo>
                      <a:pt x="32131" y="80373"/>
                      <a:pt x="18623" y="92610"/>
                      <a:pt x="9666" y="107995"/>
                    </a:cubicBezTo>
                    <a:cubicBezTo>
                      <a:pt x="2025" y="124190"/>
                      <a:pt x="10464" y="143349"/>
                      <a:pt x="20044" y="159544"/>
                    </a:cubicBezTo>
                    <a:cubicBezTo>
                      <a:pt x="33028" y="180927"/>
                      <a:pt x="51338" y="198570"/>
                      <a:pt x="73189" y="210751"/>
                    </a:cubicBezTo>
                    <a:cubicBezTo>
                      <a:pt x="93592" y="222087"/>
                      <a:pt x="116561" y="228017"/>
                      <a:pt x="139906" y="227971"/>
                    </a:cubicBezTo>
                    <a:cubicBezTo>
                      <a:pt x="179891" y="228108"/>
                      <a:pt x="218039" y="211229"/>
                      <a:pt x="244829" y="181555"/>
                    </a:cubicBezTo>
                    <a:cubicBezTo>
                      <a:pt x="254967" y="170275"/>
                      <a:pt x="261993" y="156567"/>
                      <a:pt x="265243" y="141752"/>
                    </a:cubicBezTo>
                    <a:cubicBezTo>
                      <a:pt x="267273" y="130405"/>
                      <a:pt x="266919" y="118749"/>
                      <a:pt x="264216" y="107539"/>
                    </a:cubicBezTo>
                    <a:cubicBezTo>
                      <a:pt x="259769" y="89063"/>
                      <a:pt x="254751" y="79483"/>
                      <a:pt x="255435" y="7925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2" name="任意多边形: 形状 661">
                <a:extLst>
                  <a:ext uri="{FF2B5EF4-FFF2-40B4-BE49-F238E27FC236}">
                    <a16:creationId xmlns:a16="http://schemas.microsoft.com/office/drawing/2014/main" id="{50099115-055D-4A0D-A032-95E2F8A3B019}"/>
                  </a:ext>
                </a:extLst>
              </p:cNvPr>
              <p:cNvSpPr/>
              <p:nvPr/>
            </p:nvSpPr>
            <p:spPr>
              <a:xfrm>
                <a:off x="7152217" y="4242068"/>
                <a:ext cx="374390" cy="356068"/>
              </a:xfrm>
              <a:custGeom>
                <a:avLst/>
                <a:gdLst>
                  <a:gd name="connsiteX0" fmla="*/ 194981 w 374390"/>
                  <a:gd name="connsiteY0" fmla="*/ 2160 h 356068"/>
                  <a:gd name="connsiteX1" fmla="*/ 197946 w 374390"/>
                  <a:gd name="connsiteY1" fmla="*/ 1590 h 356068"/>
                  <a:gd name="connsiteX2" fmla="*/ 206728 w 374390"/>
                  <a:gd name="connsiteY2" fmla="*/ 1019 h 356068"/>
                  <a:gd name="connsiteX3" fmla="*/ 240941 w 374390"/>
                  <a:gd name="connsiteY3" fmla="*/ 1019 h 356068"/>
                  <a:gd name="connsiteX4" fmla="*/ 293745 w 374390"/>
                  <a:gd name="connsiteY4" fmla="*/ 12424 h 356068"/>
                  <a:gd name="connsiteX5" fmla="*/ 344837 w 374390"/>
                  <a:gd name="connsiteY5" fmla="*/ 61464 h 356068"/>
                  <a:gd name="connsiteX6" fmla="*/ 369129 w 374390"/>
                  <a:gd name="connsiteY6" fmla="*/ 144375 h 356068"/>
                  <a:gd name="connsiteX7" fmla="*/ 374375 w 374390"/>
                  <a:gd name="connsiteY7" fmla="*/ 192389 h 356068"/>
                  <a:gd name="connsiteX8" fmla="*/ 358409 w 374390"/>
                  <a:gd name="connsiteY8" fmla="*/ 241542 h 356068"/>
                  <a:gd name="connsiteX9" fmla="*/ 320317 w 374390"/>
                  <a:gd name="connsiteY9" fmla="*/ 279634 h 356068"/>
                  <a:gd name="connsiteX10" fmla="*/ 276182 w 374390"/>
                  <a:gd name="connsiteY10" fmla="*/ 313848 h 356068"/>
                  <a:gd name="connsiteX11" fmla="*/ 166469 w 374390"/>
                  <a:gd name="connsiteY11" fmla="*/ 355360 h 356068"/>
                  <a:gd name="connsiteX12" fmla="*/ 55503 w 374390"/>
                  <a:gd name="connsiteY12" fmla="*/ 319892 h 356068"/>
                  <a:gd name="connsiteX13" fmla="*/ 23912 w 374390"/>
                  <a:gd name="connsiteY13" fmla="*/ 272905 h 356068"/>
                  <a:gd name="connsiteX14" fmla="*/ 7603 w 374390"/>
                  <a:gd name="connsiteY14" fmla="*/ 221584 h 356068"/>
                  <a:gd name="connsiteX15" fmla="*/ 5322 w 374390"/>
                  <a:gd name="connsiteY15" fmla="*/ 122707 h 356068"/>
                  <a:gd name="connsiteX16" fmla="*/ 50941 w 374390"/>
                  <a:gd name="connsiteY16" fmla="*/ 49375 h 356068"/>
                  <a:gd name="connsiteX17" fmla="*/ 111955 w 374390"/>
                  <a:gd name="connsiteY17" fmla="*/ 12424 h 356068"/>
                  <a:gd name="connsiteX18" fmla="*/ 164416 w 374390"/>
                  <a:gd name="connsiteY18" fmla="*/ 1019 h 356068"/>
                  <a:gd name="connsiteX19" fmla="*/ 210035 w 374390"/>
                  <a:gd name="connsiteY19" fmla="*/ 2046 h 356068"/>
                  <a:gd name="connsiteX20" fmla="*/ 198630 w 374390"/>
                  <a:gd name="connsiteY20" fmla="*/ 2046 h 356068"/>
                  <a:gd name="connsiteX21" fmla="*/ 165101 w 374390"/>
                  <a:gd name="connsiteY21" fmla="*/ 3643 h 356068"/>
                  <a:gd name="connsiteX22" fmla="*/ 113552 w 374390"/>
                  <a:gd name="connsiteY22" fmla="*/ 16187 h 356068"/>
                  <a:gd name="connsiteX23" fmla="*/ 54590 w 374390"/>
                  <a:gd name="connsiteY23" fmla="*/ 53024 h 356068"/>
                  <a:gd name="connsiteX24" fmla="*/ 10340 w 374390"/>
                  <a:gd name="connsiteY24" fmla="*/ 123277 h 356068"/>
                  <a:gd name="connsiteX25" fmla="*/ 13306 w 374390"/>
                  <a:gd name="connsiteY25" fmla="*/ 219304 h 356068"/>
                  <a:gd name="connsiteX26" fmla="*/ 59722 w 374390"/>
                  <a:gd name="connsiteY26" fmla="*/ 314190 h 356068"/>
                  <a:gd name="connsiteX27" fmla="*/ 165671 w 374390"/>
                  <a:gd name="connsiteY27" fmla="*/ 347719 h 356068"/>
                  <a:gd name="connsiteX28" fmla="*/ 272190 w 374390"/>
                  <a:gd name="connsiteY28" fmla="*/ 307461 h 356068"/>
                  <a:gd name="connsiteX29" fmla="*/ 315756 w 374390"/>
                  <a:gd name="connsiteY29" fmla="*/ 273247 h 356068"/>
                  <a:gd name="connsiteX30" fmla="*/ 353163 w 374390"/>
                  <a:gd name="connsiteY30" fmla="*/ 236296 h 356068"/>
                  <a:gd name="connsiteX31" fmla="*/ 368103 w 374390"/>
                  <a:gd name="connsiteY31" fmla="*/ 190678 h 356068"/>
                  <a:gd name="connsiteX32" fmla="*/ 363313 w 374390"/>
                  <a:gd name="connsiteY32" fmla="*/ 143577 h 356068"/>
                  <a:gd name="connsiteX33" fmla="*/ 340504 w 374390"/>
                  <a:gd name="connsiteY33" fmla="*/ 62034 h 356068"/>
                  <a:gd name="connsiteX34" fmla="*/ 291920 w 374390"/>
                  <a:gd name="connsiteY34" fmla="*/ 14249 h 356068"/>
                  <a:gd name="connsiteX35" fmla="*/ 240599 w 374390"/>
                  <a:gd name="connsiteY35" fmla="*/ 2844 h 356068"/>
                  <a:gd name="connsiteX36" fmla="*/ 206385 w 374390"/>
                  <a:gd name="connsiteY36" fmla="*/ 2046 h 356068"/>
                  <a:gd name="connsiteX37" fmla="*/ 194981 w 374390"/>
                  <a:gd name="connsiteY37" fmla="*/ 2160 h 35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4390" h="356068">
                    <a:moveTo>
                      <a:pt x="194981" y="2160"/>
                    </a:moveTo>
                    <a:cubicBezTo>
                      <a:pt x="194981" y="2160"/>
                      <a:pt x="195893" y="2160"/>
                      <a:pt x="197946" y="1590"/>
                    </a:cubicBezTo>
                    <a:lnTo>
                      <a:pt x="206728" y="1019"/>
                    </a:lnTo>
                    <a:cubicBezTo>
                      <a:pt x="218121" y="438"/>
                      <a:pt x="229548" y="438"/>
                      <a:pt x="240941" y="1019"/>
                    </a:cubicBezTo>
                    <a:cubicBezTo>
                      <a:pt x="259075" y="1704"/>
                      <a:pt x="276946" y="5570"/>
                      <a:pt x="293745" y="12424"/>
                    </a:cubicBezTo>
                    <a:cubicBezTo>
                      <a:pt x="315984" y="22300"/>
                      <a:pt x="334060" y="39647"/>
                      <a:pt x="344837" y="61464"/>
                    </a:cubicBezTo>
                    <a:cubicBezTo>
                      <a:pt x="357291" y="87637"/>
                      <a:pt x="365491" y="115624"/>
                      <a:pt x="369129" y="144375"/>
                    </a:cubicBezTo>
                    <a:cubicBezTo>
                      <a:pt x="372208" y="160205"/>
                      <a:pt x="373965" y="176263"/>
                      <a:pt x="374375" y="192389"/>
                    </a:cubicBezTo>
                    <a:cubicBezTo>
                      <a:pt x="374729" y="210100"/>
                      <a:pt x="369106" y="227423"/>
                      <a:pt x="358409" y="241542"/>
                    </a:cubicBezTo>
                    <a:cubicBezTo>
                      <a:pt x="346913" y="255376"/>
                      <a:pt x="334151" y="268126"/>
                      <a:pt x="320317" y="279634"/>
                    </a:cubicBezTo>
                    <a:cubicBezTo>
                      <a:pt x="306358" y="291974"/>
                      <a:pt x="291612" y="303401"/>
                      <a:pt x="276182" y="313848"/>
                    </a:cubicBezTo>
                    <a:cubicBezTo>
                      <a:pt x="243907" y="337113"/>
                      <a:pt x="206055" y="351437"/>
                      <a:pt x="166469" y="355360"/>
                    </a:cubicBezTo>
                    <a:cubicBezTo>
                      <a:pt x="126177" y="359329"/>
                      <a:pt x="86033" y="346488"/>
                      <a:pt x="55503" y="319892"/>
                    </a:cubicBezTo>
                    <a:cubicBezTo>
                      <a:pt x="41868" y="306560"/>
                      <a:pt x="31116" y="290559"/>
                      <a:pt x="23912" y="272905"/>
                    </a:cubicBezTo>
                    <a:cubicBezTo>
                      <a:pt x="17035" y="256289"/>
                      <a:pt x="11579" y="239125"/>
                      <a:pt x="7603" y="221584"/>
                    </a:cubicBezTo>
                    <a:cubicBezTo>
                      <a:pt x="-1693" y="189378"/>
                      <a:pt x="-2478" y="155312"/>
                      <a:pt x="5322" y="122707"/>
                    </a:cubicBezTo>
                    <a:cubicBezTo>
                      <a:pt x="13652" y="94606"/>
                      <a:pt x="29412" y="69265"/>
                      <a:pt x="50941" y="49375"/>
                    </a:cubicBezTo>
                    <a:cubicBezTo>
                      <a:pt x="68628" y="33135"/>
                      <a:pt x="89374" y="20578"/>
                      <a:pt x="111955" y="12424"/>
                    </a:cubicBezTo>
                    <a:cubicBezTo>
                      <a:pt x="128880" y="6391"/>
                      <a:pt x="146511" y="2559"/>
                      <a:pt x="164416" y="1019"/>
                    </a:cubicBezTo>
                    <a:cubicBezTo>
                      <a:pt x="179607" y="-623"/>
                      <a:pt x="194935" y="-281"/>
                      <a:pt x="210035" y="2046"/>
                    </a:cubicBezTo>
                    <a:cubicBezTo>
                      <a:pt x="206237" y="2320"/>
                      <a:pt x="202428" y="2320"/>
                      <a:pt x="198630" y="2046"/>
                    </a:cubicBezTo>
                    <a:cubicBezTo>
                      <a:pt x="187431" y="1806"/>
                      <a:pt x="176232" y="2342"/>
                      <a:pt x="165101" y="3643"/>
                    </a:cubicBezTo>
                    <a:cubicBezTo>
                      <a:pt x="147458" y="5661"/>
                      <a:pt x="130146" y="9881"/>
                      <a:pt x="113552" y="16187"/>
                    </a:cubicBezTo>
                    <a:cubicBezTo>
                      <a:pt x="91667" y="24456"/>
                      <a:pt x="71623" y="36978"/>
                      <a:pt x="54590" y="53024"/>
                    </a:cubicBezTo>
                    <a:cubicBezTo>
                      <a:pt x="33903" y="72127"/>
                      <a:pt x="18637" y="96362"/>
                      <a:pt x="10340" y="123277"/>
                    </a:cubicBezTo>
                    <a:cubicBezTo>
                      <a:pt x="3045" y="155005"/>
                      <a:pt x="4067" y="188089"/>
                      <a:pt x="13306" y="219304"/>
                    </a:cubicBezTo>
                    <a:cubicBezTo>
                      <a:pt x="21631" y="252377"/>
                      <a:pt x="32693" y="288529"/>
                      <a:pt x="59722" y="314190"/>
                    </a:cubicBezTo>
                    <a:cubicBezTo>
                      <a:pt x="88907" y="339497"/>
                      <a:pt x="127237" y="351631"/>
                      <a:pt x="165671" y="347719"/>
                    </a:cubicBezTo>
                    <a:cubicBezTo>
                      <a:pt x="204093" y="343865"/>
                      <a:pt x="240827" y="329974"/>
                      <a:pt x="272190" y="307461"/>
                    </a:cubicBezTo>
                    <a:cubicBezTo>
                      <a:pt x="287461" y="297037"/>
                      <a:pt x="302013" y="285610"/>
                      <a:pt x="315756" y="273247"/>
                    </a:cubicBezTo>
                    <a:cubicBezTo>
                      <a:pt x="329270" y="262036"/>
                      <a:pt x="341792" y="249674"/>
                      <a:pt x="353163" y="236296"/>
                    </a:cubicBezTo>
                    <a:cubicBezTo>
                      <a:pt x="363142" y="223215"/>
                      <a:pt x="368411" y="207135"/>
                      <a:pt x="368103" y="190678"/>
                    </a:cubicBezTo>
                    <a:cubicBezTo>
                      <a:pt x="367795" y="174871"/>
                      <a:pt x="366187" y="159121"/>
                      <a:pt x="363313" y="143577"/>
                    </a:cubicBezTo>
                    <a:cubicBezTo>
                      <a:pt x="359971" y="115385"/>
                      <a:pt x="352284" y="87877"/>
                      <a:pt x="340504" y="62034"/>
                    </a:cubicBezTo>
                    <a:cubicBezTo>
                      <a:pt x="330319" y="40970"/>
                      <a:pt x="313144" y="24091"/>
                      <a:pt x="291920" y="14249"/>
                    </a:cubicBezTo>
                    <a:cubicBezTo>
                      <a:pt x="275600" y="7520"/>
                      <a:pt x="258231" y="3654"/>
                      <a:pt x="240599" y="2844"/>
                    </a:cubicBezTo>
                    <a:cubicBezTo>
                      <a:pt x="226001" y="1818"/>
                      <a:pt x="214597" y="2046"/>
                      <a:pt x="206385" y="2046"/>
                    </a:cubicBezTo>
                    <a:cubicBezTo>
                      <a:pt x="202588" y="2320"/>
                      <a:pt x="198779" y="2354"/>
                      <a:pt x="194981" y="21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3" name="任意多边形: 形状 662">
                <a:extLst>
                  <a:ext uri="{FF2B5EF4-FFF2-40B4-BE49-F238E27FC236}">
                    <a16:creationId xmlns:a16="http://schemas.microsoft.com/office/drawing/2014/main" id="{DEBE2CE6-74F4-4FA4-8D03-A321AA39F41D}"/>
                  </a:ext>
                </a:extLst>
              </p:cNvPr>
              <p:cNvSpPr/>
              <p:nvPr/>
            </p:nvSpPr>
            <p:spPr>
              <a:xfrm>
                <a:off x="7584528" y="4323930"/>
                <a:ext cx="2406142" cy="93420"/>
              </a:xfrm>
              <a:custGeom>
                <a:avLst/>
                <a:gdLst>
                  <a:gd name="connsiteX0" fmla="*/ 2406143 w 2406142"/>
                  <a:gd name="connsiteY0" fmla="*/ 78481 h 93420"/>
                  <a:gd name="connsiteX1" fmla="*/ 2399870 w 2406142"/>
                  <a:gd name="connsiteY1" fmla="*/ 79051 h 93420"/>
                  <a:gd name="connsiteX2" fmla="*/ 2381623 w 2406142"/>
                  <a:gd name="connsiteY2" fmla="*/ 79963 h 93420"/>
                  <a:gd name="connsiteX3" fmla="*/ 2311256 w 2406142"/>
                  <a:gd name="connsiteY3" fmla="*/ 82814 h 93420"/>
                  <a:gd name="connsiteX4" fmla="*/ 2052144 w 2406142"/>
                  <a:gd name="connsiteY4" fmla="*/ 90569 h 93420"/>
                  <a:gd name="connsiteX5" fmla="*/ 1667695 w 2406142"/>
                  <a:gd name="connsiteY5" fmla="*/ 89315 h 93420"/>
                  <a:gd name="connsiteX6" fmla="*/ 1440971 w 2406142"/>
                  <a:gd name="connsiteY6" fmla="*/ 76428 h 93420"/>
                  <a:gd name="connsiteX7" fmla="*/ 1198395 w 2406142"/>
                  <a:gd name="connsiteY7" fmla="*/ 51338 h 93420"/>
                  <a:gd name="connsiteX8" fmla="*/ 730122 w 2406142"/>
                  <a:gd name="connsiteY8" fmla="*/ 7772 h 93420"/>
                  <a:gd name="connsiteX9" fmla="*/ 346814 w 2406142"/>
                  <a:gd name="connsiteY9" fmla="*/ 22598 h 93420"/>
                  <a:gd name="connsiteX10" fmla="*/ 92263 w 2406142"/>
                  <a:gd name="connsiteY10" fmla="*/ 68901 h 93420"/>
                  <a:gd name="connsiteX11" fmla="*/ 23836 w 2406142"/>
                  <a:gd name="connsiteY11" fmla="*/ 87148 h 93420"/>
                  <a:gd name="connsiteX12" fmla="*/ 6158 w 2406142"/>
                  <a:gd name="connsiteY12" fmla="*/ 92052 h 93420"/>
                  <a:gd name="connsiteX13" fmla="*/ 0 w 2406142"/>
                  <a:gd name="connsiteY13" fmla="*/ 93421 h 93420"/>
                  <a:gd name="connsiteX14" fmla="*/ 5930 w 2406142"/>
                  <a:gd name="connsiteY14" fmla="*/ 91368 h 93420"/>
                  <a:gd name="connsiteX15" fmla="*/ 23379 w 2406142"/>
                  <a:gd name="connsiteY15" fmla="*/ 85893 h 93420"/>
                  <a:gd name="connsiteX16" fmla="*/ 91123 w 2406142"/>
                  <a:gd name="connsiteY16" fmla="*/ 66392 h 93420"/>
                  <a:gd name="connsiteX17" fmla="*/ 345787 w 2406142"/>
                  <a:gd name="connsiteY17" fmla="*/ 17922 h 93420"/>
                  <a:gd name="connsiteX18" fmla="*/ 729894 w 2406142"/>
                  <a:gd name="connsiteY18" fmla="*/ 1614 h 93420"/>
                  <a:gd name="connsiteX19" fmla="*/ 1198738 w 2406142"/>
                  <a:gd name="connsiteY19" fmla="*/ 44723 h 93420"/>
                  <a:gd name="connsiteX20" fmla="*/ 1440971 w 2406142"/>
                  <a:gd name="connsiteY20" fmla="*/ 69927 h 93420"/>
                  <a:gd name="connsiteX21" fmla="*/ 1667467 w 2406142"/>
                  <a:gd name="connsiteY21" fmla="*/ 83042 h 93420"/>
                  <a:gd name="connsiteX22" fmla="*/ 2051574 w 2406142"/>
                  <a:gd name="connsiteY22" fmla="*/ 85893 h 93420"/>
                  <a:gd name="connsiteX23" fmla="*/ 2310686 w 2406142"/>
                  <a:gd name="connsiteY23" fmla="*/ 80305 h 93420"/>
                  <a:gd name="connsiteX24" fmla="*/ 2381166 w 2406142"/>
                  <a:gd name="connsiteY24" fmla="*/ 78595 h 93420"/>
                  <a:gd name="connsiteX25" fmla="*/ 2399414 w 2406142"/>
                  <a:gd name="connsiteY25" fmla="*/ 78595 h 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6142" h="93420">
                    <a:moveTo>
                      <a:pt x="2406143" y="78481"/>
                    </a:moveTo>
                    <a:cubicBezTo>
                      <a:pt x="2406143" y="78481"/>
                      <a:pt x="2404090" y="78481"/>
                      <a:pt x="2399870" y="79051"/>
                    </a:cubicBezTo>
                    <a:lnTo>
                      <a:pt x="2381623" y="79963"/>
                    </a:lnTo>
                    <a:lnTo>
                      <a:pt x="2311256" y="82814"/>
                    </a:lnTo>
                    <a:cubicBezTo>
                      <a:pt x="2250014" y="85095"/>
                      <a:pt x="2161514" y="88288"/>
                      <a:pt x="2052144" y="90569"/>
                    </a:cubicBezTo>
                    <a:cubicBezTo>
                      <a:pt x="1942774" y="92850"/>
                      <a:pt x="1812647" y="93877"/>
                      <a:pt x="1667695" y="89315"/>
                    </a:cubicBezTo>
                    <a:cubicBezTo>
                      <a:pt x="1595275" y="86806"/>
                      <a:pt x="1519435" y="82814"/>
                      <a:pt x="1440971" y="76428"/>
                    </a:cubicBezTo>
                    <a:cubicBezTo>
                      <a:pt x="1362508" y="70041"/>
                      <a:pt x="1281307" y="61032"/>
                      <a:pt x="1198395" y="51338"/>
                    </a:cubicBezTo>
                    <a:cubicBezTo>
                      <a:pt x="1032687" y="31494"/>
                      <a:pt x="874619" y="12562"/>
                      <a:pt x="730122" y="7772"/>
                    </a:cubicBezTo>
                    <a:cubicBezTo>
                      <a:pt x="602163" y="2857"/>
                      <a:pt x="474009" y="7806"/>
                      <a:pt x="346814" y="22598"/>
                    </a:cubicBezTo>
                    <a:cubicBezTo>
                      <a:pt x="261097" y="32805"/>
                      <a:pt x="176087" y="48270"/>
                      <a:pt x="92263" y="68901"/>
                    </a:cubicBezTo>
                    <a:cubicBezTo>
                      <a:pt x="62611" y="76542"/>
                      <a:pt x="39688" y="82586"/>
                      <a:pt x="23836" y="87148"/>
                    </a:cubicBezTo>
                    <a:lnTo>
                      <a:pt x="6158" y="92052"/>
                    </a:lnTo>
                    <a:cubicBezTo>
                      <a:pt x="2167" y="93078"/>
                      <a:pt x="0" y="93421"/>
                      <a:pt x="0" y="93421"/>
                    </a:cubicBezTo>
                    <a:cubicBezTo>
                      <a:pt x="0" y="93421"/>
                      <a:pt x="1939" y="92622"/>
                      <a:pt x="5930" y="91368"/>
                    </a:cubicBezTo>
                    <a:lnTo>
                      <a:pt x="23379" y="85893"/>
                    </a:lnTo>
                    <a:cubicBezTo>
                      <a:pt x="38776" y="80875"/>
                      <a:pt x="61585" y="74489"/>
                      <a:pt x="91123" y="66392"/>
                    </a:cubicBezTo>
                    <a:cubicBezTo>
                      <a:pt x="174867" y="44723"/>
                      <a:pt x="259934" y="28528"/>
                      <a:pt x="345787" y="17922"/>
                    </a:cubicBezTo>
                    <a:cubicBezTo>
                      <a:pt x="473200" y="2401"/>
                      <a:pt x="601627" y="-3051"/>
                      <a:pt x="729894" y="1614"/>
                    </a:cubicBezTo>
                    <a:cubicBezTo>
                      <a:pt x="874733" y="6061"/>
                      <a:pt x="1033029" y="24423"/>
                      <a:pt x="1198738" y="44723"/>
                    </a:cubicBezTo>
                    <a:cubicBezTo>
                      <a:pt x="1281649" y="54417"/>
                      <a:pt x="1362622" y="63655"/>
                      <a:pt x="1440971" y="69927"/>
                    </a:cubicBezTo>
                    <a:cubicBezTo>
                      <a:pt x="1519321" y="76199"/>
                      <a:pt x="1595162" y="80533"/>
                      <a:pt x="1667467" y="83042"/>
                    </a:cubicBezTo>
                    <a:cubicBezTo>
                      <a:pt x="1811963" y="87946"/>
                      <a:pt x="1942203" y="87376"/>
                      <a:pt x="2051574" y="85893"/>
                    </a:cubicBezTo>
                    <a:cubicBezTo>
                      <a:pt x="2160944" y="84411"/>
                      <a:pt x="2249443" y="81788"/>
                      <a:pt x="2310686" y="80305"/>
                    </a:cubicBezTo>
                    <a:lnTo>
                      <a:pt x="2381166" y="78595"/>
                    </a:lnTo>
                    <a:lnTo>
                      <a:pt x="2399414" y="78595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4" name="任意多边形: 形状 663">
                <a:extLst>
                  <a:ext uri="{FF2B5EF4-FFF2-40B4-BE49-F238E27FC236}">
                    <a16:creationId xmlns:a16="http://schemas.microsoft.com/office/drawing/2014/main" id="{0F2DCAE0-643C-4BDE-928E-4264CA51D49E}"/>
                  </a:ext>
                </a:extLst>
              </p:cNvPr>
              <p:cNvSpPr/>
              <p:nvPr/>
            </p:nvSpPr>
            <p:spPr>
              <a:xfrm>
                <a:off x="7563087" y="4276360"/>
                <a:ext cx="2420740" cy="100106"/>
              </a:xfrm>
              <a:custGeom>
                <a:avLst/>
                <a:gdLst>
                  <a:gd name="connsiteX0" fmla="*/ 2420740 w 2420740"/>
                  <a:gd name="connsiteY0" fmla="*/ 33216 h 100106"/>
                  <a:gd name="connsiteX1" fmla="*/ 2329504 w 2420740"/>
                  <a:gd name="connsiteY1" fmla="*/ 62754 h 100106"/>
                  <a:gd name="connsiteX2" fmla="*/ 2071075 w 2420740"/>
                  <a:gd name="connsiteY2" fmla="*/ 99021 h 100106"/>
                  <a:gd name="connsiteX3" fmla="*/ 1890541 w 2420740"/>
                  <a:gd name="connsiteY3" fmla="*/ 96170 h 100106"/>
                  <a:gd name="connsiteX4" fmla="*/ 1684574 w 2420740"/>
                  <a:gd name="connsiteY4" fmla="*/ 75299 h 100106"/>
                  <a:gd name="connsiteX5" fmla="*/ 1214248 w 2420740"/>
                  <a:gd name="connsiteY5" fmla="*/ 16452 h 100106"/>
                  <a:gd name="connsiteX6" fmla="*/ 740729 w 2420740"/>
                  <a:gd name="connsiteY6" fmla="*/ 11434 h 100106"/>
                  <a:gd name="connsiteX7" fmla="*/ 354797 w 2420740"/>
                  <a:gd name="connsiteY7" fmla="*/ 40743 h 100106"/>
                  <a:gd name="connsiteX8" fmla="*/ 95228 w 2420740"/>
                  <a:gd name="connsiteY8" fmla="*/ 68799 h 100106"/>
                  <a:gd name="connsiteX9" fmla="*/ 24634 w 2420740"/>
                  <a:gd name="connsiteY9" fmla="*/ 76554 h 100106"/>
                  <a:gd name="connsiteX10" fmla="*/ 6273 w 2420740"/>
                  <a:gd name="connsiteY10" fmla="*/ 78379 h 100106"/>
                  <a:gd name="connsiteX11" fmla="*/ 0 w 2420740"/>
                  <a:gd name="connsiteY11" fmla="*/ 78379 h 100106"/>
                  <a:gd name="connsiteX12" fmla="*/ 6158 w 2420740"/>
                  <a:gd name="connsiteY12" fmla="*/ 77238 h 100106"/>
                  <a:gd name="connsiteX13" fmla="*/ 24520 w 2420740"/>
                  <a:gd name="connsiteY13" fmla="*/ 74729 h 100106"/>
                  <a:gd name="connsiteX14" fmla="*/ 95342 w 2420740"/>
                  <a:gd name="connsiteY14" fmla="*/ 66176 h 100106"/>
                  <a:gd name="connsiteX15" fmla="*/ 354683 w 2420740"/>
                  <a:gd name="connsiteY15" fmla="*/ 36067 h 100106"/>
                  <a:gd name="connsiteX16" fmla="*/ 740843 w 2420740"/>
                  <a:gd name="connsiteY16" fmla="*/ 5275 h 100106"/>
                  <a:gd name="connsiteX17" fmla="*/ 1215274 w 2420740"/>
                  <a:gd name="connsiteY17" fmla="*/ 9723 h 100106"/>
                  <a:gd name="connsiteX18" fmla="*/ 1685828 w 2420740"/>
                  <a:gd name="connsiteY18" fmla="*/ 69141 h 100106"/>
                  <a:gd name="connsiteX19" fmla="*/ 1891111 w 2420740"/>
                  <a:gd name="connsiteY19" fmla="*/ 90582 h 100106"/>
                  <a:gd name="connsiteX20" fmla="*/ 2070962 w 2420740"/>
                  <a:gd name="connsiteY20" fmla="*/ 94345 h 100106"/>
                  <a:gd name="connsiteX21" fmla="*/ 2328934 w 2420740"/>
                  <a:gd name="connsiteY21" fmla="*/ 60131 h 100106"/>
                  <a:gd name="connsiteX22" fmla="*/ 2368508 w 2420740"/>
                  <a:gd name="connsiteY22" fmla="*/ 49525 h 100106"/>
                  <a:gd name="connsiteX23" fmla="*/ 2397133 w 2420740"/>
                  <a:gd name="connsiteY23" fmla="*/ 40629 h 100106"/>
                  <a:gd name="connsiteX24" fmla="*/ 2414696 w 2420740"/>
                  <a:gd name="connsiteY24" fmla="*/ 34927 h 100106"/>
                  <a:gd name="connsiteX25" fmla="*/ 2420740 w 2420740"/>
                  <a:gd name="connsiteY25" fmla="*/ 33216 h 10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20740" h="100106">
                    <a:moveTo>
                      <a:pt x="2420740" y="33216"/>
                    </a:moveTo>
                    <a:cubicBezTo>
                      <a:pt x="2391009" y="45043"/>
                      <a:pt x="2360524" y="54908"/>
                      <a:pt x="2329504" y="62754"/>
                    </a:cubicBezTo>
                    <a:cubicBezTo>
                      <a:pt x="2244973" y="84366"/>
                      <a:pt x="2158298" y="96523"/>
                      <a:pt x="2071075" y="99021"/>
                    </a:cubicBezTo>
                    <a:cubicBezTo>
                      <a:pt x="2015877" y="101188"/>
                      <a:pt x="1955319" y="100047"/>
                      <a:pt x="1890541" y="96170"/>
                    </a:cubicBezTo>
                    <a:cubicBezTo>
                      <a:pt x="1825763" y="92292"/>
                      <a:pt x="1756879" y="84765"/>
                      <a:pt x="1684574" y="75299"/>
                    </a:cubicBezTo>
                    <a:cubicBezTo>
                      <a:pt x="1539849" y="56938"/>
                      <a:pt x="1381895" y="28997"/>
                      <a:pt x="1214248" y="16452"/>
                    </a:cubicBezTo>
                    <a:cubicBezTo>
                      <a:pt x="1056659" y="5195"/>
                      <a:pt x="898523" y="3519"/>
                      <a:pt x="740729" y="11434"/>
                    </a:cubicBezTo>
                    <a:cubicBezTo>
                      <a:pt x="595206" y="17820"/>
                      <a:pt x="464395" y="30023"/>
                      <a:pt x="354797" y="40743"/>
                    </a:cubicBezTo>
                    <a:cubicBezTo>
                      <a:pt x="245199" y="51464"/>
                      <a:pt x="156471" y="61956"/>
                      <a:pt x="95228" y="68799"/>
                    </a:cubicBezTo>
                    <a:lnTo>
                      <a:pt x="24634" y="76554"/>
                    </a:lnTo>
                    <a:lnTo>
                      <a:pt x="6273" y="78379"/>
                    </a:lnTo>
                    <a:cubicBezTo>
                      <a:pt x="2167" y="78379"/>
                      <a:pt x="0" y="78379"/>
                      <a:pt x="0" y="78379"/>
                    </a:cubicBezTo>
                    <a:lnTo>
                      <a:pt x="6158" y="77238"/>
                    </a:lnTo>
                    <a:lnTo>
                      <a:pt x="24520" y="74729"/>
                    </a:lnTo>
                    <a:lnTo>
                      <a:pt x="95342" y="66176"/>
                    </a:lnTo>
                    <a:cubicBezTo>
                      <a:pt x="156471" y="58534"/>
                      <a:pt x="245085" y="47700"/>
                      <a:pt x="354683" y="36067"/>
                    </a:cubicBezTo>
                    <a:cubicBezTo>
                      <a:pt x="464281" y="24435"/>
                      <a:pt x="595206" y="12004"/>
                      <a:pt x="740843" y="5275"/>
                    </a:cubicBezTo>
                    <a:cubicBezTo>
                      <a:pt x="898922" y="-3016"/>
                      <a:pt x="1057378" y="-1534"/>
                      <a:pt x="1215274" y="9723"/>
                    </a:cubicBezTo>
                    <a:cubicBezTo>
                      <a:pt x="1383264" y="22268"/>
                      <a:pt x="1541332" y="50551"/>
                      <a:pt x="1685828" y="69141"/>
                    </a:cubicBezTo>
                    <a:cubicBezTo>
                      <a:pt x="1758019" y="78721"/>
                      <a:pt x="1826789" y="86248"/>
                      <a:pt x="1891111" y="90582"/>
                    </a:cubicBezTo>
                    <a:cubicBezTo>
                      <a:pt x="1955433" y="94915"/>
                      <a:pt x="2016561" y="96170"/>
                      <a:pt x="2070962" y="94345"/>
                    </a:cubicBezTo>
                    <a:cubicBezTo>
                      <a:pt x="2157933" y="92224"/>
                      <a:pt x="2244414" y="80751"/>
                      <a:pt x="2328934" y="60131"/>
                    </a:cubicBezTo>
                    <a:cubicBezTo>
                      <a:pt x="2343874" y="56482"/>
                      <a:pt x="2357103" y="52946"/>
                      <a:pt x="2368508" y="49525"/>
                    </a:cubicBezTo>
                    <a:cubicBezTo>
                      <a:pt x="2379912" y="46103"/>
                      <a:pt x="2389492" y="43366"/>
                      <a:pt x="2397133" y="40629"/>
                    </a:cubicBezTo>
                    <a:lnTo>
                      <a:pt x="2414696" y="34927"/>
                    </a:lnTo>
                    <a:cubicBezTo>
                      <a:pt x="2418688" y="33672"/>
                      <a:pt x="2420740" y="33216"/>
                      <a:pt x="2420740" y="332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5" name="任意多边形: 形状 664">
                <a:extLst>
                  <a:ext uri="{FF2B5EF4-FFF2-40B4-BE49-F238E27FC236}">
                    <a16:creationId xmlns:a16="http://schemas.microsoft.com/office/drawing/2014/main" id="{DBA83F3E-F41E-47A4-8235-C25E4951EB2A}"/>
                  </a:ext>
                </a:extLst>
              </p:cNvPr>
              <p:cNvSpPr/>
              <p:nvPr/>
            </p:nvSpPr>
            <p:spPr>
              <a:xfrm>
                <a:off x="7559438" y="4398216"/>
                <a:ext cx="1129490" cy="207283"/>
              </a:xfrm>
              <a:custGeom>
                <a:avLst/>
                <a:gdLst>
                  <a:gd name="connsiteX0" fmla="*/ 940537 w 1129490"/>
                  <a:gd name="connsiteY0" fmla="*/ 99536 h 207283"/>
                  <a:gd name="connsiteX1" fmla="*/ 933923 w 1129490"/>
                  <a:gd name="connsiteY1" fmla="*/ 101475 h 207283"/>
                  <a:gd name="connsiteX2" fmla="*/ 914079 w 1129490"/>
                  <a:gd name="connsiteY2" fmla="*/ 106493 h 207283"/>
                  <a:gd name="connsiteX3" fmla="*/ 837440 w 1129490"/>
                  <a:gd name="connsiteY3" fmla="*/ 123144 h 207283"/>
                  <a:gd name="connsiteX4" fmla="*/ 550386 w 1129490"/>
                  <a:gd name="connsiteY4" fmla="*/ 151541 h 207283"/>
                  <a:gd name="connsiteX5" fmla="*/ 454701 w 1129490"/>
                  <a:gd name="connsiteY5" fmla="*/ 149945 h 207283"/>
                  <a:gd name="connsiteX6" fmla="*/ 403837 w 1129490"/>
                  <a:gd name="connsiteY6" fmla="*/ 146866 h 207283"/>
                  <a:gd name="connsiteX7" fmla="*/ 351148 w 1129490"/>
                  <a:gd name="connsiteY7" fmla="*/ 139338 h 207283"/>
                  <a:gd name="connsiteX8" fmla="*/ 326171 w 1129490"/>
                  <a:gd name="connsiteY8" fmla="*/ 126793 h 207283"/>
                  <a:gd name="connsiteX9" fmla="*/ 317082 w 1129490"/>
                  <a:gd name="connsiteY9" fmla="*/ 80912 h 207283"/>
                  <a:gd name="connsiteX10" fmla="*/ 322750 w 1129490"/>
                  <a:gd name="connsiteY10" fmla="*/ 74446 h 207283"/>
                  <a:gd name="connsiteX11" fmla="*/ 348068 w 1129490"/>
                  <a:gd name="connsiteY11" fmla="*/ 59506 h 207283"/>
                  <a:gd name="connsiteX12" fmla="*/ 462114 w 1129490"/>
                  <a:gd name="connsiteY12" fmla="*/ 30538 h 207283"/>
                  <a:gd name="connsiteX13" fmla="*/ 984217 w 1129490"/>
                  <a:gd name="connsiteY13" fmla="*/ 17081 h 207283"/>
                  <a:gd name="connsiteX14" fmla="*/ 1052645 w 1129490"/>
                  <a:gd name="connsiteY14" fmla="*/ 29170 h 207283"/>
                  <a:gd name="connsiteX15" fmla="*/ 1115142 w 1129490"/>
                  <a:gd name="connsiteY15" fmla="*/ 59050 h 207283"/>
                  <a:gd name="connsiteX16" fmla="*/ 1129398 w 1129490"/>
                  <a:gd name="connsiteY16" fmla="*/ 91439 h 207283"/>
                  <a:gd name="connsiteX17" fmla="*/ 1121414 w 1129490"/>
                  <a:gd name="connsiteY17" fmla="*/ 125653 h 207283"/>
                  <a:gd name="connsiteX18" fmla="*/ 1098605 w 1129490"/>
                  <a:gd name="connsiteY18" fmla="*/ 151769 h 207283"/>
                  <a:gd name="connsiteX19" fmla="*/ 1068611 w 1129490"/>
                  <a:gd name="connsiteY19" fmla="*/ 167394 h 207283"/>
                  <a:gd name="connsiteX20" fmla="*/ 1004289 w 1129490"/>
                  <a:gd name="connsiteY20" fmla="*/ 180395 h 207283"/>
                  <a:gd name="connsiteX21" fmla="*/ 940765 w 1129490"/>
                  <a:gd name="connsiteY21" fmla="*/ 188492 h 207283"/>
                  <a:gd name="connsiteX22" fmla="*/ 817596 w 1129490"/>
                  <a:gd name="connsiteY22" fmla="*/ 199897 h 207283"/>
                  <a:gd name="connsiteX23" fmla="*/ 389695 w 1129490"/>
                  <a:gd name="connsiteY23" fmla="*/ 198756 h 207283"/>
                  <a:gd name="connsiteX24" fmla="*/ 103554 w 1129490"/>
                  <a:gd name="connsiteY24" fmla="*/ 161691 h 207283"/>
                  <a:gd name="connsiteX25" fmla="*/ 26573 w 1129490"/>
                  <a:gd name="connsiteY25" fmla="*/ 146409 h 207283"/>
                  <a:gd name="connsiteX26" fmla="*/ 6729 w 1129490"/>
                  <a:gd name="connsiteY26" fmla="*/ 141961 h 207283"/>
                  <a:gd name="connsiteX27" fmla="*/ 0 w 1129490"/>
                  <a:gd name="connsiteY27" fmla="*/ 140251 h 207283"/>
                  <a:gd name="connsiteX28" fmla="*/ 6843 w 1129490"/>
                  <a:gd name="connsiteY28" fmla="*/ 141277 h 207283"/>
                  <a:gd name="connsiteX29" fmla="*/ 26915 w 1129490"/>
                  <a:gd name="connsiteY29" fmla="*/ 145041 h 207283"/>
                  <a:gd name="connsiteX30" fmla="*/ 104010 w 1129490"/>
                  <a:gd name="connsiteY30" fmla="*/ 159182 h 207283"/>
                  <a:gd name="connsiteX31" fmla="*/ 390037 w 1129490"/>
                  <a:gd name="connsiteY31" fmla="*/ 193396 h 207283"/>
                  <a:gd name="connsiteX32" fmla="*/ 817140 w 1129490"/>
                  <a:gd name="connsiteY32" fmla="*/ 193396 h 207283"/>
                  <a:gd name="connsiteX33" fmla="*/ 940081 w 1129490"/>
                  <a:gd name="connsiteY33" fmla="*/ 181992 h 207283"/>
                  <a:gd name="connsiteX34" fmla="*/ 1003377 w 1129490"/>
                  <a:gd name="connsiteY34" fmla="*/ 173894 h 207283"/>
                  <a:gd name="connsiteX35" fmla="*/ 1066444 w 1129490"/>
                  <a:gd name="connsiteY35" fmla="*/ 161121 h 207283"/>
                  <a:gd name="connsiteX36" fmla="*/ 1115256 w 1129490"/>
                  <a:gd name="connsiteY36" fmla="*/ 122345 h 207283"/>
                  <a:gd name="connsiteX37" fmla="*/ 1122441 w 1129490"/>
                  <a:gd name="connsiteY37" fmla="*/ 91895 h 207283"/>
                  <a:gd name="connsiteX38" fmla="*/ 1109896 w 1129490"/>
                  <a:gd name="connsiteY38" fmla="*/ 63612 h 207283"/>
                  <a:gd name="connsiteX39" fmla="*/ 1050820 w 1129490"/>
                  <a:gd name="connsiteY39" fmla="*/ 35671 h 207283"/>
                  <a:gd name="connsiteX40" fmla="*/ 982392 w 1129490"/>
                  <a:gd name="connsiteY40" fmla="*/ 23696 h 207283"/>
                  <a:gd name="connsiteX41" fmla="*/ 463939 w 1129490"/>
                  <a:gd name="connsiteY41" fmla="*/ 36583 h 207283"/>
                  <a:gd name="connsiteX42" fmla="*/ 349893 w 1129490"/>
                  <a:gd name="connsiteY42" fmla="*/ 65094 h 207283"/>
                  <a:gd name="connsiteX43" fmla="*/ 327084 w 1129490"/>
                  <a:gd name="connsiteY43" fmla="*/ 78666 h 207283"/>
                  <a:gd name="connsiteX44" fmla="*/ 317504 w 1129490"/>
                  <a:gd name="connsiteY44" fmla="*/ 101475 h 207283"/>
                  <a:gd name="connsiteX45" fmla="*/ 329821 w 1129490"/>
                  <a:gd name="connsiteY45" fmla="*/ 122459 h 207283"/>
                  <a:gd name="connsiteX46" fmla="*/ 352630 w 1129490"/>
                  <a:gd name="connsiteY46" fmla="*/ 133864 h 207283"/>
                  <a:gd name="connsiteX47" fmla="*/ 404179 w 1129490"/>
                  <a:gd name="connsiteY47" fmla="*/ 141391 h 207283"/>
                  <a:gd name="connsiteX48" fmla="*/ 454815 w 1129490"/>
                  <a:gd name="connsiteY48" fmla="*/ 144699 h 207283"/>
                  <a:gd name="connsiteX49" fmla="*/ 550158 w 1129490"/>
                  <a:gd name="connsiteY49" fmla="*/ 146637 h 207283"/>
                  <a:gd name="connsiteX50" fmla="*/ 836755 w 1129490"/>
                  <a:gd name="connsiteY50" fmla="*/ 120407 h 207283"/>
                  <a:gd name="connsiteX51" fmla="*/ 913622 w 1129490"/>
                  <a:gd name="connsiteY51" fmla="*/ 105125 h 207283"/>
                  <a:gd name="connsiteX52" fmla="*/ 933580 w 1129490"/>
                  <a:gd name="connsiteY52" fmla="*/ 100677 h 20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9490" h="207283">
                    <a:moveTo>
                      <a:pt x="940537" y="99536"/>
                    </a:moveTo>
                    <a:cubicBezTo>
                      <a:pt x="940537" y="99536"/>
                      <a:pt x="938256" y="100335"/>
                      <a:pt x="933923" y="101475"/>
                    </a:cubicBezTo>
                    <a:lnTo>
                      <a:pt x="914079" y="106493"/>
                    </a:lnTo>
                    <a:cubicBezTo>
                      <a:pt x="896630" y="110827"/>
                      <a:pt x="870855" y="116643"/>
                      <a:pt x="837440" y="123144"/>
                    </a:cubicBezTo>
                    <a:cubicBezTo>
                      <a:pt x="742736" y="140753"/>
                      <a:pt x="646709" y="150253"/>
                      <a:pt x="550386" y="151541"/>
                    </a:cubicBezTo>
                    <a:cubicBezTo>
                      <a:pt x="519822" y="151541"/>
                      <a:pt x="487889" y="151541"/>
                      <a:pt x="454701" y="149945"/>
                    </a:cubicBezTo>
                    <a:cubicBezTo>
                      <a:pt x="438051" y="149146"/>
                      <a:pt x="421058" y="148234"/>
                      <a:pt x="403837" y="146866"/>
                    </a:cubicBezTo>
                    <a:cubicBezTo>
                      <a:pt x="386046" y="146398"/>
                      <a:pt x="368357" y="143877"/>
                      <a:pt x="351148" y="139338"/>
                    </a:cubicBezTo>
                    <a:cubicBezTo>
                      <a:pt x="342127" y="136715"/>
                      <a:pt x="333664" y="132461"/>
                      <a:pt x="326171" y="126793"/>
                    </a:cubicBezTo>
                    <a:cubicBezTo>
                      <a:pt x="310992" y="116632"/>
                      <a:pt x="306920" y="96092"/>
                      <a:pt x="317082" y="80912"/>
                    </a:cubicBezTo>
                    <a:cubicBezTo>
                      <a:pt x="318679" y="78518"/>
                      <a:pt x="320583" y="76351"/>
                      <a:pt x="322750" y="74446"/>
                    </a:cubicBezTo>
                    <a:cubicBezTo>
                      <a:pt x="330152" y="67888"/>
                      <a:pt x="338751" y="62814"/>
                      <a:pt x="348068" y="59506"/>
                    </a:cubicBezTo>
                    <a:cubicBezTo>
                      <a:pt x="385555" y="47885"/>
                      <a:pt x="423624" y="38214"/>
                      <a:pt x="462114" y="30538"/>
                    </a:cubicBezTo>
                    <a:cubicBezTo>
                      <a:pt x="633959" y="-5010"/>
                      <a:pt x="810764" y="-9560"/>
                      <a:pt x="984217" y="17081"/>
                    </a:cubicBezTo>
                    <a:cubicBezTo>
                      <a:pt x="1007026" y="20274"/>
                      <a:pt x="1029835" y="24836"/>
                      <a:pt x="1052645" y="29170"/>
                    </a:cubicBezTo>
                    <a:cubicBezTo>
                      <a:pt x="1075967" y="32774"/>
                      <a:pt x="1097704" y="43163"/>
                      <a:pt x="1115142" y="59050"/>
                    </a:cubicBezTo>
                    <a:cubicBezTo>
                      <a:pt x="1123444" y="67911"/>
                      <a:pt x="1128474" y="79339"/>
                      <a:pt x="1129398" y="91439"/>
                    </a:cubicBezTo>
                    <a:cubicBezTo>
                      <a:pt x="1130048" y="103368"/>
                      <a:pt x="1127276" y="115240"/>
                      <a:pt x="1121414" y="125653"/>
                    </a:cubicBezTo>
                    <a:cubicBezTo>
                      <a:pt x="1115712" y="135860"/>
                      <a:pt x="1107945" y="144756"/>
                      <a:pt x="1098605" y="151769"/>
                    </a:cubicBezTo>
                    <a:cubicBezTo>
                      <a:pt x="1089459" y="158464"/>
                      <a:pt x="1079343" y="163733"/>
                      <a:pt x="1068611" y="167394"/>
                    </a:cubicBezTo>
                    <a:cubicBezTo>
                      <a:pt x="1047672" y="173906"/>
                      <a:pt x="1026118" y="178262"/>
                      <a:pt x="1004289" y="180395"/>
                    </a:cubicBezTo>
                    <a:cubicBezTo>
                      <a:pt x="982848" y="183132"/>
                      <a:pt x="961750" y="186211"/>
                      <a:pt x="940765" y="188492"/>
                    </a:cubicBezTo>
                    <a:cubicBezTo>
                      <a:pt x="898911" y="193282"/>
                      <a:pt x="857740" y="197046"/>
                      <a:pt x="817596" y="199897"/>
                    </a:cubicBezTo>
                    <a:cubicBezTo>
                      <a:pt x="675130" y="210115"/>
                      <a:pt x="532104" y="209728"/>
                      <a:pt x="389695" y="198756"/>
                    </a:cubicBezTo>
                    <a:cubicBezTo>
                      <a:pt x="293748" y="191264"/>
                      <a:pt x="198246" y="178901"/>
                      <a:pt x="103554" y="161691"/>
                    </a:cubicBezTo>
                    <a:cubicBezTo>
                      <a:pt x="70024" y="155647"/>
                      <a:pt x="44136" y="150287"/>
                      <a:pt x="26573" y="146409"/>
                    </a:cubicBezTo>
                    <a:lnTo>
                      <a:pt x="6729" y="141961"/>
                    </a:lnTo>
                    <a:lnTo>
                      <a:pt x="0" y="140251"/>
                    </a:lnTo>
                    <a:lnTo>
                      <a:pt x="6843" y="141277"/>
                    </a:lnTo>
                    <a:lnTo>
                      <a:pt x="26915" y="145041"/>
                    </a:lnTo>
                    <a:cubicBezTo>
                      <a:pt x="44478" y="148576"/>
                      <a:pt x="70480" y="153480"/>
                      <a:pt x="104010" y="159182"/>
                    </a:cubicBezTo>
                    <a:cubicBezTo>
                      <a:pt x="171069" y="170587"/>
                      <a:pt x="268692" y="185185"/>
                      <a:pt x="390037" y="193396"/>
                    </a:cubicBezTo>
                    <a:cubicBezTo>
                      <a:pt x="532218" y="203808"/>
                      <a:pt x="674958" y="203808"/>
                      <a:pt x="817140" y="193396"/>
                    </a:cubicBezTo>
                    <a:cubicBezTo>
                      <a:pt x="857170" y="190317"/>
                      <a:pt x="898226" y="186439"/>
                      <a:pt x="940081" y="181992"/>
                    </a:cubicBezTo>
                    <a:cubicBezTo>
                      <a:pt x="960952" y="179711"/>
                      <a:pt x="982050" y="176631"/>
                      <a:pt x="1003377" y="173894"/>
                    </a:cubicBezTo>
                    <a:cubicBezTo>
                      <a:pt x="1024772" y="171762"/>
                      <a:pt x="1045904" y="167485"/>
                      <a:pt x="1066444" y="161121"/>
                    </a:cubicBezTo>
                    <a:cubicBezTo>
                      <a:pt x="1087052" y="154883"/>
                      <a:pt x="1104513" y="141015"/>
                      <a:pt x="1115256" y="122345"/>
                    </a:cubicBezTo>
                    <a:cubicBezTo>
                      <a:pt x="1120445" y="113062"/>
                      <a:pt x="1122931" y="102513"/>
                      <a:pt x="1122441" y="91895"/>
                    </a:cubicBezTo>
                    <a:cubicBezTo>
                      <a:pt x="1121631" y="81300"/>
                      <a:pt x="1117206" y="71321"/>
                      <a:pt x="1109896" y="63612"/>
                    </a:cubicBezTo>
                    <a:cubicBezTo>
                      <a:pt x="1093348" y="48740"/>
                      <a:pt x="1072819" y="39023"/>
                      <a:pt x="1050820" y="35671"/>
                    </a:cubicBezTo>
                    <a:cubicBezTo>
                      <a:pt x="1028011" y="31451"/>
                      <a:pt x="1005201" y="26889"/>
                      <a:pt x="982392" y="23696"/>
                    </a:cubicBezTo>
                    <a:cubicBezTo>
                      <a:pt x="810171" y="-2672"/>
                      <a:pt x="634643" y="1685"/>
                      <a:pt x="463939" y="36583"/>
                    </a:cubicBezTo>
                    <a:cubicBezTo>
                      <a:pt x="425460" y="44110"/>
                      <a:pt x="387391" y="53622"/>
                      <a:pt x="349893" y="65094"/>
                    </a:cubicBezTo>
                    <a:cubicBezTo>
                      <a:pt x="341488" y="68105"/>
                      <a:pt x="333744" y="72713"/>
                      <a:pt x="327084" y="78666"/>
                    </a:cubicBezTo>
                    <a:cubicBezTo>
                      <a:pt x="320572" y="84402"/>
                      <a:pt x="317048" y="92807"/>
                      <a:pt x="317504" y="101475"/>
                    </a:cubicBezTo>
                    <a:cubicBezTo>
                      <a:pt x="318359" y="109926"/>
                      <a:pt x="322853" y="117590"/>
                      <a:pt x="329821" y="122459"/>
                    </a:cubicBezTo>
                    <a:cubicBezTo>
                      <a:pt x="336686" y="127580"/>
                      <a:pt x="344419" y="131435"/>
                      <a:pt x="352630" y="133864"/>
                    </a:cubicBezTo>
                    <a:cubicBezTo>
                      <a:pt x="369452" y="138415"/>
                      <a:pt x="386753" y="140946"/>
                      <a:pt x="404179" y="141391"/>
                    </a:cubicBezTo>
                    <a:cubicBezTo>
                      <a:pt x="421286" y="142874"/>
                      <a:pt x="438393" y="143786"/>
                      <a:pt x="454815" y="144699"/>
                    </a:cubicBezTo>
                    <a:cubicBezTo>
                      <a:pt x="487889" y="146295"/>
                      <a:pt x="519822" y="146866"/>
                      <a:pt x="550158" y="146637"/>
                    </a:cubicBezTo>
                    <a:cubicBezTo>
                      <a:pt x="646253" y="145873"/>
                      <a:pt x="742120" y="137092"/>
                      <a:pt x="836755" y="120407"/>
                    </a:cubicBezTo>
                    <a:cubicBezTo>
                      <a:pt x="870285" y="114362"/>
                      <a:pt x="896173" y="109002"/>
                      <a:pt x="913622" y="105125"/>
                    </a:cubicBezTo>
                    <a:lnTo>
                      <a:pt x="933580" y="100677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6" name="任意多边形: 形状 665">
                <a:extLst>
                  <a:ext uri="{FF2B5EF4-FFF2-40B4-BE49-F238E27FC236}">
                    <a16:creationId xmlns:a16="http://schemas.microsoft.com/office/drawing/2014/main" id="{1212179F-3DD6-4886-B6BC-8A2E6DED8B33}"/>
                  </a:ext>
                </a:extLst>
              </p:cNvPr>
              <p:cNvSpPr/>
              <p:nvPr/>
            </p:nvSpPr>
            <p:spPr>
              <a:xfrm>
                <a:off x="8656446" y="4527429"/>
                <a:ext cx="1247321" cy="120179"/>
              </a:xfrm>
              <a:custGeom>
                <a:avLst/>
                <a:gdLst>
                  <a:gd name="connsiteX0" fmla="*/ 1247321 w 1247321"/>
                  <a:gd name="connsiteY0" fmla="*/ 56656 h 120179"/>
                  <a:gd name="connsiteX1" fmla="*/ 1244014 w 1247321"/>
                  <a:gd name="connsiteY1" fmla="*/ 56656 h 120179"/>
                  <a:gd name="connsiteX2" fmla="*/ 1234548 w 1247321"/>
                  <a:gd name="connsiteY2" fmla="*/ 55060 h 120179"/>
                  <a:gd name="connsiteX3" fmla="*/ 1198395 w 1247321"/>
                  <a:gd name="connsiteY3" fmla="*/ 48559 h 120179"/>
                  <a:gd name="connsiteX4" fmla="*/ 1141372 w 1247321"/>
                  <a:gd name="connsiteY4" fmla="*/ 38865 h 120179"/>
                  <a:gd name="connsiteX5" fmla="*/ 1065076 w 1247321"/>
                  <a:gd name="connsiteY5" fmla="*/ 27460 h 120179"/>
                  <a:gd name="connsiteX6" fmla="*/ 1020598 w 1247321"/>
                  <a:gd name="connsiteY6" fmla="*/ 21986 h 120179"/>
                  <a:gd name="connsiteX7" fmla="*/ 972242 w 1247321"/>
                  <a:gd name="connsiteY7" fmla="*/ 17310 h 120179"/>
                  <a:gd name="connsiteX8" fmla="*/ 865381 w 1247321"/>
                  <a:gd name="connsiteY8" fmla="*/ 9669 h 120179"/>
                  <a:gd name="connsiteX9" fmla="*/ 619954 w 1247321"/>
                  <a:gd name="connsiteY9" fmla="*/ 9669 h 120179"/>
                  <a:gd name="connsiteX10" fmla="*/ 375554 w 1247321"/>
                  <a:gd name="connsiteY10" fmla="*/ 34531 h 120179"/>
                  <a:gd name="connsiteX11" fmla="*/ 270061 w 1247321"/>
                  <a:gd name="connsiteY11" fmla="*/ 53006 h 120179"/>
                  <a:gd name="connsiteX12" fmla="*/ 222390 w 1247321"/>
                  <a:gd name="connsiteY12" fmla="*/ 62587 h 120179"/>
                  <a:gd name="connsiteX13" fmla="*/ 178710 w 1247321"/>
                  <a:gd name="connsiteY13" fmla="*/ 72622 h 120179"/>
                  <a:gd name="connsiteX14" fmla="*/ 103896 w 1247321"/>
                  <a:gd name="connsiteY14" fmla="*/ 91326 h 120179"/>
                  <a:gd name="connsiteX15" fmla="*/ 47899 w 1247321"/>
                  <a:gd name="connsiteY15" fmla="*/ 106836 h 120179"/>
                  <a:gd name="connsiteX16" fmla="*/ 12431 w 1247321"/>
                  <a:gd name="connsiteY16" fmla="*/ 116986 h 120179"/>
                  <a:gd name="connsiteX17" fmla="*/ 3193 w 1247321"/>
                  <a:gd name="connsiteY17" fmla="*/ 119495 h 120179"/>
                  <a:gd name="connsiteX18" fmla="*/ 0 w 1247321"/>
                  <a:gd name="connsiteY18" fmla="*/ 120180 h 120179"/>
                  <a:gd name="connsiteX19" fmla="*/ 2965 w 1247321"/>
                  <a:gd name="connsiteY19" fmla="*/ 118811 h 120179"/>
                  <a:gd name="connsiteX20" fmla="*/ 12089 w 1247321"/>
                  <a:gd name="connsiteY20" fmla="*/ 115732 h 120179"/>
                  <a:gd name="connsiteX21" fmla="*/ 47101 w 1247321"/>
                  <a:gd name="connsiteY21" fmla="*/ 104327 h 120179"/>
                  <a:gd name="connsiteX22" fmla="*/ 102984 w 1247321"/>
                  <a:gd name="connsiteY22" fmla="*/ 87677 h 120179"/>
                  <a:gd name="connsiteX23" fmla="*/ 177570 w 1247321"/>
                  <a:gd name="connsiteY23" fmla="*/ 67947 h 120179"/>
                  <a:gd name="connsiteX24" fmla="*/ 221249 w 1247321"/>
                  <a:gd name="connsiteY24" fmla="*/ 57454 h 120179"/>
                  <a:gd name="connsiteX25" fmla="*/ 268921 w 1247321"/>
                  <a:gd name="connsiteY25" fmla="*/ 47532 h 120179"/>
                  <a:gd name="connsiteX26" fmla="*/ 374641 w 1247321"/>
                  <a:gd name="connsiteY26" fmla="*/ 28373 h 120179"/>
                  <a:gd name="connsiteX27" fmla="*/ 619612 w 1247321"/>
                  <a:gd name="connsiteY27" fmla="*/ 3055 h 120179"/>
                  <a:gd name="connsiteX28" fmla="*/ 865723 w 1247321"/>
                  <a:gd name="connsiteY28" fmla="*/ 3055 h 120179"/>
                  <a:gd name="connsiteX29" fmla="*/ 972812 w 1247321"/>
                  <a:gd name="connsiteY29" fmla="*/ 11266 h 120179"/>
                  <a:gd name="connsiteX30" fmla="*/ 1021282 w 1247321"/>
                  <a:gd name="connsiteY30" fmla="*/ 16398 h 120179"/>
                  <a:gd name="connsiteX31" fmla="*/ 1065760 w 1247321"/>
                  <a:gd name="connsiteY31" fmla="*/ 22328 h 120179"/>
                  <a:gd name="connsiteX32" fmla="*/ 1142057 w 1247321"/>
                  <a:gd name="connsiteY32" fmla="*/ 33733 h 120179"/>
                  <a:gd name="connsiteX33" fmla="*/ 1199080 w 1247321"/>
                  <a:gd name="connsiteY33" fmla="*/ 45138 h 120179"/>
                  <a:gd name="connsiteX34" fmla="*/ 1235118 w 1247321"/>
                  <a:gd name="connsiteY34" fmla="*/ 52893 h 120179"/>
                  <a:gd name="connsiteX35" fmla="*/ 1244356 w 1247321"/>
                  <a:gd name="connsiteY35" fmla="*/ 55060 h 120179"/>
                  <a:gd name="connsiteX36" fmla="*/ 1247321 w 1247321"/>
                  <a:gd name="connsiteY36" fmla="*/ 56656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7321" h="120179">
                    <a:moveTo>
                      <a:pt x="1247321" y="56656"/>
                    </a:moveTo>
                    <a:lnTo>
                      <a:pt x="1244014" y="56656"/>
                    </a:lnTo>
                    <a:lnTo>
                      <a:pt x="1234548" y="55060"/>
                    </a:lnTo>
                    <a:lnTo>
                      <a:pt x="1198395" y="48559"/>
                    </a:lnTo>
                    <a:cubicBezTo>
                      <a:pt x="1182657" y="45594"/>
                      <a:pt x="1163383" y="42058"/>
                      <a:pt x="1141372" y="38865"/>
                    </a:cubicBezTo>
                    <a:cubicBezTo>
                      <a:pt x="1119362" y="35672"/>
                      <a:pt x="1093473" y="30882"/>
                      <a:pt x="1065076" y="27460"/>
                    </a:cubicBezTo>
                    <a:lnTo>
                      <a:pt x="1020598" y="21986"/>
                    </a:lnTo>
                    <a:cubicBezTo>
                      <a:pt x="1005201" y="20047"/>
                      <a:pt x="989007" y="18907"/>
                      <a:pt x="972242" y="17310"/>
                    </a:cubicBezTo>
                    <a:cubicBezTo>
                      <a:pt x="938941" y="13775"/>
                      <a:pt x="903016" y="11950"/>
                      <a:pt x="865381" y="9669"/>
                    </a:cubicBezTo>
                    <a:cubicBezTo>
                      <a:pt x="789997" y="6362"/>
                      <a:pt x="706971" y="5792"/>
                      <a:pt x="619954" y="9669"/>
                    </a:cubicBezTo>
                    <a:cubicBezTo>
                      <a:pt x="532937" y="13547"/>
                      <a:pt x="450254" y="23583"/>
                      <a:pt x="375554" y="34531"/>
                    </a:cubicBezTo>
                    <a:cubicBezTo>
                      <a:pt x="338374" y="40575"/>
                      <a:pt x="302906" y="45936"/>
                      <a:pt x="270061" y="53006"/>
                    </a:cubicBezTo>
                    <a:cubicBezTo>
                      <a:pt x="253524" y="56314"/>
                      <a:pt x="237558" y="59051"/>
                      <a:pt x="222390" y="62587"/>
                    </a:cubicBezTo>
                    <a:lnTo>
                      <a:pt x="178710" y="72622"/>
                    </a:lnTo>
                    <a:cubicBezTo>
                      <a:pt x="150769" y="78553"/>
                      <a:pt x="125907" y="85738"/>
                      <a:pt x="103896" y="91326"/>
                    </a:cubicBezTo>
                    <a:cubicBezTo>
                      <a:pt x="81885" y="96914"/>
                      <a:pt x="63182" y="102731"/>
                      <a:pt x="47899" y="106836"/>
                    </a:cubicBezTo>
                    <a:lnTo>
                      <a:pt x="12431" y="116986"/>
                    </a:lnTo>
                    <a:lnTo>
                      <a:pt x="3193" y="119495"/>
                    </a:lnTo>
                    <a:cubicBezTo>
                      <a:pt x="2167" y="119872"/>
                      <a:pt x="1095" y="120111"/>
                      <a:pt x="0" y="120180"/>
                    </a:cubicBezTo>
                    <a:lnTo>
                      <a:pt x="2965" y="118811"/>
                    </a:lnTo>
                    <a:lnTo>
                      <a:pt x="12089" y="115732"/>
                    </a:lnTo>
                    <a:lnTo>
                      <a:pt x="47101" y="104327"/>
                    </a:lnTo>
                    <a:cubicBezTo>
                      <a:pt x="62269" y="99423"/>
                      <a:pt x="81315" y="93493"/>
                      <a:pt x="102984" y="87677"/>
                    </a:cubicBezTo>
                    <a:cubicBezTo>
                      <a:pt x="124652" y="81860"/>
                      <a:pt x="149742" y="74219"/>
                      <a:pt x="177570" y="67947"/>
                    </a:cubicBezTo>
                    <a:lnTo>
                      <a:pt x="221249" y="57454"/>
                    </a:lnTo>
                    <a:cubicBezTo>
                      <a:pt x="236531" y="53919"/>
                      <a:pt x="252498" y="50954"/>
                      <a:pt x="268921" y="47532"/>
                    </a:cubicBezTo>
                    <a:cubicBezTo>
                      <a:pt x="301880" y="40347"/>
                      <a:pt x="337348" y="34759"/>
                      <a:pt x="374641" y="28373"/>
                    </a:cubicBezTo>
                    <a:cubicBezTo>
                      <a:pt x="449456" y="16968"/>
                      <a:pt x="532253" y="7730"/>
                      <a:pt x="619612" y="3055"/>
                    </a:cubicBezTo>
                    <a:cubicBezTo>
                      <a:pt x="706971" y="-1621"/>
                      <a:pt x="790111" y="-367"/>
                      <a:pt x="865723" y="3055"/>
                    </a:cubicBezTo>
                    <a:cubicBezTo>
                      <a:pt x="903473" y="5564"/>
                      <a:pt x="939397" y="7502"/>
                      <a:pt x="972812" y="11266"/>
                    </a:cubicBezTo>
                    <a:cubicBezTo>
                      <a:pt x="989577" y="13090"/>
                      <a:pt x="1005772" y="14345"/>
                      <a:pt x="1021282" y="16398"/>
                    </a:cubicBezTo>
                    <a:lnTo>
                      <a:pt x="1065760" y="22328"/>
                    </a:lnTo>
                    <a:cubicBezTo>
                      <a:pt x="1094158" y="25750"/>
                      <a:pt x="1119590" y="30654"/>
                      <a:pt x="1142057" y="33733"/>
                    </a:cubicBezTo>
                    <a:cubicBezTo>
                      <a:pt x="1164524" y="36812"/>
                      <a:pt x="1183683" y="41260"/>
                      <a:pt x="1199080" y="45138"/>
                    </a:cubicBezTo>
                    <a:lnTo>
                      <a:pt x="1235118" y="52893"/>
                    </a:lnTo>
                    <a:lnTo>
                      <a:pt x="1244356" y="55060"/>
                    </a:lnTo>
                    <a:cubicBezTo>
                      <a:pt x="1245428" y="55424"/>
                      <a:pt x="1246420" y="55972"/>
                      <a:pt x="1247321" y="566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: 形状 666">
                <a:extLst>
                  <a:ext uri="{FF2B5EF4-FFF2-40B4-BE49-F238E27FC236}">
                    <a16:creationId xmlns:a16="http://schemas.microsoft.com/office/drawing/2014/main" id="{873BEF15-1058-4A32-B4CD-F2C45F82E44E}"/>
                  </a:ext>
                </a:extLst>
              </p:cNvPr>
              <p:cNvSpPr/>
              <p:nvPr/>
            </p:nvSpPr>
            <p:spPr>
              <a:xfrm>
                <a:off x="9156082" y="4194960"/>
                <a:ext cx="680626" cy="68769"/>
              </a:xfrm>
              <a:custGeom>
                <a:avLst/>
                <a:gdLst>
                  <a:gd name="connsiteX0" fmla="*/ 680626 w 680626"/>
                  <a:gd name="connsiteY0" fmla="*/ 0 h 68769"/>
                  <a:gd name="connsiteX1" fmla="*/ 674240 w 680626"/>
                  <a:gd name="connsiteY1" fmla="*/ 3079 h 68769"/>
                  <a:gd name="connsiteX2" fmla="*/ 655422 w 680626"/>
                  <a:gd name="connsiteY2" fmla="*/ 10720 h 68769"/>
                  <a:gd name="connsiteX3" fmla="*/ 625086 w 680626"/>
                  <a:gd name="connsiteY3" fmla="*/ 21555 h 68769"/>
                  <a:gd name="connsiteX4" fmla="*/ 584486 w 680626"/>
                  <a:gd name="connsiteY4" fmla="*/ 34100 h 68769"/>
                  <a:gd name="connsiteX5" fmla="*/ 534306 w 680626"/>
                  <a:gd name="connsiteY5" fmla="*/ 46645 h 68769"/>
                  <a:gd name="connsiteX6" fmla="*/ 476142 w 680626"/>
                  <a:gd name="connsiteY6" fmla="*/ 58049 h 68769"/>
                  <a:gd name="connsiteX7" fmla="*/ 340770 w 680626"/>
                  <a:gd name="connsiteY7" fmla="*/ 68770 h 68769"/>
                  <a:gd name="connsiteX8" fmla="*/ 205169 w 680626"/>
                  <a:gd name="connsiteY8" fmla="*/ 59760 h 68769"/>
                  <a:gd name="connsiteX9" fmla="*/ 146777 w 680626"/>
                  <a:gd name="connsiteY9" fmla="*/ 49496 h 68769"/>
                  <a:gd name="connsiteX10" fmla="*/ 96597 w 680626"/>
                  <a:gd name="connsiteY10" fmla="*/ 38091 h 68769"/>
                  <a:gd name="connsiteX11" fmla="*/ 55768 w 680626"/>
                  <a:gd name="connsiteY11" fmla="*/ 26002 h 68769"/>
                  <a:gd name="connsiteX12" fmla="*/ 25318 w 680626"/>
                  <a:gd name="connsiteY12" fmla="*/ 15510 h 68769"/>
                  <a:gd name="connsiteX13" fmla="*/ 6387 w 680626"/>
                  <a:gd name="connsiteY13" fmla="*/ 8097 h 68769"/>
                  <a:gd name="connsiteX14" fmla="*/ 0 w 680626"/>
                  <a:gd name="connsiteY14" fmla="*/ 5132 h 68769"/>
                  <a:gd name="connsiteX15" fmla="*/ 6957 w 680626"/>
                  <a:gd name="connsiteY15" fmla="*/ 6843 h 68769"/>
                  <a:gd name="connsiteX16" fmla="*/ 26230 w 680626"/>
                  <a:gd name="connsiteY16" fmla="*/ 13001 h 68769"/>
                  <a:gd name="connsiteX17" fmla="*/ 56795 w 680626"/>
                  <a:gd name="connsiteY17" fmla="*/ 22467 h 68769"/>
                  <a:gd name="connsiteX18" fmla="*/ 97738 w 680626"/>
                  <a:gd name="connsiteY18" fmla="*/ 33872 h 68769"/>
                  <a:gd name="connsiteX19" fmla="*/ 147918 w 680626"/>
                  <a:gd name="connsiteY19" fmla="*/ 45276 h 68769"/>
                  <a:gd name="connsiteX20" fmla="*/ 206081 w 680626"/>
                  <a:gd name="connsiteY20" fmla="*/ 54856 h 68769"/>
                  <a:gd name="connsiteX21" fmla="*/ 340655 w 680626"/>
                  <a:gd name="connsiteY21" fmla="*/ 63295 h 68769"/>
                  <a:gd name="connsiteX22" fmla="*/ 475230 w 680626"/>
                  <a:gd name="connsiteY22" fmla="*/ 53145 h 68769"/>
                  <a:gd name="connsiteX23" fmla="*/ 533165 w 680626"/>
                  <a:gd name="connsiteY23" fmla="*/ 42881 h 68769"/>
                  <a:gd name="connsiteX24" fmla="*/ 583231 w 680626"/>
                  <a:gd name="connsiteY24" fmla="*/ 31477 h 68769"/>
                  <a:gd name="connsiteX25" fmla="*/ 623946 w 680626"/>
                  <a:gd name="connsiteY25" fmla="*/ 20072 h 68769"/>
                  <a:gd name="connsiteX26" fmla="*/ 654510 w 680626"/>
                  <a:gd name="connsiteY26" fmla="*/ 10264 h 68769"/>
                  <a:gd name="connsiteX27" fmla="*/ 673670 w 680626"/>
                  <a:gd name="connsiteY27" fmla="*/ 3878 h 68769"/>
                  <a:gd name="connsiteX28" fmla="*/ 680626 w 680626"/>
                  <a:gd name="connsiteY28" fmla="*/ 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80626" h="68769">
                    <a:moveTo>
                      <a:pt x="680626" y="0"/>
                    </a:moveTo>
                    <a:cubicBezTo>
                      <a:pt x="678665" y="1346"/>
                      <a:pt x="676510" y="2384"/>
                      <a:pt x="674240" y="3079"/>
                    </a:cubicBezTo>
                    <a:lnTo>
                      <a:pt x="655422" y="10720"/>
                    </a:lnTo>
                    <a:cubicBezTo>
                      <a:pt x="647211" y="14028"/>
                      <a:pt x="637061" y="17791"/>
                      <a:pt x="625086" y="21555"/>
                    </a:cubicBezTo>
                    <a:cubicBezTo>
                      <a:pt x="613111" y="25318"/>
                      <a:pt x="599768" y="30222"/>
                      <a:pt x="584486" y="34100"/>
                    </a:cubicBezTo>
                    <a:cubicBezTo>
                      <a:pt x="569204" y="37978"/>
                      <a:pt x="552553" y="42881"/>
                      <a:pt x="534306" y="46645"/>
                    </a:cubicBezTo>
                    <a:cubicBezTo>
                      <a:pt x="516058" y="50408"/>
                      <a:pt x="496670" y="54058"/>
                      <a:pt x="476142" y="58049"/>
                    </a:cubicBezTo>
                    <a:cubicBezTo>
                      <a:pt x="431311" y="64664"/>
                      <a:pt x="386080" y="68245"/>
                      <a:pt x="340770" y="68770"/>
                    </a:cubicBezTo>
                    <a:cubicBezTo>
                      <a:pt x="295425" y="68781"/>
                      <a:pt x="250114" y="65770"/>
                      <a:pt x="205169" y="59760"/>
                    </a:cubicBezTo>
                    <a:cubicBezTo>
                      <a:pt x="184641" y="56453"/>
                      <a:pt x="164910" y="53602"/>
                      <a:pt x="146777" y="49496"/>
                    </a:cubicBezTo>
                    <a:cubicBezTo>
                      <a:pt x="128644" y="45390"/>
                      <a:pt x="111879" y="41627"/>
                      <a:pt x="96597" y="38091"/>
                    </a:cubicBezTo>
                    <a:cubicBezTo>
                      <a:pt x="81315" y="34556"/>
                      <a:pt x="67743" y="29652"/>
                      <a:pt x="55768" y="26002"/>
                    </a:cubicBezTo>
                    <a:cubicBezTo>
                      <a:pt x="43794" y="22353"/>
                      <a:pt x="33530" y="18704"/>
                      <a:pt x="25318" y="15510"/>
                    </a:cubicBezTo>
                    <a:lnTo>
                      <a:pt x="6387" y="8097"/>
                    </a:lnTo>
                    <a:cubicBezTo>
                      <a:pt x="4140" y="7402"/>
                      <a:pt x="1984" y="6398"/>
                      <a:pt x="0" y="5132"/>
                    </a:cubicBezTo>
                    <a:cubicBezTo>
                      <a:pt x="2372" y="5451"/>
                      <a:pt x="4710" y="6022"/>
                      <a:pt x="6957" y="6843"/>
                    </a:cubicBezTo>
                    <a:lnTo>
                      <a:pt x="26230" y="13001"/>
                    </a:lnTo>
                    <a:cubicBezTo>
                      <a:pt x="34556" y="15853"/>
                      <a:pt x="44820" y="19160"/>
                      <a:pt x="56795" y="22467"/>
                    </a:cubicBezTo>
                    <a:cubicBezTo>
                      <a:pt x="68770" y="25775"/>
                      <a:pt x="82455" y="30108"/>
                      <a:pt x="97738" y="33872"/>
                    </a:cubicBezTo>
                    <a:cubicBezTo>
                      <a:pt x="113020" y="37635"/>
                      <a:pt x="129670" y="41741"/>
                      <a:pt x="147918" y="45276"/>
                    </a:cubicBezTo>
                    <a:cubicBezTo>
                      <a:pt x="166165" y="48812"/>
                      <a:pt x="185553" y="51777"/>
                      <a:pt x="206081" y="54856"/>
                    </a:cubicBezTo>
                    <a:cubicBezTo>
                      <a:pt x="250718" y="60490"/>
                      <a:pt x="295664" y="63307"/>
                      <a:pt x="340655" y="63295"/>
                    </a:cubicBezTo>
                    <a:cubicBezTo>
                      <a:pt x="385681" y="62782"/>
                      <a:pt x="430637" y="59384"/>
                      <a:pt x="475230" y="53145"/>
                    </a:cubicBezTo>
                    <a:cubicBezTo>
                      <a:pt x="495644" y="49838"/>
                      <a:pt x="515146" y="46987"/>
                      <a:pt x="533165" y="42881"/>
                    </a:cubicBezTo>
                    <a:cubicBezTo>
                      <a:pt x="551184" y="38776"/>
                      <a:pt x="567949" y="35240"/>
                      <a:pt x="583231" y="31477"/>
                    </a:cubicBezTo>
                    <a:cubicBezTo>
                      <a:pt x="598513" y="27713"/>
                      <a:pt x="611971" y="23379"/>
                      <a:pt x="623946" y="20072"/>
                    </a:cubicBezTo>
                    <a:cubicBezTo>
                      <a:pt x="635920" y="16765"/>
                      <a:pt x="646755" y="13229"/>
                      <a:pt x="654510" y="10264"/>
                    </a:cubicBezTo>
                    <a:lnTo>
                      <a:pt x="673670" y="3878"/>
                    </a:lnTo>
                    <a:cubicBezTo>
                      <a:pt x="675859" y="2361"/>
                      <a:pt x="678186" y="1061"/>
                      <a:pt x="6806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:a16="http://schemas.microsoft.com/office/drawing/2014/main" id="{D66D355B-805A-46FD-9723-EF6C48996CC5}"/>
                  </a:ext>
                </a:extLst>
              </p:cNvPr>
              <p:cNvSpPr/>
              <p:nvPr/>
            </p:nvSpPr>
            <p:spPr>
              <a:xfrm>
                <a:off x="7462727" y="4176599"/>
                <a:ext cx="913280" cy="84600"/>
              </a:xfrm>
              <a:custGeom>
                <a:avLst/>
                <a:gdLst>
                  <a:gd name="connsiteX0" fmla="*/ 913280 w 913280"/>
                  <a:gd name="connsiteY0" fmla="*/ 0 h 84600"/>
                  <a:gd name="connsiteX1" fmla="*/ 904043 w 913280"/>
                  <a:gd name="connsiteY1" fmla="*/ 1711 h 84600"/>
                  <a:gd name="connsiteX2" fmla="*/ 877356 w 913280"/>
                  <a:gd name="connsiteY2" fmla="*/ 5474 h 84600"/>
                  <a:gd name="connsiteX3" fmla="*/ 780189 w 913280"/>
                  <a:gd name="connsiteY3" fmla="*/ 23949 h 84600"/>
                  <a:gd name="connsiteX4" fmla="*/ 636947 w 913280"/>
                  <a:gd name="connsiteY4" fmla="*/ 56909 h 84600"/>
                  <a:gd name="connsiteX5" fmla="*/ 458693 w 913280"/>
                  <a:gd name="connsiteY5" fmla="*/ 83824 h 84600"/>
                  <a:gd name="connsiteX6" fmla="*/ 365061 w 913280"/>
                  <a:gd name="connsiteY6" fmla="*/ 81657 h 84600"/>
                  <a:gd name="connsiteX7" fmla="*/ 279071 w 913280"/>
                  <a:gd name="connsiteY7" fmla="*/ 68428 h 84600"/>
                  <a:gd name="connsiteX8" fmla="*/ 134574 w 913280"/>
                  <a:gd name="connsiteY8" fmla="*/ 42995 h 84600"/>
                  <a:gd name="connsiteX9" fmla="*/ 36039 w 913280"/>
                  <a:gd name="connsiteY9" fmla="*/ 40486 h 84600"/>
                  <a:gd name="connsiteX10" fmla="*/ 9352 w 913280"/>
                  <a:gd name="connsiteY10" fmla="*/ 43337 h 84600"/>
                  <a:gd name="connsiteX11" fmla="*/ 0 w 913280"/>
                  <a:gd name="connsiteY11" fmla="*/ 44250 h 84600"/>
                  <a:gd name="connsiteX12" fmla="*/ 9124 w 913280"/>
                  <a:gd name="connsiteY12" fmla="*/ 42083 h 84600"/>
                  <a:gd name="connsiteX13" fmla="*/ 35811 w 913280"/>
                  <a:gd name="connsiteY13" fmla="*/ 37863 h 84600"/>
                  <a:gd name="connsiteX14" fmla="*/ 135030 w 913280"/>
                  <a:gd name="connsiteY14" fmla="*/ 38889 h 84600"/>
                  <a:gd name="connsiteX15" fmla="*/ 280211 w 913280"/>
                  <a:gd name="connsiteY15" fmla="*/ 62953 h 84600"/>
                  <a:gd name="connsiteX16" fmla="*/ 365746 w 913280"/>
                  <a:gd name="connsiteY16" fmla="*/ 75726 h 84600"/>
                  <a:gd name="connsiteX17" fmla="*/ 458351 w 913280"/>
                  <a:gd name="connsiteY17" fmla="*/ 77665 h 84600"/>
                  <a:gd name="connsiteX18" fmla="*/ 635692 w 913280"/>
                  <a:gd name="connsiteY18" fmla="*/ 51435 h 84600"/>
                  <a:gd name="connsiteX19" fmla="*/ 779162 w 913280"/>
                  <a:gd name="connsiteY19" fmla="*/ 19844 h 84600"/>
                  <a:gd name="connsiteX20" fmla="*/ 877014 w 913280"/>
                  <a:gd name="connsiteY20" fmla="*/ 3535 h 84600"/>
                  <a:gd name="connsiteX21" fmla="*/ 903929 w 913280"/>
                  <a:gd name="connsiteY21" fmla="*/ 912 h 84600"/>
                  <a:gd name="connsiteX22" fmla="*/ 913280 w 913280"/>
                  <a:gd name="connsiteY22" fmla="*/ 0 h 8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3280" h="84600">
                    <a:moveTo>
                      <a:pt x="913280" y="0"/>
                    </a:moveTo>
                    <a:cubicBezTo>
                      <a:pt x="910258" y="844"/>
                      <a:pt x="907168" y="1414"/>
                      <a:pt x="904043" y="1711"/>
                    </a:cubicBezTo>
                    <a:lnTo>
                      <a:pt x="877356" y="5474"/>
                    </a:lnTo>
                    <a:cubicBezTo>
                      <a:pt x="854547" y="9238"/>
                      <a:pt x="821017" y="14940"/>
                      <a:pt x="780189" y="23949"/>
                    </a:cubicBezTo>
                    <a:lnTo>
                      <a:pt x="636947" y="56909"/>
                    </a:lnTo>
                    <a:cubicBezTo>
                      <a:pt x="578361" y="70743"/>
                      <a:pt x="518750" y="79741"/>
                      <a:pt x="458693" y="83824"/>
                    </a:cubicBezTo>
                    <a:cubicBezTo>
                      <a:pt x="427467" y="85352"/>
                      <a:pt x="396184" y="84622"/>
                      <a:pt x="365061" y="81657"/>
                    </a:cubicBezTo>
                    <a:cubicBezTo>
                      <a:pt x="334953" y="78463"/>
                      <a:pt x="306328" y="73559"/>
                      <a:pt x="279071" y="68428"/>
                    </a:cubicBezTo>
                    <a:cubicBezTo>
                      <a:pt x="224671" y="58163"/>
                      <a:pt x="176429" y="47671"/>
                      <a:pt x="134574" y="42995"/>
                    </a:cubicBezTo>
                    <a:cubicBezTo>
                      <a:pt x="101900" y="38855"/>
                      <a:pt x="68884" y="38011"/>
                      <a:pt x="36039" y="40486"/>
                    </a:cubicBezTo>
                    <a:cubicBezTo>
                      <a:pt x="24634" y="41056"/>
                      <a:pt x="15396" y="42653"/>
                      <a:pt x="9352" y="43337"/>
                    </a:cubicBezTo>
                    <a:cubicBezTo>
                      <a:pt x="6273" y="43919"/>
                      <a:pt x="3136" y="44227"/>
                      <a:pt x="0" y="44250"/>
                    </a:cubicBezTo>
                    <a:cubicBezTo>
                      <a:pt x="2954" y="43189"/>
                      <a:pt x="6010" y="42459"/>
                      <a:pt x="9124" y="42083"/>
                    </a:cubicBezTo>
                    <a:cubicBezTo>
                      <a:pt x="17917" y="40110"/>
                      <a:pt x="26835" y="38707"/>
                      <a:pt x="35811" y="37863"/>
                    </a:cubicBezTo>
                    <a:cubicBezTo>
                      <a:pt x="68827" y="34579"/>
                      <a:pt x="102094" y="34921"/>
                      <a:pt x="135030" y="38889"/>
                    </a:cubicBezTo>
                    <a:cubicBezTo>
                      <a:pt x="176885" y="42995"/>
                      <a:pt x="226267" y="53031"/>
                      <a:pt x="280211" y="62953"/>
                    </a:cubicBezTo>
                    <a:cubicBezTo>
                      <a:pt x="307354" y="67857"/>
                      <a:pt x="335980" y="72647"/>
                      <a:pt x="365746" y="75726"/>
                    </a:cubicBezTo>
                    <a:cubicBezTo>
                      <a:pt x="396527" y="78555"/>
                      <a:pt x="427479" y="79205"/>
                      <a:pt x="458351" y="77665"/>
                    </a:cubicBezTo>
                    <a:cubicBezTo>
                      <a:pt x="518065" y="73640"/>
                      <a:pt x="577369" y="64869"/>
                      <a:pt x="635692" y="51435"/>
                    </a:cubicBezTo>
                    <a:cubicBezTo>
                      <a:pt x="689636" y="40030"/>
                      <a:pt x="738334" y="28625"/>
                      <a:pt x="779162" y="19844"/>
                    </a:cubicBezTo>
                    <a:cubicBezTo>
                      <a:pt x="819991" y="11062"/>
                      <a:pt x="853748" y="6387"/>
                      <a:pt x="877014" y="3535"/>
                    </a:cubicBezTo>
                    <a:cubicBezTo>
                      <a:pt x="888418" y="2167"/>
                      <a:pt x="897770" y="1482"/>
                      <a:pt x="903929" y="912"/>
                    </a:cubicBezTo>
                    <a:cubicBezTo>
                      <a:pt x="907008" y="308"/>
                      <a:pt x="910144" y="0"/>
                      <a:pt x="9132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EE76C9DF-288A-4C96-A8C8-ACA1DB36D12D}"/>
                </a:ext>
              </a:extLst>
            </p:cNvPr>
            <p:cNvSpPr/>
            <p:nvPr/>
          </p:nvSpPr>
          <p:spPr>
            <a:xfrm>
              <a:off x="6327171" y="3657119"/>
              <a:ext cx="5262766" cy="5930"/>
            </a:xfrm>
            <a:custGeom>
              <a:avLst/>
              <a:gdLst>
                <a:gd name="connsiteX0" fmla="*/ 5262767 w 5262766"/>
                <a:gd name="connsiteY0" fmla="*/ 2965 h 5930"/>
                <a:gd name="connsiteX1" fmla="*/ 2631497 w 5262766"/>
                <a:gd name="connsiteY1" fmla="*/ 5931 h 5930"/>
                <a:gd name="connsiteX2" fmla="*/ 0 w 5262766"/>
                <a:gd name="connsiteY2" fmla="*/ 2965 h 5930"/>
                <a:gd name="connsiteX3" fmla="*/ 2631497 w 5262766"/>
                <a:gd name="connsiteY3" fmla="*/ 0 h 5930"/>
                <a:gd name="connsiteX4" fmla="*/ 5262767 w 5262766"/>
                <a:gd name="connsiteY4" fmla="*/ 2965 h 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2766" h="5930">
                  <a:moveTo>
                    <a:pt x="5262767" y="2965"/>
                  </a:moveTo>
                  <a:cubicBezTo>
                    <a:pt x="5262767" y="4562"/>
                    <a:pt x="4084558" y="5931"/>
                    <a:pt x="2631497" y="5931"/>
                  </a:cubicBezTo>
                  <a:cubicBezTo>
                    <a:pt x="1178437" y="5931"/>
                    <a:pt x="0" y="4562"/>
                    <a:pt x="0" y="2965"/>
                  </a:cubicBezTo>
                  <a:cubicBezTo>
                    <a:pt x="0" y="1368"/>
                    <a:pt x="1177981" y="0"/>
                    <a:pt x="2631497" y="0"/>
                  </a:cubicBezTo>
                  <a:cubicBezTo>
                    <a:pt x="4085014" y="0"/>
                    <a:pt x="5262767" y="1141"/>
                    <a:pt x="5262767" y="2965"/>
                  </a:cubicBezTo>
                  <a:close/>
                </a:path>
              </a:pathLst>
            </a:custGeom>
            <a:solidFill>
              <a:srgbClr val="263238"/>
            </a:solidFill>
            <a:ln w="11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57" name="图形 4">
              <a:extLst>
                <a:ext uri="{FF2B5EF4-FFF2-40B4-BE49-F238E27FC236}">
                  <a16:creationId xmlns:a16="http://schemas.microsoft.com/office/drawing/2014/main" id="{360434C9-1FDE-4AF3-941F-8D0A225A3BCA}"/>
                </a:ext>
              </a:extLst>
            </p:cNvPr>
            <p:cNvGrpSpPr/>
            <p:nvPr/>
          </p:nvGrpSpPr>
          <p:grpSpPr>
            <a:xfrm>
              <a:off x="6513140" y="3194734"/>
              <a:ext cx="4875785" cy="1493589"/>
              <a:chOff x="6513140" y="3194734"/>
              <a:chExt cx="4875785" cy="1493589"/>
            </a:xfrm>
          </p:grpSpPr>
          <p:sp>
            <p:nvSpPr>
              <p:cNvPr id="643" name="任意多边形: 形状 642">
                <a:extLst>
                  <a:ext uri="{FF2B5EF4-FFF2-40B4-BE49-F238E27FC236}">
                    <a16:creationId xmlns:a16="http://schemas.microsoft.com/office/drawing/2014/main" id="{8FB43CEA-4C35-4CAA-A1E8-47434AC0D872}"/>
                  </a:ext>
                </a:extLst>
              </p:cNvPr>
              <p:cNvSpPr/>
              <p:nvPr/>
            </p:nvSpPr>
            <p:spPr>
              <a:xfrm>
                <a:off x="11155836" y="3194734"/>
                <a:ext cx="112365" cy="253795"/>
              </a:xfrm>
              <a:custGeom>
                <a:avLst/>
                <a:gdLst>
                  <a:gd name="connsiteX0" fmla="*/ 58206 w 112365"/>
                  <a:gd name="connsiteY0" fmla="*/ 385 h 253795"/>
                  <a:gd name="connsiteX1" fmla="*/ 104622 w 112365"/>
                  <a:gd name="connsiteY1" fmla="*/ 52846 h 253795"/>
                  <a:gd name="connsiteX2" fmla="*/ 110781 w 112365"/>
                  <a:gd name="connsiteY2" fmla="*/ 124125 h 253795"/>
                  <a:gd name="connsiteX3" fmla="*/ 51021 w 112365"/>
                  <a:gd name="connsiteY3" fmla="*/ 253795 h 253795"/>
                  <a:gd name="connsiteX4" fmla="*/ 498 w 112365"/>
                  <a:gd name="connsiteY4" fmla="*/ 130284 h 253795"/>
                  <a:gd name="connsiteX5" fmla="*/ 58206 w 112365"/>
                  <a:gd name="connsiteY5" fmla="*/ 385 h 25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365" h="253795">
                    <a:moveTo>
                      <a:pt x="58206" y="385"/>
                    </a:moveTo>
                    <a:cubicBezTo>
                      <a:pt x="80160" y="10843"/>
                      <a:pt x="96913" y="29786"/>
                      <a:pt x="104622" y="52846"/>
                    </a:cubicBezTo>
                    <a:cubicBezTo>
                      <a:pt x="112081" y="75827"/>
                      <a:pt x="114191" y="100210"/>
                      <a:pt x="110781" y="124125"/>
                    </a:cubicBezTo>
                    <a:cubicBezTo>
                      <a:pt x="105535" y="169744"/>
                      <a:pt x="79304" y="216845"/>
                      <a:pt x="51021" y="253795"/>
                    </a:cubicBezTo>
                    <a:cubicBezTo>
                      <a:pt x="12131" y="219582"/>
                      <a:pt x="3236" y="160620"/>
                      <a:pt x="498" y="130284"/>
                    </a:cubicBezTo>
                    <a:cubicBezTo>
                      <a:pt x="-3607" y="82384"/>
                      <a:pt x="17834" y="-6572"/>
                      <a:pt x="58206" y="385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4" name="任意多边形: 形状 643">
                <a:extLst>
                  <a:ext uri="{FF2B5EF4-FFF2-40B4-BE49-F238E27FC236}">
                    <a16:creationId xmlns:a16="http://schemas.microsoft.com/office/drawing/2014/main" id="{458B77EC-E1F9-4869-94C6-356CA44BC5DD}"/>
                  </a:ext>
                </a:extLst>
              </p:cNvPr>
              <p:cNvSpPr/>
              <p:nvPr/>
            </p:nvSpPr>
            <p:spPr>
              <a:xfrm>
                <a:off x="11250615" y="3428344"/>
                <a:ext cx="138311" cy="100519"/>
              </a:xfrm>
              <a:custGeom>
                <a:avLst/>
                <a:gdLst>
                  <a:gd name="connsiteX0" fmla="*/ 1519 w 138311"/>
                  <a:gd name="connsiteY0" fmla="*/ 96482 h 100519"/>
                  <a:gd name="connsiteX1" fmla="*/ 26152 w 138311"/>
                  <a:gd name="connsiteY1" fmla="*/ 23835 h 100519"/>
                  <a:gd name="connsiteX2" fmla="*/ 100967 w 138311"/>
                  <a:gd name="connsiteY2" fmla="*/ 456 h 100519"/>
                  <a:gd name="connsiteX3" fmla="*/ 133812 w 138311"/>
                  <a:gd name="connsiteY3" fmla="*/ 15168 h 100519"/>
                  <a:gd name="connsiteX4" fmla="*/ 133812 w 138311"/>
                  <a:gd name="connsiteY4" fmla="*/ 48355 h 100519"/>
                  <a:gd name="connsiteX5" fmla="*/ 109292 w 138311"/>
                  <a:gd name="connsiteY5" fmla="*/ 72419 h 100519"/>
                  <a:gd name="connsiteX6" fmla="*/ 1063 w 138311"/>
                  <a:gd name="connsiteY6" fmla="*/ 96482 h 10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11" h="100519">
                    <a:moveTo>
                      <a:pt x="1519" y="96482"/>
                    </a:moveTo>
                    <a:cubicBezTo>
                      <a:pt x="-3921" y="69602"/>
                      <a:pt x="5476" y="41866"/>
                      <a:pt x="26152" y="23835"/>
                    </a:cubicBezTo>
                    <a:cubicBezTo>
                      <a:pt x="46932" y="6306"/>
                      <a:pt x="73904" y="-2122"/>
                      <a:pt x="100967" y="456"/>
                    </a:cubicBezTo>
                    <a:cubicBezTo>
                      <a:pt x="113546" y="285"/>
                      <a:pt x="125555" y="5668"/>
                      <a:pt x="133812" y="15168"/>
                    </a:cubicBezTo>
                    <a:cubicBezTo>
                      <a:pt x="139811" y="25420"/>
                      <a:pt x="139811" y="38102"/>
                      <a:pt x="133812" y="48355"/>
                    </a:cubicBezTo>
                    <a:cubicBezTo>
                      <a:pt x="127893" y="58391"/>
                      <a:pt x="119442" y="66694"/>
                      <a:pt x="109292" y="72419"/>
                    </a:cubicBezTo>
                    <a:cubicBezTo>
                      <a:pt x="75078" y="93631"/>
                      <a:pt x="39154" y="107887"/>
                      <a:pt x="1063" y="96482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5" name="任意多边形: 形状 644">
                <a:extLst>
                  <a:ext uri="{FF2B5EF4-FFF2-40B4-BE49-F238E27FC236}">
                    <a16:creationId xmlns:a16="http://schemas.microsoft.com/office/drawing/2014/main" id="{95A17A09-7C41-4077-BC5B-594E36DE9762}"/>
                  </a:ext>
                </a:extLst>
              </p:cNvPr>
              <p:cNvSpPr/>
              <p:nvPr/>
            </p:nvSpPr>
            <p:spPr>
              <a:xfrm>
                <a:off x="11202181" y="3474358"/>
                <a:ext cx="124766" cy="191999"/>
              </a:xfrm>
              <a:custGeom>
                <a:avLst/>
                <a:gdLst>
                  <a:gd name="connsiteX0" fmla="*/ 0 w 124766"/>
                  <a:gd name="connsiteY0" fmla="*/ 191999 h 191999"/>
                  <a:gd name="connsiteX1" fmla="*/ 1368 w 124766"/>
                  <a:gd name="connsiteY1" fmla="*/ 182534 h 191999"/>
                  <a:gd name="connsiteX2" fmla="*/ 6158 w 124766"/>
                  <a:gd name="connsiteY2" fmla="*/ 156873 h 191999"/>
                  <a:gd name="connsiteX3" fmla="*/ 32617 w 124766"/>
                  <a:gd name="connsiteY3" fmla="*/ 74988 h 191999"/>
                  <a:gd name="connsiteX4" fmla="*/ 91351 w 124766"/>
                  <a:gd name="connsiteY4" fmla="*/ 12491 h 191999"/>
                  <a:gd name="connsiteX5" fmla="*/ 115415 w 124766"/>
                  <a:gd name="connsiteY5" fmla="*/ 1885 h 191999"/>
                  <a:gd name="connsiteX6" fmla="*/ 122257 w 124766"/>
                  <a:gd name="connsiteY6" fmla="*/ 60 h 191999"/>
                  <a:gd name="connsiteX7" fmla="*/ 124766 w 124766"/>
                  <a:gd name="connsiteY7" fmla="*/ 60 h 191999"/>
                  <a:gd name="connsiteX8" fmla="*/ 92605 w 124766"/>
                  <a:gd name="connsiteY8" fmla="*/ 14886 h 191999"/>
                  <a:gd name="connsiteX9" fmla="*/ 35582 w 124766"/>
                  <a:gd name="connsiteY9" fmla="*/ 76927 h 191999"/>
                  <a:gd name="connsiteX10" fmla="*/ 8439 w 124766"/>
                  <a:gd name="connsiteY10" fmla="*/ 157786 h 191999"/>
                  <a:gd name="connsiteX11" fmla="*/ 2737 w 124766"/>
                  <a:gd name="connsiteY11" fmla="*/ 183218 h 191999"/>
                  <a:gd name="connsiteX12" fmla="*/ 0 w 124766"/>
                  <a:gd name="connsiteY12" fmla="*/ 191999 h 19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66" h="191999">
                    <a:moveTo>
                      <a:pt x="0" y="191999"/>
                    </a:moveTo>
                    <a:cubicBezTo>
                      <a:pt x="216" y="188818"/>
                      <a:pt x="673" y="185647"/>
                      <a:pt x="1368" y="182534"/>
                    </a:cubicBezTo>
                    <a:lnTo>
                      <a:pt x="6158" y="156873"/>
                    </a:lnTo>
                    <a:cubicBezTo>
                      <a:pt x="10458" y="128316"/>
                      <a:pt x="19399" y="100660"/>
                      <a:pt x="32617" y="74988"/>
                    </a:cubicBezTo>
                    <a:cubicBezTo>
                      <a:pt x="46314" y="49317"/>
                      <a:pt x="66580" y="27751"/>
                      <a:pt x="91351" y="12491"/>
                    </a:cubicBezTo>
                    <a:cubicBezTo>
                      <a:pt x="98912" y="7997"/>
                      <a:pt x="106998" y="4439"/>
                      <a:pt x="115415" y="1885"/>
                    </a:cubicBezTo>
                    <a:cubicBezTo>
                      <a:pt x="118266" y="858"/>
                      <a:pt x="120661" y="516"/>
                      <a:pt x="122257" y="60"/>
                    </a:cubicBezTo>
                    <a:cubicBezTo>
                      <a:pt x="123090" y="-20"/>
                      <a:pt x="123933" y="-20"/>
                      <a:pt x="124766" y="60"/>
                    </a:cubicBezTo>
                    <a:cubicBezTo>
                      <a:pt x="113590" y="3949"/>
                      <a:pt x="102824" y="8910"/>
                      <a:pt x="92605" y="14886"/>
                    </a:cubicBezTo>
                    <a:cubicBezTo>
                      <a:pt x="68656" y="30407"/>
                      <a:pt x="49028" y="51757"/>
                      <a:pt x="35582" y="76927"/>
                    </a:cubicBezTo>
                    <a:cubicBezTo>
                      <a:pt x="22558" y="102382"/>
                      <a:pt x="13412" y="129628"/>
                      <a:pt x="8439" y="157786"/>
                    </a:cubicBezTo>
                    <a:cubicBezTo>
                      <a:pt x="6044" y="168506"/>
                      <a:pt x="4220" y="177173"/>
                      <a:pt x="2737" y="183218"/>
                    </a:cubicBezTo>
                    <a:cubicBezTo>
                      <a:pt x="2132" y="186229"/>
                      <a:pt x="1220" y="189183"/>
                      <a:pt x="0" y="1919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6" name="任意多边形: 形状 645">
                <a:extLst>
                  <a:ext uri="{FF2B5EF4-FFF2-40B4-BE49-F238E27FC236}">
                    <a16:creationId xmlns:a16="http://schemas.microsoft.com/office/drawing/2014/main" id="{E27C2323-C783-4E6C-A113-0645E5CED1E9}"/>
                  </a:ext>
                </a:extLst>
              </p:cNvPr>
              <p:cNvSpPr/>
              <p:nvPr/>
            </p:nvSpPr>
            <p:spPr>
              <a:xfrm>
                <a:off x="11201289" y="3264459"/>
                <a:ext cx="6775" cy="408056"/>
              </a:xfrm>
              <a:custGeom>
                <a:avLst/>
                <a:gdLst>
                  <a:gd name="connsiteX0" fmla="*/ 2375 w 6775"/>
                  <a:gd name="connsiteY0" fmla="*/ 0 h 408056"/>
                  <a:gd name="connsiteX1" fmla="*/ 2375 w 6775"/>
                  <a:gd name="connsiteY1" fmla="*/ 4106 h 408056"/>
                  <a:gd name="connsiteX2" fmla="*/ 3060 w 6775"/>
                  <a:gd name="connsiteY2" fmla="*/ 15510 h 408056"/>
                  <a:gd name="connsiteX3" fmla="*/ 4884 w 6775"/>
                  <a:gd name="connsiteY3" fmla="*/ 59304 h 408056"/>
                  <a:gd name="connsiteX4" fmla="*/ 6709 w 6775"/>
                  <a:gd name="connsiteY4" fmla="*/ 203914 h 408056"/>
                  <a:gd name="connsiteX5" fmla="*/ 3630 w 6775"/>
                  <a:gd name="connsiteY5" fmla="*/ 348639 h 408056"/>
                  <a:gd name="connsiteX6" fmla="*/ 1463 w 6775"/>
                  <a:gd name="connsiteY6" fmla="*/ 392432 h 408056"/>
                  <a:gd name="connsiteX7" fmla="*/ 664 w 6775"/>
                  <a:gd name="connsiteY7" fmla="*/ 403837 h 408056"/>
                  <a:gd name="connsiteX8" fmla="*/ 94 w 6775"/>
                  <a:gd name="connsiteY8" fmla="*/ 408057 h 408056"/>
                  <a:gd name="connsiteX9" fmla="*/ 94 w 6775"/>
                  <a:gd name="connsiteY9" fmla="*/ 403837 h 408056"/>
                  <a:gd name="connsiteX10" fmla="*/ 94 w 6775"/>
                  <a:gd name="connsiteY10" fmla="*/ 392432 h 408056"/>
                  <a:gd name="connsiteX11" fmla="*/ 1121 w 6775"/>
                  <a:gd name="connsiteY11" fmla="*/ 348525 h 408056"/>
                  <a:gd name="connsiteX12" fmla="*/ 3288 w 6775"/>
                  <a:gd name="connsiteY12" fmla="*/ 203914 h 408056"/>
                  <a:gd name="connsiteX13" fmla="*/ 2375 w 6775"/>
                  <a:gd name="connsiteY13" fmla="*/ 59304 h 408056"/>
                  <a:gd name="connsiteX14" fmla="*/ 1691 w 6775"/>
                  <a:gd name="connsiteY14" fmla="*/ 15510 h 408056"/>
                  <a:gd name="connsiteX15" fmla="*/ 1691 w 6775"/>
                  <a:gd name="connsiteY15" fmla="*/ 4106 h 408056"/>
                  <a:gd name="connsiteX16" fmla="*/ 2375 w 6775"/>
                  <a:gd name="connsiteY16" fmla="*/ 0 h 4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75" h="408056">
                    <a:moveTo>
                      <a:pt x="2375" y="0"/>
                    </a:moveTo>
                    <a:cubicBezTo>
                      <a:pt x="2501" y="1368"/>
                      <a:pt x="2501" y="2737"/>
                      <a:pt x="2375" y="4106"/>
                    </a:cubicBezTo>
                    <a:lnTo>
                      <a:pt x="3060" y="15510"/>
                    </a:lnTo>
                    <a:cubicBezTo>
                      <a:pt x="3630" y="25774"/>
                      <a:pt x="4314" y="40828"/>
                      <a:pt x="4884" y="59304"/>
                    </a:cubicBezTo>
                    <a:cubicBezTo>
                      <a:pt x="6024" y="96255"/>
                      <a:pt x="7051" y="147461"/>
                      <a:pt x="6709" y="203914"/>
                    </a:cubicBezTo>
                    <a:cubicBezTo>
                      <a:pt x="6367" y="260367"/>
                      <a:pt x="5112" y="311688"/>
                      <a:pt x="3630" y="348639"/>
                    </a:cubicBezTo>
                    <a:cubicBezTo>
                      <a:pt x="2831" y="367114"/>
                      <a:pt x="2147" y="382054"/>
                      <a:pt x="1463" y="392432"/>
                    </a:cubicBezTo>
                    <a:cubicBezTo>
                      <a:pt x="1463" y="397336"/>
                      <a:pt x="893" y="401214"/>
                      <a:pt x="664" y="403837"/>
                    </a:cubicBezTo>
                    <a:cubicBezTo>
                      <a:pt x="642" y="405263"/>
                      <a:pt x="448" y="406677"/>
                      <a:pt x="94" y="408057"/>
                    </a:cubicBezTo>
                    <a:cubicBezTo>
                      <a:pt x="-31" y="406654"/>
                      <a:pt x="-31" y="405240"/>
                      <a:pt x="94" y="403837"/>
                    </a:cubicBezTo>
                    <a:cubicBezTo>
                      <a:pt x="94" y="400757"/>
                      <a:pt x="94" y="396766"/>
                      <a:pt x="94" y="392432"/>
                    </a:cubicBezTo>
                    <a:cubicBezTo>
                      <a:pt x="94" y="381598"/>
                      <a:pt x="664" y="366772"/>
                      <a:pt x="1121" y="348525"/>
                    </a:cubicBezTo>
                    <a:cubicBezTo>
                      <a:pt x="2033" y="311574"/>
                      <a:pt x="3060" y="260481"/>
                      <a:pt x="3288" y="203914"/>
                    </a:cubicBezTo>
                    <a:cubicBezTo>
                      <a:pt x="3515" y="147347"/>
                      <a:pt x="3288" y="96369"/>
                      <a:pt x="2375" y="59304"/>
                    </a:cubicBezTo>
                    <a:cubicBezTo>
                      <a:pt x="2375" y="41171"/>
                      <a:pt x="1805" y="26231"/>
                      <a:pt x="1691" y="15510"/>
                    </a:cubicBezTo>
                    <a:cubicBezTo>
                      <a:pt x="1691" y="10606"/>
                      <a:pt x="1691" y="6615"/>
                      <a:pt x="1691" y="4106"/>
                    </a:cubicBezTo>
                    <a:cubicBezTo>
                      <a:pt x="1736" y="2714"/>
                      <a:pt x="1965" y="1334"/>
                      <a:pt x="2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7" name="任意多边形: 形状 646">
                <a:extLst>
                  <a:ext uri="{FF2B5EF4-FFF2-40B4-BE49-F238E27FC236}">
                    <a16:creationId xmlns:a16="http://schemas.microsoft.com/office/drawing/2014/main" id="{8A723E3A-8ACA-4951-96DF-F82733205826}"/>
                  </a:ext>
                </a:extLst>
              </p:cNvPr>
              <p:cNvSpPr/>
              <p:nvPr/>
            </p:nvSpPr>
            <p:spPr>
              <a:xfrm>
                <a:off x="11039134" y="3415611"/>
                <a:ext cx="145597" cy="141033"/>
              </a:xfrm>
              <a:custGeom>
                <a:avLst/>
                <a:gdLst>
                  <a:gd name="connsiteX0" fmla="*/ 145598 w 145597"/>
                  <a:gd name="connsiteY0" fmla="*/ 137271 h 141033"/>
                  <a:gd name="connsiteX1" fmla="*/ 48088 w 145597"/>
                  <a:gd name="connsiteY1" fmla="*/ 6460 h 141033"/>
                  <a:gd name="connsiteX2" fmla="*/ 7488 w 145597"/>
                  <a:gd name="connsiteY2" fmla="*/ 5775 h 141033"/>
                  <a:gd name="connsiteX3" fmla="*/ 4409 w 145597"/>
                  <a:gd name="connsiteY3" fmla="*/ 46262 h 141033"/>
                  <a:gd name="connsiteX4" fmla="*/ 144685 w 145597"/>
                  <a:gd name="connsiteY4" fmla="*/ 141034 h 14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97" h="141033">
                    <a:moveTo>
                      <a:pt x="145598" y="137271"/>
                    </a:moveTo>
                    <a:cubicBezTo>
                      <a:pt x="136143" y="80476"/>
                      <a:pt x="99820" y="31744"/>
                      <a:pt x="48088" y="6460"/>
                    </a:cubicBezTo>
                    <a:cubicBezTo>
                      <a:pt x="35087" y="187"/>
                      <a:pt x="18094" y="-3918"/>
                      <a:pt x="7488" y="5775"/>
                    </a:cubicBezTo>
                    <a:cubicBezTo>
                      <a:pt x="-3118" y="15469"/>
                      <a:pt x="-837" y="32804"/>
                      <a:pt x="4409" y="46262"/>
                    </a:cubicBezTo>
                    <a:cubicBezTo>
                      <a:pt x="27697" y="103308"/>
                      <a:pt x="83067" y="140715"/>
                      <a:pt x="144685" y="141034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8" name="任意多边形: 形状 647">
                <a:extLst>
                  <a:ext uri="{FF2B5EF4-FFF2-40B4-BE49-F238E27FC236}">
                    <a16:creationId xmlns:a16="http://schemas.microsoft.com/office/drawing/2014/main" id="{66636CC7-5D92-4030-8D06-007EF51E1C78}"/>
                  </a:ext>
                </a:extLst>
              </p:cNvPr>
              <p:cNvSpPr/>
              <p:nvPr/>
            </p:nvSpPr>
            <p:spPr>
              <a:xfrm>
                <a:off x="11093488" y="3465864"/>
                <a:ext cx="109802" cy="184982"/>
              </a:xfrm>
              <a:custGeom>
                <a:avLst/>
                <a:gdLst>
                  <a:gd name="connsiteX0" fmla="*/ 7 w 109802"/>
                  <a:gd name="connsiteY0" fmla="*/ 0 h 184982"/>
                  <a:gd name="connsiteX1" fmla="*/ 8332 w 109802"/>
                  <a:gd name="connsiteY1" fmla="*/ 3535 h 184982"/>
                  <a:gd name="connsiteX2" fmla="*/ 17684 w 109802"/>
                  <a:gd name="connsiteY2" fmla="*/ 8553 h 184982"/>
                  <a:gd name="connsiteX3" fmla="*/ 29089 w 109802"/>
                  <a:gd name="connsiteY3" fmla="*/ 15966 h 184982"/>
                  <a:gd name="connsiteX4" fmla="*/ 42660 w 109802"/>
                  <a:gd name="connsiteY4" fmla="*/ 26230 h 184982"/>
                  <a:gd name="connsiteX5" fmla="*/ 57144 w 109802"/>
                  <a:gd name="connsiteY5" fmla="*/ 39346 h 184982"/>
                  <a:gd name="connsiteX6" fmla="*/ 84515 w 109802"/>
                  <a:gd name="connsiteY6" fmla="*/ 74700 h 184982"/>
                  <a:gd name="connsiteX7" fmla="*/ 102649 w 109802"/>
                  <a:gd name="connsiteY7" fmla="*/ 115529 h 184982"/>
                  <a:gd name="connsiteX8" fmla="*/ 107210 w 109802"/>
                  <a:gd name="connsiteY8" fmla="*/ 134574 h 184982"/>
                  <a:gd name="connsiteX9" fmla="*/ 109605 w 109802"/>
                  <a:gd name="connsiteY9" fmla="*/ 151453 h 184982"/>
                  <a:gd name="connsiteX10" fmla="*/ 109605 w 109802"/>
                  <a:gd name="connsiteY10" fmla="*/ 165367 h 184982"/>
                  <a:gd name="connsiteX11" fmla="*/ 109605 w 109802"/>
                  <a:gd name="connsiteY11" fmla="*/ 175973 h 184982"/>
                  <a:gd name="connsiteX12" fmla="*/ 108579 w 109802"/>
                  <a:gd name="connsiteY12" fmla="*/ 184983 h 184982"/>
                  <a:gd name="connsiteX13" fmla="*/ 106868 w 109802"/>
                  <a:gd name="connsiteY13" fmla="*/ 151681 h 184982"/>
                  <a:gd name="connsiteX14" fmla="*/ 104131 w 109802"/>
                  <a:gd name="connsiteY14" fmla="*/ 135145 h 184982"/>
                  <a:gd name="connsiteX15" fmla="*/ 99341 w 109802"/>
                  <a:gd name="connsiteY15" fmla="*/ 116441 h 184982"/>
                  <a:gd name="connsiteX16" fmla="*/ 81322 w 109802"/>
                  <a:gd name="connsiteY16" fmla="*/ 76411 h 184982"/>
                  <a:gd name="connsiteX17" fmla="*/ 54521 w 109802"/>
                  <a:gd name="connsiteY17" fmla="*/ 41513 h 184982"/>
                  <a:gd name="connsiteX18" fmla="*/ 40493 w 109802"/>
                  <a:gd name="connsiteY18" fmla="*/ 28397 h 184982"/>
                  <a:gd name="connsiteX19" fmla="*/ 27378 w 109802"/>
                  <a:gd name="connsiteY19" fmla="*/ 17905 h 184982"/>
                  <a:gd name="connsiteX20" fmla="*/ 7 w 109802"/>
                  <a:gd name="connsiteY20" fmla="*/ 0 h 18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802" h="184982">
                    <a:moveTo>
                      <a:pt x="7" y="0"/>
                    </a:moveTo>
                    <a:cubicBezTo>
                      <a:pt x="2904" y="867"/>
                      <a:pt x="5698" y="2053"/>
                      <a:pt x="8332" y="3535"/>
                    </a:cubicBezTo>
                    <a:cubicBezTo>
                      <a:pt x="11537" y="5041"/>
                      <a:pt x="14662" y="6717"/>
                      <a:pt x="17684" y="8553"/>
                    </a:cubicBezTo>
                    <a:cubicBezTo>
                      <a:pt x="21106" y="10720"/>
                      <a:pt x="25326" y="12887"/>
                      <a:pt x="29089" y="15966"/>
                    </a:cubicBezTo>
                    <a:cubicBezTo>
                      <a:pt x="32852" y="19045"/>
                      <a:pt x="37984" y="22125"/>
                      <a:pt x="42660" y="26230"/>
                    </a:cubicBezTo>
                    <a:cubicBezTo>
                      <a:pt x="47336" y="30336"/>
                      <a:pt x="52126" y="34556"/>
                      <a:pt x="57144" y="39346"/>
                    </a:cubicBezTo>
                    <a:cubicBezTo>
                      <a:pt x="67579" y="50055"/>
                      <a:pt x="76760" y="61915"/>
                      <a:pt x="84515" y="74700"/>
                    </a:cubicBezTo>
                    <a:cubicBezTo>
                      <a:pt x="92145" y="87542"/>
                      <a:pt x="98235" y="101250"/>
                      <a:pt x="102649" y="115529"/>
                    </a:cubicBezTo>
                    <a:cubicBezTo>
                      <a:pt x="104519" y="121790"/>
                      <a:pt x="106047" y="128142"/>
                      <a:pt x="107210" y="134574"/>
                    </a:cubicBezTo>
                    <a:cubicBezTo>
                      <a:pt x="108351" y="140151"/>
                      <a:pt x="109149" y="145785"/>
                      <a:pt x="109605" y="151453"/>
                    </a:cubicBezTo>
                    <a:cubicBezTo>
                      <a:pt x="109868" y="156083"/>
                      <a:pt x="109868" y="160736"/>
                      <a:pt x="109605" y="165367"/>
                    </a:cubicBezTo>
                    <a:cubicBezTo>
                      <a:pt x="109845" y="168902"/>
                      <a:pt x="109845" y="172438"/>
                      <a:pt x="109605" y="175973"/>
                    </a:cubicBezTo>
                    <a:cubicBezTo>
                      <a:pt x="109537" y="179006"/>
                      <a:pt x="109195" y="182017"/>
                      <a:pt x="108579" y="184983"/>
                    </a:cubicBezTo>
                    <a:cubicBezTo>
                      <a:pt x="107781" y="184983"/>
                      <a:pt x="108579" y="172095"/>
                      <a:pt x="106868" y="151681"/>
                    </a:cubicBezTo>
                    <a:cubicBezTo>
                      <a:pt x="106287" y="146116"/>
                      <a:pt x="105374" y="140596"/>
                      <a:pt x="104131" y="135145"/>
                    </a:cubicBezTo>
                    <a:cubicBezTo>
                      <a:pt x="102899" y="128826"/>
                      <a:pt x="101291" y="122576"/>
                      <a:pt x="99341" y="116441"/>
                    </a:cubicBezTo>
                    <a:cubicBezTo>
                      <a:pt x="94791" y="102493"/>
                      <a:pt x="88746" y="89070"/>
                      <a:pt x="81322" y="76411"/>
                    </a:cubicBezTo>
                    <a:cubicBezTo>
                      <a:pt x="73692" y="63831"/>
                      <a:pt x="64705" y="52130"/>
                      <a:pt x="54521" y="41513"/>
                    </a:cubicBezTo>
                    <a:cubicBezTo>
                      <a:pt x="50073" y="36894"/>
                      <a:pt x="45397" y="32514"/>
                      <a:pt x="40493" y="28397"/>
                    </a:cubicBezTo>
                    <a:cubicBezTo>
                      <a:pt x="36308" y="24668"/>
                      <a:pt x="31929" y="21167"/>
                      <a:pt x="27378" y="17905"/>
                    </a:cubicBezTo>
                    <a:cubicBezTo>
                      <a:pt x="11412" y="5930"/>
                      <a:pt x="-335" y="684"/>
                      <a:pt x="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9" name="任意多边形: 形状 648">
                <a:extLst>
                  <a:ext uri="{FF2B5EF4-FFF2-40B4-BE49-F238E27FC236}">
                    <a16:creationId xmlns:a16="http://schemas.microsoft.com/office/drawing/2014/main" id="{486E767D-C4AF-494E-82A4-E0EBCCD59718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0" name="任意多边形: 形状 649">
                <a:extLst>
                  <a:ext uri="{FF2B5EF4-FFF2-40B4-BE49-F238E27FC236}">
                    <a16:creationId xmlns:a16="http://schemas.microsoft.com/office/drawing/2014/main" id="{69AC8A3C-70DC-493E-85CB-40B5B3F89BF7}"/>
                  </a:ext>
                </a:extLst>
              </p:cNvPr>
              <p:cNvSpPr/>
              <p:nvPr/>
            </p:nvSpPr>
            <p:spPr>
              <a:xfrm>
                <a:off x="6586664" y="4148449"/>
                <a:ext cx="117122" cy="231970"/>
              </a:xfrm>
              <a:custGeom>
                <a:avLst/>
                <a:gdLst>
                  <a:gd name="connsiteX0" fmla="*/ 104314 w 117122"/>
                  <a:gd name="connsiteY0" fmla="*/ 217466 h 231970"/>
                  <a:gd name="connsiteX1" fmla="*/ 47291 w 117122"/>
                  <a:gd name="connsiteY1" fmla="*/ 220774 h 231970"/>
                  <a:gd name="connsiteX2" fmla="*/ 21402 w 117122"/>
                  <a:gd name="connsiteY2" fmla="*/ 172076 h 231970"/>
                  <a:gd name="connsiteX3" fmla="*/ 2015 w 117122"/>
                  <a:gd name="connsiteY3" fmla="*/ 47424 h 231970"/>
                  <a:gd name="connsiteX4" fmla="*/ 16840 w 117122"/>
                  <a:gd name="connsiteY4" fmla="*/ 13210 h 231970"/>
                  <a:gd name="connsiteX5" fmla="*/ 51054 w 117122"/>
                  <a:gd name="connsiteY5" fmla="*/ 551 h 231970"/>
                  <a:gd name="connsiteX6" fmla="*/ 82303 w 117122"/>
                  <a:gd name="connsiteY6" fmla="*/ 31001 h 231970"/>
                  <a:gd name="connsiteX7" fmla="*/ 116517 w 117122"/>
                  <a:gd name="connsiteY7" fmla="*/ 158048 h 231970"/>
                  <a:gd name="connsiteX8" fmla="*/ 105112 w 117122"/>
                  <a:gd name="connsiteY8" fmla="*/ 217808 h 23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2" h="231970">
                    <a:moveTo>
                      <a:pt x="104314" y="217466"/>
                    </a:moveTo>
                    <a:cubicBezTo>
                      <a:pt x="90172" y="239249"/>
                      <a:pt x="61204" y="233204"/>
                      <a:pt x="47291" y="220774"/>
                    </a:cubicBezTo>
                    <a:cubicBezTo>
                      <a:pt x="34605" y="207042"/>
                      <a:pt x="25687" y="190266"/>
                      <a:pt x="21402" y="172076"/>
                    </a:cubicBezTo>
                    <a:cubicBezTo>
                      <a:pt x="8173" y="131704"/>
                      <a:pt x="-5170" y="89393"/>
                      <a:pt x="2015" y="47424"/>
                    </a:cubicBezTo>
                    <a:cubicBezTo>
                      <a:pt x="3734" y="34879"/>
                      <a:pt x="8862" y="23041"/>
                      <a:pt x="16840" y="13210"/>
                    </a:cubicBezTo>
                    <a:cubicBezTo>
                      <a:pt x="25124" y="3128"/>
                      <a:pt x="38200" y="-1719"/>
                      <a:pt x="51054" y="551"/>
                    </a:cubicBezTo>
                    <a:cubicBezTo>
                      <a:pt x="65357" y="5751"/>
                      <a:pt x="76737" y="16837"/>
                      <a:pt x="82303" y="31001"/>
                    </a:cubicBezTo>
                    <a:cubicBezTo>
                      <a:pt x="103024" y="70279"/>
                      <a:pt x="114712" y="113685"/>
                      <a:pt x="116517" y="158048"/>
                    </a:cubicBezTo>
                    <a:cubicBezTo>
                      <a:pt x="118750" y="178656"/>
                      <a:pt x="114779" y="199470"/>
                      <a:pt x="105112" y="217808"/>
                    </a:cubicBezTo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1" name="任意多边形: 形状 650">
                <a:extLst>
                  <a:ext uri="{FF2B5EF4-FFF2-40B4-BE49-F238E27FC236}">
                    <a16:creationId xmlns:a16="http://schemas.microsoft.com/office/drawing/2014/main" id="{82932246-5CDF-4BC1-A906-2D16D2DCD777}"/>
                  </a:ext>
                </a:extLst>
              </p:cNvPr>
              <p:cNvSpPr/>
              <p:nvPr/>
            </p:nvSpPr>
            <p:spPr>
              <a:xfrm>
                <a:off x="6513140" y="4464908"/>
                <a:ext cx="157523" cy="96015"/>
              </a:xfrm>
              <a:custGeom>
                <a:avLst/>
                <a:gdLst>
                  <a:gd name="connsiteX0" fmla="*/ 126060 w 157523"/>
                  <a:gd name="connsiteY0" fmla="*/ 10264 h 96015"/>
                  <a:gd name="connsiteX1" fmla="*/ 46228 w 157523"/>
                  <a:gd name="connsiteY1" fmla="*/ 3421 h 96015"/>
                  <a:gd name="connsiteX2" fmla="*/ 7452 w 157523"/>
                  <a:gd name="connsiteY2" fmla="*/ 22467 h 96015"/>
                  <a:gd name="connsiteX3" fmla="*/ 8479 w 157523"/>
                  <a:gd name="connsiteY3" fmla="*/ 61698 h 96015"/>
                  <a:gd name="connsiteX4" fmla="*/ 33455 w 157523"/>
                  <a:gd name="connsiteY4" fmla="*/ 67172 h 96015"/>
                  <a:gd name="connsiteX5" fmla="*/ 95040 w 157523"/>
                  <a:gd name="connsiteY5" fmla="*/ 73673 h 96015"/>
                  <a:gd name="connsiteX6" fmla="*/ 123437 w 157523"/>
                  <a:gd name="connsiteY6" fmla="*/ 95456 h 96015"/>
                  <a:gd name="connsiteX7" fmla="*/ 153089 w 157523"/>
                  <a:gd name="connsiteY7" fmla="*/ 81200 h 96015"/>
                  <a:gd name="connsiteX8" fmla="*/ 155256 w 157523"/>
                  <a:gd name="connsiteY8" fmla="*/ 46986 h 96015"/>
                  <a:gd name="connsiteX9" fmla="*/ 126060 w 157523"/>
                  <a:gd name="connsiteY9" fmla="*/ 10264 h 9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523" h="96015">
                    <a:moveTo>
                      <a:pt x="126060" y="10264"/>
                    </a:moveTo>
                    <a:cubicBezTo>
                      <a:pt x="100856" y="-457"/>
                      <a:pt x="72889" y="-2852"/>
                      <a:pt x="46228" y="3421"/>
                    </a:cubicBezTo>
                    <a:cubicBezTo>
                      <a:pt x="31533" y="5246"/>
                      <a:pt x="17876" y="11952"/>
                      <a:pt x="7452" y="22467"/>
                    </a:cubicBezTo>
                    <a:cubicBezTo>
                      <a:pt x="-2870" y="33666"/>
                      <a:pt x="-2415" y="51046"/>
                      <a:pt x="8479" y="61698"/>
                    </a:cubicBezTo>
                    <a:cubicBezTo>
                      <a:pt x="15910" y="66386"/>
                      <a:pt x="24746" y="68313"/>
                      <a:pt x="33455" y="67172"/>
                    </a:cubicBezTo>
                    <a:cubicBezTo>
                      <a:pt x="54553" y="66146"/>
                      <a:pt x="77819" y="61584"/>
                      <a:pt x="95040" y="73673"/>
                    </a:cubicBezTo>
                    <a:cubicBezTo>
                      <a:pt x="104962" y="80516"/>
                      <a:pt x="111805" y="92377"/>
                      <a:pt x="123437" y="95456"/>
                    </a:cubicBezTo>
                    <a:cubicBezTo>
                      <a:pt x="135403" y="97919"/>
                      <a:pt x="147540" y="92080"/>
                      <a:pt x="153089" y="81200"/>
                    </a:cubicBezTo>
                    <a:cubicBezTo>
                      <a:pt x="158128" y="70480"/>
                      <a:pt x="158903" y="58254"/>
                      <a:pt x="155256" y="46986"/>
                    </a:cubicBezTo>
                    <a:cubicBezTo>
                      <a:pt x="151895" y="30815"/>
                      <a:pt x="141063" y="17186"/>
                      <a:pt x="126060" y="10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2" name="任意多边形: 形状 651">
                <a:extLst>
                  <a:ext uri="{FF2B5EF4-FFF2-40B4-BE49-F238E27FC236}">
                    <a16:creationId xmlns:a16="http://schemas.microsoft.com/office/drawing/2014/main" id="{C2573924-16EA-41A5-819C-0AEA1CB95565}"/>
                  </a:ext>
                </a:extLst>
              </p:cNvPr>
              <p:cNvSpPr/>
              <p:nvPr/>
            </p:nvSpPr>
            <p:spPr>
              <a:xfrm>
                <a:off x="6715195" y="4207947"/>
                <a:ext cx="183005" cy="196661"/>
              </a:xfrm>
              <a:custGeom>
                <a:avLst/>
                <a:gdLst>
                  <a:gd name="connsiteX0" fmla="*/ 17523 w 183005"/>
                  <a:gd name="connsiteY0" fmla="*/ 186936 h 196661"/>
                  <a:gd name="connsiteX1" fmla="*/ 3039 w 183005"/>
                  <a:gd name="connsiteY1" fmla="*/ 116456 h 196661"/>
                  <a:gd name="connsiteX2" fmla="*/ 42841 w 183005"/>
                  <a:gd name="connsiteY2" fmla="*/ 54073 h 196661"/>
                  <a:gd name="connsiteX3" fmla="*/ 116401 w 183005"/>
                  <a:gd name="connsiteY3" fmla="*/ 6972 h 196661"/>
                  <a:gd name="connsiteX4" fmla="*/ 150615 w 183005"/>
                  <a:gd name="connsiteY4" fmla="*/ 15 h 196661"/>
                  <a:gd name="connsiteX5" fmla="*/ 179126 w 183005"/>
                  <a:gd name="connsiteY5" fmla="*/ 16095 h 196661"/>
                  <a:gd name="connsiteX6" fmla="*/ 172968 w 183005"/>
                  <a:gd name="connsiteY6" fmla="*/ 64793 h 196661"/>
                  <a:gd name="connsiteX7" fmla="*/ 126323 w 183005"/>
                  <a:gd name="connsiteY7" fmla="*/ 141774 h 196661"/>
                  <a:gd name="connsiteX8" fmla="*/ 73634 w 183005"/>
                  <a:gd name="connsiteY8" fmla="*/ 190244 h 196661"/>
                  <a:gd name="connsiteX9" fmla="*/ 15470 w 183005"/>
                  <a:gd name="connsiteY9" fmla="*/ 184313 h 1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005" h="196661">
                    <a:moveTo>
                      <a:pt x="17523" y="186936"/>
                    </a:moveTo>
                    <a:cubicBezTo>
                      <a:pt x="1393" y="167252"/>
                      <a:pt x="-4024" y="140896"/>
                      <a:pt x="3039" y="116456"/>
                    </a:cubicBezTo>
                    <a:cubicBezTo>
                      <a:pt x="10327" y="92404"/>
                      <a:pt x="24097" y="70815"/>
                      <a:pt x="42841" y="54073"/>
                    </a:cubicBezTo>
                    <a:cubicBezTo>
                      <a:pt x="64074" y="33750"/>
                      <a:pt x="89059" y="17749"/>
                      <a:pt x="116401" y="6972"/>
                    </a:cubicBezTo>
                    <a:cubicBezTo>
                      <a:pt x="127152" y="2159"/>
                      <a:pt x="138836" y="-213"/>
                      <a:pt x="150615" y="15"/>
                    </a:cubicBezTo>
                    <a:cubicBezTo>
                      <a:pt x="162167" y="425"/>
                      <a:pt x="172799" y="6424"/>
                      <a:pt x="179126" y="16095"/>
                    </a:cubicBezTo>
                    <a:cubicBezTo>
                      <a:pt x="187566" y="30921"/>
                      <a:pt x="180723" y="49511"/>
                      <a:pt x="172968" y="64793"/>
                    </a:cubicBezTo>
                    <a:cubicBezTo>
                      <a:pt x="159476" y="91640"/>
                      <a:pt x="143879" y="117391"/>
                      <a:pt x="126323" y="141774"/>
                    </a:cubicBezTo>
                    <a:cubicBezTo>
                      <a:pt x="113468" y="162393"/>
                      <a:pt x="95258" y="179147"/>
                      <a:pt x="73634" y="190244"/>
                    </a:cubicBezTo>
                    <a:cubicBezTo>
                      <a:pt x="50825" y="199709"/>
                      <a:pt x="28015" y="199481"/>
                      <a:pt x="15470" y="184313"/>
                    </a:cubicBezTo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3" name="任意多边形: 形状 652">
                <a:extLst>
                  <a:ext uri="{FF2B5EF4-FFF2-40B4-BE49-F238E27FC236}">
                    <a16:creationId xmlns:a16="http://schemas.microsoft.com/office/drawing/2014/main" id="{2948D080-54AC-422D-B8BA-D4512131C140}"/>
                  </a:ext>
                </a:extLst>
              </p:cNvPr>
              <p:cNvSpPr/>
              <p:nvPr/>
            </p:nvSpPr>
            <p:spPr>
              <a:xfrm>
                <a:off x="6586055" y="4494075"/>
                <a:ext cx="117659" cy="191283"/>
              </a:xfrm>
              <a:custGeom>
                <a:avLst/>
                <a:gdLst>
                  <a:gd name="connsiteX0" fmla="*/ 117353 w 117659"/>
                  <a:gd name="connsiteY0" fmla="*/ 191284 h 191283"/>
                  <a:gd name="connsiteX1" fmla="*/ 115643 w 117659"/>
                  <a:gd name="connsiteY1" fmla="*/ 181704 h 191283"/>
                  <a:gd name="connsiteX2" fmla="*/ 112221 w 117659"/>
                  <a:gd name="connsiteY2" fmla="*/ 155473 h 191283"/>
                  <a:gd name="connsiteX3" fmla="*/ 104922 w 117659"/>
                  <a:gd name="connsiteY3" fmla="*/ 117154 h 191283"/>
                  <a:gd name="connsiteX4" fmla="*/ 89298 w 117659"/>
                  <a:gd name="connsiteY4" fmla="*/ 72220 h 191283"/>
                  <a:gd name="connsiteX5" fmla="*/ 64550 w 117659"/>
                  <a:gd name="connsiteY5" fmla="*/ 31961 h 191283"/>
                  <a:gd name="connsiteX6" fmla="*/ 34556 w 117659"/>
                  <a:gd name="connsiteY6" fmla="*/ 8126 h 191283"/>
                  <a:gd name="connsiteX7" fmla="*/ 9580 w 117659"/>
                  <a:gd name="connsiteY7" fmla="*/ 1283 h 191283"/>
                  <a:gd name="connsiteX8" fmla="*/ 0 w 117659"/>
                  <a:gd name="connsiteY8" fmla="*/ 257 h 191283"/>
                  <a:gd name="connsiteX9" fmla="*/ 9694 w 117659"/>
                  <a:gd name="connsiteY9" fmla="*/ 257 h 191283"/>
                  <a:gd name="connsiteX10" fmla="*/ 35696 w 117659"/>
                  <a:gd name="connsiteY10" fmla="*/ 6073 h 191283"/>
                  <a:gd name="connsiteX11" fmla="*/ 67515 w 117659"/>
                  <a:gd name="connsiteY11" fmla="*/ 29566 h 191283"/>
                  <a:gd name="connsiteX12" fmla="*/ 93176 w 117659"/>
                  <a:gd name="connsiteY12" fmla="*/ 70623 h 191283"/>
                  <a:gd name="connsiteX13" fmla="*/ 108686 w 117659"/>
                  <a:gd name="connsiteY13" fmla="*/ 116242 h 191283"/>
                  <a:gd name="connsiteX14" fmla="*/ 115186 w 117659"/>
                  <a:gd name="connsiteY14" fmla="*/ 155017 h 191283"/>
                  <a:gd name="connsiteX15" fmla="*/ 117467 w 117659"/>
                  <a:gd name="connsiteY15" fmla="*/ 181362 h 191283"/>
                  <a:gd name="connsiteX16" fmla="*/ 117353 w 117659"/>
                  <a:gd name="connsiteY16" fmla="*/ 191284 h 19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659" h="191283">
                    <a:moveTo>
                      <a:pt x="117353" y="191284"/>
                    </a:moveTo>
                    <a:cubicBezTo>
                      <a:pt x="116523" y="188147"/>
                      <a:pt x="115952" y="184943"/>
                      <a:pt x="115643" y="181704"/>
                    </a:cubicBezTo>
                    <a:lnTo>
                      <a:pt x="112221" y="155473"/>
                    </a:lnTo>
                    <a:cubicBezTo>
                      <a:pt x="110511" y="144069"/>
                      <a:pt x="108458" y="131410"/>
                      <a:pt x="104922" y="117154"/>
                    </a:cubicBezTo>
                    <a:cubicBezTo>
                      <a:pt x="100885" y="101792"/>
                      <a:pt x="95661" y="86772"/>
                      <a:pt x="89298" y="72220"/>
                    </a:cubicBezTo>
                    <a:cubicBezTo>
                      <a:pt x="82996" y="57701"/>
                      <a:pt x="74664" y="44141"/>
                      <a:pt x="64550" y="31961"/>
                    </a:cubicBezTo>
                    <a:cubicBezTo>
                      <a:pt x="56453" y="21880"/>
                      <a:pt x="46205" y="13737"/>
                      <a:pt x="34556" y="8126"/>
                    </a:cubicBezTo>
                    <a:cubicBezTo>
                      <a:pt x="26635" y="4567"/>
                      <a:pt x="18210" y="2252"/>
                      <a:pt x="9580" y="1283"/>
                    </a:cubicBezTo>
                    <a:cubicBezTo>
                      <a:pt x="6356" y="1363"/>
                      <a:pt x="3134" y="1021"/>
                      <a:pt x="0" y="257"/>
                    </a:cubicBezTo>
                    <a:cubicBezTo>
                      <a:pt x="3222" y="-86"/>
                      <a:pt x="6472" y="-86"/>
                      <a:pt x="9694" y="257"/>
                    </a:cubicBezTo>
                    <a:cubicBezTo>
                      <a:pt x="18637" y="644"/>
                      <a:pt x="27441" y="2617"/>
                      <a:pt x="35696" y="6073"/>
                    </a:cubicBezTo>
                    <a:cubicBezTo>
                      <a:pt x="47995" y="11308"/>
                      <a:pt x="58893" y="19359"/>
                      <a:pt x="67515" y="29566"/>
                    </a:cubicBezTo>
                    <a:cubicBezTo>
                      <a:pt x="78087" y="41883"/>
                      <a:pt x="86739" y="55729"/>
                      <a:pt x="93176" y="70623"/>
                    </a:cubicBezTo>
                    <a:cubicBezTo>
                      <a:pt x="99624" y="85369"/>
                      <a:pt x="104812" y="100628"/>
                      <a:pt x="108686" y="116242"/>
                    </a:cubicBezTo>
                    <a:cubicBezTo>
                      <a:pt x="111629" y="129026"/>
                      <a:pt x="113801" y="141970"/>
                      <a:pt x="115186" y="155017"/>
                    </a:cubicBezTo>
                    <a:cubicBezTo>
                      <a:pt x="116441" y="166422"/>
                      <a:pt x="117125" y="175203"/>
                      <a:pt x="117467" y="181362"/>
                    </a:cubicBezTo>
                    <a:cubicBezTo>
                      <a:pt x="117757" y="184669"/>
                      <a:pt x="117719" y="187988"/>
                      <a:pt x="117353" y="1912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4" name="任意多边形: 形状 653">
                <a:extLst>
                  <a:ext uri="{FF2B5EF4-FFF2-40B4-BE49-F238E27FC236}">
                    <a16:creationId xmlns:a16="http://schemas.microsoft.com/office/drawing/2014/main" id="{2BC79BF5-5ECE-451D-8073-E133949D377E}"/>
                  </a:ext>
                </a:extLst>
              </p:cNvPr>
              <p:cNvSpPr/>
              <p:nvPr/>
            </p:nvSpPr>
            <p:spPr>
              <a:xfrm>
                <a:off x="6636578" y="4232938"/>
                <a:ext cx="64927" cy="432234"/>
              </a:xfrm>
              <a:custGeom>
                <a:avLst/>
                <a:gdLst>
                  <a:gd name="connsiteX0" fmla="*/ 63866 w 64927"/>
                  <a:gd name="connsiteY0" fmla="*/ 432234 h 432234"/>
                  <a:gd name="connsiteX1" fmla="*/ 63866 w 64927"/>
                  <a:gd name="connsiteY1" fmla="*/ 427786 h 432234"/>
                  <a:gd name="connsiteX2" fmla="*/ 63866 w 64927"/>
                  <a:gd name="connsiteY2" fmla="*/ 415013 h 432234"/>
                  <a:gd name="connsiteX3" fmla="*/ 61699 w 64927"/>
                  <a:gd name="connsiteY3" fmla="*/ 368140 h 432234"/>
                  <a:gd name="connsiteX4" fmla="*/ 45162 w 64927"/>
                  <a:gd name="connsiteY4" fmla="*/ 214178 h 432234"/>
                  <a:gd name="connsiteX5" fmla="*/ 16195 w 64927"/>
                  <a:gd name="connsiteY5" fmla="*/ 62041 h 432234"/>
                  <a:gd name="connsiteX6" fmla="*/ 9694 w 64927"/>
                  <a:gd name="connsiteY6" fmla="*/ 36152 h 432234"/>
                  <a:gd name="connsiteX7" fmla="*/ 4448 w 64927"/>
                  <a:gd name="connsiteY7" fmla="*/ 16651 h 432234"/>
                  <a:gd name="connsiteX8" fmla="*/ 1026 w 64927"/>
                  <a:gd name="connsiteY8" fmla="*/ 4333 h 432234"/>
                  <a:gd name="connsiteX9" fmla="*/ 0 w 64927"/>
                  <a:gd name="connsiteY9" fmla="*/ 0 h 432234"/>
                  <a:gd name="connsiteX10" fmla="*/ 1711 w 64927"/>
                  <a:gd name="connsiteY10" fmla="*/ 4105 h 432234"/>
                  <a:gd name="connsiteX11" fmla="*/ 5930 w 64927"/>
                  <a:gd name="connsiteY11" fmla="*/ 16194 h 432234"/>
                  <a:gd name="connsiteX12" fmla="*/ 11861 w 64927"/>
                  <a:gd name="connsiteY12" fmla="*/ 35582 h 432234"/>
                  <a:gd name="connsiteX13" fmla="*/ 18932 w 64927"/>
                  <a:gd name="connsiteY13" fmla="*/ 61356 h 432234"/>
                  <a:gd name="connsiteX14" fmla="*/ 49040 w 64927"/>
                  <a:gd name="connsiteY14" fmla="*/ 213608 h 432234"/>
                  <a:gd name="connsiteX15" fmla="*/ 63866 w 64927"/>
                  <a:gd name="connsiteY15" fmla="*/ 367912 h 432234"/>
                  <a:gd name="connsiteX16" fmla="*/ 64892 w 64927"/>
                  <a:gd name="connsiteY16" fmla="*/ 415013 h 432234"/>
                  <a:gd name="connsiteX17" fmla="*/ 64892 w 64927"/>
                  <a:gd name="connsiteY17" fmla="*/ 427786 h 432234"/>
                  <a:gd name="connsiteX18" fmla="*/ 63866 w 64927"/>
                  <a:gd name="connsiteY18" fmla="*/ 432234 h 4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27" h="432234">
                    <a:moveTo>
                      <a:pt x="63866" y="432234"/>
                    </a:moveTo>
                    <a:cubicBezTo>
                      <a:pt x="63668" y="430763"/>
                      <a:pt x="63668" y="429257"/>
                      <a:pt x="63866" y="427786"/>
                    </a:cubicBezTo>
                    <a:cubicBezTo>
                      <a:pt x="63866" y="424479"/>
                      <a:pt x="63866" y="420145"/>
                      <a:pt x="63866" y="415013"/>
                    </a:cubicBezTo>
                    <a:cubicBezTo>
                      <a:pt x="63866" y="403609"/>
                      <a:pt x="62953" y="387870"/>
                      <a:pt x="61699" y="368140"/>
                    </a:cubicBezTo>
                    <a:cubicBezTo>
                      <a:pt x="59304" y="328567"/>
                      <a:pt x="53944" y="274053"/>
                      <a:pt x="45162" y="214178"/>
                    </a:cubicBezTo>
                    <a:cubicBezTo>
                      <a:pt x="36381" y="154304"/>
                      <a:pt x="25660" y="100132"/>
                      <a:pt x="16195" y="62041"/>
                    </a:cubicBezTo>
                    <a:cubicBezTo>
                      <a:pt x="14028" y="52461"/>
                      <a:pt x="11747" y="43679"/>
                      <a:pt x="9694" y="36152"/>
                    </a:cubicBezTo>
                    <a:cubicBezTo>
                      <a:pt x="7641" y="28625"/>
                      <a:pt x="6044" y="22011"/>
                      <a:pt x="4448" y="16651"/>
                    </a:cubicBezTo>
                    <a:cubicBezTo>
                      <a:pt x="2851" y="11290"/>
                      <a:pt x="1825" y="7527"/>
                      <a:pt x="1026" y="4333"/>
                    </a:cubicBezTo>
                    <a:cubicBezTo>
                      <a:pt x="535" y="2931"/>
                      <a:pt x="190" y="1471"/>
                      <a:pt x="0" y="0"/>
                    </a:cubicBezTo>
                    <a:cubicBezTo>
                      <a:pt x="787" y="1266"/>
                      <a:pt x="1364" y="2657"/>
                      <a:pt x="1711" y="4105"/>
                    </a:cubicBezTo>
                    <a:lnTo>
                      <a:pt x="5930" y="16194"/>
                    </a:lnTo>
                    <a:cubicBezTo>
                      <a:pt x="7755" y="21440"/>
                      <a:pt x="9580" y="27599"/>
                      <a:pt x="11861" y="35582"/>
                    </a:cubicBezTo>
                    <a:cubicBezTo>
                      <a:pt x="14142" y="43565"/>
                      <a:pt x="16537" y="51777"/>
                      <a:pt x="18932" y="61356"/>
                    </a:cubicBezTo>
                    <a:cubicBezTo>
                      <a:pt x="31698" y="111525"/>
                      <a:pt x="41749" y="162356"/>
                      <a:pt x="49040" y="213608"/>
                    </a:cubicBezTo>
                    <a:cubicBezTo>
                      <a:pt x="56559" y="264758"/>
                      <a:pt x="61506" y="316261"/>
                      <a:pt x="63866" y="367912"/>
                    </a:cubicBezTo>
                    <a:cubicBezTo>
                      <a:pt x="64892" y="387756"/>
                      <a:pt x="65006" y="403837"/>
                      <a:pt x="64892" y="415013"/>
                    </a:cubicBezTo>
                    <a:cubicBezTo>
                      <a:pt x="64892" y="420145"/>
                      <a:pt x="64892" y="424365"/>
                      <a:pt x="64892" y="427786"/>
                    </a:cubicBezTo>
                    <a:cubicBezTo>
                      <a:pt x="64705" y="429303"/>
                      <a:pt x="64361" y="430786"/>
                      <a:pt x="63866" y="4322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5" name="任意多边形: 形状 654">
                <a:extLst>
                  <a:ext uri="{FF2B5EF4-FFF2-40B4-BE49-F238E27FC236}">
                    <a16:creationId xmlns:a16="http://schemas.microsoft.com/office/drawing/2014/main" id="{D1830451-F44C-44C3-BE5C-F1607C6757DE}"/>
                  </a:ext>
                </a:extLst>
              </p:cNvPr>
              <p:cNvSpPr/>
              <p:nvPr/>
            </p:nvSpPr>
            <p:spPr>
              <a:xfrm>
                <a:off x="6696577" y="4258484"/>
                <a:ext cx="131826" cy="300739"/>
              </a:xfrm>
              <a:custGeom>
                <a:avLst/>
                <a:gdLst>
                  <a:gd name="connsiteX0" fmla="*/ 217 w 131826"/>
                  <a:gd name="connsiteY0" fmla="*/ 300739 h 300739"/>
                  <a:gd name="connsiteX1" fmla="*/ 217 w 131826"/>
                  <a:gd name="connsiteY1" fmla="*/ 287396 h 300739"/>
                  <a:gd name="connsiteX2" fmla="*/ 2954 w 131826"/>
                  <a:gd name="connsiteY2" fmla="*/ 251129 h 300739"/>
                  <a:gd name="connsiteX3" fmla="*/ 12876 w 131826"/>
                  <a:gd name="connsiteY3" fmla="*/ 198098 h 300739"/>
                  <a:gd name="connsiteX4" fmla="*/ 32606 w 131826"/>
                  <a:gd name="connsiteY4" fmla="*/ 135030 h 300739"/>
                  <a:gd name="connsiteX5" fmla="*/ 93621 w 131826"/>
                  <a:gd name="connsiteY5" fmla="*/ 32389 h 300739"/>
                  <a:gd name="connsiteX6" fmla="*/ 108333 w 131826"/>
                  <a:gd name="connsiteY6" fmla="*/ 17677 h 300739"/>
                  <a:gd name="connsiteX7" fmla="*/ 114719 w 131826"/>
                  <a:gd name="connsiteY7" fmla="*/ 11975 h 300739"/>
                  <a:gd name="connsiteX8" fmla="*/ 120422 w 131826"/>
                  <a:gd name="connsiteY8" fmla="*/ 7641 h 300739"/>
                  <a:gd name="connsiteX9" fmla="*/ 131826 w 131826"/>
                  <a:gd name="connsiteY9" fmla="*/ 0 h 300739"/>
                  <a:gd name="connsiteX10" fmla="*/ 96244 w 131826"/>
                  <a:gd name="connsiteY10" fmla="*/ 34214 h 300739"/>
                  <a:gd name="connsiteX11" fmla="*/ 36826 w 131826"/>
                  <a:gd name="connsiteY11" fmla="*/ 136855 h 300739"/>
                  <a:gd name="connsiteX12" fmla="*/ 16868 w 131826"/>
                  <a:gd name="connsiteY12" fmla="*/ 199352 h 300739"/>
                  <a:gd name="connsiteX13" fmla="*/ 6262 w 131826"/>
                  <a:gd name="connsiteY13" fmla="*/ 251928 h 300739"/>
                  <a:gd name="connsiteX14" fmla="*/ 2156 w 131826"/>
                  <a:gd name="connsiteY14" fmla="*/ 287966 h 300739"/>
                  <a:gd name="connsiteX15" fmla="*/ 217 w 131826"/>
                  <a:gd name="connsiteY15" fmla="*/ 300739 h 30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1826" h="300739">
                    <a:moveTo>
                      <a:pt x="217" y="300739"/>
                    </a:moveTo>
                    <a:cubicBezTo>
                      <a:pt x="-72" y="296291"/>
                      <a:pt x="-72" y="291844"/>
                      <a:pt x="217" y="287396"/>
                    </a:cubicBezTo>
                    <a:cubicBezTo>
                      <a:pt x="217" y="278842"/>
                      <a:pt x="1130" y="266411"/>
                      <a:pt x="2954" y="251129"/>
                    </a:cubicBezTo>
                    <a:cubicBezTo>
                      <a:pt x="5279" y="233281"/>
                      <a:pt x="8592" y="215581"/>
                      <a:pt x="12876" y="198098"/>
                    </a:cubicBezTo>
                    <a:cubicBezTo>
                      <a:pt x="17900" y="176623"/>
                      <a:pt x="24495" y="155536"/>
                      <a:pt x="32606" y="135030"/>
                    </a:cubicBezTo>
                    <a:cubicBezTo>
                      <a:pt x="46596" y="97418"/>
                      <a:pt x="67267" y="62645"/>
                      <a:pt x="93621" y="32389"/>
                    </a:cubicBezTo>
                    <a:cubicBezTo>
                      <a:pt x="98204" y="27177"/>
                      <a:pt x="103119" y="22262"/>
                      <a:pt x="108333" y="17677"/>
                    </a:cubicBezTo>
                    <a:cubicBezTo>
                      <a:pt x="110614" y="15624"/>
                      <a:pt x="112667" y="13572"/>
                      <a:pt x="114719" y="11975"/>
                    </a:cubicBezTo>
                    <a:lnTo>
                      <a:pt x="120422" y="7641"/>
                    </a:lnTo>
                    <a:cubicBezTo>
                      <a:pt x="124034" y="4824"/>
                      <a:pt x="127845" y="2270"/>
                      <a:pt x="131826" y="0"/>
                    </a:cubicBezTo>
                    <a:cubicBezTo>
                      <a:pt x="119290" y="10675"/>
                      <a:pt x="107408" y="22102"/>
                      <a:pt x="96244" y="34214"/>
                    </a:cubicBezTo>
                    <a:cubicBezTo>
                      <a:pt x="70713" y="64778"/>
                      <a:pt x="50614" y="99494"/>
                      <a:pt x="36826" y="136855"/>
                    </a:cubicBezTo>
                    <a:cubicBezTo>
                      <a:pt x="28769" y="157212"/>
                      <a:pt x="22102" y="178094"/>
                      <a:pt x="16868" y="199352"/>
                    </a:cubicBezTo>
                    <a:cubicBezTo>
                      <a:pt x="12403" y="216676"/>
                      <a:pt x="8862" y="234228"/>
                      <a:pt x="6262" y="251928"/>
                    </a:cubicBezTo>
                    <a:cubicBezTo>
                      <a:pt x="3981" y="267096"/>
                      <a:pt x="2840" y="279413"/>
                      <a:pt x="2156" y="287966"/>
                    </a:cubicBezTo>
                    <a:cubicBezTo>
                      <a:pt x="1880" y="292277"/>
                      <a:pt x="1232" y="296542"/>
                      <a:pt x="217" y="3007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6" name="任意多边形: 形状 655">
                <a:extLst>
                  <a:ext uri="{FF2B5EF4-FFF2-40B4-BE49-F238E27FC236}">
                    <a16:creationId xmlns:a16="http://schemas.microsoft.com/office/drawing/2014/main" id="{67BC64EE-990B-4D7E-96A3-C0BB553641C2}"/>
                  </a:ext>
                </a:extLst>
              </p:cNvPr>
              <p:cNvSpPr/>
              <p:nvPr/>
            </p:nvSpPr>
            <p:spPr>
              <a:xfrm>
                <a:off x="6537586" y="4682393"/>
                <a:ext cx="346129" cy="5930"/>
              </a:xfrm>
              <a:custGeom>
                <a:avLst/>
                <a:gdLst>
                  <a:gd name="connsiteX0" fmla="*/ 346130 w 346129"/>
                  <a:gd name="connsiteY0" fmla="*/ 2965 h 5930"/>
                  <a:gd name="connsiteX1" fmla="*/ 173122 w 346129"/>
                  <a:gd name="connsiteY1" fmla="*/ 5931 h 5930"/>
                  <a:gd name="connsiteX2" fmla="*/ 0 w 346129"/>
                  <a:gd name="connsiteY2" fmla="*/ 2965 h 5930"/>
                  <a:gd name="connsiteX3" fmla="*/ 173122 w 346129"/>
                  <a:gd name="connsiteY3" fmla="*/ 0 h 5930"/>
                  <a:gd name="connsiteX4" fmla="*/ 346130 w 346129"/>
                  <a:gd name="connsiteY4" fmla="*/ 2965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129" h="5930">
                    <a:moveTo>
                      <a:pt x="346130" y="2965"/>
                    </a:moveTo>
                    <a:cubicBezTo>
                      <a:pt x="346130" y="4562"/>
                      <a:pt x="268692" y="5931"/>
                      <a:pt x="173122" y="5931"/>
                    </a:cubicBezTo>
                    <a:cubicBezTo>
                      <a:pt x="77551" y="5931"/>
                      <a:pt x="0" y="4562"/>
                      <a:pt x="0" y="2965"/>
                    </a:cubicBezTo>
                    <a:cubicBezTo>
                      <a:pt x="0" y="1369"/>
                      <a:pt x="77437" y="0"/>
                      <a:pt x="173122" y="0"/>
                    </a:cubicBezTo>
                    <a:cubicBezTo>
                      <a:pt x="268806" y="0"/>
                      <a:pt x="346130" y="1255"/>
                      <a:pt x="346130" y="29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58" name="图形 4">
              <a:extLst>
                <a:ext uri="{FF2B5EF4-FFF2-40B4-BE49-F238E27FC236}">
                  <a16:creationId xmlns:a16="http://schemas.microsoft.com/office/drawing/2014/main" id="{EE6E5C84-44C2-4771-B7FD-462372FC575F}"/>
                </a:ext>
              </a:extLst>
            </p:cNvPr>
            <p:cNvGrpSpPr/>
            <p:nvPr/>
          </p:nvGrpSpPr>
          <p:grpSpPr>
            <a:xfrm>
              <a:off x="8638744" y="2039696"/>
              <a:ext cx="1881517" cy="3158412"/>
              <a:chOff x="8638744" y="2039696"/>
              <a:chExt cx="1881517" cy="3158412"/>
            </a:xfrm>
          </p:grpSpPr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FE52C756-DF1A-477A-BF4D-2BA1DE93595D}"/>
                  </a:ext>
                </a:extLst>
              </p:cNvPr>
              <p:cNvSpPr/>
              <p:nvPr/>
            </p:nvSpPr>
            <p:spPr>
              <a:xfrm>
                <a:off x="8890811" y="2691720"/>
                <a:ext cx="869828" cy="1252280"/>
              </a:xfrm>
              <a:custGeom>
                <a:avLst/>
                <a:gdLst>
                  <a:gd name="connsiteX0" fmla="*/ 0 w 869828"/>
                  <a:gd name="connsiteY0" fmla="*/ 474545 h 1252280"/>
                  <a:gd name="connsiteX1" fmla="*/ 145979 w 869828"/>
                  <a:gd name="connsiteY1" fmla="*/ 1135442 h 1252280"/>
                  <a:gd name="connsiteX2" fmla="*/ 470668 w 869828"/>
                  <a:gd name="connsiteY2" fmla="*/ 1250971 h 1252280"/>
                  <a:gd name="connsiteX3" fmla="*/ 869829 w 869828"/>
                  <a:gd name="connsiteY3" fmla="*/ 1063707 h 1252280"/>
                  <a:gd name="connsiteX4" fmla="*/ 824210 w 869828"/>
                  <a:gd name="connsiteY4" fmla="*/ 574906 h 1252280"/>
                  <a:gd name="connsiteX5" fmla="*/ 765933 w 869828"/>
                  <a:gd name="connsiteY5" fmla="*/ 41285 h 1252280"/>
                  <a:gd name="connsiteX6" fmla="*/ 490968 w 869828"/>
                  <a:gd name="connsiteY6" fmla="*/ 0 h 1252280"/>
                  <a:gd name="connsiteX7" fmla="*/ 236873 w 869828"/>
                  <a:gd name="connsiteY7" fmla="*/ 36381 h 1252280"/>
                  <a:gd name="connsiteX8" fmla="*/ 69910 w 869828"/>
                  <a:gd name="connsiteY8" fmla="*/ 109826 h 125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9828" h="1252280">
                    <a:moveTo>
                      <a:pt x="0" y="474545"/>
                    </a:moveTo>
                    <a:cubicBezTo>
                      <a:pt x="0" y="478537"/>
                      <a:pt x="145979" y="1135442"/>
                      <a:pt x="145979" y="1135442"/>
                    </a:cubicBezTo>
                    <a:cubicBezTo>
                      <a:pt x="145979" y="1135442"/>
                      <a:pt x="345902" y="1266709"/>
                      <a:pt x="470668" y="1250971"/>
                    </a:cubicBezTo>
                    <a:cubicBezTo>
                      <a:pt x="595434" y="1235232"/>
                      <a:pt x="869829" y="1063707"/>
                      <a:pt x="869829" y="1063707"/>
                    </a:cubicBezTo>
                    <a:lnTo>
                      <a:pt x="824210" y="574906"/>
                    </a:lnTo>
                    <a:lnTo>
                      <a:pt x="765933" y="41285"/>
                    </a:lnTo>
                    <a:lnTo>
                      <a:pt x="490968" y="0"/>
                    </a:lnTo>
                    <a:lnTo>
                      <a:pt x="236873" y="36381"/>
                    </a:lnTo>
                    <a:lnTo>
                      <a:pt x="69910" y="109826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id="{5258CCEB-1389-4F09-AB91-5E5B5DF3A6B8}"/>
                  </a:ext>
                </a:extLst>
              </p:cNvPr>
              <p:cNvSpPr/>
              <p:nvPr/>
            </p:nvSpPr>
            <p:spPr>
              <a:xfrm>
                <a:off x="8638744" y="2794932"/>
                <a:ext cx="535129" cy="936920"/>
              </a:xfrm>
              <a:custGeom>
                <a:avLst/>
                <a:gdLst>
                  <a:gd name="connsiteX0" fmla="*/ 346725 w 535129"/>
                  <a:gd name="connsiteY0" fmla="*/ 0 h 936920"/>
                  <a:gd name="connsiteX1" fmla="*/ 140302 w 535129"/>
                  <a:gd name="connsiteY1" fmla="*/ 176999 h 936920"/>
                  <a:gd name="connsiteX2" fmla="*/ 21694 w 535129"/>
                  <a:gd name="connsiteY2" fmla="*/ 900279 h 936920"/>
                  <a:gd name="connsiteX3" fmla="*/ 444577 w 535129"/>
                  <a:gd name="connsiteY3" fmla="*/ 935747 h 936920"/>
                  <a:gd name="connsiteX4" fmla="*/ 535129 w 535129"/>
                  <a:gd name="connsiteY4" fmla="*/ 766503 h 936920"/>
                  <a:gd name="connsiteX5" fmla="*/ 271569 w 535129"/>
                  <a:gd name="connsiteY5" fmla="*/ 710620 h 936920"/>
                  <a:gd name="connsiteX6" fmla="*/ 325056 w 535129"/>
                  <a:gd name="connsiteY6" fmla="*/ 467474 h 93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129" h="936920">
                    <a:moveTo>
                      <a:pt x="346725" y="0"/>
                    </a:moveTo>
                    <a:cubicBezTo>
                      <a:pt x="321293" y="6615"/>
                      <a:pt x="201887" y="27599"/>
                      <a:pt x="140302" y="176999"/>
                    </a:cubicBezTo>
                    <a:cubicBezTo>
                      <a:pt x="84305" y="312486"/>
                      <a:pt x="-52892" y="853634"/>
                      <a:pt x="21694" y="900279"/>
                    </a:cubicBezTo>
                    <a:cubicBezTo>
                      <a:pt x="96280" y="946924"/>
                      <a:pt x="444577" y="935747"/>
                      <a:pt x="444577" y="935747"/>
                    </a:cubicBezTo>
                    <a:lnTo>
                      <a:pt x="535129" y="766503"/>
                    </a:lnTo>
                    <a:lnTo>
                      <a:pt x="271569" y="710620"/>
                    </a:lnTo>
                    <a:lnTo>
                      <a:pt x="325056" y="467474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7" name="任意多边形: 形状 546">
                <a:extLst>
                  <a:ext uri="{FF2B5EF4-FFF2-40B4-BE49-F238E27FC236}">
                    <a16:creationId xmlns:a16="http://schemas.microsoft.com/office/drawing/2014/main" id="{6CAE333C-D081-4D23-97A6-FE175726DD2E}"/>
                  </a:ext>
                </a:extLst>
              </p:cNvPr>
              <p:cNvSpPr/>
              <p:nvPr/>
            </p:nvSpPr>
            <p:spPr>
              <a:xfrm>
                <a:off x="9609186" y="2728101"/>
                <a:ext cx="539686" cy="1003262"/>
              </a:xfrm>
              <a:custGeom>
                <a:avLst/>
                <a:gdLst>
                  <a:gd name="connsiteX0" fmla="*/ 0 w 539686"/>
                  <a:gd name="connsiteY0" fmla="*/ 0 h 1003262"/>
                  <a:gd name="connsiteX1" fmla="*/ 64892 w 539686"/>
                  <a:gd name="connsiteY1" fmla="*/ 7185 h 1003262"/>
                  <a:gd name="connsiteX2" fmla="*/ 223759 w 539686"/>
                  <a:gd name="connsiteY2" fmla="*/ 109826 h 1003262"/>
                  <a:gd name="connsiteX3" fmla="*/ 532253 w 539686"/>
                  <a:gd name="connsiteY3" fmla="*/ 669678 h 1003262"/>
                  <a:gd name="connsiteX4" fmla="*/ 445920 w 539686"/>
                  <a:gd name="connsiteY4" fmla="*/ 834474 h 1003262"/>
                  <a:gd name="connsiteX5" fmla="*/ 168104 w 539686"/>
                  <a:gd name="connsiteY5" fmla="*/ 1003263 h 1003262"/>
                  <a:gd name="connsiteX6" fmla="*/ 10150 w 539686"/>
                  <a:gd name="connsiteY6" fmla="*/ 901191 h 1003262"/>
                  <a:gd name="connsiteX7" fmla="*/ 220907 w 539686"/>
                  <a:gd name="connsiteY7" fmla="*/ 661695 h 1003262"/>
                  <a:gd name="connsiteX8" fmla="*/ 89526 w 539686"/>
                  <a:gd name="connsiteY8" fmla="*/ 474545 h 100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686" h="1003262">
                    <a:moveTo>
                      <a:pt x="0" y="0"/>
                    </a:moveTo>
                    <a:lnTo>
                      <a:pt x="64892" y="7185"/>
                    </a:lnTo>
                    <a:cubicBezTo>
                      <a:pt x="131096" y="14370"/>
                      <a:pt x="190001" y="52427"/>
                      <a:pt x="223759" y="109826"/>
                    </a:cubicBezTo>
                    <a:cubicBezTo>
                      <a:pt x="327768" y="287738"/>
                      <a:pt x="512751" y="614708"/>
                      <a:pt x="532253" y="669678"/>
                    </a:cubicBezTo>
                    <a:cubicBezTo>
                      <a:pt x="563616" y="758520"/>
                      <a:pt x="488231" y="812350"/>
                      <a:pt x="445920" y="834474"/>
                    </a:cubicBezTo>
                    <a:cubicBezTo>
                      <a:pt x="403609" y="856599"/>
                      <a:pt x="168104" y="1003263"/>
                      <a:pt x="168104" y="1003263"/>
                    </a:cubicBezTo>
                    <a:lnTo>
                      <a:pt x="10150" y="901191"/>
                    </a:lnTo>
                    <a:lnTo>
                      <a:pt x="220907" y="661695"/>
                    </a:lnTo>
                    <a:lnTo>
                      <a:pt x="89526" y="474545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8" name="任意多边形: 形状 547">
                <a:extLst>
                  <a:ext uri="{FF2B5EF4-FFF2-40B4-BE49-F238E27FC236}">
                    <a16:creationId xmlns:a16="http://schemas.microsoft.com/office/drawing/2014/main" id="{03F67A90-AFA6-42A2-ADDF-D2B9B6392E1C}"/>
                  </a:ext>
                </a:extLst>
              </p:cNvPr>
              <p:cNvSpPr/>
              <p:nvPr/>
            </p:nvSpPr>
            <p:spPr>
              <a:xfrm>
                <a:off x="8882846" y="3151552"/>
                <a:ext cx="87184" cy="378520"/>
              </a:xfrm>
              <a:custGeom>
                <a:avLst/>
                <a:gdLst>
                  <a:gd name="connsiteX0" fmla="*/ 87113 w 87184"/>
                  <a:gd name="connsiteY0" fmla="*/ 378521 h 378520"/>
                  <a:gd name="connsiteX1" fmla="*/ 40696 w 87184"/>
                  <a:gd name="connsiteY1" fmla="*/ 190002 h 378520"/>
                  <a:gd name="connsiteX2" fmla="*/ 96 w 87184"/>
                  <a:gd name="connsiteY2" fmla="*/ 2 h 378520"/>
                  <a:gd name="connsiteX3" fmla="*/ 46512 w 87184"/>
                  <a:gd name="connsiteY3" fmla="*/ 188634 h 378520"/>
                  <a:gd name="connsiteX4" fmla="*/ 87113 w 87184"/>
                  <a:gd name="connsiteY4" fmla="*/ 378521 h 37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84" h="378520">
                    <a:moveTo>
                      <a:pt x="87113" y="378521"/>
                    </a:moveTo>
                    <a:cubicBezTo>
                      <a:pt x="85516" y="378521"/>
                      <a:pt x="64304" y="294469"/>
                      <a:pt x="40696" y="190002"/>
                    </a:cubicBezTo>
                    <a:cubicBezTo>
                      <a:pt x="17089" y="85536"/>
                      <a:pt x="-1501" y="458"/>
                      <a:pt x="96" y="2"/>
                    </a:cubicBezTo>
                    <a:cubicBezTo>
                      <a:pt x="1692" y="-454"/>
                      <a:pt x="22905" y="84054"/>
                      <a:pt x="46512" y="188634"/>
                    </a:cubicBezTo>
                    <a:cubicBezTo>
                      <a:pt x="70120" y="293214"/>
                      <a:pt x="88481" y="378178"/>
                      <a:pt x="87113" y="3785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9" name="任意多边形: 形状 548">
                <a:extLst>
                  <a:ext uri="{FF2B5EF4-FFF2-40B4-BE49-F238E27FC236}">
                    <a16:creationId xmlns:a16="http://schemas.microsoft.com/office/drawing/2014/main" id="{263A4A0F-DAF8-4CE5-B9BA-7EB417416EC5}"/>
                  </a:ext>
                </a:extLst>
              </p:cNvPr>
              <p:cNvSpPr/>
              <p:nvPr/>
            </p:nvSpPr>
            <p:spPr>
              <a:xfrm>
                <a:off x="9690270" y="2932357"/>
                <a:ext cx="48284" cy="562246"/>
              </a:xfrm>
              <a:custGeom>
                <a:avLst/>
                <a:gdLst>
                  <a:gd name="connsiteX0" fmla="*/ 688 w 48284"/>
                  <a:gd name="connsiteY0" fmla="*/ 0 h 562246"/>
                  <a:gd name="connsiteX1" fmla="*/ 1486 w 48284"/>
                  <a:gd name="connsiteY1" fmla="*/ 5702 h 562246"/>
                  <a:gd name="connsiteX2" fmla="*/ 2512 w 48284"/>
                  <a:gd name="connsiteY2" fmla="*/ 22125 h 562246"/>
                  <a:gd name="connsiteX3" fmla="*/ 5820 w 48284"/>
                  <a:gd name="connsiteY3" fmla="*/ 82569 h 562246"/>
                  <a:gd name="connsiteX4" fmla="*/ 19619 w 48284"/>
                  <a:gd name="connsiteY4" fmla="*/ 281579 h 562246"/>
                  <a:gd name="connsiteX5" fmla="*/ 39577 w 48284"/>
                  <a:gd name="connsiteY5" fmla="*/ 480020 h 562246"/>
                  <a:gd name="connsiteX6" fmla="*/ 46420 w 48284"/>
                  <a:gd name="connsiteY6" fmla="*/ 540122 h 562246"/>
                  <a:gd name="connsiteX7" fmla="*/ 48131 w 48284"/>
                  <a:gd name="connsiteY7" fmla="*/ 556544 h 562246"/>
                  <a:gd name="connsiteX8" fmla="*/ 48131 w 48284"/>
                  <a:gd name="connsiteY8" fmla="*/ 562247 h 562246"/>
                  <a:gd name="connsiteX9" fmla="*/ 46762 w 48284"/>
                  <a:gd name="connsiteY9" fmla="*/ 556659 h 562246"/>
                  <a:gd name="connsiteX10" fmla="*/ 43911 w 48284"/>
                  <a:gd name="connsiteY10" fmla="*/ 540464 h 562246"/>
                  <a:gd name="connsiteX11" fmla="*/ 35129 w 48284"/>
                  <a:gd name="connsiteY11" fmla="*/ 480590 h 562246"/>
                  <a:gd name="connsiteX12" fmla="*/ 13461 w 48284"/>
                  <a:gd name="connsiteY12" fmla="*/ 282036 h 562246"/>
                  <a:gd name="connsiteX13" fmla="*/ 1486 w 48284"/>
                  <a:gd name="connsiteY13" fmla="*/ 82683 h 562246"/>
                  <a:gd name="connsiteX14" fmla="*/ 3 w 48284"/>
                  <a:gd name="connsiteY14" fmla="*/ 22239 h 562246"/>
                  <a:gd name="connsiteX15" fmla="*/ 3 w 48284"/>
                  <a:gd name="connsiteY15" fmla="*/ 5816 h 562246"/>
                  <a:gd name="connsiteX16" fmla="*/ 688 w 48284"/>
                  <a:gd name="connsiteY16" fmla="*/ 0 h 5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84" h="562246">
                    <a:moveTo>
                      <a:pt x="688" y="0"/>
                    </a:moveTo>
                    <a:cubicBezTo>
                      <a:pt x="1212" y="1859"/>
                      <a:pt x="1486" y="3775"/>
                      <a:pt x="1486" y="5702"/>
                    </a:cubicBezTo>
                    <a:cubicBezTo>
                      <a:pt x="1486" y="10184"/>
                      <a:pt x="1828" y="15659"/>
                      <a:pt x="2512" y="22125"/>
                    </a:cubicBezTo>
                    <a:cubicBezTo>
                      <a:pt x="3425" y="37293"/>
                      <a:pt x="4451" y="57707"/>
                      <a:pt x="5820" y="82569"/>
                    </a:cubicBezTo>
                    <a:cubicBezTo>
                      <a:pt x="8671" y="133548"/>
                      <a:pt x="13119" y="203914"/>
                      <a:pt x="19619" y="281579"/>
                    </a:cubicBezTo>
                    <a:cubicBezTo>
                      <a:pt x="26120" y="359245"/>
                      <a:pt x="33761" y="429839"/>
                      <a:pt x="39577" y="480020"/>
                    </a:cubicBezTo>
                    <a:cubicBezTo>
                      <a:pt x="42428" y="504768"/>
                      <a:pt x="44709" y="525068"/>
                      <a:pt x="46420" y="540122"/>
                    </a:cubicBezTo>
                    <a:lnTo>
                      <a:pt x="48131" y="556544"/>
                    </a:lnTo>
                    <a:cubicBezTo>
                      <a:pt x="48336" y="558438"/>
                      <a:pt x="48336" y="560354"/>
                      <a:pt x="48131" y="562247"/>
                    </a:cubicBezTo>
                    <a:cubicBezTo>
                      <a:pt x="47412" y="560456"/>
                      <a:pt x="46945" y="558574"/>
                      <a:pt x="46762" y="556659"/>
                    </a:cubicBezTo>
                    <a:cubicBezTo>
                      <a:pt x="45964" y="552325"/>
                      <a:pt x="45051" y="546965"/>
                      <a:pt x="43911" y="540464"/>
                    </a:cubicBezTo>
                    <a:cubicBezTo>
                      <a:pt x="41630" y="526322"/>
                      <a:pt x="38551" y="506250"/>
                      <a:pt x="35129" y="480590"/>
                    </a:cubicBezTo>
                    <a:cubicBezTo>
                      <a:pt x="28287" y="429953"/>
                      <a:pt x="20076" y="359815"/>
                      <a:pt x="13461" y="282036"/>
                    </a:cubicBezTo>
                    <a:cubicBezTo>
                      <a:pt x="6846" y="204256"/>
                      <a:pt x="3197" y="133776"/>
                      <a:pt x="1486" y="82683"/>
                    </a:cubicBezTo>
                    <a:cubicBezTo>
                      <a:pt x="573" y="57251"/>
                      <a:pt x="117" y="37065"/>
                      <a:pt x="3" y="22239"/>
                    </a:cubicBezTo>
                    <a:lnTo>
                      <a:pt x="3" y="5816"/>
                    </a:lnTo>
                    <a:cubicBezTo>
                      <a:pt x="-31" y="3855"/>
                      <a:pt x="197" y="1893"/>
                      <a:pt x="6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0" name="任意多边形: 形状 549">
                <a:extLst>
                  <a:ext uri="{FF2B5EF4-FFF2-40B4-BE49-F238E27FC236}">
                    <a16:creationId xmlns:a16="http://schemas.microsoft.com/office/drawing/2014/main" id="{555FBF59-BFF4-4E08-BA32-693472AC9925}"/>
                  </a:ext>
                </a:extLst>
              </p:cNvPr>
              <p:cNvSpPr/>
              <p:nvPr/>
            </p:nvSpPr>
            <p:spPr>
              <a:xfrm>
                <a:off x="9686552" y="2761284"/>
                <a:ext cx="55497" cy="87590"/>
              </a:xfrm>
              <a:custGeom>
                <a:avLst/>
                <a:gdLst>
                  <a:gd name="connsiteX0" fmla="*/ 55498 w 55497"/>
                  <a:gd name="connsiteY0" fmla="*/ 118 h 87590"/>
                  <a:gd name="connsiteX1" fmla="*/ 20257 w 55497"/>
                  <a:gd name="connsiteY1" fmla="*/ 38893 h 87590"/>
                  <a:gd name="connsiteX2" fmla="*/ 984 w 55497"/>
                  <a:gd name="connsiteY2" fmla="*/ 87591 h 87590"/>
                  <a:gd name="connsiteX3" fmla="*/ 984 w 55497"/>
                  <a:gd name="connsiteY3" fmla="*/ 71739 h 87590"/>
                  <a:gd name="connsiteX4" fmla="*/ 41014 w 55497"/>
                  <a:gd name="connsiteY4" fmla="*/ 7417 h 87590"/>
                  <a:gd name="connsiteX5" fmla="*/ 55498 w 55497"/>
                  <a:gd name="connsiteY5" fmla="*/ 118 h 8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7" h="87590">
                    <a:moveTo>
                      <a:pt x="55498" y="118"/>
                    </a:moveTo>
                    <a:cubicBezTo>
                      <a:pt x="42143" y="11488"/>
                      <a:pt x="30305" y="24512"/>
                      <a:pt x="20257" y="38893"/>
                    </a:cubicBezTo>
                    <a:cubicBezTo>
                      <a:pt x="11829" y="54267"/>
                      <a:pt x="5363" y="70621"/>
                      <a:pt x="984" y="87591"/>
                    </a:cubicBezTo>
                    <a:cubicBezTo>
                      <a:pt x="-328" y="82391"/>
                      <a:pt x="-328" y="76939"/>
                      <a:pt x="984" y="71739"/>
                    </a:cubicBezTo>
                    <a:cubicBezTo>
                      <a:pt x="5739" y="46010"/>
                      <a:pt x="20029" y="23041"/>
                      <a:pt x="41014" y="7417"/>
                    </a:cubicBezTo>
                    <a:cubicBezTo>
                      <a:pt x="49339" y="1714"/>
                      <a:pt x="55042" y="-567"/>
                      <a:pt x="55498" y="1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id="{3E9C95DD-8574-4B07-8AE7-122B2CF2F343}"/>
                  </a:ext>
                </a:extLst>
              </p:cNvPr>
              <p:cNvSpPr/>
              <p:nvPr/>
            </p:nvSpPr>
            <p:spPr>
              <a:xfrm>
                <a:off x="8821699" y="2933612"/>
                <a:ext cx="26533" cy="80630"/>
              </a:xfrm>
              <a:custGeom>
                <a:avLst/>
                <a:gdLst>
                  <a:gd name="connsiteX0" fmla="*/ 0 w 26533"/>
                  <a:gd name="connsiteY0" fmla="*/ 0 h 80630"/>
                  <a:gd name="connsiteX1" fmla="*/ 19502 w 26533"/>
                  <a:gd name="connsiteY1" fmla="*/ 38319 h 80630"/>
                  <a:gd name="connsiteX2" fmla="*/ 26345 w 26533"/>
                  <a:gd name="connsiteY2" fmla="*/ 80630 h 80630"/>
                  <a:gd name="connsiteX3" fmla="*/ 13914 w 26533"/>
                  <a:gd name="connsiteY3" fmla="*/ 40144 h 80630"/>
                  <a:gd name="connsiteX4" fmla="*/ 0 w 26533"/>
                  <a:gd name="connsiteY4" fmla="*/ 0 h 8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33" h="80630">
                    <a:moveTo>
                      <a:pt x="0" y="0"/>
                    </a:moveTo>
                    <a:cubicBezTo>
                      <a:pt x="9226" y="11188"/>
                      <a:pt x="15887" y="24269"/>
                      <a:pt x="19502" y="38319"/>
                    </a:cubicBezTo>
                    <a:cubicBezTo>
                      <a:pt x="24908" y="51743"/>
                      <a:pt x="27246" y="66192"/>
                      <a:pt x="26345" y="80630"/>
                    </a:cubicBezTo>
                    <a:cubicBezTo>
                      <a:pt x="21464" y="67367"/>
                      <a:pt x="17312" y="53853"/>
                      <a:pt x="13914" y="40144"/>
                    </a:cubicBezTo>
                    <a:cubicBezTo>
                      <a:pt x="8519" y="27040"/>
                      <a:pt x="3866" y="1364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2" name="任意多边形: 形状 551">
                <a:extLst>
                  <a:ext uri="{FF2B5EF4-FFF2-40B4-BE49-F238E27FC236}">
                    <a16:creationId xmlns:a16="http://schemas.microsoft.com/office/drawing/2014/main" id="{4BA599D8-2FE9-41E7-94B7-ECD8CBC1B6ED}"/>
                  </a:ext>
                </a:extLst>
              </p:cNvPr>
              <p:cNvSpPr/>
              <p:nvPr/>
            </p:nvSpPr>
            <p:spPr>
              <a:xfrm>
                <a:off x="8798548" y="3501868"/>
                <a:ext cx="117923" cy="53673"/>
              </a:xfrm>
              <a:custGeom>
                <a:avLst/>
                <a:gdLst>
                  <a:gd name="connsiteX0" fmla="*/ 117924 w 117923"/>
                  <a:gd name="connsiteY0" fmla="*/ 3571 h 53673"/>
                  <a:gd name="connsiteX1" fmla="*/ 98308 w 117923"/>
                  <a:gd name="connsiteY1" fmla="*/ 4255 h 53673"/>
                  <a:gd name="connsiteX2" fmla="*/ 14142 w 117923"/>
                  <a:gd name="connsiteY2" fmla="*/ 39951 h 53673"/>
                  <a:gd name="connsiteX3" fmla="*/ 0 w 117923"/>
                  <a:gd name="connsiteY3" fmla="*/ 53637 h 53673"/>
                  <a:gd name="connsiteX4" fmla="*/ 11405 w 117923"/>
                  <a:gd name="connsiteY4" fmla="*/ 37100 h 53673"/>
                  <a:gd name="connsiteX5" fmla="*/ 50979 w 117923"/>
                  <a:gd name="connsiteY5" fmla="*/ 9273 h 53673"/>
                  <a:gd name="connsiteX6" fmla="*/ 98422 w 117923"/>
                  <a:gd name="connsiteY6" fmla="*/ 35 h 53673"/>
                  <a:gd name="connsiteX7" fmla="*/ 117924 w 117923"/>
                  <a:gd name="connsiteY7" fmla="*/ 3571 h 5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923" h="53673">
                    <a:moveTo>
                      <a:pt x="117924" y="3571"/>
                    </a:moveTo>
                    <a:cubicBezTo>
                      <a:pt x="111412" y="4346"/>
                      <a:pt x="104854" y="4574"/>
                      <a:pt x="98308" y="4255"/>
                    </a:cubicBezTo>
                    <a:cubicBezTo>
                      <a:pt x="66945" y="5954"/>
                      <a:pt x="37156" y="18579"/>
                      <a:pt x="14142" y="39951"/>
                    </a:cubicBezTo>
                    <a:cubicBezTo>
                      <a:pt x="5360" y="48163"/>
                      <a:pt x="798" y="54207"/>
                      <a:pt x="0" y="53637"/>
                    </a:cubicBezTo>
                    <a:cubicBezTo>
                      <a:pt x="2486" y="47319"/>
                      <a:pt x="6387" y="41662"/>
                      <a:pt x="11405" y="37100"/>
                    </a:cubicBezTo>
                    <a:cubicBezTo>
                      <a:pt x="22456" y="25102"/>
                      <a:pt x="35947" y="15614"/>
                      <a:pt x="50979" y="9273"/>
                    </a:cubicBezTo>
                    <a:cubicBezTo>
                      <a:pt x="65964" y="2897"/>
                      <a:pt x="82136" y="-250"/>
                      <a:pt x="98422" y="35"/>
                    </a:cubicBezTo>
                    <a:cubicBezTo>
                      <a:pt x="105105" y="-227"/>
                      <a:pt x="111765" y="981"/>
                      <a:pt x="117924" y="35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3" name="任意多边形: 形状 552">
                <a:extLst>
                  <a:ext uri="{FF2B5EF4-FFF2-40B4-BE49-F238E27FC236}">
                    <a16:creationId xmlns:a16="http://schemas.microsoft.com/office/drawing/2014/main" id="{96813BB4-CE76-49E3-886D-B1D9C1F5118A}"/>
                  </a:ext>
                </a:extLst>
              </p:cNvPr>
              <p:cNvSpPr/>
              <p:nvPr/>
            </p:nvSpPr>
            <p:spPr>
              <a:xfrm>
                <a:off x="8909628" y="3504104"/>
                <a:ext cx="262647" cy="67937"/>
              </a:xfrm>
              <a:custGeom>
                <a:avLst/>
                <a:gdLst>
                  <a:gd name="connsiteX0" fmla="*/ 262648 w 262647"/>
                  <a:gd name="connsiteY0" fmla="*/ 67938 h 67937"/>
                  <a:gd name="connsiteX1" fmla="*/ 224443 w 262647"/>
                  <a:gd name="connsiteY1" fmla="*/ 56533 h 67937"/>
                  <a:gd name="connsiteX2" fmla="*/ 132293 w 262647"/>
                  <a:gd name="connsiteY2" fmla="*/ 30188 h 67937"/>
                  <a:gd name="connsiteX3" fmla="*/ 38890 w 262647"/>
                  <a:gd name="connsiteY3" fmla="*/ 8862 h 67937"/>
                  <a:gd name="connsiteX4" fmla="*/ 0 w 262647"/>
                  <a:gd name="connsiteY4" fmla="*/ 194 h 67937"/>
                  <a:gd name="connsiteX5" fmla="*/ 10720 w 262647"/>
                  <a:gd name="connsiteY5" fmla="*/ 764 h 67937"/>
                  <a:gd name="connsiteX6" fmla="*/ 39574 w 262647"/>
                  <a:gd name="connsiteY6" fmla="*/ 4756 h 67937"/>
                  <a:gd name="connsiteX7" fmla="*/ 133776 w 262647"/>
                  <a:gd name="connsiteY7" fmla="*/ 24486 h 67937"/>
                  <a:gd name="connsiteX8" fmla="*/ 225811 w 262647"/>
                  <a:gd name="connsiteY8" fmla="*/ 52541 h 67937"/>
                  <a:gd name="connsiteX9" fmla="*/ 253068 w 262647"/>
                  <a:gd name="connsiteY9" fmla="*/ 62920 h 67937"/>
                  <a:gd name="connsiteX10" fmla="*/ 262648 w 262647"/>
                  <a:gd name="connsiteY10" fmla="*/ 67938 h 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47" h="67937">
                    <a:moveTo>
                      <a:pt x="262648" y="67938"/>
                    </a:moveTo>
                    <a:cubicBezTo>
                      <a:pt x="249704" y="64870"/>
                      <a:pt x="236953" y="61061"/>
                      <a:pt x="224443" y="56533"/>
                    </a:cubicBezTo>
                    <a:cubicBezTo>
                      <a:pt x="201063" y="49234"/>
                      <a:pt x="168560" y="39540"/>
                      <a:pt x="132293" y="30188"/>
                    </a:cubicBezTo>
                    <a:cubicBezTo>
                      <a:pt x="96027" y="20837"/>
                      <a:pt x="62839" y="13766"/>
                      <a:pt x="38890" y="8862"/>
                    </a:cubicBezTo>
                    <a:cubicBezTo>
                      <a:pt x="25752" y="6820"/>
                      <a:pt x="12762" y="3924"/>
                      <a:pt x="0" y="194"/>
                    </a:cubicBezTo>
                    <a:cubicBezTo>
                      <a:pt x="3581" y="-193"/>
                      <a:pt x="7196" y="0"/>
                      <a:pt x="10720" y="764"/>
                    </a:cubicBezTo>
                    <a:cubicBezTo>
                      <a:pt x="17563" y="1449"/>
                      <a:pt x="27485" y="2817"/>
                      <a:pt x="39574" y="4756"/>
                    </a:cubicBezTo>
                    <a:cubicBezTo>
                      <a:pt x="63866" y="8634"/>
                      <a:pt x="97395" y="15134"/>
                      <a:pt x="133776" y="24486"/>
                    </a:cubicBezTo>
                    <a:cubicBezTo>
                      <a:pt x="170157" y="33838"/>
                      <a:pt x="202204" y="44216"/>
                      <a:pt x="225811" y="52541"/>
                    </a:cubicBezTo>
                    <a:cubicBezTo>
                      <a:pt x="237216" y="56647"/>
                      <a:pt x="246681" y="60183"/>
                      <a:pt x="253068" y="62920"/>
                    </a:cubicBezTo>
                    <a:cubicBezTo>
                      <a:pt x="256490" y="64106"/>
                      <a:pt x="259717" y="65794"/>
                      <a:pt x="262648" y="679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id="{B0472398-C9BF-4903-91EF-B40F7EA41247}"/>
                  </a:ext>
                </a:extLst>
              </p:cNvPr>
              <p:cNvSpPr/>
              <p:nvPr/>
            </p:nvSpPr>
            <p:spPr>
              <a:xfrm>
                <a:off x="9621732" y="3312700"/>
                <a:ext cx="305415" cy="419119"/>
              </a:xfrm>
              <a:custGeom>
                <a:avLst/>
                <a:gdLst>
                  <a:gd name="connsiteX0" fmla="*/ 155559 w 305415"/>
                  <a:gd name="connsiteY0" fmla="*/ 419119 h 419119"/>
                  <a:gd name="connsiteX1" fmla="*/ 144154 w 305415"/>
                  <a:gd name="connsiteY1" fmla="*/ 412276 h 419119"/>
                  <a:gd name="connsiteX2" fmla="*/ 112335 w 305415"/>
                  <a:gd name="connsiteY2" fmla="*/ 391178 h 419119"/>
                  <a:gd name="connsiteX3" fmla="*/ 2623 w 305415"/>
                  <a:gd name="connsiteY3" fmla="*/ 317276 h 419119"/>
                  <a:gd name="connsiteX4" fmla="*/ 0 w 305415"/>
                  <a:gd name="connsiteY4" fmla="*/ 315451 h 419119"/>
                  <a:gd name="connsiteX5" fmla="*/ 2053 w 305415"/>
                  <a:gd name="connsiteY5" fmla="*/ 313170 h 419119"/>
                  <a:gd name="connsiteX6" fmla="*/ 85649 w 305415"/>
                  <a:gd name="connsiteY6" fmla="*/ 218512 h 419119"/>
                  <a:gd name="connsiteX7" fmla="*/ 235961 w 305415"/>
                  <a:gd name="connsiteY7" fmla="*/ 58848 h 419119"/>
                  <a:gd name="connsiteX8" fmla="*/ 285913 w 305415"/>
                  <a:gd name="connsiteY8" fmla="*/ 14940 h 419119"/>
                  <a:gd name="connsiteX9" fmla="*/ 300169 w 305415"/>
                  <a:gd name="connsiteY9" fmla="*/ 3535 h 419119"/>
                  <a:gd name="connsiteX10" fmla="*/ 305415 w 305415"/>
                  <a:gd name="connsiteY10" fmla="*/ 0 h 419119"/>
                  <a:gd name="connsiteX11" fmla="*/ 300968 w 305415"/>
                  <a:gd name="connsiteY11" fmla="*/ 4448 h 419119"/>
                  <a:gd name="connsiteX12" fmla="*/ 287396 w 305415"/>
                  <a:gd name="connsiteY12" fmla="*/ 15852 h 419119"/>
                  <a:gd name="connsiteX13" fmla="*/ 238812 w 305415"/>
                  <a:gd name="connsiteY13" fmla="*/ 61471 h 419119"/>
                  <a:gd name="connsiteX14" fmla="*/ 90553 w 305415"/>
                  <a:gd name="connsiteY14" fmla="*/ 221934 h 419119"/>
                  <a:gd name="connsiteX15" fmla="*/ 6615 w 305415"/>
                  <a:gd name="connsiteY15" fmla="*/ 316250 h 419119"/>
                  <a:gd name="connsiteX16" fmla="*/ 6044 w 305415"/>
                  <a:gd name="connsiteY16" fmla="*/ 312144 h 419119"/>
                  <a:gd name="connsiteX17" fmla="*/ 114616 w 305415"/>
                  <a:gd name="connsiteY17" fmla="*/ 387985 h 419119"/>
                  <a:gd name="connsiteX18" fmla="*/ 145295 w 305415"/>
                  <a:gd name="connsiteY18" fmla="*/ 409882 h 419119"/>
                  <a:gd name="connsiteX19" fmla="*/ 155559 w 305415"/>
                  <a:gd name="connsiteY19" fmla="*/ 419119 h 41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5415" h="419119">
                    <a:moveTo>
                      <a:pt x="155559" y="419119"/>
                    </a:moveTo>
                    <a:cubicBezTo>
                      <a:pt x="151544" y="417214"/>
                      <a:pt x="147724" y="414922"/>
                      <a:pt x="144154" y="412276"/>
                    </a:cubicBezTo>
                    <a:lnTo>
                      <a:pt x="112335" y="391178"/>
                    </a:lnTo>
                    <a:lnTo>
                      <a:pt x="2623" y="317276"/>
                    </a:lnTo>
                    <a:lnTo>
                      <a:pt x="0" y="315451"/>
                    </a:lnTo>
                    <a:lnTo>
                      <a:pt x="2053" y="313170"/>
                    </a:lnTo>
                    <a:lnTo>
                      <a:pt x="85649" y="218512"/>
                    </a:lnTo>
                    <a:cubicBezTo>
                      <a:pt x="142672" y="154304"/>
                      <a:pt x="194905" y="97395"/>
                      <a:pt x="235961" y="58848"/>
                    </a:cubicBezTo>
                    <a:cubicBezTo>
                      <a:pt x="256261" y="39460"/>
                      <a:pt x="273710" y="24634"/>
                      <a:pt x="285913" y="14940"/>
                    </a:cubicBezTo>
                    <a:lnTo>
                      <a:pt x="300169" y="3535"/>
                    </a:lnTo>
                    <a:cubicBezTo>
                      <a:pt x="301789" y="2178"/>
                      <a:pt x="303545" y="992"/>
                      <a:pt x="305415" y="0"/>
                    </a:cubicBezTo>
                    <a:cubicBezTo>
                      <a:pt x="305415" y="0"/>
                      <a:pt x="304047" y="1711"/>
                      <a:pt x="300968" y="4448"/>
                    </a:cubicBezTo>
                    <a:lnTo>
                      <a:pt x="287396" y="15852"/>
                    </a:lnTo>
                    <a:cubicBezTo>
                      <a:pt x="275991" y="26345"/>
                      <a:pt x="258770" y="41285"/>
                      <a:pt x="238812" y="61471"/>
                    </a:cubicBezTo>
                    <a:cubicBezTo>
                      <a:pt x="198668" y="100475"/>
                      <a:pt x="146663" y="157726"/>
                      <a:pt x="90553" y="221934"/>
                    </a:cubicBezTo>
                    <a:cubicBezTo>
                      <a:pt x="60673" y="256147"/>
                      <a:pt x="32389" y="287738"/>
                      <a:pt x="6615" y="316250"/>
                    </a:cubicBezTo>
                    <a:lnTo>
                      <a:pt x="6044" y="312144"/>
                    </a:lnTo>
                    <a:lnTo>
                      <a:pt x="114616" y="387985"/>
                    </a:lnTo>
                    <a:lnTo>
                      <a:pt x="145295" y="409882"/>
                    </a:lnTo>
                    <a:cubicBezTo>
                      <a:pt x="148933" y="412710"/>
                      <a:pt x="152366" y="415789"/>
                      <a:pt x="155559" y="4191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5" name="任意多边形: 形状 554">
                <a:extLst>
                  <a:ext uri="{FF2B5EF4-FFF2-40B4-BE49-F238E27FC236}">
                    <a16:creationId xmlns:a16="http://schemas.microsoft.com/office/drawing/2014/main" id="{84837807-F403-440B-AFF6-4981F5FCD7D3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6" name="任意多边形: 形状 555">
                <a:extLst>
                  <a:ext uri="{FF2B5EF4-FFF2-40B4-BE49-F238E27FC236}">
                    <a16:creationId xmlns:a16="http://schemas.microsoft.com/office/drawing/2014/main" id="{D9F8941D-107E-4431-AAFB-1F242B70DD21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7" name="任意多边形: 形状 556">
                <a:extLst>
                  <a:ext uri="{FF2B5EF4-FFF2-40B4-BE49-F238E27FC236}">
                    <a16:creationId xmlns:a16="http://schemas.microsoft.com/office/drawing/2014/main" id="{BED348B6-4F90-40D6-A35C-8F3946206DB8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8" name="任意多边形: 形状 557">
                <a:extLst>
                  <a:ext uri="{FF2B5EF4-FFF2-40B4-BE49-F238E27FC236}">
                    <a16:creationId xmlns:a16="http://schemas.microsoft.com/office/drawing/2014/main" id="{5AB985F5-9126-4B24-BCC9-7BD8AAC2FFA3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9" name="任意多边形: 形状 558">
                <a:extLst>
                  <a:ext uri="{FF2B5EF4-FFF2-40B4-BE49-F238E27FC236}">
                    <a16:creationId xmlns:a16="http://schemas.microsoft.com/office/drawing/2014/main" id="{F5D9237A-7DF3-4845-A822-E32A36D90A8D}"/>
                  </a:ext>
                </a:extLst>
              </p:cNvPr>
              <p:cNvSpPr/>
              <p:nvPr/>
            </p:nvSpPr>
            <p:spPr>
              <a:xfrm>
                <a:off x="9362049" y="3331404"/>
                <a:ext cx="47443" cy="53145"/>
              </a:xfrm>
              <a:custGeom>
                <a:avLst/>
                <a:gdLst>
                  <a:gd name="connsiteX0" fmla="*/ 23037 w 47443"/>
                  <a:gd name="connsiteY0" fmla="*/ 16765 h 53145"/>
                  <a:gd name="connsiteX1" fmla="*/ 15396 w 47443"/>
                  <a:gd name="connsiteY1" fmla="*/ 29766 h 53145"/>
                  <a:gd name="connsiteX2" fmla="*/ 11405 w 47443"/>
                  <a:gd name="connsiteY2" fmla="*/ 23265 h 53145"/>
                  <a:gd name="connsiteX3" fmla="*/ 0 w 47443"/>
                  <a:gd name="connsiteY3" fmla="*/ 29196 h 53145"/>
                  <a:gd name="connsiteX4" fmla="*/ 11405 w 47443"/>
                  <a:gd name="connsiteY4" fmla="*/ 47899 h 53145"/>
                  <a:gd name="connsiteX5" fmla="*/ 18475 w 47443"/>
                  <a:gd name="connsiteY5" fmla="*/ 47899 h 53145"/>
                  <a:gd name="connsiteX6" fmla="*/ 32845 w 47443"/>
                  <a:gd name="connsiteY6" fmla="*/ 23722 h 53145"/>
                  <a:gd name="connsiteX7" fmla="*/ 32845 w 47443"/>
                  <a:gd name="connsiteY7" fmla="*/ 53145 h 53145"/>
                  <a:gd name="connsiteX8" fmla="*/ 47443 w 47443"/>
                  <a:gd name="connsiteY8" fmla="*/ 53145 h 53145"/>
                  <a:gd name="connsiteX9" fmla="*/ 47443 w 47443"/>
                  <a:gd name="connsiteY9" fmla="*/ 0 h 53145"/>
                  <a:gd name="connsiteX10" fmla="*/ 23037 w 47443"/>
                  <a:gd name="connsiteY10" fmla="*/ 16765 h 5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43" h="53145">
                    <a:moveTo>
                      <a:pt x="23037" y="16765"/>
                    </a:moveTo>
                    <a:lnTo>
                      <a:pt x="15396" y="29766"/>
                    </a:lnTo>
                    <a:lnTo>
                      <a:pt x="11405" y="23265"/>
                    </a:lnTo>
                    <a:lnTo>
                      <a:pt x="0" y="29196"/>
                    </a:lnTo>
                    <a:lnTo>
                      <a:pt x="11405" y="47899"/>
                    </a:lnTo>
                    <a:lnTo>
                      <a:pt x="18475" y="47899"/>
                    </a:lnTo>
                    <a:lnTo>
                      <a:pt x="32845" y="23722"/>
                    </a:lnTo>
                    <a:lnTo>
                      <a:pt x="32845" y="53145"/>
                    </a:lnTo>
                    <a:lnTo>
                      <a:pt x="47443" y="53145"/>
                    </a:lnTo>
                    <a:lnTo>
                      <a:pt x="47443" y="0"/>
                    </a:lnTo>
                    <a:cubicBezTo>
                      <a:pt x="39642" y="6067"/>
                      <a:pt x="31499" y="11667"/>
                      <a:pt x="23037" y="167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0" name="任意多边形: 形状 559">
                <a:extLst>
                  <a:ext uri="{FF2B5EF4-FFF2-40B4-BE49-F238E27FC236}">
                    <a16:creationId xmlns:a16="http://schemas.microsoft.com/office/drawing/2014/main" id="{A303F053-7050-4742-96BD-21EDF86003D5}"/>
                  </a:ext>
                </a:extLst>
              </p:cNvPr>
              <p:cNvSpPr/>
              <p:nvPr/>
            </p:nvSpPr>
            <p:spPr>
              <a:xfrm>
                <a:off x="9421125" y="3328439"/>
                <a:ext cx="45048" cy="56110"/>
              </a:xfrm>
              <a:custGeom>
                <a:avLst/>
                <a:gdLst>
                  <a:gd name="connsiteX0" fmla="*/ 45048 w 45048"/>
                  <a:gd name="connsiteY0" fmla="*/ 44706 h 56110"/>
                  <a:gd name="connsiteX1" fmla="*/ 45048 w 45048"/>
                  <a:gd name="connsiteY1" fmla="*/ 56111 h 56110"/>
                  <a:gd name="connsiteX2" fmla="*/ 0 w 45048"/>
                  <a:gd name="connsiteY2" fmla="*/ 56111 h 56110"/>
                  <a:gd name="connsiteX3" fmla="*/ 0 w 45048"/>
                  <a:gd name="connsiteY3" fmla="*/ 0 h 56110"/>
                  <a:gd name="connsiteX4" fmla="*/ 44022 w 45048"/>
                  <a:gd name="connsiteY4" fmla="*/ 0 h 56110"/>
                  <a:gd name="connsiteX5" fmla="*/ 44022 w 45048"/>
                  <a:gd name="connsiteY5" fmla="*/ 12203 h 56110"/>
                  <a:gd name="connsiteX6" fmla="*/ 15738 w 45048"/>
                  <a:gd name="connsiteY6" fmla="*/ 12203 h 56110"/>
                  <a:gd name="connsiteX7" fmla="*/ 15738 w 45048"/>
                  <a:gd name="connsiteY7" fmla="*/ 21897 h 56110"/>
                  <a:gd name="connsiteX8" fmla="*/ 40600 w 45048"/>
                  <a:gd name="connsiteY8" fmla="*/ 21897 h 56110"/>
                  <a:gd name="connsiteX9" fmla="*/ 40600 w 45048"/>
                  <a:gd name="connsiteY9" fmla="*/ 33301 h 56110"/>
                  <a:gd name="connsiteX10" fmla="*/ 15738 w 45048"/>
                  <a:gd name="connsiteY10" fmla="*/ 33301 h 56110"/>
                  <a:gd name="connsiteX11" fmla="*/ 15738 w 45048"/>
                  <a:gd name="connsiteY11" fmla="*/ 43565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48" h="56110">
                    <a:moveTo>
                      <a:pt x="45048" y="44706"/>
                    </a:moveTo>
                    <a:lnTo>
                      <a:pt x="45048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44022" y="0"/>
                    </a:lnTo>
                    <a:lnTo>
                      <a:pt x="44022" y="12203"/>
                    </a:lnTo>
                    <a:lnTo>
                      <a:pt x="15738" y="12203"/>
                    </a:lnTo>
                    <a:lnTo>
                      <a:pt x="15738" y="21897"/>
                    </a:lnTo>
                    <a:lnTo>
                      <a:pt x="40600" y="21897"/>
                    </a:lnTo>
                    <a:lnTo>
                      <a:pt x="40600" y="33301"/>
                    </a:lnTo>
                    <a:lnTo>
                      <a:pt x="15738" y="33301"/>
                    </a:lnTo>
                    <a:lnTo>
                      <a:pt x="15738" y="4356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1" name="任意多边形: 形状 560">
                <a:extLst>
                  <a:ext uri="{FF2B5EF4-FFF2-40B4-BE49-F238E27FC236}">
                    <a16:creationId xmlns:a16="http://schemas.microsoft.com/office/drawing/2014/main" id="{3E718764-FA4A-480F-8684-DC6699007C94}"/>
                  </a:ext>
                </a:extLst>
              </p:cNvPr>
              <p:cNvSpPr/>
              <p:nvPr/>
            </p:nvSpPr>
            <p:spPr>
              <a:xfrm>
                <a:off x="9474954" y="3328439"/>
                <a:ext cx="51320" cy="56110"/>
              </a:xfrm>
              <a:custGeom>
                <a:avLst/>
                <a:gdLst>
                  <a:gd name="connsiteX0" fmla="*/ 24520 w 51320"/>
                  <a:gd name="connsiteY0" fmla="*/ 41513 h 56110"/>
                  <a:gd name="connsiteX1" fmla="*/ 15853 w 51320"/>
                  <a:gd name="connsiteY1" fmla="*/ 41513 h 56110"/>
                  <a:gd name="connsiteX2" fmla="*/ 15853 w 51320"/>
                  <a:gd name="connsiteY2" fmla="*/ 56111 h 56110"/>
                  <a:gd name="connsiteX3" fmla="*/ 0 w 51320"/>
                  <a:gd name="connsiteY3" fmla="*/ 56111 h 56110"/>
                  <a:gd name="connsiteX4" fmla="*/ 0 w 51320"/>
                  <a:gd name="connsiteY4" fmla="*/ 0 h 56110"/>
                  <a:gd name="connsiteX5" fmla="*/ 25660 w 51320"/>
                  <a:gd name="connsiteY5" fmla="*/ 0 h 56110"/>
                  <a:gd name="connsiteX6" fmla="*/ 50636 w 51320"/>
                  <a:gd name="connsiteY6" fmla="*/ 20756 h 56110"/>
                  <a:gd name="connsiteX7" fmla="*/ 39232 w 51320"/>
                  <a:gd name="connsiteY7" fmla="*/ 38433 h 56110"/>
                  <a:gd name="connsiteX8" fmla="*/ 51321 w 51320"/>
                  <a:gd name="connsiteY8" fmla="*/ 56111 h 56110"/>
                  <a:gd name="connsiteX9" fmla="*/ 34328 w 51320"/>
                  <a:gd name="connsiteY9" fmla="*/ 56111 h 56110"/>
                  <a:gd name="connsiteX10" fmla="*/ 24520 w 51320"/>
                  <a:gd name="connsiteY10" fmla="*/ 12773 h 56110"/>
                  <a:gd name="connsiteX11" fmla="*/ 15624 w 51320"/>
                  <a:gd name="connsiteY11" fmla="*/ 12773 h 56110"/>
                  <a:gd name="connsiteX12" fmla="*/ 15624 w 51320"/>
                  <a:gd name="connsiteY12" fmla="*/ 29310 h 56110"/>
                  <a:gd name="connsiteX13" fmla="*/ 24520 w 51320"/>
                  <a:gd name="connsiteY13" fmla="*/ 29310 h 56110"/>
                  <a:gd name="connsiteX14" fmla="*/ 34328 w 51320"/>
                  <a:gd name="connsiteY14" fmla="*/ 21098 h 56110"/>
                  <a:gd name="connsiteX15" fmla="*/ 24748 w 51320"/>
                  <a:gd name="connsiteY15" fmla="*/ 12773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320" h="56110">
                    <a:moveTo>
                      <a:pt x="24520" y="41513"/>
                    </a:moveTo>
                    <a:lnTo>
                      <a:pt x="15853" y="41513"/>
                    </a:lnTo>
                    <a:lnTo>
                      <a:pt x="15853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25660" y="0"/>
                    </a:lnTo>
                    <a:cubicBezTo>
                      <a:pt x="40942" y="0"/>
                      <a:pt x="50636" y="7869"/>
                      <a:pt x="50636" y="20756"/>
                    </a:cubicBezTo>
                    <a:cubicBezTo>
                      <a:pt x="50853" y="28443"/>
                      <a:pt x="46326" y="35468"/>
                      <a:pt x="39232" y="38433"/>
                    </a:cubicBezTo>
                    <a:lnTo>
                      <a:pt x="51321" y="56111"/>
                    </a:lnTo>
                    <a:lnTo>
                      <a:pt x="34328" y="56111"/>
                    </a:lnTo>
                    <a:close/>
                    <a:moveTo>
                      <a:pt x="24520" y="12773"/>
                    </a:moveTo>
                    <a:lnTo>
                      <a:pt x="15624" y="12773"/>
                    </a:lnTo>
                    <a:lnTo>
                      <a:pt x="15624" y="29310"/>
                    </a:lnTo>
                    <a:lnTo>
                      <a:pt x="24520" y="29310"/>
                    </a:lnTo>
                    <a:cubicBezTo>
                      <a:pt x="31021" y="29310"/>
                      <a:pt x="34328" y="26231"/>
                      <a:pt x="34328" y="21098"/>
                    </a:cubicBezTo>
                    <a:cubicBezTo>
                      <a:pt x="34328" y="15966"/>
                      <a:pt x="31021" y="12773"/>
                      <a:pt x="24748" y="12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id="{9D64D06C-1803-4947-8BCF-CACCCA1BA25A}"/>
                  </a:ext>
                </a:extLst>
              </p:cNvPr>
              <p:cNvSpPr/>
              <p:nvPr/>
            </p:nvSpPr>
            <p:spPr>
              <a:xfrm>
                <a:off x="9133273" y="3327635"/>
                <a:ext cx="48469" cy="58062"/>
              </a:xfrm>
              <a:custGeom>
                <a:avLst/>
                <a:gdLst>
                  <a:gd name="connsiteX0" fmla="*/ 0 w 48469"/>
                  <a:gd name="connsiteY0" fmla="*/ 51554 h 58062"/>
                  <a:gd name="connsiteX1" fmla="*/ 5132 w 48469"/>
                  <a:gd name="connsiteY1" fmla="*/ 40150 h 58062"/>
                  <a:gd name="connsiteX2" fmla="*/ 23721 w 48469"/>
                  <a:gd name="connsiteY2" fmla="*/ 45624 h 58062"/>
                  <a:gd name="connsiteX3" fmla="*/ 32845 w 48469"/>
                  <a:gd name="connsiteY3" fmla="*/ 41062 h 58062"/>
                  <a:gd name="connsiteX4" fmla="*/ 912 w 48469"/>
                  <a:gd name="connsiteY4" fmla="*/ 18253 h 58062"/>
                  <a:gd name="connsiteX5" fmla="*/ 25774 w 48469"/>
                  <a:gd name="connsiteY5" fmla="*/ 5 h 58062"/>
                  <a:gd name="connsiteX6" fmla="*/ 46074 w 48469"/>
                  <a:gd name="connsiteY6" fmla="*/ 4909 h 58062"/>
                  <a:gd name="connsiteX7" fmla="*/ 41170 w 48469"/>
                  <a:gd name="connsiteY7" fmla="*/ 16314 h 58062"/>
                  <a:gd name="connsiteX8" fmla="*/ 25660 w 48469"/>
                  <a:gd name="connsiteY8" fmla="*/ 11980 h 58062"/>
                  <a:gd name="connsiteX9" fmla="*/ 16651 w 48469"/>
                  <a:gd name="connsiteY9" fmla="*/ 17112 h 58062"/>
                  <a:gd name="connsiteX10" fmla="*/ 48470 w 48469"/>
                  <a:gd name="connsiteY10" fmla="*/ 39922 h 58062"/>
                  <a:gd name="connsiteX11" fmla="*/ 23608 w 48469"/>
                  <a:gd name="connsiteY11" fmla="*/ 58055 h 58062"/>
                  <a:gd name="connsiteX12" fmla="*/ 0 w 48469"/>
                  <a:gd name="connsiteY12" fmla="*/ 51554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469" h="58062">
                    <a:moveTo>
                      <a:pt x="0" y="51554"/>
                    </a:moveTo>
                    <a:lnTo>
                      <a:pt x="5132" y="40150"/>
                    </a:lnTo>
                    <a:cubicBezTo>
                      <a:pt x="10697" y="43662"/>
                      <a:pt x="17141" y="45555"/>
                      <a:pt x="23721" y="45624"/>
                    </a:cubicBezTo>
                    <a:cubicBezTo>
                      <a:pt x="30222" y="45624"/>
                      <a:pt x="32845" y="43799"/>
                      <a:pt x="32845" y="41062"/>
                    </a:cubicBezTo>
                    <a:cubicBezTo>
                      <a:pt x="32845" y="32166"/>
                      <a:pt x="912" y="38667"/>
                      <a:pt x="912" y="18253"/>
                    </a:cubicBezTo>
                    <a:cubicBezTo>
                      <a:pt x="912" y="8217"/>
                      <a:pt x="9124" y="5"/>
                      <a:pt x="25774" y="5"/>
                    </a:cubicBezTo>
                    <a:cubicBezTo>
                      <a:pt x="32845" y="-109"/>
                      <a:pt x="39836" y="1579"/>
                      <a:pt x="46074" y="4909"/>
                    </a:cubicBezTo>
                    <a:lnTo>
                      <a:pt x="41170" y="16314"/>
                    </a:lnTo>
                    <a:cubicBezTo>
                      <a:pt x="36438" y="13623"/>
                      <a:pt x="31112" y="12140"/>
                      <a:pt x="25660" y="11980"/>
                    </a:cubicBezTo>
                    <a:cubicBezTo>
                      <a:pt x="19045" y="11980"/>
                      <a:pt x="16651" y="14261"/>
                      <a:pt x="16651" y="17112"/>
                    </a:cubicBezTo>
                    <a:cubicBezTo>
                      <a:pt x="16651" y="25666"/>
                      <a:pt x="48470" y="19165"/>
                      <a:pt x="48470" y="39922"/>
                    </a:cubicBezTo>
                    <a:cubicBezTo>
                      <a:pt x="48470" y="49729"/>
                      <a:pt x="40258" y="58055"/>
                      <a:pt x="23608" y="58055"/>
                    </a:cubicBezTo>
                    <a:cubicBezTo>
                      <a:pt x="15271" y="58215"/>
                      <a:pt x="7082" y="55956"/>
                      <a:pt x="0" y="51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id="{D14977A8-F571-410A-A912-693DED1F060C}"/>
                  </a:ext>
                </a:extLst>
              </p:cNvPr>
              <p:cNvSpPr/>
              <p:nvPr/>
            </p:nvSpPr>
            <p:spPr>
              <a:xfrm>
                <a:off x="9188585" y="3328211"/>
                <a:ext cx="52689" cy="57479"/>
              </a:xfrm>
              <a:custGeom>
                <a:avLst/>
                <a:gdLst>
                  <a:gd name="connsiteX0" fmla="*/ 0 w 52689"/>
                  <a:gd name="connsiteY0" fmla="*/ 31135 h 57479"/>
                  <a:gd name="connsiteX1" fmla="*/ 0 w 52689"/>
                  <a:gd name="connsiteY1" fmla="*/ 0 h 57479"/>
                  <a:gd name="connsiteX2" fmla="*/ 15852 w 52689"/>
                  <a:gd name="connsiteY2" fmla="*/ 0 h 57479"/>
                  <a:gd name="connsiteX3" fmla="*/ 15852 w 52689"/>
                  <a:gd name="connsiteY3" fmla="*/ 30564 h 57479"/>
                  <a:gd name="connsiteX4" fmla="*/ 26458 w 52689"/>
                  <a:gd name="connsiteY4" fmla="*/ 44022 h 57479"/>
                  <a:gd name="connsiteX5" fmla="*/ 37065 w 52689"/>
                  <a:gd name="connsiteY5" fmla="*/ 30564 h 57479"/>
                  <a:gd name="connsiteX6" fmla="*/ 37065 w 52689"/>
                  <a:gd name="connsiteY6" fmla="*/ 0 h 57479"/>
                  <a:gd name="connsiteX7" fmla="*/ 52689 w 52689"/>
                  <a:gd name="connsiteY7" fmla="*/ 0 h 57479"/>
                  <a:gd name="connsiteX8" fmla="*/ 52689 w 52689"/>
                  <a:gd name="connsiteY8" fmla="*/ 31135 h 57479"/>
                  <a:gd name="connsiteX9" fmla="*/ 26345 w 52689"/>
                  <a:gd name="connsiteY9" fmla="*/ 57479 h 57479"/>
                  <a:gd name="connsiteX10" fmla="*/ 0 w 52689"/>
                  <a:gd name="connsiteY10" fmla="*/ 31135 h 5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89" h="57479">
                    <a:moveTo>
                      <a:pt x="0" y="31135"/>
                    </a:moveTo>
                    <a:lnTo>
                      <a:pt x="0" y="0"/>
                    </a:lnTo>
                    <a:lnTo>
                      <a:pt x="15852" y="0"/>
                    </a:lnTo>
                    <a:lnTo>
                      <a:pt x="15852" y="30564"/>
                    </a:lnTo>
                    <a:cubicBezTo>
                      <a:pt x="15852" y="40258"/>
                      <a:pt x="19844" y="44022"/>
                      <a:pt x="26458" y="44022"/>
                    </a:cubicBezTo>
                    <a:cubicBezTo>
                      <a:pt x="33073" y="44022"/>
                      <a:pt x="37065" y="40258"/>
                      <a:pt x="37065" y="30564"/>
                    </a:cubicBezTo>
                    <a:lnTo>
                      <a:pt x="37065" y="0"/>
                    </a:lnTo>
                    <a:lnTo>
                      <a:pt x="52689" y="0"/>
                    </a:lnTo>
                    <a:lnTo>
                      <a:pt x="52689" y="31135"/>
                    </a:lnTo>
                    <a:cubicBezTo>
                      <a:pt x="52689" y="45687"/>
                      <a:pt x="40897" y="57479"/>
                      <a:pt x="26345" y="57479"/>
                    </a:cubicBezTo>
                    <a:cubicBezTo>
                      <a:pt x="11792" y="57479"/>
                      <a:pt x="0" y="45687"/>
                      <a:pt x="0" y="31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id="{5C96FB1B-47A5-49D9-871C-657483138B0E}"/>
                  </a:ext>
                </a:extLst>
              </p:cNvPr>
              <p:cNvSpPr/>
              <p:nvPr/>
            </p:nvSpPr>
            <p:spPr>
              <a:xfrm>
                <a:off x="9251766" y="3328439"/>
                <a:ext cx="65120" cy="56110"/>
              </a:xfrm>
              <a:custGeom>
                <a:avLst/>
                <a:gdLst>
                  <a:gd name="connsiteX0" fmla="*/ 50865 w 65120"/>
                  <a:gd name="connsiteY0" fmla="*/ 56111 h 56110"/>
                  <a:gd name="connsiteX1" fmla="*/ 50865 w 65120"/>
                  <a:gd name="connsiteY1" fmla="*/ 26345 h 56110"/>
                  <a:gd name="connsiteX2" fmla="*/ 36495 w 65120"/>
                  <a:gd name="connsiteY2" fmla="*/ 50522 h 56110"/>
                  <a:gd name="connsiteX3" fmla="*/ 29424 w 65120"/>
                  <a:gd name="connsiteY3" fmla="*/ 50522 h 56110"/>
                  <a:gd name="connsiteX4" fmla="*/ 14712 w 65120"/>
                  <a:gd name="connsiteY4" fmla="*/ 26915 h 56110"/>
                  <a:gd name="connsiteX5" fmla="*/ 14712 w 65120"/>
                  <a:gd name="connsiteY5" fmla="*/ 56111 h 56110"/>
                  <a:gd name="connsiteX6" fmla="*/ 0 w 65120"/>
                  <a:gd name="connsiteY6" fmla="*/ 56111 h 56110"/>
                  <a:gd name="connsiteX7" fmla="*/ 0 w 65120"/>
                  <a:gd name="connsiteY7" fmla="*/ 0 h 56110"/>
                  <a:gd name="connsiteX8" fmla="*/ 13115 w 65120"/>
                  <a:gd name="connsiteY8" fmla="*/ 0 h 56110"/>
                  <a:gd name="connsiteX9" fmla="*/ 32845 w 65120"/>
                  <a:gd name="connsiteY9" fmla="*/ 32389 h 56110"/>
                  <a:gd name="connsiteX10" fmla="*/ 52005 w 65120"/>
                  <a:gd name="connsiteY10" fmla="*/ 0 h 56110"/>
                  <a:gd name="connsiteX11" fmla="*/ 65121 w 65120"/>
                  <a:gd name="connsiteY11" fmla="*/ 0 h 56110"/>
                  <a:gd name="connsiteX12" fmla="*/ 65121 w 65120"/>
                  <a:gd name="connsiteY12" fmla="*/ 56111 h 5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0" h="56110">
                    <a:moveTo>
                      <a:pt x="50865" y="56111"/>
                    </a:moveTo>
                    <a:lnTo>
                      <a:pt x="50865" y="26345"/>
                    </a:lnTo>
                    <a:lnTo>
                      <a:pt x="36495" y="50522"/>
                    </a:lnTo>
                    <a:lnTo>
                      <a:pt x="29424" y="50522"/>
                    </a:lnTo>
                    <a:lnTo>
                      <a:pt x="14712" y="26915"/>
                    </a:lnTo>
                    <a:lnTo>
                      <a:pt x="14712" y="56111"/>
                    </a:lnTo>
                    <a:lnTo>
                      <a:pt x="0" y="56111"/>
                    </a:lnTo>
                    <a:lnTo>
                      <a:pt x="0" y="0"/>
                    </a:lnTo>
                    <a:lnTo>
                      <a:pt x="13115" y="0"/>
                    </a:lnTo>
                    <a:lnTo>
                      <a:pt x="32845" y="32389"/>
                    </a:lnTo>
                    <a:lnTo>
                      <a:pt x="52005" y="0"/>
                    </a:lnTo>
                    <a:lnTo>
                      <a:pt x="65121" y="0"/>
                    </a:lnTo>
                    <a:lnTo>
                      <a:pt x="65121" y="561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5" name="任意多边形: 形状 564">
                <a:extLst>
                  <a:ext uri="{FF2B5EF4-FFF2-40B4-BE49-F238E27FC236}">
                    <a16:creationId xmlns:a16="http://schemas.microsoft.com/office/drawing/2014/main" id="{96B059CE-B3ED-4ACF-91FE-6A21F6E2C413}"/>
                  </a:ext>
                </a:extLst>
              </p:cNvPr>
              <p:cNvSpPr/>
              <p:nvPr/>
            </p:nvSpPr>
            <p:spPr>
              <a:xfrm>
                <a:off x="9328519" y="3328211"/>
                <a:ext cx="65120" cy="54628"/>
              </a:xfrm>
              <a:custGeom>
                <a:avLst/>
                <a:gdLst>
                  <a:gd name="connsiteX0" fmla="*/ 456 w 65120"/>
                  <a:gd name="connsiteY0" fmla="*/ 54286 h 54628"/>
                  <a:gd name="connsiteX1" fmla="*/ 14598 w 65120"/>
                  <a:gd name="connsiteY1" fmla="*/ 47557 h 54628"/>
                  <a:gd name="connsiteX2" fmla="*/ 14598 w 65120"/>
                  <a:gd name="connsiteY2" fmla="*/ 27143 h 54628"/>
                  <a:gd name="connsiteX3" fmla="*/ 23265 w 65120"/>
                  <a:gd name="connsiteY3" fmla="*/ 41171 h 54628"/>
                  <a:gd name="connsiteX4" fmla="*/ 56681 w 65120"/>
                  <a:gd name="connsiteY4" fmla="*/ 21099 h 54628"/>
                  <a:gd name="connsiteX5" fmla="*/ 65120 w 65120"/>
                  <a:gd name="connsiteY5" fmla="*/ 14940 h 54628"/>
                  <a:gd name="connsiteX6" fmla="*/ 65120 w 65120"/>
                  <a:gd name="connsiteY6" fmla="*/ 0 h 54628"/>
                  <a:gd name="connsiteX7" fmla="*/ 52005 w 65120"/>
                  <a:gd name="connsiteY7" fmla="*/ 0 h 54628"/>
                  <a:gd name="connsiteX8" fmla="*/ 32731 w 65120"/>
                  <a:gd name="connsiteY8" fmla="*/ 32389 h 54628"/>
                  <a:gd name="connsiteX9" fmla="*/ 13001 w 65120"/>
                  <a:gd name="connsiteY9" fmla="*/ 0 h 54628"/>
                  <a:gd name="connsiteX10" fmla="*/ 0 w 65120"/>
                  <a:gd name="connsiteY10" fmla="*/ 0 h 54628"/>
                  <a:gd name="connsiteX11" fmla="*/ 0 w 65120"/>
                  <a:gd name="connsiteY11" fmla="*/ 54628 h 5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20" h="54628">
                    <a:moveTo>
                      <a:pt x="456" y="54286"/>
                    </a:moveTo>
                    <a:cubicBezTo>
                      <a:pt x="5132" y="51777"/>
                      <a:pt x="9808" y="49610"/>
                      <a:pt x="14598" y="47557"/>
                    </a:cubicBezTo>
                    <a:lnTo>
                      <a:pt x="14598" y="27143"/>
                    </a:lnTo>
                    <a:lnTo>
                      <a:pt x="23265" y="41171"/>
                    </a:lnTo>
                    <a:cubicBezTo>
                      <a:pt x="34100" y="34100"/>
                      <a:pt x="46075" y="29766"/>
                      <a:pt x="56681" y="21099"/>
                    </a:cubicBezTo>
                    <a:cubicBezTo>
                      <a:pt x="59418" y="18932"/>
                      <a:pt x="62269" y="16879"/>
                      <a:pt x="65120" y="14940"/>
                    </a:cubicBezTo>
                    <a:lnTo>
                      <a:pt x="65120" y="0"/>
                    </a:lnTo>
                    <a:lnTo>
                      <a:pt x="52005" y="0"/>
                    </a:lnTo>
                    <a:lnTo>
                      <a:pt x="32731" y="32389"/>
                    </a:lnTo>
                    <a:lnTo>
                      <a:pt x="13001" y="0"/>
                    </a:lnTo>
                    <a:lnTo>
                      <a:pt x="0" y="0"/>
                    </a:lnTo>
                    <a:lnTo>
                      <a:pt x="0" y="5462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id="{83404B3D-A6DB-457E-B042-616035E8D4AC}"/>
                  </a:ext>
                </a:extLst>
              </p:cNvPr>
              <p:cNvSpPr/>
              <p:nvPr/>
            </p:nvSpPr>
            <p:spPr>
              <a:xfrm>
                <a:off x="9222784" y="3411236"/>
                <a:ext cx="43807" cy="43748"/>
              </a:xfrm>
              <a:custGeom>
                <a:avLst/>
                <a:gdLst>
                  <a:gd name="connsiteX0" fmla="*/ 24420 w 43807"/>
                  <a:gd name="connsiteY0" fmla="*/ 34100 h 43748"/>
                  <a:gd name="connsiteX1" fmla="*/ 11647 w 43807"/>
                  <a:gd name="connsiteY1" fmla="*/ 21327 h 43748"/>
                  <a:gd name="connsiteX2" fmla="*/ 24420 w 43807"/>
                  <a:gd name="connsiteY2" fmla="*/ 8553 h 43748"/>
                  <a:gd name="connsiteX3" fmla="*/ 34912 w 43807"/>
                  <a:gd name="connsiteY3" fmla="*/ 13800 h 43748"/>
                  <a:gd name="connsiteX4" fmla="*/ 42895 w 43807"/>
                  <a:gd name="connsiteY4" fmla="*/ 6501 h 43748"/>
                  <a:gd name="connsiteX5" fmla="*/ 33772 w 43807"/>
                  <a:gd name="connsiteY5" fmla="*/ 0 h 43748"/>
                  <a:gd name="connsiteX6" fmla="*/ 31035 w 43807"/>
                  <a:gd name="connsiteY6" fmla="*/ 1483 h 43748"/>
                  <a:gd name="connsiteX7" fmla="*/ 28526 w 43807"/>
                  <a:gd name="connsiteY7" fmla="*/ 2623 h 43748"/>
                  <a:gd name="connsiteX8" fmla="*/ 26701 w 43807"/>
                  <a:gd name="connsiteY8" fmla="*/ 3650 h 43748"/>
                  <a:gd name="connsiteX9" fmla="*/ 24078 w 43807"/>
                  <a:gd name="connsiteY9" fmla="*/ 4904 h 43748"/>
                  <a:gd name="connsiteX10" fmla="*/ 23166 w 43807"/>
                  <a:gd name="connsiteY10" fmla="*/ 4904 h 43748"/>
                  <a:gd name="connsiteX11" fmla="*/ 21455 w 43807"/>
                  <a:gd name="connsiteY11" fmla="*/ 4904 h 43748"/>
                  <a:gd name="connsiteX12" fmla="*/ 17806 w 43807"/>
                  <a:gd name="connsiteY12" fmla="*/ 7413 h 43748"/>
                  <a:gd name="connsiteX13" fmla="*/ 11647 w 43807"/>
                  <a:gd name="connsiteY13" fmla="*/ 10492 h 43748"/>
                  <a:gd name="connsiteX14" fmla="*/ 11647 w 43807"/>
                  <a:gd name="connsiteY14" fmla="*/ 10492 h 43748"/>
                  <a:gd name="connsiteX15" fmla="*/ 10849 w 43807"/>
                  <a:gd name="connsiteY15" fmla="*/ 11405 h 43748"/>
                  <a:gd name="connsiteX16" fmla="*/ 128 w 43807"/>
                  <a:gd name="connsiteY16" fmla="*/ 16651 h 43748"/>
                  <a:gd name="connsiteX17" fmla="*/ 128 w 43807"/>
                  <a:gd name="connsiteY17" fmla="*/ 20870 h 43748"/>
                  <a:gd name="connsiteX18" fmla="*/ 22869 w 43807"/>
                  <a:gd name="connsiteY18" fmla="*/ 43748 h 43748"/>
                  <a:gd name="connsiteX19" fmla="*/ 24648 w 43807"/>
                  <a:gd name="connsiteY19" fmla="*/ 43680 h 43748"/>
                  <a:gd name="connsiteX20" fmla="*/ 43808 w 43807"/>
                  <a:gd name="connsiteY20" fmla="*/ 35354 h 43748"/>
                  <a:gd name="connsiteX21" fmla="*/ 35825 w 43807"/>
                  <a:gd name="connsiteY21" fmla="*/ 28055 h 43748"/>
                  <a:gd name="connsiteX22" fmla="*/ 24420 w 43807"/>
                  <a:gd name="connsiteY22" fmla="*/ 34100 h 4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07" h="43748">
                    <a:moveTo>
                      <a:pt x="24420" y="34100"/>
                    </a:moveTo>
                    <a:cubicBezTo>
                      <a:pt x="17361" y="34100"/>
                      <a:pt x="11647" y="28386"/>
                      <a:pt x="11647" y="21327"/>
                    </a:cubicBezTo>
                    <a:cubicBezTo>
                      <a:pt x="11647" y="14267"/>
                      <a:pt x="17361" y="8553"/>
                      <a:pt x="24420" y="8553"/>
                    </a:cubicBezTo>
                    <a:cubicBezTo>
                      <a:pt x="28548" y="8576"/>
                      <a:pt x="32426" y="10515"/>
                      <a:pt x="34912" y="13800"/>
                    </a:cubicBezTo>
                    <a:lnTo>
                      <a:pt x="42895" y="6501"/>
                    </a:lnTo>
                    <a:cubicBezTo>
                      <a:pt x="40877" y="3170"/>
                      <a:pt x="37581" y="821"/>
                      <a:pt x="33772" y="0"/>
                    </a:cubicBezTo>
                    <a:cubicBezTo>
                      <a:pt x="33772" y="0"/>
                      <a:pt x="32517" y="2281"/>
                      <a:pt x="31035" y="1483"/>
                    </a:cubicBezTo>
                    <a:cubicBezTo>
                      <a:pt x="31035" y="2395"/>
                      <a:pt x="29438" y="2053"/>
                      <a:pt x="28526" y="2623"/>
                    </a:cubicBezTo>
                    <a:lnTo>
                      <a:pt x="26701" y="3650"/>
                    </a:lnTo>
                    <a:lnTo>
                      <a:pt x="24078" y="4904"/>
                    </a:lnTo>
                    <a:lnTo>
                      <a:pt x="23166" y="4904"/>
                    </a:lnTo>
                    <a:cubicBezTo>
                      <a:pt x="22607" y="5018"/>
                      <a:pt x="22025" y="5018"/>
                      <a:pt x="21455" y="4904"/>
                    </a:cubicBezTo>
                    <a:cubicBezTo>
                      <a:pt x="20315" y="5839"/>
                      <a:pt x="19094" y="6683"/>
                      <a:pt x="17806" y="7413"/>
                    </a:cubicBezTo>
                    <a:cubicBezTo>
                      <a:pt x="15821" y="8576"/>
                      <a:pt x="13768" y="9603"/>
                      <a:pt x="11647" y="10492"/>
                    </a:cubicBezTo>
                    <a:lnTo>
                      <a:pt x="11647" y="10492"/>
                    </a:lnTo>
                    <a:cubicBezTo>
                      <a:pt x="11442" y="10846"/>
                      <a:pt x="11168" y="11154"/>
                      <a:pt x="10849" y="11405"/>
                    </a:cubicBezTo>
                    <a:cubicBezTo>
                      <a:pt x="7313" y="13229"/>
                      <a:pt x="3778" y="15054"/>
                      <a:pt x="128" y="16651"/>
                    </a:cubicBezTo>
                    <a:cubicBezTo>
                      <a:pt x="-43" y="18054"/>
                      <a:pt x="-43" y="19468"/>
                      <a:pt x="128" y="20870"/>
                    </a:cubicBezTo>
                    <a:cubicBezTo>
                      <a:pt x="94" y="33472"/>
                      <a:pt x="10278" y="43714"/>
                      <a:pt x="22869" y="43748"/>
                    </a:cubicBezTo>
                    <a:cubicBezTo>
                      <a:pt x="23462" y="43748"/>
                      <a:pt x="24055" y="43725"/>
                      <a:pt x="24648" y="43680"/>
                    </a:cubicBezTo>
                    <a:cubicBezTo>
                      <a:pt x="31981" y="44022"/>
                      <a:pt x="39052" y="40942"/>
                      <a:pt x="43808" y="35354"/>
                    </a:cubicBezTo>
                    <a:lnTo>
                      <a:pt x="35825" y="28055"/>
                    </a:lnTo>
                    <a:cubicBezTo>
                      <a:pt x="33304" y="31876"/>
                      <a:pt x="29005" y="34157"/>
                      <a:pt x="24420" y="34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id="{9A7D2482-6F83-4384-8D0F-400453413294}"/>
                  </a:ext>
                </a:extLst>
              </p:cNvPr>
              <p:cNvSpPr/>
              <p:nvPr/>
            </p:nvSpPr>
            <p:spPr>
              <a:xfrm>
                <a:off x="9265338" y="3410210"/>
                <a:ext cx="52004" cy="44706"/>
              </a:xfrm>
              <a:custGeom>
                <a:avLst/>
                <a:gdLst>
                  <a:gd name="connsiteX0" fmla="*/ 35354 w 52004"/>
                  <a:gd name="connsiteY0" fmla="*/ 35924 h 44706"/>
                  <a:gd name="connsiteX1" fmla="*/ 16423 w 52004"/>
                  <a:gd name="connsiteY1" fmla="*/ 35924 h 44706"/>
                  <a:gd name="connsiteX2" fmla="*/ 12887 w 52004"/>
                  <a:gd name="connsiteY2" fmla="*/ 44706 h 44706"/>
                  <a:gd name="connsiteX3" fmla="*/ 0 w 52004"/>
                  <a:gd name="connsiteY3" fmla="*/ 44706 h 44706"/>
                  <a:gd name="connsiteX4" fmla="*/ 19730 w 52004"/>
                  <a:gd name="connsiteY4" fmla="*/ 0 h 44706"/>
                  <a:gd name="connsiteX5" fmla="*/ 32161 w 52004"/>
                  <a:gd name="connsiteY5" fmla="*/ 0 h 44706"/>
                  <a:gd name="connsiteX6" fmla="*/ 52005 w 52004"/>
                  <a:gd name="connsiteY6" fmla="*/ 44706 h 44706"/>
                  <a:gd name="connsiteX7" fmla="*/ 38776 w 52004"/>
                  <a:gd name="connsiteY7" fmla="*/ 44706 h 44706"/>
                  <a:gd name="connsiteX8" fmla="*/ 31591 w 52004"/>
                  <a:gd name="connsiteY8" fmla="*/ 26687 h 44706"/>
                  <a:gd name="connsiteX9" fmla="*/ 25889 w 52004"/>
                  <a:gd name="connsiteY9" fmla="*/ 12431 h 44706"/>
                  <a:gd name="connsiteX10" fmla="*/ 20072 w 52004"/>
                  <a:gd name="connsiteY10" fmla="*/ 26687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04" h="44706">
                    <a:moveTo>
                      <a:pt x="35354" y="35924"/>
                    </a:moveTo>
                    <a:lnTo>
                      <a:pt x="16423" y="35924"/>
                    </a:lnTo>
                    <a:lnTo>
                      <a:pt x="12887" y="44706"/>
                    </a:lnTo>
                    <a:lnTo>
                      <a:pt x="0" y="44706"/>
                    </a:lnTo>
                    <a:lnTo>
                      <a:pt x="19730" y="0"/>
                    </a:lnTo>
                    <a:lnTo>
                      <a:pt x="32161" y="0"/>
                    </a:lnTo>
                    <a:lnTo>
                      <a:pt x="52005" y="44706"/>
                    </a:lnTo>
                    <a:lnTo>
                      <a:pt x="38776" y="44706"/>
                    </a:lnTo>
                    <a:close/>
                    <a:moveTo>
                      <a:pt x="31591" y="26687"/>
                    </a:moveTo>
                    <a:lnTo>
                      <a:pt x="25889" y="12431"/>
                    </a:lnTo>
                    <a:lnTo>
                      <a:pt x="20072" y="266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id="{8AE67003-47C5-4C67-8351-4CEA09A0F9AC}"/>
                  </a:ext>
                </a:extLst>
              </p:cNvPr>
              <p:cNvSpPr/>
              <p:nvPr/>
            </p:nvSpPr>
            <p:spPr>
              <a:xfrm>
                <a:off x="9321334" y="3409982"/>
                <a:ext cx="51890" cy="44934"/>
              </a:xfrm>
              <a:custGeom>
                <a:avLst/>
                <a:gdLst>
                  <a:gd name="connsiteX0" fmla="*/ 39802 w 51890"/>
                  <a:gd name="connsiteY0" fmla="*/ 44934 h 44934"/>
                  <a:gd name="connsiteX1" fmla="*/ 39802 w 51890"/>
                  <a:gd name="connsiteY1" fmla="*/ 21213 h 44934"/>
                  <a:gd name="connsiteX2" fmla="*/ 28397 w 51890"/>
                  <a:gd name="connsiteY2" fmla="*/ 40486 h 44934"/>
                  <a:gd name="connsiteX3" fmla="*/ 22809 w 51890"/>
                  <a:gd name="connsiteY3" fmla="*/ 40486 h 44934"/>
                  <a:gd name="connsiteX4" fmla="*/ 11405 w 51890"/>
                  <a:gd name="connsiteY4" fmla="*/ 21897 h 44934"/>
                  <a:gd name="connsiteX5" fmla="*/ 11405 w 51890"/>
                  <a:gd name="connsiteY5" fmla="*/ 44706 h 44934"/>
                  <a:gd name="connsiteX6" fmla="*/ 0 w 51890"/>
                  <a:gd name="connsiteY6" fmla="*/ 44706 h 44934"/>
                  <a:gd name="connsiteX7" fmla="*/ 0 w 51890"/>
                  <a:gd name="connsiteY7" fmla="*/ 0 h 44934"/>
                  <a:gd name="connsiteX8" fmla="*/ 10492 w 51890"/>
                  <a:gd name="connsiteY8" fmla="*/ 0 h 44934"/>
                  <a:gd name="connsiteX9" fmla="*/ 26117 w 51890"/>
                  <a:gd name="connsiteY9" fmla="*/ 25775 h 44934"/>
                  <a:gd name="connsiteX10" fmla="*/ 41399 w 51890"/>
                  <a:gd name="connsiteY10" fmla="*/ 0 h 44934"/>
                  <a:gd name="connsiteX11" fmla="*/ 51891 w 51890"/>
                  <a:gd name="connsiteY11" fmla="*/ 0 h 44934"/>
                  <a:gd name="connsiteX12" fmla="*/ 51891 w 51890"/>
                  <a:gd name="connsiteY12" fmla="*/ 44706 h 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90" h="44934">
                    <a:moveTo>
                      <a:pt x="39802" y="44934"/>
                    </a:moveTo>
                    <a:lnTo>
                      <a:pt x="39802" y="21213"/>
                    </a:lnTo>
                    <a:lnTo>
                      <a:pt x="28397" y="40486"/>
                    </a:lnTo>
                    <a:lnTo>
                      <a:pt x="22809" y="40486"/>
                    </a:lnTo>
                    <a:lnTo>
                      <a:pt x="11405" y="21897"/>
                    </a:lnTo>
                    <a:lnTo>
                      <a:pt x="1140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10492" y="0"/>
                    </a:lnTo>
                    <a:lnTo>
                      <a:pt x="26117" y="25775"/>
                    </a:lnTo>
                    <a:lnTo>
                      <a:pt x="41399" y="0"/>
                    </a:lnTo>
                    <a:lnTo>
                      <a:pt x="51891" y="0"/>
                    </a:lnTo>
                    <a:lnTo>
                      <a:pt x="51891" y="44706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id="{640BBBFE-C7DE-4188-9540-06B234575F05}"/>
                  </a:ext>
                </a:extLst>
              </p:cNvPr>
              <p:cNvSpPr/>
              <p:nvPr/>
            </p:nvSpPr>
            <p:spPr>
              <a:xfrm>
                <a:off x="9381779" y="3409868"/>
                <a:ext cx="40144" cy="44706"/>
              </a:xfrm>
              <a:custGeom>
                <a:avLst/>
                <a:gdLst>
                  <a:gd name="connsiteX0" fmla="*/ 40144 w 40144"/>
                  <a:gd name="connsiteY0" fmla="*/ 16879 h 44706"/>
                  <a:gd name="connsiteX1" fmla="*/ 20301 w 40144"/>
                  <a:gd name="connsiteY1" fmla="*/ 33301 h 44706"/>
                  <a:gd name="connsiteX2" fmla="*/ 12545 w 40144"/>
                  <a:gd name="connsiteY2" fmla="*/ 33301 h 44706"/>
                  <a:gd name="connsiteX3" fmla="*/ 12545 w 40144"/>
                  <a:gd name="connsiteY3" fmla="*/ 44706 h 44706"/>
                  <a:gd name="connsiteX4" fmla="*/ 0 w 40144"/>
                  <a:gd name="connsiteY4" fmla="*/ 44706 h 44706"/>
                  <a:gd name="connsiteX5" fmla="*/ 0 w 40144"/>
                  <a:gd name="connsiteY5" fmla="*/ 0 h 44706"/>
                  <a:gd name="connsiteX6" fmla="*/ 20301 w 40144"/>
                  <a:gd name="connsiteY6" fmla="*/ 0 h 44706"/>
                  <a:gd name="connsiteX7" fmla="*/ 40144 w 40144"/>
                  <a:gd name="connsiteY7" fmla="*/ 16879 h 44706"/>
                  <a:gd name="connsiteX8" fmla="*/ 27485 w 40144"/>
                  <a:gd name="connsiteY8" fmla="*/ 16879 h 44706"/>
                  <a:gd name="connsiteX9" fmla="*/ 19616 w 40144"/>
                  <a:gd name="connsiteY9" fmla="*/ 10264 h 44706"/>
                  <a:gd name="connsiteX10" fmla="*/ 12545 w 40144"/>
                  <a:gd name="connsiteY10" fmla="*/ 10264 h 44706"/>
                  <a:gd name="connsiteX11" fmla="*/ 12545 w 40144"/>
                  <a:gd name="connsiteY11" fmla="*/ 23379 h 44706"/>
                  <a:gd name="connsiteX12" fmla="*/ 19616 w 40144"/>
                  <a:gd name="connsiteY12" fmla="*/ 23379 h 44706"/>
                  <a:gd name="connsiteX13" fmla="*/ 27485 w 40144"/>
                  <a:gd name="connsiteY13" fmla="*/ 16879 h 4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44" h="44706">
                    <a:moveTo>
                      <a:pt x="40144" y="16879"/>
                    </a:moveTo>
                    <a:cubicBezTo>
                      <a:pt x="40144" y="27029"/>
                      <a:pt x="32503" y="33301"/>
                      <a:pt x="20301" y="33301"/>
                    </a:cubicBezTo>
                    <a:lnTo>
                      <a:pt x="12545" y="33301"/>
                    </a:lnTo>
                    <a:lnTo>
                      <a:pt x="12545" y="44706"/>
                    </a:lnTo>
                    <a:lnTo>
                      <a:pt x="0" y="44706"/>
                    </a:lnTo>
                    <a:lnTo>
                      <a:pt x="0" y="0"/>
                    </a:lnTo>
                    <a:lnTo>
                      <a:pt x="20301" y="0"/>
                    </a:lnTo>
                    <a:cubicBezTo>
                      <a:pt x="32959" y="342"/>
                      <a:pt x="40144" y="6729"/>
                      <a:pt x="40144" y="16879"/>
                    </a:cubicBezTo>
                    <a:close/>
                    <a:moveTo>
                      <a:pt x="27485" y="16879"/>
                    </a:moveTo>
                    <a:cubicBezTo>
                      <a:pt x="27485" y="12773"/>
                      <a:pt x="24862" y="10264"/>
                      <a:pt x="19616" y="10264"/>
                    </a:cubicBezTo>
                    <a:lnTo>
                      <a:pt x="12545" y="10264"/>
                    </a:lnTo>
                    <a:lnTo>
                      <a:pt x="12545" y="23379"/>
                    </a:lnTo>
                    <a:lnTo>
                      <a:pt x="19616" y="23379"/>
                    </a:lnTo>
                    <a:cubicBezTo>
                      <a:pt x="24862" y="23379"/>
                      <a:pt x="27485" y="20984"/>
                      <a:pt x="27485" y="168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0" name="任意多边形: 形状 569">
                <a:extLst>
                  <a:ext uri="{FF2B5EF4-FFF2-40B4-BE49-F238E27FC236}">
                    <a16:creationId xmlns:a16="http://schemas.microsoft.com/office/drawing/2014/main" id="{762F2B2B-8DC6-4C64-AACE-D6F91B385CA2}"/>
                  </a:ext>
                </a:extLst>
              </p:cNvPr>
              <p:cNvSpPr/>
              <p:nvPr/>
            </p:nvSpPr>
            <p:spPr>
              <a:xfrm>
                <a:off x="9271382" y="3152238"/>
                <a:ext cx="99676" cy="99676"/>
              </a:xfrm>
              <a:custGeom>
                <a:avLst/>
                <a:gdLst>
                  <a:gd name="connsiteX0" fmla="*/ 99676 w 99676"/>
                  <a:gd name="connsiteY0" fmla="*/ 49838 h 99676"/>
                  <a:gd name="connsiteX1" fmla="*/ 49838 w 99676"/>
                  <a:gd name="connsiteY1" fmla="*/ 99676 h 99676"/>
                  <a:gd name="connsiteX2" fmla="*/ 0 w 99676"/>
                  <a:gd name="connsiteY2" fmla="*/ 49838 h 99676"/>
                  <a:gd name="connsiteX3" fmla="*/ 49838 w 99676"/>
                  <a:gd name="connsiteY3" fmla="*/ 0 h 99676"/>
                  <a:gd name="connsiteX4" fmla="*/ 99676 w 99676"/>
                  <a:gd name="connsiteY4" fmla="*/ 49838 h 99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76" h="99676">
                    <a:moveTo>
                      <a:pt x="99676" y="49838"/>
                    </a:moveTo>
                    <a:cubicBezTo>
                      <a:pt x="99676" y="77357"/>
                      <a:pt x="77369" y="99676"/>
                      <a:pt x="49838" y="99676"/>
                    </a:cubicBezTo>
                    <a:cubicBezTo>
                      <a:pt x="22319" y="99676"/>
                      <a:pt x="0" y="77357"/>
                      <a:pt x="0" y="49838"/>
                    </a:cubicBezTo>
                    <a:cubicBezTo>
                      <a:pt x="0" y="22319"/>
                      <a:pt x="22319" y="0"/>
                      <a:pt x="49838" y="0"/>
                    </a:cubicBezTo>
                    <a:cubicBezTo>
                      <a:pt x="77369" y="0"/>
                      <a:pt x="99676" y="22319"/>
                      <a:pt x="99676" y="49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id="{ABCE6643-D4CD-4265-B1B8-E099A599F5E2}"/>
                  </a:ext>
                </a:extLst>
              </p:cNvPr>
              <p:cNvSpPr/>
              <p:nvPr/>
            </p:nvSpPr>
            <p:spPr>
              <a:xfrm>
                <a:off x="9313576" y="3272556"/>
                <a:ext cx="1143" cy="41056"/>
              </a:xfrm>
              <a:custGeom>
                <a:avLst/>
                <a:gdLst>
                  <a:gd name="connsiteX0" fmla="*/ 573 w 1143"/>
                  <a:gd name="connsiteY0" fmla="*/ 41057 h 41056"/>
                  <a:gd name="connsiteX1" fmla="*/ 573 w 1143"/>
                  <a:gd name="connsiteY1" fmla="*/ 0 h 41056"/>
                  <a:gd name="connsiteX2" fmla="*/ 1143 w 1143"/>
                  <a:gd name="connsiteY2" fmla="*/ 20528 h 41056"/>
                  <a:gd name="connsiteX3" fmla="*/ 573 w 1143"/>
                  <a:gd name="connsiteY3" fmla="*/ 41057 h 4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" h="41056">
                    <a:moveTo>
                      <a:pt x="573" y="41057"/>
                    </a:moveTo>
                    <a:cubicBezTo>
                      <a:pt x="-191" y="27382"/>
                      <a:pt x="-191" y="13674"/>
                      <a:pt x="573" y="0"/>
                    </a:cubicBezTo>
                    <a:cubicBezTo>
                      <a:pt x="573" y="0"/>
                      <a:pt x="1143" y="9124"/>
                      <a:pt x="1143" y="20528"/>
                    </a:cubicBezTo>
                    <a:cubicBezTo>
                      <a:pt x="1143" y="31933"/>
                      <a:pt x="801" y="41057"/>
                      <a:pt x="573" y="41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id="{08F05628-76CD-4083-83D9-9F56A4CC59A4}"/>
                  </a:ext>
                </a:extLst>
              </p:cNvPr>
              <p:cNvSpPr/>
              <p:nvPr/>
            </p:nvSpPr>
            <p:spPr>
              <a:xfrm>
                <a:off x="9263513" y="3260923"/>
                <a:ext cx="21896" cy="37865"/>
              </a:xfrm>
              <a:custGeom>
                <a:avLst/>
                <a:gdLst>
                  <a:gd name="connsiteX0" fmla="*/ 21897 w 21896"/>
                  <a:gd name="connsiteY0" fmla="*/ 1 h 37865"/>
                  <a:gd name="connsiteX1" fmla="*/ 11405 w 21896"/>
                  <a:gd name="connsiteY1" fmla="*/ 19161 h 37865"/>
                  <a:gd name="connsiteX2" fmla="*/ 0 w 21896"/>
                  <a:gd name="connsiteY2" fmla="*/ 37864 h 37865"/>
                  <a:gd name="connsiteX3" fmla="*/ 10492 w 21896"/>
                  <a:gd name="connsiteY3" fmla="*/ 18705 h 37865"/>
                  <a:gd name="connsiteX4" fmla="*/ 21897 w 21896"/>
                  <a:gd name="connsiteY4" fmla="*/ 1 h 3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96" h="37865">
                    <a:moveTo>
                      <a:pt x="21897" y="1"/>
                    </a:moveTo>
                    <a:cubicBezTo>
                      <a:pt x="21897" y="1"/>
                      <a:pt x="17449" y="8783"/>
                      <a:pt x="11405" y="19161"/>
                    </a:cubicBezTo>
                    <a:cubicBezTo>
                      <a:pt x="5360" y="29539"/>
                      <a:pt x="0" y="37979"/>
                      <a:pt x="0" y="37864"/>
                    </a:cubicBezTo>
                    <a:cubicBezTo>
                      <a:pt x="3171" y="31307"/>
                      <a:pt x="6672" y="24909"/>
                      <a:pt x="10492" y="18705"/>
                    </a:cubicBezTo>
                    <a:cubicBezTo>
                      <a:pt x="16537" y="8212"/>
                      <a:pt x="21669" y="-113"/>
                      <a:pt x="218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id="{FE0B5ED6-9F8D-4BC6-8359-69DA0D113305}"/>
                  </a:ext>
                </a:extLst>
              </p:cNvPr>
              <p:cNvSpPr/>
              <p:nvPr/>
            </p:nvSpPr>
            <p:spPr>
              <a:xfrm>
                <a:off x="9232265" y="3242562"/>
                <a:ext cx="23721" cy="19045"/>
              </a:xfrm>
              <a:custGeom>
                <a:avLst/>
                <a:gdLst>
                  <a:gd name="connsiteX0" fmla="*/ 23721 w 23721"/>
                  <a:gd name="connsiteY0" fmla="*/ 0 h 19045"/>
                  <a:gd name="connsiteX1" fmla="*/ 12317 w 23721"/>
                  <a:gd name="connsiteY1" fmla="*/ 9922 h 19045"/>
                  <a:gd name="connsiteX2" fmla="*/ 0 w 23721"/>
                  <a:gd name="connsiteY2" fmla="*/ 19046 h 19045"/>
                  <a:gd name="connsiteX3" fmla="*/ 11405 w 23721"/>
                  <a:gd name="connsiteY3" fmla="*/ 9124 h 19045"/>
                  <a:gd name="connsiteX4" fmla="*/ 23721 w 23721"/>
                  <a:gd name="connsiteY4" fmla="*/ 0 h 1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19045">
                    <a:moveTo>
                      <a:pt x="23721" y="0"/>
                    </a:moveTo>
                    <a:cubicBezTo>
                      <a:pt x="20140" y="3547"/>
                      <a:pt x="16331" y="6865"/>
                      <a:pt x="12317" y="9922"/>
                    </a:cubicBezTo>
                    <a:cubicBezTo>
                      <a:pt x="8428" y="13252"/>
                      <a:pt x="4311" y="16297"/>
                      <a:pt x="0" y="19046"/>
                    </a:cubicBezTo>
                    <a:cubicBezTo>
                      <a:pt x="3581" y="15499"/>
                      <a:pt x="7390" y="12180"/>
                      <a:pt x="11405" y="9124"/>
                    </a:cubicBezTo>
                    <a:cubicBezTo>
                      <a:pt x="15294" y="5793"/>
                      <a:pt x="19411" y="2748"/>
                      <a:pt x="23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id="{548CB8D9-5724-48AB-BF80-C023E6C7D2E3}"/>
                  </a:ext>
                </a:extLst>
              </p:cNvPr>
              <p:cNvSpPr/>
              <p:nvPr/>
            </p:nvSpPr>
            <p:spPr>
              <a:xfrm>
                <a:off x="9354636" y="3258871"/>
                <a:ext cx="9237" cy="34441"/>
              </a:xfrm>
              <a:custGeom>
                <a:avLst/>
                <a:gdLst>
                  <a:gd name="connsiteX0" fmla="*/ 9238 w 9237"/>
                  <a:gd name="connsiteY0" fmla="*/ 34442 h 34441"/>
                  <a:gd name="connsiteX1" fmla="*/ 7869 w 9237"/>
                  <a:gd name="connsiteY1" fmla="*/ 29310 h 34441"/>
                  <a:gd name="connsiteX2" fmla="*/ 4904 w 9237"/>
                  <a:gd name="connsiteY2" fmla="*/ 17107 h 34441"/>
                  <a:gd name="connsiteX3" fmla="*/ 1368 w 9237"/>
                  <a:gd name="connsiteY3" fmla="*/ 5132 h 34441"/>
                  <a:gd name="connsiteX4" fmla="*/ 0 w 9237"/>
                  <a:gd name="connsiteY4" fmla="*/ 0 h 34441"/>
                  <a:gd name="connsiteX5" fmla="*/ 2053 w 9237"/>
                  <a:gd name="connsiteY5" fmla="*/ 4790 h 34441"/>
                  <a:gd name="connsiteX6" fmla="*/ 5930 w 9237"/>
                  <a:gd name="connsiteY6" fmla="*/ 16879 h 34441"/>
                  <a:gd name="connsiteX7" fmla="*/ 8667 w 9237"/>
                  <a:gd name="connsiteY7" fmla="*/ 29196 h 34441"/>
                  <a:gd name="connsiteX8" fmla="*/ 9238 w 9237"/>
                  <a:gd name="connsiteY8" fmla="*/ 34442 h 3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7" h="34441">
                    <a:moveTo>
                      <a:pt x="9238" y="34442"/>
                    </a:moveTo>
                    <a:cubicBezTo>
                      <a:pt x="8553" y="32800"/>
                      <a:pt x="8097" y="31078"/>
                      <a:pt x="7869" y="29310"/>
                    </a:cubicBezTo>
                    <a:cubicBezTo>
                      <a:pt x="7185" y="26231"/>
                      <a:pt x="6158" y="21897"/>
                      <a:pt x="4904" y="17107"/>
                    </a:cubicBezTo>
                    <a:cubicBezTo>
                      <a:pt x="3649" y="12317"/>
                      <a:pt x="2281" y="8097"/>
                      <a:pt x="1368" y="5132"/>
                    </a:cubicBezTo>
                    <a:cubicBezTo>
                      <a:pt x="718" y="3478"/>
                      <a:pt x="251" y="1756"/>
                      <a:pt x="0" y="0"/>
                    </a:cubicBezTo>
                    <a:cubicBezTo>
                      <a:pt x="810" y="1540"/>
                      <a:pt x="1494" y="3136"/>
                      <a:pt x="2053" y="4790"/>
                    </a:cubicBezTo>
                    <a:cubicBezTo>
                      <a:pt x="3193" y="7869"/>
                      <a:pt x="4676" y="12089"/>
                      <a:pt x="5930" y="16879"/>
                    </a:cubicBezTo>
                    <a:cubicBezTo>
                      <a:pt x="7185" y="21669"/>
                      <a:pt x="8097" y="26002"/>
                      <a:pt x="8667" y="29196"/>
                    </a:cubicBezTo>
                    <a:cubicBezTo>
                      <a:pt x="8998" y="30929"/>
                      <a:pt x="9192" y="32686"/>
                      <a:pt x="9238" y="34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id="{716D94AE-FF79-481C-A24D-DD6563E91A5D}"/>
                  </a:ext>
                </a:extLst>
              </p:cNvPr>
              <p:cNvSpPr/>
              <p:nvPr/>
            </p:nvSpPr>
            <p:spPr>
              <a:xfrm>
                <a:off x="9385999" y="3232412"/>
                <a:ext cx="28739" cy="25090"/>
              </a:xfrm>
              <a:custGeom>
                <a:avLst/>
                <a:gdLst>
                  <a:gd name="connsiteX0" fmla="*/ 28739 w 28739"/>
                  <a:gd name="connsiteY0" fmla="*/ 25090 h 25090"/>
                  <a:gd name="connsiteX1" fmla="*/ 14027 w 28739"/>
                  <a:gd name="connsiteY1" fmla="*/ 12887 h 25090"/>
                  <a:gd name="connsiteX2" fmla="*/ 0 w 28739"/>
                  <a:gd name="connsiteY2" fmla="*/ 0 h 25090"/>
                  <a:gd name="connsiteX3" fmla="*/ 14712 w 28739"/>
                  <a:gd name="connsiteY3" fmla="*/ 12089 h 25090"/>
                  <a:gd name="connsiteX4" fmla="*/ 28739 w 28739"/>
                  <a:gd name="connsiteY4" fmla="*/ 25090 h 2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" h="25090">
                    <a:moveTo>
                      <a:pt x="28739" y="25090"/>
                    </a:moveTo>
                    <a:cubicBezTo>
                      <a:pt x="23585" y="21327"/>
                      <a:pt x="18681" y="17255"/>
                      <a:pt x="14027" y="12887"/>
                    </a:cubicBezTo>
                    <a:cubicBezTo>
                      <a:pt x="9078" y="8896"/>
                      <a:pt x="4391" y="4596"/>
                      <a:pt x="0" y="0"/>
                    </a:cubicBezTo>
                    <a:cubicBezTo>
                      <a:pt x="0" y="0"/>
                      <a:pt x="6729" y="5246"/>
                      <a:pt x="14712" y="12089"/>
                    </a:cubicBezTo>
                    <a:cubicBezTo>
                      <a:pt x="22695" y="18932"/>
                      <a:pt x="28739" y="24862"/>
                      <a:pt x="28739" y="25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id="{5EF5AE55-FEF9-4876-83BE-7CC38E15120D}"/>
                  </a:ext>
                </a:extLst>
              </p:cNvPr>
              <p:cNvSpPr/>
              <p:nvPr/>
            </p:nvSpPr>
            <p:spPr>
              <a:xfrm>
                <a:off x="9392613" y="3203844"/>
                <a:ext cx="41056" cy="4390"/>
              </a:xfrm>
              <a:custGeom>
                <a:avLst/>
                <a:gdLst>
                  <a:gd name="connsiteX0" fmla="*/ 41057 w 41056"/>
                  <a:gd name="connsiteY0" fmla="*/ 4391 h 4390"/>
                  <a:gd name="connsiteX1" fmla="*/ 35126 w 41056"/>
                  <a:gd name="connsiteY1" fmla="*/ 3593 h 4390"/>
                  <a:gd name="connsiteX2" fmla="*/ 20642 w 41056"/>
                  <a:gd name="connsiteY2" fmla="*/ 1426 h 4390"/>
                  <a:gd name="connsiteX3" fmla="*/ 6044 w 41056"/>
                  <a:gd name="connsiteY3" fmla="*/ 171 h 4390"/>
                  <a:gd name="connsiteX4" fmla="*/ 0 w 41056"/>
                  <a:gd name="connsiteY4" fmla="*/ 171 h 4390"/>
                  <a:gd name="connsiteX5" fmla="*/ 6159 w 41056"/>
                  <a:gd name="connsiteY5" fmla="*/ 171 h 4390"/>
                  <a:gd name="connsiteX6" fmla="*/ 20756 w 41056"/>
                  <a:gd name="connsiteY6" fmla="*/ 1083 h 4390"/>
                  <a:gd name="connsiteX7" fmla="*/ 35240 w 41056"/>
                  <a:gd name="connsiteY7" fmla="*/ 3479 h 4390"/>
                  <a:gd name="connsiteX8" fmla="*/ 41057 w 41056"/>
                  <a:gd name="connsiteY8" fmla="*/ 4391 h 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6" h="4390">
                    <a:moveTo>
                      <a:pt x="41057" y="4391"/>
                    </a:moveTo>
                    <a:cubicBezTo>
                      <a:pt x="39061" y="4242"/>
                      <a:pt x="37088" y="3980"/>
                      <a:pt x="35126" y="3593"/>
                    </a:cubicBezTo>
                    <a:cubicBezTo>
                      <a:pt x="31363" y="2908"/>
                      <a:pt x="26345" y="2110"/>
                      <a:pt x="20642" y="1426"/>
                    </a:cubicBezTo>
                    <a:lnTo>
                      <a:pt x="6044" y="171"/>
                    </a:lnTo>
                    <a:lnTo>
                      <a:pt x="0" y="171"/>
                    </a:lnTo>
                    <a:cubicBezTo>
                      <a:pt x="2042" y="-57"/>
                      <a:pt x="4117" y="-57"/>
                      <a:pt x="6159" y="171"/>
                    </a:cubicBezTo>
                    <a:cubicBezTo>
                      <a:pt x="9922" y="171"/>
                      <a:pt x="15054" y="171"/>
                      <a:pt x="20756" y="1083"/>
                    </a:cubicBezTo>
                    <a:cubicBezTo>
                      <a:pt x="26459" y="1996"/>
                      <a:pt x="31591" y="2680"/>
                      <a:pt x="35240" y="3479"/>
                    </a:cubicBezTo>
                    <a:cubicBezTo>
                      <a:pt x="37202" y="3581"/>
                      <a:pt x="39152" y="3889"/>
                      <a:pt x="41057" y="4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id="{5DC6993E-3CE1-4152-9829-9AD74EDF3033}"/>
                  </a:ext>
                </a:extLst>
              </p:cNvPr>
              <p:cNvSpPr/>
              <p:nvPr/>
            </p:nvSpPr>
            <p:spPr>
              <a:xfrm>
                <a:off x="9385313" y="3159750"/>
                <a:ext cx="48470" cy="11890"/>
              </a:xfrm>
              <a:custGeom>
                <a:avLst/>
                <a:gdLst>
                  <a:gd name="connsiteX0" fmla="*/ 48470 w 48470"/>
                  <a:gd name="connsiteY0" fmla="*/ 14 h 11890"/>
                  <a:gd name="connsiteX1" fmla="*/ 24407 w 48470"/>
                  <a:gd name="connsiteY1" fmla="*/ 6401 h 11890"/>
                  <a:gd name="connsiteX2" fmla="*/ 1 w 48470"/>
                  <a:gd name="connsiteY2" fmla="*/ 11875 h 11890"/>
                  <a:gd name="connsiteX3" fmla="*/ 24179 w 48470"/>
                  <a:gd name="connsiteY3" fmla="*/ 5489 h 11890"/>
                  <a:gd name="connsiteX4" fmla="*/ 48470 w 48470"/>
                  <a:gd name="connsiteY4" fmla="*/ 14 h 1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70" h="11890">
                    <a:moveTo>
                      <a:pt x="48470" y="14"/>
                    </a:moveTo>
                    <a:cubicBezTo>
                      <a:pt x="40567" y="2546"/>
                      <a:pt x="32527" y="4679"/>
                      <a:pt x="24407" y="6401"/>
                    </a:cubicBezTo>
                    <a:cubicBezTo>
                      <a:pt x="11063" y="9708"/>
                      <a:pt x="115" y="12103"/>
                      <a:pt x="1" y="11875"/>
                    </a:cubicBezTo>
                    <a:cubicBezTo>
                      <a:pt x="-113" y="11647"/>
                      <a:pt x="10721" y="8682"/>
                      <a:pt x="24179" y="5489"/>
                    </a:cubicBezTo>
                    <a:cubicBezTo>
                      <a:pt x="37636" y="2295"/>
                      <a:pt x="48356" y="-214"/>
                      <a:pt x="4847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1859A159-1A43-4F8C-89E6-87CB900E350E}"/>
                  </a:ext>
                </a:extLst>
              </p:cNvPr>
              <p:cNvSpPr/>
              <p:nvPr/>
            </p:nvSpPr>
            <p:spPr>
              <a:xfrm>
                <a:off x="9353723" y="3103311"/>
                <a:ext cx="23721" cy="36269"/>
              </a:xfrm>
              <a:custGeom>
                <a:avLst/>
                <a:gdLst>
                  <a:gd name="connsiteX0" fmla="*/ 23722 w 23721"/>
                  <a:gd name="connsiteY0" fmla="*/ 1 h 36269"/>
                  <a:gd name="connsiteX1" fmla="*/ 12317 w 23721"/>
                  <a:gd name="connsiteY1" fmla="*/ 18363 h 36269"/>
                  <a:gd name="connsiteX2" fmla="*/ 0 w 23721"/>
                  <a:gd name="connsiteY2" fmla="*/ 36268 h 36269"/>
                  <a:gd name="connsiteX3" fmla="*/ 11405 w 23721"/>
                  <a:gd name="connsiteY3" fmla="*/ 17792 h 36269"/>
                  <a:gd name="connsiteX4" fmla="*/ 23722 w 23721"/>
                  <a:gd name="connsiteY4" fmla="*/ 1 h 3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21" h="36269">
                    <a:moveTo>
                      <a:pt x="23722" y="1"/>
                    </a:moveTo>
                    <a:cubicBezTo>
                      <a:pt x="20300" y="6354"/>
                      <a:pt x="16491" y="12478"/>
                      <a:pt x="12317" y="18363"/>
                    </a:cubicBezTo>
                    <a:cubicBezTo>
                      <a:pt x="5702" y="28399"/>
                      <a:pt x="228" y="36382"/>
                      <a:pt x="0" y="36268"/>
                    </a:cubicBezTo>
                    <a:cubicBezTo>
                      <a:pt x="3490" y="29916"/>
                      <a:pt x="7288" y="23757"/>
                      <a:pt x="11405" y="17792"/>
                    </a:cubicBezTo>
                    <a:cubicBezTo>
                      <a:pt x="18019" y="7528"/>
                      <a:pt x="23493" y="-113"/>
                      <a:pt x="237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22CD2B5B-56A3-4019-9367-11CFE6D3821E}"/>
                  </a:ext>
                </a:extLst>
              </p:cNvPr>
              <p:cNvSpPr/>
              <p:nvPr/>
            </p:nvSpPr>
            <p:spPr>
              <a:xfrm>
                <a:off x="9320989" y="3091565"/>
                <a:ext cx="798" cy="46644"/>
              </a:xfrm>
              <a:custGeom>
                <a:avLst/>
                <a:gdLst>
                  <a:gd name="connsiteX0" fmla="*/ 688 w 798"/>
                  <a:gd name="connsiteY0" fmla="*/ 0 h 46644"/>
                  <a:gd name="connsiteX1" fmla="*/ 688 w 798"/>
                  <a:gd name="connsiteY1" fmla="*/ 6843 h 46644"/>
                  <a:gd name="connsiteX2" fmla="*/ 688 w 798"/>
                  <a:gd name="connsiteY2" fmla="*/ 23265 h 46644"/>
                  <a:gd name="connsiteX3" fmla="*/ 688 w 798"/>
                  <a:gd name="connsiteY3" fmla="*/ 39802 h 46644"/>
                  <a:gd name="connsiteX4" fmla="*/ 688 w 798"/>
                  <a:gd name="connsiteY4" fmla="*/ 46645 h 46644"/>
                  <a:gd name="connsiteX5" fmla="*/ 3 w 798"/>
                  <a:gd name="connsiteY5" fmla="*/ 39802 h 46644"/>
                  <a:gd name="connsiteX6" fmla="*/ 3 w 798"/>
                  <a:gd name="connsiteY6" fmla="*/ 23265 h 46644"/>
                  <a:gd name="connsiteX7" fmla="*/ 3 w 798"/>
                  <a:gd name="connsiteY7" fmla="*/ 6843 h 46644"/>
                  <a:gd name="connsiteX8" fmla="*/ 688 w 798"/>
                  <a:gd name="connsiteY8" fmla="*/ 0 h 4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" h="46644">
                    <a:moveTo>
                      <a:pt x="688" y="0"/>
                    </a:moveTo>
                    <a:cubicBezTo>
                      <a:pt x="836" y="2281"/>
                      <a:pt x="836" y="4562"/>
                      <a:pt x="688" y="6843"/>
                    </a:cubicBezTo>
                    <a:cubicBezTo>
                      <a:pt x="688" y="11062"/>
                      <a:pt x="688" y="16879"/>
                      <a:pt x="688" y="23265"/>
                    </a:cubicBezTo>
                    <a:cubicBezTo>
                      <a:pt x="688" y="29652"/>
                      <a:pt x="688" y="35582"/>
                      <a:pt x="688" y="39802"/>
                    </a:cubicBezTo>
                    <a:cubicBezTo>
                      <a:pt x="802" y="42083"/>
                      <a:pt x="802" y="44364"/>
                      <a:pt x="688" y="46645"/>
                    </a:cubicBezTo>
                    <a:cubicBezTo>
                      <a:pt x="266" y="44387"/>
                      <a:pt x="37" y="42094"/>
                      <a:pt x="3" y="39802"/>
                    </a:cubicBezTo>
                    <a:cubicBezTo>
                      <a:pt x="3" y="35582"/>
                      <a:pt x="3" y="29766"/>
                      <a:pt x="3" y="23265"/>
                    </a:cubicBezTo>
                    <a:cubicBezTo>
                      <a:pt x="3" y="16765"/>
                      <a:pt x="3" y="11062"/>
                      <a:pt x="3" y="6843"/>
                    </a:cubicBezTo>
                    <a:cubicBezTo>
                      <a:pt x="-31" y="4539"/>
                      <a:pt x="197" y="2247"/>
                      <a:pt x="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9B166A41-6DE6-4A77-975F-8E4C03AED2E8}"/>
                  </a:ext>
                </a:extLst>
              </p:cNvPr>
              <p:cNvSpPr/>
              <p:nvPr/>
            </p:nvSpPr>
            <p:spPr>
              <a:xfrm>
                <a:off x="9256556" y="3107304"/>
                <a:ext cx="22815" cy="36950"/>
              </a:xfrm>
              <a:custGeom>
                <a:avLst/>
                <a:gdLst>
                  <a:gd name="connsiteX0" fmla="*/ 22809 w 22815"/>
                  <a:gd name="connsiteY0" fmla="*/ 36951 h 36950"/>
                  <a:gd name="connsiteX1" fmla="*/ 11405 w 22815"/>
                  <a:gd name="connsiteY1" fmla="*/ 18818 h 36950"/>
                  <a:gd name="connsiteX2" fmla="*/ 0 w 22815"/>
                  <a:gd name="connsiteY2" fmla="*/ 0 h 36950"/>
                  <a:gd name="connsiteX3" fmla="*/ 11405 w 22815"/>
                  <a:gd name="connsiteY3" fmla="*/ 18247 h 36950"/>
                  <a:gd name="connsiteX4" fmla="*/ 22809 w 22815"/>
                  <a:gd name="connsiteY4" fmla="*/ 36951 h 3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5" h="36950">
                    <a:moveTo>
                      <a:pt x="22809" y="36951"/>
                    </a:moveTo>
                    <a:cubicBezTo>
                      <a:pt x="18658" y="31135"/>
                      <a:pt x="14849" y="25079"/>
                      <a:pt x="11405" y="18818"/>
                    </a:cubicBezTo>
                    <a:cubicBezTo>
                      <a:pt x="7276" y="12750"/>
                      <a:pt x="3467" y="6466"/>
                      <a:pt x="0" y="0"/>
                    </a:cubicBezTo>
                    <a:cubicBezTo>
                      <a:pt x="0" y="0"/>
                      <a:pt x="5474" y="7983"/>
                      <a:pt x="11405" y="18247"/>
                    </a:cubicBezTo>
                    <a:cubicBezTo>
                      <a:pt x="17335" y="28512"/>
                      <a:pt x="23037" y="36837"/>
                      <a:pt x="22809" y="36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4E88A9AA-D126-4A11-A901-186DF6DF9742}"/>
                  </a:ext>
                </a:extLst>
              </p:cNvPr>
              <p:cNvSpPr/>
              <p:nvPr/>
            </p:nvSpPr>
            <p:spPr>
              <a:xfrm>
                <a:off x="9219035" y="3155431"/>
                <a:ext cx="35012" cy="10264"/>
              </a:xfrm>
              <a:custGeom>
                <a:avLst/>
                <a:gdLst>
                  <a:gd name="connsiteX0" fmla="*/ 35012 w 35012"/>
                  <a:gd name="connsiteY0" fmla="*/ 10264 h 10264"/>
                  <a:gd name="connsiteX1" fmla="*/ 29766 w 35012"/>
                  <a:gd name="connsiteY1" fmla="*/ 9466 h 10264"/>
                  <a:gd name="connsiteX2" fmla="*/ 17221 w 35012"/>
                  <a:gd name="connsiteY2" fmla="*/ 6273 h 10264"/>
                  <a:gd name="connsiteX3" fmla="*/ 4904 w 35012"/>
                  <a:gd name="connsiteY3" fmla="*/ 2167 h 10264"/>
                  <a:gd name="connsiteX4" fmla="*/ 0 w 35012"/>
                  <a:gd name="connsiteY4" fmla="*/ 0 h 10264"/>
                  <a:gd name="connsiteX5" fmla="*/ 5132 w 35012"/>
                  <a:gd name="connsiteY5" fmla="*/ 1482 h 10264"/>
                  <a:gd name="connsiteX6" fmla="*/ 17449 w 35012"/>
                  <a:gd name="connsiteY6" fmla="*/ 5246 h 10264"/>
                  <a:gd name="connsiteX7" fmla="*/ 29880 w 35012"/>
                  <a:gd name="connsiteY7" fmla="*/ 8781 h 10264"/>
                  <a:gd name="connsiteX8" fmla="*/ 35012 w 35012"/>
                  <a:gd name="connsiteY8" fmla="*/ 10264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12" h="10264">
                    <a:moveTo>
                      <a:pt x="35012" y="10264"/>
                    </a:moveTo>
                    <a:cubicBezTo>
                      <a:pt x="33245" y="10196"/>
                      <a:pt x="31477" y="9922"/>
                      <a:pt x="29766" y="9466"/>
                    </a:cubicBezTo>
                    <a:cubicBezTo>
                      <a:pt x="26459" y="8781"/>
                      <a:pt x="22011" y="7641"/>
                      <a:pt x="17221" y="6273"/>
                    </a:cubicBezTo>
                    <a:cubicBezTo>
                      <a:pt x="12431" y="4904"/>
                      <a:pt x="7983" y="3307"/>
                      <a:pt x="4904" y="2167"/>
                    </a:cubicBezTo>
                    <a:lnTo>
                      <a:pt x="0" y="0"/>
                    </a:lnTo>
                    <a:cubicBezTo>
                      <a:pt x="1768" y="262"/>
                      <a:pt x="3490" y="764"/>
                      <a:pt x="5132" y="1482"/>
                    </a:cubicBezTo>
                    <a:lnTo>
                      <a:pt x="17449" y="5246"/>
                    </a:lnTo>
                    <a:lnTo>
                      <a:pt x="29880" y="8781"/>
                    </a:lnTo>
                    <a:cubicBezTo>
                      <a:pt x="31625" y="9135"/>
                      <a:pt x="33347" y="9637"/>
                      <a:pt x="35012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id="{06C83A07-AA69-4C9C-8748-74656CD07B31}"/>
                  </a:ext>
                </a:extLst>
              </p:cNvPr>
              <p:cNvSpPr/>
              <p:nvPr/>
            </p:nvSpPr>
            <p:spPr>
              <a:xfrm>
                <a:off x="9211166" y="3204015"/>
                <a:ext cx="31818" cy="3079"/>
              </a:xfrm>
              <a:custGeom>
                <a:avLst/>
                <a:gdLst>
                  <a:gd name="connsiteX0" fmla="*/ 31819 w 31818"/>
                  <a:gd name="connsiteY0" fmla="*/ 0 h 3079"/>
                  <a:gd name="connsiteX1" fmla="*/ 15966 w 31818"/>
                  <a:gd name="connsiteY1" fmla="*/ 2053 h 3079"/>
                  <a:gd name="connsiteX2" fmla="*/ 0 w 31818"/>
                  <a:gd name="connsiteY2" fmla="*/ 3079 h 3079"/>
                  <a:gd name="connsiteX3" fmla="*/ 31819 w 31818"/>
                  <a:gd name="connsiteY3" fmla="*/ 0 h 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18" h="3079">
                    <a:moveTo>
                      <a:pt x="31819" y="0"/>
                    </a:moveTo>
                    <a:cubicBezTo>
                      <a:pt x="26573" y="947"/>
                      <a:pt x="21281" y="1642"/>
                      <a:pt x="15966" y="2053"/>
                    </a:cubicBezTo>
                    <a:cubicBezTo>
                      <a:pt x="10663" y="2669"/>
                      <a:pt x="5338" y="3011"/>
                      <a:pt x="0" y="3079"/>
                    </a:cubicBezTo>
                    <a:cubicBezTo>
                      <a:pt x="10526" y="1368"/>
                      <a:pt x="21156" y="342"/>
                      <a:pt x="31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7E1B1792-1A13-4A3C-8DD0-67B469C41CB0}"/>
                  </a:ext>
                </a:extLst>
              </p:cNvPr>
              <p:cNvSpPr/>
              <p:nvPr/>
            </p:nvSpPr>
            <p:spPr>
              <a:xfrm>
                <a:off x="9036334" y="3106505"/>
                <a:ext cx="587906" cy="387756"/>
              </a:xfrm>
              <a:custGeom>
                <a:avLst/>
                <a:gdLst>
                  <a:gd name="connsiteX0" fmla="*/ 587907 w 587906"/>
                  <a:gd name="connsiteY0" fmla="*/ 0 h 387756"/>
                  <a:gd name="connsiteX1" fmla="*/ 585056 w 587906"/>
                  <a:gd name="connsiteY1" fmla="*/ 6843 h 387756"/>
                  <a:gd name="connsiteX2" fmla="*/ 575704 w 587906"/>
                  <a:gd name="connsiteY2" fmla="*/ 25775 h 387756"/>
                  <a:gd name="connsiteX3" fmla="*/ 532937 w 587906"/>
                  <a:gd name="connsiteY3" fmla="*/ 90781 h 387756"/>
                  <a:gd name="connsiteX4" fmla="*/ 337006 w 587906"/>
                  <a:gd name="connsiteY4" fmla="*/ 255235 h 387756"/>
                  <a:gd name="connsiteX5" fmla="*/ 101387 w 587906"/>
                  <a:gd name="connsiteY5" fmla="*/ 356166 h 387756"/>
                  <a:gd name="connsiteX6" fmla="*/ 27485 w 587906"/>
                  <a:gd name="connsiteY6" fmla="*/ 380001 h 387756"/>
                  <a:gd name="connsiteX7" fmla="*/ 7185 w 587906"/>
                  <a:gd name="connsiteY7" fmla="*/ 386046 h 387756"/>
                  <a:gd name="connsiteX8" fmla="*/ 0 w 587906"/>
                  <a:gd name="connsiteY8" fmla="*/ 387756 h 387756"/>
                  <a:gd name="connsiteX9" fmla="*/ 6843 w 587906"/>
                  <a:gd name="connsiteY9" fmla="*/ 384905 h 387756"/>
                  <a:gd name="connsiteX10" fmla="*/ 26687 w 587906"/>
                  <a:gd name="connsiteY10" fmla="*/ 377834 h 387756"/>
                  <a:gd name="connsiteX11" fmla="*/ 100018 w 587906"/>
                  <a:gd name="connsiteY11" fmla="*/ 352174 h 387756"/>
                  <a:gd name="connsiteX12" fmla="*/ 334155 w 587906"/>
                  <a:gd name="connsiteY12" fmla="*/ 249533 h 387756"/>
                  <a:gd name="connsiteX13" fmla="*/ 529743 w 587906"/>
                  <a:gd name="connsiteY13" fmla="*/ 87930 h 387756"/>
                  <a:gd name="connsiteX14" fmla="*/ 573651 w 587906"/>
                  <a:gd name="connsiteY14" fmla="*/ 24292 h 387756"/>
                  <a:gd name="connsiteX15" fmla="*/ 584029 w 587906"/>
                  <a:gd name="connsiteY15" fmla="*/ 5930 h 387756"/>
                  <a:gd name="connsiteX16" fmla="*/ 587907 w 587906"/>
                  <a:gd name="connsiteY16" fmla="*/ 0 h 3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906" h="387756">
                    <a:moveTo>
                      <a:pt x="587907" y="0"/>
                    </a:moveTo>
                    <a:cubicBezTo>
                      <a:pt x="587223" y="2384"/>
                      <a:pt x="586276" y="4676"/>
                      <a:pt x="585056" y="6843"/>
                    </a:cubicBezTo>
                    <a:cubicBezTo>
                      <a:pt x="582889" y="11177"/>
                      <a:pt x="580266" y="18247"/>
                      <a:pt x="575704" y="25775"/>
                    </a:cubicBezTo>
                    <a:cubicBezTo>
                      <a:pt x="563342" y="48629"/>
                      <a:pt x="549040" y="70378"/>
                      <a:pt x="532937" y="90781"/>
                    </a:cubicBezTo>
                    <a:cubicBezTo>
                      <a:pt x="479005" y="157874"/>
                      <a:pt x="412436" y="213745"/>
                      <a:pt x="337006" y="255235"/>
                    </a:cubicBezTo>
                    <a:cubicBezTo>
                      <a:pt x="261815" y="296200"/>
                      <a:pt x="182918" y="330004"/>
                      <a:pt x="101387" y="356166"/>
                    </a:cubicBezTo>
                    <a:cubicBezTo>
                      <a:pt x="70252" y="366658"/>
                      <a:pt x="45048" y="374641"/>
                      <a:pt x="27485" y="380001"/>
                    </a:cubicBezTo>
                    <a:lnTo>
                      <a:pt x="7185" y="386046"/>
                    </a:lnTo>
                    <a:cubicBezTo>
                      <a:pt x="4858" y="386878"/>
                      <a:pt x="2452" y="387448"/>
                      <a:pt x="0" y="387756"/>
                    </a:cubicBezTo>
                    <a:cubicBezTo>
                      <a:pt x="2178" y="386582"/>
                      <a:pt x="4471" y="385624"/>
                      <a:pt x="6843" y="384905"/>
                    </a:cubicBezTo>
                    <a:lnTo>
                      <a:pt x="26687" y="377834"/>
                    </a:lnTo>
                    <a:lnTo>
                      <a:pt x="100018" y="352174"/>
                    </a:lnTo>
                    <a:cubicBezTo>
                      <a:pt x="180888" y="324792"/>
                      <a:pt x="259226" y="290452"/>
                      <a:pt x="334155" y="249533"/>
                    </a:cubicBezTo>
                    <a:cubicBezTo>
                      <a:pt x="408855" y="208328"/>
                      <a:pt x="475195" y="153517"/>
                      <a:pt x="529743" y="87930"/>
                    </a:cubicBezTo>
                    <a:cubicBezTo>
                      <a:pt x="545915" y="67812"/>
                      <a:pt x="560582" y="46542"/>
                      <a:pt x="573651" y="24292"/>
                    </a:cubicBezTo>
                    <a:cubicBezTo>
                      <a:pt x="578441" y="16537"/>
                      <a:pt x="581520" y="10036"/>
                      <a:pt x="584029" y="5930"/>
                    </a:cubicBezTo>
                    <a:cubicBezTo>
                      <a:pt x="585101" y="3821"/>
                      <a:pt x="586402" y="1825"/>
                      <a:pt x="5879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id="{50933A48-6825-42EE-B929-EB2EDEADA50B}"/>
                  </a:ext>
                </a:extLst>
              </p:cNvPr>
              <p:cNvSpPr/>
              <p:nvPr/>
            </p:nvSpPr>
            <p:spPr>
              <a:xfrm>
                <a:off x="9089251" y="3223643"/>
                <a:ext cx="434030" cy="251117"/>
              </a:xfrm>
              <a:custGeom>
                <a:avLst/>
                <a:gdLst>
                  <a:gd name="connsiteX0" fmla="*/ 428927 w 434030"/>
                  <a:gd name="connsiteY0" fmla="*/ 1242 h 251117"/>
                  <a:gd name="connsiteX1" fmla="*/ 409996 w 434030"/>
                  <a:gd name="connsiteY1" fmla="*/ 6945 h 251117"/>
                  <a:gd name="connsiteX2" fmla="*/ 256033 w 434030"/>
                  <a:gd name="connsiteY2" fmla="*/ 118482 h 251117"/>
                  <a:gd name="connsiteX3" fmla="*/ 0 w 434030"/>
                  <a:gd name="connsiteY3" fmla="*/ 251117 h 251117"/>
                  <a:gd name="connsiteX4" fmla="*/ 149400 w 434030"/>
                  <a:gd name="connsiteY4" fmla="*/ 196945 h 251117"/>
                  <a:gd name="connsiteX5" fmla="*/ 424137 w 434030"/>
                  <a:gd name="connsiteY5" fmla="*/ 27815 h 251117"/>
                  <a:gd name="connsiteX6" fmla="*/ 433147 w 434030"/>
                  <a:gd name="connsiteY6" fmla="*/ 15156 h 251117"/>
                  <a:gd name="connsiteX7" fmla="*/ 428927 w 434030"/>
                  <a:gd name="connsiteY7" fmla="*/ 1242 h 25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030" h="251117">
                    <a:moveTo>
                      <a:pt x="428927" y="1242"/>
                    </a:moveTo>
                    <a:cubicBezTo>
                      <a:pt x="422769" y="-2293"/>
                      <a:pt x="415470" y="2383"/>
                      <a:pt x="409996" y="6945"/>
                    </a:cubicBezTo>
                    <a:cubicBezTo>
                      <a:pt x="362222" y="48799"/>
                      <a:pt x="310684" y="86127"/>
                      <a:pt x="256033" y="118482"/>
                    </a:cubicBezTo>
                    <a:cubicBezTo>
                      <a:pt x="171639" y="165126"/>
                      <a:pt x="73560" y="188962"/>
                      <a:pt x="0" y="251117"/>
                    </a:cubicBezTo>
                    <a:cubicBezTo>
                      <a:pt x="51059" y="236747"/>
                      <a:pt x="100999" y="218637"/>
                      <a:pt x="149400" y="196945"/>
                    </a:cubicBezTo>
                    <a:cubicBezTo>
                      <a:pt x="249533" y="155661"/>
                      <a:pt x="347840" y="104568"/>
                      <a:pt x="424137" y="27815"/>
                    </a:cubicBezTo>
                    <a:cubicBezTo>
                      <a:pt x="428072" y="24337"/>
                      <a:pt x="431151" y="20014"/>
                      <a:pt x="433147" y="15156"/>
                    </a:cubicBezTo>
                    <a:cubicBezTo>
                      <a:pt x="435257" y="10104"/>
                      <a:pt x="433489" y="4265"/>
                      <a:pt x="428927" y="12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C697F969-9473-47C8-844E-4285E11FDC9C}"/>
                  </a:ext>
                </a:extLst>
              </p:cNvPr>
              <p:cNvSpPr/>
              <p:nvPr/>
            </p:nvSpPr>
            <p:spPr>
              <a:xfrm>
                <a:off x="9185620" y="3479208"/>
                <a:ext cx="13229" cy="43679"/>
              </a:xfrm>
              <a:custGeom>
                <a:avLst/>
                <a:gdLst>
                  <a:gd name="connsiteX0" fmla="*/ 8668 w 13229"/>
                  <a:gd name="connsiteY0" fmla="*/ 0 h 43679"/>
                  <a:gd name="connsiteX1" fmla="*/ 13229 w 13229"/>
                  <a:gd name="connsiteY1" fmla="*/ 0 h 43679"/>
                  <a:gd name="connsiteX2" fmla="*/ 4562 w 13229"/>
                  <a:gd name="connsiteY2" fmla="*/ 43680 h 43679"/>
                  <a:gd name="connsiteX3" fmla="*/ 0 w 13229"/>
                  <a:gd name="connsiteY3" fmla="*/ 43680 h 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9" h="43679">
                    <a:moveTo>
                      <a:pt x="8668" y="0"/>
                    </a:moveTo>
                    <a:lnTo>
                      <a:pt x="13229" y="0"/>
                    </a:lnTo>
                    <a:lnTo>
                      <a:pt x="4562" y="43680"/>
                    </a:lnTo>
                    <a:lnTo>
                      <a:pt x="0" y="43680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88473000-8FE4-450F-8C0F-C747A8C4627A}"/>
                  </a:ext>
                </a:extLst>
              </p:cNvPr>
              <p:cNvSpPr/>
              <p:nvPr/>
            </p:nvSpPr>
            <p:spPr>
              <a:xfrm>
                <a:off x="9203525" y="3489586"/>
                <a:ext cx="34299" cy="33301"/>
              </a:xfrm>
              <a:custGeom>
                <a:avLst/>
                <a:gdLst>
                  <a:gd name="connsiteX0" fmla="*/ 34214 w 34299"/>
                  <a:gd name="connsiteY0" fmla="*/ 10834 h 33301"/>
                  <a:gd name="connsiteX1" fmla="*/ 34214 w 34299"/>
                  <a:gd name="connsiteY1" fmla="*/ 14598 h 33301"/>
                  <a:gd name="connsiteX2" fmla="*/ 30450 w 34299"/>
                  <a:gd name="connsiteY2" fmla="*/ 33301 h 33301"/>
                  <a:gd name="connsiteX3" fmla="*/ 26002 w 34299"/>
                  <a:gd name="connsiteY3" fmla="*/ 33301 h 33301"/>
                  <a:gd name="connsiteX4" fmla="*/ 29766 w 34299"/>
                  <a:gd name="connsiteY4" fmla="*/ 14598 h 33301"/>
                  <a:gd name="connsiteX5" fmla="*/ 29766 w 34299"/>
                  <a:gd name="connsiteY5" fmla="*/ 11519 h 33301"/>
                  <a:gd name="connsiteX6" fmla="*/ 21327 w 34299"/>
                  <a:gd name="connsiteY6" fmla="*/ 4219 h 33301"/>
                  <a:gd name="connsiteX7" fmla="*/ 7869 w 34299"/>
                  <a:gd name="connsiteY7" fmla="*/ 15624 h 33301"/>
                  <a:gd name="connsiteX8" fmla="*/ 4448 w 34299"/>
                  <a:gd name="connsiteY8" fmla="*/ 33187 h 33301"/>
                  <a:gd name="connsiteX9" fmla="*/ 0 w 34299"/>
                  <a:gd name="connsiteY9" fmla="*/ 33187 h 33301"/>
                  <a:gd name="connsiteX10" fmla="*/ 6500 w 34299"/>
                  <a:gd name="connsiteY10" fmla="*/ 342 h 33301"/>
                  <a:gd name="connsiteX11" fmla="*/ 10720 w 34299"/>
                  <a:gd name="connsiteY11" fmla="*/ 342 h 33301"/>
                  <a:gd name="connsiteX12" fmla="*/ 9694 w 34299"/>
                  <a:gd name="connsiteY12" fmla="*/ 5588 h 33301"/>
                  <a:gd name="connsiteX13" fmla="*/ 22581 w 34299"/>
                  <a:gd name="connsiteY13" fmla="*/ 114 h 33301"/>
                  <a:gd name="connsiteX14" fmla="*/ 34122 w 34299"/>
                  <a:gd name="connsiteY14" fmla="*/ 8644 h 33301"/>
                  <a:gd name="connsiteX15" fmla="*/ 34214 w 34299"/>
                  <a:gd name="connsiteY15" fmla="*/ 10834 h 3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9" h="33301">
                    <a:moveTo>
                      <a:pt x="34214" y="10834"/>
                    </a:moveTo>
                    <a:cubicBezTo>
                      <a:pt x="34328" y="12089"/>
                      <a:pt x="34328" y="13343"/>
                      <a:pt x="34214" y="14598"/>
                    </a:cubicBezTo>
                    <a:lnTo>
                      <a:pt x="30450" y="33301"/>
                    </a:lnTo>
                    <a:lnTo>
                      <a:pt x="26002" y="33301"/>
                    </a:lnTo>
                    <a:lnTo>
                      <a:pt x="29766" y="14598"/>
                    </a:lnTo>
                    <a:cubicBezTo>
                      <a:pt x="29869" y="13571"/>
                      <a:pt x="29869" y="12545"/>
                      <a:pt x="29766" y="11519"/>
                    </a:cubicBezTo>
                    <a:cubicBezTo>
                      <a:pt x="29766" y="6843"/>
                      <a:pt x="26915" y="4219"/>
                      <a:pt x="21327" y="4219"/>
                    </a:cubicBezTo>
                    <a:cubicBezTo>
                      <a:pt x="14518" y="3821"/>
                      <a:pt x="8588" y="8838"/>
                      <a:pt x="7869" y="15624"/>
                    </a:cubicBezTo>
                    <a:lnTo>
                      <a:pt x="4448" y="33187"/>
                    </a:lnTo>
                    <a:lnTo>
                      <a:pt x="0" y="33187"/>
                    </a:lnTo>
                    <a:lnTo>
                      <a:pt x="6500" y="342"/>
                    </a:lnTo>
                    <a:lnTo>
                      <a:pt x="10720" y="342"/>
                    </a:lnTo>
                    <a:lnTo>
                      <a:pt x="9694" y="5588"/>
                    </a:lnTo>
                    <a:cubicBezTo>
                      <a:pt x="12933" y="1893"/>
                      <a:pt x="17677" y="-126"/>
                      <a:pt x="22581" y="114"/>
                    </a:cubicBezTo>
                    <a:cubicBezTo>
                      <a:pt x="28124" y="-719"/>
                      <a:pt x="33290" y="3102"/>
                      <a:pt x="34122" y="8644"/>
                    </a:cubicBezTo>
                    <a:cubicBezTo>
                      <a:pt x="34236" y="9375"/>
                      <a:pt x="34259" y="10104"/>
                      <a:pt x="34214" y="10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id="{E8F98B5D-0831-4CA3-9D65-2802D2098E7D}"/>
                  </a:ext>
                </a:extLst>
              </p:cNvPr>
              <p:cNvSpPr/>
              <p:nvPr/>
            </p:nvSpPr>
            <p:spPr>
              <a:xfrm>
                <a:off x="9242301" y="3489796"/>
                <a:ext cx="30222" cy="33454"/>
              </a:xfrm>
              <a:custGeom>
                <a:avLst/>
                <a:gdLst>
                  <a:gd name="connsiteX0" fmla="*/ 0 w 30222"/>
                  <a:gd name="connsiteY0" fmla="*/ 29441 h 33454"/>
                  <a:gd name="connsiteX1" fmla="*/ 2053 w 30222"/>
                  <a:gd name="connsiteY1" fmla="*/ 25906 h 33454"/>
                  <a:gd name="connsiteX2" fmla="*/ 13457 w 30222"/>
                  <a:gd name="connsiteY2" fmla="*/ 29556 h 33454"/>
                  <a:gd name="connsiteX3" fmla="*/ 23151 w 30222"/>
                  <a:gd name="connsiteY3" fmla="*/ 23625 h 33454"/>
                  <a:gd name="connsiteX4" fmla="*/ 4562 w 30222"/>
                  <a:gd name="connsiteY4" fmla="*/ 10282 h 33454"/>
                  <a:gd name="connsiteX5" fmla="*/ 18818 w 30222"/>
                  <a:gd name="connsiteY5" fmla="*/ 18 h 33454"/>
                  <a:gd name="connsiteX6" fmla="*/ 30222 w 30222"/>
                  <a:gd name="connsiteY6" fmla="*/ 3097 h 33454"/>
                  <a:gd name="connsiteX7" fmla="*/ 28283 w 30222"/>
                  <a:gd name="connsiteY7" fmla="*/ 6632 h 33454"/>
                  <a:gd name="connsiteX8" fmla="*/ 18703 w 30222"/>
                  <a:gd name="connsiteY8" fmla="*/ 3781 h 33454"/>
                  <a:gd name="connsiteX9" fmla="*/ 9238 w 30222"/>
                  <a:gd name="connsiteY9" fmla="*/ 9826 h 33454"/>
                  <a:gd name="connsiteX10" fmla="*/ 27827 w 30222"/>
                  <a:gd name="connsiteY10" fmla="*/ 23169 h 33454"/>
                  <a:gd name="connsiteX11" fmla="*/ 13229 w 30222"/>
                  <a:gd name="connsiteY11" fmla="*/ 33433 h 33454"/>
                  <a:gd name="connsiteX12" fmla="*/ 0 w 30222"/>
                  <a:gd name="connsiteY12" fmla="*/ 29441 h 3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22" h="33454">
                    <a:moveTo>
                      <a:pt x="0" y="29441"/>
                    </a:moveTo>
                    <a:lnTo>
                      <a:pt x="2053" y="25906"/>
                    </a:lnTo>
                    <a:cubicBezTo>
                      <a:pt x="5337" y="28358"/>
                      <a:pt x="9352" y="29647"/>
                      <a:pt x="13457" y="29556"/>
                    </a:cubicBezTo>
                    <a:cubicBezTo>
                      <a:pt x="19730" y="29556"/>
                      <a:pt x="23151" y="27389"/>
                      <a:pt x="23151" y="23625"/>
                    </a:cubicBezTo>
                    <a:cubicBezTo>
                      <a:pt x="23151" y="16212"/>
                      <a:pt x="4562" y="21344"/>
                      <a:pt x="4562" y="10282"/>
                    </a:cubicBezTo>
                    <a:cubicBezTo>
                      <a:pt x="4562" y="4009"/>
                      <a:pt x="10264" y="18"/>
                      <a:pt x="18818" y="18"/>
                    </a:cubicBezTo>
                    <a:cubicBezTo>
                      <a:pt x="22843" y="-154"/>
                      <a:pt x="26824" y="918"/>
                      <a:pt x="30222" y="3097"/>
                    </a:cubicBezTo>
                    <a:lnTo>
                      <a:pt x="28283" y="6632"/>
                    </a:lnTo>
                    <a:cubicBezTo>
                      <a:pt x="25466" y="4705"/>
                      <a:pt x="22113" y="3701"/>
                      <a:pt x="18703" y="3781"/>
                    </a:cubicBezTo>
                    <a:cubicBezTo>
                      <a:pt x="12659" y="3781"/>
                      <a:pt x="9238" y="6176"/>
                      <a:pt x="9238" y="9826"/>
                    </a:cubicBezTo>
                    <a:cubicBezTo>
                      <a:pt x="9238" y="17467"/>
                      <a:pt x="27827" y="12220"/>
                      <a:pt x="27827" y="23169"/>
                    </a:cubicBezTo>
                    <a:cubicBezTo>
                      <a:pt x="27827" y="29669"/>
                      <a:pt x="22011" y="33433"/>
                      <a:pt x="13229" y="33433"/>
                    </a:cubicBezTo>
                    <a:cubicBezTo>
                      <a:pt x="8496" y="33650"/>
                      <a:pt x="3820" y="32247"/>
                      <a:pt x="0" y="2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2CCBEBE6-BB3B-4628-B99B-9DF9B41D6B21}"/>
                  </a:ext>
                </a:extLst>
              </p:cNvPr>
              <p:cNvSpPr/>
              <p:nvPr/>
            </p:nvSpPr>
            <p:spPr>
              <a:xfrm>
                <a:off x="9276971" y="3482857"/>
                <a:ext cx="20870" cy="40433"/>
              </a:xfrm>
              <a:custGeom>
                <a:avLst/>
                <a:gdLst>
                  <a:gd name="connsiteX0" fmla="*/ 6500 w 20870"/>
                  <a:gd name="connsiteY0" fmla="*/ 30108 h 40433"/>
                  <a:gd name="connsiteX1" fmla="*/ 6500 w 20870"/>
                  <a:gd name="connsiteY1" fmla="*/ 32161 h 40433"/>
                  <a:gd name="connsiteX2" fmla="*/ 11290 w 20870"/>
                  <a:gd name="connsiteY2" fmla="*/ 36495 h 40433"/>
                  <a:gd name="connsiteX3" fmla="*/ 16308 w 20870"/>
                  <a:gd name="connsiteY3" fmla="*/ 34898 h 40433"/>
                  <a:gd name="connsiteX4" fmla="*/ 17449 w 20870"/>
                  <a:gd name="connsiteY4" fmla="*/ 38205 h 40433"/>
                  <a:gd name="connsiteX5" fmla="*/ 10150 w 20870"/>
                  <a:gd name="connsiteY5" fmla="*/ 40372 h 40433"/>
                  <a:gd name="connsiteX6" fmla="*/ 2098 w 20870"/>
                  <a:gd name="connsiteY6" fmla="*/ 34168 h 40433"/>
                  <a:gd name="connsiteX7" fmla="*/ 2053 w 20870"/>
                  <a:gd name="connsiteY7" fmla="*/ 32845 h 40433"/>
                  <a:gd name="connsiteX8" fmla="*/ 2053 w 20870"/>
                  <a:gd name="connsiteY8" fmla="*/ 30336 h 40433"/>
                  <a:gd name="connsiteX9" fmla="*/ 5816 w 20870"/>
                  <a:gd name="connsiteY9" fmla="*/ 10948 h 40433"/>
                  <a:gd name="connsiteX10" fmla="*/ 0 w 20870"/>
                  <a:gd name="connsiteY10" fmla="*/ 10948 h 40433"/>
                  <a:gd name="connsiteX11" fmla="*/ 684 w 20870"/>
                  <a:gd name="connsiteY11" fmla="*/ 7185 h 40433"/>
                  <a:gd name="connsiteX12" fmla="*/ 6615 w 20870"/>
                  <a:gd name="connsiteY12" fmla="*/ 7185 h 40433"/>
                  <a:gd name="connsiteX13" fmla="*/ 7983 w 20870"/>
                  <a:gd name="connsiteY13" fmla="*/ 0 h 40433"/>
                  <a:gd name="connsiteX14" fmla="*/ 12317 w 20870"/>
                  <a:gd name="connsiteY14" fmla="*/ 0 h 40433"/>
                  <a:gd name="connsiteX15" fmla="*/ 10948 w 20870"/>
                  <a:gd name="connsiteY15" fmla="*/ 7185 h 40433"/>
                  <a:gd name="connsiteX16" fmla="*/ 20870 w 20870"/>
                  <a:gd name="connsiteY16" fmla="*/ 7185 h 40433"/>
                  <a:gd name="connsiteX17" fmla="*/ 20186 w 20870"/>
                  <a:gd name="connsiteY17" fmla="*/ 10948 h 40433"/>
                  <a:gd name="connsiteX18" fmla="*/ 10150 w 20870"/>
                  <a:gd name="connsiteY18" fmla="*/ 10948 h 4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870" h="40433">
                    <a:moveTo>
                      <a:pt x="6500" y="30108"/>
                    </a:moveTo>
                    <a:cubicBezTo>
                      <a:pt x="6455" y="30793"/>
                      <a:pt x="6455" y="31477"/>
                      <a:pt x="6500" y="32161"/>
                    </a:cubicBezTo>
                    <a:cubicBezTo>
                      <a:pt x="6500" y="35012"/>
                      <a:pt x="8097" y="36495"/>
                      <a:pt x="11290" y="36495"/>
                    </a:cubicBezTo>
                    <a:cubicBezTo>
                      <a:pt x="13092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339" y="39745"/>
                      <a:pt x="12762" y="40509"/>
                      <a:pt x="10150" y="40372"/>
                    </a:cubicBezTo>
                    <a:cubicBezTo>
                      <a:pt x="6215" y="40885"/>
                      <a:pt x="2611" y="38103"/>
                      <a:pt x="2098" y="34168"/>
                    </a:cubicBezTo>
                    <a:cubicBezTo>
                      <a:pt x="2041" y="33735"/>
                      <a:pt x="2030" y="33290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615" y="7185"/>
                    </a:lnTo>
                    <a:lnTo>
                      <a:pt x="7983" y="0"/>
                    </a:lnTo>
                    <a:lnTo>
                      <a:pt x="12317" y="0"/>
                    </a:lnTo>
                    <a:lnTo>
                      <a:pt x="10948" y="7185"/>
                    </a:lnTo>
                    <a:lnTo>
                      <a:pt x="20870" y="7185"/>
                    </a:lnTo>
                    <a:lnTo>
                      <a:pt x="20186" y="10948"/>
                    </a:lnTo>
                    <a:lnTo>
                      <a:pt x="10150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204CBAD0-4C91-4731-B824-7C4868D97F77}"/>
                  </a:ext>
                </a:extLst>
              </p:cNvPr>
              <p:cNvSpPr/>
              <p:nvPr/>
            </p:nvSpPr>
            <p:spPr>
              <a:xfrm>
                <a:off x="9301604" y="3489723"/>
                <a:ext cx="23151" cy="33163"/>
              </a:xfrm>
              <a:custGeom>
                <a:avLst/>
                <a:gdLst>
                  <a:gd name="connsiteX0" fmla="*/ 23151 w 23151"/>
                  <a:gd name="connsiteY0" fmla="*/ 91 h 33163"/>
                  <a:gd name="connsiteX1" fmla="*/ 22353 w 23151"/>
                  <a:gd name="connsiteY1" fmla="*/ 4310 h 33163"/>
                  <a:gd name="connsiteX2" fmla="*/ 21099 w 23151"/>
                  <a:gd name="connsiteY2" fmla="*/ 4310 h 33163"/>
                  <a:gd name="connsiteX3" fmla="*/ 7755 w 23151"/>
                  <a:gd name="connsiteY3" fmla="*/ 16513 h 33163"/>
                  <a:gd name="connsiteX4" fmla="*/ 4448 w 23151"/>
                  <a:gd name="connsiteY4" fmla="*/ 33164 h 33163"/>
                  <a:gd name="connsiteX5" fmla="*/ 0 w 23151"/>
                  <a:gd name="connsiteY5" fmla="*/ 33164 h 33163"/>
                  <a:gd name="connsiteX6" fmla="*/ 6501 w 23151"/>
                  <a:gd name="connsiteY6" fmla="*/ 319 h 33163"/>
                  <a:gd name="connsiteX7" fmla="*/ 10492 w 23151"/>
                  <a:gd name="connsiteY7" fmla="*/ 319 h 33163"/>
                  <a:gd name="connsiteX8" fmla="*/ 9352 w 23151"/>
                  <a:gd name="connsiteY8" fmla="*/ 6249 h 33163"/>
                  <a:gd name="connsiteX9" fmla="*/ 23151 w 23151"/>
                  <a:gd name="connsiteY9" fmla="*/ 91 h 3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63">
                    <a:moveTo>
                      <a:pt x="23151" y="91"/>
                    </a:moveTo>
                    <a:lnTo>
                      <a:pt x="22353" y="4310"/>
                    </a:lnTo>
                    <a:lnTo>
                      <a:pt x="21099" y="4310"/>
                    </a:lnTo>
                    <a:cubicBezTo>
                      <a:pt x="14107" y="4173"/>
                      <a:pt x="8246" y="9545"/>
                      <a:pt x="7755" y="16513"/>
                    </a:cubicBezTo>
                    <a:lnTo>
                      <a:pt x="4448" y="33164"/>
                    </a:lnTo>
                    <a:lnTo>
                      <a:pt x="0" y="33164"/>
                    </a:lnTo>
                    <a:lnTo>
                      <a:pt x="6501" y="319"/>
                    </a:lnTo>
                    <a:lnTo>
                      <a:pt x="10492" y="319"/>
                    </a:lnTo>
                    <a:lnTo>
                      <a:pt x="9352" y="6249"/>
                    </a:lnTo>
                    <a:cubicBezTo>
                      <a:pt x="12500" y="1847"/>
                      <a:pt x="17780" y="-502"/>
                      <a:pt x="2315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6BE5BA8A-E4CC-4F8B-B3D6-D11268A7EB43}"/>
                  </a:ext>
                </a:extLst>
              </p:cNvPr>
              <p:cNvSpPr/>
              <p:nvPr/>
            </p:nvSpPr>
            <p:spPr>
              <a:xfrm>
                <a:off x="9328899" y="3490042"/>
                <a:ext cx="33948" cy="33253"/>
              </a:xfrm>
              <a:custGeom>
                <a:avLst/>
                <a:gdLst>
                  <a:gd name="connsiteX0" fmla="*/ 33949 w 33948"/>
                  <a:gd name="connsiteY0" fmla="*/ 0 h 33253"/>
                  <a:gd name="connsiteX1" fmla="*/ 27448 w 33948"/>
                  <a:gd name="connsiteY1" fmla="*/ 32845 h 33253"/>
                  <a:gd name="connsiteX2" fmla="*/ 23114 w 33948"/>
                  <a:gd name="connsiteY2" fmla="*/ 32845 h 33253"/>
                  <a:gd name="connsiteX3" fmla="*/ 24255 w 33948"/>
                  <a:gd name="connsiteY3" fmla="*/ 27599 h 33253"/>
                  <a:gd name="connsiteX4" fmla="*/ 11482 w 33948"/>
                  <a:gd name="connsiteY4" fmla="*/ 33187 h 33253"/>
                  <a:gd name="connsiteX5" fmla="*/ 134 w 33948"/>
                  <a:gd name="connsiteY5" fmla="*/ 24144 h 33253"/>
                  <a:gd name="connsiteX6" fmla="*/ 77 w 33948"/>
                  <a:gd name="connsiteY6" fmla="*/ 22467 h 33253"/>
                  <a:gd name="connsiteX7" fmla="*/ 77 w 33948"/>
                  <a:gd name="connsiteY7" fmla="*/ 18704 h 33253"/>
                  <a:gd name="connsiteX8" fmla="*/ 3840 w 33948"/>
                  <a:gd name="connsiteY8" fmla="*/ 0 h 33253"/>
                  <a:gd name="connsiteX9" fmla="*/ 8288 w 33948"/>
                  <a:gd name="connsiteY9" fmla="*/ 0 h 33253"/>
                  <a:gd name="connsiteX10" fmla="*/ 4525 w 33948"/>
                  <a:gd name="connsiteY10" fmla="*/ 18704 h 33253"/>
                  <a:gd name="connsiteX11" fmla="*/ 4525 w 33948"/>
                  <a:gd name="connsiteY11" fmla="*/ 21669 h 33253"/>
                  <a:gd name="connsiteX12" fmla="*/ 12850 w 33948"/>
                  <a:gd name="connsiteY12" fmla="*/ 29196 h 33253"/>
                  <a:gd name="connsiteX13" fmla="*/ 26193 w 33948"/>
                  <a:gd name="connsiteY13" fmla="*/ 17791 h 33253"/>
                  <a:gd name="connsiteX14" fmla="*/ 29615 w 33948"/>
                  <a:gd name="connsiteY14" fmla="*/ 114 h 3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48" h="33253">
                    <a:moveTo>
                      <a:pt x="33949" y="0"/>
                    </a:moveTo>
                    <a:lnTo>
                      <a:pt x="27448" y="32845"/>
                    </a:lnTo>
                    <a:lnTo>
                      <a:pt x="23114" y="32845"/>
                    </a:lnTo>
                    <a:lnTo>
                      <a:pt x="24255" y="27599"/>
                    </a:lnTo>
                    <a:cubicBezTo>
                      <a:pt x="21073" y="31306"/>
                      <a:pt x="16363" y="33358"/>
                      <a:pt x="11482" y="33187"/>
                    </a:cubicBezTo>
                    <a:cubicBezTo>
                      <a:pt x="5848" y="33826"/>
                      <a:pt x="761" y="29777"/>
                      <a:pt x="134" y="24144"/>
                    </a:cubicBezTo>
                    <a:cubicBezTo>
                      <a:pt x="66" y="23585"/>
                      <a:pt x="54" y="23026"/>
                      <a:pt x="77" y="22467"/>
                    </a:cubicBezTo>
                    <a:cubicBezTo>
                      <a:pt x="-26" y="21212"/>
                      <a:pt x="-26" y="19958"/>
                      <a:pt x="77" y="18704"/>
                    </a:cubicBezTo>
                    <a:lnTo>
                      <a:pt x="3840" y="0"/>
                    </a:lnTo>
                    <a:lnTo>
                      <a:pt x="8288" y="0"/>
                    </a:lnTo>
                    <a:lnTo>
                      <a:pt x="4525" y="18704"/>
                    </a:lnTo>
                    <a:cubicBezTo>
                      <a:pt x="4525" y="19844"/>
                      <a:pt x="4525" y="20756"/>
                      <a:pt x="4525" y="21669"/>
                    </a:cubicBezTo>
                    <a:cubicBezTo>
                      <a:pt x="4525" y="26459"/>
                      <a:pt x="7262" y="29196"/>
                      <a:pt x="12850" y="29196"/>
                    </a:cubicBezTo>
                    <a:cubicBezTo>
                      <a:pt x="19601" y="29481"/>
                      <a:pt x="25418" y="24497"/>
                      <a:pt x="26193" y="17791"/>
                    </a:cubicBezTo>
                    <a:lnTo>
                      <a:pt x="29615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102102CA-F6D9-4AE4-907B-419BDB0D5FCB}"/>
                  </a:ext>
                </a:extLst>
              </p:cNvPr>
              <p:cNvSpPr/>
              <p:nvPr/>
            </p:nvSpPr>
            <p:spPr>
              <a:xfrm>
                <a:off x="9368413" y="3489763"/>
                <a:ext cx="32069" cy="33563"/>
              </a:xfrm>
              <a:custGeom>
                <a:avLst/>
                <a:gdLst>
                  <a:gd name="connsiteX0" fmla="*/ 23 w 32069"/>
                  <a:gd name="connsiteY0" fmla="*/ 19552 h 33563"/>
                  <a:gd name="connsiteX1" fmla="*/ 17666 w 32069"/>
                  <a:gd name="connsiteY1" fmla="*/ 62 h 33563"/>
                  <a:gd name="connsiteX2" fmla="*/ 19068 w 32069"/>
                  <a:gd name="connsiteY2" fmla="*/ 51 h 33563"/>
                  <a:gd name="connsiteX3" fmla="*/ 32070 w 32069"/>
                  <a:gd name="connsiteY3" fmla="*/ 6551 h 33563"/>
                  <a:gd name="connsiteX4" fmla="*/ 28306 w 32069"/>
                  <a:gd name="connsiteY4" fmla="*/ 8718 h 33563"/>
                  <a:gd name="connsiteX5" fmla="*/ 18726 w 32069"/>
                  <a:gd name="connsiteY5" fmla="*/ 3928 h 33563"/>
                  <a:gd name="connsiteX6" fmla="*/ 4436 w 32069"/>
                  <a:gd name="connsiteY6" fmla="*/ 18378 h 33563"/>
                  <a:gd name="connsiteX7" fmla="*/ 4470 w 32069"/>
                  <a:gd name="connsiteY7" fmla="*/ 19324 h 33563"/>
                  <a:gd name="connsiteX8" fmla="*/ 13377 w 32069"/>
                  <a:gd name="connsiteY8" fmla="*/ 29543 h 33563"/>
                  <a:gd name="connsiteX9" fmla="*/ 15305 w 32069"/>
                  <a:gd name="connsiteY9" fmla="*/ 29474 h 33563"/>
                  <a:gd name="connsiteX10" fmla="*/ 25683 w 32069"/>
                  <a:gd name="connsiteY10" fmla="*/ 24798 h 33563"/>
                  <a:gd name="connsiteX11" fmla="*/ 28876 w 32069"/>
                  <a:gd name="connsiteY11" fmla="*/ 27193 h 33563"/>
                  <a:gd name="connsiteX12" fmla="*/ 15191 w 32069"/>
                  <a:gd name="connsiteY12" fmla="*/ 33466 h 33563"/>
                  <a:gd name="connsiteX13" fmla="*/ 114 w 32069"/>
                  <a:gd name="connsiteY13" fmla="*/ 21594 h 33563"/>
                  <a:gd name="connsiteX14" fmla="*/ 23 w 32069"/>
                  <a:gd name="connsiteY14" fmla="*/ 19552 h 3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69" h="33563">
                    <a:moveTo>
                      <a:pt x="23" y="19552"/>
                    </a:moveTo>
                    <a:cubicBezTo>
                      <a:pt x="-479" y="9300"/>
                      <a:pt x="7413" y="575"/>
                      <a:pt x="17666" y="62"/>
                    </a:cubicBezTo>
                    <a:cubicBezTo>
                      <a:pt x="18133" y="39"/>
                      <a:pt x="18601" y="39"/>
                      <a:pt x="19068" y="51"/>
                    </a:cubicBezTo>
                    <a:cubicBezTo>
                      <a:pt x="24280" y="-394"/>
                      <a:pt x="29298" y="2115"/>
                      <a:pt x="32070" y="6551"/>
                    </a:cubicBezTo>
                    <a:lnTo>
                      <a:pt x="28306" y="8718"/>
                    </a:lnTo>
                    <a:cubicBezTo>
                      <a:pt x="26242" y="5468"/>
                      <a:pt x="22558" y="3632"/>
                      <a:pt x="18726" y="3928"/>
                    </a:cubicBezTo>
                    <a:cubicBezTo>
                      <a:pt x="10789" y="3974"/>
                      <a:pt x="4391" y="10440"/>
                      <a:pt x="4436" y="18378"/>
                    </a:cubicBezTo>
                    <a:cubicBezTo>
                      <a:pt x="4436" y="18697"/>
                      <a:pt x="4448" y="19005"/>
                      <a:pt x="4470" y="19324"/>
                    </a:cubicBezTo>
                    <a:cubicBezTo>
                      <a:pt x="4106" y="24605"/>
                      <a:pt x="8097" y="29178"/>
                      <a:pt x="13377" y="29543"/>
                    </a:cubicBezTo>
                    <a:cubicBezTo>
                      <a:pt x="14016" y="29577"/>
                      <a:pt x="14666" y="29566"/>
                      <a:pt x="15305" y="29474"/>
                    </a:cubicBezTo>
                    <a:cubicBezTo>
                      <a:pt x="19308" y="29646"/>
                      <a:pt x="23163" y="27912"/>
                      <a:pt x="25683" y="24798"/>
                    </a:cubicBezTo>
                    <a:lnTo>
                      <a:pt x="28876" y="27193"/>
                    </a:lnTo>
                    <a:cubicBezTo>
                      <a:pt x="25557" y="31333"/>
                      <a:pt x="20483" y="33660"/>
                      <a:pt x="15191" y="33466"/>
                    </a:cubicBezTo>
                    <a:cubicBezTo>
                      <a:pt x="7744" y="34356"/>
                      <a:pt x="992" y="29041"/>
                      <a:pt x="114" y="21594"/>
                    </a:cubicBezTo>
                    <a:cubicBezTo>
                      <a:pt x="34" y="20921"/>
                      <a:pt x="0" y="20237"/>
                      <a:pt x="23" y="19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5B21562C-75E1-4E99-9D78-86014C83376A}"/>
                  </a:ext>
                </a:extLst>
              </p:cNvPr>
              <p:cNvSpPr/>
              <p:nvPr/>
            </p:nvSpPr>
            <p:spPr>
              <a:xfrm>
                <a:off x="9404816" y="3482857"/>
                <a:ext cx="21326" cy="40418"/>
              </a:xfrm>
              <a:custGeom>
                <a:avLst/>
                <a:gdLst>
                  <a:gd name="connsiteX0" fmla="*/ 6501 w 21326"/>
                  <a:gd name="connsiteY0" fmla="*/ 30108 h 40418"/>
                  <a:gd name="connsiteX1" fmla="*/ 6501 w 21326"/>
                  <a:gd name="connsiteY1" fmla="*/ 32161 h 40418"/>
                  <a:gd name="connsiteX2" fmla="*/ 11290 w 21326"/>
                  <a:gd name="connsiteY2" fmla="*/ 36495 h 40418"/>
                  <a:gd name="connsiteX3" fmla="*/ 16308 w 21326"/>
                  <a:gd name="connsiteY3" fmla="*/ 34898 h 40418"/>
                  <a:gd name="connsiteX4" fmla="*/ 17449 w 21326"/>
                  <a:gd name="connsiteY4" fmla="*/ 38205 h 40418"/>
                  <a:gd name="connsiteX5" fmla="*/ 10036 w 21326"/>
                  <a:gd name="connsiteY5" fmla="*/ 40372 h 40418"/>
                  <a:gd name="connsiteX6" fmla="*/ 2087 w 21326"/>
                  <a:gd name="connsiteY6" fmla="*/ 34043 h 40418"/>
                  <a:gd name="connsiteX7" fmla="*/ 2053 w 21326"/>
                  <a:gd name="connsiteY7" fmla="*/ 32845 h 40418"/>
                  <a:gd name="connsiteX8" fmla="*/ 2053 w 21326"/>
                  <a:gd name="connsiteY8" fmla="*/ 30336 h 40418"/>
                  <a:gd name="connsiteX9" fmla="*/ 5816 w 21326"/>
                  <a:gd name="connsiteY9" fmla="*/ 10948 h 40418"/>
                  <a:gd name="connsiteX10" fmla="*/ 0 w 21326"/>
                  <a:gd name="connsiteY10" fmla="*/ 10948 h 40418"/>
                  <a:gd name="connsiteX11" fmla="*/ 684 w 21326"/>
                  <a:gd name="connsiteY11" fmla="*/ 7185 h 40418"/>
                  <a:gd name="connsiteX12" fmla="*/ 6501 w 21326"/>
                  <a:gd name="connsiteY12" fmla="*/ 7185 h 40418"/>
                  <a:gd name="connsiteX13" fmla="*/ 7983 w 21326"/>
                  <a:gd name="connsiteY13" fmla="*/ 0 h 40418"/>
                  <a:gd name="connsiteX14" fmla="*/ 12431 w 21326"/>
                  <a:gd name="connsiteY14" fmla="*/ 0 h 40418"/>
                  <a:gd name="connsiteX15" fmla="*/ 10948 w 21326"/>
                  <a:gd name="connsiteY15" fmla="*/ 7185 h 40418"/>
                  <a:gd name="connsiteX16" fmla="*/ 21327 w 21326"/>
                  <a:gd name="connsiteY16" fmla="*/ 7185 h 40418"/>
                  <a:gd name="connsiteX17" fmla="*/ 20528 w 21326"/>
                  <a:gd name="connsiteY17" fmla="*/ 10948 h 40418"/>
                  <a:gd name="connsiteX18" fmla="*/ 9922 w 21326"/>
                  <a:gd name="connsiteY18" fmla="*/ 10948 h 4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326" h="40418">
                    <a:moveTo>
                      <a:pt x="6501" y="30108"/>
                    </a:moveTo>
                    <a:cubicBezTo>
                      <a:pt x="6455" y="30793"/>
                      <a:pt x="6455" y="31477"/>
                      <a:pt x="6501" y="32161"/>
                    </a:cubicBezTo>
                    <a:cubicBezTo>
                      <a:pt x="6501" y="35012"/>
                      <a:pt x="8097" y="36495"/>
                      <a:pt x="11290" y="36495"/>
                    </a:cubicBezTo>
                    <a:cubicBezTo>
                      <a:pt x="13093" y="36483"/>
                      <a:pt x="14837" y="35936"/>
                      <a:pt x="16308" y="34898"/>
                    </a:cubicBezTo>
                    <a:lnTo>
                      <a:pt x="17449" y="38205"/>
                    </a:lnTo>
                    <a:cubicBezTo>
                      <a:pt x="15271" y="39688"/>
                      <a:pt x="12670" y="40452"/>
                      <a:pt x="10036" y="40372"/>
                    </a:cubicBezTo>
                    <a:cubicBezTo>
                      <a:pt x="6090" y="40817"/>
                      <a:pt x="2532" y="37989"/>
                      <a:pt x="2087" y="34043"/>
                    </a:cubicBezTo>
                    <a:cubicBezTo>
                      <a:pt x="2041" y="33644"/>
                      <a:pt x="2030" y="33245"/>
                      <a:pt x="2053" y="32845"/>
                    </a:cubicBezTo>
                    <a:cubicBezTo>
                      <a:pt x="1939" y="32013"/>
                      <a:pt x="1939" y="31169"/>
                      <a:pt x="2053" y="30336"/>
                    </a:cubicBezTo>
                    <a:lnTo>
                      <a:pt x="5816" y="10948"/>
                    </a:lnTo>
                    <a:lnTo>
                      <a:pt x="0" y="10948"/>
                    </a:lnTo>
                    <a:lnTo>
                      <a:pt x="684" y="7185"/>
                    </a:lnTo>
                    <a:lnTo>
                      <a:pt x="6501" y="7185"/>
                    </a:lnTo>
                    <a:lnTo>
                      <a:pt x="7983" y="0"/>
                    </a:lnTo>
                    <a:lnTo>
                      <a:pt x="12431" y="0"/>
                    </a:lnTo>
                    <a:lnTo>
                      <a:pt x="10948" y="7185"/>
                    </a:lnTo>
                    <a:lnTo>
                      <a:pt x="21327" y="7185"/>
                    </a:lnTo>
                    <a:lnTo>
                      <a:pt x="20528" y="10948"/>
                    </a:lnTo>
                    <a:lnTo>
                      <a:pt x="9922" y="10948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F468D12A-1E43-43FF-819F-C7DAE46CAC0C}"/>
                  </a:ext>
                </a:extLst>
              </p:cNvPr>
              <p:cNvSpPr/>
              <p:nvPr/>
            </p:nvSpPr>
            <p:spPr>
              <a:xfrm>
                <a:off x="9428064" y="3489730"/>
                <a:ext cx="33918" cy="33571"/>
              </a:xfrm>
              <a:custGeom>
                <a:avLst/>
                <a:gdLst>
                  <a:gd name="connsiteX0" fmla="*/ 18 w 33918"/>
                  <a:gd name="connsiteY0" fmla="*/ 19586 h 33571"/>
                  <a:gd name="connsiteX1" fmla="*/ 17900 w 33918"/>
                  <a:gd name="connsiteY1" fmla="*/ 95 h 33571"/>
                  <a:gd name="connsiteX2" fmla="*/ 19063 w 33918"/>
                  <a:gd name="connsiteY2" fmla="*/ 84 h 33571"/>
                  <a:gd name="connsiteX3" fmla="*/ 33821 w 33918"/>
                  <a:gd name="connsiteY3" fmla="*/ 11854 h 33571"/>
                  <a:gd name="connsiteX4" fmla="*/ 33889 w 33918"/>
                  <a:gd name="connsiteY4" fmla="*/ 13884 h 33571"/>
                  <a:gd name="connsiteX5" fmla="*/ 16360 w 33918"/>
                  <a:gd name="connsiteY5" fmla="*/ 33477 h 33571"/>
                  <a:gd name="connsiteX6" fmla="*/ 14958 w 33918"/>
                  <a:gd name="connsiteY6" fmla="*/ 33500 h 33571"/>
                  <a:gd name="connsiteX7" fmla="*/ 86 w 33918"/>
                  <a:gd name="connsiteY7" fmla="*/ 21376 h 33571"/>
                  <a:gd name="connsiteX8" fmla="*/ 18 w 33918"/>
                  <a:gd name="connsiteY8" fmla="*/ 19586 h 33571"/>
                  <a:gd name="connsiteX9" fmla="*/ 29556 w 33918"/>
                  <a:gd name="connsiteY9" fmla="*/ 14226 h 33571"/>
                  <a:gd name="connsiteX10" fmla="*/ 20523 w 33918"/>
                  <a:gd name="connsiteY10" fmla="*/ 3916 h 33571"/>
                  <a:gd name="connsiteX11" fmla="*/ 18721 w 33918"/>
                  <a:gd name="connsiteY11" fmla="*/ 3962 h 33571"/>
                  <a:gd name="connsiteX12" fmla="*/ 4431 w 33918"/>
                  <a:gd name="connsiteY12" fmla="*/ 18411 h 33571"/>
                  <a:gd name="connsiteX13" fmla="*/ 4465 w 33918"/>
                  <a:gd name="connsiteY13" fmla="*/ 19358 h 33571"/>
                  <a:gd name="connsiteX14" fmla="*/ 13372 w 33918"/>
                  <a:gd name="connsiteY14" fmla="*/ 29577 h 33571"/>
                  <a:gd name="connsiteX15" fmla="*/ 15300 w 33918"/>
                  <a:gd name="connsiteY15" fmla="*/ 29508 h 33571"/>
                  <a:gd name="connsiteX16" fmla="*/ 29590 w 33918"/>
                  <a:gd name="connsiteY16" fmla="*/ 15058 h 33571"/>
                  <a:gd name="connsiteX17" fmla="*/ 29556 w 33918"/>
                  <a:gd name="connsiteY17" fmla="*/ 14226 h 3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918" h="33571">
                    <a:moveTo>
                      <a:pt x="18" y="19586"/>
                    </a:moveTo>
                    <a:cubicBezTo>
                      <a:pt x="-427" y="9265"/>
                      <a:pt x="7579" y="540"/>
                      <a:pt x="17900" y="95"/>
                    </a:cubicBezTo>
                    <a:cubicBezTo>
                      <a:pt x="18288" y="84"/>
                      <a:pt x="18675" y="73"/>
                      <a:pt x="19063" y="84"/>
                    </a:cubicBezTo>
                    <a:cubicBezTo>
                      <a:pt x="26385" y="-737"/>
                      <a:pt x="32988" y="4532"/>
                      <a:pt x="33821" y="11854"/>
                    </a:cubicBezTo>
                    <a:cubicBezTo>
                      <a:pt x="33889" y="12527"/>
                      <a:pt x="33912" y="13200"/>
                      <a:pt x="33889" y="13884"/>
                    </a:cubicBezTo>
                    <a:cubicBezTo>
                      <a:pt x="34459" y="24136"/>
                      <a:pt x="26613" y="32907"/>
                      <a:pt x="16360" y="33477"/>
                    </a:cubicBezTo>
                    <a:cubicBezTo>
                      <a:pt x="15893" y="33500"/>
                      <a:pt x="15425" y="33511"/>
                      <a:pt x="14958" y="33500"/>
                    </a:cubicBezTo>
                    <a:cubicBezTo>
                      <a:pt x="7499" y="34264"/>
                      <a:pt x="839" y="28835"/>
                      <a:pt x="86" y="21376"/>
                    </a:cubicBezTo>
                    <a:cubicBezTo>
                      <a:pt x="18" y="20784"/>
                      <a:pt x="-5" y="20179"/>
                      <a:pt x="18" y="19586"/>
                    </a:cubicBezTo>
                    <a:close/>
                    <a:moveTo>
                      <a:pt x="29556" y="14226"/>
                    </a:moveTo>
                    <a:cubicBezTo>
                      <a:pt x="29909" y="8889"/>
                      <a:pt x="25860" y="4270"/>
                      <a:pt x="20523" y="3916"/>
                    </a:cubicBezTo>
                    <a:cubicBezTo>
                      <a:pt x="19919" y="3871"/>
                      <a:pt x="19314" y="3893"/>
                      <a:pt x="18721" y="3962"/>
                    </a:cubicBezTo>
                    <a:cubicBezTo>
                      <a:pt x="10784" y="4007"/>
                      <a:pt x="4386" y="10474"/>
                      <a:pt x="4431" y="18411"/>
                    </a:cubicBezTo>
                    <a:cubicBezTo>
                      <a:pt x="4431" y="18731"/>
                      <a:pt x="4443" y="19039"/>
                      <a:pt x="4465" y="19358"/>
                    </a:cubicBezTo>
                    <a:cubicBezTo>
                      <a:pt x="4101" y="24638"/>
                      <a:pt x="8092" y="29212"/>
                      <a:pt x="13372" y="29577"/>
                    </a:cubicBezTo>
                    <a:cubicBezTo>
                      <a:pt x="14011" y="29611"/>
                      <a:pt x="14661" y="29599"/>
                      <a:pt x="15300" y="29508"/>
                    </a:cubicBezTo>
                    <a:cubicBezTo>
                      <a:pt x="23237" y="29462"/>
                      <a:pt x="29635" y="22985"/>
                      <a:pt x="29590" y="15058"/>
                    </a:cubicBezTo>
                    <a:cubicBezTo>
                      <a:pt x="29578" y="14773"/>
                      <a:pt x="29578" y="14500"/>
                      <a:pt x="29556" y="14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2C041AF3-3F70-4D32-BDDA-F3F2F2228890}"/>
                  </a:ext>
                </a:extLst>
              </p:cNvPr>
              <p:cNvSpPr/>
              <p:nvPr/>
            </p:nvSpPr>
            <p:spPr>
              <a:xfrm>
                <a:off x="9467541" y="3489755"/>
                <a:ext cx="23151" cy="33132"/>
              </a:xfrm>
              <a:custGeom>
                <a:avLst/>
                <a:gdLst>
                  <a:gd name="connsiteX0" fmla="*/ 23151 w 23151"/>
                  <a:gd name="connsiteY0" fmla="*/ 59 h 33132"/>
                  <a:gd name="connsiteX1" fmla="*/ 22353 w 23151"/>
                  <a:gd name="connsiteY1" fmla="*/ 4279 h 33132"/>
                  <a:gd name="connsiteX2" fmla="*/ 21099 w 23151"/>
                  <a:gd name="connsiteY2" fmla="*/ 4279 h 33132"/>
                  <a:gd name="connsiteX3" fmla="*/ 7755 w 23151"/>
                  <a:gd name="connsiteY3" fmla="*/ 16482 h 33132"/>
                  <a:gd name="connsiteX4" fmla="*/ 4448 w 23151"/>
                  <a:gd name="connsiteY4" fmla="*/ 33132 h 33132"/>
                  <a:gd name="connsiteX5" fmla="*/ 0 w 23151"/>
                  <a:gd name="connsiteY5" fmla="*/ 33132 h 33132"/>
                  <a:gd name="connsiteX6" fmla="*/ 6501 w 23151"/>
                  <a:gd name="connsiteY6" fmla="*/ 287 h 33132"/>
                  <a:gd name="connsiteX7" fmla="*/ 10720 w 23151"/>
                  <a:gd name="connsiteY7" fmla="*/ 287 h 33132"/>
                  <a:gd name="connsiteX8" fmla="*/ 9580 w 23151"/>
                  <a:gd name="connsiteY8" fmla="*/ 6217 h 33132"/>
                  <a:gd name="connsiteX9" fmla="*/ 23151 w 23151"/>
                  <a:gd name="connsiteY9" fmla="*/ 59 h 3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51" h="33132">
                    <a:moveTo>
                      <a:pt x="23151" y="59"/>
                    </a:moveTo>
                    <a:lnTo>
                      <a:pt x="22353" y="4279"/>
                    </a:lnTo>
                    <a:lnTo>
                      <a:pt x="21099" y="4279"/>
                    </a:lnTo>
                    <a:cubicBezTo>
                      <a:pt x="14085" y="4085"/>
                      <a:pt x="8188" y="9479"/>
                      <a:pt x="7755" y="16482"/>
                    </a:cubicBezTo>
                    <a:lnTo>
                      <a:pt x="4448" y="33132"/>
                    </a:lnTo>
                    <a:lnTo>
                      <a:pt x="0" y="33132"/>
                    </a:lnTo>
                    <a:lnTo>
                      <a:pt x="6501" y="287"/>
                    </a:lnTo>
                    <a:lnTo>
                      <a:pt x="10720" y="287"/>
                    </a:lnTo>
                    <a:lnTo>
                      <a:pt x="9580" y="6217"/>
                    </a:lnTo>
                    <a:cubicBezTo>
                      <a:pt x="12716" y="1929"/>
                      <a:pt x="17860" y="-409"/>
                      <a:pt x="2315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8CAD7FAE-E565-402E-9B37-6BCCC5736246}"/>
                  </a:ext>
                </a:extLst>
              </p:cNvPr>
              <p:cNvSpPr/>
              <p:nvPr/>
            </p:nvSpPr>
            <p:spPr>
              <a:xfrm>
                <a:off x="9201700" y="4601876"/>
                <a:ext cx="417750" cy="596004"/>
              </a:xfrm>
              <a:custGeom>
                <a:avLst/>
                <a:gdLst>
                  <a:gd name="connsiteX0" fmla="*/ 201633 w 417750"/>
                  <a:gd name="connsiteY0" fmla="*/ 0 h 596004"/>
                  <a:gd name="connsiteX1" fmla="*/ 417751 w 417750"/>
                  <a:gd name="connsiteY1" fmla="*/ 325259 h 596004"/>
                  <a:gd name="connsiteX2" fmla="*/ 13914 w 417750"/>
                  <a:gd name="connsiteY2" fmla="*/ 596005 h 596004"/>
                  <a:gd name="connsiteX3" fmla="*/ 147005 w 417750"/>
                  <a:gd name="connsiteY3" fmla="*/ 338375 h 596004"/>
                  <a:gd name="connsiteX4" fmla="*/ 0 w 417750"/>
                  <a:gd name="connsiteY4" fmla="*/ 135601 h 59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50" h="596004">
                    <a:moveTo>
                      <a:pt x="201633" y="0"/>
                    </a:moveTo>
                    <a:lnTo>
                      <a:pt x="417751" y="325259"/>
                    </a:lnTo>
                    <a:lnTo>
                      <a:pt x="13914" y="596005"/>
                    </a:lnTo>
                    <a:cubicBezTo>
                      <a:pt x="-9580" y="555860"/>
                      <a:pt x="147005" y="338375"/>
                      <a:pt x="147005" y="338375"/>
                    </a:cubicBezTo>
                    <a:lnTo>
                      <a:pt x="0" y="135601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3916B6F6-6A56-40AB-8F5F-800244B965BF}"/>
                  </a:ext>
                </a:extLst>
              </p:cNvPr>
              <p:cNvSpPr/>
              <p:nvPr/>
            </p:nvSpPr>
            <p:spPr>
              <a:xfrm>
                <a:off x="9448434" y="4838357"/>
                <a:ext cx="38305" cy="37106"/>
              </a:xfrm>
              <a:custGeom>
                <a:avLst/>
                <a:gdLst>
                  <a:gd name="connsiteX0" fmla="*/ 13291 w 38305"/>
                  <a:gd name="connsiteY0" fmla="*/ 849 h 37106"/>
                  <a:gd name="connsiteX1" fmla="*/ 37355 w 38305"/>
                  <a:gd name="connsiteY1" fmla="*/ 12253 h 37106"/>
                  <a:gd name="connsiteX2" fmla="*/ 25951 w 38305"/>
                  <a:gd name="connsiteY2" fmla="*/ 36203 h 37106"/>
                  <a:gd name="connsiteX3" fmla="*/ 518 w 38305"/>
                  <a:gd name="connsiteY3" fmla="*/ 24228 h 37106"/>
                  <a:gd name="connsiteX4" fmla="*/ 14546 w 38305"/>
                  <a:gd name="connsiteY4" fmla="*/ 621 h 3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05" h="37106">
                    <a:moveTo>
                      <a:pt x="13291" y="849"/>
                    </a:moveTo>
                    <a:cubicBezTo>
                      <a:pt x="23054" y="-2094"/>
                      <a:pt x="33455" y="2833"/>
                      <a:pt x="37355" y="12253"/>
                    </a:cubicBezTo>
                    <a:cubicBezTo>
                      <a:pt x="40526" y="22004"/>
                      <a:pt x="35519" y="32519"/>
                      <a:pt x="25951" y="36203"/>
                    </a:cubicBezTo>
                    <a:cubicBezTo>
                      <a:pt x="15652" y="39317"/>
                      <a:pt x="4670" y="34150"/>
                      <a:pt x="518" y="24228"/>
                    </a:cubicBezTo>
                    <a:cubicBezTo>
                      <a:pt x="-1888" y="13873"/>
                      <a:pt x="4305" y="3460"/>
                      <a:pt x="14546" y="62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5CD108C5-BF1C-4B1A-8F69-A736BAEDF5B3}"/>
                  </a:ext>
                </a:extLst>
              </p:cNvPr>
              <p:cNvSpPr/>
              <p:nvPr/>
            </p:nvSpPr>
            <p:spPr>
              <a:xfrm>
                <a:off x="9211681" y="4895203"/>
                <a:ext cx="407199" cy="302906"/>
              </a:xfrm>
              <a:custGeom>
                <a:avLst/>
                <a:gdLst>
                  <a:gd name="connsiteX0" fmla="*/ 407199 w 407199"/>
                  <a:gd name="connsiteY0" fmla="*/ 31933 h 302906"/>
                  <a:gd name="connsiteX1" fmla="*/ 384390 w 407199"/>
                  <a:gd name="connsiteY1" fmla="*/ 0 h 302906"/>
                  <a:gd name="connsiteX2" fmla="*/ 6328 w 407199"/>
                  <a:gd name="connsiteY2" fmla="*/ 271658 h 302906"/>
                  <a:gd name="connsiteX3" fmla="*/ 4161 w 407199"/>
                  <a:gd name="connsiteY3" fmla="*/ 302906 h 30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199" h="302906">
                    <a:moveTo>
                      <a:pt x="407199" y="31933"/>
                    </a:moveTo>
                    <a:lnTo>
                      <a:pt x="384390" y="0"/>
                    </a:lnTo>
                    <a:lnTo>
                      <a:pt x="6328" y="271658"/>
                    </a:lnTo>
                    <a:cubicBezTo>
                      <a:pt x="6328" y="271658"/>
                      <a:pt x="-6331" y="291616"/>
                      <a:pt x="4161" y="302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2B32C86A-FA35-401E-8F6E-9FAB4C272B26}"/>
                  </a:ext>
                </a:extLst>
              </p:cNvPr>
              <p:cNvSpPr/>
              <p:nvPr/>
            </p:nvSpPr>
            <p:spPr>
              <a:xfrm>
                <a:off x="9340673" y="4930532"/>
                <a:ext cx="52057" cy="12629"/>
              </a:xfrm>
              <a:custGeom>
                <a:avLst/>
                <a:gdLst>
                  <a:gd name="connsiteX0" fmla="*/ 163 w 52057"/>
                  <a:gd name="connsiteY0" fmla="*/ 12228 h 12629"/>
                  <a:gd name="connsiteX1" fmla="*/ 25937 w 52057"/>
                  <a:gd name="connsiteY1" fmla="*/ 8236 h 12629"/>
                  <a:gd name="connsiteX2" fmla="*/ 51940 w 52057"/>
                  <a:gd name="connsiteY2" fmla="*/ 10860 h 12629"/>
                  <a:gd name="connsiteX3" fmla="*/ 25709 w 52057"/>
                  <a:gd name="connsiteY3" fmla="*/ 25 h 12629"/>
                  <a:gd name="connsiteX4" fmla="*/ 163 w 52057"/>
                  <a:gd name="connsiteY4" fmla="*/ 12228 h 1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57" h="12629">
                    <a:moveTo>
                      <a:pt x="163" y="12228"/>
                    </a:moveTo>
                    <a:cubicBezTo>
                      <a:pt x="1532" y="14167"/>
                      <a:pt x="11567" y="8464"/>
                      <a:pt x="25937" y="8236"/>
                    </a:cubicBezTo>
                    <a:cubicBezTo>
                      <a:pt x="40307" y="8008"/>
                      <a:pt x="50571" y="12912"/>
                      <a:pt x="51940" y="10860"/>
                    </a:cubicBezTo>
                    <a:cubicBezTo>
                      <a:pt x="53308" y="8806"/>
                      <a:pt x="42588" y="-545"/>
                      <a:pt x="25709" y="25"/>
                    </a:cubicBezTo>
                    <a:cubicBezTo>
                      <a:pt x="8830" y="595"/>
                      <a:pt x="-1434" y="10745"/>
                      <a:pt x="163" y="12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36A4AB7D-9585-41A7-8F4D-24123EF62F23}"/>
                  </a:ext>
                </a:extLst>
              </p:cNvPr>
              <p:cNvSpPr/>
              <p:nvPr/>
            </p:nvSpPr>
            <p:spPr>
              <a:xfrm>
                <a:off x="9310182" y="4982864"/>
                <a:ext cx="46391" cy="19614"/>
              </a:xfrm>
              <a:custGeom>
                <a:avLst/>
                <a:gdLst>
                  <a:gd name="connsiteX0" fmla="*/ 90 w 46391"/>
                  <a:gd name="connsiteY0" fmla="*/ 5857 h 19614"/>
                  <a:gd name="connsiteX1" fmla="*/ 24039 w 46391"/>
                  <a:gd name="connsiteY1" fmla="*/ 9506 h 19614"/>
                  <a:gd name="connsiteX2" fmla="*/ 46050 w 46391"/>
                  <a:gd name="connsiteY2" fmla="*/ 19428 h 19614"/>
                  <a:gd name="connsiteX3" fmla="*/ 26320 w 46391"/>
                  <a:gd name="connsiteY3" fmla="*/ 1523 h 19614"/>
                  <a:gd name="connsiteX4" fmla="*/ 90 w 46391"/>
                  <a:gd name="connsiteY4" fmla="*/ 5857 h 1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19614">
                    <a:moveTo>
                      <a:pt x="90" y="5857"/>
                    </a:moveTo>
                    <a:cubicBezTo>
                      <a:pt x="888" y="8023"/>
                      <a:pt x="11494" y="5857"/>
                      <a:pt x="24039" y="9506"/>
                    </a:cubicBezTo>
                    <a:cubicBezTo>
                      <a:pt x="36584" y="13155"/>
                      <a:pt x="44111" y="20911"/>
                      <a:pt x="46050" y="19428"/>
                    </a:cubicBezTo>
                    <a:cubicBezTo>
                      <a:pt x="47989" y="17945"/>
                      <a:pt x="41716" y="6084"/>
                      <a:pt x="26320" y="1523"/>
                    </a:cubicBezTo>
                    <a:cubicBezTo>
                      <a:pt x="10924" y="-3039"/>
                      <a:pt x="-1165" y="3918"/>
                      <a:pt x="90" y="58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EBB1EC7C-EA0C-4476-9CE9-9203A40BB641}"/>
                  </a:ext>
                </a:extLst>
              </p:cNvPr>
              <p:cNvSpPr/>
              <p:nvPr/>
            </p:nvSpPr>
            <p:spPr>
              <a:xfrm>
                <a:off x="9282095" y="5030329"/>
                <a:ext cx="38733" cy="25221"/>
              </a:xfrm>
              <a:custGeom>
                <a:avLst/>
                <a:gdLst>
                  <a:gd name="connsiteX0" fmla="*/ 38213 w 38733"/>
                  <a:gd name="connsiteY0" fmla="*/ 25109 h 25221"/>
                  <a:gd name="connsiteX1" fmla="*/ 24071 w 38733"/>
                  <a:gd name="connsiteY1" fmla="*/ 5265 h 25221"/>
                  <a:gd name="connsiteX2" fmla="*/ 7 w 38733"/>
                  <a:gd name="connsiteY2" fmla="*/ 1958 h 25221"/>
                  <a:gd name="connsiteX3" fmla="*/ 19851 w 38733"/>
                  <a:gd name="connsiteY3" fmla="*/ 12336 h 25221"/>
                  <a:gd name="connsiteX4" fmla="*/ 38213 w 38733"/>
                  <a:gd name="connsiteY4" fmla="*/ 25109 h 2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3" h="25221">
                    <a:moveTo>
                      <a:pt x="38213" y="25109"/>
                    </a:moveTo>
                    <a:cubicBezTo>
                      <a:pt x="40265" y="24311"/>
                      <a:pt x="36388" y="12678"/>
                      <a:pt x="24071" y="5265"/>
                    </a:cubicBezTo>
                    <a:cubicBezTo>
                      <a:pt x="11754" y="-2148"/>
                      <a:pt x="-335" y="-209"/>
                      <a:pt x="7" y="1958"/>
                    </a:cubicBezTo>
                    <a:cubicBezTo>
                      <a:pt x="349" y="4125"/>
                      <a:pt x="9815" y="6177"/>
                      <a:pt x="19851" y="12336"/>
                    </a:cubicBezTo>
                    <a:cubicBezTo>
                      <a:pt x="29887" y="18494"/>
                      <a:pt x="36046" y="26249"/>
                      <a:pt x="38213" y="251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F11344DE-0600-4EFE-BE3A-4FE7F1572B1A}"/>
                  </a:ext>
                </a:extLst>
              </p:cNvPr>
              <p:cNvSpPr/>
              <p:nvPr/>
            </p:nvSpPr>
            <p:spPr>
              <a:xfrm>
                <a:off x="9311802" y="4865298"/>
                <a:ext cx="43974" cy="27630"/>
              </a:xfrm>
              <a:custGeom>
                <a:avLst/>
                <a:gdLst>
                  <a:gd name="connsiteX0" fmla="*/ 295 w 43974"/>
                  <a:gd name="connsiteY0" fmla="*/ 27510 h 27630"/>
                  <a:gd name="connsiteX1" fmla="*/ 21165 w 43974"/>
                  <a:gd name="connsiteY1" fmla="*/ 13254 h 27630"/>
                  <a:gd name="connsiteX2" fmla="*/ 43974 w 43974"/>
                  <a:gd name="connsiteY2" fmla="*/ 1849 h 27630"/>
                  <a:gd name="connsiteX3" fmla="*/ 17174 w 43974"/>
                  <a:gd name="connsiteY3" fmla="*/ 6183 h 27630"/>
                  <a:gd name="connsiteX4" fmla="*/ 295 w 43974"/>
                  <a:gd name="connsiteY4" fmla="*/ 27510 h 2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74" h="27630">
                    <a:moveTo>
                      <a:pt x="295" y="27510"/>
                    </a:moveTo>
                    <a:cubicBezTo>
                      <a:pt x="2347" y="28764"/>
                      <a:pt x="9532" y="19983"/>
                      <a:pt x="21165" y="13254"/>
                    </a:cubicBezTo>
                    <a:cubicBezTo>
                      <a:pt x="32798" y="6525"/>
                      <a:pt x="43974" y="4244"/>
                      <a:pt x="43974" y="1849"/>
                    </a:cubicBezTo>
                    <a:cubicBezTo>
                      <a:pt x="43974" y="-545"/>
                      <a:pt x="30859" y="-1914"/>
                      <a:pt x="17174" y="6183"/>
                    </a:cubicBezTo>
                    <a:cubicBezTo>
                      <a:pt x="3488" y="14280"/>
                      <a:pt x="-1302" y="26711"/>
                      <a:pt x="295" y="275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962F9489-56C3-4688-8CC9-2AF31ED156F2}"/>
                  </a:ext>
                </a:extLst>
              </p:cNvPr>
              <p:cNvSpPr/>
              <p:nvPr/>
            </p:nvSpPr>
            <p:spPr>
              <a:xfrm>
                <a:off x="9289825" y="4769229"/>
                <a:ext cx="47544" cy="69977"/>
              </a:xfrm>
              <a:custGeom>
                <a:avLst/>
                <a:gdLst>
                  <a:gd name="connsiteX0" fmla="*/ 32 w 47544"/>
                  <a:gd name="connsiteY0" fmla="*/ 69293 h 69977"/>
                  <a:gd name="connsiteX1" fmla="*/ 20219 w 47544"/>
                  <a:gd name="connsiteY1" fmla="*/ 55608 h 69977"/>
                  <a:gd name="connsiteX2" fmla="*/ 36983 w 47544"/>
                  <a:gd name="connsiteY2" fmla="*/ 34966 h 69977"/>
                  <a:gd name="connsiteX3" fmla="*/ 44396 w 47544"/>
                  <a:gd name="connsiteY3" fmla="*/ 21052 h 69977"/>
                  <a:gd name="connsiteX4" fmla="*/ 47362 w 47544"/>
                  <a:gd name="connsiteY4" fmla="*/ 12156 h 69977"/>
                  <a:gd name="connsiteX5" fmla="*/ 41203 w 47544"/>
                  <a:gd name="connsiteY5" fmla="*/ 752 h 69977"/>
                  <a:gd name="connsiteX6" fmla="*/ 29798 w 47544"/>
                  <a:gd name="connsiteY6" fmla="*/ 2006 h 69977"/>
                  <a:gd name="connsiteX7" fmla="*/ 22956 w 47544"/>
                  <a:gd name="connsiteY7" fmla="*/ 8165 h 69977"/>
                  <a:gd name="connsiteX8" fmla="*/ 13262 w 47544"/>
                  <a:gd name="connsiteY8" fmla="*/ 20938 h 69977"/>
                  <a:gd name="connsiteX9" fmla="*/ 2883 w 47544"/>
                  <a:gd name="connsiteY9" fmla="*/ 45686 h 69977"/>
                  <a:gd name="connsiteX10" fmla="*/ 1971 w 47544"/>
                  <a:gd name="connsiteY10" fmla="*/ 69977 h 69977"/>
                  <a:gd name="connsiteX11" fmla="*/ 8472 w 47544"/>
                  <a:gd name="connsiteY11" fmla="*/ 47168 h 69977"/>
                  <a:gd name="connsiteX12" fmla="*/ 19876 w 47544"/>
                  <a:gd name="connsiteY12" fmla="*/ 24930 h 69977"/>
                  <a:gd name="connsiteX13" fmla="*/ 29114 w 47544"/>
                  <a:gd name="connsiteY13" fmla="*/ 13525 h 69977"/>
                  <a:gd name="connsiteX14" fmla="*/ 38580 w 47544"/>
                  <a:gd name="connsiteY14" fmla="*/ 8279 h 69977"/>
                  <a:gd name="connsiteX15" fmla="*/ 39606 w 47544"/>
                  <a:gd name="connsiteY15" fmla="*/ 10788 h 69977"/>
                  <a:gd name="connsiteX16" fmla="*/ 37439 w 47544"/>
                  <a:gd name="connsiteY16" fmla="*/ 17288 h 69977"/>
                  <a:gd name="connsiteX17" fmla="*/ 30939 w 47544"/>
                  <a:gd name="connsiteY17" fmla="*/ 30632 h 69977"/>
                  <a:gd name="connsiteX18" fmla="*/ 16455 w 47544"/>
                  <a:gd name="connsiteY18" fmla="*/ 51160 h 69977"/>
                  <a:gd name="connsiteX19" fmla="*/ 32 w 47544"/>
                  <a:gd name="connsiteY19" fmla="*/ 69293 h 6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544" h="69977">
                    <a:moveTo>
                      <a:pt x="32" y="69293"/>
                    </a:moveTo>
                    <a:cubicBezTo>
                      <a:pt x="603" y="70206"/>
                      <a:pt x="9156" y="66100"/>
                      <a:pt x="20219" y="55608"/>
                    </a:cubicBezTo>
                    <a:cubicBezTo>
                      <a:pt x="26628" y="49438"/>
                      <a:pt x="32262" y="42504"/>
                      <a:pt x="36983" y="34966"/>
                    </a:cubicBezTo>
                    <a:cubicBezTo>
                      <a:pt x="39777" y="30506"/>
                      <a:pt x="42252" y="25853"/>
                      <a:pt x="44396" y="21052"/>
                    </a:cubicBezTo>
                    <a:cubicBezTo>
                      <a:pt x="45879" y="18269"/>
                      <a:pt x="46882" y="15270"/>
                      <a:pt x="47362" y="12156"/>
                    </a:cubicBezTo>
                    <a:cubicBezTo>
                      <a:pt x="48274" y="7378"/>
                      <a:pt x="45696" y="2611"/>
                      <a:pt x="41203" y="752"/>
                    </a:cubicBezTo>
                    <a:cubicBezTo>
                      <a:pt x="37405" y="-583"/>
                      <a:pt x="33208" y="-126"/>
                      <a:pt x="29798" y="2006"/>
                    </a:cubicBezTo>
                    <a:cubicBezTo>
                      <a:pt x="27221" y="3706"/>
                      <a:pt x="24917" y="5781"/>
                      <a:pt x="22956" y="8165"/>
                    </a:cubicBezTo>
                    <a:cubicBezTo>
                      <a:pt x="19352" y="12122"/>
                      <a:pt x="16102" y="16399"/>
                      <a:pt x="13262" y="20938"/>
                    </a:cubicBezTo>
                    <a:cubicBezTo>
                      <a:pt x="8494" y="28579"/>
                      <a:pt x="4982" y="36927"/>
                      <a:pt x="2883" y="45686"/>
                    </a:cubicBezTo>
                    <a:cubicBezTo>
                      <a:pt x="112" y="53498"/>
                      <a:pt x="-207" y="61971"/>
                      <a:pt x="1971" y="69977"/>
                    </a:cubicBezTo>
                    <a:cubicBezTo>
                      <a:pt x="3340" y="69977"/>
                      <a:pt x="3682" y="60854"/>
                      <a:pt x="8472" y="47168"/>
                    </a:cubicBezTo>
                    <a:cubicBezTo>
                      <a:pt x="11266" y="39288"/>
                      <a:pt x="15109" y="31806"/>
                      <a:pt x="19876" y="24930"/>
                    </a:cubicBezTo>
                    <a:cubicBezTo>
                      <a:pt x="22647" y="20892"/>
                      <a:pt x="25738" y="17072"/>
                      <a:pt x="29114" y="13525"/>
                    </a:cubicBezTo>
                    <a:cubicBezTo>
                      <a:pt x="32535" y="9533"/>
                      <a:pt x="36185" y="7138"/>
                      <a:pt x="38580" y="8279"/>
                    </a:cubicBezTo>
                    <a:cubicBezTo>
                      <a:pt x="40975" y="9419"/>
                      <a:pt x="39720" y="8963"/>
                      <a:pt x="39606" y="10788"/>
                    </a:cubicBezTo>
                    <a:cubicBezTo>
                      <a:pt x="39218" y="13046"/>
                      <a:pt x="38489" y="15247"/>
                      <a:pt x="37439" y="17288"/>
                    </a:cubicBezTo>
                    <a:cubicBezTo>
                      <a:pt x="35546" y="21862"/>
                      <a:pt x="33379" y="26321"/>
                      <a:pt x="30939" y="30632"/>
                    </a:cubicBezTo>
                    <a:cubicBezTo>
                      <a:pt x="26765" y="37919"/>
                      <a:pt x="21918" y="44785"/>
                      <a:pt x="16455" y="51160"/>
                    </a:cubicBezTo>
                    <a:cubicBezTo>
                      <a:pt x="6533" y="62679"/>
                      <a:pt x="-538" y="68267"/>
                      <a:pt x="32" y="69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E3B38D58-6EEC-4586-95EA-6D45722E0B59}"/>
                  </a:ext>
                </a:extLst>
              </p:cNvPr>
              <p:cNvSpPr/>
              <p:nvPr/>
            </p:nvSpPr>
            <p:spPr>
              <a:xfrm>
                <a:off x="9231048" y="4784434"/>
                <a:ext cx="63371" cy="55245"/>
              </a:xfrm>
              <a:custGeom>
                <a:avLst/>
                <a:gdLst>
                  <a:gd name="connsiteX0" fmla="*/ 63371 w 63371"/>
                  <a:gd name="connsiteY0" fmla="*/ 55228 h 55245"/>
                  <a:gd name="connsiteX1" fmla="*/ 55502 w 63371"/>
                  <a:gd name="connsiteY1" fmla="*/ 32419 h 55245"/>
                  <a:gd name="connsiteX2" fmla="*/ 24595 w 63371"/>
                  <a:gd name="connsiteY2" fmla="*/ 3451 h 55245"/>
                  <a:gd name="connsiteX3" fmla="*/ 4866 w 63371"/>
                  <a:gd name="connsiteY3" fmla="*/ 1855 h 55245"/>
                  <a:gd name="connsiteX4" fmla="*/ 190 w 63371"/>
                  <a:gd name="connsiteY4" fmla="*/ 13259 h 55245"/>
                  <a:gd name="connsiteX5" fmla="*/ 3041 w 63371"/>
                  <a:gd name="connsiteY5" fmla="*/ 22041 h 55245"/>
                  <a:gd name="connsiteX6" fmla="*/ 12164 w 63371"/>
                  <a:gd name="connsiteY6" fmla="*/ 35726 h 55245"/>
                  <a:gd name="connsiteX7" fmla="*/ 34974 w 63371"/>
                  <a:gd name="connsiteY7" fmla="*/ 50781 h 55245"/>
                  <a:gd name="connsiteX8" fmla="*/ 59380 w 63371"/>
                  <a:gd name="connsiteY8" fmla="*/ 51921 h 55245"/>
                  <a:gd name="connsiteX9" fmla="*/ 37141 w 63371"/>
                  <a:gd name="connsiteY9" fmla="*/ 45306 h 55245"/>
                  <a:gd name="connsiteX10" fmla="*/ 17981 w 63371"/>
                  <a:gd name="connsiteY10" fmla="*/ 30708 h 55245"/>
                  <a:gd name="connsiteX11" fmla="*/ 10568 w 63371"/>
                  <a:gd name="connsiteY11" fmla="*/ 19304 h 55245"/>
                  <a:gd name="connsiteX12" fmla="*/ 9427 w 63371"/>
                  <a:gd name="connsiteY12" fmla="*/ 9382 h 55245"/>
                  <a:gd name="connsiteX13" fmla="*/ 20832 w 63371"/>
                  <a:gd name="connsiteY13" fmla="*/ 11320 h 55245"/>
                  <a:gd name="connsiteX14" fmla="*/ 33263 w 63371"/>
                  <a:gd name="connsiteY14" fmla="*/ 18848 h 55245"/>
                  <a:gd name="connsiteX15" fmla="*/ 50712 w 63371"/>
                  <a:gd name="connsiteY15" fmla="*/ 36411 h 55245"/>
                  <a:gd name="connsiteX16" fmla="*/ 63371 w 63371"/>
                  <a:gd name="connsiteY16" fmla="*/ 55228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71" h="55245">
                    <a:moveTo>
                      <a:pt x="63371" y="55228"/>
                    </a:moveTo>
                    <a:cubicBezTo>
                      <a:pt x="63212" y="46983"/>
                      <a:pt x="60452" y="39011"/>
                      <a:pt x="55502" y="32419"/>
                    </a:cubicBezTo>
                    <a:cubicBezTo>
                      <a:pt x="48043" y="20125"/>
                      <a:pt x="37357" y="10100"/>
                      <a:pt x="24595" y="3451"/>
                    </a:cubicBezTo>
                    <a:cubicBezTo>
                      <a:pt x="18745" y="-494"/>
                      <a:pt x="11275" y="-1099"/>
                      <a:pt x="4866" y="1855"/>
                    </a:cubicBezTo>
                    <a:cubicBezTo>
                      <a:pt x="1205" y="4409"/>
                      <a:pt x="-620" y="8869"/>
                      <a:pt x="190" y="13259"/>
                    </a:cubicBezTo>
                    <a:cubicBezTo>
                      <a:pt x="726" y="16304"/>
                      <a:pt x="1684" y="19258"/>
                      <a:pt x="3041" y="22041"/>
                    </a:cubicBezTo>
                    <a:cubicBezTo>
                      <a:pt x="5356" y="27047"/>
                      <a:pt x="8435" y="31666"/>
                      <a:pt x="12164" y="35726"/>
                    </a:cubicBezTo>
                    <a:cubicBezTo>
                      <a:pt x="18460" y="42489"/>
                      <a:pt x="26283" y="47656"/>
                      <a:pt x="34974" y="50781"/>
                    </a:cubicBezTo>
                    <a:cubicBezTo>
                      <a:pt x="42615" y="54453"/>
                      <a:pt x="51431" y="54864"/>
                      <a:pt x="59380" y="51921"/>
                    </a:cubicBezTo>
                    <a:cubicBezTo>
                      <a:pt x="51830" y="50222"/>
                      <a:pt x="44394" y="48009"/>
                      <a:pt x="37141" y="45306"/>
                    </a:cubicBezTo>
                    <a:cubicBezTo>
                      <a:pt x="29785" y="41862"/>
                      <a:pt x="23250" y="36878"/>
                      <a:pt x="17981" y="30708"/>
                    </a:cubicBezTo>
                    <a:cubicBezTo>
                      <a:pt x="15027" y="27241"/>
                      <a:pt x="12541" y="23409"/>
                      <a:pt x="10568" y="19304"/>
                    </a:cubicBezTo>
                    <a:cubicBezTo>
                      <a:pt x="8287" y="14628"/>
                      <a:pt x="7603" y="10066"/>
                      <a:pt x="9427" y="9382"/>
                    </a:cubicBezTo>
                    <a:cubicBezTo>
                      <a:pt x="13328" y="8378"/>
                      <a:pt x="17479" y="9074"/>
                      <a:pt x="20832" y="11320"/>
                    </a:cubicBezTo>
                    <a:cubicBezTo>
                      <a:pt x="25200" y="13442"/>
                      <a:pt x="29363" y="15962"/>
                      <a:pt x="33263" y="18848"/>
                    </a:cubicBezTo>
                    <a:cubicBezTo>
                      <a:pt x="39889" y="23843"/>
                      <a:pt x="45763" y="29750"/>
                      <a:pt x="50712" y="36411"/>
                    </a:cubicBezTo>
                    <a:cubicBezTo>
                      <a:pt x="59151" y="46903"/>
                      <a:pt x="62002" y="55685"/>
                      <a:pt x="63371" y="552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1235C6C9-E90B-44B8-81F6-7B0A2EB6C45F}"/>
                  </a:ext>
                </a:extLst>
              </p:cNvPr>
              <p:cNvSpPr/>
              <p:nvPr/>
            </p:nvSpPr>
            <p:spPr>
              <a:xfrm>
                <a:off x="10034464" y="4696079"/>
                <a:ext cx="485493" cy="408170"/>
              </a:xfrm>
              <a:custGeom>
                <a:avLst/>
                <a:gdLst>
                  <a:gd name="connsiteX0" fmla="*/ 12317 w 485493"/>
                  <a:gd name="connsiteY0" fmla="*/ 0 h 408170"/>
                  <a:gd name="connsiteX1" fmla="*/ 0 w 485493"/>
                  <a:gd name="connsiteY1" fmla="*/ 390380 h 408170"/>
                  <a:gd name="connsiteX2" fmla="*/ 485494 w 485493"/>
                  <a:gd name="connsiteY2" fmla="*/ 408171 h 408170"/>
                  <a:gd name="connsiteX3" fmla="*/ 236645 w 485493"/>
                  <a:gd name="connsiteY3" fmla="*/ 259911 h 408170"/>
                  <a:gd name="connsiteX4" fmla="*/ 254779 w 485493"/>
                  <a:gd name="connsiteY4" fmla="*/ 10150 h 40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493" h="408170">
                    <a:moveTo>
                      <a:pt x="12317" y="0"/>
                    </a:moveTo>
                    <a:lnTo>
                      <a:pt x="0" y="390380"/>
                    </a:lnTo>
                    <a:lnTo>
                      <a:pt x="485494" y="408171"/>
                    </a:lnTo>
                    <a:cubicBezTo>
                      <a:pt x="484353" y="361640"/>
                      <a:pt x="236645" y="259911"/>
                      <a:pt x="236645" y="259911"/>
                    </a:cubicBezTo>
                    <a:lnTo>
                      <a:pt x="254779" y="1015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1F69A688-64F6-47D2-A580-6915BDF5D669}"/>
                  </a:ext>
                </a:extLst>
              </p:cNvPr>
              <p:cNvSpPr/>
              <p:nvPr/>
            </p:nvSpPr>
            <p:spPr>
              <a:xfrm>
                <a:off x="10107021" y="4928398"/>
                <a:ext cx="37637" cy="37235"/>
              </a:xfrm>
              <a:custGeom>
                <a:avLst/>
                <a:gdLst>
                  <a:gd name="connsiteX0" fmla="*/ 14803 w 37637"/>
                  <a:gd name="connsiteY0" fmla="*/ 220 h 37235"/>
                  <a:gd name="connsiteX1" fmla="*/ 205 w 37637"/>
                  <a:gd name="connsiteY1" fmla="*/ 22345 h 37235"/>
                  <a:gd name="connsiteX2" fmla="*/ 22102 w 37637"/>
                  <a:gd name="connsiteY2" fmla="*/ 36943 h 37235"/>
                  <a:gd name="connsiteX3" fmla="*/ 37384 w 37637"/>
                  <a:gd name="connsiteY3" fmla="*/ 13450 h 37235"/>
                  <a:gd name="connsiteX4" fmla="*/ 12978 w 37637"/>
                  <a:gd name="connsiteY4" fmla="*/ 791 h 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37" h="37235">
                    <a:moveTo>
                      <a:pt x="14803" y="220"/>
                    </a:moveTo>
                    <a:cubicBezTo>
                      <a:pt x="5029" y="2832"/>
                      <a:pt x="-1232" y="12332"/>
                      <a:pt x="205" y="22345"/>
                    </a:cubicBezTo>
                    <a:cubicBezTo>
                      <a:pt x="2429" y="32279"/>
                      <a:pt x="12077" y="38711"/>
                      <a:pt x="22102" y="36943"/>
                    </a:cubicBezTo>
                    <a:cubicBezTo>
                      <a:pt x="32445" y="34160"/>
                      <a:pt x="39037" y="24033"/>
                      <a:pt x="37384" y="13450"/>
                    </a:cubicBezTo>
                    <a:cubicBezTo>
                      <a:pt x="33917" y="3402"/>
                      <a:pt x="23185" y="-2163"/>
                      <a:pt x="12978" y="7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9C99D072-860F-4A23-95D9-3469FE8B2DC6}"/>
                  </a:ext>
                </a:extLst>
              </p:cNvPr>
              <p:cNvSpPr/>
              <p:nvPr/>
            </p:nvSpPr>
            <p:spPr>
              <a:xfrm>
                <a:off x="10034464" y="5046884"/>
                <a:ext cx="485797" cy="57136"/>
              </a:xfrm>
              <a:custGeom>
                <a:avLst/>
                <a:gdLst>
                  <a:gd name="connsiteX0" fmla="*/ 0 w 485797"/>
                  <a:gd name="connsiteY0" fmla="*/ 39346 h 57136"/>
                  <a:gd name="connsiteX1" fmla="*/ 2737 w 485797"/>
                  <a:gd name="connsiteY1" fmla="*/ 0 h 57136"/>
                  <a:gd name="connsiteX2" fmla="*/ 467246 w 485797"/>
                  <a:gd name="connsiteY2" fmla="*/ 31819 h 57136"/>
                  <a:gd name="connsiteX3" fmla="*/ 485494 w 485797"/>
                  <a:gd name="connsiteY3" fmla="*/ 57137 h 5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97" h="57136">
                    <a:moveTo>
                      <a:pt x="0" y="39346"/>
                    </a:moveTo>
                    <a:lnTo>
                      <a:pt x="2737" y="0"/>
                    </a:lnTo>
                    <a:lnTo>
                      <a:pt x="467246" y="31819"/>
                    </a:lnTo>
                    <a:cubicBezTo>
                      <a:pt x="467246" y="31819"/>
                      <a:pt x="488573" y="41969"/>
                      <a:pt x="485494" y="571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C3E2C6CD-7DE9-441B-9415-110952080476}"/>
                  </a:ext>
                </a:extLst>
              </p:cNvPr>
              <p:cNvSpPr/>
              <p:nvPr/>
            </p:nvSpPr>
            <p:spPr>
              <a:xfrm>
                <a:off x="10233837" y="4950783"/>
                <a:ext cx="45165" cy="28432"/>
              </a:xfrm>
              <a:custGeom>
                <a:avLst/>
                <a:gdLst>
                  <a:gd name="connsiteX0" fmla="*/ 45142 w 45165"/>
                  <a:gd name="connsiteY0" fmla="*/ 2241 h 28432"/>
                  <a:gd name="connsiteX1" fmla="*/ 21192 w 45165"/>
                  <a:gd name="connsiteY1" fmla="*/ 12391 h 28432"/>
                  <a:gd name="connsiteX2" fmla="*/ 550 w 45165"/>
                  <a:gd name="connsiteY2" fmla="*/ 28358 h 28432"/>
                  <a:gd name="connsiteX3" fmla="*/ 16972 w 45165"/>
                  <a:gd name="connsiteY3" fmla="*/ 5549 h 28432"/>
                  <a:gd name="connsiteX4" fmla="*/ 45142 w 45165"/>
                  <a:gd name="connsiteY4" fmla="*/ 2241 h 2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65" h="28432">
                    <a:moveTo>
                      <a:pt x="45142" y="2241"/>
                    </a:moveTo>
                    <a:cubicBezTo>
                      <a:pt x="45142" y="4636"/>
                      <a:pt x="33737" y="5206"/>
                      <a:pt x="21192" y="12391"/>
                    </a:cubicBezTo>
                    <a:cubicBezTo>
                      <a:pt x="8647" y="19576"/>
                      <a:pt x="2717" y="29384"/>
                      <a:pt x="550" y="28358"/>
                    </a:cubicBezTo>
                    <a:cubicBezTo>
                      <a:pt x="-1617" y="27331"/>
                      <a:pt x="2374" y="13760"/>
                      <a:pt x="16972" y="5549"/>
                    </a:cubicBezTo>
                    <a:cubicBezTo>
                      <a:pt x="31570" y="-2663"/>
                      <a:pt x="45826" y="74"/>
                      <a:pt x="45142" y="22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CB1A9D9D-19B6-4252-8032-71332ECDA64D}"/>
                  </a:ext>
                </a:extLst>
              </p:cNvPr>
              <p:cNvSpPr/>
              <p:nvPr/>
            </p:nvSpPr>
            <p:spPr>
              <a:xfrm>
                <a:off x="10295920" y="4974909"/>
                <a:ext cx="33239" cy="36849"/>
              </a:xfrm>
              <a:custGeom>
                <a:avLst/>
                <a:gdLst>
                  <a:gd name="connsiteX0" fmla="*/ 33239 w 33239"/>
                  <a:gd name="connsiteY0" fmla="*/ 1038 h 36849"/>
                  <a:gd name="connsiteX1" fmla="*/ 14877 w 33239"/>
                  <a:gd name="connsiteY1" fmla="*/ 16777 h 36849"/>
                  <a:gd name="connsiteX2" fmla="*/ 1420 w 33239"/>
                  <a:gd name="connsiteY2" fmla="*/ 36849 h 36849"/>
                  <a:gd name="connsiteX3" fmla="*/ 8719 w 33239"/>
                  <a:gd name="connsiteY3" fmla="*/ 11303 h 36849"/>
                  <a:gd name="connsiteX4" fmla="*/ 33239 w 33239"/>
                  <a:gd name="connsiteY4" fmla="*/ 1038 h 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9" h="36849">
                    <a:moveTo>
                      <a:pt x="33239" y="1038"/>
                    </a:moveTo>
                    <a:cubicBezTo>
                      <a:pt x="33239" y="3319"/>
                      <a:pt x="23317" y="6969"/>
                      <a:pt x="14877" y="16777"/>
                    </a:cubicBezTo>
                    <a:cubicBezTo>
                      <a:pt x="6438" y="26585"/>
                      <a:pt x="3473" y="36963"/>
                      <a:pt x="1420" y="36849"/>
                    </a:cubicBezTo>
                    <a:cubicBezTo>
                      <a:pt x="-633" y="36735"/>
                      <a:pt x="-2001" y="23163"/>
                      <a:pt x="8719" y="11303"/>
                    </a:cubicBezTo>
                    <a:cubicBezTo>
                      <a:pt x="19439" y="-558"/>
                      <a:pt x="33353" y="-1243"/>
                      <a:pt x="33239" y="10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B53791B4-0185-4971-A870-BD54313ADA22}"/>
                  </a:ext>
                </a:extLst>
              </p:cNvPr>
              <p:cNvSpPr/>
              <p:nvPr/>
            </p:nvSpPr>
            <p:spPr>
              <a:xfrm>
                <a:off x="10353334" y="4997950"/>
                <a:ext cx="22891" cy="40266"/>
              </a:xfrm>
              <a:custGeom>
                <a:avLst/>
                <a:gdLst>
                  <a:gd name="connsiteX0" fmla="*/ 2511 w 22891"/>
                  <a:gd name="connsiteY0" fmla="*/ 40267 h 40266"/>
                  <a:gd name="connsiteX1" fmla="*/ 4108 w 22891"/>
                  <a:gd name="connsiteY1" fmla="*/ 15975 h 40266"/>
                  <a:gd name="connsiteX2" fmla="*/ 22811 w 22891"/>
                  <a:gd name="connsiteY2" fmla="*/ 465 h 40266"/>
                  <a:gd name="connsiteX3" fmla="*/ 11407 w 22891"/>
                  <a:gd name="connsiteY3" fmla="*/ 19738 h 40266"/>
                  <a:gd name="connsiteX4" fmla="*/ 2511 w 22891"/>
                  <a:gd name="connsiteY4" fmla="*/ 4026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40266">
                    <a:moveTo>
                      <a:pt x="2511" y="40267"/>
                    </a:moveTo>
                    <a:cubicBezTo>
                      <a:pt x="344" y="40267"/>
                      <a:pt x="-2507" y="28862"/>
                      <a:pt x="4108" y="15975"/>
                    </a:cubicBezTo>
                    <a:cubicBezTo>
                      <a:pt x="10722" y="3088"/>
                      <a:pt x="21899" y="-1588"/>
                      <a:pt x="22811" y="465"/>
                    </a:cubicBezTo>
                    <a:cubicBezTo>
                      <a:pt x="23724" y="2517"/>
                      <a:pt x="16653" y="9132"/>
                      <a:pt x="11407" y="19738"/>
                    </a:cubicBezTo>
                    <a:cubicBezTo>
                      <a:pt x="6161" y="30345"/>
                      <a:pt x="4906" y="40267"/>
                      <a:pt x="2511" y="402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708C467A-0CE6-416C-B182-5D57D4E3B40D}"/>
                  </a:ext>
                </a:extLst>
              </p:cNvPr>
              <p:cNvSpPr/>
              <p:nvPr/>
            </p:nvSpPr>
            <p:spPr>
              <a:xfrm>
                <a:off x="10226317" y="4886302"/>
                <a:ext cx="50593" cy="10991"/>
              </a:xfrm>
              <a:custGeom>
                <a:avLst/>
                <a:gdLst>
                  <a:gd name="connsiteX0" fmla="*/ 50494 w 50593"/>
                  <a:gd name="connsiteY0" fmla="*/ 9357 h 10991"/>
                  <a:gd name="connsiteX1" fmla="*/ 25290 w 50593"/>
                  <a:gd name="connsiteY1" fmla="*/ 8216 h 10991"/>
                  <a:gd name="connsiteX2" fmla="*/ 86 w 50593"/>
                  <a:gd name="connsiteY2" fmla="*/ 10383 h 10991"/>
                  <a:gd name="connsiteX3" fmla="*/ 25062 w 50593"/>
                  <a:gd name="connsiteY3" fmla="*/ 5 h 10991"/>
                  <a:gd name="connsiteX4" fmla="*/ 50494 w 50593"/>
                  <a:gd name="connsiteY4" fmla="*/ 9357 h 1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93" h="10991">
                    <a:moveTo>
                      <a:pt x="50494" y="9357"/>
                    </a:moveTo>
                    <a:cubicBezTo>
                      <a:pt x="49468" y="11410"/>
                      <a:pt x="39090" y="7760"/>
                      <a:pt x="25290" y="8216"/>
                    </a:cubicBezTo>
                    <a:cubicBezTo>
                      <a:pt x="11491" y="8673"/>
                      <a:pt x="1226" y="12436"/>
                      <a:pt x="86" y="10383"/>
                    </a:cubicBezTo>
                    <a:cubicBezTo>
                      <a:pt x="-1054" y="8330"/>
                      <a:pt x="9210" y="233"/>
                      <a:pt x="25062" y="5"/>
                    </a:cubicBezTo>
                    <a:cubicBezTo>
                      <a:pt x="40915" y="-223"/>
                      <a:pt x="51749" y="7532"/>
                      <a:pt x="50494" y="93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3D7AC449-CEE2-4181-9E11-A0BBFF4D8395}"/>
                  </a:ext>
                </a:extLst>
              </p:cNvPr>
              <p:cNvSpPr/>
              <p:nvPr/>
            </p:nvSpPr>
            <p:spPr>
              <a:xfrm>
                <a:off x="10194643" y="4796211"/>
                <a:ext cx="72703" cy="43243"/>
              </a:xfrm>
              <a:custGeom>
                <a:avLst/>
                <a:gdLst>
                  <a:gd name="connsiteX0" fmla="*/ 72703 w 72703"/>
                  <a:gd name="connsiteY0" fmla="*/ 41399 h 43243"/>
                  <a:gd name="connsiteX1" fmla="*/ 48412 w 72703"/>
                  <a:gd name="connsiteY1" fmla="*/ 40373 h 43243"/>
                  <a:gd name="connsiteX2" fmla="*/ 23321 w 72703"/>
                  <a:gd name="connsiteY2" fmla="*/ 31591 h 43243"/>
                  <a:gd name="connsiteX3" fmla="*/ 9636 w 72703"/>
                  <a:gd name="connsiteY3" fmla="*/ 23722 h 43243"/>
                  <a:gd name="connsiteX4" fmla="*/ 2451 w 72703"/>
                  <a:gd name="connsiteY4" fmla="*/ 17677 h 43243"/>
                  <a:gd name="connsiteX5" fmla="*/ 1881 w 72703"/>
                  <a:gd name="connsiteY5" fmla="*/ 5018 h 43243"/>
                  <a:gd name="connsiteX6" fmla="*/ 12373 w 72703"/>
                  <a:gd name="connsiteY6" fmla="*/ 0 h 43243"/>
                  <a:gd name="connsiteX7" fmla="*/ 21497 w 72703"/>
                  <a:gd name="connsiteY7" fmla="*/ 1597 h 43243"/>
                  <a:gd name="connsiteX8" fmla="*/ 36437 w 72703"/>
                  <a:gd name="connsiteY8" fmla="*/ 7413 h 43243"/>
                  <a:gd name="connsiteX9" fmla="*/ 58334 w 72703"/>
                  <a:gd name="connsiteY9" fmla="*/ 22924 h 43243"/>
                  <a:gd name="connsiteX10" fmla="*/ 71905 w 72703"/>
                  <a:gd name="connsiteY10" fmla="*/ 43224 h 43243"/>
                  <a:gd name="connsiteX11" fmla="*/ 54456 w 72703"/>
                  <a:gd name="connsiteY11" fmla="*/ 27257 h 43243"/>
                  <a:gd name="connsiteX12" fmla="*/ 33129 w 72703"/>
                  <a:gd name="connsiteY12" fmla="*/ 14256 h 43243"/>
                  <a:gd name="connsiteX13" fmla="*/ 19330 w 72703"/>
                  <a:gd name="connsiteY13" fmla="*/ 9466 h 43243"/>
                  <a:gd name="connsiteX14" fmla="*/ 8496 w 72703"/>
                  <a:gd name="connsiteY14" fmla="*/ 9466 h 43243"/>
                  <a:gd name="connsiteX15" fmla="*/ 8496 w 72703"/>
                  <a:gd name="connsiteY15" fmla="*/ 12203 h 43243"/>
                  <a:gd name="connsiteX16" fmla="*/ 13742 w 72703"/>
                  <a:gd name="connsiteY16" fmla="*/ 16651 h 43243"/>
                  <a:gd name="connsiteX17" fmla="*/ 26287 w 72703"/>
                  <a:gd name="connsiteY17" fmla="*/ 24406 h 43243"/>
                  <a:gd name="connsiteX18" fmla="*/ 49096 w 72703"/>
                  <a:gd name="connsiteY18" fmla="*/ 34328 h 43243"/>
                  <a:gd name="connsiteX19" fmla="*/ 72703 w 72703"/>
                  <a:gd name="connsiteY19" fmla="*/ 41399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03" h="43243">
                    <a:moveTo>
                      <a:pt x="72703" y="41399"/>
                    </a:moveTo>
                    <a:cubicBezTo>
                      <a:pt x="64663" y="43258"/>
                      <a:pt x="56269" y="42904"/>
                      <a:pt x="48412" y="40373"/>
                    </a:cubicBezTo>
                    <a:cubicBezTo>
                      <a:pt x="39721" y="38479"/>
                      <a:pt x="31293" y="35537"/>
                      <a:pt x="23321" y="31591"/>
                    </a:cubicBezTo>
                    <a:cubicBezTo>
                      <a:pt x="18566" y="29310"/>
                      <a:pt x="13992" y="26687"/>
                      <a:pt x="9636" y="23722"/>
                    </a:cubicBezTo>
                    <a:cubicBezTo>
                      <a:pt x="6910" y="22125"/>
                      <a:pt x="4481" y="20084"/>
                      <a:pt x="2451" y="17677"/>
                    </a:cubicBezTo>
                    <a:cubicBezTo>
                      <a:pt x="-594" y="14074"/>
                      <a:pt x="-822" y="8873"/>
                      <a:pt x="1881" y="5018"/>
                    </a:cubicBezTo>
                    <a:cubicBezTo>
                      <a:pt x="4424" y="1825"/>
                      <a:pt x="8290" y="-22"/>
                      <a:pt x="12373" y="0"/>
                    </a:cubicBezTo>
                    <a:cubicBezTo>
                      <a:pt x="15475" y="114"/>
                      <a:pt x="18543" y="650"/>
                      <a:pt x="21497" y="1597"/>
                    </a:cubicBezTo>
                    <a:cubicBezTo>
                      <a:pt x="26651" y="3045"/>
                      <a:pt x="31658" y="4995"/>
                      <a:pt x="36437" y="7413"/>
                    </a:cubicBezTo>
                    <a:cubicBezTo>
                      <a:pt x="44488" y="11416"/>
                      <a:pt x="51878" y="16651"/>
                      <a:pt x="58334" y="22924"/>
                    </a:cubicBezTo>
                    <a:cubicBezTo>
                      <a:pt x="69168" y="33758"/>
                      <a:pt x="72703" y="42767"/>
                      <a:pt x="71905" y="43224"/>
                    </a:cubicBezTo>
                    <a:cubicBezTo>
                      <a:pt x="71107" y="43680"/>
                      <a:pt x="65519" y="36267"/>
                      <a:pt x="54456" y="27257"/>
                    </a:cubicBezTo>
                    <a:cubicBezTo>
                      <a:pt x="47933" y="22034"/>
                      <a:pt x="40770" y="17655"/>
                      <a:pt x="33129" y="14256"/>
                    </a:cubicBezTo>
                    <a:cubicBezTo>
                      <a:pt x="28682" y="12249"/>
                      <a:pt x="24063" y="10652"/>
                      <a:pt x="19330" y="9466"/>
                    </a:cubicBezTo>
                    <a:cubicBezTo>
                      <a:pt x="14312" y="7869"/>
                      <a:pt x="9864" y="7641"/>
                      <a:pt x="8496" y="9466"/>
                    </a:cubicBezTo>
                    <a:cubicBezTo>
                      <a:pt x="7127" y="11291"/>
                      <a:pt x="7925" y="10721"/>
                      <a:pt x="8496" y="12203"/>
                    </a:cubicBezTo>
                    <a:cubicBezTo>
                      <a:pt x="10024" y="13925"/>
                      <a:pt x="11791" y="15431"/>
                      <a:pt x="13742" y="16651"/>
                    </a:cubicBezTo>
                    <a:cubicBezTo>
                      <a:pt x="17961" y="19502"/>
                      <a:pt x="22181" y="22125"/>
                      <a:pt x="26287" y="24406"/>
                    </a:cubicBezTo>
                    <a:cubicBezTo>
                      <a:pt x="33574" y="28386"/>
                      <a:pt x="41215" y="31705"/>
                      <a:pt x="49096" y="34328"/>
                    </a:cubicBezTo>
                    <a:cubicBezTo>
                      <a:pt x="57136" y="36084"/>
                      <a:pt x="65028" y="38457"/>
                      <a:pt x="72703" y="413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id="{BD528301-F71B-4615-8E45-89B44E7D5B87}"/>
                  </a:ext>
                </a:extLst>
              </p:cNvPr>
              <p:cNvSpPr/>
              <p:nvPr/>
            </p:nvSpPr>
            <p:spPr>
              <a:xfrm>
                <a:off x="10258515" y="4764506"/>
                <a:ext cx="40043" cy="76410"/>
              </a:xfrm>
              <a:custGeom>
                <a:avLst/>
                <a:gdLst>
                  <a:gd name="connsiteX0" fmla="*/ 5638 w 40043"/>
                  <a:gd name="connsiteY0" fmla="*/ 76411 h 76410"/>
                  <a:gd name="connsiteX1" fmla="*/ 164 w 40043"/>
                  <a:gd name="connsiteY1" fmla="*/ 52689 h 76410"/>
                  <a:gd name="connsiteX2" fmla="*/ 4383 w 40043"/>
                  <a:gd name="connsiteY2" fmla="*/ 26117 h 76410"/>
                  <a:gd name="connsiteX3" fmla="*/ 11568 w 40043"/>
                  <a:gd name="connsiteY3" fmla="*/ 11405 h 76410"/>
                  <a:gd name="connsiteX4" fmla="*/ 27535 w 40043"/>
                  <a:gd name="connsiteY4" fmla="*/ 0 h 76410"/>
                  <a:gd name="connsiteX5" fmla="*/ 37456 w 40043"/>
                  <a:gd name="connsiteY5" fmla="*/ 7185 h 76410"/>
                  <a:gd name="connsiteX6" fmla="*/ 39623 w 40043"/>
                  <a:gd name="connsiteY6" fmla="*/ 16195 h 76410"/>
                  <a:gd name="connsiteX7" fmla="*/ 28219 w 40043"/>
                  <a:gd name="connsiteY7" fmla="*/ 57251 h 76410"/>
                  <a:gd name="connsiteX8" fmla="*/ 8033 w 40043"/>
                  <a:gd name="connsiteY8" fmla="*/ 71165 h 76410"/>
                  <a:gd name="connsiteX9" fmla="*/ 23429 w 40043"/>
                  <a:gd name="connsiteY9" fmla="*/ 53830 h 76410"/>
                  <a:gd name="connsiteX10" fmla="*/ 31982 w 40043"/>
                  <a:gd name="connsiteY10" fmla="*/ 31021 h 76410"/>
                  <a:gd name="connsiteX11" fmla="*/ 31982 w 40043"/>
                  <a:gd name="connsiteY11" fmla="*/ 16879 h 76410"/>
                  <a:gd name="connsiteX12" fmla="*/ 27649 w 40043"/>
                  <a:gd name="connsiteY12" fmla="*/ 7983 h 76410"/>
                  <a:gd name="connsiteX13" fmla="*/ 18867 w 40043"/>
                  <a:gd name="connsiteY13" fmla="*/ 15624 h 76410"/>
                  <a:gd name="connsiteX14" fmla="*/ 6778 w 40043"/>
                  <a:gd name="connsiteY14" fmla="*/ 52689 h 76410"/>
                  <a:gd name="connsiteX15" fmla="*/ 5638 w 40043"/>
                  <a:gd name="connsiteY15" fmla="*/ 76411 h 7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43" h="76410">
                    <a:moveTo>
                      <a:pt x="5638" y="76411"/>
                    </a:moveTo>
                    <a:cubicBezTo>
                      <a:pt x="1327" y="69294"/>
                      <a:pt x="-600" y="60980"/>
                      <a:pt x="164" y="52689"/>
                    </a:cubicBezTo>
                    <a:cubicBezTo>
                      <a:pt x="-19" y="43657"/>
                      <a:pt x="1418" y="34659"/>
                      <a:pt x="4383" y="26117"/>
                    </a:cubicBezTo>
                    <a:cubicBezTo>
                      <a:pt x="6288" y="20984"/>
                      <a:pt x="8694" y="16058"/>
                      <a:pt x="11568" y="11405"/>
                    </a:cubicBezTo>
                    <a:cubicBezTo>
                      <a:pt x="14591" y="5132"/>
                      <a:pt x="20612" y="833"/>
                      <a:pt x="27535" y="0"/>
                    </a:cubicBezTo>
                    <a:cubicBezTo>
                      <a:pt x="31960" y="262"/>
                      <a:pt x="35826" y="3068"/>
                      <a:pt x="37456" y="7185"/>
                    </a:cubicBezTo>
                    <a:cubicBezTo>
                      <a:pt x="38608" y="10070"/>
                      <a:pt x="39338" y="13104"/>
                      <a:pt x="39623" y="16195"/>
                    </a:cubicBezTo>
                    <a:cubicBezTo>
                      <a:pt x="41437" y="30849"/>
                      <a:pt x="37331" y="45630"/>
                      <a:pt x="28219" y="57251"/>
                    </a:cubicBezTo>
                    <a:cubicBezTo>
                      <a:pt x="18297" y="69568"/>
                      <a:pt x="8261" y="71963"/>
                      <a:pt x="8033" y="71165"/>
                    </a:cubicBezTo>
                    <a:cubicBezTo>
                      <a:pt x="7805" y="70367"/>
                      <a:pt x="15788" y="65691"/>
                      <a:pt x="23429" y="53830"/>
                    </a:cubicBezTo>
                    <a:cubicBezTo>
                      <a:pt x="27957" y="46964"/>
                      <a:pt x="30876" y="39175"/>
                      <a:pt x="31982" y="31021"/>
                    </a:cubicBezTo>
                    <a:cubicBezTo>
                      <a:pt x="32667" y="26333"/>
                      <a:pt x="32667" y="21566"/>
                      <a:pt x="31982" y="16879"/>
                    </a:cubicBezTo>
                    <a:cubicBezTo>
                      <a:pt x="31412" y="11747"/>
                      <a:pt x="29587" y="7527"/>
                      <a:pt x="27649" y="7983"/>
                    </a:cubicBezTo>
                    <a:cubicBezTo>
                      <a:pt x="25710" y="8439"/>
                      <a:pt x="21034" y="11519"/>
                      <a:pt x="18867" y="15624"/>
                    </a:cubicBezTo>
                    <a:cubicBezTo>
                      <a:pt x="11922" y="26824"/>
                      <a:pt x="7770" y="39540"/>
                      <a:pt x="6778" y="52689"/>
                    </a:cubicBezTo>
                    <a:cubicBezTo>
                      <a:pt x="4725" y="67059"/>
                      <a:pt x="7006" y="76069"/>
                      <a:pt x="5638" y="764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id="{2AA8F3C1-B569-4E5E-8CF8-0D0A5ABD1692}"/>
                  </a:ext>
                </a:extLst>
              </p:cNvPr>
              <p:cNvSpPr/>
              <p:nvPr/>
            </p:nvSpPr>
            <p:spPr>
              <a:xfrm>
                <a:off x="8705650" y="3522125"/>
                <a:ext cx="1722278" cy="1370911"/>
              </a:xfrm>
              <a:custGeom>
                <a:avLst/>
                <a:gdLst>
                  <a:gd name="connsiteX0" fmla="*/ 498217 w 1722278"/>
                  <a:gd name="connsiteY0" fmla="*/ 303783 h 1370911"/>
                  <a:gd name="connsiteX1" fmla="*/ 242412 w 1722278"/>
                  <a:gd name="connsiteY1" fmla="*/ 137504 h 1370911"/>
                  <a:gd name="connsiteX2" fmla="*/ 12495 w 1722278"/>
                  <a:gd name="connsiteY2" fmla="*/ 481352 h 1370911"/>
                  <a:gd name="connsiteX3" fmla="*/ 544178 w 1722278"/>
                  <a:gd name="connsiteY3" fmla="*/ 1370911 h 1370911"/>
                  <a:gd name="connsiteX4" fmla="*/ 850847 w 1722278"/>
                  <a:gd name="connsiteY4" fmla="*/ 1178059 h 1370911"/>
                  <a:gd name="connsiteX5" fmla="*/ 576453 w 1722278"/>
                  <a:gd name="connsiteY5" fmla="*/ 702716 h 1370911"/>
                  <a:gd name="connsiteX6" fmla="*/ 1075062 w 1722278"/>
                  <a:gd name="connsiteY6" fmla="*/ 707962 h 1370911"/>
                  <a:gd name="connsiteX7" fmla="*/ 1330639 w 1722278"/>
                  <a:gd name="connsiteY7" fmla="*/ 579090 h 1370911"/>
                  <a:gd name="connsiteX8" fmla="*/ 1304180 w 1722278"/>
                  <a:gd name="connsiteY8" fmla="*/ 1230977 h 1370911"/>
                  <a:gd name="connsiteX9" fmla="*/ 1657723 w 1722278"/>
                  <a:gd name="connsiteY9" fmla="*/ 1211247 h 1370911"/>
                  <a:gd name="connsiteX10" fmla="*/ 1721589 w 1722278"/>
                  <a:gd name="connsiteY10" fmla="*/ 267288 h 1370911"/>
                  <a:gd name="connsiteX11" fmla="*/ 1416059 w 1722278"/>
                  <a:gd name="connsiteY11" fmla="*/ 4982 h 1370911"/>
                  <a:gd name="connsiteX12" fmla="*/ 936154 w 1722278"/>
                  <a:gd name="connsiteY12" fmla="*/ 292834 h 137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2278" h="1370911">
                    <a:moveTo>
                      <a:pt x="498217" y="303783"/>
                    </a:moveTo>
                    <a:cubicBezTo>
                      <a:pt x="498217" y="303783"/>
                      <a:pt x="321332" y="136135"/>
                      <a:pt x="242412" y="137504"/>
                    </a:cubicBezTo>
                    <a:cubicBezTo>
                      <a:pt x="163492" y="138872"/>
                      <a:pt x="-54108" y="111387"/>
                      <a:pt x="12495" y="481352"/>
                    </a:cubicBezTo>
                    <a:cubicBezTo>
                      <a:pt x="79098" y="851318"/>
                      <a:pt x="544178" y="1370911"/>
                      <a:pt x="544178" y="1370911"/>
                    </a:cubicBezTo>
                    <a:lnTo>
                      <a:pt x="850847" y="1178059"/>
                    </a:lnTo>
                    <a:lnTo>
                      <a:pt x="576453" y="702716"/>
                    </a:lnTo>
                    <a:cubicBezTo>
                      <a:pt x="576453" y="702716"/>
                      <a:pt x="985992" y="719709"/>
                      <a:pt x="1075062" y="707962"/>
                    </a:cubicBezTo>
                    <a:cubicBezTo>
                      <a:pt x="1164132" y="696215"/>
                      <a:pt x="1330639" y="579090"/>
                      <a:pt x="1330639" y="579090"/>
                    </a:cubicBezTo>
                    <a:lnTo>
                      <a:pt x="1304180" y="1230977"/>
                    </a:lnTo>
                    <a:lnTo>
                      <a:pt x="1657723" y="1211247"/>
                    </a:lnTo>
                    <a:cubicBezTo>
                      <a:pt x="1657723" y="1211247"/>
                      <a:pt x="1707333" y="428207"/>
                      <a:pt x="1721589" y="267288"/>
                    </a:cubicBezTo>
                    <a:cubicBezTo>
                      <a:pt x="1734020" y="127126"/>
                      <a:pt x="1576522" y="-30144"/>
                      <a:pt x="1416059" y="4982"/>
                    </a:cubicBezTo>
                    <a:cubicBezTo>
                      <a:pt x="1311137" y="27792"/>
                      <a:pt x="936154" y="292834"/>
                      <a:pt x="936154" y="2928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id="{A6CADC3F-937B-4021-A153-9099FCC32DEB}"/>
                  </a:ext>
                </a:extLst>
              </p:cNvPr>
              <p:cNvSpPr/>
              <p:nvPr/>
            </p:nvSpPr>
            <p:spPr>
              <a:xfrm>
                <a:off x="10032098" y="3754173"/>
                <a:ext cx="16753" cy="433602"/>
              </a:xfrm>
              <a:custGeom>
                <a:avLst/>
                <a:gdLst>
                  <a:gd name="connsiteX0" fmla="*/ 16394 w 16753"/>
                  <a:gd name="connsiteY0" fmla="*/ 0 h 433602"/>
                  <a:gd name="connsiteX1" fmla="*/ 16394 w 16753"/>
                  <a:gd name="connsiteY1" fmla="*/ 17107 h 433602"/>
                  <a:gd name="connsiteX2" fmla="*/ 13999 w 16753"/>
                  <a:gd name="connsiteY2" fmla="*/ 63524 h 433602"/>
                  <a:gd name="connsiteX3" fmla="*/ 10008 w 16753"/>
                  <a:gd name="connsiteY3" fmla="*/ 216802 h 433602"/>
                  <a:gd name="connsiteX4" fmla="*/ 5902 w 16753"/>
                  <a:gd name="connsiteY4" fmla="*/ 370193 h 433602"/>
                  <a:gd name="connsiteX5" fmla="*/ 2709 w 16753"/>
                  <a:gd name="connsiteY5" fmla="*/ 416610 h 433602"/>
                  <a:gd name="connsiteX6" fmla="*/ 428 w 16753"/>
                  <a:gd name="connsiteY6" fmla="*/ 433603 h 433602"/>
                  <a:gd name="connsiteX7" fmla="*/ 428 w 16753"/>
                  <a:gd name="connsiteY7" fmla="*/ 416496 h 433602"/>
                  <a:gd name="connsiteX8" fmla="*/ 1796 w 16753"/>
                  <a:gd name="connsiteY8" fmla="*/ 370079 h 433602"/>
                  <a:gd name="connsiteX9" fmla="*/ 4191 w 16753"/>
                  <a:gd name="connsiteY9" fmla="*/ 216687 h 433602"/>
                  <a:gd name="connsiteX10" fmla="*/ 10008 w 16753"/>
                  <a:gd name="connsiteY10" fmla="*/ 63295 h 433602"/>
                  <a:gd name="connsiteX11" fmla="*/ 14227 w 16753"/>
                  <a:gd name="connsiteY11" fmla="*/ 16879 h 433602"/>
                  <a:gd name="connsiteX12" fmla="*/ 16394 w 16753"/>
                  <a:gd name="connsiteY12" fmla="*/ 0 h 43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53" h="433602">
                    <a:moveTo>
                      <a:pt x="16394" y="0"/>
                    </a:moveTo>
                    <a:cubicBezTo>
                      <a:pt x="16873" y="5691"/>
                      <a:pt x="16873" y="11416"/>
                      <a:pt x="16394" y="17107"/>
                    </a:cubicBezTo>
                    <a:cubicBezTo>
                      <a:pt x="16394" y="29196"/>
                      <a:pt x="15026" y="44706"/>
                      <a:pt x="13999" y="63524"/>
                    </a:cubicBezTo>
                    <a:cubicBezTo>
                      <a:pt x="12175" y="102641"/>
                      <a:pt x="10920" y="156927"/>
                      <a:pt x="10008" y="216802"/>
                    </a:cubicBezTo>
                    <a:cubicBezTo>
                      <a:pt x="9095" y="276676"/>
                      <a:pt x="7955" y="330848"/>
                      <a:pt x="5902" y="370193"/>
                    </a:cubicBezTo>
                    <a:cubicBezTo>
                      <a:pt x="4875" y="389809"/>
                      <a:pt x="3735" y="405776"/>
                      <a:pt x="2709" y="416610"/>
                    </a:cubicBezTo>
                    <a:cubicBezTo>
                      <a:pt x="2446" y="422335"/>
                      <a:pt x="1682" y="428015"/>
                      <a:pt x="428" y="433603"/>
                    </a:cubicBezTo>
                    <a:cubicBezTo>
                      <a:pt x="-143" y="427912"/>
                      <a:pt x="-143" y="422187"/>
                      <a:pt x="428" y="416496"/>
                    </a:cubicBezTo>
                    <a:cubicBezTo>
                      <a:pt x="428" y="404407"/>
                      <a:pt x="1226" y="388897"/>
                      <a:pt x="1796" y="370079"/>
                    </a:cubicBezTo>
                    <a:cubicBezTo>
                      <a:pt x="2366" y="329707"/>
                      <a:pt x="3279" y="275991"/>
                      <a:pt x="4191" y="216687"/>
                    </a:cubicBezTo>
                    <a:cubicBezTo>
                      <a:pt x="5103" y="157383"/>
                      <a:pt x="7042" y="102641"/>
                      <a:pt x="10008" y="63295"/>
                    </a:cubicBezTo>
                    <a:cubicBezTo>
                      <a:pt x="11376" y="43679"/>
                      <a:pt x="12859" y="27827"/>
                      <a:pt x="14227" y="16879"/>
                    </a:cubicBezTo>
                    <a:cubicBezTo>
                      <a:pt x="14410" y="11199"/>
                      <a:pt x="15128" y="5543"/>
                      <a:pt x="1639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2EEFE48F-77A0-4DC5-B4ED-E8D1E2EBBAD1}"/>
                  </a:ext>
                </a:extLst>
              </p:cNvPr>
              <p:cNvSpPr/>
              <p:nvPr/>
            </p:nvSpPr>
            <p:spPr>
              <a:xfrm>
                <a:off x="9983496" y="3904599"/>
                <a:ext cx="50626" cy="154874"/>
              </a:xfrm>
              <a:custGeom>
                <a:avLst/>
                <a:gdLst>
                  <a:gd name="connsiteX0" fmla="*/ 50626 w 50626"/>
                  <a:gd name="connsiteY0" fmla="*/ 154874 h 154874"/>
                  <a:gd name="connsiteX1" fmla="*/ 35002 w 50626"/>
                  <a:gd name="connsiteY1" fmla="*/ 136057 h 154874"/>
                  <a:gd name="connsiteX2" fmla="*/ 218 w 50626"/>
                  <a:gd name="connsiteY2" fmla="*/ 24406 h 154874"/>
                  <a:gd name="connsiteX3" fmla="*/ 2384 w 50626"/>
                  <a:gd name="connsiteY3" fmla="*/ 0 h 154874"/>
                  <a:gd name="connsiteX4" fmla="*/ 15386 w 50626"/>
                  <a:gd name="connsiteY4" fmla="*/ 80859 h 154874"/>
                  <a:gd name="connsiteX5" fmla="*/ 50626 w 50626"/>
                  <a:gd name="connsiteY5" fmla="*/ 154874 h 15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26" h="154874">
                    <a:moveTo>
                      <a:pt x="50626" y="154874"/>
                    </a:moveTo>
                    <a:cubicBezTo>
                      <a:pt x="44399" y="149526"/>
                      <a:pt x="39119" y="143162"/>
                      <a:pt x="35002" y="136057"/>
                    </a:cubicBezTo>
                    <a:cubicBezTo>
                      <a:pt x="13082" y="102881"/>
                      <a:pt x="1016" y="64162"/>
                      <a:pt x="218" y="24406"/>
                    </a:cubicBezTo>
                    <a:cubicBezTo>
                      <a:pt x="-410" y="16206"/>
                      <a:pt x="320" y="7960"/>
                      <a:pt x="2384" y="0"/>
                    </a:cubicBezTo>
                    <a:cubicBezTo>
                      <a:pt x="3844" y="27337"/>
                      <a:pt x="8201" y="54445"/>
                      <a:pt x="15386" y="80859"/>
                    </a:cubicBezTo>
                    <a:cubicBezTo>
                      <a:pt x="24532" y="106690"/>
                      <a:pt x="36336" y="131495"/>
                      <a:pt x="50626" y="1548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AFC3F86D-F4D7-4BC2-A14D-D37DCDA987E5}"/>
                  </a:ext>
                </a:extLst>
              </p:cNvPr>
              <p:cNvSpPr/>
              <p:nvPr/>
            </p:nvSpPr>
            <p:spPr>
              <a:xfrm>
                <a:off x="9120842" y="3754173"/>
                <a:ext cx="432456" cy="437366"/>
              </a:xfrm>
              <a:custGeom>
                <a:avLst/>
                <a:gdLst>
                  <a:gd name="connsiteX0" fmla="*/ 432234 w 432456"/>
                  <a:gd name="connsiteY0" fmla="*/ 437366 h 437366"/>
                  <a:gd name="connsiteX1" fmla="*/ 428243 w 432456"/>
                  <a:gd name="connsiteY1" fmla="*/ 412504 h 437366"/>
                  <a:gd name="connsiteX2" fmla="*/ 409653 w 432456"/>
                  <a:gd name="connsiteY2" fmla="*/ 346928 h 437366"/>
                  <a:gd name="connsiteX3" fmla="*/ 358561 w 432456"/>
                  <a:gd name="connsiteY3" fmla="*/ 260025 h 437366"/>
                  <a:gd name="connsiteX4" fmla="*/ 264016 w 432456"/>
                  <a:gd name="connsiteY4" fmla="*/ 181561 h 437366"/>
                  <a:gd name="connsiteX5" fmla="*/ 72761 w 432456"/>
                  <a:gd name="connsiteY5" fmla="*/ 59532 h 437366"/>
                  <a:gd name="connsiteX6" fmla="*/ 18361 w 432456"/>
                  <a:gd name="connsiteY6" fmla="*/ 17335 h 437366"/>
                  <a:gd name="connsiteX7" fmla="*/ 4562 w 432456"/>
                  <a:gd name="connsiteY7" fmla="*/ 4790 h 437366"/>
                  <a:gd name="connsiteX8" fmla="*/ 0 w 432456"/>
                  <a:gd name="connsiteY8" fmla="*/ 0 h 437366"/>
                  <a:gd name="connsiteX9" fmla="*/ 19844 w 432456"/>
                  <a:gd name="connsiteY9" fmla="*/ 15510 h 437366"/>
                  <a:gd name="connsiteX10" fmla="*/ 75156 w 432456"/>
                  <a:gd name="connsiteY10" fmla="*/ 56110 h 437366"/>
                  <a:gd name="connsiteX11" fmla="*/ 266982 w 432456"/>
                  <a:gd name="connsiteY11" fmla="*/ 176429 h 437366"/>
                  <a:gd name="connsiteX12" fmla="*/ 320583 w 432456"/>
                  <a:gd name="connsiteY12" fmla="*/ 213152 h 437366"/>
                  <a:gd name="connsiteX13" fmla="*/ 362780 w 432456"/>
                  <a:gd name="connsiteY13" fmla="*/ 256604 h 437366"/>
                  <a:gd name="connsiteX14" fmla="*/ 413531 w 432456"/>
                  <a:gd name="connsiteY14" fmla="*/ 345331 h 437366"/>
                  <a:gd name="connsiteX15" fmla="*/ 430524 w 432456"/>
                  <a:gd name="connsiteY15" fmla="*/ 412162 h 437366"/>
                  <a:gd name="connsiteX16" fmla="*/ 432234 w 432456"/>
                  <a:gd name="connsiteY16" fmla="*/ 430866 h 437366"/>
                  <a:gd name="connsiteX17" fmla="*/ 432234 w 432456"/>
                  <a:gd name="connsiteY17" fmla="*/ 437366 h 43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2456" h="437366">
                    <a:moveTo>
                      <a:pt x="432234" y="437366"/>
                    </a:moveTo>
                    <a:cubicBezTo>
                      <a:pt x="431664" y="437366"/>
                      <a:pt x="430866" y="428471"/>
                      <a:pt x="428243" y="412504"/>
                    </a:cubicBezTo>
                    <a:cubicBezTo>
                      <a:pt x="424377" y="390049"/>
                      <a:pt x="418149" y="368072"/>
                      <a:pt x="409653" y="346928"/>
                    </a:cubicBezTo>
                    <a:cubicBezTo>
                      <a:pt x="397142" y="315531"/>
                      <a:pt x="379910" y="286221"/>
                      <a:pt x="358561" y="260025"/>
                    </a:cubicBezTo>
                    <a:cubicBezTo>
                      <a:pt x="332364" y="228046"/>
                      <a:pt x="300271" y="201417"/>
                      <a:pt x="264016" y="181561"/>
                    </a:cubicBezTo>
                    <a:cubicBezTo>
                      <a:pt x="187263" y="137083"/>
                      <a:pt x="119748" y="93518"/>
                      <a:pt x="72761" y="59532"/>
                    </a:cubicBezTo>
                    <a:cubicBezTo>
                      <a:pt x="49154" y="42539"/>
                      <a:pt x="30678" y="27941"/>
                      <a:pt x="18361" y="17335"/>
                    </a:cubicBezTo>
                    <a:cubicBezTo>
                      <a:pt x="12203" y="12089"/>
                      <a:pt x="7641" y="7641"/>
                      <a:pt x="4562" y="4790"/>
                    </a:cubicBezTo>
                    <a:cubicBezTo>
                      <a:pt x="2840" y="3399"/>
                      <a:pt x="1311" y="1790"/>
                      <a:pt x="0" y="0"/>
                    </a:cubicBezTo>
                    <a:cubicBezTo>
                      <a:pt x="0" y="0"/>
                      <a:pt x="7185" y="5474"/>
                      <a:pt x="19844" y="15510"/>
                    </a:cubicBezTo>
                    <a:cubicBezTo>
                      <a:pt x="32503" y="25546"/>
                      <a:pt x="51321" y="39574"/>
                      <a:pt x="75156" y="56110"/>
                    </a:cubicBezTo>
                    <a:cubicBezTo>
                      <a:pt x="122713" y="89184"/>
                      <a:pt x="190343" y="132065"/>
                      <a:pt x="266982" y="176429"/>
                    </a:cubicBezTo>
                    <a:cubicBezTo>
                      <a:pt x="285970" y="186944"/>
                      <a:pt x="303921" y="199238"/>
                      <a:pt x="320583" y="213152"/>
                    </a:cubicBezTo>
                    <a:cubicBezTo>
                      <a:pt x="335934" y="226336"/>
                      <a:pt x="350053" y="240877"/>
                      <a:pt x="362780" y="256604"/>
                    </a:cubicBezTo>
                    <a:cubicBezTo>
                      <a:pt x="384255" y="283324"/>
                      <a:pt x="401385" y="313273"/>
                      <a:pt x="413531" y="345331"/>
                    </a:cubicBezTo>
                    <a:cubicBezTo>
                      <a:pt x="421799" y="366863"/>
                      <a:pt x="427501" y="389296"/>
                      <a:pt x="430524" y="412162"/>
                    </a:cubicBezTo>
                    <a:cubicBezTo>
                      <a:pt x="431892" y="420145"/>
                      <a:pt x="431778" y="426532"/>
                      <a:pt x="432234" y="430866"/>
                    </a:cubicBezTo>
                    <a:cubicBezTo>
                      <a:pt x="432531" y="433021"/>
                      <a:pt x="432531" y="435211"/>
                      <a:pt x="432234" y="43736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D264E862-2805-417D-BED0-5848FE7C2757}"/>
                  </a:ext>
                </a:extLst>
              </p:cNvPr>
              <p:cNvSpPr/>
              <p:nvPr/>
            </p:nvSpPr>
            <p:spPr>
              <a:xfrm>
                <a:off x="9603041" y="3809599"/>
                <a:ext cx="74801" cy="400187"/>
              </a:xfrm>
              <a:custGeom>
                <a:avLst/>
                <a:gdLst>
                  <a:gd name="connsiteX0" fmla="*/ 74801 w 74801"/>
                  <a:gd name="connsiteY0" fmla="*/ 0 h 400187"/>
                  <a:gd name="connsiteX1" fmla="*/ 68985 w 74801"/>
                  <a:gd name="connsiteY1" fmla="*/ 15054 h 400187"/>
                  <a:gd name="connsiteX2" fmla="*/ 52448 w 74801"/>
                  <a:gd name="connsiteY2" fmla="*/ 55883 h 400187"/>
                  <a:gd name="connsiteX3" fmla="*/ 15041 w 74801"/>
                  <a:gd name="connsiteY3" fmla="*/ 195589 h 400187"/>
                  <a:gd name="connsiteX4" fmla="*/ 5690 w 74801"/>
                  <a:gd name="connsiteY4" fmla="*/ 340085 h 400187"/>
                  <a:gd name="connsiteX5" fmla="*/ 8199 w 74801"/>
                  <a:gd name="connsiteY5" fmla="*/ 383993 h 400187"/>
                  <a:gd name="connsiteX6" fmla="*/ 8883 w 74801"/>
                  <a:gd name="connsiteY6" fmla="*/ 400187 h 400187"/>
                  <a:gd name="connsiteX7" fmla="*/ 5575 w 74801"/>
                  <a:gd name="connsiteY7" fmla="*/ 384677 h 400187"/>
                  <a:gd name="connsiteX8" fmla="*/ 1127 w 74801"/>
                  <a:gd name="connsiteY8" fmla="*/ 340656 h 400187"/>
                  <a:gd name="connsiteX9" fmla="*/ 48571 w 74801"/>
                  <a:gd name="connsiteY9" fmla="*/ 53944 h 400187"/>
                  <a:gd name="connsiteX10" fmla="*/ 66818 w 74801"/>
                  <a:gd name="connsiteY10" fmla="*/ 13686 h 400187"/>
                  <a:gd name="connsiteX11" fmla="*/ 74801 w 74801"/>
                  <a:gd name="connsiteY11" fmla="*/ 0 h 40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01" h="400187">
                    <a:moveTo>
                      <a:pt x="74801" y="0"/>
                    </a:moveTo>
                    <a:cubicBezTo>
                      <a:pt x="73364" y="5201"/>
                      <a:pt x="71414" y="10241"/>
                      <a:pt x="68985" y="15054"/>
                    </a:cubicBezTo>
                    <a:cubicBezTo>
                      <a:pt x="64765" y="24634"/>
                      <a:pt x="59063" y="38548"/>
                      <a:pt x="52448" y="55883"/>
                    </a:cubicBezTo>
                    <a:cubicBezTo>
                      <a:pt x="35524" y="101136"/>
                      <a:pt x="22990" y="147929"/>
                      <a:pt x="15041" y="195589"/>
                    </a:cubicBezTo>
                    <a:cubicBezTo>
                      <a:pt x="7218" y="243329"/>
                      <a:pt x="4081" y="291730"/>
                      <a:pt x="5690" y="340085"/>
                    </a:cubicBezTo>
                    <a:cubicBezTo>
                      <a:pt x="6260" y="358561"/>
                      <a:pt x="7172" y="373615"/>
                      <a:pt x="8199" y="383993"/>
                    </a:cubicBezTo>
                    <a:cubicBezTo>
                      <a:pt x="8951" y="389353"/>
                      <a:pt x="9179" y="394782"/>
                      <a:pt x="8883" y="400187"/>
                    </a:cubicBezTo>
                    <a:cubicBezTo>
                      <a:pt x="7263" y="395147"/>
                      <a:pt x="6157" y="389946"/>
                      <a:pt x="5575" y="384677"/>
                    </a:cubicBezTo>
                    <a:cubicBezTo>
                      <a:pt x="3865" y="374413"/>
                      <a:pt x="2268" y="359359"/>
                      <a:pt x="1127" y="340656"/>
                    </a:cubicBezTo>
                    <a:cubicBezTo>
                      <a:pt x="-4609" y="242747"/>
                      <a:pt x="11597" y="144793"/>
                      <a:pt x="48571" y="53944"/>
                    </a:cubicBezTo>
                    <a:cubicBezTo>
                      <a:pt x="55642" y="36609"/>
                      <a:pt x="61914" y="22923"/>
                      <a:pt x="66818" y="13686"/>
                    </a:cubicBezTo>
                    <a:cubicBezTo>
                      <a:pt x="69019" y="8873"/>
                      <a:pt x="71699" y="4288"/>
                      <a:pt x="748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F46481E1-84B5-4BD6-8746-68D1FE76314E}"/>
                  </a:ext>
                </a:extLst>
              </p:cNvPr>
              <p:cNvSpPr/>
              <p:nvPr/>
            </p:nvSpPr>
            <p:spPr>
              <a:xfrm>
                <a:off x="9029149" y="3814959"/>
                <a:ext cx="253182" cy="409539"/>
              </a:xfrm>
              <a:custGeom>
                <a:avLst/>
                <a:gdLst>
                  <a:gd name="connsiteX0" fmla="*/ 0 w 253182"/>
                  <a:gd name="connsiteY0" fmla="*/ 0 h 409539"/>
                  <a:gd name="connsiteX1" fmla="*/ 13686 w 253182"/>
                  <a:gd name="connsiteY1" fmla="*/ 13458 h 409539"/>
                  <a:gd name="connsiteX2" fmla="*/ 49040 w 253182"/>
                  <a:gd name="connsiteY2" fmla="*/ 51891 h 409539"/>
                  <a:gd name="connsiteX3" fmla="*/ 157498 w 253182"/>
                  <a:gd name="connsiteY3" fmla="*/ 186237 h 409539"/>
                  <a:gd name="connsiteX4" fmla="*/ 232768 w 253182"/>
                  <a:gd name="connsiteY4" fmla="*/ 341112 h 409539"/>
                  <a:gd name="connsiteX5" fmla="*/ 248050 w 253182"/>
                  <a:gd name="connsiteY5" fmla="*/ 391064 h 409539"/>
                  <a:gd name="connsiteX6" fmla="*/ 253182 w 253182"/>
                  <a:gd name="connsiteY6" fmla="*/ 409539 h 409539"/>
                  <a:gd name="connsiteX7" fmla="*/ 245883 w 253182"/>
                  <a:gd name="connsiteY7" fmla="*/ 391748 h 409539"/>
                  <a:gd name="connsiteX8" fmla="*/ 228776 w 253182"/>
                  <a:gd name="connsiteY8" fmla="*/ 342366 h 409539"/>
                  <a:gd name="connsiteX9" fmla="*/ 200949 w 253182"/>
                  <a:gd name="connsiteY9" fmla="*/ 270517 h 409539"/>
                  <a:gd name="connsiteX10" fmla="*/ 152594 w 253182"/>
                  <a:gd name="connsiteY10" fmla="*/ 189544 h 409539"/>
                  <a:gd name="connsiteX11" fmla="*/ 46188 w 253182"/>
                  <a:gd name="connsiteY11" fmla="*/ 54628 h 409539"/>
                  <a:gd name="connsiteX12" fmla="*/ 11975 w 253182"/>
                  <a:gd name="connsiteY12" fmla="*/ 15054 h 409539"/>
                  <a:gd name="connsiteX13" fmla="*/ 0 w 253182"/>
                  <a:gd name="connsiteY13" fmla="*/ 0 h 4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182" h="409539">
                    <a:moveTo>
                      <a:pt x="0" y="0"/>
                    </a:moveTo>
                    <a:cubicBezTo>
                      <a:pt x="4892" y="4128"/>
                      <a:pt x="9466" y="8633"/>
                      <a:pt x="13686" y="13458"/>
                    </a:cubicBezTo>
                    <a:cubicBezTo>
                      <a:pt x="22125" y="22467"/>
                      <a:pt x="34328" y="35468"/>
                      <a:pt x="49040" y="51891"/>
                    </a:cubicBezTo>
                    <a:cubicBezTo>
                      <a:pt x="87998" y="94327"/>
                      <a:pt x="124230" y="139205"/>
                      <a:pt x="157498" y="186237"/>
                    </a:cubicBezTo>
                    <a:cubicBezTo>
                      <a:pt x="191654" y="232939"/>
                      <a:pt x="217144" y="285400"/>
                      <a:pt x="232768" y="341112"/>
                    </a:cubicBezTo>
                    <a:cubicBezTo>
                      <a:pt x="239040" y="361412"/>
                      <a:pt x="244173" y="378291"/>
                      <a:pt x="248050" y="391064"/>
                    </a:cubicBezTo>
                    <a:cubicBezTo>
                      <a:pt x="250217" y="397086"/>
                      <a:pt x="251928" y="403267"/>
                      <a:pt x="253182" y="409539"/>
                    </a:cubicBezTo>
                    <a:cubicBezTo>
                      <a:pt x="250228" y="403837"/>
                      <a:pt x="247788" y="397884"/>
                      <a:pt x="245883" y="391748"/>
                    </a:cubicBezTo>
                    <a:cubicBezTo>
                      <a:pt x="241664" y="380343"/>
                      <a:pt x="235847" y="363351"/>
                      <a:pt x="228776" y="342366"/>
                    </a:cubicBezTo>
                    <a:cubicBezTo>
                      <a:pt x="220919" y="317892"/>
                      <a:pt x="211635" y="293897"/>
                      <a:pt x="200949" y="270517"/>
                    </a:cubicBezTo>
                    <a:cubicBezTo>
                      <a:pt x="186967" y="242302"/>
                      <a:pt x="170807" y="215228"/>
                      <a:pt x="152594" y="189544"/>
                    </a:cubicBezTo>
                    <a:cubicBezTo>
                      <a:pt x="119486" y="142763"/>
                      <a:pt x="83972" y="97726"/>
                      <a:pt x="46188" y="54628"/>
                    </a:cubicBezTo>
                    <a:cubicBezTo>
                      <a:pt x="32275" y="38548"/>
                      <a:pt x="20870" y="25204"/>
                      <a:pt x="11975" y="15054"/>
                    </a:cubicBezTo>
                    <a:cubicBezTo>
                      <a:pt x="7561" y="10378"/>
                      <a:pt x="3558" y="5349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CC945E3B-EB02-4D4B-9B6C-6E81C89C8277}"/>
                  </a:ext>
                </a:extLst>
              </p:cNvPr>
              <p:cNvSpPr/>
              <p:nvPr/>
            </p:nvSpPr>
            <p:spPr>
              <a:xfrm>
                <a:off x="9435284" y="3647540"/>
                <a:ext cx="324716" cy="357681"/>
              </a:xfrm>
              <a:custGeom>
                <a:avLst/>
                <a:gdLst>
                  <a:gd name="connsiteX0" fmla="*/ 215872 w 324716"/>
                  <a:gd name="connsiteY0" fmla="*/ 0 h 357681"/>
                  <a:gd name="connsiteX1" fmla="*/ 142084 w 324716"/>
                  <a:gd name="connsiteY1" fmla="*/ 43794 h 357681"/>
                  <a:gd name="connsiteX2" fmla="*/ 119275 w 324716"/>
                  <a:gd name="connsiteY2" fmla="*/ 53602 h 357681"/>
                  <a:gd name="connsiteX3" fmla="*/ 15721 w 324716"/>
                  <a:gd name="connsiteY3" fmla="*/ 86789 h 357681"/>
                  <a:gd name="connsiteX4" fmla="*/ 28266 w 324716"/>
                  <a:gd name="connsiteY4" fmla="*/ 121003 h 357681"/>
                  <a:gd name="connsiteX5" fmla="*/ 73885 w 324716"/>
                  <a:gd name="connsiteY5" fmla="*/ 121003 h 357681"/>
                  <a:gd name="connsiteX6" fmla="*/ 29293 w 324716"/>
                  <a:gd name="connsiteY6" fmla="*/ 191141 h 357681"/>
                  <a:gd name="connsiteX7" fmla="*/ 26898 w 324716"/>
                  <a:gd name="connsiteY7" fmla="*/ 203344 h 357681"/>
                  <a:gd name="connsiteX8" fmla="*/ 48224 w 324716"/>
                  <a:gd name="connsiteY8" fmla="*/ 317390 h 357681"/>
                  <a:gd name="connsiteX9" fmla="*/ 67498 w 324716"/>
                  <a:gd name="connsiteY9" fmla="*/ 334725 h 357681"/>
                  <a:gd name="connsiteX10" fmla="*/ 77762 w 324716"/>
                  <a:gd name="connsiteY10" fmla="*/ 326514 h 357681"/>
                  <a:gd name="connsiteX11" fmla="*/ 80955 w 324716"/>
                  <a:gd name="connsiteY11" fmla="*/ 341682 h 357681"/>
                  <a:gd name="connsiteX12" fmla="*/ 120872 w 324716"/>
                  <a:gd name="connsiteY12" fmla="*/ 335295 h 357681"/>
                  <a:gd name="connsiteX13" fmla="*/ 120872 w 324716"/>
                  <a:gd name="connsiteY13" fmla="*/ 334269 h 357681"/>
                  <a:gd name="connsiteX14" fmla="*/ 157823 w 324716"/>
                  <a:gd name="connsiteY14" fmla="*/ 331418 h 357681"/>
                  <a:gd name="connsiteX15" fmla="*/ 192721 w 324716"/>
                  <a:gd name="connsiteY15" fmla="*/ 323548 h 357681"/>
                  <a:gd name="connsiteX16" fmla="*/ 196484 w 324716"/>
                  <a:gd name="connsiteY16" fmla="*/ 220907 h 357681"/>
                  <a:gd name="connsiteX17" fmla="*/ 323987 w 324716"/>
                  <a:gd name="connsiteY17" fmla="*/ 70595 h 35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716" h="357681">
                    <a:moveTo>
                      <a:pt x="215872" y="0"/>
                    </a:moveTo>
                    <a:cubicBezTo>
                      <a:pt x="215872" y="0"/>
                      <a:pt x="164095" y="30450"/>
                      <a:pt x="142084" y="43794"/>
                    </a:cubicBezTo>
                    <a:cubicBezTo>
                      <a:pt x="135013" y="48127"/>
                      <a:pt x="126688" y="49610"/>
                      <a:pt x="119275" y="53602"/>
                    </a:cubicBezTo>
                    <a:cubicBezTo>
                      <a:pt x="83579" y="72989"/>
                      <a:pt x="31003" y="87131"/>
                      <a:pt x="15721" y="86789"/>
                    </a:cubicBezTo>
                    <a:cubicBezTo>
                      <a:pt x="-10966" y="86105"/>
                      <a:pt x="-1614" y="116555"/>
                      <a:pt x="28266" y="121003"/>
                    </a:cubicBezTo>
                    <a:cubicBezTo>
                      <a:pt x="43366" y="123603"/>
                      <a:pt x="58785" y="123603"/>
                      <a:pt x="73885" y="121003"/>
                    </a:cubicBezTo>
                    <a:lnTo>
                      <a:pt x="29293" y="191141"/>
                    </a:lnTo>
                    <a:cubicBezTo>
                      <a:pt x="27034" y="194779"/>
                      <a:pt x="26179" y="199124"/>
                      <a:pt x="26898" y="203344"/>
                    </a:cubicBezTo>
                    <a:lnTo>
                      <a:pt x="48224" y="317390"/>
                    </a:lnTo>
                    <a:cubicBezTo>
                      <a:pt x="49319" y="327221"/>
                      <a:pt x="57610" y="334668"/>
                      <a:pt x="67498" y="334725"/>
                    </a:cubicBezTo>
                    <a:cubicBezTo>
                      <a:pt x="72539" y="335079"/>
                      <a:pt x="76998" y="331509"/>
                      <a:pt x="77762" y="326514"/>
                    </a:cubicBezTo>
                    <a:lnTo>
                      <a:pt x="80955" y="341682"/>
                    </a:lnTo>
                    <a:cubicBezTo>
                      <a:pt x="86316" y="366772"/>
                      <a:pt x="124749" y="360613"/>
                      <a:pt x="120872" y="335295"/>
                    </a:cubicBezTo>
                    <a:cubicBezTo>
                      <a:pt x="120872" y="335295"/>
                      <a:pt x="120872" y="334611"/>
                      <a:pt x="120872" y="334269"/>
                    </a:cubicBezTo>
                    <a:cubicBezTo>
                      <a:pt x="132276" y="346700"/>
                      <a:pt x="144593" y="346814"/>
                      <a:pt x="157823" y="331418"/>
                    </a:cubicBezTo>
                    <a:cubicBezTo>
                      <a:pt x="157823" y="331418"/>
                      <a:pt x="184395" y="349323"/>
                      <a:pt x="192721" y="323548"/>
                    </a:cubicBezTo>
                    <a:cubicBezTo>
                      <a:pt x="199677" y="302222"/>
                      <a:pt x="196484" y="220907"/>
                      <a:pt x="196484" y="220907"/>
                    </a:cubicBezTo>
                    <a:cubicBezTo>
                      <a:pt x="196484" y="220907"/>
                      <a:pt x="335962" y="97053"/>
                      <a:pt x="323987" y="70595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B2B5773A-B566-4E83-A3A6-1B9A3CCE663D}"/>
                  </a:ext>
                </a:extLst>
              </p:cNvPr>
              <p:cNvSpPr/>
              <p:nvPr/>
            </p:nvSpPr>
            <p:spPr>
              <a:xfrm>
                <a:off x="9499605" y="3797620"/>
                <a:ext cx="40583" cy="176319"/>
              </a:xfrm>
              <a:custGeom>
                <a:avLst/>
                <a:gdLst>
                  <a:gd name="connsiteX0" fmla="*/ 40584 w 40583"/>
                  <a:gd name="connsiteY0" fmla="*/ 4 h 176319"/>
                  <a:gd name="connsiteX1" fmla="*/ 27012 w 40583"/>
                  <a:gd name="connsiteY1" fmla="*/ 24182 h 176319"/>
                  <a:gd name="connsiteX2" fmla="*/ 10590 w 40583"/>
                  <a:gd name="connsiteY2" fmla="*/ 48360 h 176319"/>
                  <a:gd name="connsiteX3" fmla="*/ 6826 w 40583"/>
                  <a:gd name="connsiteY3" fmla="*/ 82573 h 176319"/>
                  <a:gd name="connsiteX4" fmla="*/ 12871 w 40583"/>
                  <a:gd name="connsiteY4" fmla="*/ 148720 h 176319"/>
                  <a:gd name="connsiteX5" fmla="*/ 13555 w 40583"/>
                  <a:gd name="connsiteY5" fmla="*/ 176319 h 176319"/>
                  <a:gd name="connsiteX6" fmla="*/ 8651 w 40583"/>
                  <a:gd name="connsiteY6" fmla="*/ 149176 h 176319"/>
                  <a:gd name="connsiteX7" fmla="*/ 896 w 40583"/>
                  <a:gd name="connsiteY7" fmla="*/ 83144 h 176319"/>
                  <a:gd name="connsiteX8" fmla="*/ 5686 w 40583"/>
                  <a:gd name="connsiteY8" fmla="*/ 45851 h 176319"/>
                  <a:gd name="connsiteX9" fmla="*/ 23819 w 40583"/>
                  <a:gd name="connsiteY9" fmla="*/ 21445 h 176319"/>
                  <a:gd name="connsiteX10" fmla="*/ 40584 w 40583"/>
                  <a:gd name="connsiteY10" fmla="*/ 4 h 17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83" h="176319">
                    <a:moveTo>
                      <a:pt x="40584" y="4"/>
                    </a:moveTo>
                    <a:cubicBezTo>
                      <a:pt x="38257" y="9117"/>
                      <a:pt x="33581" y="17453"/>
                      <a:pt x="27012" y="24182"/>
                    </a:cubicBezTo>
                    <a:cubicBezTo>
                      <a:pt x="20774" y="31686"/>
                      <a:pt x="15266" y="39784"/>
                      <a:pt x="10590" y="48360"/>
                    </a:cubicBezTo>
                    <a:cubicBezTo>
                      <a:pt x="6108" y="59171"/>
                      <a:pt x="4796" y="71043"/>
                      <a:pt x="6826" y="82573"/>
                    </a:cubicBezTo>
                    <a:cubicBezTo>
                      <a:pt x="9449" y="108348"/>
                      <a:pt x="11616" y="131727"/>
                      <a:pt x="12871" y="148720"/>
                    </a:cubicBezTo>
                    <a:cubicBezTo>
                      <a:pt x="14057" y="157867"/>
                      <a:pt x="14285" y="167116"/>
                      <a:pt x="13555" y="176319"/>
                    </a:cubicBezTo>
                    <a:cubicBezTo>
                      <a:pt x="10943" y="167469"/>
                      <a:pt x="9301" y="158380"/>
                      <a:pt x="8651" y="149176"/>
                    </a:cubicBezTo>
                    <a:cubicBezTo>
                      <a:pt x="6370" y="132298"/>
                      <a:pt x="3633" y="109032"/>
                      <a:pt x="896" y="83144"/>
                    </a:cubicBezTo>
                    <a:cubicBezTo>
                      <a:pt x="-1225" y="70507"/>
                      <a:pt x="440" y="57541"/>
                      <a:pt x="5686" y="45851"/>
                    </a:cubicBezTo>
                    <a:cubicBezTo>
                      <a:pt x="10715" y="37012"/>
                      <a:pt x="16805" y="28812"/>
                      <a:pt x="23819" y="21445"/>
                    </a:cubicBezTo>
                    <a:cubicBezTo>
                      <a:pt x="35566" y="8900"/>
                      <a:pt x="40584" y="-224"/>
                      <a:pt x="40584" y="4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66B465E4-7852-4D19-A5C3-847346772EBC}"/>
                  </a:ext>
                </a:extLst>
              </p:cNvPr>
              <p:cNvSpPr/>
              <p:nvPr/>
            </p:nvSpPr>
            <p:spPr>
              <a:xfrm>
                <a:off x="9544808" y="3813590"/>
                <a:ext cx="33471" cy="167761"/>
              </a:xfrm>
              <a:custGeom>
                <a:avLst/>
                <a:gdLst>
                  <a:gd name="connsiteX0" fmla="*/ 33472 w 33471"/>
                  <a:gd name="connsiteY0" fmla="*/ 0 h 167761"/>
                  <a:gd name="connsiteX1" fmla="*/ 18304 w 33471"/>
                  <a:gd name="connsiteY1" fmla="*/ 20414 h 167761"/>
                  <a:gd name="connsiteX2" fmla="*/ 6101 w 33471"/>
                  <a:gd name="connsiteY2" fmla="*/ 79718 h 167761"/>
                  <a:gd name="connsiteX3" fmla="*/ 12373 w 33471"/>
                  <a:gd name="connsiteY3" fmla="*/ 167762 h 167761"/>
                  <a:gd name="connsiteX4" fmla="*/ 5758 w 33471"/>
                  <a:gd name="connsiteY4" fmla="*/ 142443 h 167761"/>
                  <a:gd name="connsiteX5" fmla="*/ 170 w 33471"/>
                  <a:gd name="connsiteY5" fmla="*/ 79718 h 167761"/>
                  <a:gd name="connsiteX6" fmla="*/ 14654 w 33471"/>
                  <a:gd name="connsiteY6" fmla="*/ 18247 h 167761"/>
                  <a:gd name="connsiteX7" fmla="*/ 33472 w 33471"/>
                  <a:gd name="connsiteY7" fmla="*/ 0 h 16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71" h="167761">
                    <a:moveTo>
                      <a:pt x="33472" y="0"/>
                    </a:moveTo>
                    <a:cubicBezTo>
                      <a:pt x="27758" y="6295"/>
                      <a:pt x="22683" y="13127"/>
                      <a:pt x="18304" y="20414"/>
                    </a:cubicBezTo>
                    <a:cubicBezTo>
                      <a:pt x="9203" y="38799"/>
                      <a:pt x="5006" y="59235"/>
                      <a:pt x="6101" y="79718"/>
                    </a:cubicBezTo>
                    <a:cubicBezTo>
                      <a:pt x="6101" y="128416"/>
                      <a:pt x="14084" y="167419"/>
                      <a:pt x="12373" y="167762"/>
                    </a:cubicBezTo>
                    <a:cubicBezTo>
                      <a:pt x="8974" y="159676"/>
                      <a:pt x="6739" y="151157"/>
                      <a:pt x="5758" y="142443"/>
                    </a:cubicBezTo>
                    <a:cubicBezTo>
                      <a:pt x="2132" y="121733"/>
                      <a:pt x="261" y="100748"/>
                      <a:pt x="170" y="79718"/>
                    </a:cubicBezTo>
                    <a:cubicBezTo>
                      <a:pt x="-1016" y="58266"/>
                      <a:pt x="4013" y="36917"/>
                      <a:pt x="14654" y="18247"/>
                    </a:cubicBezTo>
                    <a:cubicBezTo>
                      <a:pt x="18794" y="10287"/>
                      <a:pt x="25397" y="3889"/>
                      <a:pt x="33472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5D4F13A9-394E-4FB4-90C8-E390F64005E1}"/>
                  </a:ext>
                </a:extLst>
              </p:cNvPr>
              <p:cNvSpPr/>
              <p:nvPr/>
            </p:nvSpPr>
            <p:spPr>
              <a:xfrm>
                <a:off x="9508256" y="3714484"/>
                <a:ext cx="56224" cy="54513"/>
              </a:xfrm>
              <a:custGeom>
                <a:avLst/>
                <a:gdLst>
                  <a:gd name="connsiteX0" fmla="*/ 56225 w 56224"/>
                  <a:gd name="connsiteY0" fmla="*/ 0 h 54513"/>
                  <a:gd name="connsiteX1" fmla="*/ 30222 w 56224"/>
                  <a:gd name="connsiteY1" fmla="*/ 29424 h 54513"/>
                  <a:gd name="connsiteX2" fmla="*/ 0 w 56224"/>
                  <a:gd name="connsiteY2" fmla="*/ 54514 h 54513"/>
                  <a:gd name="connsiteX3" fmla="*/ 56225 w 56224"/>
                  <a:gd name="connsiteY3" fmla="*/ 0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24" h="54513">
                    <a:moveTo>
                      <a:pt x="56225" y="0"/>
                    </a:moveTo>
                    <a:cubicBezTo>
                      <a:pt x="49040" y="11028"/>
                      <a:pt x="40281" y="20939"/>
                      <a:pt x="30222" y="29424"/>
                    </a:cubicBezTo>
                    <a:cubicBezTo>
                      <a:pt x="21475" y="39266"/>
                      <a:pt x="11279" y="47728"/>
                      <a:pt x="0" y="54514"/>
                    </a:cubicBezTo>
                    <a:cubicBezTo>
                      <a:pt x="15818" y="33553"/>
                      <a:pt x="34784" y="15168"/>
                      <a:pt x="56225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CCC11325-0346-49F8-BB2F-64EF3BF24BFD}"/>
                  </a:ext>
                </a:extLst>
              </p:cNvPr>
              <p:cNvSpPr/>
              <p:nvPr/>
            </p:nvSpPr>
            <p:spPr>
              <a:xfrm>
                <a:off x="9581223" y="3863543"/>
                <a:ext cx="12338" cy="114273"/>
              </a:xfrm>
              <a:custGeom>
                <a:avLst/>
                <a:gdLst>
                  <a:gd name="connsiteX0" fmla="*/ 12339 w 12338"/>
                  <a:gd name="connsiteY0" fmla="*/ 0 h 114273"/>
                  <a:gd name="connsiteX1" fmla="*/ 9032 w 12338"/>
                  <a:gd name="connsiteY1" fmla="*/ 16537 h 114273"/>
                  <a:gd name="connsiteX2" fmla="*/ 6180 w 12338"/>
                  <a:gd name="connsiteY2" fmla="*/ 56681 h 114273"/>
                  <a:gd name="connsiteX3" fmla="*/ 10970 w 12338"/>
                  <a:gd name="connsiteY3" fmla="*/ 114274 h 114273"/>
                  <a:gd name="connsiteX4" fmla="*/ 5838 w 12338"/>
                  <a:gd name="connsiteY4" fmla="*/ 97851 h 114273"/>
                  <a:gd name="connsiteX5" fmla="*/ 136 w 12338"/>
                  <a:gd name="connsiteY5" fmla="*/ 56909 h 114273"/>
                  <a:gd name="connsiteX6" fmla="*/ 4926 w 12338"/>
                  <a:gd name="connsiteY6" fmla="*/ 15510 h 114273"/>
                  <a:gd name="connsiteX7" fmla="*/ 12339 w 12338"/>
                  <a:gd name="connsiteY7" fmla="*/ 0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38" h="114273">
                    <a:moveTo>
                      <a:pt x="12339" y="0"/>
                    </a:moveTo>
                    <a:cubicBezTo>
                      <a:pt x="11780" y="5611"/>
                      <a:pt x="10674" y="11142"/>
                      <a:pt x="9032" y="16537"/>
                    </a:cubicBezTo>
                    <a:cubicBezTo>
                      <a:pt x="6500" y="29755"/>
                      <a:pt x="5553" y="43235"/>
                      <a:pt x="6180" y="56681"/>
                    </a:cubicBezTo>
                    <a:cubicBezTo>
                      <a:pt x="7777" y="88271"/>
                      <a:pt x="13023" y="113704"/>
                      <a:pt x="10970" y="114274"/>
                    </a:cubicBezTo>
                    <a:cubicBezTo>
                      <a:pt x="8301" y="109142"/>
                      <a:pt x="6568" y="103588"/>
                      <a:pt x="5838" y="97851"/>
                    </a:cubicBezTo>
                    <a:cubicBezTo>
                      <a:pt x="2736" y="84394"/>
                      <a:pt x="820" y="70697"/>
                      <a:pt x="136" y="56909"/>
                    </a:cubicBezTo>
                    <a:cubicBezTo>
                      <a:pt x="-503" y="42938"/>
                      <a:pt x="1117" y="28968"/>
                      <a:pt x="4926" y="15510"/>
                    </a:cubicBezTo>
                    <a:cubicBezTo>
                      <a:pt x="6089" y="9808"/>
                      <a:pt x="8632" y="4482"/>
                      <a:pt x="12339" y="0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F2D9D123-0984-4BDB-8559-EE63AD0D386D}"/>
                  </a:ext>
                </a:extLst>
              </p:cNvPr>
              <p:cNvSpPr/>
              <p:nvPr/>
            </p:nvSpPr>
            <p:spPr>
              <a:xfrm>
                <a:off x="9197366" y="3636591"/>
                <a:ext cx="672529" cy="279754"/>
              </a:xfrm>
              <a:custGeom>
                <a:avLst/>
                <a:gdLst>
                  <a:gd name="connsiteX0" fmla="*/ 0 w 672529"/>
                  <a:gd name="connsiteY0" fmla="*/ 0 h 279754"/>
                  <a:gd name="connsiteX1" fmla="*/ 9238 w 672529"/>
                  <a:gd name="connsiteY1" fmla="*/ 57707 h 279754"/>
                  <a:gd name="connsiteX2" fmla="*/ 666941 w 672529"/>
                  <a:gd name="connsiteY2" fmla="*/ 279755 h 279754"/>
                  <a:gd name="connsiteX3" fmla="*/ 672529 w 672529"/>
                  <a:gd name="connsiteY3" fmla="*/ 252156 h 279754"/>
                  <a:gd name="connsiteX4" fmla="*/ 499408 w 672529"/>
                  <a:gd name="connsiteY4" fmla="*/ 188974 h 279754"/>
                  <a:gd name="connsiteX5" fmla="*/ 576389 w 672529"/>
                  <a:gd name="connsiteY5" fmla="*/ 148716 h 279754"/>
                  <a:gd name="connsiteX6" fmla="*/ 570344 w 672529"/>
                  <a:gd name="connsiteY6" fmla="*/ 123056 h 279754"/>
                  <a:gd name="connsiteX7" fmla="*/ 465764 w 672529"/>
                  <a:gd name="connsiteY7" fmla="*/ 155331 h 279754"/>
                  <a:gd name="connsiteX8" fmla="*/ 0 w 672529"/>
                  <a:gd name="connsiteY8" fmla="*/ 0 h 27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529" h="279754">
                    <a:moveTo>
                      <a:pt x="0" y="0"/>
                    </a:moveTo>
                    <a:lnTo>
                      <a:pt x="9238" y="57707"/>
                    </a:lnTo>
                    <a:lnTo>
                      <a:pt x="666941" y="279755"/>
                    </a:lnTo>
                    <a:lnTo>
                      <a:pt x="672529" y="252156"/>
                    </a:lnTo>
                    <a:lnTo>
                      <a:pt x="499408" y="188974"/>
                    </a:lnTo>
                    <a:lnTo>
                      <a:pt x="576389" y="148716"/>
                    </a:lnTo>
                    <a:lnTo>
                      <a:pt x="570344" y="123056"/>
                    </a:lnTo>
                    <a:lnTo>
                      <a:pt x="465764" y="155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4A64CE12-EA58-43E7-8937-6BA892AFA47E}"/>
                  </a:ext>
                </a:extLst>
              </p:cNvPr>
              <p:cNvSpPr/>
              <p:nvPr/>
            </p:nvSpPr>
            <p:spPr>
              <a:xfrm>
                <a:off x="9748588" y="3811880"/>
                <a:ext cx="214700" cy="200721"/>
              </a:xfrm>
              <a:custGeom>
                <a:avLst/>
                <a:gdLst>
                  <a:gd name="connsiteX0" fmla="*/ 61092 w 214700"/>
                  <a:gd name="connsiteY0" fmla="*/ 0 h 200721"/>
                  <a:gd name="connsiteX1" fmla="*/ 1445 w 214700"/>
                  <a:gd name="connsiteY1" fmla="*/ 128530 h 200721"/>
                  <a:gd name="connsiteX2" fmla="*/ 151302 w 214700"/>
                  <a:gd name="connsiteY2" fmla="*/ 200721 h 200721"/>
                  <a:gd name="connsiteX3" fmla="*/ 211632 w 214700"/>
                  <a:gd name="connsiteY3" fmla="*/ 68428 h 20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700" h="200721">
                    <a:moveTo>
                      <a:pt x="61092" y="0"/>
                    </a:moveTo>
                    <a:cubicBezTo>
                      <a:pt x="58240" y="5360"/>
                      <a:pt x="-10758" y="44136"/>
                      <a:pt x="1445" y="128530"/>
                    </a:cubicBezTo>
                    <a:lnTo>
                      <a:pt x="151302" y="200721"/>
                    </a:lnTo>
                    <a:cubicBezTo>
                      <a:pt x="151302" y="200721"/>
                      <a:pt x="231134" y="117011"/>
                      <a:pt x="211632" y="68428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CD9F4D71-D342-45F1-9904-E50CE5DAEDAA}"/>
                  </a:ext>
                </a:extLst>
              </p:cNvPr>
              <p:cNvSpPr/>
              <p:nvPr/>
            </p:nvSpPr>
            <p:spPr>
              <a:xfrm>
                <a:off x="9746182" y="3810586"/>
                <a:ext cx="219114" cy="204409"/>
              </a:xfrm>
              <a:custGeom>
                <a:avLst/>
                <a:gdLst>
                  <a:gd name="connsiteX0" fmla="*/ 63497 w 219114"/>
                  <a:gd name="connsiteY0" fmla="*/ 1294 h 204409"/>
                  <a:gd name="connsiteX1" fmla="*/ 74104 w 219114"/>
                  <a:gd name="connsiteY1" fmla="*/ 5513 h 204409"/>
                  <a:gd name="connsiteX2" fmla="*/ 104782 w 219114"/>
                  <a:gd name="connsiteY2" fmla="*/ 18629 h 204409"/>
                  <a:gd name="connsiteX3" fmla="*/ 215178 w 219114"/>
                  <a:gd name="connsiteY3" fmla="*/ 67327 h 204409"/>
                  <a:gd name="connsiteX4" fmla="*/ 216091 w 219114"/>
                  <a:gd name="connsiteY4" fmla="*/ 67327 h 204409"/>
                  <a:gd name="connsiteX5" fmla="*/ 216091 w 219114"/>
                  <a:gd name="connsiteY5" fmla="*/ 68353 h 204409"/>
                  <a:gd name="connsiteX6" fmla="*/ 216889 w 219114"/>
                  <a:gd name="connsiteY6" fmla="*/ 103935 h 204409"/>
                  <a:gd name="connsiteX7" fmla="*/ 202862 w 219114"/>
                  <a:gd name="connsiteY7" fmla="*/ 138149 h 204409"/>
                  <a:gd name="connsiteX8" fmla="*/ 155760 w 219114"/>
                  <a:gd name="connsiteY8" fmla="*/ 202813 h 204409"/>
                  <a:gd name="connsiteX9" fmla="*/ 155760 w 219114"/>
                  <a:gd name="connsiteY9" fmla="*/ 202813 h 204409"/>
                  <a:gd name="connsiteX10" fmla="*/ 154278 w 219114"/>
                  <a:gd name="connsiteY10" fmla="*/ 204410 h 204409"/>
                  <a:gd name="connsiteX11" fmla="*/ 152339 w 219114"/>
                  <a:gd name="connsiteY11" fmla="*/ 203498 h 204409"/>
                  <a:gd name="connsiteX12" fmla="*/ 2597 w 219114"/>
                  <a:gd name="connsiteY12" fmla="*/ 130850 h 204409"/>
                  <a:gd name="connsiteX13" fmla="*/ 1342 w 219114"/>
                  <a:gd name="connsiteY13" fmla="*/ 130280 h 204409"/>
                  <a:gd name="connsiteX14" fmla="*/ 1342 w 219114"/>
                  <a:gd name="connsiteY14" fmla="*/ 128911 h 204409"/>
                  <a:gd name="connsiteX15" fmla="*/ 7615 w 219114"/>
                  <a:gd name="connsiteY15" fmla="*/ 67555 h 204409"/>
                  <a:gd name="connsiteX16" fmla="*/ 32477 w 219114"/>
                  <a:gd name="connsiteY16" fmla="*/ 26954 h 204409"/>
                  <a:gd name="connsiteX17" fmla="*/ 55286 w 219114"/>
                  <a:gd name="connsiteY17" fmla="*/ 6426 h 204409"/>
                  <a:gd name="connsiteX18" fmla="*/ 61673 w 219114"/>
                  <a:gd name="connsiteY18" fmla="*/ 1636 h 204409"/>
                  <a:gd name="connsiteX19" fmla="*/ 63839 w 219114"/>
                  <a:gd name="connsiteY19" fmla="*/ 39 h 204409"/>
                  <a:gd name="connsiteX20" fmla="*/ 34986 w 219114"/>
                  <a:gd name="connsiteY20" fmla="*/ 28893 h 204409"/>
                  <a:gd name="connsiteX21" fmla="*/ 12177 w 219114"/>
                  <a:gd name="connsiteY21" fmla="*/ 68923 h 204409"/>
                  <a:gd name="connsiteX22" fmla="*/ 7044 w 219114"/>
                  <a:gd name="connsiteY22" fmla="*/ 128227 h 204409"/>
                  <a:gd name="connsiteX23" fmla="*/ 5562 w 219114"/>
                  <a:gd name="connsiteY23" fmla="*/ 126288 h 204409"/>
                  <a:gd name="connsiteX24" fmla="*/ 155760 w 219114"/>
                  <a:gd name="connsiteY24" fmla="*/ 198137 h 204409"/>
                  <a:gd name="connsiteX25" fmla="*/ 152225 w 219114"/>
                  <a:gd name="connsiteY25" fmla="*/ 198707 h 204409"/>
                  <a:gd name="connsiteX26" fmla="*/ 152225 w 219114"/>
                  <a:gd name="connsiteY26" fmla="*/ 198707 h 204409"/>
                  <a:gd name="connsiteX27" fmla="*/ 198528 w 219114"/>
                  <a:gd name="connsiteY27" fmla="*/ 135298 h 204409"/>
                  <a:gd name="connsiteX28" fmla="*/ 211985 w 219114"/>
                  <a:gd name="connsiteY28" fmla="*/ 69721 h 204409"/>
                  <a:gd name="connsiteX29" fmla="*/ 213354 w 219114"/>
                  <a:gd name="connsiteY29" fmla="*/ 71090 h 204409"/>
                  <a:gd name="connsiteX30" fmla="*/ 105580 w 219114"/>
                  <a:gd name="connsiteY30" fmla="*/ 20682 h 204409"/>
                  <a:gd name="connsiteX31" fmla="*/ 74560 w 219114"/>
                  <a:gd name="connsiteY31" fmla="*/ 7338 h 204409"/>
                  <a:gd name="connsiteX32" fmla="*/ 63497 w 219114"/>
                  <a:gd name="connsiteY32" fmla="*/ 1294 h 2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114" h="204409">
                    <a:moveTo>
                      <a:pt x="63497" y="1294"/>
                    </a:moveTo>
                    <a:cubicBezTo>
                      <a:pt x="67112" y="2503"/>
                      <a:pt x="70648" y="3917"/>
                      <a:pt x="74104" y="5513"/>
                    </a:cubicBezTo>
                    <a:lnTo>
                      <a:pt x="104782" y="18629"/>
                    </a:lnTo>
                    <a:lnTo>
                      <a:pt x="215178" y="67327"/>
                    </a:lnTo>
                    <a:lnTo>
                      <a:pt x="216091" y="67327"/>
                    </a:lnTo>
                    <a:lnTo>
                      <a:pt x="216091" y="68353"/>
                    </a:lnTo>
                    <a:cubicBezTo>
                      <a:pt x="219832" y="79883"/>
                      <a:pt x="220105" y="92257"/>
                      <a:pt x="216889" y="103935"/>
                    </a:cubicBezTo>
                    <a:cubicBezTo>
                      <a:pt x="213753" y="115910"/>
                      <a:pt x="209043" y="127417"/>
                      <a:pt x="202862" y="138149"/>
                    </a:cubicBezTo>
                    <a:cubicBezTo>
                      <a:pt x="189826" y="161517"/>
                      <a:pt x="174008" y="183231"/>
                      <a:pt x="155760" y="202813"/>
                    </a:cubicBezTo>
                    <a:lnTo>
                      <a:pt x="155760" y="202813"/>
                    </a:lnTo>
                    <a:lnTo>
                      <a:pt x="154278" y="204410"/>
                    </a:lnTo>
                    <a:lnTo>
                      <a:pt x="152339" y="203498"/>
                    </a:lnTo>
                    <a:lnTo>
                      <a:pt x="2597" y="130850"/>
                    </a:lnTo>
                    <a:lnTo>
                      <a:pt x="1342" y="130280"/>
                    </a:lnTo>
                    <a:lnTo>
                      <a:pt x="1342" y="128911"/>
                    </a:lnTo>
                    <a:cubicBezTo>
                      <a:pt x="-1703" y="108258"/>
                      <a:pt x="453" y="87170"/>
                      <a:pt x="7615" y="67555"/>
                    </a:cubicBezTo>
                    <a:cubicBezTo>
                      <a:pt x="13283" y="52580"/>
                      <a:pt x="21711" y="38804"/>
                      <a:pt x="32477" y="26954"/>
                    </a:cubicBezTo>
                    <a:cubicBezTo>
                      <a:pt x="39377" y="19370"/>
                      <a:pt x="47018" y="12493"/>
                      <a:pt x="55286" y="6426"/>
                    </a:cubicBezTo>
                    <a:lnTo>
                      <a:pt x="61673" y="1636"/>
                    </a:lnTo>
                    <a:cubicBezTo>
                      <a:pt x="63041" y="610"/>
                      <a:pt x="63725" y="-189"/>
                      <a:pt x="63839" y="39"/>
                    </a:cubicBezTo>
                    <a:cubicBezTo>
                      <a:pt x="63954" y="267"/>
                      <a:pt x="52435" y="9391"/>
                      <a:pt x="34986" y="28893"/>
                    </a:cubicBezTo>
                    <a:cubicBezTo>
                      <a:pt x="25029" y="40754"/>
                      <a:pt x="17308" y="54314"/>
                      <a:pt x="12177" y="68923"/>
                    </a:cubicBezTo>
                    <a:cubicBezTo>
                      <a:pt x="5676" y="87980"/>
                      <a:pt x="3920" y="108337"/>
                      <a:pt x="7044" y="128227"/>
                    </a:cubicBezTo>
                    <a:lnTo>
                      <a:pt x="5562" y="126288"/>
                    </a:lnTo>
                    <a:lnTo>
                      <a:pt x="155760" y="198137"/>
                    </a:lnTo>
                    <a:lnTo>
                      <a:pt x="152225" y="198707"/>
                    </a:lnTo>
                    <a:lnTo>
                      <a:pt x="152225" y="198707"/>
                    </a:lnTo>
                    <a:cubicBezTo>
                      <a:pt x="170062" y="179434"/>
                      <a:pt x="185595" y="158153"/>
                      <a:pt x="198528" y="135298"/>
                    </a:cubicBezTo>
                    <a:cubicBezTo>
                      <a:pt x="210502" y="113857"/>
                      <a:pt x="218942" y="89679"/>
                      <a:pt x="211985" y="69721"/>
                    </a:cubicBezTo>
                    <a:lnTo>
                      <a:pt x="213354" y="71090"/>
                    </a:lnTo>
                    <a:lnTo>
                      <a:pt x="105580" y="20682"/>
                    </a:lnTo>
                    <a:lnTo>
                      <a:pt x="74560" y="7338"/>
                    </a:lnTo>
                    <a:cubicBezTo>
                      <a:pt x="70728" y="5593"/>
                      <a:pt x="67033" y="3563"/>
                      <a:pt x="63497" y="12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AEB66A74-23C5-4029-B5FB-A5D145F030C6}"/>
                  </a:ext>
                </a:extLst>
              </p:cNvPr>
              <p:cNvSpPr/>
              <p:nvPr/>
            </p:nvSpPr>
            <p:spPr>
              <a:xfrm>
                <a:off x="9883902" y="3877684"/>
                <a:ext cx="49891" cy="126819"/>
              </a:xfrm>
              <a:custGeom>
                <a:avLst/>
                <a:gdLst>
                  <a:gd name="connsiteX0" fmla="*/ 49860 w 49891"/>
                  <a:gd name="connsiteY0" fmla="*/ 0 h 126819"/>
                  <a:gd name="connsiteX1" fmla="*/ 34349 w 49891"/>
                  <a:gd name="connsiteY1" fmla="*/ 14370 h 126819"/>
                  <a:gd name="connsiteX2" fmla="*/ 8119 w 49891"/>
                  <a:gd name="connsiteY2" fmla="*/ 106405 h 126819"/>
                  <a:gd name="connsiteX3" fmla="*/ 13707 w 49891"/>
                  <a:gd name="connsiteY3" fmla="*/ 126819 h 126819"/>
                  <a:gd name="connsiteX4" fmla="*/ 4013 w 49891"/>
                  <a:gd name="connsiteY4" fmla="*/ 107546 h 126819"/>
                  <a:gd name="connsiteX5" fmla="*/ 31498 w 49891"/>
                  <a:gd name="connsiteY5" fmla="*/ 11291 h 126819"/>
                  <a:gd name="connsiteX6" fmla="*/ 49860 w 49891"/>
                  <a:gd name="connsiteY6" fmla="*/ 0 h 12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91" h="126819">
                    <a:moveTo>
                      <a:pt x="49860" y="0"/>
                    </a:moveTo>
                    <a:cubicBezTo>
                      <a:pt x="50430" y="798"/>
                      <a:pt x="43359" y="5132"/>
                      <a:pt x="34349" y="14370"/>
                    </a:cubicBezTo>
                    <a:cubicBezTo>
                      <a:pt x="10217" y="38411"/>
                      <a:pt x="284" y="73252"/>
                      <a:pt x="8119" y="106405"/>
                    </a:cubicBezTo>
                    <a:cubicBezTo>
                      <a:pt x="10856" y="119064"/>
                      <a:pt x="14619" y="126363"/>
                      <a:pt x="13707" y="126819"/>
                    </a:cubicBezTo>
                    <a:cubicBezTo>
                      <a:pt x="8894" y="121322"/>
                      <a:pt x="5553" y="114685"/>
                      <a:pt x="4013" y="107546"/>
                    </a:cubicBezTo>
                    <a:cubicBezTo>
                      <a:pt x="-6570" y="72853"/>
                      <a:pt x="4184" y="35172"/>
                      <a:pt x="31498" y="11291"/>
                    </a:cubicBezTo>
                    <a:cubicBezTo>
                      <a:pt x="36585" y="6056"/>
                      <a:pt x="42891" y="2178"/>
                      <a:pt x="498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211141DD-5987-4E53-8D34-30092652A15D}"/>
                  </a:ext>
                </a:extLst>
              </p:cNvPr>
              <p:cNvSpPr/>
              <p:nvPr/>
            </p:nvSpPr>
            <p:spPr>
              <a:xfrm>
                <a:off x="9094497" y="3582647"/>
                <a:ext cx="427428" cy="263282"/>
              </a:xfrm>
              <a:custGeom>
                <a:avLst/>
                <a:gdLst>
                  <a:gd name="connsiteX0" fmla="*/ 72077 w 427428"/>
                  <a:gd name="connsiteY0" fmla="*/ 0 h 263282"/>
                  <a:gd name="connsiteX1" fmla="*/ 0 w 427428"/>
                  <a:gd name="connsiteY1" fmla="*/ 131951 h 263282"/>
                  <a:gd name="connsiteX2" fmla="*/ 72077 w 427428"/>
                  <a:gd name="connsiteY2" fmla="*/ 150085 h 263282"/>
                  <a:gd name="connsiteX3" fmla="*/ 89640 w 427428"/>
                  <a:gd name="connsiteY3" fmla="*/ 207108 h 263282"/>
                  <a:gd name="connsiteX4" fmla="*/ 208248 w 427428"/>
                  <a:gd name="connsiteY4" fmla="*/ 262990 h 263282"/>
                  <a:gd name="connsiteX5" fmla="*/ 298230 w 427428"/>
                  <a:gd name="connsiteY5" fmla="*/ 228776 h 263282"/>
                  <a:gd name="connsiteX6" fmla="*/ 329821 w 427428"/>
                  <a:gd name="connsiteY6" fmla="*/ 199466 h 263282"/>
                  <a:gd name="connsiteX7" fmla="*/ 400872 w 427428"/>
                  <a:gd name="connsiteY7" fmla="*/ 213950 h 263282"/>
                  <a:gd name="connsiteX8" fmla="*/ 426646 w 427428"/>
                  <a:gd name="connsiteY8" fmla="*/ 191141 h 263282"/>
                  <a:gd name="connsiteX9" fmla="*/ 344305 w 427428"/>
                  <a:gd name="connsiteY9" fmla="*/ 134118 h 263282"/>
                  <a:gd name="connsiteX10" fmla="*/ 332900 w 427428"/>
                  <a:gd name="connsiteY10" fmla="*/ 91351 h 263282"/>
                  <a:gd name="connsiteX11" fmla="*/ 228434 w 427428"/>
                  <a:gd name="connsiteY11" fmla="*/ 35924 h 263282"/>
                  <a:gd name="connsiteX12" fmla="*/ 72077 w 427428"/>
                  <a:gd name="connsiteY12" fmla="*/ 0 h 26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428" h="263282">
                    <a:moveTo>
                      <a:pt x="72077" y="0"/>
                    </a:moveTo>
                    <a:lnTo>
                      <a:pt x="0" y="131951"/>
                    </a:lnTo>
                    <a:lnTo>
                      <a:pt x="72077" y="150085"/>
                    </a:lnTo>
                    <a:lnTo>
                      <a:pt x="89640" y="207108"/>
                    </a:lnTo>
                    <a:cubicBezTo>
                      <a:pt x="89640" y="207108"/>
                      <a:pt x="193650" y="258998"/>
                      <a:pt x="208248" y="262990"/>
                    </a:cubicBezTo>
                    <a:cubicBezTo>
                      <a:pt x="222846" y="266982"/>
                      <a:pt x="298230" y="228776"/>
                      <a:pt x="298230" y="228776"/>
                    </a:cubicBezTo>
                    <a:cubicBezTo>
                      <a:pt x="298230" y="228776"/>
                      <a:pt x="336094" y="225241"/>
                      <a:pt x="329821" y="199466"/>
                    </a:cubicBezTo>
                    <a:cubicBezTo>
                      <a:pt x="329821" y="199466"/>
                      <a:pt x="382054" y="221477"/>
                      <a:pt x="400872" y="213950"/>
                    </a:cubicBezTo>
                    <a:cubicBezTo>
                      <a:pt x="419689" y="206423"/>
                      <a:pt x="430524" y="201405"/>
                      <a:pt x="426646" y="191141"/>
                    </a:cubicBezTo>
                    <a:cubicBezTo>
                      <a:pt x="422768" y="180877"/>
                      <a:pt x="344305" y="134118"/>
                      <a:pt x="344305" y="134118"/>
                    </a:cubicBezTo>
                    <a:cubicBezTo>
                      <a:pt x="344305" y="134118"/>
                      <a:pt x="342936" y="104580"/>
                      <a:pt x="332900" y="91351"/>
                    </a:cubicBezTo>
                    <a:cubicBezTo>
                      <a:pt x="322864" y="78122"/>
                      <a:pt x="230259" y="37179"/>
                      <a:pt x="228434" y="35924"/>
                    </a:cubicBezTo>
                    <a:cubicBezTo>
                      <a:pt x="226609" y="34670"/>
                      <a:pt x="72077" y="0"/>
                      <a:pt x="72077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FF7B0D7D-EBD8-4289-8C5B-5D56C268F765}"/>
                  </a:ext>
                </a:extLst>
              </p:cNvPr>
              <p:cNvSpPr/>
              <p:nvPr/>
            </p:nvSpPr>
            <p:spPr>
              <a:xfrm>
                <a:off x="9379729" y="2133686"/>
                <a:ext cx="74029" cy="348303"/>
              </a:xfrm>
              <a:custGeom>
                <a:avLst/>
                <a:gdLst>
                  <a:gd name="connsiteX0" fmla="*/ 29421 w 74029"/>
                  <a:gd name="connsiteY0" fmla="*/ 347962 h 348303"/>
                  <a:gd name="connsiteX1" fmla="*/ 69223 w 74029"/>
                  <a:gd name="connsiteY1" fmla="*/ 202895 h 348303"/>
                  <a:gd name="connsiteX2" fmla="*/ 59072 w 74029"/>
                  <a:gd name="connsiteY2" fmla="*/ 54635 h 348303"/>
                  <a:gd name="connsiteX3" fmla="*/ 26912 w 74029"/>
                  <a:gd name="connsiteY3" fmla="*/ 7 h 348303"/>
                  <a:gd name="connsiteX4" fmla="*/ 32043 w 74029"/>
                  <a:gd name="connsiteY4" fmla="*/ 49959 h 348303"/>
                  <a:gd name="connsiteX5" fmla="*/ 1251 w 74029"/>
                  <a:gd name="connsiteY5" fmla="*/ 200044 h 348303"/>
                  <a:gd name="connsiteX6" fmla="*/ 29534 w 74029"/>
                  <a:gd name="connsiteY6" fmla="*/ 348304 h 34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29" h="348303">
                    <a:moveTo>
                      <a:pt x="29421" y="347962"/>
                    </a:moveTo>
                    <a:cubicBezTo>
                      <a:pt x="46801" y="300826"/>
                      <a:pt x="60110" y="252300"/>
                      <a:pt x="69223" y="202895"/>
                    </a:cubicBezTo>
                    <a:cubicBezTo>
                      <a:pt x="78118" y="153399"/>
                      <a:pt x="74628" y="102466"/>
                      <a:pt x="59072" y="54635"/>
                    </a:cubicBezTo>
                    <a:cubicBezTo>
                      <a:pt x="56564" y="47450"/>
                      <a:pt x="34552" y="-677"/>
                      <a:pt x="26912" y="7"/>
                    </a:cubicBezTo>
                    <a:cubicBezTo>
                      <a:pt x="21551" y="7"/>
                      <a:pt x="34895" y="45626"/>
                      <a:pt x="32043" y="49959"/>
                    </a:cubicBezTo>
                    <a:cubicBezTo>
                      <a:pt x="6851" y="95726"/>
                      <a:pt x="-3881" y="148050"/>
                      <a:pt x="1251" y="200044"/>
                    </a:cubicBezTo>
                    <a:cubicBezTo>
                      <a:pt x="5129" y="250361"/>
                      <a:pt x="14617" y="300085"/>
                      <a:pt x="29534" y="34830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EC7E324C-BDEE-4837-9929-80FB1424E486}"/>
                  </a:ext>
                </a:extLst>
              </p:cNvPr>
              <p:cNvSpPr/>
              <p:nvPr/>
            </p:nvSpPr>
            <p:spPr>
              <a:xfrm>
                <a:off x="8994986" y="2054887"/>
                <a:ext cx="421779" cy="844966"/>
              </a:xfrm>
              <a:custGeom>
                <a:avLst/>
                <a:gdLst>
                  <a:gd name="connsiteX0" fmla="*/ 273545 w 421779"/>
                  <a:gd name="connsiteY0" fmla="*/ 844853 h 844966"/>
                  <a:gd name="connsiteX1" fmla="*/ 415418 w 421779"/>
                  <a:gd name="connsiteY1" fmla="*/ 703550 h 844966"/>
                  <a:gd name="connsiteX2" fmla="*/ 421462 w 421779"/>
                  <a:gd name="connsiteY2" fmla="*/ 235961 h 844966"/>
                  <a:gd name="connsiteX3" fmla="*/ 232716 w 421779"/>
                  <a:gd name="connsiteY3" fmla="*/ 0 h 844966"/>
                  <a:gd name="connsiteX4" fmla="*/ 221312 w 421779"/>
                  <a:gd name="connsiteY4" fmla="*/ 0 h 844966"/>
                  <a:gd name="connsiteX5" fmla="*/ 5765 w 421779"/>
                  <a:gd name="connsiteY5" fmla="*/ 216003 h 844966"/>
                  <a:gd name="connsiteX6" fmla="*/ 1203 w 421779"/>
                  <a:gd name="connsiteY6" fmla="*/ 503741 h 844966"/>
                  <a:gd name="connsiteX7" fmla="*/ 129162 w 421779"/>
                  <a:gd name="connsiteY7" fmla="*/ 638087 h 844966"/>
                  <a:gd name="connsiteX8" fmla="*/ 129162 w 421779"/>
                  <a:gd name="connsiteY8" fmla="*/ 701497 h 844966"/>
                  <a:gd name="connsiteX9" fmla="*/ 271948 w 421779"/>
                  <a:gd name="connsiteY9" fmla="*/ 844967 h 844966"/>
                  <a:gd name="connsiteX10" fmla="*/ 273431 w 421779"/>
                  <a:gd name="connsiteY10" fmla="*/ 844967 h 84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1779" h="844966">
                    <a:moveTo>
                      <a:pt x="273545" y="844853"/>
                    </a:moveTo>
                    <a:cubicBezTo>
                      <a:pt x="351393" y="844180"/>
                      <a:pt x="414426" y="781398"/>
                      <a:pt x="415418" y="703550"/>
                    </a:cubicBezTo>
                    <a:lnTo>
                      <a:pt x="421462" y="235961"/>
                    </a:lnTo>
                    <a:cubicBezTo>
                      <a:pt x="427051" y="110511"/>
                      <a:pt x="358509" y="2167"/>
                      <a:pt x="232716" y="0"/>
                    </a:cubicBezTo>
                    <a:lnTo>
                      <a:pt x="221312" y="0"/>
                    </a:lnTo>
                    <a:cubicBezTo>
                      <a:pt x="104130" y="4790"/>
                      <a:pt x="10304" y="98821"/>
                      <a:pt x="5765" y="216003"/>
                    </a:cubicBezTo>
                    <a:cubicBezTo>
                      <a:pt x="1431" y="324917"/>
                      <a:pt x="-1876" y="445464"/>
                      <a:pt x="1203" y="503741"/>
                    </a:cubicBezTo>
                    <a:cubicBezTo>
                      <a:pt x="7704" y="624288"/>
                      <a:pt x="129162" y="638087"/>
                      <a:pt x="129162" y="638087"/>
                    </a:cubicBezTo>
                    <a:cubicBezTo>
                      <a:pt x="129162" y="638087"/>
                      <a:pt x="129162" y="666143"/>
                      <a:pt x="129162" y="701497"/>
                    </a:cubicBezTo>
                    <a:cubicBezTo>
                      <a:pt x="128969" y="780542"/>
                      <a:pt x="192892" y="844784"/>
                      <a:pt x="271948" y="844967"/>
                    </a:cubicBezTo>
                    <a:cubicBezTo>
                      <a:pt x="272439" y="844967"/>
                      <a:pt x="272929" y="844967"/>
                      <a:pt x="273431" y="844967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4B78BF29-609D-4829-BD04-1F2FDF3165E8}"/>
                  </a:ext>
                </a:extLst>
              </p:cNvPr>
              <p:cNvSpPr/>
              <p:nvPr/>
            </p:nvSpPr>
            <p:spPr>
              <a:xfrm>
                <a:off x="9123579" y="2639943"/>
                <a:ext cx="155558" cy="83753"/>
              </a:xfrm>
              <a:custGeom>
                <a:avLst/>
                <a:gdLst>
                  <a:gd name="connsiteX0" fmla="*/ 342 w 155558"/>
                  <a:gd name="connsiteY0" fmla="*/ 52917 h 83753"/>
                  <a:gd name="connsiteX1" fmla="*/ 155559 w 155558"/>
                  <a:gd name="connsiteY1" fmla="*/ 0 h 83753"/>
                  <a:gd name="connsiteX2" fmla="*/ 0 w 155558"/>
                  <a:gd name="connsiteY2" fmla="*/ 83482 h 8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58" h="83753">
                    <a:moveTo>
                      <a:pt x="342" y="52917"/>
                    </a:moveTo>
                    <a:cubicBezTo>
                      <a:pt x="56076" y="50511"/>
                      <a:pt x="109952" y="32138"/>
                      <a:pt x="155559" y="0"/>
                    </a:cubicBezTo>
                    <a:cubicBezTo>
                      <a:pt x="155559" y="0"/>
                      <a:pt x="121345" y="89298"/>
                      <a:pt x="0" y="83482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id="{B4F06105-5A82-4BAA-941F-32B35FB4D6C8}"/>
                  </a:ext>
                </a:extLst>
              </p:cNvPr>
              <p:cNvSpPr/>
              <p:nvPr/>
            </p:nvSpPr>
            <p:spPr>
              <a:xfrm>
                <a:off x="9033938" y="2345690"/>
                <a:ext cx="34442" cy="32993"/>
              </a:xfrm>
              <a:custGeom>
                <a:avLst/>
                <a:gdLst>
                  <a:gd name="connsiteX0" fmla="*/ 0 w 34442"/>
                  <a:gd name="connsiteY0" fmla="*/ 16323 h 32993"/>
                  <a:gd name="connsiteX1" fmla="*/ 17335 w 34442"/>
                  <a:gd name="connsiteY1" fmla="*/ 32974 h 32993"/>
                  <a:gd name="connsiteX2" fmla="*/ 34419 w 34442"/>
                  <a:gd name="connsiteY2" fmla="*/ 17486 h 32993"/>
                  <a:gd name="connsiteX3" fmla="*/ 34442 w 34442"/>
                  <a:gd name="connsiteY3" fmla="*/ 16779 h 32993"/>
                  <a:gd name="connsiteX4" fmla="*/ 17221 w 34442"/>
                  <a:gd name="connsiteY4" fmla="*/ 14 h 32993"/>
                  <a:gd name="connsiteX5" fmla="*/ 11 w 34442"/>
                  <a:gd name="connsiteY5" fmla="*/ 15855 h 32993"/>
                  <a:gd name="connsiteX6" fmla="*/ 0 w 34442"/>
                  <a:gd name="connsiteY6" fmla="*/ 16323 h 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2" h="32993">
                    <a:moveTo>
                      <a:pt x="0" y="16323"/>
                    </a:moveTo>
                    <a:cubicBezTo>
                      <a:pt x="308" y="25652"/>
                      <a:pt x="7995" y="33042"/>
                      <a:pt x="17335" y="32974"/>
                    </a:cubicBezTo>
                    <a:cubicBezTo>
                      <a:pt x="26333" y="33418"/>
                      <a:pt x="33986" y="26484"/>
                      <a:pt x="34419" y="17486"/>
                    </a:cubicBezTo>
                    <a:cubicBezTo>
                      <a:pt x="34431" y="17247"/>
                      <a:pt x="34442" y="17019"/>
                      <a:pt x="34442" y="16779"/>
                    </a:cubicBezTo>
                    <a:cubicBezTo>
                      <a:pt x="34191" y="7450"/>
                      <a:pt x="26561" y="14"/>
                      <a:pt x="17221" y="14"/>
                    </a:cubicBezTo>
                    <a:cubicBezTo>
                      <a:pt x="8098" y="-362"/>
                      <a:pt x="388" y="6732"/>
                      <a:pt x="11" y="15855"/>
                    </a:cubicBezTo>
                    <a:cubicBezTo>
                      <a:pt x="11" y="16003"/>
                      <a:pt x="0" y="16163"/>
                      <a:pt x="0" y="163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297BF326-E0E9-4BBC-819A-24A2B59FE385}"/>
                  </a:ext>
                </a:extLst>
              </p:cNvPr>
              <p:cNvSpPr/>
              <p:nvPr/>
            </p:nvSpPr>
            <p:spPr>
              <a:xfrm>
                <a:off x="9027938" y="2308024"/>
                <a:ext cx="68510" cy="19849"/>
              </a:xfrm>
              <a:custGeom>
                <a:avLst/>
                <a:gdLst>
                  <a:gd name="connsiteX0" fmla="*/ 412 w 68510"/>
                  <a:gd name="connsiteY0" fmla="*/ 19547 h 19849"/>
                  <a:gd name="connsiteX1" fmla="*/ 33828 w 68510"/>
                  <a:gd name="connsiteY1" fmla="*/ 10879 h 19849"/>
                  <a:gd name="connsiteX2" fmla="*/ 68042 w 68510"/>
                  <a:gd name="connsiteY2" fmla="*/ 16468 h 19849"/>
                  <a:gd name="connsiteX3" fmla="*/ 60515 w 68510"/>
                  <a:gd name="connsiteY3" fmla="*/ 7344 h 19849"/>
                  <a:gd name="connsiteX4" fmla="*/ 32801 w 68510"/>
                  <a:gd name="connsiteY4" fmla="*/ 45 h 19849"/>
                  <a:gd name="connsiteX5" fmla="*/ 6343 w 68510"/>
                  <a:gd name="connsiteY5" fmla="*/ 9853 h 19849"/>
                  <a:gd name="connsiteX6" fmla="*/ 412 w 68510"/>
                  <a:gd name="connsiteY6" fmla="*/ 19547 h 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10" h="19849">
                    <a:moveTo>
                      <a:pt x="412" y="19547"/>
                    </a:moveTo>
                    <a:cubicBezTo>
                      <a:pt x="2579" y="21714"/>
                      <a:pt x="15239" y="11564"/>
                      <a:pt x="33828" y="10879"/>
                    </a:cubicBezTo>
                    <a:cubicBezTo>
                      <a:pt x="52417" y="10195"/>
                      <a:pt x="66331" y="18863"/>
                      <a:pt x="68042" y="16468"/>
                    </a:cubicBezTo>
                    <a:cubicBezTo>
                      <a:pt x="69753" y="14073"/>
                      <a:pt x="66673" y="11450"/>
                      <a:pt x="60515" y="7344"/>
                    </a:cubicBezTo>
                    <a:cubicBezTo>
                      <a:pt x="52223" y="2166"/>
                      <a:pt x="42564" y="-377"/>
                      <a:pt x="32801" y="45"/>
                    </a:cubicBezTo>
                    <a:cubicBezTo>
                      <a:pt x="23165" y="433"/>
                      <a:pt x="13904" y="3866"/>
                      <a:pt x="6343" y="9853"/>
                    </a:cubicBezTo>
                    <a:cubicBezTo>
                      <a:pt x="1097" y="14529"/>
                      <a:pt x="-956" y="18635"/>
                      <a:pt x="412" y="195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C8960220-39E6-4130-A7C3-7DF775E0E096}"/>
                  </a:ext>
                </a:extLst>
              </p:cNvPr>
              <p:cNvSpPr/>
              <p:nvPr/>
            </p:nvSpPr>
            <p:spPr>
              <a:xfrm>
                <a:off x="9209455" y="2341817"/>
                <a:ext cx="34441" cy="32979"/>
              </a:xfrm>
              <a:custGeom>
                <a:avLst/>
                <a:gdLst>
                  <a:gd name="connsiteX0" fmla="*/ 0 w 34441"/>
                  <a:gd name="connsiteY0" fmla="*/ 16319 h 32979"/>
                  <a:gd name="connsiteX1" fmla="*/ 17335 w 34441"/>
                  <a:gd name="connsiteY1" fmla="*/ 32970 h 32979"/>
                  <a:gd name="connsiteX2" fmla="*/ 34431 w 34441"/>
                  <a:gd name="connsiteY2" fmla="*/ 17015 h 32979"/>
                  <a:gd name="connsiteX3" fmla="*/ 34442 w 34441"/>
                  <a:gd name="connsiteY3" fmla="*/ 16661 h 32979"/>
                  <a:gd name="connsiteX4" fmla="*/ 17107 w 34441"/>
                  <a:gd name="connsiteY4" fmla="*/ 10 h 32979"/>
                  <a:gd name="connsiteX5" fmla="*/ 11 w 34441"/>
                  <a:gd name="connsiteY5" fmla="*/ 15965 h 32979"/>
                  <a:gd name="connsiteX6" fmla="*/ 0 w 34441"/>
                  <a:gd name="connsiteY6" fmla="*/ 16319 h 3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41" h="32979">
                    <a:moveTo>
                      <a:pt x="0" y="16319"/>
                    </a:moveTo>
                    <a:cubicBezTo>
                      <a:pt x="308" y="25648"/>
                      <a:pt x="7994" y="33038"/>
                      <a:pt x="17335" y="32970"/>
                    </a:cubicBezTo>
                    <a:cubicBezTo>
                      <a:pt x="26459" y="33289"/>
                      <a:pt x="34123" y="26138"/>
                      <a:pt x="34431" y="17015"/>
                    </a:cubicBezTo>
                    <a:cubicBezTo>
                      <a:pt x="34442" y="16900"/>
                      <a:pt x="34442" y="16775"/>
                      <a:pt x="34442" y="16661"/>
                    </a:cubicBezTo>
                    <a:cubicBezTo>
                      <a:pt x="34134" y="7332"/>
                      <a:pt x="26447" y="-58"/>
                      <a:pt x="17107" y="10"/>
                    </a:cubicBezTo>
                    <a:cubicBezTo>
                      <a:pt x="7983" y="-309"/>
                      <a:pt x="320" y="6842"/>
                      <a:pt x="11" y="15965"/>
                    </a:cubicBezTo>
                    <a:cubicBezTo>
                      <a:pt x="0" y="16079"/>
                      <a:pt x="0" y="16205"/>
                      <a:pt x="0" y="163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id="{12F0B468-3DBB-4134-8BD9-1E2D3A51F7B4}"/>
                  </a:ext>
                </a:extLst>
              </p:cNvPr>
              <p:cNvSpPr/>
              <p:nvPr/>
            </p:nvSpPr>
            <p:spPr>
              <a:xfrm>
                <a:off x="9206549" y="2305151"/>
                <a:ext cx="68494" cy="19869"/>
              </a:xfrm>
              <a:custGeom>
                <a:avLst/>
                <a:gdLst>
                  <a:gd name="connsiteX0" fmla="*/ 283 w 68494"/>
                  <a:gd name="connsiteY0" fmla="*/ 19569 h 19869"/>
                  <a:gd name="connsiteX1" fmla="*/ 33812 w 68494"/>
                  <a:gd name="connsiteY1" fmla="*/ 10788 h 19869"/>
                  <a:gd name="connsiteX2" fmla="*/ 68026 w 68494"/>
                  <a:gd name="connsiteY2" fmla="*/ 16376 h 19869"/>
                  <a:gd name="connsiteX3" fmla="*/ 60499 w 68494"/>
                  <a:gd name="connsiteY3" fmla="*/ 7366 h 19869"/>
                  <a:gd name="connsiteX4" fmla="*/ 32786 w 68494"/>
                  <a:gd name="connsiteY4" fmla="*/ 67 h 19869"/>
                  <a:gd name="connsiteX5" fmla="*/ 6327 w 68494"/>
                  <a:gd name="connsiteY5" fmla="*/ 9761 h 19869"/>
                  <a:gd name="connsiteX6" fmla="*/ 283 w 68494"/>
                  <a:gd name="connsiteY6" fmla="*/ 19569 h 1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494" h="19869">
                    <a:moveTo>
                      <a:pt x="283" y="19569"/>
                    </a:moveTo>
                    <a:cubicBezTo>
                      <a:pt x="2564" y="21736"/>
                      <a:pt x="15223" y="11472"/>
                      <a:pt x="33812" y="10788"/>
                    </a:cubicBezTo>
                    <a:cubicBezTo>
                      <a:pt x="52402" y="10103"/>
                      <a:pt x="66316" y="18771"/>
                      <a:pt x="68026" y="16376"/>
                    </a:cubicBezTo>
                    <a:cubicBezTo>
                      <a:pt x="69737" y="13981"/>
                      <a:pt x="66658" y="11358"/>
                      <a:pt x="60499" y="7366"/>
                    </a:cubicBezTo>
                    <a:cubicBezTo>
                      <a:pt x="52254" y="2097"/>
                      <a:pt x="42560" y="-457"/>
                      <a:pt x="32786" y="67"/>
                    </a:cubicBezTo>
                    <a:cubicBezTo>
                      <a:pt x="23149" y="375"/>
                      <a:pt x="13877" y="3774"/>
                      <a:pt x="6327" y="9761"/>
                    </a:cubicBezTo>
                    <a:cubicBezTo>
                      <a:pt x="967" y="14437"/>
                      <a:pt x="-743" y="18771"/>
                      <a:pt x="283" y="195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id="{515F009E-BAB3-4905-B99C-F81EACDF8063}"/>
                  </a:ext>
                </a:extLst>
              </p:cNvPr>
              <p:cNvSpPr/>
              <p:nvPr/>
            </p:nvSpPr>
            <p:spPr>
              <a:xfrm>
                <a:off x="9102463" y="2310114"/>
                <a:ext cx="49508" cy="156544"/>
              </a:xfrm>
              <a:custGeom>
                <a:avLst/>
                <a:gdLst>
                  <a:gd name="connsiteX0" fmla="*/ 47232 w 49508"/>
                  <a:gd name="connsiteY0" fmla="*/ 154883 h 156544"/>
                  <a:gd name="connsiteX1" fmla="*/ 16896 w 49508"/>
                  <a:gd name="connsiteY1" fmla="*/ 150663 h 156544"/>
                  <a:gd name="connsiteX2" fmla="*/ 6632 w 49508"/>
                  <a:gd name="connsiteY2" fmla="*/ 146443 h 156544"/>
                  <a:gd name="connsiteX3" fmla="*/ 9255 w 49508"/>
                  <a:gd name="connsiteY3" fmla="*/ 132302 h 156544"/>
                  <a:gd name="connsiteX4" fmla="*/ 21686 w 49508"/>
                  <a:gd name="connsiteY4" fmla="*/ 95579 h 156544"/>
                  <a:gd name="connsiteX5" fmla="*/ 49285 w 49508"/>
                  <a:gd name="connsiteY5" fmla="*/ 8 h 156544"/>
                  <a:gd name="connsiteX6" fmla="*/ 14045 w 49508"/>
                  <a:gd name="connsiteY6" fmla="*/ 93184 h 156544"/>
                  <a:gd name="connsiteX7" fmla="*/ 2640 w 49508"/>
                  <a:gd name="connsiteY7" fmla="*/ 130021 h 156544"/>
                  <a:gd name="connsiteX8" fmla="*/ 929 w 49508"/>
                  <a:gd name="connsiteY8" fmla="*/ 148724 h 156544"/>
                  <a:gd name="connsiteX9" fmla="*/ 9027 w 49508"/>
                  <a:gd name="connsiteY9" fmla="*/ 155339 h 156544"/>
                  <a:gd name="connsiteX10" fmla="*/ 17124 w 49508"/>
                  <a:gd name="connsiteY10" fmla="*/ 156137 h 156544"/>
                  <a:gd name="connsiteX11" fmla="*/ 47232 w 49508"/>
                  <a:gd name="connsiteY11" fmla="*/ 154883 h 1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08" h="156544">
                    <a:moveTo>
                      <a:pt x="47232" y="154883"/>
                    </a:moveTo>
                    <a:cubicBezTo>
                      <a:pt x="37333" y="152225"/>
                      <a:pt x="27148" y="150811"/>
                      <a:pt x="16896" y="150663"/>
                    </a:cubicBezTo>
                    <a:cubicBezTo>
                      <a:pt x="12106" y="150663"/>
                      <a:pt x="7544" y="149637"/>
                      <a:pt x="6632" y="146443"/>
                    </a:cubicBezTo>
                    <a:cubicBezTo>
                      <a:pt x="6050" y="141574"/>
                      <a:pt x="6962" y="136636"/>
                      <a:pt x="9255" y="132302"/>
                    </a:cubicBezTo>
                    <a:cubicBezTo>
                      <a:pt x="13246" y="120897"/>
                      <a:pt x="17352" y="108466"/>
                      <a:pt x="21686" y="95579"/>
                    </a:cubicBezTo>
                    <a:cubicBezTo>
                      <a:pt x="39021" y="43460"/>
                      <a:pt x="51338" y="693"/>
                      <a:pt x="49285" y="8"/>
                    </a:cubicBezTo>
                    <a:cubicBezTo>
                      <a:pt x="47232" y="-676"/>
                      <a:pt x="31379" y="41065"/>
                      <a:pt x="14045" y="93184"/>
                    </a:cubicBezTo>
                    <a:cubicBezTo>
                      <a:pt x="9939" y="106071"/>
                      <a:pt x="5947" y="118274"/>
                      <a:pt x="2640" y="130021"/>
                    </a:cubicBezTo>
                    <a:cubicBezTo>
                      <a:pt x="-143" y="135849"/>
                      <a:pt x="-747" y="142486"/>
                      <a:pt x="929" y="148724"/>
                    </a:cubicBezTo>
                    <a:cubicBezTo>
                      <a:pt x="2503" y="152032"/>
                      <a:pt x="5468" y="154461"/>
                      <a:pt x="9027" y="155339"/>
                    </a:cubicBezTo>
                    <a:cubicBezTo>
                      <a:pt x="11684" y="155909"/>
                      <a:pt x="14398" y="156183"/>
                      <a:pt x="17124" y="156137"/>
                    </a:cubicBezTo>
                    <a:cubicBezTo>
                      <a:pt x="27171" y="156959"/>
                      <a:pt x="37287" y="156537"/>
                      <a:pt x="47232" y="154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id="{13EA438B-D212-4166-9BF7-5EBF996C491F}"/>
                  </a:ext>
                </a:extLst>
              </p:cNvPr>
              <p:cNvSpPr/>
              <p:nvPr/>
            </p:nvSpPr>
            <p:spPr>
              <a:xfrm>
                <a:off x="9147640" y="2475595"/>
                <a:ext cx="60593" cy="55102"/>
              </a:xfrm>
              <a:custGeom>
                <a:avLst/>
                <a:gdLst>
                  <a:gd name="connsiteX0" fmla="*/ 57139 w 60593"/>
                  <a:gd name="connsiteY0" fmla="*/ 8 h 55102"/>
                  <a:gd name="connsiteX1" fmla="*/ 38207 w 60593"/>
                  <a:gd name="connsiteY1" fmla="*/ 35020 h 55102"/>
                  <a:gd name="connsiteX2" fmla="*/ 2 w 60593"/>
                  <a:gd name="connsiteY2" fmla="*/ 51556 h 55102"/>
                  <a:gd name="connsiteX3" fmla="*/ 14030 w 60593"/>
                  <a:gd name="connsiteY3" fmla="*/ 55092 h 55102"/>
                  <a:gd name="connsiteX4" fmla="*/ 45962 w 60593"/>
                  <a:gd name="connsiteY4" fmla="*/ 42433 h 55102"/>
                  <a:gd name="connsiteX5" fmla="*/ 60561 w 60593"/>
                  <a:gd name="connsiteY5" fmla="*/ 13123 h 55102"/>
                  <a:gd name="connsiteX6" fmla="*/ 57139 w 60593"/>
                  <a:gd name="connsiteY6" fmla="*/ 8 h 5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93" h="55102">
                    <a:moveTo>
                      <a:pt x="57139" y="8"/>
                    </a:moveTo>
                    <a:cubicBezTo>
                      <a:pt x="54060" y="8"/>
                      <a:pt x="54858" y="20080"/>
                      <a:pt x="38207" y="35020"/>
                    </a:cubicBezTo>
                    <a:cubicBezTo>
                      <a:pt x="21557" y="49960"/>
                      <a:pt x="116" y="48705"/>
                      <a:pt x="2" y="51556"/>
                    </a:cubicBezTo>
                    <a:cubicBezTo>
                      <a:pt x="-112" y="54408"/>
                      <a:pt x="5020" y="55206"/>
                      <a:pt x="14030" y="55092"/>
                    </a:cubicBezTo>
                    <a:cubicBezTo>
                      <a:pt x="25845" y="54818"/>
                      <a:pt x="37169" y="50325"/>
                      <a:pt x="45962" y="42433"/>
                    </a:cubicBezTo>
                    <a:cubicBezTo>
                      <a:pt x="54459" y="34940"/>
                      <a:pt x="59705" y="24425"/>
                      <a:pt x="60561" y="13123"/>
                    </a:cubicBezTo>
                    <a:cubicBezTo>
                      <a:pt x="60903" y="4684"/>
                      <a:pt x="58508" y="-221"/>
                      <a:pt x="57139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8" name="任意多边形: 形状 637">
                <a:extLst>
                  <a:ext uri="{FF2B5EF4-FFF2-40B4-BE49-F238E27FC236}">
                    <a16:creationId xmlns:a16="http://schemas.microsoft.com/office/drawing/2014/main" id="{FE0E1973-7A98-4117-829F-C32CAF9DF0DB}"/>
                  </a:ext>
                </a:extLst>
              </p:cNvPr>
              <p:cNvSpPr/>
              <p:nvPr/>
            </p:nvSpPr>
            <p:spPr>
              <a:xfrm>
                <a:off x="9203394" y="2236710"/>
                <a:ext cx="85013" cy="23185"/>
              </a:xfrm>
              <a:custGeom>
                <a:avLst/>
                <a:gdLst>
                  <a:gd name="connsiteX0" fmla="*/ 131 w 85013"/>
                  <a:gd name="connsiteY0" fmla="*/ 15476 h 23185"/>
                  <a:gd name="connsiteX1" fmla="*/ 42442 w 85013"/>
                  <a:gd name="connsiteY1" fmla="*/ 19012 h 23185"/>
                  <a:gd name="connsiteX2" fmla="*/ 84753 w 85013"/>
                  <a:gd name="connsiteY2" fmla="*/ 21293 h 23185"/>
                  <a:gd name="connsiteX3" fmla="*/ 75401 w 85013"/>
                  <a:gd name="connsiteY3" fmla="*/ 9888 h 23185"/>
                  <a:gd name="connsiteX4" fmla="*/ 43696 w 85013"/>
                  <a:gd name="connsiteY4" fmla="*/ 194 h 23185"/>
                  <a:gd name="connsiteX5" fmla="*/ 10852 w 85013"/>
                  <a:gd name="connsiteY5" fmla="*/ 5440 h 23185"/>
                  <a:gd name="connsiteX6" fmla="*/ 131 w 85013"/>
                  <a:gd name="connsiteY6" fmla="*/ 15476 h 2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13" h="23185">
                    <a:moveTo>
                      <a:pt x="131" y="15476"/>
                    </a:moveTo>
                    <a:cubicBezTo>
                      <a:pt x="2070" y="20494"/>
                      <a:pt x="20545" y="17301"/>
                      <a:pt x="42442" y="19012"/>
                    </a:cubicBezTo>
                    <a:cubicBezTo>
                      <a:pt x="64339" y="20722"/>
                      <a:pt x="82130" y="25969"/>
                      <a:pt x="84753" y="21293"/>
                    </a:cubicBezTo>
                    <a:cubicBezTo>
                      <a:pt x="86008" y="19126"/>
                      <a:pt x="82700" y="14450"/>
                      <a:pt x="75401" y="9888"/>
                    </a:cubicBezTo>
                    <a:cubicBezTo>
                      <a:pt x="65753" y="4174"/>
                      <a:pt x="54885" y="856"/>
                      <a:pt x="43696" y="194"/>
                    </a:cubicBezTo>
                    <a:cubicBezTo>
                      <a:pt x="32486" y="-627"/>
                      <a:pt x="21241" y="1164"/>
                      <a:pt x="10852" y="5440"/>
                    </a:cubicBezTo>
                    <a:cubicBezTo>
                      <a:pt x="3096" y="8976"/>
                      <a:pt x="-781" y="13081"/>
                      <a:pt x="131" y="15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9" name="任意多边形: 形状 638">
                <a:extLst>
                  <a:ext uri="{FF2B5EF4-FFF2-40B4-BE49-F238E27FC236}">
                    <a16:creationId xmlns:a16="http://schemas.microsoft.com/office/drawing/2014/main" id="{D9299745-18D2-42CC-8C50-7936F690D7ED}"/>
                  </a:ext>
                </a:extLst>
              </p:cNvPr>
              <p:cNvSpPr/>
              <p:nvPr/>
            </p:nvSpPr>
            <p:spPr>
              <a:xfrm>
                <a:off x="9032891" y="2254175"/>
                <a:ext cx="63545" cy="22211"/>
              </a:xfrm>
              <a:custGeom>
                <a:avLst/>
                <a:gdLst>
                  <a:gd name="connsiteX0" fmla="*/ 592 w 63545"/>
                  <a:gd name="connsiteY0" fmla="*/ 20592 h 22211"/>
                  <a:gd name="connsiteX1" fmla="*/ 31955 w 63545"/>
                  <a:gd name="connsiteY1" fmla="*/ 18996 h 22211"/>
                  <a:gd name="connsiteX2" fmla="*/ 63203 w 63545"/>
                  <a:gd name="connsiteY2" fmla="*/ 16145 h 22211"/>
                  <a:gd name="connsiteX3" fmla="*/ 56360 w 63545"/>
                  <a:gd name="connsiteY3" fmla="*/ 5995 h 22211"/>
                  <a:gd name="connsiteX4" fmla="*/ 30586 w 63545"/>
                  <a:gd name="connsiteY4" fmla="*/ 178 h 22211"/>
                  <a:gd name="connsiteX5" fmla="*/ 5838 w 63545"/>
                  <a:gd name="connsiteY5" fmla="*/ 9644 h 22211"/>
                  <a:gd name="connsiteX6" fmla="*/ 592 w 63545"/>
                  <a:gd name="connsiteY6" fmla="*/ 20592 h 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545" h="22211">
                    <a:moveTo>
                      <a:pt x="592" y="20592"/>
                    </a:moveTo>
                    <a:cubicBezTo>
                      <a:pt x="4013" y="24698"/>
                      <a:pt x="16558" y="19794"/>
                      <a:pt x="31955" y="18996"/>
                    </a:cubicBezTo>
                    <a:cubicBezTo>
                      <a:pt x="47351" y="18197"/>
                      <a:pt x="60466" y="20592"/>
                      <a:pt x="63203" y="16145"/>
                    </a:cubicBezTo>
                    <a:cubicBezTo>
                      <a:pt x="64458" y="13864"/>
                      <a:pt x="62291" y="9758"/>
                      <a:pt x="56360" y="5995"/>
                    </a:cubicBezTo>
                    <a:cubicBezTo>
                      <a:pt x="48594" y="1387"/>
                      <a:pt x="39573" y="-643"/>
                      <a:pt x="30586" y="178"/>
                    </a:cubicBezTo>
                    <a:cubicBezTo>
                      <a:pt x="21565" y="714"/>
                      <a:pt x="12920" y="4022"/>
                      <a:pt x="5838" y="9644"/>
                    </a:cubicBezTo>
                    <a:cubicBezTo>
                      <a:pt x="592" y="14206"/>
                      <a:pt x="-1005" y="18654"/>
                      <a:pt x="592" y="205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0" name="任意多边形: 形状 639">
                <a:extLst>
                  <a:ext uri="{FF2B5EF4-FFF2-40B4-BE49-F238E27FC236}">
                    <a16:creationId xmlns:a16="http://schemas.microsoft.com/office/drawing/2014/main" id="{F4B66E5D-0622-4FA9-B3C8-886D44772FBC}"/>
                  </a:ext>
                </a:extLst>
              </p:cNvPr>
              <p:cNvSpPr/>
              <p:nvPr/>
            </p:nvSpPr>
            <p:spPr>
              <a:xfrm>
                <a:off x="9410176" y="2375038"/>
                <a:ext cx="82687" cy="126455"/>
              </a:xfrm>
              <a:custGeom>
                <a:avLst/>
                <a:gdLst>
                  <a:gd name="connsiteX0" fmla="*/ 0 w 82687"/>
                  <a:gd name="connsiteY0" fmla="*/ 4994 h 126455"/>
                  <a:gd name="connsiteX1" fmla="*/ 82683 w 82687"/>
                  <a:gd name="connsiteY1" fmla="*/ 59623 h 126455"/>
                  <a:gd name="connsiteX2" fmla="*/ 228 w 82687"/>
                  <a:gd name="connsiteY2" fmla="*/ 123602 h 126455"/>
                  <a:gd name="connsiteX3" fmla="*/ 0 w 82687"/>
                  <a:gd name="connsiteY3" fmla="*/ 4994 h 12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87" h="126455">
                    <a:moveTo>
                      <a:pt x="0" y="4994"/>
                    </a:moveTo>
                    <a:cubicBezTo>
                      <a:pt x="2053" y="3968"/>
                      <a:pt x="81999" y="-22947"/>
                      <a:pt x="82683" y="59623"/>
                    </a:cubicBezTo>
                    <a:cubicBezTo>
                      <a:pt x="83368" y="142192"/>
                      <a:pt x="456" y="125997"/>
                      <a:pt x="228" y="123602"/>
                    </a:cubicBezTo>
                    <a:cubicBezTo>
                      <a:pt x="0" y="121207"/>
                      <a:pt x="0" y="4994"/>
                      <a:pt x="0" y="4994"/>
                    </a:cubicBezTo>
                    <a:close/>
                  </a:path>
                </a:pathLst>
              </a:custGeom>
              <a:solidFill>
                <a:srgbClr val="B78876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1" name="任意多边形: 形状 640">
                <a:extLst>
                  <a:ext uri="{FF2B5EF4-FFF2-40B4-BE49-F238E27FC236}">
                    <a16:creationId xmlns:a16="http://schemas.microsoft.com/office/drawing/2014/main" id="{E04F064C-5CB6-46DA-9926-14DAF5A7B5E5}"/>
                  </a:ext>
                </a:extLst>
              </p:cNvPr>
              <p:cNvSpPr/>
              <p:nvPr/>
            </p:nvSpPr>
            <p:spPr>
              <a:xfrm>
                <a:off x="9435278" y="2401028"/>
                <a:ext cx="36258" cy="72162"/>
              </a:xfrm>
              <a:custGeom>
                <a:avLst/>
                <a:gdLst>
                  <a:gd name="connsiteX0" fmla="*/ 102 w 36258"/>
                  <a:gd name="connsiteY0" fmla="*/ 66021 h 72162"/>
                  <a:gd name="connsiteX1" fmla="*/ 3980 w 36258"/>
                  <a:gd name="connsiteY1" fmla="*/ 68188 h 72162"/>
                  <a:gd name="connsiteX2" fmla="*/ 14700 w 36258"/>
                  <a:gd name="connsiteY2" fmla="*/ 68188 h 72162"/>
                  <a:gd name="connsiteX3" fmla="*/ 30895 w 36258"/>
                  <a:gd name="connsiteY3" fmla="*/ 36027 h 72162"/>
                  <a:gd name="connsiteX4" fmla="*/ 26675 w 36258"/>
                  <a:gd name="connsiteY4" fmla="*/ 15499 h 72162"/>
                  <a:gd name="connsiteX5" fmla="*/ 15271 w 36258"/>
                  <a:gd name="connsiteY5" fmla="*/ 4094 h 72162"/>
                  <a:gd name="connsiteX6" fmla="*/ 6831 w 36258"/>
                  <a:gd name="connsiteY6" fmla="*/ 8086 h 72162"/>
                  <a:gd name="connsiteX7" fmla="*/ 5919 w 36258"/>
                  <a:gd name="connsiteY7" fmla="*/ 12191 h 72162"/>
                  <a:gd name="connsiteX8" fmla="*/ 4664 w 36258"/>
                  <a:gd name="connsiteY8" fmla="*/ 7401 h 72162"/>
                  <a:gd name="connsiteX9" fmla="*/ 7857 w 36258"/>
                  <a:gd name="connsiteY9" fmla="*/ 2269 h 72162"/>
                  <a:gd name="connsiteX10" fmla="*/ 15841 w 36258"/>
                  <a:gd name="connsiteY10" fmla="*/ 103 h 72162"/>
                  <a:gd name="connsiteX11" fmla="*/ 31009 w 36258"/>
                  <a:gd name="connsiteY11" fmla="*/ 12762 h 72162"/>
                  <a:gd name="connsiteX12" fmla="*/ 36255 w 36258"/>
                  <a:gd name="connsiteY12" fmla="*/ 35571 h 72162"/>
                  <a:gd name="connsiteX13" fmla="*/ 15499 w 36258"/>
                  <a:gd name="connsiteY13" fmla="*/ 71495 h 72162"/>
                  <a:gd name="connsiteX14" fmla="*/ 2383 w 36258"/>
                  <a:gd name="connsiteY14" fmla="*/ 69443 h 72162"/>
                  <a:gd name="connsiteX15" fmla="*/ 102 w 36258"/>
                  <a:gd name="connsiteY15" fmla="*/ 66021 h 7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258" h="72162">
                    <a:moveTo>
                      <a:pt x="102" y="66021"/>
                    </a:moveTo>
                    <a:cubicBezTo>
                      <a:pt x="102" y="66021"/>
                      <a:pt x="1585" y="67047"/>
                      <a:pt x="3980" y="68188"/>
                    </a:cubicBezTo>
                    <a:cubicBezTo>
                      <a:pt x="7424" y="69522"/>
                      <a:pt x="11256" y="69522"/>
                      <a:pt x="14700" y="68188"/>
                    </a:cubicBezTo>
                    <a:cubicBezTo>
                      <a:pt x="25546" y="61208"/>
                      <a:pt x="31750" y="48891"/>
                      <a:pt x="30895" y="36027"/>
                    </a:cubicBezTo>
                    <a:cubicBezTo>
                      <a:pt x="31032" y="28956"/>
                      <a:pt x="29595" y="21942"/>
                      <a:pt x="26675" y="15499"/>
                    </a:cubicBezTo>
                    <a:cubicBezTo>
                      <a:pt x="25067" y="10002"/>
                      <a:pt x="20768" y="5702"/>
                      <a:pt x="15271" y="4094"/>
                    </a:cubicBezTo>
                    <a:cubicBezTo>
                      <a:pt x="11872" y="3307"/>
                      <a:pt x="8382" y="4961"/>
                      <a:pt x="6831" y="8086"/>
                    </a:cubicBezTo>
                    <a:cubicBezTo>
                      <a:pt x="5805" y="10481"/>
                      <a:pt x="6261" y="12077"/>
                      <a:pt x="5919" y="12191"/>
                    </a:cubicBezTo>
                    <a:cubicBezTo>
                      <a:pt x="5577" y="12305"/>
                      <a:pt x="4094" y="10823"/>
                      <a:pt x="4664" y="7401"/>
                    </a:cubicBezTo>
                    <a:cubicBezTo>
                      <a:pt x="5166" y="5394"/>
                      <a:pt x="6284" y="3604"/>
                      <a:pt x="7857" y="2269"/>
                    </a:cubicBezTo>
                    <a:cubicBezTo>
                      <a:pt x="10104" y="479"/>
                      <a:pt x="12990" y="-297"/>
                      <a:pt x="15841" y="103"/>
                    </a:cubicBezTo>
                    <a:cubicBezTo>
                      <a:pt x="22763" y="1368"/>
                      <a:pt x="28523" y="6170"/>
                      <a:pt x="31009" y="12762"/>
                    </a:cubicBezTo>
                    <a:cubicBezTo>
                      <a:pt x="34556" y="19832"/>
                      <a:pt x="36346" y="27656"/>
                      <a:pt x="36255" y="35571"/>
                    </a:cubicBezTo>
                    <a:cubicBezTo>
                      <a:pt x="36255" y="52221"/>
                      <a:pt x="27473" y="67960"/>
                      <a:pt x="15499" y="71495"/>
                    </a:cubicBezTo>
                    <a:cubicBezTo>
                      <a:pt x="11039" y="72864"/>
                      <a:pt x="6204" y="72100"/>
                      <a:pt x="2383" y="69443"/>
                    </a:cubicBezTo>
                    <a:cubicBezTo>
                      <a:pt x="216" y="68074"/>
                      <a:pt x="-240" y="66249"/>
                      <a:pt x="102" y="66021"/>
                    </a:cubicBezTo>
                    <a:close/>
                  </a:path>
                </a:pathLst>
              </a:custGeom>
              <a:solidFill>
                <a:srgbClr val="99503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2" name="任意多边形: 形状 641">
                <a:extLst>
                  <a:ext uri="{FF2B5EF4-FFF2-40B4-BE49-F238E27FC236}">
                    <a16:creationId xmlns:a16="http://schemas.microsoft.com/office/drawing/2014/main" id="{3CDBB621-0936-4DBD-B8ED-04FC01C9CE19}"/>
                  </a:ext>
                </a:extLst>
              </p:cNvPr>
              <p:cNvSpPr/>
              <p:nvPr/>
            </p:nvSpPr>
            <p:spPr>
              <a:xfrm>
                <a:off x="9051227" y="2039696"/>
                <a:ext cx="398887" cy="401640"/>
              </a:xfrm>
              <a:custGeom>
                <a:avLst/>
                <a:gdLst>
                  <a:gd name="connsiteX0" fmla="*/ 2670 w 398887"/>
                  <a:gd name="connsiteY0" fmla="*/ 94111 h 401640"/>
                  <a:gd name="connsiteX1" fmla="*/ 62202 w 398887"/>
                  <a:gd name="connsiteY1" fmla="*/ 28534 h 401640"/>
                  <a:gd name="connsiteX2" fmla="*/ 233271 w 398887"/>
                  <a:gd name="connsiteY2" fmla="*/ 5041 h 401640"/>
                  <a:gd name="connsiteX3" fmla="*/ 361914 w 398887"/>
                  <a:gd name="connsiteY3" fmla="*/ 98216 h 401640"/>
                  <a:gd name="connsiteX4" fmla="*/ 398523 w 398887"/>
                  <a:gd name="connsiteY4" fmla="*/ 264039 h 401640"/>
                  <a:gd name="connsiteX5" fmla="*/ 387119 w 398887"/>
                  <a:gd name="connsiteY5" fmla="*/ 314562 h 401640"/>
                  <a:gd name="connsiteX6" fmla="*/ 354502 w 398887"/>
                  <a:gd name="connsiteY6" fmla="*/ 369532 h 401640"/>
                  <a:gd name="connsiteX7" fmla="*/ 345948 w 398887"/>
                  <a:gd name="connsiteY7" fmla="*/ 394736 h 401640"/>
                  <a:gd name="connsiteX8" fmla="*/ 303751 w 398887"/>
                  <a:gd name="connsiteY8" fmla="*/ 380594 h 401640"/>
                  <a:gd name="connsiteX9" fmla="*/ 281968 w 398887"/>
                  <a:gd name="connsiteY9" fmla="*/ 272593 h 401640"/>
                  <a:gd name="connsiteX10" fmla="*/ 287100 w 398887"/>
                  <a:gd name="connsiteY10" fmla="*/ 194015 h 401640"/>
                  <a:gd name="connsiteX11" fmla="*/ 300900 w 398887"/>
                  <a:gd name="connsiteY11" fmla="*/ 153187 h 401640"/>
                  <a:gd name="connsiteX12" fmla="*/ 295084 w 398887"/>
                  <a:gd name="connsiteY12" fmla="*/ 112016 h 401640"/>
                  <a:gd name="connsiteX13" fmla="*/ 288355 w 398887"/>
                  <a:gd name="connsiteY13" fmla="*/ 105173 h 401640"/>
                  <a:gd name="connsiteX14" fmla="*/ 202820 w 398887"/>
                  <a:gd name="connsiteY14" fmla="*/ 88979 h 401640"/>
                  <a:gd name="connsiteX15" fmla="*/ 56157 w 398887"/>
                  <a:gd name="connsiteY15" fmla="*/ 114297 h 401640"/>
                  <a:gd name="connsiteX16" fmla="*/ 19092 w 398887"/>
                  <a:gd name="connsiteY16" fmla="*/ 76776 h 40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8887" h="401640">
                    <a:moveTo>
                      <a:pt x="2670" y="94111"/>
                    </a:moveTo>
                    <a:cubicBezTo>
                      <a:pt x="-10788" y="86812"/>
                      <a:pt x="29357" y="43474"/>
                      <a:pt x="62202" y="28534"/>
                    </a:cubicBezTo>
                    <a:cubicBezTo>
                      <a:pt x="111812" y="5725"/>
                      <a:pt x="187652" y="-7960"/>
                      <a:pt x="233271" y="5041"/>
                    </a:cubicBezTo>
                    <a:cubicBezTo>
                      <a:pt x="288469" y="20665"/>
                      <a:pt x="334316" y="48036"/>
                      <a:pt x="361914" y="98216"/>
                    </a:cubicBezTo>
                    <a:cubicBezTo>
                      <a:pt x="388613" y="149263"/>
                      <a:pt x="401249" y="206492"/>
                      <a:pt x="398523" y="264039"/>
                    </a:cubicBezTo>
                    <a:cubicBezTo>
                      <a:pt x="399299" y="281591"/>
                      <a:pt x="395353" y="299040"/>
                      <a:pt x="387119" y="314562"/>
                    </a:cubicBezTo>
                    <a:cubicBezTo>
                      <a:pt x="375714" y="332809"/>
                      <a:pt x="353475" y="344328"/>
                      <a:pt x="354502" y="369532"/>
                    </a:cubicBezTo>
                    <a:cubicBezTo>
                      <a:pt x="355175" y="378747"/>
                      <a:pt x="352084" y="387836"/>
                      <a:pt x="345948" y="394736"/>
                    </a:cubicBezTo>
                    <a:cubicBezTo>
                      <a:pt x="330780" y="410817"/>
                      <a:pt x="312305" y="395762"/>
                      <a:pt x="303751" y="380594"/>
                    </a:cubicBezTo>
                    <a:cubicBezTo>
                      <a:pt x="285618" y="348205"/>
                      <a:pt x="283565" y="309658"/>
                      <a:pt x="281968" y="272593"/>
                    </a:cubicBezTo>
                    <a:cubicBezTo>
                      <a:pt x="279379" y="246294"/>
                      <a:pt x="281113" y="219755"/>
                      <a:pt x="287100" y="194015"/>
                    </a:cubicBezTo>
                    <a:cubicBezTo>
                      <a:pt x="291206" y="180216"/>
                      <a:pt x="297707" y="167214"/>
                      <a:pt x="300900" y="153187"/>
                    </a:cubicBezTo>
                    <a:cubicBezTo>
                      <a:pt x="305097" y="139273"/>
                      <a:pt x="302975" y="124219"/>
                      <a:pt x="295084" y="112016"/>
                    </a:cubicBezTo>
                    <a:cubicBezTo>
                      <a:pt x="293054" y="109530"/>
                      <a:pt x="290807" y="107249"/>
                      <a:pt x="288355" y="105173"/>
                    </a:cubicBezTo>
                    <a:cubicBezTo>
                      <a:pt x="264839" y="84770"/>
                      <a:pt x="232164" y="78578"/>
                      <a:pt x="202820" y="88979"/>
                    </a:cubicBezTo>
                    <a:cubicBezTo>
                      <a:pt x="156290" y="105515"/>
                      <a:pt x="77370" y="130035"/>
                      <a:pt x="56157" y="114297"/>
                    </a:cubicBezTo>
                    <a:cubicBezTo>
                      <a:pt x="41331" y="104500"/>
                      <a:pt x="28706" y="91727"/>
                      <a:pt x="19092" y="767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59" name="图形 4">
              <a:extLst>
                <a:ext uri="{FF2B5EF4-FFF2-40B4-BE49-F238E27FC236}">
                  <a16:creationId xmlns:a16="http://schemas.microsoft.com/office/drawing/2014/main" id="{59527D40-557C-4CE7-8487-23D1DD922AA8}"/>
                </a:ext>
              </a:extLst>
            </p:cNvPr>
            <p:cNvGrpSpPr/>
            <p:nvPr/>
          </p:nvGrpSpPr>
          <p:grpSpPr>
            <a:xfrm>
              <a:off x="9897869" y="3746175"/>
              <a:ext cx="1312295" cy="2213512"/>
              <a:chOff x="9897869" y="3746175"/>
              <a:chExt cx="1312295" cy="2213512"/>
            </a:xfrm>
          </p:grpSpPr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A1247574-3615-4303-9BEB-5741AC33DD8D}"/>
                  </a:ext>
                </a:extLst>
              </p:cNvPr>
              <p:cNvSpPr/>
              <p:nvPr/>
            </p:nvSpPr>
            <p:spPr>
              <a:xfrm>
                <a:off x="9978696" y="5498046"/>
                <a:ext cx="1230522" cy="461640"/>
              </a:xfrm>
              <a:custGeom>
                <a:avLst/>
                <a:gdLst>
                  <a:gd name="connsiteX0" fmla="*/ 1193719 w 1230522"/>
                  <a:gd name="connsiteY0" fmla="*/ 55316 h 461640"/>
                  <a:gd name="connsiteX1" fmla="*/ 1093473 w 1230522"/>
                  <a:gd name="connsiteY1" fmla="*/ 21102 h 461640"/>
                  <a:gd name="connsiteX2" fmla="*/ 747571 w 1230522"/>
                  <a:gd name="connsiteY2" fmla="*/ 4 h 461640"/>
                  <a:gd name="connsiteX3" fmla="*/ 0 w 1230522"/>
                  <a:gd name="connsiteY3" fmla="*/ 114848 h 461640"/>
                  <a:gd name="connsiteX4" fmla="*/ 69796 w 1230522"/>
                  <a:gd name="connsiteY4" fmla="*/ 219428 h 461640"/>
                  <a:gd name="connsiteX5" fmla="*/ 194448 w 1230522"/>
                  <a:gd name="connsiteY5" fmla="*/ 258660 h 461640"/>
                  <a:gd name="connsiteX6" fmla="*/ 486748 w 1230522"/>
                  <a:gd name="connsiteY6" fmla="*/ 315683 h 461640"/>
                  <a:gd name="connsiteX7" fmla="*/ 535332 w 1230522"/>
                  <a:gd name="connsiteY7" fmla="*/ 342370 h 461640"/>
                  <a:gd name="connsiteX8" fmla="*/ 473405 w 1230522"/>
                  <a:gd name="connsiteY8" fmla="*/ 404411 h 461640"/>
                  <a:gd name="connsiteX9" fmla="*/ 380229 w 1230522"/>
                  <a:gd name="connsiteY9" fmla="*/ 436800 h 461640"/>
                  <a:gd name="connsiteX10" fmla="*/ 926282 w 1230522"/>
                  <a:gd name="connsiteY10" fmla="*/ 413991 h 461640"/>
                  <a:gd name="connsiteX11" fmla="*/ 1117765 w 1230522"/>
                  <a:gd name="connsiteY11" fmla="*/ 335299 h 461640"/>
                  <a:gd name="connsiteX12" fmla="*/ 1229416 w 1230522"/>
                  <a:gd name="connsiteY12" fmla="*/ 166967 h 461640"/>
                  <a:gd name="connsiteX13" fmla="*/ 1193719 w 1230522"/>
                  <a:gd name="connsiteY13" fmla="*/ 55316 h 46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0522" h="461640">
                    <a:moveTo>
                      <a:pt x="1193719" y="55316"/>
                    </a:moveTo>
                    <a:cubicBezTo>
                      <a:pt x="1166805" y="31709"/>
                      <a:pt x="1129055" y="25664"/>
                      <a:pt x="1093473" y="21102"/>
                    </a:cubicBezTo>
                    <a:cubicBezTo>
                      <a:pt x="978731" y="6858"/>
                      <a:pt x="863203" y="-190"/>
                      <a:pt x="747571" y="4"/>
                    </a:cubicBezTo>
                    <a:lnTo>
                      <a:pt x="0" y="114848"/>
                    </a:lnTo>
                    <a:cubicBezTo>
                      <a:pt x="912" y="158642"/>
                      <a:pt x="32047" y="197303"/>
                      <a:pt x="69796" y="219428"/>
                    </a:cubicBezTo>
                    <a:cubicBezTo>
                      <a:pt x="107545" y="241553"/>
                      <a:pt x="151453" y="250335"/>
                      <a:pt x="194448" y="258660"/>
                    </a:cubicBezTo>
                    <a:lnTo>
                      <a:pt x="486748" y="315683"/>
                    </a:lnTo>
                    <a:cubicBezTo>
                      <a:pt x="505680" y="319333"/>
                      <a:pt x="527234" y="324921"/>
                      <a:pt x="535332" y="342370"/>
                    </a:cubicBezTo>
                    <a:cubicBezTo>
                      <a:pt x="549930" y="373618"/>
                      <a:pt x="507733" y="401560"/>
                      <a:pt x="473405" y="404411"/>
                    </a:cubicBezTo>
                    <a:cubicBezTo>
                      <a:pt x="439077" y="407262"/>
                      <a:pt x="396538" y="406464"/>
                      <a:pt x="380229" y="436800"/>
                    </a:cubicBezTo>
                    <a:cubicBezTo>
                      <a:pt x="558825" y="481506"/>
                      <a:pt x="748142" y="460978"/>
                      <a:pt x="926282" y="413991"/>
                    </a:cubicBezTo>
                    <a:cubicBezTo>
                      <a:pt x="993455" y="396542"/>
                      <a:pt x="1060742" y="374873"/>
                      <a:pt x="1117765" y="335299"/>
                    </a:cubicBezTo>
                    <a:cubicBezTo>
                      <a:pt x="1174788" y="295725"/>
                      <a:pt x="1220406" y="235851"/>
                      <a:pt x="1229416" y="166967"/>
                    </a:cubicBezTo>
                    <a:cubicBezTo>
                      <a:pt x="1234092" y="126937"/>
                      <a:pt x="1224284" y="82231"/>
                      <a:pt x="1193719" y="55316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1676BC80-DD5E-4B9B-9B8F-78839F1572D5}"/>
                  </a:ext>
                </a:extLst>
              </p:cNvPr>
              <p:cNvSpPr/>
              <p:nvPr/>
            </p:nvSpPr>
            <p:spPr>
              <a:xfrm>
                <a:off x="10528215" y="3892724"/>
                <a:ext cx="409493" cy="698786"/>
              </a:xfrm>
              <a:custGeom>
                <a:avLst/>
                <a:gdLst>
                  <a:gd name="connsiteX0" fmla="*/ 7937 w 409493"/>
                  <a:gd name="connsiteY0" fmla="*/ 138809 h 698786"/>
                  <a:gd name="connsiteX1" fmla="*/ 169997 w 409493"/>
                  <a:gd name="connsiteY1" fmla="*/ 813 h 698786"/>
                  <a:gd name="connsiteX2" fmla="*/ 409493 w 409493"/>
                  <a:gd name="connsiteY2" fmla="*/ 51335 h 698786"/>
                  <a:gd name="connsiteX3" fmla="*/ 407896 w 409493"/>
                  <a:gd name="connsiteY3" fmla="*/ 91366 h 698786"/>
                  <a:gd name="connsiteX4" fmla="*/ 383377 w 409493"/>
                  <a:gd name="connsiteY4" fmla="*/ 587580 h 698786"/>
                  <a:gd name="connsiteX5" fmla="*/ 383377 w 409493"/>
                  <a:gd name="connsiteY5" fmla="*/ 587580 h 698786"/>
                  <a:gd name="connsiteX6" fmla="*/ 231125 w 409493"/>
                  <a:gd name="connsiteY6" fmla="*/ 697976 h 698786"/>
                  <a:gd name="connsiteX7" fmla="*/ 112517 w 409493"/>
                  <a:gd name="connsiteY7" fmla="*/ 596818 h 698786"/>
                  <a:gd name="connsiteX8" fmla="*/ 116395 w 409493"/>
                  <a:gd name="connsiteY8" fmla="*/ 527021 h 698786"/>
                  <a:gd name="connsiteX9" fmla="*/ 4174 w 409493"/>
                  <a:gd name="connsiteY9" fmla="*/ 384692 h 698786"/>
                  <a:gd name="connsiteX10" fmla="*/ 7937 w 409493"/>
                  <a:gd name="connsiteY10" fmla="*/ 138809 h 69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493" h="698786">
                    <a:moveTo>
                      <a:pt x="7937" y="138809"/>
                    </a:moveTo>
                    <a:cubicBezTo>
                      <a:pt x="14096" y="64337"/>
                      <a:pt x="95867" y="-8539"/>
                      <a:pt x="169997" y="813"/>
                    </a:cubicBezTo>
                    <a:lnTo>
                      <a:pt x="409493" y="51335"/>
                    </a:lnTo>
                    <a:lnTo>
                      <a:pt x="407896" y="91366"/>
                    </a:lnTo>
                    <a:lnTo>
                      <a:pt x="383377" y="587580"/>
                    </a:lnTo>
                    <a:lnTo>
                      <a:pt x="383377" y="587580"/>
                    </a:lnTo>
                    <a:cubicBezTo>
                      <a:pt x="383377" y="587580"/>
                      <a:pt x="366156" y="709837"/>
                      <a:pt x="231125" y="697976"/>
                    </a:cubicBezTo>
                    <a:cubicBezTo>
                      <a:pt x="109894" y="687484"/>
                      <a:pt x="112517" y="596932"/>
                      <a:pt x="112517" y="596818"/>
                    </a:cubicBezTo>
                    <a:lnTo>
                      <a:pt x="116395" y="527021"/>
                    </a:lnTo>
                    <a:cubicBezTo>
                      <a:pt x="116395" y="527021"/>
                      <a:pt x="21509" y="509344"/>
                      <a:pt x="4174" y="384692"/>
                    </a:cubicBezTo>
                    <a:cubicBezTo>
                      <a:pt x="-3923" y="322765"/>
                      <a:pt x="1095" y="221720"/>
                      <a:pt x="7937" y="138809"/>
                    </a:cubicBez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9CEA89E6-C14C-4477-AFA1-9FAB8553A464}"/>
                  </a:ext>
                </a:extLst>
              </p:cNvPr>
              <p:cNvSpPr/>
              <p:nvPr/>
            </p:nvSpPr>
            <p:spPr>
              <a:xfrm>
                <a:off x="10476290" y="3746175"/>
                <a:ext cx="583098" cy="665536"/>
              </a:xfrm>
              <a:custGeom>
                <a:avLst/>
                <a:gdLst>
                  <a:gd name="connsiteX0" fmla="*/ 574780 w 583098"/>
                  <a:gd name="connsiteY0" fmla="*/ 181576 h 665536"/>
                  <a:gd name="connsiteX1" fmla="*/ 501334 w 583098"/>
                  <a:gd name="connsiteY1" fmla="*/ 109271 h 665536"/>
                  <a:gd name="connsiteX2" fmla="*/ 358777 w 583098"/>
                  <a:gd name="connsiteY2" fmla="*/ 31035 h 665536"/>
                  <a:gd name="connsiteX3" fmla="*/ 231387 w 583098"/>
                  <a:gd name="connsiteY3" fmla="*/ 3322 h 665536"/>
                  <a:gd name="connsiteX4" fmla="*/ 169803 w 583098"/>
                  <a:gd name="connsiteY4" fmla="*/ 4804 h 665536"/>
                  <a:gd name="connsiteX5" fmla="*/ 132624 w 583098"/>
                  <a:gd name="connsiteY5" fmla="*/ 56467 h 665536"/>
                  <a:gd name="connsiteX6" fmla="*/ 42014 w 583098"/>
                  <a:gd name="connsiteY6" fmla="*/ 83359 h 665536"/>
                  <a:gd name="connsiteX7" fmla="*/ 39790 w 583098"/>
                  <a:gd name="connsiteY7" fmla="*/ 142572 h 665536"/>
                  <a:gd name="connsiteX8" fmla="*/ 5303 w 583098"/>
                  <a:gd name="connsiteY8" fmla="*/ 228665 h 665536"/>
                  <a:gd name="connsiteX9" fmla="*/ 34316 w 583098"/>
                  <a:gd name="connsiteY9" fmla="*/ 260495 h 665536"/>
                  <a:gd name="connsiteX10" fmla="*/ 14586 w 583098"/>
                  <a:gd name="connsiteY10" fmla="*/ 298815 h 665536"/>
                  <a:gd name="connsiteX11" fmla="*/ 54958 w 583098"/>
                  <a:gd name="connsiteY11" fmla="*/ 328467 h 665536"/>
                  <a:gd name="connsiteX12" fmla="*/ 78338 w 583098"/>
                  <a:gd name="connsiteY12" fmla="*/ 424151 h 665536"/>
                  <a:gd name="connsiteX13" fmla="*/ 105138 w 583098"/>
                  <a:gd name="connsiteY13" fmla="*/ 418221 h 665536"/>
                  <a:gd name="connsiteX14" fmla="*/ 150757 w 583098"/>
                  <a:gd name="connsiteY14" fmla="*/ 428599 h 665536"/>
                  <a:gd name="connsiteX15" fmla="*/ 127948 w 583098"/>
                  <a:gd name="connsiteY15" fmla="*/ 511625 h 665536"/>
                  <a:gd name="connsiteX16" fmla="*/ 302666 w 583098"/>
                  <a:gd name="connsiteY16" fmla="*/ 665359 h 665536"/>
                  <a:gd name="connsiteX17" fmla="*/ 516274 w 583098"/>
                  <a:gd name="connsiteY17" fmla="*/ 527477 h 665536"/>
                  <a:gd name="connsiteX18" fmla="*/ 580596 w 583098"/>
                  <a:gd name="connsiteY18" fmla="*/ 269163 h 665536"/>
                  <a:gd name="connsiteX19" fmla="*/ 574780 w 583098"/>
                  <a:gd name="connsiteY19" fmla="*/ 181576 h 66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098" h="665536">
                    <a:moveTo>
                      <a:pt x="574780" y="181576"/>
                    </a:moveTo>
                    <a:cubicBezTo>
                      <a:pt x="561209" y="149415"/>
                      <a:pt x="530530" y="128430"/>
                      <a:pt x="501334" y="109271"/>
                    </a:cubicBezTo>
                    <a:cubicBezTo>
                      <a:pt x="455716" y="79504"/>
                      <a:pt x="410098" y="49282"/>
                      <a:pt x="358777" y="31035"/>
                    </a:cubicBezTo>
                    <a:cubicBezTo>
                      <a:pt x="317299" y="17749"/>
                      <a:pt x="274645" y="8465"/>
                      <a:pt x="231387" y="3322"/>
                    </a:cubicBezTo>
                    <a:cubicBezTo>
                      <a:pt x="211076" y="-1559"/>
                      <a:pt x="189852" y="-1058"/>
                      <a:pt x="169803" y="4804"/>
                    </a:cubicBezTo>
                    <a:cubicBezTo>
                      <a:pt x="148579" y="13529"/>
                      <a:pt x="134163" y="33567"/>
                      <a:pt x="132624" y="56467"/>
                    </a:cubicBezTo>
                    <a:cubicBezTo>
                      <a:pt x="100177" y="38870"/>
                      <a:pt x="59612" y="50913"/>
                      <a:pt x="42014" y="83359"/>
                    </a:cubicBezTo>
                    <a:cubicBezTo>
                      <a:pt x="32092" y="101675"/>
                      <a:pt x="31259" y="123560"/>
                      <a:pt x="39790" y="142572"/>
                    </a:cubicBezTo>
                    <a:cubicBezTo>
                      <a:pt x="6500" y="156828"/>
                      <a:pt x="-8942" y="195364"/>
                      <a:pt x="5303" y="228665"/>
                    </a:cubicBezTo>
                    <a:cubicBezTo>
                      <a:pt x="11119" y="242237"/>
                      <a:pt x="21338" y="253448"/>
                      <a:pt x="34316" y="260495"/>
                    </a:cubicBezTo>
                    <a:cubicBezTo>
                      <a:pt x="20197" y="267715"/>
                      <a:pt x="12260" y="283134"/>
                      <a:pt x="14586" y="298815"/>
                    </a:cubicBezTo>
                    <a:cubicBezTo>
                      <a:pt x="18646" y="317462"/>
                      <a:pt x="35947" y="330166"/>
                      <a:pt x="54958" y="328467"/>
                    </a:cubicBezTo>
                    <a:cubicBezTo>
                      <a:pt x="59817" y="361004"/>
                      <a:pt x="67640" y="393040"/>
                      <a:pt x="78338" y="424151"/>
                    </a:cubicBezTo>
                    <a:cubicBezTo>
                      <a:pt x="82443" y="437267"/>
                      <a:pt x="96585" y="462015"/>
                      <a:pt x="105138" y="418221"/>
                    </a:cubicBezTo>
                    <a:cubicBezTo>
                      <a:pt x="107305" y="406817"/>
                      <a:pt x="142203" y="391648"/>
                      <a:pt x="150757" y="428599"/>
                    </a:cubicBezTo>
                    <a:cubicBezTo>
                      <a:pt x="161135" y="475016"/>
                      <a:pt x="125553" y="503414"/>
                      <a:pt x="127948" y="511625"/>
                    </a:cubicBezTo>
                    <a:cubicBezTo>
                      <a:pt x="149275" y="591457"/>
                      <a:pt x="219755" y="661709"/>
                      <a:pt x="302666" y="665359"/>
                    </a:cubicBezTo>
                    <a:cubicBezTo>
                      <a:pt x="391964" y="669350"/>
                      <a:pt x="473735" y="605713"/>
                      <a:pt x="516274" y="527477"/>
                    </a:cubicBezTo>
                    <a:cubicBezTo>
                      <a:pt x="558813" y="449242"/>
                      <a:pt x="571131" y="358005"/>
                      <a:pt x="580596" y="269163"/>
                    </a:cubicBezTo>
                    <a:cubicBezTo>
                      <a:pt x="583447" y="239511"/>
                      <a:pt x="586185" y="208605"/>
                      <a:pt x="574780" y="1815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1A1F2830-AA31-400F-B614-9B36E96AD7B3}"/>
                  </a:ext>
                </a:extLst>
              </p:cNvPr>
              <p:cNvSpPr/>
              <p:nvPr/>
            </p:nvSpPr>
            <p:spPr>
              <a:xfrm>
                <a:off x="9897869" y="5220348"/>
                <a:ext cx="1284887" cy="528489"/>
              </a:xfrm>
              <a:custGeom>
                <a:avLst/>
                <a:gdLst>
                  <a:gd name="connsiteX0" fmla="*/ 119032 w 1284887"/>
                  <a:gd name="connsiteY0" fmla="*/ 448087 h 528489"/>
                  <a:gd name="connsiteX1" fmla="*/ 50604 w 1284887"/>
                  <a:gd name="connsiteY1" fmla="*/ 412048 h 528489"/>
                  <a:gd name="connsiteX2" fmla="*/ 13996 w 1284887"/>
                  <a:gd name="connsiteY2" fmla="*/ 232197 h 528489"/>
                  <a:gd name="connsiteX3" fmla="*/ 676831 w 1284887"/>
                  <a:gd name="connsiteY3" fmla="*/ 0 h 528489"/>
                  <a:gd name="connsiteX4" fmla="*/ 1281275 w 1284887"/>
                  <a:gd name="connsiteY4" fmla="*/ 167990 h 528489"/>
                  <a:gd name="connsiteX5" fmla="*/ 1195170 w 1284887"/>
                  <a:gd name="connsiteY5" fmla="*/ 438393 h 528489"/>
                  <a:gd name="connsiteX6" fmla="*/ 1026610 w 1284887"/>
                  <a:gd name="connsiteY6" fmla="*/ 438393 h 528489"/>
                  <a:gd name="connsiteX7" fmla="*/ 731345 w 1284887"/>
                  <a:gd name="connsiteY7" fmla="*/ 442955 h 528489"/>
                  <a:gd name="connsiteX8" fmla="*/ 664172 w 1284887"/>
                  <a:gd name="connsiteY8" fmla="*/ 528489 h 5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4887" h="528489">
                    <a:moveTo>
                      <a:pt x="119032" y="448087"/>
                    </a:moveTo>
                    <a:cubicBezTo>
                      <a:pt x="92722" y="444414"/>
                      <a:pt x="68521" y="431664"/>
                      <a:pt x="50604" y="412048"/>
                    </a:cubicBezTo>
                    <a:cubicBezTo>
                      <a:pt x="18102" y="376010"/>
                      <a:pt x="-21587" y="311117"/>
                      <a:pt x="13996" y="232197"/>
                    </a:cubicBezTo>
                    <a:cubicBezTo>
                      <a:pt x="68966" y="109940"/>
                      <a:pt x="676831" y="0"/>
                      <a:pt x="676831" y="0"/>
                    </a:cubicBezTo>
                    <a:lnTo>
                      <a:pt x="1281275" y="167990"/>
                    </a:lnTo>
                    <a:cubicBezTo>
                      <a:pt x="1281275" y="167990"/>
                      <a:pt x="1311840" y="396082"/>
                      <a:pt x="1195170" y="438393"/>
                    </a:cubicBezTo>
                    <a:cubicBezTo>
                      <a:pt x="1118646" y="466334"/>
                      <a:pt x="1026610" y="438393"/>
                      <a:pt x="1026610" y="438393"/>
                    </a:cubicBezTo>
                    <a:cubicBezTo>
                      <a:pt x="1026610" y="438393"/>
                      <a:pt x="838320" y="452078"/>
                      <a:pt x="731345" y="442955"/>
                    </a:cubicBezTo>
                    <a:lnTo>
                      <a:pt x="664172" y="528489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332C3A49-66EB-4CAF-96F4-D88D63AA1EED}"/>
                  </a:ext>
                </a:extLst>
              </p:cNvPr>
              <p:cNvSpPr/>
              <p:nvPr/>
            </p:nvSpPr>
            <p:spPr>
              <a:xfrm>
                <a:off x="10562497" y="5616855"/>
                <a:ext cx="268008" cy="176004"/>
              </a:xfrm>
              <a:custGeom>
                <a:avLst/>
                <a:gdLst>
                  <a:gd name="connsiteX0" fmla="*/ 0 w 268008"/>
                  <a:gd name="connsiteY0" fmla="*/ 131982 h 176004"/>
                  <a:gd name="connsiteX1" fmla="*/ 268008 w 268008"/>
                  <a:gd name="connsiteY1" fmla="*/ 176004 h 176004"/>
                  <a:gd name="connsiteX2" fmla="*/ 262077 w 268008"/>
                  <a:gd name="connsiteY2" fmla="*/ 1856 h 176004"/>
                  <a:gd name="connsiteX3" fmla="*/ 258314 w 268008"/>
                  <a:gd name="connsiteY3" fmla="*/ 1856 h 176004"/>
                  <a:gd name="connsiteX4" fmla="*/ 150655 w 268008"/>
                  <a:gd name="connsiteY4" fmla="*/ 28999 h 176004"/>
                  <a:gd name="connsiteX5" fmla="*/ 134004 w 268008"/>
                  <a:gd name="connsiteY5" fmla="*/ 41886 h 176004"/>
                  <a:gd name="connsiteX6" fmla="*/ 67173 w 268008"/>
                  <a:gd name="connsiteY6" fmla="*/ 47018 h 17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008" h="176004">
                    <a:moveTo>
                      <a:pt x="0" y="131982"/>
                    </a:moveTo>
                    <a:lnTo>
                      <a:pt x="268008" y="176004"/>
                    </a:lnTo>
                    <a:lnTo>
                      <a:pt x="262077" y="1856"/>
                    </a:lnTo>
                    <a:lnTo>
                      <a:pt x="258314" y="1856"/>
                    </a:lnTo>
                    <a:cubicBezTo>
                      <a:pt x="220211" y="-4428"/>
                      <a:pt x="181219" y="5402"/>
                      <a:pt x="150655" y="28999"/>
                    </a:cubicBezTo>
                    <a:lnTo>
                      <a:pt x="134004" y="41886"/>
                    </a:lnTo>
                    <a:lnTo>
                      <a:pt x="67173" y="4701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1C6AA47F-805E-445E-A132-80D67D9EA381}"/>
                  </a:ext>
                </a:extLst>
              </p:cNvPr>
              <p:cNvSpPr/>
              <p:nvPr/>
            </p:nvSpPr>
            <p:spPr>
              <a:xfrm>
                <a:off x="10731234" y="5614103"/>
                <a:ext cx="387123" cy="198970"/>
              </a:xfrm>
              <a:custGeom>
                <a:avLst/>
                <a:gdLst>
                  <a:gd name="connsiteX0" fmla="*/ 245934 w 387123"/>
                  <a:gd name="connsiteY0" fmla="*/ 36085 h 198970"/>
                  <a:gd name="connsiteX1" fmla="*/ 167584 w 387123"/>
                  <a:gd name="connsiteY1" fmla="*/ 37453 h 198970"/>
                  <a:gd name="connsiteX2" fmla="*/ 93340 w 387123"/>
                  <a:gd name="connsiteY2" fmla="*/ 4608 h 198970"/>
                  <a:gd name="connsiteX3" fmla="*/ 17044 w 387123"/>
                  <a:gd name="connsiteY3" fmla="*/ 17039 h 198970"/>
                  <a:gd name="connsiteX4" fmla="*/ 1647 w 387123"/>
                  <a:gd name="connsiteY4" fmla="*/ 77483 h 198970"/>
                  <a:gd name="connsiteX5" fmla="*/ 70075 w 387123"/>
                  <a:gd name="connsiteY5" fmla="*/ 165527 h 198970"/>
                  <a:gd name="connsiteX6" fmla="*/ 180586 w 387123"/>
                  <a:gd name="connsiteY6" fmla="*/ 195635 h 198970"/>
                  <a:gd name="connsiteX7" fmla="*/ 320178 w 387123"/>
                  <a:gd name="connsiteY7" fmla="*/ 185371 h 198970"/>
                  <a:gd name="connsiteX8" fmla="*/ 382903 w 387123"/>
                  <a:gd name="connsiteY8" fmla="*/ 133936 h 198970"/>
                  <a:gd name="connsiteX9" fmla="*/ 342531 w 387123"/>
                  <a:gd name="connsiteY9" fmla="*/ 39962 h 198970"/>
                  <a:gd name="connsiteX10" fmla="*/ 246048 w 387123"/>
                  <a:gd name="connsiteY10" fmla="*/ 36085 h 19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123" h="198970">
                    <a:moveTo>
                      <a:pt x="245934" y="36085"/>
                    </a:moveTo>
                    <a:cubicBezTo>
                      <a:pt x="223125" y="50910"/>
                      <a:pt x="192903" y="47489"/>
                      <a:pt x="167584" y="37453"/>
                    </a:cubicBezTo>
                    <a:cubicBezTo>
                      <a:pt x="142266" y="27417"/>
                      <a:pt x="119229" y="12477"/>
                      <a:pt x="93340" y="4608"/>
                    </a:cubicBezTo>
                    <a:cubicBezTo>
                      <a:pt x="67452" y="-3261"/>
                      <a:pt x="36317" y="-2235"/>
                      <a:pt x="17044" y="17039"/>
                    </a:cubicBezTo>
                    <a:cubicBezTo>
                      <a:pt x="2594" y="33598"/>
                      <a:pt x="-3120" y="56031"/>
                      <a:pt x="1647" y="77483"/>
                    </a:cubicBezTo>
                    <a:cubicBezTo>
                      <a:pt x="10258" y="115529"/>
                      <a:pt x="35325" y="147792"/>
                      <a:pt x="70075" y="165527"/>
                    </a:cubicBezTo>
                    <a:cubicBezTo>
                      <a:pt x="104540" y="182839"/>
                      <a:pt x="142107" y="193069"/>
                      <a:pt x="180586" y="195635"/>
                    </a:cubicBezTo>
                    <a:cubicBezTo>
                      <a:pt x="227310" y="202375"/>
                      <a:pt x="274947" y="198874"/>
                      <a:pt x="320178" y="185371"/>
                    </a:cubicBezTo>
                    <a:cubicBezTo>
                      <a:pt x="346523" y="176247"/>
                      <a:pt x="372639" y="159938"/>
                      <a:pt x="382903" y="133936"/>
                    </a:cubicBezTo>
                    <a:cubicBezTo>
                      <a:pt x="396589" y="99722"/>
                      <a:pt x="375376" y="57525"/>
                      <a:pt x="342531" y="39962"/>
                    </a:cubicBezTo>
                    <a:cubicBezTo>
                      <a:pt x="313267" y="21874"/>
                      <a:pt x="276670" y="20403"/>
                      <a:pt x="246048" y="36085"/>
                    </a:cubicBezTo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AFADA648-3562-44D2-8C10-33552A560CB1}"/>
                  </a:ext>
                </a:extLst>
              </p:cNvPr>
              <p:cNvSpPr/>
              <p:nvPr/>
            </p:nvSpPr>
            <p:spPr>
              <a:xfrm>
                <a:off x="10729141" y="5611503"/>
                <a:ext cx="391894" cy="204035"/>
              </a:xfrm>
              <a:custGeom>
                <a:avLst/>
                <a:gdLst>
                  <a:gd name="connsiteX0" fmla="*/ 248028 w 391894"/>
                  <a:gd name="connsiteY0" fmla="*/ 38685 h 204035"/>
                  <a:gd name="connsiteX1" fmla="*/ 250195 w 391894"/>
                  <a:gd name="connsiteY1" fmla="*/ 37544 h 204035"/>
                  <a:gd name="connsiteX2" fmla="*/ 257037 w 391894"/>
                  <a:gd name="connsiteY2" fmla="*/ 34465 h 204035"/>
                  <a:gd name="connsiteX3" fmla="*/ 284636 w 391894"/>
                  <a:gd name="connsiteY3" fmla="*/ 27280 h 204035"/>
                  <a:gd name="connsiteX4" fmla="*/ 329343 w 391894"/>
                  <a:gd name="connsiteY4" fmla="*/ 33553 h 204035"/>
                  <a:gd name="connsiteX5" fmla="*/ 354661 w 391894"/>
                  <a:gd name="connsiteY5" fmla="*/ 46668 h 204035"/>
                  <a:gd name="connsiteX6" fmla="*/ 377470 w 391894"/>
                  <a:gd name="connsiteY6" fmla="*/ 69477 h 204035"/>
                  <a:gd name="connsiteX7" fmla="*/ 390813 w 391894"/>
                  <a:gd name="connsiteY7" fmla="*/ 102094 h 204035"/>
                  <a:gd name="connsiteX8" fmla="*/ 386366 w 391894"/>
                  <a:gd name="connsiteY8" fmla="*/ 140300 h 204035"/>
                  <a:gd name="connsiteX9" fmla="*/ 321245 w 391894"/>
                  <a:gd name="connsiteY9" fmla="*/ 191050 h 204035"/>
                  <a:gd name="connsiteX10" fmla="*/ 230009 w 391894"/>
                  <a:gd name="connsiteY10" fmla="*/ 203937 h 204035"/>
                  <a:gd name="connsiteX11" fmla="*/ 131815 w 391894"/>
                  <a:gd name="connsiteY11" fmla="*/ 192533 h 204035"/>
                  <a:gd name="connsiteX12" fmla="*/ 42745 w 391894"/>
                  <a:gd name="connsiteY12" fmla="*/ 150108 h 204035"/>
                  <a:gd name="connsiteX13" fmla="*/ 206 w 391894"/>
                  <a:gd name="connsiteY13" fmla="*/ 69249 h 204035"/>
                  <a:gd name="connsiteX14" fmla="*/ 10128 w 391894"/>
                  <a:gd name="connsiteY14" fmla="*/ 26710 h 204035"/>
                  <a:gd name="connsiteX15" fmla="*/ 43315 w 391894"/>
                  <a:gd name="connsiteY15" fmla="*/ 2532 h 204035"/>
                  <a:gd name="connsiteX16" fmla="*/ 115050 w 391894"/>
                  <a:gd name="connsiteY16" fmla="*/ 11542 h 204035"/>
                  <a:gd name="connsiteX17" fmla="*/ 168766 w 391894"/>
                  <a:gd name="connsiteY17" fmla="*/ 37202 h 204035"/>
                  <a:gd name="connsiteX18" fmla="*/ 211875 w 391894"/>
                  <a:gd name="connsiteY18" fmla="*/ 46896 h 204035"/>
                  <a:gd name="connsiteX19" fmla="*/ 248370 w 391894"/>
                  <a:gd name="connsiteY19" fmla="*/ 38114 h 204035"/>
                  <a:gd name="connsiteX20" fmla="*/ 239816 w 391894"/>
                  <a:gd name="connsiteY20" fmla="*/ 43361 h 204035"/>
                  <a:gd name="connsiteX21" fmla="*/ 211875 w 391894"/>
                  <a:gd name="connsiteY21" fmla="*/ 49177 h 204035"/>
                  <a:gd name="connsiteX22" fmla="*/ 167511 w 391894"/>
                  <a:gd name="connsiteY22" fmla="*/ 40281 h 204035"/>
                  <a:gd name="connsiteX23" fmla="*/ 113339 w 391894"/>
                  <a:gd name="connsiteY23" fmla="*/ 15419 h 204035"/>
                  <a:gd name="connsiteX24" fmla="*/ 44912 w 391894"/>
                  <a:gd name="connsiteY24" fmla="*/ 7322 h 204035"/>
                  <a:gd name="connsiteX25" fmla="*/ 14804 w 391894"/>
                  <a:gd name="connsiteY25" fmla="*/ 30131 h 204035"/>
                  <a:gd name="connsiteX26" fmla="*/ 5908 w 391894"/>
                  <a:gd name="connsiteY26" fmla="*/ 69477 h 204035"/>
                  <a:gd name="connsiteX27" fmla="*/ 46850 w 391894"/>
                  <a:gd name="connsiteY27" fmla="*/ 146344 h 204035"/>
                  <a:gd name="connsiteX28" fmla="*/ 133412 w 391894"/>
                  <a:gd name="connsiteY28" fmla="*/ 187287 h 204035"/>
                  <a:gd name="connsiteX29" fmla="*/ 230237 w 391894"/>
                  <a:gd name="connsiteY29" fmla="*/ 198691 h 204035"/>
                  <a:gd name="connsiteX30" fmla="*/ 319649 w 391894"/>
                  <a:gd name="connsiteY30" fmla="*/ 186488 h 204035"/>
                  <a:gd name="connsiteX31" fmla="*/ 381918 w 391894"/>
                  <a:gd name="connsiteY31" fmla="*/ 138817 h 204035"/>
                  <a:gd name="connsiteX32" fmla="*/ 386480 w 391894"/>
                  <a:gd name="connsiteY32" fmla="*/ 103463 h 204035"/>
                  <a:gd name="connsiteX33" fmla="*/ 374048 w 391894"/>
                  <a:gd name="connsiteY33" fmla="*/ 72328 h 204035"/>
                  <a:gd name="connsiteX34" fmla="*/ 352950 w 391894"/>
                  <a:gd name="connsiteY34" fmla="*/ 50204 h 204035"/>
                  <a:gd name="connsiteX35" fmla="*/ 328658 w 391894"/>
                  <a:gd name="connsiteY35" fmla="*/ 37088 h 204035"/>
                  <a:gd name="connsiteX36" fmla="*/ 285435 w 391894"/>
                  <a:gd name="connsiteY36" fmla="*/ 30017 h 204035"/>
                  <a:gd name="connsiteX37" fmla="*/ 257950 w 391894"/>
                  <a:gd name="connsiteY37" fmla="*/ 36062 h 204035"/>
                  <a:gd name="connsiteX38" fmla="*/ 248028 w 391894"/>
                  <a:gd name="connsiteY38" fmla="*/ 38685 h 20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91894" h="204035">
                    <a:moveTo>
                      <a:pt x="248028" y="38685"/>
                    </a:moveTo>
                    <a:lnTo>
                      <a:pt x="250195" y="37544"/>
                    </a:lnTo>
                    <a:cubicBezTo>
                      <a:pt x="252396" y="36358"/>
                      <a:pt x="254688" y="35332"/>
                      <a:pt x="257037" y="34465"/>
                    </a:cubicBezTo>
                    <a:cubicBezTo>
                      <a:pt x="265876" y="30850"/>
                      <a:pt x="275159" y="28432"/>
                      <a:pt x="284636" y="27280"/>
                    </a:cubicBezTo>
                    <a:cubicBezTo>
                      <a:pt x="299827" y="25592"/>
                      <a:pt x="315201" y="27748"/>
                      <a:pt x="329343" y="33553"/>
                    </a:cubicBezTo>
                    <a:cubicBezTo>
                      <a:pt x="338250" y="36963"/>
                      <a:pt x="346735" y="41365"/>
                      <a:pt x="354661" y="46668"/>
                    </a:cubicBezTo>
                    <a:cubicBezTo>
                      <a:pt x="363533" y="52883"/>
                      <a:pt x="371254" y="60604"/>
                      <a:pt x="377470" y="69477"/>
                    </a:cubicBezTo>
                    <a:cubicBezTo>
                      <a:pt x="384130" y="79308"/>
                      <a:pt x="388669" y="90416"/>
                      <a:pt x="390813" y="102094"/>
                    </a:cubicBezTo>
                    <a:cubicBezTo>
                      <a:pt x="393185" y="114993"/>
                      <a:pt x="391635" y="128291"/>
                      <a:pt x="386366" y="140300"/>
                    </a:cubicBezTo>
                    <a:cubicBezTo>
                      <a:pt x="374961" y="165390"/>
                      <a:pt x="348959" y="181927"/>
                      <a:pt x="321245" y="191050"/>
                    </a:cubicBezTo>
                    <a:cubicBezTo>
                      <a:pt x="291764" y="200402"/>
                      <a:pt x="260926" y="204758"/>
                      <a:pt x="230009" y="203937"/>
                    </a:cubicBezTo>
                    <a:cubicBezTo>
                      <a:pt x="196992" y="203276"/>
                      <a:pt x="164101" y="199467"/>
                      <a:pt x="131815" y="192533"/>
                    </a:cubicBezTo>
                    <a:cubicBezTo>
                      <a:pt x="99004" y="186180"/>
                      <a:pt x="68348" y="171582"/>
                      <a:pt x="42745" y="150108"/>
                    </a:cubicBezTo>
                    <a:cubicBezTo>
                      <a:pt x="18419" y="129853"/>
                      <a:pt x="3114" y="100771"/>
                      <a:pt x="206" y="69249"/>
                    </a:cubicBezTo>
                    <a:cubicBezTo>
                      <a:pt x="-912" y="54389"/>
                      <a:pt x="2544" y="39540"/>
                      <a:pt x="10128" y="26710"/>
                    </a:cubicBezTo>
                    <a:cubicBezTo>
                      <a:pt x="17803" y="14804"/>
                      <a:pt x="29630" y="6193"/>
                      <a:pt x="43315" y="2532"/>
                    </a:cubicBezTo>
                    <a:cubicBezTo>
                      <a:pt x="67550" y="-2817"/>
                      <a:pt x="92891" y="365"/>
                      <a:pt x="115050" y="11542"/>
                    </a:cubicBezTo>
                    <a:cubicBezTo>
                      <a:pt x="135350" y="20665"/>
                      <a:pt x="152571" y="30816"/>
                      <a:pt x="168766" y="37202"/>
                    </a:cubicBezTo>
                    <a:cubicBezTo>
                      <a:pt x="182417" y="43064"/>
                      <a:pt x="197027" y="46349"/>
                      <a:pt x="211875" y="46896"/>
                    </a:cubicBezTo>
                    <a:cubicBezTo>
                      <a:pt x="224603" y="47204"/>
                      <a:pt x="237182" y="44182"/>
                      <a:pt x="248370" y="38114"/>
                    </a:cubicBezTo>
                    <a:cubicBezTo>
                      <a:pt x="245758" y="40236"/>
                      <a:pt x="242884" y="41992"/>
                      <a:pt x="239816" y="43361"/>
                    </a:cubicBezTo>
                    <a:cubicBezTo>
                      <a:pt x="231012" y="47238"/>
                      <a:pt x="221489" y="49223"/>
                      <a:pt x="211875" y="49177"/>
                    </a:cubicBezTo>
                    <a:cubicBezTo>
                      <a:pt x="196661" y="49051"/>
                      <a:pt x="181596" y="46041"/>
                      <a:pt x="167511" y="40281"/>
                    </a:cubicBezTo>
                    <a:cubicBezTo>
                      <a:pt x="150974" y="34009"/>
                      <a:pt x="133297" y="24087"/>
                      <a:pt x="113339" y="15419"/>
                    </a:cubicBezTo>
                    <a:cubicBezTo>
                      <a:pt x="92150" y="4916"/>
                      <a:pt x="67972" y="2053"/>
                      <a:pt x="44912" y="7322"/>
                    </a:cubicBezTo>
                    <a:cubicBezTo>
                      <a:pt x="32310" y="10755"/>
                      <a:pt x="21521" y="18932"/>
                      <a:pt x="14804" y="30131"/>
                    </a:cubicBezTo>
                    <a:cubicBezTo>
                      <a:pt x="7858" y="42015"/>
                      <a:pt x="4745" y="55758"/>
                      <a:pt x="5908" y="69477"/>
                    </a:cubicBezTo>
                    <a:cubicBezTo>
                      <a:pt x="8851" y="99506"/>
                      <a:pt x="23574" y="127150"/>
                      <a:pt x="46850" y="146344"/>
                    </a:cubicBezTo>
                    <a:cubicBezTo>
                      <a:pt x="71770" y="167112"/>
                      <a:pt x="101559" y="181197"/>
                      <a:pt x="133412" y="187287"/>
                    </a:cubicBezTo>
                    <a:cubicBezTo>
                      <a:pt x="165253" y="194175"/>
                      <a:pt x="197676" y="197996"/>
                      <a:pt x="230237" y="198691"/>
                    </a:cubicBezTo>
                    <a:cubicBezTo>
                      <a:pt x="260504" y="199581"/>
                      <a:pt x="290726" y="195464"/>
                      <a:pt x="319649" y="186488"/>
                    </a:cubicBezTo>
                    <a:cubicBezTo>
                      <a:pt x="346677" y="177707"/>
                      <a:pt x="371539" y="161968"/>
                      <a:pt x="381918" y="138817"/>
                    </a:cubicBezTo>
                    <a:cubicBezTo>
                      <a:pt x="386902" y="127743"/>
                      <a:pt x="388487" y="115438"/>
                      <a:pt x="386480" y="103463"/>
                    </a:cubicBezTo>
                    <a:cubicBezTo>
                      <a:pt x="384484" y="92355"/>
                      <a:pt x="380253" y="81760"/>
                      <a:pt x="374048" y="72328"/>
                    </a:cubicBezTo>
                    <a:cubicBezTo>
                      <a:pt x="368381" y="63764"/>
                      <a:pt x="361230" y="56271"/>
                      <a:pt x="352950" y="50204"/>
                    </a:cubicBezTo>
                    <a:cubicBezTo>
                      <a:pt x="345378" y="44912"/>
                      <a:pt x="337234" y="40510"/>
                      <a:pt x="328658" y="37088"/>
                    </a:cubicBezTo>
                    <a:cubicBezTo>
                      <a:pt x="315053" y="31215"/>
                      <a:pt x="300204" y="28785"/>
                      <a:pt x="285435" y="30017"/>
                    </a:cubicBezTo>
                    <a:cubicBezTo>
                      <a:pt x="276060" y="30930"/>
                      <a:pt x="266834" y="32959"/>
                      <a:pt x="257950" y="36062"/>
                    </a:cubicBezTo>
                    <a:cubicBezTo>
                      <a:pt x="254699" y="37122"/>
                      <a:pt x="251381" y="38001"/>
                      <a:pt x="248028" y="386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3EBE8AC3-EFA4-4D1E-ADE7-93D6FDC11395}"/>
                  </a:ext>
                </a:extLst>
              </p:cNvPr>
              <p:cNvSpPr/>
              <p:nvPr/>
            </p:nvSpPr>
            <p:spPr>
              <a:xfrm>
                <a:off x="10798458" y="5646424"/>
                <a:ext cx="32503" cy="119634"/>
              </a:xfrm>
              <a:custGeom>
                <a:avLst/>
                <a:gdLst>
                  <a:gd name="connsiteX0" fmla="*/ 32503 w 32503"/>
                  <a:gd name="connsiteY0" fmla="*/ 119634 h 119634"/>
                  <a:gd name="connsiteX1" fmla="*/ 13458 w 32503"/>
                  <a:gd name="connsiteY1" fmla="*/ 60559 h 119634"/>
                  <a:gd name="connsiteX2" fmla="*/ 0 w 32503"/>
                  <a:gd name="connsiteY2" fmla="*/ 0 h 119634"/>
                  <a:gd name="connsiteX3" fmla="*/ 19046 w 32503"/>
                  <a:gd name="connsiteY3" fmla="*/ 58962 h 119634"/>
                  <a:gd name="connsiteX4" fmla="*/ 32503 w 32503"/>
                  <a:gd name="connsiteY4" fmla="*/ 119634 h 1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3" h="119634">
                    <a:moveTo>
                      <a:pt x="32503" y="119634"/>
                    </a:moveTo>
                    <a:cubicBezTo>
                      <a:pt x="24337" y="100577"/>
                      <a:pt x="17962" y="80802"/>
                      <a:pt x="13458" y="60559"/>
                    </a:cubicBezTo>
                    <a:cubicBezTo>
                      <a:pt x="7071" y="40840"/>
                      <a:pt x="2555" y="20563"/>
                      <a:pt x="0" y="0"/>
                    </a:cubicBezTo>
                    <a:cubicBezTo>
                      <a:pt x="8211" y="19000"/>
                      <a:pt x="14587" y="38753"/>
                      <a:pt x="19046" y="58962"/>
                    </a:cubicBezTo>
                    <a:cubicBezTo>
                      <a:pt x="25489" y="78703"/>
                      <a:pt x="30006" y="99026"/>
                      <a:pt x="32503" y="1196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1CA7A029-600C-47A4-88CF-3D92B249A76F}"/>
                  </a:ext>
                </a:extLst>
              </p:cNvPr>
              <p:cNvSpPr/>
              <p:nvPr/>
            </p:nvSpPr>
            <p:spPr>
              <a:xfrm>
                <a:off x="10834041" y="5655890"/>
                <a:ext cx="29081" cy="88727"/>
              </a:xfrm>
              <a:custGeom>
                <a:avLst/>
                <a:gdLst>
                  <a:gd name="connsiteX0" fmla="*/ 29082 w 29081"/>
                  <a:gd name="connsiteY0" fmla="*/ 88728 h 88727"/>
                  <a:gd name="connsiteX1" fmla="*/ 0 w 29081"/>
                  <a:gd name="connsiteY1" fmla="*/ 0 h 88727"/>
                  <a:gd name="connsiteX2" fmla="*/ 18589 w 29081"/>
                  <a:gd name="connsiteY2" fmla="*/ 43109 h 88727"/>
                  <a:gd name="connsiteX3" fmla="*/ 29082 w 29081"/>
                  <a:gd name="connsiteY3" fmla="*/ 88728 h 8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1" h="88727">
                    <a:moveTo>
                      <a:pt x="29082" y="88728"/>
                    </a:moveTo>
                    <a:cubicBezTo>
                      <a:pt x="17187" y="59920"/>
                      <a:pt x="7459" y="30256"/>
                      <a:pt x="0" y="0"/>
                    </a:cubicBezTo>
                    <a:cubicBezTo>
                      <a:pt x="8314" y="13355"/>
                      <a:pt x="14586" y="27895"/>
                      <a:pt x="18589" y="43109"/>
                    </a:cubicBezTo>
                    <a:cubicBezTo>
                      <a:pt x="24303" y="57719"/>
                      <a:pt x="27838" y="73092"/>
                      <a:pt x="29082" y="887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D7F9F84C-7AAA-4156-B9D6-0B113729E109}"/>
                  </a:ext>
                </a:extLst>
              </p:cNvPr>
              <p:cNvSpPr/>
              <p:nvPr/>
            </p:nvSpPr>
            <p:spPr>
              <a:xfrm>
                <a:off x="10790247" y="5684941"/>
                <a:ext cx="93061" cy="11265"/>
              </a:xfrm>
              <a:custGeom>
                <a:avLst/>
                <a:gdLst>
                  <a:gd name="connsiteX0" fmla="*/ 93062 w 93061"/>
                  <a:gd name="connsiteY0" fmla="*/ 10750 h 11265"/>
                  <a:gd name="connsiteX1" fmla="*/ 46189 w 93061"/>
                  <a:gd name="connsiteY1" fmla="*/ 8355 h 11265"/>
                  <a:gd name="connsiteX2" fmla="*/ 0 w 93061"/>
                  <a:gd name="connsiteY2" fmla="*/ 30 h 11265"/>
                  <a:gd name="connsiteX3" fmla="*/ 93062 w 93061"/>
                  <a:gd name="connsiteY3" fmla="*/ 10750 h 1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61" h="11265">
                    <a:moveTo>
                      <a:pt x="93062" y="10750"/>
                    </a:moveTo>
                    <a:cubicBezTo>
                      <a:pt x="77403" y="11914"/>
                      <a:pt x="61653" y="11104"/>
                      <a:pt x="46189" y="8355"/>
                    </a:cubicBezTo>
                    <a:cubicBezTo>
                      <a:pt x="30508" y="7500"/>
                      <a:pt x="14997" y="4694"/>
                      <a:pt x="0" y="30"/>
                    </a:cubicBezTo>
                    <a:cubicBezTo>
                      <a:pt x="31352" y="-369"/>
                      <a:pt x="62623" y="3235"/>
                      <a:pt x="93062" y="107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2BF66FD1-EE2F-4F16-8E46-2CB7C8646307}"/>
                  </a:ext>
                </a:extLst>
              </p:cNvPr>
              <p:cNvSpPr/>
              <p:nvPr/>
            </p:nvSpPr>
            <p:spPr>
              <a:xfrm>
                <a:off x="10829820" y="5723681"/>
                <a:ext cx="39576" cy="6697"/>
              </a:xfrm>
              <a:custGeom>
                <a:avLst/>
                <a:gdLst>
                  <a:gd name="connsiteX0" fmla="*/ 39575 w 39576"/>
                  <a:gd name="connsiteY0" fmla="*/ 4971 h 6697"/>
                  <a:gd name="connsiteX1" fmla="*/ 19617 w 39576"/>
                  <a:gd name="connsiteY1" fmla="*/ 6339 h 6697"/>
                  <a:gd name="connsiteX2" fmla="*/ 1 w 39576"/>
                  <a:gd name="connsiteY2" fmla="*/ 1777 h 6697"/>
                  <a:gd name="connsiteX3" fmla="*/ 20073 w 39576"/>
                  <a:gd name="connsiteY3" fmla="*/ 409 h 6697"/>
                  <a:gd name="connsiteX4" fmla="*/ 39575 w 39576"/>
                  <a:gd name="connsiteY4" fmla="*/ 4971 h 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76" h="6697">
                    <a:moveTo>
                      <a:pt x="39575" y="4971"/>
                    </a:moveTo>
                    <a:cubicBezTo>
                      <a:pt x="39575" y="6567"/>
                      <a:pt x="30452" y="7137"/>
                      <a:pt x="19617" y="6339"/>
                    </a:cubicBezTo>
                    <a:cubicBezTo>
                      <a:pt x="8783" y="5541"/>
                      <a:pt x="-113" y="3374"/>
                      <a:pt x="1" y="1777"/>
                    </a:cubicBezTo>
                    <a:cubicBezTo>
                      <a:pt x="115" y="180"/>
                      <a:pt x="9125" y="-504"/>
                      <a:pt x="20073" y="409"/>
                    </a:cubicBezTo>
                    <a:cubicBezTo>
                      <a:pt x="31022" y="1321"/>
                      <a:pt x="39689" y="3260"/>
                      <a:pt x="39575" y="49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2392A891-3781-4BF2-8B22-7F89AEE0B6CE}"/>
                  </a:ext>
                </a:extLst>
              </p:cNvPr>
              <p:cNvSpPr/>
              <p:nvPr/>
            </p:nvSpPr>
            <p:spPr>
              <a:xfrm>
                <a:off x="10678027" y="5660337"/>
                <a:ext cx="17644" cy="87815"/>
              </a:xfrm>
              <a:custGeom>
                <a:avLst/>
                <a:gdLst>
                  <a:gd name="connsiteX0" fmla="*/ 4333 w 17644"/>
                  <a:gd name="connsiteY0" fmla="*/ 87816 h 87815"/>
                  <a:gd name="connsiteX1" fmla="*/ 17448 w 17644"/>
                  <a:gd name="connsiteY1" fmla="*/ 0 h 87815"/>
                  <a:gd name="connsiteX2" fmla="*/ 7070 w 17644"/>
                  <a:gd name="connsiteY2" fmla="*/ 43338 h 87815"/>
                  <a:gd name="connsiteX3" fmla="*/ 4333 w 17644"/>
                  <a:gd name="connsiteY3" fmla="*/ 87816 h 8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44" h="87815">
                    <a:moveTo>
                      <a:pt x="4333" y="87816"/>
                    </a:moveTo>
                    <a:cubicBezTo>
                      <a:pt x="-4494" y="58050"/>
                      <a:pt x="307" y="25889"/>
                      <a:pt x="17448" y="0"/>
                    </a:cubicBezTo>
                    <a:cubicBezTo>
                      <a:pt x="19045" y="798"/>
                      <a:pt x="10491" y="19160"/>
                      <a:pt x="7070" y="43338"/>
                    </a:cubicBezTo>
                    <a:cubicBezTo>
                      <a:pt x="3648" y="67515"/>
                      <a:pt x="6158" y="87588"/>
                      <a:pt x="4333" y="878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0D467549-4FCE-4A09-A81A-614574A3A77E}"/>
                  </a:ext>
                </a:extLst>
              </p:cNvPr>
              <p:cNvSpPr/>
              <p:nvPr/>
            </p:nvSpPr>
            <p:spPr>
              <a:xfrm>
                <a:off x="10654489" y="5658399"/>
                <a:ext cx="34239" cy="86902"/>
              </a:xfrm>
              <a:custGeom>
                <a:avLst/>
                <a:gdLst>
                  <a:gd name="connsiteX0" fmla="*/ 956 w 34239"/>
                  <a:gd name="connsiteY0" fmla="*/ 86903 h 86902"/>
                  <a:gd name="connsiteX1" fmla="*/ 7456 w 34239"/>
                  <a:gd name="connsiteY1" fmla="*/ 39574 h 86902"/>
                  <a:gd name="connsiteX2" fmla="*/ 34143 w 34239"/>
                  <a:gd name="connsiteY2" fmla="*/ 0 h 86902"/>
                  <a:gd name="connsiteX3" fmla="*/ 13045 w 34239"/>
                  <a:gd name="connsiteY3" fmla="*/ 41741 h 86902"/>
                  <a:gd name="connsiteX4" fmla="*/ 956 w 34239"/>
                  <a:gd name="connsiteY4" fmla="*/ 86903 h 8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39" h="86902">
                    <a:moveTo>
                      <a:pt x="956" y="86903"/>
                    </a:moveTo>
                    <a:cubicBezTo>
                      <a:pt x="-1485" y="70834"/>
                      <a:pt x="773" y="54400"/>
                      <a:pt x="7456" y="39574"/>
                    </a:cubicBezTo>
                    <a:cubicBezTo>
                      <a:pt x="12292" y="24052"/>
                      <a:pt x="21575" y="10298"/>
                      <a:pt x="34143" y="0"/>
                    </a:cubicBezTo>
                    <a:cubicBezTo>
                      <a:pt x="35512" y="1141"/>
                      <a:pt x="22054" y="17677"/>
                      <a:pt x="13045" y="41741"/>
                    </a:cubicBezTo>
                    <a:cubicBezTo>
                      <a:pt x="4035" y="65804"/>
                      <a:pt x="3351" y="86903"/>
                      <a:pt x="956" y="869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1D7FE0A3-B6C2-4309-BD52-7EB6803B8600}"/>
                  </a:ext>
                </a:extLst>
              </p:cNvPr>
              <p:cNvSpPr/>
              <p:nvPr/>
            </p:nvSpPr>
            <p:spPr>
              <a:xfrm>
                <a:off x="9988084" y="5493830"/>
                <a:ext cx="654245" cy="186807"/>
              </a:xfrm>
              <a:custGeom>
                <a:avLst/>
                <a:gdLst>
                  <a:gd name="connsiteX0" fmla="*/ 654245 w 654245"/>
                  <a:gd name="connsiteY0" fmla="*/ 186807 h 186807"/>
                  <a:gd name="connsiteX1" fmla="*/ 647174 w 654245"/>
                  <a:gd name="connsiteY1" fmla="*/ 186123 h 186807"/>
                  <a:gd name="connsiteX2" fmla="*/ 626874 w 654245"/>
                  <a:gd name="connsiteY2" fmla="*/ 182930 h 186807"/>
                  <a:gd name="connsiteX3" fmla="*/ 552516 w 654245"/>
                  <a:gd name="connsiteY3" fmla="*/ 170042 h 186807"/>
                  <a:gd name="connsiteX4" fmla="*/ 307773 w 654245"/>
                  <a:gd name="connsiteY4" fmla="*/ 126021 h 186807"/>
                  <a:gd name="connsiteX5" fmla="*/ 173085 w 654245"/>
                  <a:gd name="connsiteY5" fmla="*/ 100817 h 186807"/>
                  <a:gd name="connsiteX6" fmla="*/ 63829 w 654245"/>
                  <a:gd name="connsiteY6" fmla="*/ 75270 h 186807"/>
                  <a:gd name="connsiteX7" fmla="*/ 6806 w 654245"/>
                  <a:gd name="connsiteY7" fmla="*/ 26687 h 186807"/>
                  <a:gd name="connsiteX8" fmla="*/ 77 w 654245"/>
                  <a:gd name="connsiteY8" fmla="*/ 7185 h 186807"/>
                  <a:gd name="connsiteX9" fmla="*/ 77 w 654245"/>
                  <a:gd name="connsiteY9" fmla="*/ 1824 h 186807"/>
                  <a:gd name="connsiteX10" fmla="*/ 77 w 654245"/>
                  <a:gd name="connsiteY10" fmla="*/ 0 h 186807"/>
                  <a:gd name="connsiteX11" fmla="*/ 9315 w 654245"/>
                  <a:gd name="connsiteY11" fmla="*/ 25660 h 186807"/>
                  <a:gd name="connsiteX12" fmla="*/ 66338 w 654245"/>
                  <a:gd name="connsiteY12" fmla="*/ 71279 h 186807"/>
                  <a:gd name="connsiteX13" fmla="*/ 175024 w 654245"/>
                  <a:gd name="connsiteY13" fmla="*/ 95228 h 186807"/>
                  <a:gd name="connsiteX14" fmla="*/ 309712 w 654245"/>
                  <a:gd name="connsiteY14" fmla="*/ 120090 h 186807"/>
                  <a:gd name="connsiteX15" fmla="*/ 554227 w 654245"/>
                  <a:gd name="connsiteY15" fmla="*/ 166393 h 186807"/>
                  <a:gd name="connsiteX16" fmla="*/ 628242 w 654245"/>
                  <a:gd name="connsiteY16" fmla="*/ 181105 h 186807"/>
                  <a:gd name="connsiteX17" fmla="*/ 648314 w 654245"/>
                  <a:gd name="connsiteY17" fmla="*/ 185325 h 186807"/>
                  <a:gd name="connsiteX18" fmla="*/ 654245 w 654245"/>
                  <a:gd name="connsiteY18" fmla="*/ 186807 h 18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4245" h="186807">
                    <a:moveTo>
                      <a:pt x="654245" y="186807"/>
                    </a:moveTo>
                    <a:cubicBezTo>
                      <a:pt x="651873" y="186807"/>
                      <a:pt x="649501" y="186579"/>
                      <a:pt x="647174" y="186123"/>
                    </a:cubicBezTo>
                    <a:lnTo>
                      <a:pt x="626874" y="182930"/>
                    </a:lnTo>
                    <a:lnTo>
                      <a:pt x="552516" y="170042"/>
                    </a:lnTo>
                    <a:lnTo>
                      <a:pt x="307773" y="126021"/>
                    </a:lnTo>
                    <a:lnTo>
                      <a:pt x="173085" y="100817"/>
                    </a:lnTo>
                    <a:cubicBezTo>
                      <a:pt x="131914" y="92377"/>
                      <a:pt x="93937" y="87701"/>
                      <a:pt x="63829" y="75270"/>
                    </a:cubicBezTo>
                    <a:cubicBezTo>
                      <a:pt x="39582" y="66477"/>
                      <a:pt x="19339" y="49222"/>
                      <a:pt x="6806" y="26687"/>
                    </a:cubicBezTo>
                    <a:cubicBezTo>
                      <a:pt x="3555" y="20585"/>
                      <a:pt x="1275" y="13993"/>
                      <a:pt x="77" y="7185"/>
                    </a:cubicBezTo>
                    <a:cubicBezTo>
                      <a:pt x="-26" y="5394"/>
                      <a:pt x="-26" y="3615"/>
                      <a:pt x="77" y="1824"/>
                    </a:cubicBezTo>
                    <a:cubicBezTo>
                      <a:pt x="77" y="570"/>
                      <a:pt x="77" y="0"/>
                      <a:pt x="77" y="0"/>
                    </a:cubicBezTo>
                    <a:cubicBezTo>
                      <a:pt x="1947" y="8941"/>
                      <a:pt x="5049" y="17586"/>
                      <a:pt x="9315" y="25660"/>
                    </a:cubicBezTo>
                    <a:cubicBezTo>
                      <a:pt x="22419" y="47055"/>
                      <a:pt x="42593" y="63193"/>
                      <a:pt x="66338" y="71279"/>
                    </a:cubicBezTo>
                    <a:cubicBezTo>
                      <a:pt x="95648" y="82683"/>
                      <a:pt x="133739" y="87245"/>
                      <a:pt x="175024" y="95228"/>
                    </a:cubicBezTo>
                    <a:lnTo>
                      <a:pt x="309712" y="120090"/>
                    </a:lnTo>
                    <a:lnTo>
                      <a:pt x="554227" y="166393"/>
                    </a:lnTo>
                    <a:lnTo>
                      <a:pt x="628242" y="181105"/>
                    </a:lnTo>
                    <a:lnTo>
                      <a:pt x="648314" y="185325"/>
                    </a:lnTo>
                    <a:cubicBezTo>
                      <a:pt x="650345" y="185575"/>
                      <a:pt x="652340" y="186077"/>
                      <a:pt x="654245" y="18680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C05704B7-1723-414A-AE09-80CA790A92CB}"/>
                  </a:ext>
                </a:extLst>
              </p:cNvPr>
              <p:cNvSpPr/>
              <p:nvPr/>
            </p:nvSpPr>
            <p:spPr>
              <a:xfrm>
                <a:off x="10950938" y="5501357"/>
                <a:ext cx="112717" cy="159778"/>
              </a:xfrm>
              <a:custGeom>
                <a:avLst/>
                <a:gdLst>
                  <a:gd name="connsiteX0" fmla="*/ 111423 w 112717"/>
                  <a:gd name="connsiteY0" fmla="*/ 0 h 159778"/>
                  <a:gd name="connsiteX1" fmla="*/ 112563 w 112717"/>
                  <a:gd name="connsiteY1" fmla="*/ 8098 h 159778"/>
                  <a:gd name="connsiteX2" fmla="*/ 111423 w 112717"/>
                  <a:gd name="connsiteY2" fmla="*/ 30907 h 159778"/>
                  <a:gd name="connsiteX3" fmla="*/ 103211 w 112717"/>
                  <a:gd name="connsiteY3" fmla="*/ 63410 h 159778"/>
                  <a:gd name="connsiteX4" fmla="*/ 84052 w 112717"/>
                  <a:gd name="connsiteY4" fmla="*/ 99676 h 159778"/>
                  <a:gd name="connsiteX5" fmla="*/ 56453 w 112717"/>
                  <a:gd name="connsiteY5" fmla="*/ 130241 h 159778"/>
                  <a:gd name="connsiteX6" fmla="*/ 28854 w 112717"/>
                  <a:gd name="connsiteY6" fmla="*/ 149172 h 159778"/>
                  <a:gd name="connsiteX7" fmla="*/ 8097 w 112717"/>
                  <a:gd name="connsiteY7" fmla="*/ 157954 h 159778"/>
                  <a:gd name="connsiteX8" fmla="*/ 0 w 112717"/>
                  <a:gd name="connsiteY8" fmla="*/ 159779 h 159778"/>
                  <a:gd name="connsiteX9" fmla="*/ 26801 w 112717"/>
                  <a:gd name="connsiteY9" fmla="*/ 145523 h 159778"/>
                  <a:gd name="connsiteX10" fmla="*/ 52917 w 112717"/>
                  <a:gd name="connsiteY10" fmla="*/ 126135 h 159778"/>
                  <a:gd name="connsiteX11" fmla="*/ 79148 w 112717"/>
                  <a:gd name="connsiteY11" fmla="*/ 96255 h 159778"/>
                  <a:gd name="connsiteX12" fmla="*/ 98079 w 112717"/>
                  <a:gd name="connsiteY12" fmla="*/ 61471 h 159778"/>
                  <a:gd name="connsiteX13" fmla="*/ 107317 w 112717"/>
                  <a:gd name="connsiteY13" fmla="*/ 30336 h 159778"/>
                  <a:gd name="connsiteX14" fmla="*/ 111423 w 112717"/>
                  <a:gd name="connsiteY14" fmla="*/ 0 h 15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717" h="159778">
                    <a:moveTo>
                      <a:pt x="111423" y="0"/>
                    </a:moveTo>
                    <a:cubicBezTo>
                      <a:pt x="111423" y="0"/>
                      <a:pt x="112221" y="2851"/>
                      <a:pt x="112563" y="8098"/>
                    </a:cubicBezTo>
                    <a:cubicBezTo>
                      <a:pt x="112963" y="15716"/>
                      <a:pt x="112586" y="23368"/>
                      <a:pt x="111423" y="30907"/>
                    </a:cubicBezTo>
                    <a:cubicBezTo>
                      <a:pt x="109849" y="42003"/>
                      <a:pt x="107101" y="52895"/>
                      <a:pt x="103211" y="63410"/>
                    </a:cubicBezTo>
                    <a:cubicBezTo>
                      <a:pt x="98228" y="76194"/>
                      <a:pt x="91795" y="88352"/>
                      <a:pt x="84052" y="99676"/>
                    </a:cubicBezTo>
                    <a:cubicBezTo>
                      <a:pt x="76080" y="110910"/>
                      <a:pt x="66819" y="121163"/>
                      <a:pt x="56453" y="130241"/>
                    </a:cubicBezTo>
                    <a:cubicBezTo>
                      <a:pt x="47956" y="137528"/>
                      <a:pt x="38707" y="143869"/>
                      <a:pt x="28854" y="149172"/>
                    </a:cubicBezTo>
                    <a:cubicBezTo>
                      <a:pt x="22262" y="152822"/>
                      <a:pt x="15305" y="155764"/>
                      <a:pt x="8097" y="157954"/>
                    </a:cubicBezTo>
                    <a:cubicBezTo>
                      <a:pt x="5508" y="158992"/>
                      <a:pt x="2783" y="159608"/>
                      <a:pt x="0" y="159779"/>
                    </a:cubicBezTo>
                    <a:cubicBezTo>
                      <a:pt x="0" y="158638"/>
                      <a:pt x="10834" y="155103"/>
                      <a:pt x="26801" y="145523"/>
                    </a:cubicBezTo>
                    <a:cubicBezTo>
                      <a:pt x="36084" y="139878"/>
                      <a:pt x="44831" y="133388"/>
                      <a:pt x="52917" y="126135"/>
                    </a:cubicBezTo>
                    <a:cubicBezTo>
                      <a:pt x="62657" y="117091"/>
                      <a:pt x="71438" y="107078"/>
                      <a:pt x="79148" y="96255"/>
                    </a:cubicBezTo>
                    <a:cubicBezTo>
                      <a:pt x="86641" y="85341"/>
                      <a:pt x="92982" y="73685"/>
                      <a:pt x="98079" y="61471"/>
                    </a:cubicBezTo>
                    <a:cubicBezTo>
                      <a:pt x="102105" y="51401"/>
                      <a:pt x="105196" y="40977"/>
                      <a:pt x="107317" y="30336"/>
                    </a:cubicBezTo>
                    <a:cubicBezTo>
                      <a:pt x="110739" y="11747"/>
                      <a:pt x="110282" y="0"/>
                      <a:pt x="11142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6F2219B3-9BE8-4A64-99EA-086BCFF59601}"/>
                  </a:ext>
                </a:extLst>
              </p:cNvPr>
              <p:cNvSpPr/>
              <p:nvPr/>
            </p:nvSpPr>
            <p:spPr>
              <a:xfrm>
                <a:off x="10131631" y="4938426"/>
                <a:ext cx="369851" cy="391519"/>
              </a:xfrm>
              <a:custGeom>
                <a:avLst/>
                <a:gdLst>
                  <a:gd name="connsiteX0" fmla="*/ 200265 w 369851"/>
                  <a:gd name="connsiteY0" fmla="*/ 0 h 391519"/>
                  <a:gd name="connsiteX1" fmla="*/ 131609 w 369851"/>
                  <a:gd name="connsiteY1" fmla="*/ 149970 h 391519"/>
                  <a:gd name="connsiteX2" fmla="*/ 0 w 369851"/>
                  <a:gd name="connsiteY2" fmla="*/ 391520 h 391519"/>
                  <a:gd name="connsiteX3" fmla="*/ 222504 w 369851"/>
                  <a:gd name="connsiteY3" fmla="*/ 329137 h 391519"/>
                  <a:gd name="connsiteX4" fmla="*/ 369851 w 369851"/>
                  <a:gd name="connsiteY4" fmla="*/ 48242 h 391519"/>
                  <a:gd name="connsiteX5" fmla="*/ 200265 w 369851"/>
                  <a:gd name="connsiteY5" fmla="*/ 0 h 39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" h="391519">
                    <a:moveTo>
                      <a:pt x="200265" y="0"/>
                    </a:moveTo>
                    <a:lnTo>
                      <a:pt x="131609" y="149970"/>
                    </a:lnTo>
                    <a:lnTo>
                      <a:pt x="0" y="391520"/>
                    </a:lnTo>
                    <a:lnTo>
                      <a:pt x="222504" y="329137"/>
                    </a:lnTo>
                    <a:lnTo>
                      <a:pt x="369851" y="48242"/>
                    </a:lnTo>
                    <a:lnTo>
                      <a:pt x="200265" y="0"/>
                    </a:lnTo>
                    <a:close/>
                  </a:path>
                </a:pathLst>
              </a:custGeom>
              <a:solidFill>
                <a:srgbClr val="AA655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DC3D5733-EDC2-4A43-A329-7485F3934CEE}"/>
                  </a:ext>
                </a:extLst>
              </p:cNvPr>
              <p:cNvSpPr/>
              <p:nvPr/>
            </p:nvSpPr>
            <p:spPr>
              <a:xfrm>
                <a:off x="10470348" y="4435483"/>
                <a:ext cx="739816" cy="1093590"/>
              </a:xfrm>
              <a:custGeom>
                <a:avLst/>
                <a:gdLst>
                  <a:gd name="connsiteX0" fmla="*/ 68770 w 739816"/>
                  <a:gd name="connsiteY0" fmla="*/ 457097 h 1093590"/>
                  <a:gd name="connsiteX1" fmla="*/ 108230 w 739816"/>
                  <a:gd name="connsiteY1" fmla="*/ 735483 h 1093590"/>
                  <a:gd name="connsiteX2" fmla="*/ 53145 w 739816"/>
                  <a:gd name="connsiteY2" fmla="*/ 794787 h 1093590"/>
                  <a:gd name="connsiteX3" fmla="*/ 146891 w 739816"/>
                  <a:gd name="connsiteY3" fmla="*/ 1075682 h 1093590"/>
                  <a:gd name="connsiteX4" fmla="*/ 712902 w 739816"/>
                  <a:gd name="connsiteY4" fmla="*/ 1057777 h 1093590"/>
                  <a:gd name="connsiteX5" fmla="*/ 739816 w 739816"/>
                  <a:gd name="connsiteY5" fmla="*/ 946810 h 1093590"/>
                  <a:gd name="connsiteX6" fmla="*/ 709936 w 739816"/>
                  <a:gd name="connsiteY6" fmla="*/ 323093 h 1093590"/>
                  <a:gd name="connsiteX7" fmla="*/ 608321 w 739816"/>
                  <a:gd name="connsiteY7" fmla="*/ 112905 h 1093590"/>
                  <a:gd name="connsiteX8" fmla="*/ 459149 w 739816"/>
                  <a:gd name="connsiteY8" fmla="*/ 0 h 1093590"/>
                  <a:gd name="connsiteX9" fmla="*/ 152366 w 739816"/>
                  <a:gd name="connsiteY9" fmla="*/ 36837 h 1093590"/>
                  <a:gd name="connsiteX10" fmla="*/ 121117 w 739816"/>
                  <a:gd name="connsiteY10" fmla="*/ 83254 h 1093590"/>
                  <a:gd name="connsiteX11" fmla="*/ 0 w 739816"/>
                  <a:gd name="connsiteY11" fmla="*/ 129670 h 10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9816" h="1093590">
                    <a:moveTo>
                      <a:pt x="68770" y="457097"/>
                    </a:moveTo>
                    <a:lnTo>
                      <a:pt x="108230" y="735483"/>
                    </a:lnTo>
                    <a:lnTo>
                      <a:pt x="53145" y="794787"/>
                    </a:lnTo>
                    <a:cubicBezTo>
                      <a:pt x="53145" y="794787"/>
                      <a:pt x="-18019" y="1026756"/>
                      <a:pt x="146891" y="1075682"/>
                    </a:cubicBezTo>
                    <a:cubicBezTo>
                      <a:pt x="311802" y="1124608"/>
                      <a:pt x="712902" y="1057777"/>
                      <a:pt x="712902" y="1057777"/>
                    </a:cubicBezTo>
                    <a:lnTo>
                      <a:pt x="739816" y="946810"/>
                    </a:lnTo>
                    <a:lnTo>
                      <a:pt x="709936" y="323093"/>
                    </a:lnTo>
                    <a:lnTo>
                      <a:pt x="608321" y="112905"/>
                    </a:lnTo>
                    <a:lnTo>
                      <a:pt x="459149" y="0"/>
                    </a:lnTo>
                    <a:lnTo>
                      <a:pt x="152366" y="36837"/>
                    </a:lnTo>
                    <a:lnTo>
                      <a:pt x="121117" y="83254"/>
                    </a:lnTo>
                    <a:lnTo>
                      <a:pt x="0" y="12967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566C2FA5-B20E-4959-B1AB-36E6B24EA0D8}"/>
                  </a:ext>
                </a:extLst>
              </p:cNvPr>
              <p:cNvSpPr/>
              <p:nvPr/>
            </p:nvSpPr>
            <p:spPr>
              <a:xfrm>
                <a:off x="10306468" y="4565154"/>
                <a:ext cx="315988" cy="481473"/>
              </a:xfrm>
              <a:custGeom>
                <a:avLst/>
                <a:gdLst>
                  <a:gd name="connsiteX0" fmla="*/ 163880 w 315988"/>
                  <a:gd name="connsiteY0" fmla="*/ 0 h 481473"/>
                  <a:gd name="connsiteX1" fmla="*/ 94654 w 315988"/>
                  <a:gd name="connsiteY1" fmla="*/ 106405 h 481473"/>
                  <a:gd name="connsiteX2" fmla="*/ 110 w 315988"/>
                  <a:gd name="connsiteY2" fmla="*/ 330848 h 481473"/>
                  <a:gd name="connsiteX3" fmla="*/ 195014 w 315988"/>
                  <a:gd name="connsiteY3" fmla="*/ 469071 h 481473"/>
                  <a:gd name="connsiteX4" fmla="*/ 288646 w 315988"/>
                  <a:gd name="connsiteY4" fmla="*/ 316478 h 481473"/>
                  <a:gd name="connsiteX5" fmla="*/ 163880 w 315988"/>
                  <a:gd name="connsiteY5" fmla="*/ 0 h 48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88" h="481473">
                    <a:moveTo>
                      <a:pt x="163880" y="0"/>
                    </a:moveTo>
                    <a:cubicBezTo>
                      <a:pt x="163880" y="0"/>
                      <a:pt x="125104" y="16651"/>
                      <a:pt x="94654" y="106405"/>
                    </a:cubicBezTo>
                    <a:cubicBezTo>
                      <a:pt x="64204" y="196159"/>
                      <a:pt x="-3083" y="323093"/>
                      <a:pt x="110" y="330848"/>
                    </a:cubicBezTo>
                    <a:cubicBezTo>
                      <a:pt x="3303" y="338603"/>
                      <a:pt x="134228" y="531454"/>
                      <a:pt x="195014" y="469071"/>
                    </a:cubicBezTo>
                    <a:cubicBezTo>
                      <a:pt x="204366" y="459491"/>
                      <a:pt x="288646" y="316478"/>
                      <a:pt x="288646" y="316478"/>
                    </a:cubicBezTo>
                    <a:cubicBezTo>
                      <a:pt x="288646" y="316478"/>
                      <a:pt x="403034" y="16879"/>
                      <a:pt x="16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72709B95-0710-4EF2-B2DD-AF68C73A8816}"/>
                  </a:ext>
                </a:extLst>
              </p:cNvPr>
              <p:cNvSpPr/>
              <p:nvPr/>
            </p:nvSpPr>
            <p:spPr>
              <a:xfrm>
                <a:off x="10501825" y="4583743"/>
                <a:ext cx="138797" cy="450367"/>
              </a:xfrm>
              <a:custGeom>
                <a:avLst/>
                <a:gdLst>
                  <a:gd name="connsiteX0" fmla="*/ 67857 w 138797"/>
                  <a:gd name="connsiteY0" fmla="*/ 0 h 450367"/>
                  <a:gd name="connsiteX1" fmla="*/ 72191 w 138797"/>
                  <a:gd name="connsiteY1" fmla="*/ 2851 h 450367"/>
                  <a:gd name="connsiteX2" fmla="*/ 83596 w 138797"/>
                  <a:gd name="connsiteY2" fmla="*/ 12431 h 450367"/>
                  <a:gd name="connsiteX3" fmla="*/ 119634 w 138797"/>
                  <a:gd name="connsiteY3" fmla="*/ 53602 h 450367"/>
                  <a:gd name="connsiteX4" fmla="*/ 135030 w 138797"/>
                  <a:gd name="connsiteY4" fmla="*/ 88614 h 450367"/>
                  <a:gd name="connsiteX5" fmla="*/ 138794 w 138797"/>
                  <a:gd name="connsiteY5" fmla="*/ 132065 h 450367"/>
                  <a:gd name="connsiteX6" fmla="*/ 125108 w 138797"/>
                  <a:gd name="connsiteY6" fmla="*/ 230487 h 450367"/>
                  <a:gd name="connsiteX7" fmla="*/ 45276 w 138797"/>
                  <a:gd name="connsiteY7" fmla="*/ 391292 h 450367"/>
                  <a:gd name="connsiteX8" fmla="*/ 12887 w 138797"/>
                  <a:gd name="connsiteY8" fmla="*/ 435200 h 450367"/>
                  <a:gd name="connsiteX9" fmla="*/ 3535 w 138797"/>
                  <a:gd name="connsiteY9" fmla="*/ 446604 h 450367"/>
                  <a:gd name="connsiteX10" fmla="*/ 0 w 138797"/>
                  <a:gd name="connsiteY10" fmla="*/ 450368 h 450367"/>
                  <a:gd name="connsiteX11" fmla="*/ 11405 w 138797"/>
                  <a:gd name="connsiteY11" fmla="*/ 433717 h 450367"/>
                  <a:gd name="connsiteX12" fmla="*/ 42197 w 138797"/>
                  <a:gd name="connsiteY12" fmla="*/ 388897 h 450367"/>
                  <a:gd name="connsiteX13" fmla="*/ 119862 w 138797"/>
                  <a:gd name="connsiteY13" fmla="*/ 229233 h 450367"/>
                  <a:gd name="connsiteX14" fmla="*/ 133890 w 138797"/>
                  <a:gd name="connsiteY14" fmla="*/ 132408 h 450367"/>
                  <a:gd name="connsiteX15" fmla="*/ 130697 w 138797"/>
                  <a:gd name="connsiteY15" fmla="*/ 89982 h 450367"/>
                  <a:gd name="connsiteX16" fmla="*/ 116669 w 138797"/>
                  <a:gd name="connsiteY16" fmla="*/ 55769 h 450367"/>
                  <a:gd name="connsiteX17" fmla="*/ 82455 w 138797"/>
                  <a:gd name="connsiteY17" fmla="*/ 14028 h 450367"/>
                  <a:gd name="connsiteX18" fmla="*/ 67857 w 138797"/>
                  <a:gd name="connsiteY18" fmla="*/ 0 h 45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797" h="450367">
                    <a:moveTo>
                      <a:pt x="67857" y="0"/>
                    </a:moveTo>
                    <a:cubicBezTo>
                      <a:pt x="69431" y="741"/>
                      <a:pt x="70891" y="1699"/>
                      <a:pt x="72191" y="2851"/>
                    </a:cubicBezTo>
                    <a:cubicBezTo>
                      <a:pt x="74814" y="5018"/>
                      <a:pt x="78692" y="8211"/>
                      <a:pt x="83596" y="12431"/>
                    </a:cubicBezTo>
                    <a:cubicBezTo>
                      <a:pt x="97315" y="24565"/>
                      <a:pt x="109427" y="38399"/>
                      <a:pt x="119634" y="53602"/>
                    </a:cubicBezTo>
                    <a:cubicBezTo>
                      <a:pt x="126910" y="64208"/>
                      <a:pt x="132134" y="76080"/>
                      <a:pt x="135030" y="88614"/>
                    </a:cubicBezTo>
                    <a:cubicBezTo>
                      <a:pt x="137437" y="102972"/>
                      <a:pt x="138691" y="117502"/>
                      <a:pt x="138794" y="132065"/>
                    </a:cubicBezTo>
                    <a:cubicBezTo>
                      <a:pt x="138954" y="165355"/>
                      <a:pt x="134346" y="198497"/>
                      <a:pt x="125108" y="230487"/>
                    </a:cubicBezTo>
                    <a:cubicBezTo>
                      <a:pt x="107534" y="288114"/>
                      <a:pt x="80551" y="342446"/>
                      <a:pt x="45276" y="391292"/>
                    </a:cubicBezTo>
                    <a:cubicBezTo>
                      <a:pt x="32161" y="410223"/>
                      <a:pt x="20870" y="425506"/>
                      <a:pt x="12887" y="435200"/>
                    </a:cubicBezTo>
                    <a:cubicBezTo>
                      <a:pt x="8896" y="440218"/>
                      <a:pt x="5816" y="444095"/>
                      <a:pt x="3535" y="446604"/>
                    </a:cubicBezTo>
                    <a:cubicBezTo>
                      <a:pt x="2543" y="448018"/>
                      <a:pt x="1357" y="449296"/>
                      <a:pt x="0" y="450368"/>
                    </a:cubicBezTo>
                    <a:cubicBezTo>
                      <a:pt x="3364" y="444528"/>
                      <a:pt x="7185" y="438963"/>
                      <a:pt x="11405" y="433717"/>
                    </a:cubicBezTo>
                    <a:cubicBezTo>
                      <a:pt x="18703" y="423111"/>
                      <a:pt x="29538" y="407943"/>
                      <a:pt x="42197" y="388897"/>
                    </a:cubicBezTo>
                    <a:cubicBezTo>
                      <a:pt x="76126" y="339971"/>
                      <a:pt x="102322" y="286119"/>
                      <a:pt x="119862" y="229233"/>
                    </a:cubicBezTo>
                    <a:cubicBezTo>
                      <a:pt x="129032" y="197767"/>
                      <a:pt x="133753" y="165173"/>
                      <a:pt x="133890" y="132408"/>
                    </a:cubicBezTo>
                    <a:cubicBezTo>
                      <a:pt x="133981" y="118197"/>
                      <a:pt x="132909" y="104010"/>
                      <a:pt x="130697" y="89982"/>
                    </a:cubicBezTo>
                    <a:cubicBezTo>
                      <a:pt x="128188" y="77802"/>
                      <a:pt x="123432" y="66204"/>
                      <a:pt x="116669" y="55769"/>
                    </a:cubicBezTo>
                    <a:cubicBezTo>
                      <a:pt x="106895" y="40589"/>
                      <a:pt x="95422" y="26584"/>
                      <a:pt x="82455" y="14028"/>
                    </a:cubicBezTo>
                    <a:cubicBezTo>
                      <a:pt x="77346" y="9614"/>
                      <a:pt x="72476" y="4927"/>
                      <a:pt x="678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627F50EF-C67A-4A13-BA41-3BE67E2B6DA8}"/>
                  </a:ext>
                </a:extLst>
              </p:cNvPr>
              <p:cNvSpPr/>
              <p:nvPr/>
            </p:nvSpPr>
            <p:spPr>
              <a:xfrm>
                <a:off x="10557728" y="5177239"/>
                <a:ext cx="48221" cy="212467"/>
              </a:xfrm>
              <a:custGeom>
                <a:avLst/>
                <a:gdLst>
                  <a:gd name="connsiteX0" fmla="*/ 48221 w 48221"/>
                  <a:gd name="connsiteY0" fmla="*/ 212468 h 212467"/>
                  <a:gd name="connsiteX1" fmla="*/ 40694 w 48221"/>
                  <a:gd name="connsiteY1" fmla="*/ 207336 h 212467"/>
                  <a:gd name="connsiteX2" fmla="*/ 24385 w 48221"/>
                  <a:gd name="connsiteY2" fmla="*/ 188860 h 212467"/>
                  <a:gd name="connsiteX3" fmla="*/ 94 w 48221"/>
                  <a:gd name="connsiteY3" fmla="*/ 111879 h 212467"/>
                  <a:gd name="connsiteX4" fmla="*/ 9217 w 48221"/>
                  <a:gd name="connsiteY4" fmla="*/ 32047 h 212467"/>
                  <a:gd name="connsiteX5" fmla="*/ 18569 w 48221"/>
                  <a:gd name="connsiteY5" fmla="*/ 0 h 212467"/>
                  <a:gd name="connsiteX6" fmla="*/ 13323 w 48221"/>
                  <a:gd name="connsiteY6" fmla="*/ 32845 h 212467"/>
                  <a:gd name="connsiteX7" fmla="*/ 6024 w 48221"/>
                  <a:gd name="connsiteY7" fmla="*/ 111993 h 212467"/>
                  <a:gd name="connsiteX8" fmla="*/ 27807 w 48221"/>
                  <a:gd name="connsiteY8" fmla="*/ 187035 h 212467"/>
                  <a:gd name="connsiteX9" fmla="*/ 48221 w 48221"/>
                  <a:gd name="connsiteY9" fmla="*/ 212468 h 21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221" h="212467">
                    <a:moveTo>
                      <a:pt x="48221" y="212468"/>
                    </a:moveTo>
                    <a:cubicBezTo>
                      <a:pt x="45404" y="211259"/>
                      <a:pt x="42849" y="209514"/>
                      <a:pt x="40694" y="207336"/>
                    </a:cubicBezTo>
                    <a:cubicBezTo>
                      <a:pt x="34490" y="201896"/>
                      <a:pt x="29015" y="195692"/>
                      <a:pt x="24385" y="188860"/>
                    </a:cubicBezTo>
                    <a:cubicBezTo>
                      <a:pt x="9320" y="165937"/>
                      <a:pt x="915" y="139296"/>
                      <a:pt x="94" y="111879"/>
                    </a:cubicBezTo>
                    <a:cubicBezTo>
                      <a:pt x="-591" y="84976"/>
                      <a:pt x="2477" y="58106"/>
                      <a:pt x="9217" y="32047"/>
                    </a:cubicBezTo>
                    <a:cubicBezTo>
                      <a:pt x="11190" y="21064"/>
                      <a:pt x="14326" y="10321"/>
                      <a:pt x="18569" y="0"/>
                    </a:cubicBezTo>
                    <a:cubicBezTo>
                      <a:pt x="17668" y="11062"/>
                      <a:pt x="15912" y="22045"/>
                      <a:pt x="13323" y="32845"/>
                    </a:cubicBezTo>
                    <a:cubicBezTo>
                      <a:pt x="7883" y="58859"/>
                      <a:pt x="5442" y="85420"/>
                      <a:pt x="6024" y="111993"/>
                    </a:cubicBezTo>
                    <a:cubicBezTo>
                      <a:pt x="6891" y="138441"/>
                      <a:pt x="14384" y="164238"/>
                      <a:pt x="27807" y="187035"/>
                    </a:cubicBezTo>
                    <a:cubicBezTo>
                      <a:pt x="34057" y="195942"/>
                      <a:pt x="40876" y="204439"/>
                      <a:pt x="48221" y="2124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4F7C6C6B-1A01-4A3C-9FB2-AA6BEE7A03F6}"/>
                  </a:ext>
                </a:extLst>
              </p:cNvPr>
              <p:cNvSpPr/>
              <p:nvPr/>
            </p:nvSpPr>
            <p:spPr>
              <a:xfrm>
                <a:off x="10580973" y="5158193"/>
                <a:ext cx="34365" cy="136855"/>
              </a:xfrm>
              <a:custGeom>
                <a:avLst/>
                <a:gdLst>
                  <a:gd name="connsiteX0" fmla="*/ 34214 w 34365"/>
                  <a:gd name="connsiteY0" fmla="*/ 136855 h 136855"/>
                  <a:gd name="connsiteX1" fmla="*/ 0 w 34365"/>
                  <a:gd name="connsiteY1" fmla="*/ 0 h 136855"/>
                  <a:gd name="connsiteX2" fmla="*/ 14940 w 34365"/>
                  <a:gd name="connsiteY2" fmla="*/ 68428 h 136855"/>
                  <a:gd name="connsiteX3" fmla="*/ 34214 w 34365"/>
                  <a:gd name="connsiteY3" fmla="*/ 136855 h 13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65" h="136855">
                    <a:moveTo>
                      <a:pt x="34214" y="136855"/>
                    </a:moveTo>
                    <a:cubicBezTo>
                      <a:pt x="12340" y="94510"/>
                      <a:pt x="627" y="47660"/>
                      <a:pt x="0" y="0"/>
                    </a:cubicBezTo>
                    <a:cubicBezTo>
                      <a:pt x="1711" y="0"/>
                      <a:pt x="5360" y="31249"/>
                      <a:pt x="14940" y="68428"/>
                    </a:cubicBezTo>
                    <a:cubicBezTo>
                      <a:pt x="24520" y="105607"/>
                      <a:pt x="35810" y="136171"/>
                      <a:pt x="34214" y="1368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4C17ED45-B07E-4287-889A-722A9CE1E16A}"/>
                  </a:ext>
                </a:extLst>
              </p:cNvPr>
              <p:cNvSpPr/>
              <p:nvPr/>
            </p:nvSpPr>
            <p:spPr>
              <a:xfrm>
                <a:off x="10737102" y="5370431"/>
                <a:ext cx="425277" cy="77719"/>
              </a:xfrm>
              <a:custGeom>
                <a:avLst/>
                <a:gdLst>
                  <a:gd name="connsiteX0" fmla="*/ 425277 w 425277"/>
                  <a:gd name="connsiteY0" fmla="*/ 116 h 77719"/>
                  <a:gd name="connsiteX1" fmla="*/ 411136 w 425277"/>
                  <a:gd name="connsiteY1" fmla="*/ 10494 h 77719"/>
                  <a:gd name="connsiteX2" fmla="*/ 393687 w 425277"/>
                  <a:gd name="connsiteY2" fmla="*/ 21898 h 77719"/>
                  <a:gd name="connsiteX3" fmla="*/ 369509 w 425277"/>
                  <a:gd name="connsiteY3" fmla="*/ 34785 h 77719"/>
                  <a:gd name="connsiteX4" fmla="*/ 339173 w 425277"/>
                  <a:gd name="connsiteY4" fmla="*/ 48129 h 77719"/>
                  <a:gd name="connsiteX5" fmla="*/ 303134 w 425277"/>
                  <a:gd name="connsiteY5" fmla="*/ 60560 h 77719"/>
                  <a:gd name="connsiteX6" fmla="*/ 130126 w 425277"/>
                  <a:gd name="connsiteY6" fmla="*/ 74588 h 77719"/>
                  <a:gd name="connsiteX7" fmla="*/ 92605 w 425277"/>
                  <a:gd name="connsiteY7" fmla="*/ 68087 h 77719"/>
                  <a:gd name="connsiteX8" fmla="*/ 60444 w 425277"/>
                  <a:gd name="connsiteY8" fmla="*/ 59761 h 77719"/>
                  <a:gd name="connsiteX9" fmla="*/ 34670 w 425277"/>
                  <a:gd name="connsiteY9" fmla="*/ 50980 h 77719"/>
                  <a:gd name="connsiteX10" fmla="*/ 15624 w 425277"/>
                  <a:gd name="connsiteY10" fmla="*/ 42997 h 77719"/>
                  <a:gd name="connsiteX11" fmla="*/ 0 w 425277"/>
                  <a:gd name="connsiteY11" fmla="*/ 34900 h 77719"/>
                  <a:gd name="connsiteX12" fmla="*/ 61699 w 425277"/>
                  <a:gd name="connsiteY12" fmla="*/ 55770 h 77719"/>
                  <a:gd name="connsiteX13" fmla="*/ 93632 w 425277"/>
                  <a:gd name="connsiteY13" fmla="*/ 63297 h 77719"/>
                  <a:gd name="connsiteX14" fmla="*/ 130811 w 425277"/>
                  <a:gd name="connsiteY14" fmla="*/ 69113 h 77719"/>
                  <a:gd name="connsiteX15" fmla="*/ 216915 w 425277"/>
                  <a:gd name="connsiteY15" fmla="*/ 70368 h 77719"/>
                  <a:gd name="connsiteX16" fmla="*/ 301651 w 425277"/>
                  <a:gd name="connsiteY16" fmla="*/ 55314 h 77719"/>
                  <a:gd name="connsiteX17" fmla="*/ 337462 w 425277"/>
                  <a:gd name="connsiteY17" fmla="*/ 43909 h 77719"/>
                  <a:gd name="connsiteX18" fmla="*/ 367798 w 425277"/>
                  <a:gd name="connsiteY18" fmla="*/ 31364 h 77719"/>
                  <a:gd name="connsiteX19" fmla="*/ 425277 w 425277"/>
                  <a:gd name="connsiteY19" fmla="*/ 116 h 7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5277" h="77719">
                    <a:moveTo>
                      <a:pt x="425277" y="116"/>
                    </a:moveTo>
                    <a:cubicBezTo>
                      <a:pt x="420875" y="3982"/>
                      <a:pt x="416142" y="7460"/>
                      <a:pt x="411136" y="10494"/>
                    </a:cubicBezTo>
                    <a:cubicBezTo>
                      <a:pt x="405548" y="14633"/>
                      <a:pt x="399720" y="18443"/>
                      <a:pt x="393687" y="21898"/>
                    </a:cubicBezTo>
                    <a:cubicBezTo>
                      <a:pt x="386616" y="25776"/>
                      <a:pt x="378861" y="30680"/>
                      <a:pt x="369509" y="34785"/>
                    </a:cubicBezTo>
                    <a:cubicBezTo>
                      <a:pt x="359633" y="39758"/>
                      <a:pt x="349505" y="44206"/>
                      <a:pt x="339173" y="48129"/>
                    </a:cubicBezTo>
                    <a:cubicBezTo>
                      <a:pt x="327768" y="52805"/>
                      <a:pt x="316364" y="56454"/>
                      <a:pt x="303134" y="60560"/>
                    </a:cubicBezTo>
                    <a:cubicBezTo>
                      <a:pt x="247001" y="76823"/>
                      <a:pt x="188153" y="81590"/>
                      <a:pt x="130126" y="74588"/>
                    </a:cubicBezTo>
                    <a:cubicBezTo>
                      <a:pt x="116897" y="72535"/>
                      <a:pt x="104238" y="70938"/>
                      <a:pt x="92605" y="68087"/>
                    </a:cubicBezTo>
                    <a:cubicBezTo>
                      <a:pt x="81748" y="65886"/>
                      <a:pt x="71005" y="63103"/>
                      <a:pt x="60444" y="59761"/>
                    </a:cubicBezTo>
                    <a:cubicBezTo>
                      <a:pt x="51708" y="57287"/>
                      <a:pt x="43098" y="54356"/>
                      <a:pt x="34670" y="50980"/>
                    </a:cubicBezTo>
                    <a:cubicBezTo>
                      <a:pt x="28192" y="48642"/>
                      <a:pt x="21828" y="45985"/>
                      <a:pt x="15624" y="42997"/>
                    </a:cubicBezTo>
                    <a:cubicBezTo>
                      <a:pt x="10161" y="40819"/>
                      <a:pt x="4927" y="38104"/>
                      <a:pt x="0" y="34900"/>
                    </a:cubicBezTo>
                    <a:cubicBezTo>
                      <a:pt x="0" y="33759"/>
                      <a:pt x="22809" y="44936"/>
                      <a:pt x="61699" y="55770"/>
                    </a:cubicBezTo>
                    <a:cubicBezTo>
                      <a:pt x="71279" y="58393"/>
                      <a:pt x="81999" y="61244"/>
                      <a:pt x="93632" y="63297"/>
                    </a:cubicBezTo>
                    <a:cubicBezTo>
                      <a:pt x="105264" y="65350"/>
                      <a:pt x="117695" y="67289"/>
                      <a:pt x="130811" y="69113"/>
                    </a:cubicBezTo>
                    <a:cubicBezTo>
                      <a:pt x="159425" y="72022"/>
                      <a:pt x="188233" y="72432"/>
                      <a:pt x="216915" y="70368"/>
                    </a:cubicBezTo>
                    <a:cubicBezTo>
                      <a:pt x="245541" y="67825"/>
                      <a:pt x="273904" y="62795"/>
                      <a:pt x="301651" y="55314"/>
                    </a:cubicBezTo>
                    <a:cubicBezTo>
                      <a:pt x="314311" y="51436"/>
                      <a:pt x="326513" y="48015"/>
                      <a:pt x="337462" y="43909"/>
                    </a:cubicBezTo>
                    <a:cubicBezTo>
                      <a:pt x="348410" y="39803"/>
                      <a:pt x="358561" y="35584"/>
                      <a:pt x="367798" y="31364"/>
                    </a:cubicBezTo>
                    <a:cubicBezTo>
                      <a:pt x="404179" y="13687"/>
                      <a:pt x="424593" y="-1481"/>
                      <a:pt x="425277" y="1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60" name="图形 4">
              <a:extLst>
                <a:ext uri="{FF2B5EF4-FFF2-40B4-BE49-F238E27FC236}">
                  <a16:creationId xmlns:a16="http://schemas.microsoft.com/office/drawing/2014/main" id="{8EBAFB35-5E7A-4D8F-983C-73B6BE81396E}"/>
                </a:ext>
              </a:extLst>
            </p:cNvPr>
            <p:cNvGrpSpPr/>
            <p:nvPr/>
          </p:nvGrpSpPr>
          <p:grpSpPr>
            <a:xfrm>
              <a:off x="7585705" y="2595446"/>
              <a:ext cx="1149768" cy="2272841"/>
              <a:chOff x="7585705" y="2595446"/>
              <a:chExt cx="1149768" cy="2272841"/>
            </a:xfrm>
          </p:grpSpPr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092DA8EE-9C32-407A-BA2E-3D0F9789A650}"/>
                  </a:ext>
                </a:extLst>
              </p:cNvPr>
              <p:cNvSpPr/>
              <p:nvPr/>
            </p:nvSpPr>
            <p:spPr>
              <a:xfrm>
                <a:off x="7586301" y="4534133"/>
                <a:ext cx="344584" cy="334154"/>
              </a:xfrm>
              <a:custGeom>
                <a:avLst/>
                <a:gdLst>
                  <a:gd name="connsiteX0" fmla="*/ 300221 w 344584"/>
                  <a:gd name="connsiteY0" fmla="*/ 0 h 334154"/>
                  <a:gd name="connsiteX1" fmla="*/ 344585 w 344584"/>
                  <a:gd name="connsiteY1" fmla="*/ 277132 h 334154"/>
                  <a:gd name="connsiteX2" fmla="*/ 52 w 344584"/>
                  <a:gd name="connsiteY2" fmla="*/ 334155 h 334154"/>
                  <a:gd name="connsiteX3" fmla="*/ 163936 w 344584"/>
                  <a:gd name="connsiteY3" fmla="*/ 205283 h 334154"/>
                  <a:gd name="connsiteX4" fmla="*/ 128240 w 344584"/>
                  <a:gd name="connsiteY4" fmla="*/ 28968 h 3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154">
                    <a:moveTo>
                      <a:pt x="300221" y="0"/>
                    </a:moveTo>
                    <a:lnTo>
                      <a:pt x="344585" y="277132"/>
                    </a:lnTo>
                    <a:lnTo>
                      <a:pt x="52" y="334155"/>
                    </a:lnTo>
                    <a:cubicBezTo>
                      <a:pt x="-3369" y="300853"/>
                      <a:pt x="163936" y="205283"/>
                      <a:pt x="163936" y="205283"/>
                    </a:cubicBezTo>
                    <a:lnTo>
                      <a:pt x="128240" y="28968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F4AFB54E-E225-4894-AE3F-5CC6379205A6}"/>
                  </a:ext>
                </a:extLst>
              </p:cNvPr>
              <p:cNvSpPr/>
              <p:nvPr/>
            </p:nvSpPr>
            <p:spPr>
              <a:xfrm>
                <a:off x="7839304" y="4707407"/>
                <a:ext cx="27267" cy="27001"/>
              </a:xfrm>
              <a:custGeom>
                <a:avLst/>
                <a:gdLst>
                  <a:gd name="connsiteX0" fmla="*/ 14942 w 27267"/>
                  <a:gd name="connsiteY0" fmla="*/ 77 h 27001"/>
                  <a:gd name="connsiteX1" fmla="*/ 27259 w 27267"/>
                  <a:gd name="connsiteY1" fmla="*/ 14560 h 27001"/>
                  <a:gd name="connsiteX2" fmla="*/ 13118 w 27267"/>
                  <a:gd name="connsiteY2" fmla="*/ 26991 h 27001"/>
                  <a:gd name="connsiteX3" fmla="*/ 2 w 27267"/>
                  <a:gd name="connsiteY3" fmla="*/ 11595 h 27001"/>
                  <a:gd name="connsiteX4" fmla="*/ 16311 w 27267"/>
                  <a:gd name="connsiteY4" fmla="*/ 191 h 2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7" h="27001">
                    <a:moveTo>
                      <a:pt x="14942" y="77"/>
                    </a:moveTo>
                    <a:cubicBezTo>
                      <a:pt x="22162" y="1012"/>
                      <a:pt x="27499" y="7284"/>
                      <a:pt x="27259" y="14560"/>
                    </a:cubicBezTo>
                    <a:cubicBezTo>
                      <a:pt x="26598" y="21802"/>
                      <a:pt x="20382" y="27265"/>
                      <a:pt x="13118" y="26991"/>
                    </a:cubicBezTo>
                    <a:cubicBezTo>
                      <a:pt x="5488" y="25897"/>
                      <a:pt x="-134" y="19305"/>
                      <a:pt x="2" y="11595"/>
                    </a:cubicBezTo>
                    <a:cubicBezTo>
                      <a:pt x="1451" y="4000"/>
                      <a:pt x="8681" y="-1064"/>
                      <a:pt x="16311" y="191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019968A8-4C30-47A5-A8A2-8BD1F85EBAB7}"/>
                  </a:ext>
                </a:extLst>
              </p:cNvPr>
              <p:cNvSpPr/>
              <p:nvPr/>
            </p:nvSpPr>
            <p:spPr>
              <a:xfrm>
                <a:off x="7585705" y="4783552"/>
                <a:ext cx="345066" cy="84736"/>
              </a:xfrm>
              <a:custGeom>
                <a:avLst/>
                <a:gdLst>
                  <a:gd name="connsiteX0" fmla="*/ 345067 w 345066"/>
                  <a:gd name="connsiteY0" fmla="*/ 27713 h 84736"/>
                  <a:gd name="connsiteX1" fmla="*/ 339479 w 345066"/>
                  <a:gd name="connsiteY1" fmla="*/ 0 h 84736"/>
                  <a:gd name="connsiteX2" fmla="*/ 11254 w 345066"/>
                  <a:gd name="connsiteY2" fmla="*/ 65006 h 84736"/>
                  <a:gd name="connsiteX3" fmla="*/ 534 w 34506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66" h="84736">
                    <a:moveTo>
                      <a:pt x="345067" y="27713"/>
                    </a:moveTo>
                    <a:lnTo>
                      <a:pt x="339479" y="0"/>
                    </a:lnTo>
                    <a:lnTo>
                      <a:pt x="11254" y="65006"/>
                    </a:lnTo>
                    <a:cubicBezTo>
                      <a:pt x="11254" y="65006"/>
                      <a:pt x="-2888" y="74244"/>
                      <a:pt x="534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7B18BEE1-CC68-417A-B12C-9D390D35C38D}"/>
                  </a:ext>
                </a:extLst>
              </p:cNvPr>
              <p:cNvSpPr/>
              <p:nvPr/>
            </p:nvSpPr>
            <p:spPr>
              <a:xfrm>
                <a:off x="7744272" y="4735938"/>
                <a:ext cx="34539" cy="17367"/>
              </a:xfrm>
              <a:custGeom>
                <a:avLst/>
                <a:gdLst>
                  <a:gd name="connsiteX0" fmla="*/ 34 w 34539"/>
                  <a:gd name="connsiteY0" fmla="*/ 2680 h 17367"/>
                  <a:gd name="connsiteX1" fmla="*/ 18053 w 34539"/>
                  <a:gd name="connsiteY1" fmla="*/ 7812 h 17367"/>
                  <a:gd name="connsiteX2" fmla="*/ 34248 w 34539"/>
                  <a:gd name="connsiteY2" fmla="*/ 17278 h 17367"/>
                  <a:gd name="connsiteX3" fmla="*/ 20334 w 34539"/>
                  <a:gd name="connsiteY3" fmla="*/ 2338 h 17367"/>
                  <a:gd name="connsiteX4" fmla="*/ 34 w 34539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39" h="17367">
                    <a:moveTo>
                      <a:pt x="34" y="2680"/>
                    </a:moveTo>
                    <a:cubicBezTo>
                      <a:pt x="34" y="4391"/>
                      <a:pt x="8930" y="3706"/>
                      <a:pt x="18053" y="7812"/>
                    </a:cubicBezTo>
                    <a:cubicBezTo>
                      <a:pt x="27177" y="11918"/>
                      <a:pt x="32765" y="18190"/>
                      <a:pt x="34248" y="17278"/>
                    </a:cubicBezTo>
                    <a:cubicBezTo>
                      <a:pt x="35731" y="16365"/>
                      <a:pt x="31625" y="7013"/>
                      <a:pt x="20334" y="2338"/>
                    </a:cubicBezTo>
                    <a:cubicBezTo>
                      <a:pt x="9044" y="-2338"/>
                      <a:pt x="-650" y="1197"/>
                      <a:pt x="3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E38EE9F0-39F7-43D8-8A45-2DCDD2A12555}"/>
                  </a:ext>
                </a:extLst>
              </p:cNvPr>
              <p:cNvSpPr/>
              <p:nvPr/>
            </p:nvSpPr>
            <p:spPr>
              <a:xfrm>
                <a:off x="7710659" y="4758504"/>
                <a:ext cx="26634" cy="23691"/>
              </a:xfrm>
              <a:custGeom>
                <a:avLst/>
                <a:gdLst>
                  <a:gd name="connsiteX0" fmla="*/ 4 w 26634"/>
                  <a:gd name="connsiteY0" fmla="*/ 1099 h 23691"/>
                  <a:gd name="connsiteX1" fmla="*/ 14488 w 26634"/>
                  <a:gd name="connsiteY1" fmla="*/ 10564 h 23691"/>
                  <a:gd name="connsiteX2" fmla="*/ 25892 w 26634"/>
                  <a:gd name="connsiteY2" fmla="*/ 23680 h 23691"/>
                  <a:gd name="connsiteX3" fmla="*/ 18365 w 26634"/>
                  <a:gd name="connsiteY3" fmla="*/ 6117 h 23691"/>
                  <a:gd name="connsiteX4" fmla="*/ 4 w 26634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4" h="23691">
                    <a:moveTo>
                      <a:pt x="4" y="1099"/>
                    </a:moveTo>
                    <a:cubicBezTo>
                      <a:pt x="4" y="2809"/>
                      <a:pt x="7645" y="4406"/>
                      <a:pt x="14488" y="10564"/>
                    </a:cubicBezTo>
                    <a:cubicBezTo>
                      <a:pt x="21330" y="16723"/>
                      <a:pt x="24296" y="24022"/>
                      <a:pt x="25892" y="23680"/>
                    </a:cubicBezTo>
                    <a:cubicBezTo>
                      <a:pt x="27489" y="23337"/>
                      <a:pt x="27147" y="13644"/>
                      <a:pt x="18365" y="6117"/>
                    </a:cubicBezTo>
                    <a:cubicBezTo>
                      <a:pt x="9584" y="-1410"/>
                      <a:pt x="-224" y="-498"/>
                      <a:pt x="4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97F0A11F-9B81-4798-BFB3-5DBF38A16D6C}"/>
                  </a:ext>
                </a:extLst>
              </p:cNvPr>
              <p:cNvSpPr/>
              <p:nvPr/>
            </p:nvSpPr>
            <p:spPr>
              <a:xfrm>
                <a:off x="7679160" y="4779263"/>
                <a:ext cx="19282" cy="26985"/>
              </a:xfrm>
              <a:custGeom>
                <a:avLst/>
                <a:gdLst>
                  <a:gd name="connsiteX0" fmla="*/ 18045 w 19282"/>
                  <a:gd name="connsiteY0" fmla="*/ 26984 h 26985"/>
                  <a:gd name="connsiteX1" fmla="*/ 14738 w 19282"/>
                  <a:gd name="connsiteY1" fmla="*/ 9763 h 26985"/>
                  <a:gd name="connsiteX2" fmla="*/ 26 w 19282"/>
                  <a:gd name="connsiteY2" fmla="*/ 411 h 26985"/>
                  <a:gd name="connsiteX3" fmla="*/ 9834 w 19282"/>
                  <a:gd name="connsiteY3" fmla="*/ 13070 h 26985"/>
                  <a:gd name="connsiteX4" fmla="*/ 18045 w 19282"/>
                  <a:gd name="connsiteY4" fmla="*/ 26984 h 2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2" h="26985">
                    <a:moveTo>
                      <a:pt x="18045" y="26984"/>
                    </a:moveTo>
                    <a:cubicBezTo>
                      <a:pt x="19642" y="26984"/>
                      <a:pt x="20669" y="18202"/>
                      <a:pt x="14738" y="9763"/>
                    </a:cubicBezTo>
                    <a:cubicBezTo>
                      <a:pt x="8808" y="1324"/>
                      <a:pt x="482" y="-1071"/>
                      <a:pt x="26" y="411"/>
                    </a:cubicBezTo>
                    <a:cubicBezTo>
                      <a:pt x="-430" y="1894"/>
                      <a:pt x="5158" y="5999"/>
                      <a:pt x="9834" y="13070"/>
                    </a:cubicBezTo>
                    <a:cubicBezTo>
                      <a:pt x="14510" y="20141"/>
                      <a:pt x="16449" y="27098"/>
                      <a:pt x="18045" y="269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7FC895B1-0AD8-4F24-92A5-C303F791A021}"/>
                  </a:ext>
                </a:extLst>
              </p:cNvPr>
              <p:cNvSpPr/>
              <p:nvPr/>
            </p:nvSpPr>
            <p:spPr>
              <a:xfrm>
                <a:off x="7740537" y="4688344"/>
                <a:ext cx="36198" cy="9527"/>
              </a:xfrm>
              <a:custGeom>
                <a:avLst/>
                <a:gdLst>
                  <a:gd name="connsiteX0" fmla="*/ 120 w 36198"/>
                  <a:gd name="connsiteY0" fmla="*/ 9217 h 9527"/>
                  <a:gd name="connsiteX1" fmla="*/ 18025 w 36198"/>
                  <a:gd name="connsiteY1" fmla="*/ 6137 h 9527"/>
                  <a:gd name="connsiteX2" fmla="*/ 36159 w 36198"/>
                  <a:gd name="connsiteY2" fmla="*/ 5339 h 9527"/>
                  <a:gd name="connsiteX3" fmla="*/ 17341 w 36198"/>
                  <a:gd name="connsiteY3" fmla="*/ 207 h 9527"/>
                  <a:gd name="connsiteX4" fmla="*/ 120 w 3619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8" h="9527">
                    <a:moveTo>
                      <a:pt x="120" y="9217"/>
                    </a:moveTo>
                    <a:cubicBezTo>
                      <a:pt x="1032" y="10585"/>
                      <a:pt x="8331" y="7050"/>
                      <a:pt x="18025" y="6137"/>
                    </a:cubicBezTo>
                    <a:cubicBezTo>
                      <a:pt x="27719" y="5225"/>
                      <a:pt x="35474" y="6936"/>
                      <a:pt x="36159" y="5339"/>
                    </a:cubicBezTo>
                    <a:cubicBezTo>
                      <a:pt x="36843" y="3742"/>
                      <a:pt x="28632" y="-1047"/>
                      <a:pt x="17341" y="207"/>
                    </a:cubicBezTo>
                    <a:cubicBezTo>
                      <a:pt x="6050" y="1462"/>
                      <a:pt x="-1020" y="7734"/>
                      <a:pt x="120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8DDD3491-7ABE-4357-A245-214AA356989A}"/>
                  </a:ext>
                </a:extLst>
              </p:cNvPr>
              <p:cNvSpPr/>
              <p:nvPr/>
            </p:nvSpPr>
            <p:spPr>
              <a:xfrm>
                <a:off x="7742025" y="4620242"/>
                <a:ext cx="49178" cy="36262"/>
              </a:xfrm>
              <a:custGeom>
                <a:avLst/>
                <a:gdLst>
                  <a:gd name="connsiteX0" fmla="*/ 0 w 49178"/>
                  <a:gd name="connsiteY0" fmla="*/ 35008 h 36262"/>
                  <a:gd name="connsiteX1" fmla="*/ 17221 w 49178"/>
                  <a:gd name="connsiteY1" fmla="*/ 32157 h 36262"/>
                  <a:gd name="connsiteX2" fmla="*/ 34442 w 49178"/>
                  <a:gd name="connsiteY2" fmla="*/ 23604 h 36262"/>
                  <a:gd name="connsiteX3" fmla="*/ 43452 w 49178"/>
                  <a:gd name="connsiteY3" fmla="*/ 16647 h 36262"/>
                  <a:gd name="connsiteX4" fmla="*/ 48013 w 49178"/>
                  <a:gd name="connsiteY4" fmla="*/ 11743 h 36262"/>
                  <a:gd name="connsiteX5" fmla="*/ 47215 w 49178"/>
                  <a:gd name="connsiteY5" fmla="*/ 2733 h 36262"/>
                  <a:gd name="connsiteX6" fmla="*/ 39232 w 49178"/>
                  <a:gd name="connsiteY6" fmla="*/ 110 h 36262"/>
                  <a:gd name="connsiteX7" fmla="*/ 32959 w 49178"/>
                  <a:gd name="connsiteY7" fmla="*/ 2049 h 36262"/>
                  <a:gd name="connsiteX8" fmla="*/ 22809 w 49178"/>
                  <a:gd name="connsiteY8" fmla="*/ 7523 h 36262"/>
                  <a:gd name="connsiteX9" fmla="*/ 8667 w 49178"/>
                  <a:gd name="connsiteY9" fmla="*/ 20524 h 36262"/>
                  <a:gd name="connsiteX10" fmla="*/ 798 w 49178"/>
                  <a:gd name="connsiteY10" fmla="*/ 36263 h 36262"/>
                  <a:gd name="connsiteX11" fmla="*/ 12203 w 49178"/>
                  <a:gd name="connsiteY11" fmla="*/ 23261 h 36262"/>
                  <a:gd name="connsiteX12" fmla="*/ 26231 w 49178"/>
                  <a:gd name="connsiteY12" fmla="*/ 11857 h 36262"/>
                  <a:gd name="connsiteX13" fmla="*/ 35582 w 49178"/>
                  <a:gd name="connsiteY13" fmla="*/ 7181 h 36262"/>
                  <a:gd name="connsiteX14" fmla="*/ 43452 w 49178"/>
                  <a:gd name="connsiteY14" fmla="*/ 6497 h 36262"/>
                  <a:gd name="connsiteX15" fmla="*/ 43452 w 49178"/>
                  <a:gd name="connsiteY15" fmla="*/ 8549 h 36262"/>
                  <a:gd name="connsiteX16" fmla="*/ 40144 w 49178"/>
                  <a:gd name="connsiteY16" fmla="*/ 12085 h 36262"/>
                  <a:gd name="connsiteX17" fmla="*/ 31819 w 49178"/>
                  <a:gd name="connsiteY17" fmla="*/ 18814 h 36262"/>
                  <a:gd name="connsiteX18" fmla="*/ 16195 w 49178"/>
                  <a:gd name="connsiteY18" fmla="*/ 28051 h 36262"/>
                  <a:gd name="connsiteX19" fmla="*/ 0 w 49178"/>
                  <a:gd name="connsiteY19" fmla="*/ 35008 h 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78" h="36262">
                    <a:moveTo>
                      <a:pt x="0" y="35008"/>
                    </a:moveTo>
                    <a:cubicBezTo>
                      <a:pt x="5896" y="35704"/>
                      <a:pt x="11861" y="34723"/>
                      <a:pt x="17221" y="32157"/>
                    </a:cubicBezTo>
                    <a:cubicBezTo>
                      <a:pt x="23288" y="30013"/>
                      <a:pt x="29070" y="27139"/>
                      <a:pt x="34442" y="23604"/>
                    </a:cubicBezTo>
                    <a:cubicBezTo>
                      <a:pt x="37578" y="21471"/>
                      <a:pt x="40589" y="19144"/>
                      <a:pt x="43452" y="16647"/>
                    </a:cubicBezTo>
                    <a:cubicBezTo>
                      <a:pt x="45196" y="15233"/>
                      <a:pt x="46725" y="13579"/>
                      <a:pt x="48013" y="11743"/>
                    </a:cubicBezTo>
                    <a:cubicBezTo>
                      <a:pt x="49827" y="8903"/>
                      <a:pt x="49496" y="5208"/>
                      <a:pt x="47215" y="2733"/>
                    </a:cubicBezTo>
                    <a:cubicBezTo>
                      <a:pt x="45128" y="635"/>
                      <a:pt x="42163" y="-346"/>
                      <a:pt x="39232" y="110"/>
                    </a:cubicBezTo>
                    <a:cubicBezTo>
                      <a:pt x="37053" y="452"/>
                      <a:pt x="34944" y="1102"/>
                      <a:pt x="32959" y="2049"/>
                    </a:cubicBezTo>
                    <a:cubicBezTo>
                      <a:pt x="29424" y="3577"/>
                      <a:pt x="26025" y="5402"/>
                      <a:pt x="22809" y="7523"/>
                    </a:cubicBezTo>
                    <a:cubicBezTo>
                      <a:pt x="17438" y="11081"/>
                      <a:pt x="12659" y="15472"/>
                      <a:pt x="8667" y="20524"/>
                    </a:cubicBezTo>
                    <a:cubicBezTo>
                      <a:pt x="4505" y="24846"/>
                      <a:pt x="1756" y="30343"/>
                      <a:pt x="798" y="36263"/>
                    </a:cubicBezTo>
                    <a:cubicBezTo>
                      <a:pt x="1711" y="36263"/>
                      <a:pt x="4676" y="30788"/>
                      <a:pt x="12203" y="23261"/>
                    </a:cubicBezTo>
                    <a:cubicBezTo>
                      <a:pt x="16423" y="18928"/>
                      <a:pt x="21133" y="15107"/>
                      <a:pt x="26231" y="11857"/>
                    </a:cubicBezTo>
                    <a:cubicBezTo>
                      <a:pt x="29230" y="10078"/>
                      <a:pt x="32355" y="8504"/>
                      <a:pt x="35582" y="7181"/>
                    </a:cubicBezTo>
                    <a:cubicBezTo>
                      <a:pt x="39118" y="5584"/>
                      <a:pt x="42197" y="5128"/>
                      <a:pt x="43452" y="6497"/>
                    </a:cubicBezTo>
                    <a:cubicBezTo>
                      <a:pt x="44706" y="7865"/>
                      <a:pt x="43452" y="7295"/>
                      <a:pt x="43452" y="8549"/>
                    </a:cubicBezTo>
                    <a:cubicBezTo>
                      <a:pt x="42539" y="9895"/>
                      <a:pt x="41422" y="11093"/>
                      <a:pt x="40144" y="12085"/>
                    </a:cubicBezTo>
                    <a:cubicBezTo>
                      <a:pt x="37533" y="14525"/>
                      <a:pt x="34750" y="16772"/>
                      <a:pt x="31819" y="18814"/>
                    </a:cubicBezTo>
                    <a:cubicBezTo>
                      <a:pt x="26915" y="22372"/>
                      <a:pt x="21680" y="25463"/>
                      <a:pt x="16195" y="28051"/>
                    </a:cubicBezTo>
                    <a:cubicBezTo>
                      <a:pt x="10675" y="30058"/>
                      <a:pt x="5258" y="32385"/>
                      <a:pt x="0" y="350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A51B8E3C-098C-4EFD-AC57-2EAF730ACF01}"/>
                  </a:ext>
                </a:extLst>
              </p:cNvPr>
              <p:cNvSpPr/>
              <p:nvPr/>
            </p:nvSpPr>
            <p:spPr>
              <a:xfrm>
                <a:off x="7715220" y="4604841"/>
                <a:ext cx="31910" cy="52461"/>
              </a:xfrm>
              <a:custGeom>
                <a:avLst/>
                <a:gdLst>
                  <a:gd name="connsiteX0" fmla="*/ 29429 w 31910"/>
                  <a:gd name="connsiteY0" fmla="*/ 52462 h 52461"/>
                  <a:gd name="connsiteX1" fmla="*/ 31254 w 31910"/>
                  <a:gd name="connsiteY1" fmla="*/ 35127 h 52461"/>
                  <a:gd name="connsiteX2" fmla="*/ 25779 w 31910"/>
                  <a:gd name="connsiteY2" fmla="*/ 16651 h 52461"/>
                  <a:gd name="connsiteX3" fmla="*/ 19621 w 31910"/>
                  <a:gd name="connsiteY3" fmla="*/ 6843 h 52461"/>
                  <a:gd name="connsiteX4" fmla="*/ 7190 w 31910"/>
                  <a:gd name="connsiteY4" fmla="*/ 1 h 52461"/>
                  <a:gd name="connsiteX5" fmla="*/ 803 w 31910"/>
                  <a:gd name="connsiteY5" fmla="*/ 5931 h 52461"/>
                  <a:gd name="connsiteX6" fmla="*/ 5 w 31910"/>
                  <a:gd name="connsiteY6" fmla="*/ 12546 h 52461"/>
                  <a:gd name="connsiteX7" fmla="*/ 1944 w 31910"/>
                  <a:gd name="connsiteY7" fmla="*/ 23950 h 52461"/>
                  <a:gd name="connsiteX8" fmla="*/ 12208 w 31910"/>
                  <a:gd name="connsiteY8" fmla="*/ 40601 h 52461"/>
                  <a:gd name="connsiteX9" fmla="*/ 27832 w 31910"/>
                  <a:gd name="connsiteY9" fmla="*/ 48698 h 52461"/>
                  <a:gd name="connsiteX10" fmla="*/ 15287 w 31910"/>
                  <a:gd name="connsiteY10" fmla="*/ 37294 h 52461"/>
                  <a:gd name="connsiteX11" fmla="*/ 7190 w 31910"/>
                  <a:gd name="connsiteY11" fmla="*/ 21898 h 52461"/>
                  <a:gd name="connsiteX12" fmla="*/ 5821 w 31910"/>
                  <a:gd name="connsiteY12" fmla="*/ 11861 h 52461"/>
                  <a:gd name="connsiteX13" fmla="*/ 8102 w 31910"/>
                  <a:gd name="connsiteY13" fmla="*/ 5133 h 52461"/>
                  <a:gd name="connsiteX14" fmla="*/ 15059 w 31910"/>
                  <a:gd name="connsiteY14" fmla="*/ 9808 h 52461"/>
                  <a:gd name="connsiteX15" fmla="*/ 20875 w 31910"/>
                  <a:gd name="connsiteY15" fmla="*/ 18476 h 52461"/>
                  <a:gd name="connsiteX16" fmla="*/ 27034 w 31910"/>
                  <a:gd name="connsiteY16" fmla="*/ 35127 h 52461"/>
                  <a:gd name="connsiteX17" fmla="*/ 29429 w 31910"/>
                  <a:gd name="connsiteY17" fmla="*/ 52462 h 5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10" h="52461">
                    <a:moveTo>
                      <a:pt x="29429" y="52462"/>
                    </a:moveTo>
                    <a:cubicBezTo>
                      <a:pt x="31915" y="47045"/>
                      <a:pt x="32554" y="40955"/>
                      <a:pt x="31254" y="35127"/>
                    </a:cubicBezTo>
                    <a:cubicBezTo>
                      <a:pt x="30455" y="28706"/>
                      <a:pt x="28608" y="22468"/>
                      <a:pt x="25779" y="16651"/>
                    </a:cubicBezTo>
                    <a:cubicBezTo>
                      <a:pt x="24046" y="13196"/>
                      <a:pt x="21982" y="9911"/>
                      <a:pt x="19621" y="6843"/>
                    </a:cubicBezTo>
                    <a:cubicBezTo>
                      <a:pt x="16952" y="2555"/>
                      <a:pt x="12242" y="-45"/>
                      <a:pt x="7190" y="1"/>
                    </a:cubicBezTo>
                    <a:cubicBezTo>
                      <a:pt x="4076" y="537"/>
                      <a:pt x="1567" y="2863"/>
                      <a:pt x="803" y="5931"/>
                    </a:cubicBezTo>
                    <a:cubicBezTo>
                      <a:pt x="233" y="8087"/>
                      <a:pt x="-41" y="10310"/>
                      <a:pt x="5" y="12546"/>
                    </a:cubicBezTo>
                    <a:cubicBezTo>
                      <a:pt x="119" y="16423"/>
                      <a:pt x="780" y="20255"/>
                      <a:pt x="1944" y="23950"/>
                    </a:cubicBezTo>
                    <a:cubicBezTo>
                      <a:pt x="3951" y="30257"/>
                      <a:pt x="7475" y="35971"/>
                      <a:pt x="12208" y="40601"/>
                    </a:cubicBezTo>
                    <a:cubicBezTo>
                      <a:pt x="20419" y="48356"/>
                      <a:pt x="27832" y="49269"/>
                      <a:pt x="27832" y="48698"/>
                    </a:cubicBezTo>
                    <a:cubicBezTo>
                      <a:pt x="27832" y="48128"/>
                      <a:pt x="21902" y="45391"/>
                      <a:pt x="15287" y="37294"/>
                    </a:cubicBezTo>
                    <a:cubicBezTo>
                      <a:pt x="11512" y="32800"/>
                      <a:pt x="8752" y="27554"/>
                      <a:pt x="7190" y="21898"/>
                    </a:cubicBezTo>
                    <a:cubicBezTo>
                      <a:pt x="6255" y="18636"/>
                      <a:pt x="5799" y="15260"/>
                      <a:pt x="5821" y="11861"/>
                    </a:cubicBezTo>
                    <a:cubicBezTo>
                      <a:pt x="5821" y="8212"/>
                      <a:pt x="6620" y="5019"/>
                      <a:pt x="8102" y="5133"/>
                    </a:cubicBezTo>
                    <a:cubicBezTo>
                      <a:pt x="9585" y="5247"/>
                      <a:pt x="13120" y="7071"/>
                      <a:pt x="15059" y="9808"/>
                    </a:cubicBezTo>
                    <a:cubicBezTo>
                      <a:pt x="17283" y="12500"/>
                      <a:pt x="19233" y="15397"/>
                      <a:pt x="20875" y="18476"/>
                    </a:cubicBezTo>
                    <a:cubicBezTo>
                      <a:pt x="23738" y="23688"/>
                      <a:pt x="25814" y="29299"/>
                      <a:pt x="27034" y="35127"/>
                    </a:cubicBezTo>
                    <a:cubicBezTo>
                      <a:pt x="29201" y="45619"/>
                      <a:pt x="28516" y="52462"/>
                      <a:pt x="29429" y="524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7E4FBDF9-7F60-40ED-9A2D-8C9DC805A6F2}"/>
                  </a:ext>
                </a:extLst>
              </p:cNvPr>
              <p:cNvSpPr/>
              <p:nvPr/>
            </p:nvSpPr>
            <p:spPr>
              <a:xfrm>
                <a:off x="8390377" y="4521246"/>
                <a:ext cx="344584" cy="334496"/>
              </a:xfrm>
              <a:custGeom>
                <a:avLst/>
                <a:gdLst>
                  <a:gd name="connsiteX0" fmla="*/ 44364 w 344584"/>
                  <a:gd name="connsiteY0" fmla="*/ 0 h 334496"/>
                  <a:gd name="connsiteX1" fmla="*/ 0 w 344584"/>
                  <a:gd name="connsiteY1" fmla="*/ 277474 h 334496"/>
                  <a:gd name="connsiteX2" fmla="*/ 344533 w 344584"/>
                  <a:gd name="connsiteY2" fmla="*/ 334497 h 334496"/>
                  <a:gd name="connsiteX3" fmla="*/ 180649 w 344584"/>
                  <a:gd name="connsiteY3" fmla="*/ 205739 h 334496"/>
                  <a:gd name="connsiteX4" fmla="*/ 216345 w 344584"/>
                  <a:gd name="connsiteY4" fmla="*/ 29310 h 33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84" h="334496">
                    <a:moveTo>
                      <a:pt x="44364" y="0"/>
                    </a:moveTo>
                    <a:lnTo>
                      <a:pt x="0" y="277474"/>
                    </a:lnTo>
                    <a:lnTo>
                      <a:pt x="344533" y="334497"/>
                    </a:lnTo>
                    <a:cubicBezTo>
                      <a:pt x="347954" y="301195"/>
                      <a:pt x="180649" y="205739"/>
                      <a:pt x="180649" y="205739"/>
                    </a:cubicBezTo>
                    <a:lnTo>
                      <a:pt x="216345" y="2931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82B73135-C410-4D32-9FE4-426B92038714}"/>
                  </a:ext>
                </a:extLst>
              </p:cNvPr>
              <p:cNvSpPr/>
              <p:nvPr/>
            </p:nvSpPr>
            <p:spPr>
              <a:xfrm>
                <a:off x="8454583" y="4693952"/>
                <a:ext cx="27264" cy="26998"/>
              </a:xfrm>
              <a:custGeom>
                <a:avLst/>
                <a:gdLst>
                  <a:gd name="connsiteX0" fmla="*/ 12433 w 27264"/>
                  <a:gd name="connsiteY0" fmla="*/ 74 h 26998"/>
                  <a:gd name="connsiteX1" fmla="*/ 2 w 27264"/>
                  <a:gd name="connsiteY1" fmla="*/ 14557 h 26998"/>
                  <a:gd name="connsiteX2" fmla="*/ 14258 w 27264"/>
                  <a:gd name="connsiteY2" fmla="*/ 26988 h 26998"/>
                  <a:gd name="connsiteX3" fmla="*/ 27259 w 27264"/>
                  <a:gd name="connsiteY3" fmla="*/ 11592 h 26998"/>
                  <a:gd name="connsiteX4" fmla="*/ 11065 w 27264"/>
                  <a:gd name="connsiteY4" fmla="*/ 187 h 2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4" h="26998">
                    <a:moveTo>
                      <a:pt x="12433" y="74"/>
                    </a:moveTo>
                    <a:cubicBezTo>
                      <a:pt x="5214" y="1054"/>
                      <a:pt x="-123" y="7281"/>
                      <a:pt x="2" y="14557"/>
                    </a:cubicBezTo>
                    <a:cubicBezTo>
                      <a:pt x="721" y="21822"/>
                      <a:pt x="6970" y="27262"/>
                      <a:pt x="14258" y="26988"/>
                    </a:cubicBezTo>
                    <a:cubicBezTo>
                      <a:pt x="21865" y="25894"/>
                      <a:pt x="27453" y="19279"/>
                      <a:pt x="27259" y="11592"/>
                    </a:cubicBezTo>
                    <a:cubicBezTo>
                      <a:pt x="25868" y="4008"/>
                      <a:pt x="18672" y="-1055"/>
                      <a:pt x="11065" y="187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3E7AD23F-19CC-4E7B-85CD-B72865F43754}"/>
                  </a:ext>
                </a:extLst>
              </p:cNvPr>
              <p:cNvSpPr/>
              <p:nvPr/>
            </p:nvSpPr>
            <p:spPr>
              <a:xfrm>
                <a:off x="8390377" y="4771007"/>
                <a:ext cx="345096" cy="84736"/>
              </a:xfrm>
              <a:custGeom>
                <a:avLst/>
                <a:gdLst>
                  <a:gd name="connsiteX0" fmla="*/ 0 w 345096"/>
                  <a:gd name="connsiteY0" fmla="*/ 27713 h 84736"/>
                  <a:gd name="connsiteX1" fmla="*/ 5588 w 345096"/>
                  <a:gd name="connsiteY1" fmla="*/ 0 h 84736"/>
                  <a:gd name="connsiteX2" fmla="*/ 333813 w 345096"/>
                  <a:gd name="connsiteY2" fmla="*/ 65006 h 84736"/>
                  <a:gd name="connsiteX3" fmla="*/ 344533 w 345096"/>
                  <a:gd name="connsiteY3" fmla="*/ 84736 h 8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96" h="84736">
                    <a:moveTo>
                      <a:pt x="0" y="27713"/>
                    </a:moveTo>
                    <a:lnTo>
                      <a:pt x="5588" y="0"/>
                    </a:lnTo>
                    <a:lnTo>
                      <a:pt x="333813" y="65006"/>
                    </a:lnTo>
                    <a:cubicBezTo>
                      <a:pt x="333813" y="65006"/>
                      <a:pt x="348068" y="74244"/>
                      <a:pt x="344533" y="84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3A8698C5-F5C2-4E0C-A5A7-9CB70A44EF89}"/>
                  </a:ext>
                </a:extLst>
              </p:cNvPr>
              <p:cNvSpPr/>
              <p:nvPr/>
            </p:nvSpPr>
            <p:spPr>
              <a:xfrm>
                <a:off x="8542342" y="4723051"/>
                <a:ext cx="34637" cy="17367"/>
              </a:xfrm>
              <a:custGeom>
                <a:avLst/>
                <a:gdLst>
                  <a:gd name="connsiteX0" fmla="*/ 34614 w 34637"/>
                  <a:gd name="connsiteY0" fmla="*/ 2680 h 17367"/>
                  <a:gd name="connsiteX1" fmla="*/ 16481 w 34637"/>
                  <a:gd name="connsiteY1" fmla="*/ 7812 h 17367"/>
                  <a:gd name="connsiteX2" fmla="*/ 286 w 34637"/>
                  <a:gd name="connsiteY2" fmla="*/ 17278 h 17367"/>
                  <a:gd name="connsiteX3" fmla="*/ 14200 w 34637"/>
                  <a:gd name="connsiteY3" fmla="*/ 2338 h 17367"/>
                  <a:gd name="connsiteX4" fmla="*/ 34614 w 34637"/>
                  <a:gd name="connsiteY4" fmla="*/ 2680 h 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7" h="17367">
                    <a:moveTo>
                      <a:pt x="34614" y="2680"/>
                    </a:moveTo>
                    <a:cubicBezTo>
                      <a:pt x="34614" y="4391"/>
                      <a:pt x="25719" y="3706"/>
                      <a:pt x="16481" y="7812"/>
                    </a:cubicBezTo>
                    <a:cubicBezTo>
                      <a:pt x="7243" y="11918"/>
                      <a:pt x="1769" y="18190"/>
                      <a:pt x="286" y="17278"/>
                    </a:cubicBezTo>
                    <a:cubicBezTo>
                      <a:pt x="-1196" y="16365"/>
                      <a:pt x="3024" y="7014"/>
                      <a:pt x="14200" y="2338"/>
                    </a:cubicBezTo>
                    <a:cubicBezTo>
                      <a:pt x="25377" y="-2338"/>
                      <a:pt x="35184" y="1197"/>
                      <a:pt x="34614" y="2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4FB604F0-2B49-4B10-9F70-530636304990}"/>
                  </a:ext>
                </a:extLst>
              </p:cNvPr>
              <p:cNvSpPr/>
              <p:nvPr/>
            </p:nvSpPr>
            <p:spPr>
              <a:xfrm>
                <a:off x="8583874" y="4745616"/>
                <a:ext cx="26729" cy="23691"/>
              </a:xfrm>
              <a:custGeom>
                <a:avLst/>
                <a:gdLst>
                  <a:gd name="connsiteX0" fmla="*/ 26726 w 26729"/>
                  <a:gd name="connsiteY0" fmla="*/ 1099 h 23691"/>
                  <a:gd name="connsiteX1" fmla="*/ 12128 w 26729"/>
                  <a:gd name="connsiteY1" fmla="*/ 10564 h 23691"/>
                  <a:gd name="connsiteX2" fmla="*/ 723 w 26729"/>
                  <a:gd name="connsiteY2" fmla="*/ 23680 h 23691"/>
                  <a:gd name="connsiteX3" fmla="*/ 8250 w 26729"/>
                  <a:gd name="connsiteY3" fmla="*/ 6117 h 23691"/>
                  <a:gd name="connsiteX4" fmla="*/ 26726 w 26729"/>
                  <a:gd name="connsiteY4" fmla="*/ 1099 h 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29" h="23691">
                    <a:moveTo>
                      <a:pt x="26726" y="1099"/>
                    </a:moveTo>
                    <a:cubicBezTo>
                      <a:pt x="26726" y="2809"/>
                      <a:pt x="19085" y="4406"/>
                      <a:pt x="12128" y="10564"/>
                    </a:cubicBezTo>
                    <a:cubicBezTo>
                      <a:pt x="5171" y="16723"/>
                      <a:pt x="2320" y="24022"/>
                      <a:pt x="723" y="23680"/>
                    </a:cubicBezTo>
                    <a:cubicBezTo>
                      <a:pt x="-873" y="23338"/>
                      <a:pt x="-417" y="13644"/>
                      <a:pt x="8250" y="6117"/>
                    </a:cubicBezTo>
                    <a:cubicBezTo>
                      <a:pt x="16918" y="-1410"/>
                      <a:pt x="26954" y="-498"/>
                      <a:pt x="26726" y="10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60C58FAC-C593-4F69-B6E9-B15146AF9F63}"/>
                  </a:ext>
                </a:extLst>
              </p:cNvPr>
              <p:cNvSpPr/>
              <p:nvPr/>
            </p:nvSpPr>
            <p:spPr>
              <a:xfrm>
                <a:off x="8622741" y="4766367"/>
                <a:ext cx="19374" cy="26994"/>
              </a:xfrm>
              <a:custGeom>
                <a:avLst/>
                <a:gdLst>
                  <a:gd name="connsiteX0" fmla="*/ 1202 w 19374"/>
                  <a:gd name="connsiteY0" fmla="*/ 26993 h 26994"/>
                  <a:gd name="connsiteX1" fmla="*/ 4510 w 19374"/>
                  <a:gd name="connsiteY1" fmla="*/ 9772 h 26994"/>
                  <a:gd name="connsiteX2" fmla="*/ 19336 w 19374"/>
                  <a:gd name="connsiteY2" fmla="*/ 421 h 26994"/>
                  <a:gd name="connsiteX3" fmla="*/ 9414 w 19374"/>
                  <a:gd name="connsiteY3" fmla="*/ 13080 h 26994"/>
                  <a:gd name="connsiteX4" fmla="*/ 1202 w 19374"/>
                  <a:gd name="connsiteY4" fmla="*/ 26993 h 2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4" h="26994">
                    <a:moveTo>
                      <a:pt x="1202" y="26993"/>
                    </a:moveTo>
                    <a:cubicBezTo>
                      <a:pt x="-394" y="26993"/>
                      <a:pt x="-1307" y="18326"/>
                      <a:pt x="4510" y="9772"/>
                    </a:cubicBezTo>
                    <a:cubicBezTo>
                      <a:pt x="10326" y="1219"/>
                      <a:pt x="18765" y="-1062"/>
                      <a:pt x="19336" y="421"/>
                    </a:cubicBezTo>
                    <a:cubicBezTo>
                      <a:pt x="19906" y="1903"/>
                      <a:pt x="14089" y="6123"/>
                      <a:pt x="9414" y="13080"/>
                    </a:cubicBezTo>
                    <a:cubicBezTo>
                      <a:pt x="4738" y="20037"/>
                      <a:pt x="2913" y="27107"/>
                      <a:pt x="1202" y="269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5AE3725C-4417-415C-AF36-CA649442F04A}"/>
                  </a:ext>
                </a:extLst>
              </p:cNvPr>
              <p:cNvSpPr/>
              <p:nvPr/>
            </p:nvSpPr>
            <p:spPr>
              <a:xfrm>
                <a:off x="8544538" y="4675457"/>
                <a:ext cx="36278" cy="9527"/>
              </a:xfrm>
              <a:custGeom>
                <a:avLst/>
                <a:gdLst>
                  <a:gd name="connsiteX0" fmla="*/ 36067 w 36278"/>
                  <a:gd name="connsiteY0" fmla="*/ 9217 h 9527"/>
                  <a:gd name="connsiteX1" fmla="*/ 18162 w 36278"/>
                  <a:gd name="connsiteY1" fmla="*/ 6138 h 9527"/>
                  <a:gd name="connsiteX2" fmla="*/ 29 w 36278"/>
                  <a:gd name="connsiteY2" fmla="*/ 5339 h 9527"/>
                  <a:gd name="connsiteX3" fmla="*/ 18732 w 36278"/>
                  <a:gd name="connsiteY3" fmla="*/ 207 h 9527"/>
                  <a:gd name="connsiteX4" fmla="*/ 36067 w 36278"/>
                  <a:gd name="connsiteY4" fmla="*/ 9217 h 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78" h="9527">
                    <a:moveTo>
                      <a:pt x="36067" y="9217"/>
                    </a:moveTo>
                    <a:cubicBezTo>
                      <a:pt x="35041" y="10585"/>
                      <a:pt x="27742" y="7050"/>
                      <a:pt x="18162" y="6138"/>
                    </a:cubicBezTo>
                    <a:cubicBezTo>
                      <a:pt x="8582" y="5225"/>
                      <a:pt x="599" y="6936"/>
                      <a:pt x="29" y="5339"/>
                    </a:cubicBezTo>
                    <a:cubicBezTo>
                      <a:pt x="-542" y="3742"/>
                      <a:pt x="7442" y="-1047"/>
                      <a:pt x="18732" y="207"/>
                    </a:cubicBezTo>
                    <a:cubicBezTo>
                      <a:pt x="30023" y="1462"/>
                      <a:pt x="37664" y="8076"/>
                      <a:pt x="36067" y="9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48F4F44E-794A-4A43-B4C8-376BA23B68A9}"/>
                  </a:ext>
                </a:extLst>
              </p:cNvPr>
              <p:cNvSpPr/>
              <p:nvPr/>
            </p:nvSpPr>
            <p:spPr>
              <a:xfrm>
                <a:off x="8529984" y="4607354"/>
                <a:ext cx="49139" cy="36041"/>
              </a:xfrm>
              <a:custGeom>
                <a:avLst/>
                <a:gdLst>
                  <a:gd name="connsiteX0" fmla="*/ 49139 w 49139"/>
                  <a:gd name="connsiteY0" fmla="*/ 35123 h 36041"/>
                  <a:gd name="connsiteX1" fmla="*/ 31918 w 49139"/>
                  <a:gd name="connsiteY1" fmla="*/ 32158 h 36041"/>
                  <a:gd name="connsiteX2" fmla="*/ 14811 w 49139"/>
                  <a:gd name="connsiteY2" fmla="*/ 23604 h 36041"/>
                  <a:gd name="connsiteX3" fmla="*/ 5802 w 49139"/>
                  <a:gd name="connsiteY3" fmla="*/ 16761 h 36041"/>
                  <a:gd name="connsiteX4" fmla="*/ 1240 w 49139"/>
                  <a:gd name="connsiteY4" fmla="*/ 11743 h 36041"/>
                  <a:gd name="connsiteX5" fmla="*/ 1924 w 49139"/>
                  <a:gd name="connsiteY5" fmla="*/ 2734 h 36041"/>
                  <a:gd name="connsiteX6" fmla="*/ 9907 w 49139"/>
                  <a:gd name="connsiteY6" fmla="*/ 111 h 36041"/>
                  <a:gd name="connsiteX7" fmla="*/ 16294 w 49139"/>
                  <a:gd name="connsiteY7" fmla="*/ 2049 h 36041"/>
                  <a:gd name="connsiteX8" fmla="*/ 26330 w 49139"/>
                  <a:gd name="connsiteY8" fmla="*/ 7524 h 36041"/>
                  <a:gd name="connsiteX9" fmla="*/ 40814 w 49139"/>
                  <a:gd name="connsiteY9" fmla="*/ 20297 h 36041"/>
                  <a:gd name="connsiteX10" fmla="*/ 48569 w 49139"/>
                  <a:gd name="connsiteY10" fmla="*/ 36035 h 36041"/>
                  <a:gd name="connsiteX11" fmla="*/ 37164 w 49139"/>
                  <a:gd name="connsiteY11" fmla="*/ 23148 h 36041"/>
                  <a:gd name="connsiteX12" fmla="*/ 23251 w 49139"/>
                  <a:gd name="connsiteY12" fmla="*/ 11743 h 36041"/>
                  <a:gd name="connsiteX13" fmla="*/ 13785 w 49139"/>
                  <a:gd name="connsiteY13" fmla="*/ 7067 h 36041"/>
                  <a:gd name="connsiteX14" fmla="*/ 6030 w 49139"/>
                  <a:gd name="connsiteY14" fmla="*/ 6497 h 36041"/>
                  <a:gd name="connsiteX15" fmla="*/ 6030 w 49139"/>
                  <a:gd name="connsiteY15" fmla="*/ 8436 h 36041"/>
                  <a:gd name="connsiteX16" fmla="*/ 9451 w 49139"/>
                  <a:gd name="connsiteY16" fmla="*/ 12085 h 36041"/>
                  <a:gd name="connsiteX17" fmla="*/ 17663 w 49139"/>
                  <a:gd name="connsiteY17" fmla="*/ 18700 h 36041"/>
                  <a:gd name="connsiteX18" fmla="*/ 33287 w 49139"/>
                  <a:gd name="connsiteY18" fmla="*/ 27938 h 36041"/>
                  <a:gd name="connsiteX19" fmla="*/ 49139 w 49139"/>
                  <a:gd name="connsiteY19" fmla="*/ 35123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139" h="36041">
                    <a:moveTo>
                      <a:pt x="49139" y="35123"/>
                    </a:moveTo>
                    <a:cubicBezTo>
                      <a:pt x="43243" y="35636"/>
                      <a:pt x="37301" y="34621"/>
                      <a:pt x="31918" y="32158"/>
                    </a:cubicBezTo>
                    <a:cubicBezTo>
                      <a:pt x="25897" y="30002"/>
                      <a:pt x="20149" y="27128"/>
                      <a:pt x="14811" y="23604"/>
                    </a:cubicBezTo>
                    <a:cubicBezTo>
                      <a:pt x="11675" y="21494"/>
                      <a:pt x="8676" y="19213"/>
                      <a:pt x="5802" y="16761"/>
                    </a:cubicBezTo>
                    <a:cubicBezTo>
                      <a:pt x="4000" y="15358"/>
                      <a:pt x="2460" y="13671"/>
                      <a:pt x="1240" y="11743"/>
                    </a:cubicBezTo>
                    <a:cubicBezTo>
                      <a:pt x="-642" y="8938"/>
                      <a:pt x="-357" y="5220"/>
                      <a:pt x="1924" y="2734"/>
                    </a:cubicBezTo>
                    <a:cubicBezTo>
                      <a:pt x="4011" y="624"/>
                      <a:pt x="6977" y="-346"/>
                      <a:pt x="9907" y="111"/>
                    </a:cubicBezTo>
                    <a:cubicBezTo>
                      <a:pt x="12120" y="441"/>
                      <a:pt x="14275" y="1092"/>
                      <a:pt x="16294" y="2049"/>
                    </a:cubicBezTo>
                    <a:cubicBezTo>
                      <a:pt x="19807" y="3555"/>
                      <a:pt x="23171" y="5379"/>
                      <a:pt x="26330" y="7524"/>
                    </a:cubicBezTo>
                    <a:cubicBezTo>
                      <a:pt x="31770" y="11025"/>
                      <a:pt x="36651" y="15336"/>
                      <a:pt x="40814" y="20297"/>
                    </a:cubicBezTo>
                    <a:cubicBezTo>
                      <a:pt x="47543" y="29078"/>
                      <a:pt x="49253" y="35807"/>
                      <a:pt x="48569" y="36035"/>
                    </a:cubicBezTo>
                    <a:cubicBezTo>
                      <a:pt x="47885" y="36263"/>
                      <a:pt x="44691" y="30561"/>
                      <a:pt x="37164" y="23148"/>
                    </a:cubicBezTo>
                    <a:cubicBezTo>
                      <a:pt x="33036" y="18757"/>
                      <a:pt x="28360" y="14925"/>
                      <a:pt x="23251" y="11743"/>
                    </a:cubicBezTo>
                    <a:cubicBezTo>
                      <a:pt x="20217" y="9964"/>
                      <a:pt x="17047" y="8390"/>
                      <a:pt x="13785" y="7067"/>
                    </a:cubicBezTo>
                    <a:cubicBezTo>
                      <a:pt x="10250" y="5471"/>
                      <a:pt x="7170" y="5015"/>
                      <a:pt x="6030" y="6497"/>
                    </a:cubicBezTo>
                    <a:cubicBezTo>
                      <a:pt x="4890" y="7980"/>
                      <a:pt x="5460" y="7295"/>
                      <a:pt x="6030" y="8436"/>
                    </a:cubicBezTo>
                    <a:cubicBezTo>
                      <a:pt x="7011" y="9793"/>
                      <a:pt x="8162" y="11025"/>
                      <a:pt x="9451" y="12085"/>
                    </a:cubicBezTo>
                    <a:cubicBezTo>
                      <a:pt x="12052" y="14458"/>
                      <a:pt x="14789" y="16659"/>
                      <a:pt x="17663" y="18700"/>
                    </a:cubicBezTo>
                    <a:cubicBezTo>
                      <a:pt x="22555" y="22270"/>
                      <a:pt x="27790" y="25372"/>
                      <a:pt x="33287" y="27938"/>
                    </a:cubicBezTo>
                    <a:cubicBezTo>
                      <a:pt x="38750" y="29911"/>
                      <a:pt x="44053" y="32306"/>
                      <a:pt x="49139" y="351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57DD9E97-8921-4036-8CCE-3789F8B6C9AD}"/>
                  </a:ext>
                </a:extLst>
              </p:cNvPr>
              <p:cNvSpPr/>
              <p:nvPr/>
            </p:nvSpPr>
            <p:spPr>
              <a:xfrm>
                <a:off x="8574140" y="4591953"/>
                <a:ext cx="31803" cy="52577"/>
              </a:xfrm>
              <a:custGeom>
                <a:avLst/>
                <a:gdLst>
                  <a:gd name="connsiteX0" fmla="*/ 2360 w 31803"/>
                  <a:gd name="connsiteY0" fmla="*/ 52577 h 52577"/>
                  <a:gd name="connsiteX1" fmla="*/ 649 w 31803"/>
                  <a:gd name="connsiteY1" fmla="*/ 35128 h 52577"/>
                  <a:gd name="connsiteX2" fmla="*/ 6123 w 31803"/>
                  <a:gd name="connsiteY2" fmla="*/ 16652 h 52577"/>
                  <a:gd name="connsiteX3" fmla="*/ 12168 w 31803"/>
                  <a:gd name="connsiteY3" fmla="*/ 6845 h 52577"/>
                  <a:gd name="connsiteX4" fmla="*/ 24713 w 31803"/>
                  <a:gd name="connsiteY4" fmla="*/ 2 h 52577"/>
                  <a:gd name="connsiteX5" fmla="*/ 31100 w 31803"/>
                  <a:gd name="connsiteY5" fmla="*/ 5932 h 52577"/>
                  <a:gd name="connsiteX6" fmla="*/ 31784 w 31803"/>
                  <a:gd name="connsiteY6" fmla="*/ 12547 h 52577"/>
                  <a:gd name="connsiteX7" fmla="*/ 29845 w 31803"/>
                  <a:gd name="connsiteY7" fmla="*/ 23952 h 52577"/>
                  <a:gd name="connsiteX8" fmla="*/ 19581 w 31803"/>
                  <a:gd name="connsiteY8" fmla="*/ 40602 h 52577"/>
                  <a:gd name="connsiteX9" fmla="*/ 3957 w 31803"/>
                  <a:gd name="connsiteY9" fmla="*/ 48700 h 52577"/>
                  <a:gd name="connsiteX10" fmla="*/ 16502 w 31803"/>
                  <a:gd name="connsiteY10" fmla="*/ 37295 h 52577"/>
                  <a:gd name="connsiteX11" fmla="*/ 24713 w 31803"/>
                  <a:gd name="connsiteY11" fmla="*/ 21899 h 52577"/>
                  <a:gd name="connsiteX12" fmla="*/ 25968 w 31803"/>
                  <a:gd name="connsiteY12" fmla="*/ 11977 h 52577"/>
                  <a:gd name="connsiteX13" fmla="*/ 23686 w 31803"/>
                  <a:gd name="connsiteY13" fmla="*/ 5134 h 52577"/>
                  <a:gd name="connsiteX14" fmla="*/ 16730 w 31803"/>
                  <a:gd name="connsiteY14" fmla="*/ 9810 h 52577"/>
                  <a:gd name="connsiteX15" fmla="*/ 10913 w 31803"/>
                  <a:gd name="connsiteY15" fmla="*/ 18477 h 52577"/>
                  <a:gd name="connsiteX16" fmla="*/ 4755 w 31803"/>
                  <a:gd name="connsiteY16" fmla="*/ 35128 h 52577"/>
                  <a:gd name="connsiteX17" fmla="*/ 2360 w 31803"/>
                  <a:gd name="connsiteY17" fmla="*/ 52577 h 5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803" h="52577">
                    <a:moveTo>
                      <a:pt x="2360" y="52577"/>
                    </a:moveTo>
                    <a:cubicBezTo>
                      <a:pt x="-24" y="47080"/>
                      <a:pt x="-617" y="40979"/>
                      <a:pt x="649" y="35128"/>
                    </a:cubicBezTo>
                    <a:cubicBezTo>
                      <a:pt x="1334" y="28685"/>
                      <a:pt x="3192" y="22423"/>
                      <a:pt x="6123" y="16652"/>
                    </a:cubicBezTo>
                    <a:cubicBezTo>
                      <a:pt x="7823" y="13197"/>
                      <a:pt x="9841" y="9913"/>
                      <a:pt x="12168" y="6845"/>
                    </a:cubicBezTo>
                    <a:cubicBezTo>
                      <a:pt x="14859" y="2511"/>
                      <a:pt x="19615" y="-78"/>
                      <a:pt x="24713" y="2"/>
                    </a:cubicBezTo>
                    <a:cubicBezTo>
                      <a:pt x="27815" y="572"/>
                      <a:pt x="30313" y="2876"/>
                      <a:pt x="31100" y="5932"/>
                    </a:cubicBezTo>
                    <a:cubicBezTo>
                      <a:pt x="31647" y="8088"/>
                      <a:pt x="31875" y="10323"/>
                      <a:pt x="31784" y="12547"/>
                    </a:cubicBezTo>
                    <a:cubicBezTo>
                      <a:pt x="31727" y="16424"/>
                      <a:pt x="31077" y="20268"/>
                      <a:pt x="29845" y="23952"/>
                    </a:cubicBezTo>
                    <a:cubicBezTo>
                      <a:pt x="27838" y="30258"/>
                      <a:pt x="24314" y="35972"/>
                      <a:pt x="19581" y="40602"/>
                    </a:cubicBezTo>
                    <a:cubicBezTo>
                      <a:pt x="11370" y="48357"/>
                      <a:pt x="4071" y="49270"/>
                      <a:pt x="3957" y="48700"/>
                    </a:cubicBezTo>
                    <a:cubicBezTo>
                      <a:pt x="3843" y="48129"/>
                      <a:pt x="10001" y="45392"/>
                      <a:pt x="16502" y="37295"/>
                    </a:cubicBezTo>
                    <a:cubicBezTo>
                      <a:pt x="20311" y="32813"/>
                      <a:pt x="23116" y="27555"/>
                      <a:pt x="24713" y="21899"/>
                    </a:cubicBezTo>
                    <a:cubicBezTo>
                      <a:pt x="25602" y="18671"/>
                      <a:pt x="26024" y="15330"/>
                      <a:pt x="25968" y="11977"/>
                    </a:cubicBezTo>
                    <a:cubicBezTo>
                      <a:pt x="25968" y="8213"/>
                      <a:pt x="25169" y="5020"/>
                      <a:pt x="23686" y="5134"/>
                    </a:cubicBezTo>
                    <a:cubicBezTo>
                      <a:pt x="22204" y="5248"/>
                      <a:pt x="18668" y="7073"/>
                      <a:pt x="16730" y="9810"/>
                    </a:cubicBezTo>
                    <a:cubicBezTo>
                      <a:pt x="14506" y="12501"/>
                      <a:pt x="12556" y="15398"/>
                      <a:pt x="10913" y="18477"/>
                    </a:cubicBezTo>
                    <a:cubicBezTo>
                      <a:pt x="8051" y="23689"/>
                      <a:pt x="5975" y="29300"/>
                      <a:pt x="4755" y="35128"/>
                    </a:cubicBezTo>
                    <a:cubicBezTo>
                      <a:pt x="2588" y="45849"/>
                      <a:pt x="3386" y="52463"/>
                      <a:pt x="2360" y="525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467CF750-0831-485B-AE97-5F791208B364}"/>
                  </a:ext>
                </a:extLst>
              </p:cNvPr>
              <p:cNvSpPr/>
              <p:nvPr/>
            </p:nvSpPr>
            <p:spPr>
              <a:xfrm>
                <a:off x="7593954" y="3853770"/>
                <a:ext cx="1118042" cy="814937"/>
              </a:xfrm>
              <a:custGeom>
                <a:avLst/>
                <a:gdLst>
                  <a:gd name="connsiteX0" fmla="*/ 360995 w 1118042"/>
                  <a:gd name="connsiteY0" fmla="*/ 31100 h 814937"/>
                  <a:gd name="connsiteX1" fmla="*/ 68581 w 1118042"/>
                  <a:gd name="connsiteY1" fmla="*/ 19695 h 814937"/>
                  <a:gd name="connsiteX2" fmla="*/ 154 w 1118042"/>
                  <a:gd name="connsiteY2" fmla="*/ 123819 h 814937"/>
                  <a:gd name="connsiteX3" fmla="*/ 79986 w 1118042"/>
                  <a:gd name="connsiteY3" fmla="*/ 814938 h 814937"/>
                  <a:gd name="connsiteX4" fmla="*/ 342292 w 1118042"/>
                  <a:gd name="connsiteY4" fmla="*/ 760538 h 814937"/>
                  <a:gd name="connsiteX5" fmla="*/ 279224 w 1118042"/>
                  <a:gd name="connsiteY5" fmla="*/ 286791 h 814937"/>
                  <a:gd name="connsiteX6" fmla="*/ 418018 w 1118042"/>
                  <a:gd name="connsiteY6" fmla="*/ 353165 h 814937"/>
                  <a:gd name="connsiteX7" fmla="*/ 752401 w 1118042"/>
                  <a:gd name="connsiteY7" fmla="*/ 356131 h 814937"/>
                  <a:gd name="connsiteX8" fmla="*/ 828356 w 1118042"/>
                  <a:gd name="connsiteY8" fmla="*/ 335032 h 814937"/>
                  <a:gd name="connsiteX9" fmla="*/ 807257 w 1118042"/>
                  <a:gd name="connsiteY9" fmla="*/ 763617 h 814937"/>
                  <a:gd name="connsiteX10" fmla="*/ 1045271 w 1118042"/>
                  <a:gd name="connsiteY10" fmla="*/ 814938 h 814937"/>
                  <a:gd name="connsiteX11" fmla="*/ 1116094 w 1118042"/>
                  <a:gd name="connsiteY11" fmla="*/ 240032 h 814937"/>
                  <a:gd name="connsiteX12" fmla="*/ 1095794 w 1118042"/>
                  <a:gd name="connsiteY12" fmla="*/ 107282 h 814937"/>
                  <a:gd name="connsiteX13" fmla="*/ 1045271 w 1118042"/>
                  <a:gd name="connsiteY13" fmla="*/ 31100 h 814937"/>
                  <a:gd name="connsiteX14" fmla="*/ 828584 w 1118042"/>
                  <a:gd name="connsiteY14" fmla="*/ 79 h 8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8042" h="814937">
                    <a:moveTo>
                      <a:pt x="360995" y="31100"/>
                    </a:moveTo>
                    <a:cubicBezTo>
                      <a:pt x="360995" y="31100"/>
                      <a:pt x="125604" y="-11211"/>
                      <a:pt x="68581" y="19695"/>
                    </a:cubicBezTo>
                    <a:cubicBezTo>
                      <a:pt x="19656" y="46154"/>
                      <a:pt x="6312" y="83219"/>
                      <a:pt x="154" y="123819"/>
                    </a:cubicBezTo>
                    <a:cubicBezTo>
                      <a:pt x="-4066" y="150962"/>
                      <a:pt x="79986" y="814938"/>
                      <a:pt x="79986" y="814938"/>
                    </a:cubicBezTo>
                    <a:lnTo>
                      <a:pt x="342292" y="760538"/>
                    </a:lnTo>
                    <a:lnTo>
                      <a:pt x="279224" y="286791"/>
                    </a:lnTo>
                    <a:cubicBezTo>
                      <a:pt x="279224" y="286791"/>
                      <a:pt x="330431" y="356131"/>
                      <a:pt x="418018" y="353165"/>
                    </a:cubicBezTo>
                    <a:lnTo>
                      <a:pt x="752401" y="356131"/>
                    </a:lnTo>
                    <a:lnTo>
                      <a:pt x="828356" y="335032"/>
                    </a:lnTo>
                    <a:lnTo>
                      <a:pt x="807257" y="763617"/>
                    </a:lnTo>
                    <a:lnTo>
                      <a:pt x="1045271" y="814938"/>
                    </a:lnTo>
                    <a:lnTo>
                      <a:pt x="1116094" y="240032"/>
                    </a:lnTo>
                    <a:cubicBezTo>
                      <a:pt x="1121842" y="194756"/>
                      <a:pt x="1114817" y="148772"/>
                      <a:pt x="1095794" y="107282"/>
                    </a:cubicBezTo>
                    <a:cubicBezTo>
                      <a:pt x="1081994" y="77516"/>
                      <a:pt x="1064203" y="46268"/>
                      <a:pt x="1045271" y="31100"/>
                    </a:cubicBezTo>
                    <a:cubicBezTo>
                      <a:pt x="1002960" y="-3114"/>
                      <a:pt x="828584" y="79"/>
                      <a:pt x="828584" y="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8450252F-2AB9-42D4-863A-41DFA12F1CAD}"/>
                  </a:ext>
                </a:extLst>
              </p:cNvPr>
              <p:cNvSpPr/>
              <p:nvPr/>
            </p:nvSpPr>
            <p:spPr>
              <a:xfrm>
                <a:off x="8130962" y="3936988"/>
                <a:ext cx="11214" cy="270973"/>
              </a:xfrm>
              <a:custGeom>
                <a:avLst/>
                <a:gdLst>
                  <a:gd name="connsiteX0" fmla="*/ 530 w 11214"/>
                  <a:gd name="connsiteY0" fmla="*/ 270973 h 270973"/>
                  <a:gd name="connsiteX1" fmla="*/ 530 w 11214"/>
                  <a:gd name="connsiteY1" fmla="*/ 231285 h 270973"/>
                  <a:gd name="connsiteX2" fmla="*/ 3039 w 11214"/>
                  <a:gd name="connsiteY2" fmla="*/ 135487 h 270973"/>
                  <a:gd name="connsiteX3" fmla="*/ 6689 w 11214"/>
                  <a:gd name="connsiteY3" fmla="*/ 39574 h 270973"/>
                  <a:gd name="connsiteX4" fmla="*/ 9768 w 11214"/>
                  <a:gd name="connsiteY4" fmla="*/ 0 h 270973"/>
                  <a:gd name="connsiteX5" fmla="*/ 10909 w 11214"/>
                  <a:gd name="connsiteY5" fmla="*/ 39688 h 270973"/>
                  <a:gd name="connsiteX6" fmla="*/ 8970 w 11214"/>
                  <a:gd name="connsiteY6" fmla="*/ 135601 h 270973"/>
                  <a:gd name="connsiteX7" fmla="*/ 4750 w 11214"/>
                  <a:gd name="connsiteY7" fmla="*/ 231513 h 270973"/>
                  <a:gd name="connsiteX8" fmla="*/ 530 w 11214"/>
                  <a:gd name="connsiteY8" fmla="*/ 270973 h 27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4" h="270973">
                    <a:moveTo>
                      <a:pt x="530" y="270973"/>
                    </a:moveTo>
                    <a:cubicBezTo>
                      <a:pt x="-177" y="257755"/>
                      <a:pt x="-177" y="244503"/>
                      <a:pt x="530" y="231285"/>
                    </a:cubicBezTo>
                    <a:cubicBezTo>
                      <a:pt x="1215" y="205055"/>
                      <a:pt x="2127" y="171981"/>
                      <a:pt x="3039" y="135487"/>
                    </a:cubicBezTo>
                    <a:cubicBezTo>
                      <a:pt x="3952" y="98992"/>
                      <a:pt x="5434" y="64094"/>
                      <a:pt x="6689" y="39574"/>
                    </a:cubicBezTo>
                    <a:cubicBezTo>
                      <a:pt x="6723" y="26322"/>
                      <a:pt x="7750" y="13093"/>
                      <a:pt x="9768" y="0"/>
                    </a:cubicBezTo>
                    <a:cubicBezTo>
                      <a:pt x="11171" y="13184"/>
                      <a:pt x="11559" y="26447"/>
                      <a:pt x="10909" y="39688"/>
                    </a:cubicBezTo>
                    <a:cubicBezTo>
                      <a:pt x="10909" y="64322"/>
                      <a:pt x="10110" y="98193"/>
                      <a:pt x="8970" y="135601"/>
                    </a:cubicBezTo>
                    <a:cubicBezTo>
                      <a:pt x="7829" y="173008"/>
                      <a:pt x="6347" y="206993"/>
                      <a:pt x="4750" y="231513"/>
                    </a:cubicBezTo>
                    <a:cubicBezTo>
                      <a:pt x="4647" y="244777"/>
                      <a:pt x="3233" y="257995"/>
                      <a:pt x="530" y="27097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F7732194-7071-4AE1-A3F7-660C88161ABC}"/>
                  </a:ext>
                </a:extLst>
              </p:cNvPr>
              <p:cNvSpPr/>
              <p:nvPr/>
            </p:nvSpPr>
            <p:spPr>
              <a:xfrm>
                <a:off x="8417241" y="3949959"/>
                <a:ext cx="116076" cy="248195"/>
              </a:xfrm>
              <a:custGeom>
                <a:avLst/>
                <a:gdLst>
                  <a:gd name="connsiteX0" fmla="*/ 116036 w 116076"/>
                  <a:gd name="connsiteY0" fmla="*/ 31 h 248195"/>
                  <a:gd name="connsiteX1" fmla="*/ 89920 w 116076"/>
                  <a:gd name="connsiteY1" fmla="*/ 31508 h 248195"/>
                  <a:gd name="connsiteX2" fmla="*/ 38257 w 116076"/>
                  <a:gd name="connsiteY2" fmla="*/ 114761 h 248195"/>
                  <a:gd name="connsiteX3" fmla="*/ 7692 w 116076"/>
                  <a:gd name="connsiteY3" fmla="*/ 207937 h 248195"/>
                  <a:gd name="connsiteX4" fmla="*/ 394 w 116076"/>
                  <a:gd name="connsiteY4" fmla="*/ 248195 h 248195"/>
                  <a:gd name="connsiteX5" fmla="*/ 394 w 116076"/>
                  <a:gd name="connsiteY5" fmla="*/ 236791 h 248195"/>
                  <a:gd name="connsiteX6" fmla="*/ 3701 w 116076"/>
                  <a:gd name="connsiteY6" fmla="*/ 206911 h 248195"/>
                  <a:gd name="connsiteX7" fmla="*/ 86840 w 116076"/>
                  <a:gd name="connsiteY7" fmla="*/ 28542 h 248195"/>
                  <a:gd name="connsiteX8" fmla="*/ 107939 w 116076"/>
                  <a:gd name="connsiteY8" fmla="*/ 7102 h 248195"/>
                  <a:gd name="connsiteX9" fmla="*/ 116036 w 116076"/>
                  <a:gd name="connsiteY9" fmla="*/ 31 h 24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076" h="248195">
                    <a:moveTo>
                      <a:pt x="116036" y="31"/>
                    </a:moveTo>
                    <a:cubicBezTo>
                      <a:pt x="116834" y="715"/>
                      <a:pt x="105658" y="11435"/>
                      <a:pt x="89920" y="31508"/>
                    </a:cubicBezTo>
                    <a:cubicBezTo>
                      <a:pt x="69562" y="57180"/>
                      <a:pt x="52216" y="85121"/>
                      <a:pt x="38257" y="114761"/>
                    </a:cubicBezTo>
                    <a:cubicBezTo>
                      <a:pt x="24594" y="144573"/>
                      <a:pt x="14341" y="175821"/>
                      <a:pt x="7692" y="207937"/>
                    </a:cubicBezTo>
                    <a:cubicBezTo>
                      <a:pt x="2788" y="232685"/>
                      <a:pt x="1420" y="248309"/>
                      <a:pt x="394" y="248195"/>
                    </a:cubicBezTo>
                    <a:cubicBezTo>
                      <a:pt x="-131" y="244409"/>
                      <a:pt x="-131" y="240577"/>
                      <a:pt x="394" y="236791"/>
                    </a:cubicBezTo>
                    <a:cubicBezTo>
                      <a:pt x="941" y="226777"/>
                      <a:pt x="2047" y="216798"/>
                      <a:pt x="3701" y="206911"/>
                    </a:cubicBezTo>
                    <a:cubicBezTo>
                      <a:pt x="14490" y="140946"/>
                      <a:pt x="43252" y="79224"/>
                      <a:pt x="86840" y="28542"/>
                    </a:cubicBezTo>
                    <a:cubicBezTo>
                      <a:pt x="93421" y="20959"/>
                      <a:pt x="100469" y="13796"/>
                      <a:pt x="107939" y="7102"/>
                    </a:cubicBezTo>
                    <a:cubicBezTo>
                      <a:pt x="112729" y="2198"/>
                      <a:pt x="115808" y="-311"/>
                      <a:pt x="116036" y="3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39B1BED2-27EB-4AF7-A954-9CE70B6FE31A}"/>
                  </a:ext>
                </a:extLst>
              </p:cNvPr>
              <p:cNvSpPr/>
              <p:nvPr/>
            </p:nvSpPr>
            <p:spPr>
              <a:xfrm>
                <a:off x="8408109" y="3996977"/>
                <a:ext cx="15911" cy="211669"/>
              </a:xfrm>
              <a:custGeom>
                <a:avLst/>
                <a:gdLst>
                  <a:gd name="connsiteX0" fmla="*/ 15912 w 15911"/>
                  <a:gd name="connsiteY0" fmla="*/ 0 h 211669"/>
                  <a:gd name="connsiteX1" fmla="*/ 12148 w 15911"/>
                  <a:gd name="connsiteY1" fmla="*/ 31021 h 211669"/>
                  <a:gd name="connsiteX2" fmla="*/ 6104 w 15911"/>
                  <a:gd name="connsiteY2" fmla="*/ 105606 h 211669"/>
                  <a:gd name="connsiteX3" fmla="*/ 8271 w 15911"/>
                  <a:gd name="connsiteY3" fmla="*/ 180535 h 211669"/>
                  <a:gd name="connsiteX4" fmla="*/ 10323 w 15911"/>
                  <a:gd name="connsiteY4" fmla="*/ 211669 h 211669"/>
                  <a:gd name="connsiteX5" fmla="*/ 4051 w 15911"/>
                  <a:gd name="connsiteY5" fmla="*/ 180991 h 211669"/>
                  <a:gd name="connsiteX6" fmla="*/ 8043 w 15911"/>
                  <a:gd name="connsiteY6" fmla="*/ 30336 h 211669"/>
                  <a:gd name="connsiteX7" fmla="*/ 15912 w 15911"/>
                  <a:gd name="connsiteY7" fmla="*/ 0 h 2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11" h="211669">
                    <a:moveTo>
                      <a:pt x="15912" y="0"/>
                    </a:moveTo>
                    <a:cubicBezTo>
                      <a:pt x="15444" y="10424"/>
                      <a:pt x="14178" y="20791"/>
                      <a:pt x="12148" y="31021"/>
                    </a:cubicBezTo>
                    <a:cubicBezTo>
                      <a:pt x="8864" y="55768"/>
                      <a:pt x="6845" y="80653"/>
                      <a:pt x="6104" y="105606"/>
                    </a:cubicBezTo>
                    <a:cubicBezTo>
                      <a:pt x="5465" y="130605"/>
                      <a:pt x="6195" y="155616"/>
                      <a:pt x="8271" y="180535"/>
                    </a:cubicBezTo>
                    <a:cubicBezTo>
                      <a:pt x="9673" y="190856"/>
                      <a:pt x="10358" y="201257"/>
                      <a:pt x="10323" y="211669"/>
                    </a:cubicBezTo>
                    <a:cubicBezTo>
                      <a:pt x="6948" y="201747"/>
                      <a:pt x="4849" y="191437"/>
                      <a:pt x="4051" y="180991"/>
                    </a:cubicBezTo>
                    <a:cubicBezTo>
                      <a:pt x="-2461" y="130868"/>
                      <a:pt x="-1115" y="80037"/>
                      <a:pt x="8043" y="30336"/>
                    </a:cubicBezTo>
                    <a:cubicBezTo>
                      <a:pt x="9445" y="19947"/>
                      <a:pt x="12080" y="9762"/>
                      <a:pt x="1591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B3E22F13-77F2-4A32-8499-F5EF8160FEC8}"/>
                  </a:ext>
                </a:extLst>
              </p:cNvPr>
              <p:cNvSpPr/>
              <p:nvPr/>
            </p:nvSpPr>
            <p:spPr>
              <a:xfrm>
                <a:off x="7812068" y="3995152"/>
                <a:ext cx="59627" cy="149172"/>
              </a:xfrm>
              <a:custGeom>
                <a:avLst/>
                <a:gdLst>
                  <a:gd name="connsiteX0" fmla="*/ 96 w 59627"/>
                  <a:gd name="connsiteY0" fmla="*/ 0 h 149172"/>
                  <a:gd name="connsiteX1" fmla="*/ 13895 w 59627"/>
                  <a:gd name="connsiteY1" fmla="*/ 19388 h 149172"/>
                  <a:gd name="connsiteX2" fmla="*/ 39213 w 59627"/>
                  <a:gd name="connsiteY2" fmla="*/ 70822 h 149172"/>
                  <a:gd name="connsiteX3" fmla="*/ 56206 w 59627"/>
                  <a:gd name="connsiteY3" fmla="*/ 125564 h 149172"/>
                  <a:gd name="connsiteX4" fmla="*/ 59628 w 59627"/>
                  <a:gd name="connsiteY4" fmla="*/ 149172 h 149172"/>
                  <a:gd name="connsiteX5" fmla="*/ 33739 w 59627"/>
                  <a:gd name="connsiteY5" fmla="*/ 73104 h 149172"/>
                  <a:gd name="connsiteX6" fmla="*/ 96 w 59627"/>
                  <a:gd name="connsiteY6" fmla="*/ 0 h 14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27" h="149172">
                    <a:moveTo>
                      <a:pt x="96" y="0"/>
                    </a:moveTo>
                    <a:cubicBezTo>
                      <a:pt x="5604" y="5771"/>
                      <a:pt x="10246" y="12294"/>
                      <a:pt x="13895" y="19388"/>
                    </a:cubicBezTo>
                    <a:cubicBezTo>
                      <a:pt x="23646" y="35856"/>
                      <a:pt x="32108" y="53054"/>
                      <a:pt x="39213" y="70822"/>
                    </a:cubicBezTo>
                    <a:cubicBezTo>
                      <a:pt x="46341" y="88580"/>
                      <a:pt x="52021" y="106895"/>
                      <a:pt x="56206" y="125564"/>
                    </a:cubicBezTo>
                    <a:cubicBezTo>
                      <a:pt x="58476" y="133228"/>
                      <a:pt x="59628" y="141178"/>
                      <a:pt x="59628" y="149172"/>
                    </a:cubicBezTo>
                    <a:cubicBezTo>
                      <a:pt x="57803" y="149172"/>
                      <a:pt x="50276" y="114160"/>
                      <a:pt x="33739" y="73104"/>
                    </a:cubicBezTo>
                    <a:cubicBezTo>
                      <a:pt x="17202" y="32047"/>
                      <a:pt x="-1501" y="1026"/>
                      <a:pt x="9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D2680905-B530-467D-8D31-B7D386E472F8}"/>
                  </a:ext>
                </a:extLst>
              </p:cNvPr>
              <p:cNvSpPr/>
              <p:nvPr/>
            </p:nvSpPr>
            <p:spPr>
              <a:xfrm>
                <a:off x="7843692" y="3942691"/>
                <a:ext cx="47704" cy="217488"/>
              </a:xfrm>
              <a:custGeom>
                <a:avLst/>
                <a:gdLst>
                  <a:gd name="connsiteX0" fmla="*/ 62 w 47704"/>
                  <a:gd name="connsiteY0" fmla="*/ 0 h 217488"/>
                  <a:gd name="connsiteX1" fmla="*/ 5879 w 47704"/>
                  <a:gd name="connsiteY1" fmla="*/ 6957 h 217488"/>
                  <a:gd name="connsiteX2" fmla="*/ 18766 w 47704"/>
                  <a:gd name="connsiteY2" fmla="*/ 27827 h 217488"/>
                  <a:gd name="connsiteX3" fmla="*/ 44426 w 47704"/>
                  <a:gd name="connsiteY3" fmla="*/ 185211 h 217488"/>
                  <a:gd name="connsiteX4" fmla="*/ 38838 w 47704"/>
                  <a:gd name="connsiteY4" fmla="*/ 209160 h 217488"/>
                  <a:gd name="connsiteX5" fmla="*/ 35531 w 47704"/>
                  <a:gd name="connsiteY5" fmla="*/ 217486 h 217488"/>
                  <a:gd name="connsiteX6" fmla="*/ 40207 w 47704"/>
                  <a:gd name="connsiteY6" fmla="*/ 184641 h 217488"/>
                  <a:gd name="connsiteX7" fmla="*/ 15002 w 47704"/>
                  <a:gd name="connsiteY7" fmla="*/ 29766 h 217488"/>
                  <a:gd name="connsiteX8" fmla="*/ 62 w 47704"/>
                  <a:gd name="connsiteY8" fmla="*/ 0 h 2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04" h="217488">
                    <a:moveTo>
                      <a:pt x="62" y="0"/>
                    </a:moveTo>
                    <a:cubicBezTo>
                      <a:pt x="62" y="0"/>
                      <a:pt x="2458" y="2281"/>
                      <a:pt x="5879" y="6957"/>
                    </a:cubicBezTo>
                    <a:cubicBezTo>
                      <a:pt x="10680" y="13594"/>
                      <a:pt x="14980" y="20563"/>
                      <a:pt x="18766" y="27827"/>
                    </a:cubicBezTo>
                    <a:cubicBezTo>
                      <a:pt x="44210" y="76103"/>
                      <a:pt x="53219" y="131358"/>
                      <a:pt x="44426" y="185211"/>
                    </a:cubicBezTo>
                    <a:cubicBezTo>
                      <a:pt x="43103" y="193308"/>
                      <a:pt x="41244" y="201314"/>
                      <a:pt x="38838" y="209160"/>
                    </a:cubicBezTo>
                    <a:cubicBezTo>
                      <a:pt x="37127" y="214635"/>
                      <a:pt x="35987" y="217600"/>
                      <a:pt x="35531" y="217486"/>
                    </a:cubicBezTo>
                    <a:cubicBezTo>
                      <a:pt x="35075" y="217372"/>
                      <a:pt x="37812" y="204941"/>
                      <a:pt x="40207" y="184641"/>
                    </a:cubicBezTo>
                    <a:cubicBezTo>
                      <a:pt x="46662" y="131666"/>
                      <a:pt x="37914" y="77962"/>
                      <a:pt x="15002" y="29766"/>
                    </a:cubicBezTo>
                    <a:cubicBezTo>
                      <a:pt x="6221" y="11290"/>
                      <a:pt x="-736" y="684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7CCE66C6-91E8-4487-9756-EB777E047785}"/>
                  </a:ext>
                </a:extLst>
              </p:cNvPr>
              <p:cNvSpPr/>
              <p:nvPr/>
            </p:nvSpPr>
            <p:spPr>
              <a:xfrm>
                <a:off x="8153174" y="3949647"/>
                <a:ext cx="75485" cy="164796"/>
              </a:xfrm>
              <a:custGeom>
                <a:avLst/>
                <a:gdLst>
                  <a:gd name="connsiteX0" fmla="*/ 3409 w 75485"/>
                  <a:gd name="connsiteY0" fmla="*/ 164797 h 164796"/>
                  <a:gd name="connsiteX1" fmla="*/ 215 w 75485"/>
                  <a:gd name="connsiteY1" fmla="*/ 137197 h 164796"/>
                  <a:gd name="connsiteX2" fmla="*/ 52676 w 75485"/>
                  <a:gd name="connsiteY2" fmla="*/ 16537 h 164796"/>
                  <a:gd name="connsiteX3" fmla="*/ 75486 w 75485"/>
                  <a:gd name="connsiteY3" fmla="*/ 0 h 164796"/>
                  <a:gd name="connsiteX4" fmla="*/ 56098 w 75485"/>
                  <a:gd name="connsiteY4" fmla="*/ 19502 h 164796"/>
                  <a:gd name="connsiteX5" fmla="*/ 20287 w 75485"/>
                  <a:gd name="connsiteY5" fmla="*/ 74016 h 164796"/>
                  <a:gd name="connsiteX6" fmla="*/ 4777 w 75485"/>
                  <a:gd name="connsiteY6" fmla="*/ 137426 h 164796"/>
                  <a:gd name="connsiteX7" fmla="*/ 3409 w 75485"/>
                  <a:gd name="connsiteY7" fmla="*/ 164797 h 1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85" h="164796">
                    <a:moveTo>
                      <a:pt x="3409" y="164797"/>
                    </a:moveTo>
                    <a:cubicBezTo>
                      <a:pt x="580" y="155890"/>
                      <a:pt x="-503" y="146515"/>
                      <a:pt x="215" y="137197"/>
                    </a:cubicBezTo>
                    <a:cubicBezTo>
                      <a:pt x="922" y="91590"/>
                      <a:pt x="19808" y="48150"/>
                      <a:pt x="52676" y="16537"/>
                    </a:cubicBezTo>
                    <a:cubicBezTo>
                      <a:pt x="59200" y="9671"/>
                      <a:pt x="66932" y="4072"/>
                      <a:pt x="75486" y="0"/>
                    </a:cubicBezTo>
                    <a:cubicBezTo>
                      <a:pt x="75486" y="913"/>
                      <a:pt x="67616" y="7185"/>
                      <a:pt x="56098" y="19502"/>
                    </a:cubicBezTo>
                    <a:cubicBezTo>
                      <a:pt x="41181" y="35537"/>
                      <a:pt x="29080" y="53967"/>
                      <a:pt x="20287" y="74016"/>
                    </a:cubicBezTo>
                    <a:cubicBezTo>
                      <a:pt x="11643" y="94145"/>
                      <a:pt x="6408" y="115574"/>
                      <a:pt x="4777" y="137426"/>
                    </a:cubicBezTo>
                    <a:cubicBezTo>
                      <a:pt x="3295" y="153392"/>
                      <a:pt x="4435" y="164112"/>
                      <a:pt x="3409" y="16479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55A0754C-DED1-43A6-8098-5DDB0733A780}"/>
                  </a:ext>
                </a:extLst>
              </p:cNvPr>
              <p:cNvSpPr/>
              <p:nvPr/>
            </p:nvSpPr>
            <p:spPr>
              <a:xfrm>
                <a:off x="8012064" y="3960254"/>
                <a:ext cx="105481" cy="182473"/>
              </a:xfrm>
              <a:custGeom>
                <a:avLst/>
                <a:gdLst>
                  <a:gd name="connsiteX0" fmla="*/ 104488 w 105481"/>
                  <a:gd name="connsiteY0" fmla="*/ 182474 h 182473"/>
                  <a:gd name="connsiteX1" fmla="*/ 100040 w 105481"/>
                  <a:gd name="connsiteY1" fmla="*/ 150655 h 182473"/>
                  <a:gd name="connsiteX2" fmla="*/ 73924 w 105481"/>
                  <a:gd name="connsiteY2" fmla="*/ 78806 h 182473"/>
                  <a:gd name="connsiteX3" fmla="*/ 25112 w 105481"/>
                  <a:gd name="connsiteY3" fmla="*/ 19958 h 182473"/>
                  <a:gd name="connsiteX4" fmla="*/ 22 w 105481"/>
                  <a:gd name="connsiteY4" fmla="*/ 0 h 182473"/>
                  <a:gd name="connsiteX5" fmla="*/ 7891 w 105481"/>
                  <a:gd name="connsiteY5" fmla="*/ 3535 h 182473"/>
                  <a:gd name="connsiteX6" fmla="*/ 27735 w 105481"/>
                  <a:gd name="connsiteY6" fmla="*/ 16651 h 182473"/>
                  <a:gd name="connsiteX7" fmla="*/ 79056 w 105481"/>
                  <a:gd name="connsiteY7" fmla="*/ 75841 h 182473"/>
                  <a:gd name="connsiteX8" fmla="*/ 104146 w 105481"/>
                  <a:gd name="connsiteY8" fmla="*/ 149970 h 182473"/>
                  <a:gd name="connsiteX9" fmla="*/ 105400 w 105481"/>
                  <a:gd name="connsiteY9" fmla="*/ 173806 h 182473"/>
                  <a:gd name="connsiteX10" fmla="*/ 104488 w 105481"/>
                  <a:gd name="connsiteY10" fmla="*/ 182474 h 18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81" h="182473">
                    <a:moveTo>
                      <a:pt x="104488" y="182474"/>
                    </a:moveTo>
                    <a:cubicBezTo>
                      <a:pt x="103462" y="182474"/>
                      <a:pt x="103462" y="170043"/>
                      <a:pt x="100040" y="150655"/>
                    </a:cubicBezTo>
                    <a:cubicBezTo>
                      <a:pt x="95387" y="125416"/>
                      <a:pt x="86560" y="101136"/>
                      <a:pt x="73924" y="78806"/>
                    </a:cubicBezTo>
                    <a:cubicBezTo>
                      <a:pt x="61082" y="56578"/>
                      <a:pt x="44580" y="36688"/>
                      <a:pt x="25112" y="19958"/>
                    </a:cubicBezTo>
                    <a:cubicBezTo>
                      <a:pt x="10058" y="7185"/>
                      <a:pt x="-548" y="912"/>
                      <a:pt x="22" y="0"/>
                    </a:cubicBezTo>
                    <a:cubicBezTo>
                      <a:pt x="2827" y="730"/>
                      <a:pt x="5485" y="1927"/>
                      <a:pt x="7891" y="3535"/>
                    </a:cubicBezTo>
                    <a:cubicBezTo>
                      <a:pt x="14837" y="7379"/>
                      <a:pt x="21474" y="11769"/>
                      <a:pt x="27735" y="16651"/>
                    </a:cubicBezTo>
                    <a:cubicBezTo>
                      <a:pt x="48526" y="32856"/>
                      <a:pt x="65963" y="52963"/>
                      <a:pt x="79056" y="75841"/>
                    </a:cubicBezTo>
                    <a:cubicBezTo>
                      <a:pt x="92091" y="98718"/>
                      <a:pt x="100611" y="123877"/>
                      <a:pt x="104146" y="149970"/>
                    </a:cubicBezTo>
                    <a:cubicBezTo>
                      <a:pt x="105252" y="157862"/>
                      <a:pt x="105674" y="165834"/>
                      <a:pt x="105400" y="173806"/>
                    </a:cubicBezTo>
                    <a:cubicBezTo>
                      <a:pt x="105172" y="179394"/>
                      <a:pt x="104944" y="182474"/>
                      <a:pt x="104488" y="18247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4DD7D7FC-DC1A-4C02-A7EE-77D92C60C365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914C4813-F062-4B53-9A56-93136EFDD6EB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62A4EDF5-534A-48CC-9595-D40B2C3BC235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984426A6-B88C-495A-B8AA-5B49CF60A0D4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14E572DD-9615-4550-B703-33D23BA9C405}"/>
                  </a:ext>
                </a:extLst>
              </p:cNvPr>
              <p:cNvSpPr/>
              <p:nvPr/>
            </p:nvSpPr>
            <p:spPr>
              <a:xfrm>
                <a:off x="7642463" y="3128858"/>
                <a:ext cx="916929" cy="875486"/>
              </a:xfrm>
              <a:custGeom>
                <a:avLst/>
                <a:gdLst>
                  <a:gd name="connsiteX0" fmla="*/ 248734 w 916929"/>
                  <a:gd name="connsiteY0" fmla="*/ 41513 h 875486"/>
                  <a:gd name="connsiteX1" fmla="*/ 113019 w 916929"/>
                  <a:gd name="connsiteY1" fmla="*/ 116441 h 875486"/>
                  <a:gd name="connsiteX2" fmla="*/ 0 w 916929"/>
                  <a:gd name="connsiteY2" fmla="*/ 376238 h 875486"/>
                  <a:gd name="connsiteX3" fmla="*/ 197071 w 916929"/>
                  <a:gd name="connsiteY3" fmla="*/ 427559 h 875486"/>
                  <a:gd name="connsiteX4" fmla="*/ 214748 w 916929"/>
                  <a:gd name="connsiteY4" fmla="*/ 748256 h 875486"/>
                  <a:gd name="connsiteX5" fmla="*/ 441244 w 916929"/>
                  <a:gd name="connsiteY5" fmla="*/ 873706 h 875486"/>
                  <a:gd name="connsiteX6" fmla="*/ 778934 w 916929"/>
                  <a:gd name="connsiteY6" fmla="*/ 728640 h 875486"/>
                  <a:gd name="connsiteX7" fmla="*/ 778934 w 916929"/>
                  <a:gd name="connsiteY7" fmla="*/ 364377 h 875486"/>
                  <a:gd name="connsiteX8" fmla="*/ 916930 w 916929"/>
                  <a:gd name="connsiteY8" fmla="*/ 316364 h 875486"/>
                  <a:gd name="connsiteX9" fmla="*/ 879181 w 916929"/>
                  <a:gd name="connsiteY9" fmla="*/ 185097 h 875486"/>
                  <a:gd name="connsiteX10" fmla="*/ 789654 w 916929"/>
                  <a:gd name="connsiteY10" fmla="*/ 81543 h 875486"/>
                  <a:gd name="connsiteX11" fmla="*/ 643219 w 916929"/>
                  <a:gd name="connsiteY11" fmla="*/ 14826 h 875486"/>
                  <a:gd name="connsiteX12" fmla="*/ 352972 w 916929"/>
                  <a:gd name="connsiteY12" fmla="*/ 0 h 87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929" h="875486">
                    <a:moveTo>
                      <a:pt x="248734" y="41513"/>
                    </a:moveTo>
                    <a:cubicBezTo>
                      <a:pt x="248734" y="41513"/>
                      <a:pt x="138224" y="72647"/>
                      <a:pt x="113019" y="116441"/>
                    </a:cubicBezTo>
                    <a:cubicBezTo>
                      <a:pt x="79604" y="174262"/>
                      <a:pt x="0" y="376238"/>
                      <a:pt x="0" y="376238"/>
                    </a:cubicBezTo>
                    <a:lnTo>
                      <a:pt x="197071" y="427559"/>
                    </a:lnTo>
                    <a:lnTo>
                      <a:pt x="214748" y="748256"/>
                    </a:lnTo>
                    <a:cubicBezTo>
                      <a:pt x="214748" y="748256"/>
                      <a:pt x="311003" y="853064"/>
                      <a:pt x="441244" y="873706"/>
                    </a:cubicBezTo>
                    <a:cubicBezTo>
                      <a:pt x="571485" y="894349"/>
                      <a:pt x="778934" y="728640"/>
                      <a:pt x="778934" y="728640"/>
                    </a:cubicBezTo>
                    <a:lnTo>
                      <a:pt x="778934" y="364377"/>
                    </a:lnTo>
                    <a:lnTo>
                      <a:pt x="916930" y="316364"/>
                    </a:lnTo>
                    <a:lnTo>
                      <a:pt x="879181" y="185097"/>
                    </a:lnTo>
                    <a:cubicBezTo>
                      <a:pt x="866031" y="139090"/>
                      <a:pt x="833277" y="101204"/>
                      <a:pt x="789654" y="81543"/>
                    </a:cubicBezTo>
                    <a:lnTo>
                      <a:pt x="643219" y="14826"/>
                    </a:lnTo>
                    <a:lnTo>
                      <a:pt x="352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EC33527D-E334-45F7-88C6-389F48537BA3}"/>
                  </a:ext>
                </a:extLst>
              </p:cNvPr>
              <p:cNvSpPr/>
              <p:nvPr/>
            </p:nvSpPr>
            <p:spPr>
              <a:xfrm>
                <a:off x="7828640" y="3408955"/>
                <a:ext cx="20331" cy="312486"/>
              </a:xfrm>
              <a:custGeom>
                <a:avLst/>
                <a:gdLst>
                  <a:gd name="connsiteX0" fmla="*/ 20018 w 20331"/>
                  <a:gd name="connsiteY0" fmla="*/ 312486 h 312486"/>
                  <a:gd name="connsiteX1" fmla="*/ 17851 w 20331"/>
                  <a:gd name="connsiteY1" fmla="*/ 300397 h 312486"/>
                  <a:gd name="connsiteX2" fmla="*/ 14544 w 20331"/>
                  <a:gd name="connsiteY2" fmla="*/ 266868 h 312486"/>
                  <a:gd name="connsiteX3" fmla="*/ 7359 w 20331"/>
                  <a:gd name="connsiteY3" fmla="*/ 156471 h 312486"/>
                  <a:gd name="connsiteX4" fmla="*/ 1771 w 20331"/>
                  <a:gd name="connsiteY4" fmla="*/ 45847 h 312486"/>
                  <a:gd name="connsiteX5" fmla="*/ 402 w 20331"/>
                  <a:gd name="connsiteY5" fmla="*/ 12317 h 312486"/>
                  <a:gd name="connsiteX6" fmla="*/ 402 w 20331"/>
                  <a:gd name="connsiteY6" fmla="*/ 0 h 312486"/>
                  <a:gd name="connsiteX7" fmla="*/ 2455 w 20331"/>
                  <a:gd name="connsiteY7" fmla="*/ 12203 h 312486"/>
                  <a:gd name="connsiteX8" fmla="*/ 5762 w 20331"/>
                  <a:gd name="connsiteY8" fmla="*/ 45619 h 312486"/>
                  <a:gd name="connsiteX9" fmla="*/ 13061 w 20331"/>
                  <a:gd name="connsiteY9" fmla="*/ 156129 h 312486"/>
                  <a:gd name="connsiteX10" fmla="*/ 18535 w 20331"/>
                  <a:gd name="connsiteY10" fmla="*/ 266639 h 312486"/>
                  <a:gd name="connsiteX11" fmla="*/ 19904 w 20331"/>
                  <a:gd name="connsiteY11" fmla="*/ 300169 h 312486"/>
                  <a:gd name="connsiteX12" fmla="*/ 20018 w 20331"/>
                  <a:gd name="connsiteY12" fmla="*/ 312486 h 3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31" h="312486">
                    <a:moveTo>
                      <a:pt x="20018" y="312486"/>
                    </a:moveTo>
                    <a:cubicBezTo>
                      <a:pt x="18752" y="308574"/>
                      <a:pt x="18022" y="304503"/>
                      <a:pt x="17851" y="300397"/>
                    </a:cubicBezTo>
                    <a:cubicBezTo>
                      <a:pt x="16825" y="292414"/>
                      <a:pt x="15684" y="281009"/>
                      <a:pt x="14544" y="266868"/>
                    </a:cubicBezTo>
                    <a:cubicBezTo>
                      <a:pt x="12149" y="238698"/>
                      <a:pt x="9640" y="199581"/>
                      <a:pt x="7359" y="156471"/>
                    </a:cubicBezTo>
                    <a:cubicBezTo>
                      <a:pt x="5078" y="113362"/>
                      <a:pt x="3253" y="75612"/>
                      <a:pt x="1771" y="45847"/>
                    </a:cubicBezTo>
                    <a:cubicBezTo>
                      <a:pt x="1166" y="32697"/>
                      <a:pt x="710" y="21520"/>
                      <a:pt x="402" y="12317"/>
                    </a:cubicBezTo>
                    <a:cubicBezTo>
                      <a:pt x="-134" y="8234"/>
                      <a:pt x="-134" y="4083"/>
                      <a:pt x="402" y="0"/>
                    </a:cubicBezTo>
                    <a:cubicBezTo>
                      <a:pt x="1554" y="3969"/>
                      <a:pt x="2250" y="8075"/>
                      <a:pt x="2455" y="12203"/>
                    </a:cubicBezTo>
                    <a:cubicBezTo>
                      <a:pt x="3481" y="20072"/>
                      <a:pt x="4622" y="31477"/>
                      <a:pt x="5762" y="45619"/>
                    </a:cubicBezTo>
                    <a:cubicBezTo>
                      <a:pt x="8157" y="73902"/>
                      <a:pt x="10666" y="112906"/>
                      <a:pt x="13061" y="156129"/>
                    </a:cubicBezTo>
                    <a:cubicBezTo>
                      <a:pt x="15456" y="199352"/>
                      <a:pt x="17053" y="236874"/>
                      <a:pt x="18535" y="266639"/>
                    </a:cubicBezTo>
                    <a:cubicBezTo>
                      <a:pt x="19140" y="279789"/>
                      <a:pt x="19596" y="290966"/>
                      <a:pt x="19904" y="300169"/>
                    </a:cubicBezTo>
                    <a:cubicBezTo>
                      <a:pt x="20429" y="304252"/>
                      <a:pt x="20474" y="308392"/>
                      <a:pt x="20018" y="3124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8EC77EDE-1B8A-4014-A42C-0128B6732E1F}"/>
                  </a:ext>
                </a:extLst>
              </p:cNvPr>
              <p:cNvSpPr/>
              <p:nvPr/>
            </p:nvSpPr>
            <p:spPr>
              <a:xfrm>
                <a:off x="8419871" y="3336878"/>
                <a:ext cx="7076" cy="265384"/>
              </a:xfrm>
              <a:custGeom>
                <a:avLst/>
                <a:gdLst>
                  <a:gd name="connsiteX0" fmla="*/ 6203 w 7076"/>
                  <a:gd name="connsiteY0" fmla="*/ 0 h 265384"/>
                  <a:gd name="connsiteX1" fmla="*/ 6773 w 7076"/>
                  <a:gd name="connsiteY1" fmla="*/ 38890 h 265384"/>
                  <a:gd name="connsiteX2" fmla="*/ 6203 w 7076"/>
                  <a:gd name="connsiteY2" fmla="*/ 132636 h 265384"/>
                  <a:gd name="connsiteX3" fmla="*/ 4378 w 7076"/>
                  <a:gd name="connsiteY3" fmla="*/ 226495 h 265384"/>
                  <a:gd name="connsiteX4" fmla="*/ 1527 w 7076"/>
                  <a:gd name="connsiteY4" fmla="*/ 265385 h 265384"/>
                  <a:gd name="connsiteX5" fmla="*/ 158 w 7076"/>
                  <a:gd name="connsiteY5" fmla="*/ 226495 h 265384"/>
                  <a:gd name="connsiteX6" fmla="*/ 158 w 7076"/>
                  <a:gd name="connsiteY6" fmla="*/ 132636 h 265384"/>
                  <a:gd name="connsiteX7" fmla="*/ 2439 w 7076"/>
                  <a:gd name="connsiteY7" fmla="*/ 38776 h 265384"/>
                  <a:gd name="connsiteX8" fmla="*/ 6203 w 7076"/>
                  <a:gd name="connsiteY8" fmla="*/ 0 h 2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6" h="265384">
                    <a:moveTo>
                      <a:pt x="6203" y="0"/>
                    </a:moveTo>
                    <a:cubicBezTo>
                      <a:pt x="7127" y="12944"/>
                      <a:pt x="7320" y="25923"/>
                      <a:pt x="6773" y="38890"/>
                    </a:cubicBezTo>
                    <a:cubicBezTo>
                      <a:pt x="6773" y="64550"/>
                      <a:pt x="6773" y="96939"/>
                      <a:pt x="6203" y="132636"/>
                    </a:cubicBezTo>
                    <a:cubicBezTo>
                      <a:pt x="5632" y="168332"/>
                      <a:pt x="5290" y="202545"/>
                      <a:pt x="4378" y="226495"/>
                    </a:cubicBezTo>
                    <a:cubicBezTo>
                      <a:pt x="4549" y="239519"/>
                      <a:pt x="3591" y="252532"/>
                      <a:pt x="1527" y="265385"/>
                    </a:cubicBezTo>
                    <a:cubicBezTo>
                      <a:pt x="181" y="252464"/>
                      <a:pt x="-275" y="239474"/>
                      <a:pt x="158" y="226495"/>
                    </a:cubicBezTo>
                    <a:cubicBezTo>
                      <a:pt x="158" y="202432"/>
                      <a:pt x="158" y="169472"/>
                      <a:pt x="158" y="132636"/>
                    </a:cubicBezTo>
                    <a:cubicBezTo>
                      <a:pt x="158" y="95799"/>
                      <a:pt x="1299" y="62725"/>
                      <a:pt x="2439" y="38776"/>
                    </a:cubicBezTo>
                    <a:cubicBezTo>
                      <a:pt x="2473" y="25763"/>
                      <a:pt x="3728" y="12773"/>
                      <a:pt x="62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BF1E8C55-75E0-484D-BE83-2301E577ADC4}"/>
                  </a:ext>
                </a:extLst>
              </p:cNvPr>
              <p:cNvSpPr/>
              <p:nvPr/>
            </p:nvSpPr>
            <p:spPr>
              <a:xfrm>
                <a:off x="8165022" y="3605229"/>
                <a:ext cx="36836" cy="40144"/>
              </a:xfrm>
              <a:custGeom>
                <a:avLst/>
                <a:gdLst>
                  <a:gd name="connsiteX0" fmla="*/ 17335 w 36836"/>
                  <a:gd name="connsiteY0" fmla="*/ 12089 h 40144"/>
                  <a:gd name="connsiteX1" fmla="*/ 11519 w 36836"/>
                  <a:gd name="connsiteY1" fmla="*/ 21897 h 40144"/>
                  <a:gd name="connsiteX2" fmla="*/ 8553 w 36836"/>
                  <a:gd name="connsiteY2" fmla="*/ 16993 h 40144"/>
                  <a:gd name="connsiteX3" fmla="*/ 0 w 36836"/>
                  <a:gd name="connsiteY3" fmla="*/ 21441 h 40144"/>
                  <a:gd name="connsiteX4" fmla="*/ 8667 w 36836"/>
                  <a:gd name="connsiteY4" fmla="*/ 35582 h 40144"/>
                  <a:gd name="connsiteX5" fmla="*/ 14028 w 36836"/>
                  <a:gd name="connsiteY5" fmla="*/ 35582 h 40144"/>
                  <a:gd name="connsiteX6" fmla="*/ 25432 w 36836"/>
                  <a:gd name="connsiteY6" fmla="*/ 17335 h 40144"/>
                  <a:gd name="connsiteX7" fmla="*/ 25432 w 36836"/>
                  <a:gd name="connsiteY7" fmla="*/ 40144 h 40144"/>
                  <a:gd name="connsiteX8" fmla="*/ 36837 w 36836"/>
                  <a:gd name="connsiteY8" fmla="*/ 40144 h 40144"/>
                  <a:gd name="connsiteX9" fmla="*/ 36837 w 36836"/>
                  <a:gd name="connsiteY9" fmla="*/ 0 h 40144"/>
                  <a:gd name="connsiteX10" fmla="*/ 17335 w 36836"/>
                  <a:gd name="connsiteY10" fmla="*/ 12089 h 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36" h="40144">
                    <a:moveTo>
                      <a:pt x="17335" y="12089"/>
                    </a:moveTo>
                    <a:lnTo>
                      <a:pt x="11519" y="21897"/>
                    </a:lnTo>
                    <a:lnTo>
                      <a:pt x="8553" y="16993"/>
                    </a:lnTo>
                    <a:lnTo>
                      <a:pt x="0" y="21441"/>
                    </a:lnTo>
                    <a:lnTo>
                      <a:pt x="8667" y="35582"/>
                    </a:lnTo>
                    <a:lnTo>
                      <a:pt x="14028" y="35582"/>
                    </a:lnTo>
                    <a:lnTo>
                      <a:pt x="25432" y="17335"/>
                    </a:lnTo>
                    <a:lnTo>
                      <a:pt x="25432" y="40144"/>
                    </a:lnTo>
                    <a:lnTo>
                      <a:pt x="36837" y="40144"/>
                    </a:lnTo>
                    <a:lnTo>
                      <a:pt x="36837" y="0"/>
                    </a:lnTo>
                    <a:cubicBezTo>
                      <a:pt x="30587" y="4425"/>
                      <a:pt x="24075" y="8462"/>
                      <a:pt x="17335" y="12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B2D9FF9F-1D01-4896-92F0-AB08A44D757F}"/>
                  </a:ext>
                </a:extLst>
              </p:cNvPr>
              <p:cNvSpPr/>
              <p:nvPr/>
            </p:nvSpPr>
            <p:spPr>
              <a:xfrm>
                <a:off x="8209386" y="3602263"/>
                <a:ext cx="34213" cy="42425"/>
              </a:xfrm>
              <a:custGeom>
                <a:avLst/>
                <a:gdLst>
                  <a:gd name="connsiteX0" fmla="*/ 34214 w 34213"/>
                  <a:gd name="connsiteY0" fmla="*/ 33187 h 42425"/>
                  <a:gd name="connsiteX1" fmla="*/ 34214 w 34213"/>
                  <a:gd name="connsiteY1" fmla="*/ 42425 h 42425"/>
                  <a:gd name="connsiteX2" fmla="*/ 0 w 34213"/>
                  <a:gd name="connsiteY2" fmla="*/ 42425 h 42425"/>
                  <a:gd name="connsiteX3" fmla="*/ 0 w 34213"/>
                  <a:gd name="connsiteY3" fmla="*/ 0 h 42425"/>
                  <a:gd name="connsiteX4" fmla="*/ 33187 w 34213"/>
                  <a:gd name="connsiteY4" fmla="*/ 0 h 42425"/>
                  <a:gd name="connsiteX5" fmla="*/ 33187 w 34213"/>
                  <a:gd name="connsiteY5" fmla="*/ 9352 h 42425"/>
                  <a:gd name="connsiteX6" fmla="*/ 11861 w 34213"/>
                  <a:gd name="connsiteY6" fmla="*/ 9352 h 42425"/>
                  <a:gd name="connsiteX7" fmla="*/ 11861 w 34213"/>
                  <a:gd name="connsiteY7" fmla="*/ 16423 h 42425"/>
                  <a:gd name="connsiteX8" fmla="*/ 30678 w 34213"/>
                  <a:gd name="connsiteY8" fmla="*/ 16423 h 42425"/>
                  <a:gd name="connsiteX9" fmla="*/ 30678 w 34213"/>
                  <a:gd name="connsiteY9" fmla="*/ 25432 h 42425"/>
                  <a:gd name="connsiteX10" fmla="*/ 11861 w 34213"/>
                  <a:gd name="connsiteY10" fmla="*/ 25432 h 42425"/>
                  <a:gd name="connsiteX11" fmla="*/ 11861 w 34213"/>
                  <a:gd name="connsiteY11" fmla="*/ 33187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213" h="42425">
                    <a:moveTo>
                      <a:pt x="34214" y="33187"/>
                    </a:moveTo>
                    <a:lnTo>
                      <a:pt x="34214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33187" y="0"/>
                    </a:lnTo>
                    <a:lnTo>
                      <a:pt x="33187" y="9352"/>
                    </a:lnTo>
                    <a:lnTo>
                      <a:pt x="11861" y="9352"/>
                    </a:lnTo>
                    <a:lnTo>
                      <a:pt x="11861" y="16423"/>
                    </a:lnTo>
                    <a:lnTo>
                      <a:pt x="30678" y="16423"/>
                    </a:lnTo>
                    <a:lnTo>
                      <a:pt x="30678" y="25432"/>
                    </a:lnTo>
                    <a:lnTo>
                      <a:pt x="11861" y="25432"/>
                    </a:lnTo>
                    <a:lnTo>
                      <a:pt x="11861" y="33187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D5487F82-B4DE-40D2-88C2-3A22780893E0}"/>
                  </a:ext>
                </a:extLst>
              </p:cNvPr>
              <p:cNvSpPr/>
              <p:nvPr/>
            </p:nvSpPr>
            <p:spPr>
              <a:xfrm>
                <a:off x="8251469" y="3602720"/>
                <a:ext cx="39003" cy="42425"/>
              </a:xfrm>
              <a:custGeom>
                <a:avLst/>
                <a:gdLst>
                  <a:gd name="connsiteX0" fmla="*/ 17335 w 39003"/>
                  <a:gd name="connsiteY0" fmla="*/ 31021 h 42425"/>
                  <a:gd name="connsiteX1" fmla="*/ 11405 w 39003"/>
                  <a:gd name="connsiteY1" fmla="*/ 31021 h 42425"/>
                  <a:gd name="connsiteX2" fmla="*/ 11405 w 39003"/>
                  <a:gd name="connsiteY2" fmla="*/ 42425 h 42425"/>
                  <a:gd name="connsiteX3" fmla="*/ 0 w 39003"/>
                  <a:gd name="connsiteY3" fmla="*/ 42425 h 42425"/>
                  <a:gd name="connsiteX4" fmla="*/ 0 w 39003"/>
                  <a:gd name="connsiteY4" fmla="*/ 0 h 42425"/>
                  <a:gd name="connsiteX5" fmla="*/ 19388 w 39003"/>
                  <a:gd name="connsiteY5" fmla="*/ 0 h 42425"/>
                  <a:gd name="connsiteX6" fmla="*/ 38205 w 39003"/>
                  <a:gd name="connsiteY6" fmla="*/ 15738 h 42425"/>
                  <a:gd name="connsiteX7" fmla="*/ 29880 w 39003"/>
                  <a:gd name="connsiteY7" fmla="*/ 29082 h 42425"/>
                  <a:gd name="connsiteX8" fmla="*/ 39004 w 39003"/>
                  <a:gd name="connsiteY8" fmla="*/ 42425 h 42425"/>
                  <a:gd name="connsiteX9" fmla="*/ 25090 w 39003"/>
                  <a:gd name="connsiteY9" fmla="*/ 42425 h 42425"/>
                  <a:gd name="connsiteX10" fmla="*/ 17335 w 39003"/>
                  <a:gd name="connsiteY10" fmla="*/ 9352 h 42425"/>
                  <a:gd name="connsiteX11" fmla="*/ 11405 w 39003"/>
                  <a:gd name="connsiteY11" fmla="*/ 9352 h 42425"/>
                  <a:gd name="connsiteX12" fmla="*/ 11405 w 39003"/>
                  <a:gd name="connsiteY12" fmla="*/ 21327 h 42425"/>
                  <a:gd name="connsiteX13" fmla="*/ 18019 w 39003"/>
                  <a:gd name="connsiteY13" fmla="*/ 21327 h 42425"/>
                  <a:gd name="connsiteX14" fmla="*/ 25546 w 39003"/>
                  <a:gd name="connsiteY14" fmla="*/ 15168 h 42425"/>
                  <a:gd name="connsiteX15" fmla="*/ 17449 w 39003"/>
                  <a:gd name="connsiteY15" fmla="*/ 9922 h 4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03" h="42425">
                    <a:moveTo>
                      <a:pt x="17335" y="31021"/>
                    </a:moveTo>
                    <a:lnTo>
                      <a:pt x="11405" y="31021"/>
                    </a:lnTo>
                    <a:lnTo>
                      <a:pt x="11405" y="42425"/>
                    </a:lnTo>
                    <a:lnTo>
                      <a:pt x="0" y="42425"/>
                    </a:lnTo>
                    <a:lnTo>
                      <a:pt x="0" y="0"/>
                    </a:lnTo>
                    <a:lnTo>
                      <a:pt x="19388" y="0"/>
                    </a:lnTo>
                    <a:cubicBezTo>
                      <a:pt x="30792" y="0"/>
                      <a:pt x="38205" y="6044"/>
                      <a:pt x="38205" y="15738"/>
                    </a:cubicBezTo>
                    <a:cubicBezTo>
                      <a:pt x="38422" y="21475"/>
                      <a:pt x="35126" y="26755"/>
                      <a:pt x="29880" y="29082"/>
                    </a:cubicBezTo>
                    <a:lnTo>
                      <a:pt x="39004" y="42425"/>
                    </a:lnTo>
                    <a:lnTo>
                      <a:pt x="25090" y="42425"/>
                    </a:lnTo>
                    <a:close/>
                    <a:moveTo>
                      <a:pt x="17335" y="9352"/>
                    </a:moveTo>
                    <a:lnTo>
                      <a:pt x="11405" y="9352"/>
                    </a:lnTo>
                    <a:lnTo>
                      <a:pt x="11405" y="21327"/>
                    </a:lnTo>
                    <a:lnTo>
                      <a:pt x="18019" y="21327"/>
                    </a:lnTo>
                    <a:cubicBezTo>
                      <a:pt x="23037" y="21327"/>
                      <a:pt x="25546" y="19045"/>
                      <a:pt x="25546" y="15168"/>
                    </a:cubicBezTo>
                    <a:cubicBezTo>
                      <a:pt x="25546" y="11290"/>
                      <a:pt x="22809" y="9922"/>
                      <a:pt x="17449" y="9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9D5E1D9D-F2A8-49B3-A01E-708A38879FC2}"/>
                  </a:ext>
                </a:extLst>
              </p:cNvPr>
              <p:cNvSpPr/>
              <p:nvPr/>
            </p:nvSpPr>
            <p:spPr>
              <a:xfrm>
                <a:off x="7992014" y="3601347"/>
                <a:ext cx="36950" cy="44154"/>
              </a:xfrm>
              <a:custGeom>
                <a:avLst/>
                <a:gdLst>
                  <a:gd name="connsiteX0" fmla="*/ 0 w 36950"/>
                  <a:gd name="connsiteY0" fmla="*/ 39464 h 44154"/>
                  <a:gd name="connsiteX1" fmla="*/ 3992 w 36950"/>
                  <a:gd name="connsiteY1" fmla="*/ 30569 h 44154"/>
                  <a:gd name="connsiteX2" fmla="*/ 17905 w 36950"/>
                  <a:gd name="connsiteY2" fmla="*/ 34788 h 44154"/>
                  <a:gd name="connsiteX3" fmla="*/ 24862 w 36950"/>
                  <a:gd name="connsiteY3" fmla="*/ 31367 h 44154"/>
                  <a:gd name="connsiteX4" fmla="*/ 684 w 36950"/>
                  <a:gd name="connsiteY4" fmla="*/ 13804 h 44154"/>
                  <a:gd name="connsiteX5" fmla="*/ 19502 w 36950"/>
                  <a:gd name="connsiteY5" fmla="*/ 5 h 44154"/>
                  <a:gd name="connsiteX6" fmla="*/ 34898 w 36950"/>
                  <a:gd name="connsiteY6" fmla="*/ 3768 h 44154"/>
                  <a:gd name="connsiteX7" fmla="*/ 31249 w 36950"/>
                  <a:gd name="connsiteY7" fmla="*/ 12663 h 44154"/>
                  <a:gd name="connsiteX8" fmla="*/ 19844 w 36950"/>
                  <a:gd name="connsiteY8" fmla="*/ 9356 h 44154"/>
                  <a:gd name="connsiteX9" fmla="*/ 13001 w 36950"/>
                  <a:gd name="connsiteY9" fmla="*/ 13120 h 44154"/>
                  <a:gd name="connsiteX10" fmla="*/ 36951 w 36950"/>
                  <a:gd name="connsiteY10" fmla="*/ 30455 h 44154"/>
                  <a:gd name="connsiteX11" fmla="*/ 18247 w 36950"/>
                  <a:gd name="connsiteY11" fmla="*/ 44140 h 44154"/>
                  <a:gd name="connsiteX12" fmla="*/ 0 w 36950"/>
                  <a:gd name="connsiteY12" fmla="*/ 39464 h 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50" h="44154">
                    <a:moveTo>
                      <a:pt x="0" y="39464"/>
                    </a:moveTo>
                    <a:lnTo>
                      <a:pt x="3992" y="30569"/>
                    </a:lnTo>
                    <a:cubicBezTo>
                      <a:pt x="8131" y="33272"/>
                      <a:pt x="12956" y="34731"/>
                      <a:pt x="17905" y="34788"/>
                    </a:cubicBezTo>
                    <a:cubicBezTo>
                      <a:pt x="22923" y="34788"/>
                      <a:pt x="24862" y="33420"/>
                      <a:pt x="24862" y="31367"/>
                    </a:cubicBezTo>
                    <a:cubicBezTo>
                      <a:pt x="24862" y="24639"/>
                      <a:pt x="684" y="29542"/>
                      <a:pt x="684" y="13804"/>
                    </a:cubicBezTo>
                    <a:cubicBezTo>
                      <a:pt x="684" y="6163"/>
                      <a:pt x="6957" y="5"/>
                      <a:pt x="19502" y="5"/>
                    </a:cubicBezTo>
                    <a:cubicBezTo>
                      <a:pt x="24873" y="-87"/>
                      <a:pt x="30177" y="1202"/>
                      <a:pt x="34898" y="3768"/>
                    </a:cubicBezTo>
                    <a:lnTo>
                      <a:pt x="31249" y="12663"/>
                    </a:lnTo>
                    <a:cubicBezTo>
                      <a:pt x="27759" y="10679"/>
                      <a:pt x="23847" y="9550"/>
                      <a:pt x="19844" y="9356"/>
                    </a:cubicBezTo>
                    <a:cubicBezTo>
                      <a:pt x="14712" y="9356"/>
                      <a:pt x="13001" y="11067"/>
                      <a:pt x="13001" y="13120"/>
                    </a:cubicBezTo>
                    <a:cubicBezTo>
                      <a:pt x="13001" y="19620"/>
                      <a:pt x="36951" y="14830"/>
                      <a:pt x="36951" y="30455"/>
                    </a:cubicBezTo>
                    <a:cubicBezTo>
                      <a:pt x="36951" y="37868"/>
                      <a:pt x="30792" y="44140"/>
                      <a:pt x="18247" y="44140"/>
                    </a:cubicBezTo>
                    <a:cubicBezTo>
                      <a:pt x="11849" y="44323"/>
                      <a:pt x="5520" y="42703"/>
                      <a:pt x="0" y="39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38E8713C-AD31-42CB-BEB5-59E92436880B}"/>
                  </a:ext>
                </a:extLst>
              </p:cNvPr>
              <p:cNvSpPr/>
              <p:nvPr/>
            </p:nvSpPr>
            <p:spPr>
              <a:xfrm>
                <a:off x="8033755" y="3602263"/>
                <a:ext cx="39801" cy="41947"/>
              </a:xfrm>
              <a:custGeom>
                <a:avLst/>
                <a:gdLst>
                  <a:gd name="connsiteX0" fmla="*/ 114 w 39801"/>
                  <a:gd name="connsiteY0" fmla="*/ 23493 h 41947"/>
                  <a:gd name="connsiteX1" fmla="*/ 114 w 39801"/>
                  <a:gd name="connsiteY1" fmla="*/ 0 h 41947"/>
                  <a:gd name="connsiteX2" fmla="*/ 12431 w 39801"/>
                  <a:gd name="connsiteY2" fmla="*/ 0 h 41947"/>
                  <a:gd name="connsiteX3" fmla="*/ 12431 w 39801"/>
                  <a:gd name="connsiteY3" fmla="*/ 22809 h 41947"/>
                  <a:gd name="connsiteX4" fmla="*/ 20414 w 39801"/>
                  <a:gd name="connsiteY4" fmla="*/ 33073 h 41947"/>
                  <a:gd name="connsiteX5" fmla="*/ 28397 w 39801"/>
                  <a:gd name="connsiteY5" fmla="*/ 22809 h 41947"/>
                  <a:gd name="connsiteX6" fmla="*/ 28397 w 39801"/>
                  <a:gd name="connsiteY6" fmla="*/ 0 h 41947"/>
                  <a:gd name="connsiteX7" fmla="*/ 39802 w 39801"/>
                  <a:gd name="connsiteY7" fmla="*/ 0 h 41947"/>
                  <a:gd name="connsiteX8" fmla="*/ 39802 w 39801"/>
                  <a:gd name="connsiteY8" fmla="*/ 23493 h 41947"/>
                  <a:gd name="connsiteX9" fmla="*/ 18396 w 39801"/>
                  <a:gd name="connsiteY9" fmla="*/ 41889 h 41947"/>
                  <a:gd name="connsiteX10" fmla="*/ 0 w 39801"/>
                  <a:gd name="connsiteY10" fmla="*/ 23493 h 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01" h="41947">
                    <a:moveTo>
                      <a:pt x="114" y="23493"/>
                    </a:moveTo>
                    <a:lnTo>
                      <a:pt x="114" y="0"/>
                    </a:lnTo>
                    <a:lnTo>
                      <a:pt x="12431" y="0"/>
                    </a:lnTo>
                    <a:lnTo>
                      <a:pt x="12431" y="22809"/>
                    </a:lnTo>
                    <a:cubicBezTo>
                      <a:pt x="12431" y="30108"/>
                      <a:pt x="15396" y="33073"/>
                      <a:pt x="20414" y="33073"/>
                    </a:cubicBezTo>
                    <a:cubicBezTo>
                      <a:pt x="25432" y="33073"/>
                      <a:pt x="28397" y="30108"/>
                      <a:pt x="28397" y="22809"/>
                    </a:cubicBezTo>
                    <a:lnTo>
                      <a:pt x="28397" y="0"/>
                    </a:lnTo>
                    <a:lnTo>
                      <a:pt x="39802" y="0"/>
                    </a:lnTo>
                    <a:lnTo>
                      <a:pt x="39802" y="23493"/>
                    </a:lnTo>
                    <a:cubicBezTo>
                      <a:pt x="38969" y="34488"/>
                      <a:pt x="29390" y="42722"/>
                      <a:pt x="18396" y="41889"/>
                    </a:cubicBezTo>
                    <a:cubicBezTo>
                      <a:pt x="8565" y="41136"/>
                      <a:pt x="741" y="33324"/>
                      <a:pt x="0" y="23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837FA3D2-E892-433D-B32E-DC6671FCEC48}"/>
                  </a:ext>
                </a:extLst>
              </p:cNvPr>
              <p:cNvSpPr/>
              <p:nvPr/>
            </p:nvSpPr>
            <p:spPr>
              <a:xfrm>
                <a:off x="8080628" y="3601921"/>
                <a:ext cx="50522" cy="42653"/>
              </a:xfrm>
              <a:custGeom>
                <a:avLst/>
                <a:gdLst>
                  <a:gd name="connsiteX0" fmla="*/ 39460 w 50522"/>
                  <a:gd name="connsiteY0" fmla="*/ 42653 h 42653"/>
                  <a:gd name="connsiteX1" fmla="*/ 39460 w 50522"/>
                  <a:gd name="connsiteY1" fmla="*/ 19844 h 42653"/>
                  <a:gd name="connsiteX2" fmla="*/ 28055 w 50522"/>
                  <a:gd name="connsiteY2" fmla="*/ 38205 h 42653"/>
                  <a:gd name="connsiteX3" fmla="*/ 22809 w 50522"/>
                  <a:gd name="connsiteY3" fmla="*/ 38205 h 42653"/>
                  <a:gd name="connsiteX4" fmla="*/ 11405 w 50522"/>
                  <a:gd name="connsiteY4" fmla="*/ 20528 h 42653"/>
                  <a:gd name="connsiteX5" fmla="*/ 11405 w 50522"/>
                  <a:gd name="connsiteY5" fmla="*/ 42311 h 42653"/>
                  <a:gd name="connsiteX6" fmla="*/ 0 w 50522"/>
                  <a:gd name="connsiteY6" fmla="*/ 42311 h 42653"/>
                  <a:gd name="connsiteX7" fmla="*/ 0 w 50522"/>
                  <a:gd name="connsiteY7" fmla="*/ 0 h 42653"/>
                  <a:gd name="connsiteX8" fmla="*/ 11176 w 50522"/>
                  <a:gd name="connsiteY8" fmla="*/ 0 h 42653"/>
                  <a:gd name="connsiteX9" fmla="*/ 26116 w 50522"/>
                  <a:gd name="connsiteY9" fmla="*/ 24406 h 42653"/>
                  <a:gd name="connsiteX10" fmla="*/ 40600 w 50522"/>
                  <a:gd name="connsiteY10" fmla="*/ 0 h 42653"/>
                  <a:gd name="connsiteX11" fmla="*/ 50522 w 50522"/>
                  <a:gd name="connsiteY11" fmla="*/ 0 h 42653"/>
                  <a:gd name="connsiteX12" fmla="*/ 50522 w 50522"/>
                  <a:gd name="connsiteY12" fmla="*/ 42311 h 4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22" h="42653">
                    <a:moveTo>
                      <a:pt x="39460" y="42653"/>
                    </a:moveTo>
                    <a:lnTo>
                      <a:pt x="39460" y="19844"/>
                    </a:lnTo>
                    <a:lnTo>
                      <a:pt x="28055" y="38205"/>
                    </a:lnTo>
                    <a:lnTo>
                      <a:pt x="22809" y="38205"/>
                    </a:lnTo>
                    <a:lnTo>
                      <a:pt x="11405" y="20528"/>
                    </a:lnTo>
                    <a:lnTo>
                      <a:pt x="11405" y="42311"/>
                    </a:lnTo>
                    <a:lnTo>
                      <a:pt x="0" y="42311"/>
                    </a:lnTo>
                    <a:lnTo>
                      <a:pt x="0" y="0"/>
                    </a:lnTo>
                    <a:lnTo>
                      <a:pt x="11176" y="0"/>
                    </a:lnTo>
                    <a:lnTo>
                      <a:pt x="26116" y="24406"/>
                    </a:lnTo>
                    <a:lnTo>
                      <a:pt x="40600" y="0"/>
                    </a:lnTo>
                    <a:lnTo>
                      <a:pt x="50522" y="0"/>
                    </a:lnTo>
                    <a:lnTo>
                      <a:pt x="50522" y="42311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88346863-D020-4314-822F-888DC25A9B41}"/>
                  </a:ext>
                </a:extLst>
              </p:cNvPr>
              <p:cNvSpPr/>
              <p:nvPr/>
            </p:nvSpPr>
            <p:spPr>
              <a:xfrm>
                <a:off x="8139704" y="3602149"/>
                <a:ext cx="49153" cy="41284"/>
              </a:xfrm>
              <a:custGeom>
                <a:avLst/>
                <a:gdLst>
                  <a:gd name="connsiteX0" fmla="*/ 228 w 49153"/>
                  <a:gd name="connsiteY0" fmla="*/ 41057 h 41284"/>
                  <a:gd name="connsiteX1" fmla="*/ 10948 w 49153"/>
                  <a:gd name="connsiteY1" fmla="*/ 36039 h 41284"/>
                  <a:gd name="connsiteX2" fmla="*/ 10948 w 49153"/>
                  <a:gd name="connsiteY2" fmla="*/ 20643 h 41284"/>
                  <a:gd name="connsiteX3" fmla="*/ 17449 w 49153"/>
                  <a:gd name="connsiteY3" fmla="*/ 31135 h 41284"/>
                  <a:gd name="connsiteX4" fmla="*/ 42767 w 49153"/>
                  <a:gd name="connsiteY4" fmla="*/ 16081 h 41284"/>
                  <a:gd name="connsiteX5" fmla="*/ 49154 w 49153"/>
                  <a:gd name="connsiteY5" fmla="*/ 11405 h 41284"/>
                  <a:gd name="connsiteX6" fmla="*/ 49154 w 49153"/>
                  <a:gd name="connsiteY6" fmla="*/ 0 h 41284"/>
                  <a:gd name="connsiteX7" fmla="*/ 39346 w 49153"/>
                  <a:gd name="connsiteY7" fmla="*/ 0 h 41284"/>
                  <a:gd name="connsiteX8" fmla="*/ 24748 w 49153"/>
                  <a:gd name="connsiteY8" fmla="*/ 24406 h 41284"/>
                  <a:gd name="connsiteX9" fmla="*/ 9922 w 49153"/>
                  <a:gd name="connsiteY9" fmla="*/ 0 h 41284"/>
                  <a:gd name="connsiteX10" fmla="*/ 0 w 49153"/>
                  <a:gd name="connsiteY10" fmla="*/ 0 h 41284"/>
                  <a:gd name="connsiteX11" fmla="*/ 0 w 49153"/>
                  <a:gd name="connsiteY11" fmla="*/ 41285 h 4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153" h="41284">
                    <a:moveTo>
                      <a:pt x="228" y="41057"/>
                    </a:moveTo>
                    <a:cubicBezTo>
                      <a:pt x="3764" y="39232"/>
                      <a:pt x="7299" y="37521"/>
                      <a:pt x="10948" y="36039"/>
                    </a:cubicBezTo>
                    <a:lnTo>
                      <a:pt x="10948" y="20643"/>
                    </a:lnTo>
                    <a:lnTo>
                      <a:pt x="17449" y="31135"/>
                    </a:lnTo>
                    <a:cubicBezTo>
                      <a:pt x="26139" y="26561"/>
                      <a:pt x="34590" y="21532"/>
                      <a:pt x="42767" y="16081"/>
                    </a:cubicBezTo>
                    <a:cubicBezTo>
                      <a:pt x="44820" y="14370"/>
                      <a:pt x="46987" y="12887"/>
                      <a:pt x="49154" y="11405"/>
                    </a:cubicBezTo>
                    <a:lnTo>
                      <a:pt x="49154" y="0"/>
                    </a:lnTo>
                    <a:lnTo>
                      <a:pt x="39346" y="0"/>
                    </a:lnTo>
                    <a:lnTo>
                      <a:pt x="24748" y="24406"/>
                    </a:lnTo>
                    <a:lnTo>
                      <a:pt x="9922" y="0"/>
                    </a:lnTo>
                    <a:lnTo>
                      <a:pt x="0" y="0"/>
                    </a:lnTo>
                    <a:lnTo>
                      <a:pt x="0" y="41285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19648FE9-9BBF-422F-8774-5E0D66EB1667}"/>
                  </a:ext>
                </a:extLst>
              </p:cNvPr>
              <p:cNvSpPr/>
              <p:nvPr/>
            </p:nvSpPr>
            <p:spPr>
              <a:xfrm>
                <a:off x="8059330" y="3664761"/>
                <a:ext cx="32474" cy="33338"/>
              </a:xfrm>
              <a:custGeom>
                <a:avLst/>
                <a:gdLst>
                  <a:gd name="connsiteX0" fmla="*/ 18789 w 32474"/>
                  <a:gd name="connsiteY0" fmla="*/ 26002 h 33338"/>
                  <a:gd name="connsiteX1" fmla="*/ 9643 w 32474"/>
                  <a:gd name="connsiteY1" fmla="*/ 17130 h 33338"/>
                  <a:gd name="connsiteX2" fmla="*/ 9665 w 32474"/>
                  <a:gd name="connsiteY2" fmla="*/ 16308 h 33338"/>
                  <a:gd name="connsiteX3" fmla="*/ 17831 w 32474"/>
                  <a:gd name="connsiteY3" fmla="*/ 6740 h 33338"/>
                  <a:gd name="connsiteX4" fmla="*/ 19017 w 32474"/>
                  <a:gd name="connsiteY4" fmla="*/ 6729 h 33338"/>
                  <a:gd name="connsiteX5" fmla="*/ 27000 w 32474"/>
                  <a:gd name="connsiteY5" fmla="*/ 10606 h 33338"/>
                  <a:gd name="connsiteX6" fmla="*/ 32475 w 32474"/>
                  <a:gd name="connsiteY6" fmla="*/ 4904 h 33338"/>
                  <a:gd name="connsiteX7" fmla="*/ 25632 w 32474"/>
                  <a:gd name="connsiteY7" fmla="*/ 0 h 33338"/>
                  <a:gd name="connsiteX8" fmla="*/ 23579 w 32474"/>
                  <a:gd name="connsiteY8" fmla="*/ 1141 h 33338"/>
                  <a:gd name="connsiteX9" fmla="*/ 21526 w 32474"/>
                  <a:gd name="connsiteY9" fmla="*/ 1939 h 33338"/>
                  <a:gd name="connsiteX10" fmla="*/ 20158 w 32474"/>
                  <a:gd name="connsiteY10" fmla="*/ 2737 h 33338"/>
                  <a:gd name="connsiteX11" fmla="*/ 18219 w 32474"/>
                  <a:gd name="connsiteY11" fmla="*/ 3763 h 33338"/>
                  <a:gd name="connsiteX12" fmla="*/ 17535 w 32474"/>
                  <a:gd name="connsiteY12" fmla="*/ 3763 h 33338"/>
                  <a:gd name="connsiteX13" fmla="*/ 16166 w 32474"/>
                  <a:gd name="connsiteY13" fmla="*/ 3763 h 33338"/>
                  <a:gd name="connsiteX14" fmla="*/ 13543 w 32474"/>
                  <a:gd name="connsiteY14" fmla="*/ 5588 h 33338"/>
                  <a:gd name="connsiteX15" fmla="*/ 8867 w 32474"/>
                  <a:gd name="connsiteY15" fmla="*/ 7869 h 33338"/>
                  <a:gd name="connsiteX16" fmla="*/ 8867 w 32474"/>
                  <a:gd name="connsiteY16" fmla="*/ 7869 h 33338"/>
                  <a:gd name="connsiteX17" fmla="*/ 8297 w 32474"/>
                  <a:gd name="connsiteY17" fmla="*/ 8553 h 33338"/>
                  <a:gd name="connsiteX18" fmla="*/ 86 w 32474"/>
                  <a:gd name="connsiteY18" fmla="*/ 12545 h 33338"/>
                  <a:gd name="connsiteX19" fmla="*/ 86 w 32474"/>
                  <a:gd name="connsiteY19" fmla="*/ 15738 h 33338"/>
                  <a:gd name="connsiteX20" fmla="*/ 17386 w 32474"/>
                  <a:gd name="connsiteY20" fmla="*/ 33336 h 33338"/>
                  <a:gd name="connsiteX21" fmla="*/ 18675 w 32474"/>
                  <a:gd name="connsiteY21" fmla="*/ 33301 h 33338"/>
                  <a:gd name="connsiteX22" fmla="*/ 32475 w 32474"/>
                  <a:gd name="connsiteY22" fmla="*/ 27713 h 33338"/>
                  <a:gd name="connsiteX23" fmla="*/ 26430 w 32474"/>
                  <a:gd name="connsiteY23" fmla="*/ 22239 h 33338"/>
                  <a:gd name="connsiteX24" fmla="*/ 18789 w 32474"/>
                  <a:gd name="connsiteY24" fmla="*/ 26002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74" h="33338">
                    <a:moveTo>
                      <a:pt x="18789" y="26002"/>
                    </a:moveTo>
                    <a:cubicBezTo>
                      <a:pt x="13817" y="26082"/>
                      <a:pt x="9723" y="22113"/>
                      <a:pt x="9643" y="17130"/>
                    </a:cubicBezTo>
                    <a:cubicBezTo>
                      <a:pt x="9631" y="16856"/>
                      <a:pt x="9643" y="16582"/>
                      <a:pt x="9665" y="16308"/>
                    </a:cubicBezTo>
                    <a:cubicBezTo>
                      <a:pt x="9278" y="11416"/>
                      <a:pt x="12939" y="7128"/>
                      <a:pt x="17831" y="6740"/>
                    </a:cubicBezTo>
                    <a:cubicBezTo>
                      <a:pt x="18230" y="6717"/>
                      <a:pt x="18618" y="6706"/>
                      <a:pt x="19017" y="6729"/>
                    </a:cubicBezTo>
                    <a:cubicBezTo>
                      <a:pt x="22131" y="6740"/>
                      <a:pt x="25062" y="8166"/>
                      <a:pt x="27000" y="10606"/>
                    </a:cubicBezTo>
                    <a:lnTo>
                      <a:pt x="32475" y="4904"/>
                    </a:lnTo>
                    <a:cubicBezTo>
                      <a:pt x="30901" y="2452"/>
                      <a:pt x="28460" y="707"/>
                      <a:pt x="25632" y="0"/>
                    </a:cubicBezTo>
                    <a:cubicBezTo>
                      <a:pt x="25632" y="0"/>
                      <a:pt x="24605" y="1711"/>
                      <a:pt x="23579" y="1141"/>
                    </a:cubicBezTo>
                    <a:cubicBezTo>
                      <a:pt x="22553" y="570"/>
                      <a:pt x="22211" y="1141"/>
                      <a:pt x="21526" y="1939"/>
                    </a:cubicBezTo>
                    <a:lnTo>
                      <a:pt x="20158" y="2737"/>
                    </a:lnTo>
                    <a:lnTo>
                      <a:pt x="18219" y="3763"/>
                    </a:lnTo>
                    <a:lnTo>
                      <a:pt x="17535" y="3763"/>
                    </a:lnTo>
                    <a:lnTo>
                      <a:pt x="16166" y="3763"/>
                    </a:lnTo>
                    <a:cubicBezTo>
                      <a:pt x="15333" y="4436"/>
                      <a:pt x="14467" y="5041"/>
                      <a:pt x="13543" y="5588"/>
                    </a:cubicBezTo>
                    <a:cubicBezTo>
                      <a:pt x="12038" y="6466"/>
                      <a:pt x="10475" y="7219"/>
                      <a:pt x="8867" y="7869"/>
                    </a:cubicBezTo>
                    <a:lnTo>
                      <a:pt x="8867" y="7869"/>
                    </a:lnTo>
                    <a:cubicBezTo>
                      <a:pt x="8867" y="7869"/>
                      <a:pt x="8867" y="8439"/>
                      <a:pt x="8297" y="8553"/>
                    </a:cubicBezTo>
                    <a:cubicBezTo>
                      <a:pt x="5640" y="10047"/>
                      <a:pt x="2902" y="11382"/>
                      <a:pt x="86" y="12545"/>
                    </a:cubicBezTo>
                    <a:cubicBezTo>
                      <a:pt x="-29" y="13606"/>
                      <a:pt x="-29" y="14678"/>
                      <a:pt x="86" y="15738"/>
                    </a:cubicBezTo>
                    <a:cubicBezTo>
                      <a:pt x="6" y="25375"/>
                      <a:pt x="7749" y="33256"/>
                      <a:pt x="17386" y="33336"/>
                    </a:cubicBezTo>
                    <a:cubicBezTo>
                      <a:pt x="17808" y="33347"/>
                      <a:pt x="18242" y="33324"/>
                      <a:pt x="18675" y="33301"/>
                    </a:cubicBezTo>
                    <a:cubicBezTo>
                      <a:pt x="23864" y="33530"/>
                      <a:pt x="28905" y="31488"/>
                      <a:pt x="32475" y="27713"/>
                    </a:cubicBezTo>
                    <a:lnTo>
                      <a:pt x="26430" y="22239"/>
                    </a:lnTo>
                    <a:cubicBezTo>
                      <a:pt x="24537" y="24531"/>
                      <a:pt x="21754" y="25900"/>
                      <a:pt x="18789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100AC1F6-047B-4929-9FA4-4538DA84FE56}"/>
                  </a:ext>
                </a:extLst>
              </p:cNvPr>
              <p:cNvSpPr/>
              <p:nvPr/>
            </p:nvSpPr>
            <p:spPr>
              <a:xfrm>
                <a:off x="8091805" y="3663734"/>
                <a:ext cx="39231" cy="34213"/>
              </a:xfrm>
              <a:custGeom>
                <a:avLst/>
                <a:gdLst>
                  <a:gd name="connsiteX0" fmla="*/ 26687 w 39231"/>
                  <a:gd name="connsiteY0" fmla="*/ 27599 h 34213"/>
                  <a:gd name="connsiteX1" fmla="*/ 12431 w 39231"/>
                  <a:gd name="connsiteY1" fmla="*/ 27599 h 34213"/>
                  <a:gd name="connsiteX2" fmla="*/ 9694 w 39231"/>
                  <a:gd name="connsiteY2" fmla="*/ 34214 h 34213"/>
                  <a:gd name="connsiteX3" fmla="*/ 0 w 39231"/>
                  <a:gd name="connsiteY3" fmla="*/ 34214 h 34213"/>
                  <a:gd name="connsiteX4" fmla="*/ 14940 w 39231"/>
                  <a:gd name="connsiteY4" fmla="*/ 0 h 34213"/>
                  <a:gd name="connsiteX5" fmla="*/ 24292 w 39231"/>
                  <a:gd name="connsiteY5" fmla="*/ 0 h 34213"/>
                  <a:gd name="connsiteX6" fmla="*/ 39232 w 39231"/>
                  <a:gd name="connsiteY6" fmla="*/ 34214 h 34213"/>
                  <a:gd name="connsiteX7" fmla="*/ 29310 w 39231"/>
                  <a:gd name="connsiteY7" fmla="*/ 34214 h 34213"/>
                  <a:gd name="connsiteX8" fmla="*/ 23836 w 39231"/>
                  <a:gd name="connsiteY8" fmla="*/ 20642 h 34213"/>
                  <a:gd name="connsiteX9" fmla="*/ 19502 w 39231"/>
                  <a:gd name="connsiteY9" fmla="*/ 9238 h 34213"/>
                  <a:gd name="connsiteX10" fmla="*/ 15168 w 39231"/>
                  <a:gd name="connsiteY10" fmla="*/ 20642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31" h="34213">
                    <a:moveTo>
                      <a:pt x="26687" y="27599"/>
                    </a:moveTo>
                    <a:lnTo>
                      <a:pt x="12431" y="27599"/>
                    </a:lnTo>
                    <a:lnTo>
                      <a:pt x="9694" y="34214"/>
                    </a:lnTo>
                    <a:lnTo>
                      <a:pt x="0" y="34214"/>
                    </a:lnTo>
                    <a:lnTo>
                      <a:pt x="14940" y="0"/>
                    </a:lnTo>
                    <a:lnTo>
                      <a:pt x="24292" y="0"/>
                    </a:lnTo>
                    <a:lnTo>
                      <a:pt x="39232" y="34214"/>
                    </a:lnTo>
                    <a:lnTo>
                      <a:pt x="29310" y="34214"/>
                    </a:lnTo>
                    <a:close/>
                    <a:moveTo>
                      <a:pt x="23836" y="20642"/>
                    </a:moveTo>
                    <a:lnTo>
                      <a:pt x="19502" y="9238"/>
                    </a:lnTo>
                    <a:lnTo>
                      <a:pt x="15168" y="20642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E1930789-2896-4DEB-991C-AAB0D3418046}"/>
                  </a:ext>
                </a:extLst>
              </p:cNvPr>
              <p:cNvSpPr/>
              <p:nvPr/>
            </p:nvSpPr>
            <p:spPr>
              <a:xfrm>
                <a:off x="8133888" y="3663734"/>
                <a:ext cx="38547" cy="34213"/>
              </a:xfrm>
              <a:custGeom>
                <a:avLst/>
                <a:gdLst>
                  <a:gd name="connsiteX0" fmla="*/ 30336 w 38547"/>
                  <a:gd name="connsiteY0" fmla="*/ 34214 h 34213"/>
                  <a:gd name="connsiteX1" fmla="*/ 30336 w 38547"/>
                  <a:gd name="connsiteY1" fmla="*/ 16308 h 34213"/>
                  <a:gd name="connsiteX2" fmla="*/ 21669 w 38547"/>
                  <a:gd name="connsiteY2" fmla="*/ 30906 h 34213"/>
                  <a:gd name="connsiteX3" fmla="*/ 17449 w 38547"/>
                  <a:gd name="connsiteY3" fmla="*/ 30906 h 34213"/>
                  <a:gd name="connsiteX4" fmla="*/ 8782 w 38547"/>
                  <a:gd name="connsiteY4" fmla="*/ 16765 h 34213"/>
                  <a:gd name="connsiteX5" fmla="*/ 8782 w 38547"/>
                  <a:gd name="connsiteY5" fmla="*/ 34214 h 34213"/>
                  <a:gd name="connsiteX6" fmla="*/ 0 w 38547"/>
                  <a:gd name="connsiteY6" fmla="*/ 34214 h 34213"/>
                  <a:gd name="connsiteX7" fmla="*/ 0 w 38547"/>
                  <a:gd name="connsiteY7" fmla="*/ 0 h 34213"/>
                  <a:gd name="connsiteX8" fmla="*/ 7869 w 38547"/>
                  <a:gd name="connsiteY8" fmla="*/ 0 h 34213"/>
                  <a:gd name="connsiteX9" fmla="*/ 19274 w 38547"/>
                  <a:gd name="connsiteY9" fmla="*/ 19502 h 34213"/>
                  <a:gd name="connsiteX10" fmla="*/ 30678 w 38547"/>
                  <a:gd name="connsiteY10" fmla="*/ 0 h 34213"/>
                  <a:gd name="connsiteX11" fmla="*/ 38548 w 38547"/>
                  <a:gd name="connsiteY11" fmla="*/ 0 h 34213"/>
                  <a:gd name="connsiteX12" fmla="*/ 38548 w 38547"/>
                  <a:gd name="connsiteY12" fmla="*/ 34214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47" h="34213">
                    <a:moveTo>
                      <a:pt x="30336" y="34214"/>
                    </a:moveTo>
                    <a:lnTo>
                      <a:pt x="30336" y="16308"/>
                    </a:lnTo>
                    <a:lnTo>
                      <a:pt x="21669" y="30906"/>
                    </a:lnTo>
                    <a:lnTo>
                      <a:pt x="17449" y="30906"/>
                    </a:lnTo>
                    <a:lnTo>
                      <a:pt x="8782" y="16765"/>
                    </a:lnTo>
                    <a:lnTo>
                      <a:pt x="8782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7869" y="0"/>
                    </a:lnTo>
                    <a:lnTo>
                      <a:pt x="19274" y="19502"/>
                    </a:lnTo>
                    <a:lnTo>
                      <a:pt x="30678" y="0"/>
                    </a:lnTo>
                    <a:lnTo>
                      <a:pt x="38548" y="0"/>
                    </a:lnTo>
                    <a:lnTo>
                      <a:pt x="38548" y="34214"/>
                    </a:ln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A1CE664A-17E7-4FCE-A96A-A7D34009E2F5}"/>
                  </a:ext>
                </a:extLst>
              </p:cNvPr>
              <p:cNvSpPr/>
              <p:nvPr/>
            </p:nvSpPr>
            <p:spPr>
              <a:xfrm>
                <a:off x="8179848" y="3663734"/>
                <a:ext cx="30336" cy="34213"/>
              </a:xfrm>
              <a:custGeom>
                <a:avLst/>
                <a:gdLst>
                  <a:gd name="connsiteX0" fmla="*/ 30336 w 30336"/>
                  <a:gd name="connsiteY0" fmla="*/ 13001 h 34213"/>
                  <a:gd name="connsiteX1" fmla="*/ 15396 w 30336"/>
                  <a:gd name="connsiteY1" fmla="*/ 25432 h 34213"/>
                  <a:gd name="connsiteX2" fmla="*/ 9466 w 30336"/>
                  <a:gd name="connsiteY2" fmla="*/ 25432 h 34213"/>
                  <a:gd name="connsiteX3" fmla="*/ 9466 w 30336"/>
                  <a:gd name="connsiteY3" fmla="*/ 34214 h 34213"/>
                  <a:gd name="connsiteX4" fmla="*/ 0 w 30336"/>
                  <a:gd name="connsiteY4" fmla="*/ 34214 h 34213"/>
                  <a:gd name="connsiteX5" fmla="*/ 0 w 30336"/>
                  <a:gd name="connsiteY5" fmla="*/ 0 h 34213"/>
                  <a:gd name="connsiteX6" fmla="*/ 15396 w 30336"/>
                  <a:gd name="connsiteY6" fmla="*/ 0 h 34213"/>
                  <a:gd name="connsiteX7" fmla="*/ 30336 w 30336"/>
                  <a:gd name="connsiteY7" fmla="*/ 13001 h 34213"/>
                  <a:gd name="connsiteX8" fmla="*/ 20756 w 30336"/>
                  <a:gd name="connsiteY8" fmla="*/ 13001 h 34213"/>
                  <a:gd name="connsiteX9" fmla="*/ 14826 w 30336"/>
                  <a:gd name="connsiteY9" fmla="*/ 7983 h 34213"/>
                  <a:gd name="connsiteX10" fmla="*/ 9466 w 30336"/>
                  <a:gd name="connsiteY10" fmla="*/ 7983 h 34213"/>
                  <a:gd name="connsiteX11" fmla="*/ 9466 w 30336"/>
                  <a:gd name="connsiteY11" fmla="*/ 17905 h 34213"/>
                  <a:gd name="connsiteX12" fmla="*/ 14598 w 30336"/>
                  <a:gd name="connsiteY12" fmla="*/ 17905 h 34213"/>
                  <a:gd name="connsiteX13" fmla="*/ 20756 w 30336"/>
                  <a:gd name="connsiteY13" fmla="*/ 13001 h 3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36" h="34213">
                    <a:moveTo>
                      <a:pt x="30336" y="13001"/>
                    </a:moveTo>
                    <a:cubicBezTo>
                      <a:pt x="30336" y="20642"/>
                      <a:pt x="24634" y="25432"/>
                      <a:pt x="15396" y="25432"/>
                    </a:cubicBezTo>
                    <a:lnTo>
                      <a:pt x="9466" y="25432"/>
                    </a:lnTo>
                    <a:lnTo>
                      <a:pt x="9466" y="34214"/>
                    </a:lnTo>
                    <a:lnTo>
                      <a:pt x="0" y="34214"/>
                    </a:lnTo>
                    <a:lnTo>
                      <a:pt x="0" y="0"/>
                    </a:lnTo>
                    <a:lnTo>
                      <a:pt x="15396" y="0"/>
                    </a:lnTo>
                    <a:cubicBezTo>
                      <a:pt x="24634" y="456"/>
                      <a:pt x="30336" y="5246"/>
                      <a:pt x="30336" y="13001"/>
                    </a:cubicBezTo>
                    <a:close/>
                    <a:moveTo>
                      <a:pt x="20756" y="13001"/>
                    </a:moveTo>
                    <a:cubicBezTo>
                      <a:pt x="20756" y="9808"/>
                      <a:pt x="18818" y="7983"/>
                      <a:pt x="14826" y="7983"/>
                    </a:cubicBezTo>
                    <a:lnTo>
                      <a:pt x="9466" y="7983"/>
                    </a:lnTo>
                    <a:lnTo>
                      <a:pt x="9466" y="17905"/>
                    </a:lnTo>
                    <a:lnTo>
                      <a:pt x="14598" y="17905"/>
                    </a:lnTo>
                    <a:cubicBezTo>
                      <a:pt x="18818" y="17905"/>
                      <a:pt x="20756" y="16081"/>
                      <a:pt x="20756" y="13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35E93809-A11A-4B12-9A05-5C2F42A71AC9}"/>
                  </a:ext>
                </a:extLst>
              </p:cNvPr>
              <p:cNvSpPr/>
              <p:nvPr/>
            </p:nvSpPr>
            <p:spPr>
              <a:xfrm>
                <a:off x="8096366" y="3469400"/>
                <a:ext cx="75270" cy="75270"/>
              </a:xfrm>
              <a:custGeom>
                <a:avLst/>
                <a:gdLst>
                  <a:gd name="connsiteX0" fmla="*/ 75270 w 75270"/>
                  <a:gd name="connsiteY0" fmla="*/ 37635 h 75270"/>
                  <a:gd name="connsiteX1" fmla="*/ 37635 w 75270"/>
                  <a:gd name="connsiteY1" fmla="*/ 75270 h 75270"/>
                  <a:gd name="connsiteX2" fmla="*/ 0 w 75270"/>
                  <a:gd name="connsiteY2" fmla="*/ 37635 h 75270"/>
                  <a:gd name="connsiteX3" fmla="*/ 37635 w 75270"/>
                  <a:gd name="connsiteY3" fmla="*/ 0 h 75270"/>
                  <a:gd name="connsiteX4" fmla="*/ 75270 w 75270"/>
                  <a:gd name="connsiteY4" fmla="*/ 37635 h 7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0" h="75270">
                    <a:moveTo>
                      <a:pt x="75270" y="37635"/>
                    </a:moveTo>
                    <a:cubicBezTo>
                      <a:pt x="75270" y="58426"/>
                      <a:pt x="58426" y="75270"/>
                      <a:pt x="37635" y="75270"/>
                    </a:cubicBezTo>
                    <a:cubicBezTo>
                      <a:pt x="16845" y="75270"/>
                      <a:pt x="0" y="58426"/>
                      <a:pt x="0" y="37635"/>
                    </a:cubicBezTo>
                    <a:cubicBezTo>
                      <a:pt x="0" y="16844"/>
                      <a:pt x="16845" y="0"/>
                      <a:pt x="37635" y="0"/>
                    </a:cubicBezTo>
                    <a:cubicBezTo>
                      <a:pt x="58426" y="0"/>
                      <a:pt x="75270" y="16844"/>
                      <a:pt x="75270" y="37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D69CB7D5-52F3-4FB4-B432-B72C0732B63C}"/>
                  </a:ext>
                </a:extLst>
              </p:cNvPr>
              <p:cNvSpPr/>
              <p:nvPr/>
            </p:nvSpPr>
            <p:spPr>
              <a:xfrm>
                <a:off x="8128302" y="3560180"/>
                <a:ext cx="554" cy="31020"/>
              </a:xfrm>
              <a:custGeom>
                <a:avLst/>
                <a:gdLst>
                  <a:gd name="connsiteX0" fmla="*/ 453 w 554"/>
                  <a:gd name="connsiteY0" fmla="*/ 31021 h 31020"/>
                  <a:gd name="connsiteX1" fmla="*/ 453 w 554"/>
                  <a:gd name="connsiteY1" fmla="*/ 0 h 31020"/>
                  <a:gd name="connsiteX2" fmla="*/ 453 w 554"/>
                  <a:gd name="connsiteY2" fmla="*/ 15510 h 31020"/>
                  <a:gd name="connsiteX3" fmla="*/ 453 w 554"/>
                  <a:gd name="connsiteY3" fmla="*/ 31021 h 3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" h="31020">
                    <a:moveTo>
                      <a:pt x="453" y="31021"/>
                    </a:moveTo>
                    <a:cubicBezTo>
                      <a:pt x="-151" y="20688"/>
                      <a:pt x="-151" y="10333"/>
                      <a:pt x="453" y="0"/>
                    </a:cubicBezTo>
                    <a:cubicBezTo>
                      <a:pt x="453" y="0"/>
                      <a:pt x="453" y="6957"/>
                      <a:pt x="453" y="15510"/>
                    </a:cubicBezTo>
                    <a:cubicBezTo>
                      <a:pt x="453" y="24064"/>
                      <a:pt x="681" y="31021"/>
                      <a:pt x="453" y="31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EE714BCE-DB5C-49B9-A4FD-771FDBC1CE4D}"/>
                  </a:ext>
                </a:extLst>
              </p:cNvPr>
              <p:cNvSpPr/>
              <p:nvPr/>
            </p:nvSpPr>
            <p:spPr>
              <a:xfrm>
                <a:off x="8090550" y="3551399"/>
                <a:ext cx="16536" cy="28511"/>
              </a:xfrm>
              <a:custGeom>
                <a:avLst/>
                <a:gdLst>
                  <a:gd name="connsiteX0" fmla="*/ 16537 w 16536"/>
                  <a:gd name="connsiteY0" fmla="*/ 0 h 28511"/>
                  <a:gd name="connsiteX1" fmla="*/ 8553 w 16536"/>
                  <a:gd name="connsiteY1" fmla="*/ 14484 h 28511"/>
                  <a:gd name="connsiteX2" fmla="*/ 0 w 16536"/>
                  <a:gd name="connsiteY2" fmla="*/ 28512 h 28511"/>
                  <a:gd name="connsiteX3" fmla="*/ 7869 w 16536"/>
                  <a:gd name="connsiteY3" fmla="*/ 14027 h 28511"/>
                  <a:gd name="connsiteX4" fmla="*/ 16537 w 16536"/>
                  <a:gd name="connsiteY4" fmla="*/ 0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6" h="28511">
                    <a:moveTo>
                      <a:pt x="16537" y="0"/>
                    </a:moveTo>
                    <a:cubicBezTo>
                      <a:pt x="16537" y="0"/>
                      <a:pt x="13115" y="6615"/>
                      <a:pt x="8553" y="14484"/>
                    </a:cubicBezTo>
                    <a:cubicBezTo>
                      <a:pt x="5942" y="19296"/>
                      <a:pt x="3079" y="23984"/>
                      <a:pt x="0" y="28512"/>
                    </a:cubicBezTo>
                    <a:cubicBezTo>
                      <a:pt x="0" y="28512"/>
                      <a:pt x="3307" y="22011"/>
                      <a:pt x="7869" y="14027"/>
                    </a:cubicBezTo>
                    <a:cubicBezTo>
                      <a:pt x="10492" y="9192"/>
                      <a:pt x="13389" y="4516"/>
                      <a:pt x="16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A08C1883-1625-47E8-B6AF-764F2C0B45D0}"/>
                  </a:ext>
                </a:extLst>
              </p:cNvPr>
              <p:cNvSpPr/>
              <p:nvPr/>
            </p:nvSpPr>
            <p:spPr>
              <a:xfrm>
                <a:off x="8066714" y="3537485"/>
                <a:ext cx="18133" cy="14369"/>
              </a:xfrm>
              <a:custGeom>
                <a:avLst/>
                <a:gdLst>
                  <a:gd name="connsiteX0" fmla="*/ 18133 w 18133"/>
                  <a:gd name="connsiteY0" fmla="*/ 0 h 14369"/>
                  <a:gd name="connsiteX1" fmla="*/ 9238 w 18133"/>
                  <a:gd name="connsiteY1" fmla="*/ 7527 h 14369"/>
                  <a:gd name="connsiteX2" fmla="*/ 0 w 18133"/>
                  <a:gd name="connsiteY2" fmla="*/ 14370 h 14369"/>
                  <a:gd name="connsiteX3" fmla="*/ 8782 w 18133"/>
                  <a:gd name="connsiteY3" fmla="*/ 6957 h 14369"/>
                  <a:gd name="connsiteX4" fmla="*/ 18133 w 18133"/>
                  <a:gd name="connsiteY4" fmla="*/ 0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14369">
                    <a:moveTo>
                      <a:pt x="18133" y="0"/>
                    </a:moveTo>
                    <a:cubicBezTo>
                      <a:pt x="15339" y="2703"/>
                      <a:pt x="12374" y="5223"/>
                      <a:pt x="9238" y="7527"/>
                    </a:cubicBezTo>
                    <a:cubicBezTo>
                      <a:pt x="6352" y="10070"/>
                      <a:pt x="3273" y="12351"/>
                      <a:pt x="0" y="14370"/>
                    </a:cubicBezTo>
                    <a:cubicBezTo>
                      <a:pt x="2760" y="11701"/>
                      <a:pt x="5691" y="9226"/>
                      <a:pt x="8782" y="6957"/>
                    </a:cubicBezTo>
                    <a:cubicBezTo>
                      <a:pt x="11735" y="4436"/>
                      <a:pt x="14860" y="2110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005A0A7B-AD0A-44D9-ACB4-68134911A9B3}"/>
                  </a:ext>
                </a:extLst>
              </p:cNvPr>
              <p:cNvSpPr/>
              <p:nvPr/>
            </p:nvSpPr>
            <p:spPr>
              <a:xfrm>
                <a:off x="8159320" y="3549916"/>
                <a:ext cx="6961" cy="26002"/>
              </a:xfrm>
              <a:custGeom>
                <a:avLst/>
                <a:gdLst>
                  <a:gd name="connsiteX0" fmla="*/ 6957 w 6961"/>
                  <a:gd name="connsiteY0" fmla="*/ 26002 h 26002"/>
                  <a:gd name="connsiteX1" fmla="*/ 6044 w 6961"/>
                  <a:gd name="connsiteY1" fmla="*/ 22125 h 26002"/>
                  <a:gd name="connsiteX2" fmla="*/ 3764 w 6961"/>
                  <a:gd name="connsiteY2" fmla="*/ 13001 h 26002"/>
                  <a:gd name="connsiteX3" fmla="*/ 1026 w 6961"/>
                  <a:gd name="connsiteY3" fmla="*/ 3878 h 26002"/>
                  <a:gd name="connsiteX4" fmla="*/ 0 w 6961"/>
                  <a:gd name="connsiteY4" fmla="*/ 0 h 26002"/>
                  <a:gd name="connsiteX5" fmla="*/ 1597 w 6961"/>
                  <a:gd name="connsiteY5" fmla="*/ 3650 h 26002"/>
                  <a:gd name="connsiteX6" fmla="*/ 4448 w 6961"/>
                  <a:gd name="connsiteY6" fmla="*/ 12773 h 26002"/>
                  <a:gd name="connsiteX7" fmla="*/ 6501 w 6961"/>
                  <a:gd name="connsiteY7" fmla="*/ 22011 h 26002"/>
                  <a:gd name="connsiteX8" fmla="*/ 6957 w 6961"/>
                  <a:gd name="connsiteY8" fmla="*/ 26002 h 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1" h="26002">
                    <a:moveTo>
                      <a:pt x="6957" y="26002"/>
                    </a:moveTo>
                    <a:cubicBezTo>
                      <a:pt x="6524" y="24748"/>
                      <a:pt x="6215" y="23448"/>
                      <a:pt x="6044" y="22125"/>
                    </a:cubicBezTo>
                    <a:cubicBezTo>
                      <a:pt x="6044" y="19844"/>
                      <a:pt x="4676" y="16537"/>
                      <a:pt x="3764" y="13001"/>
                    </a:cubicBezTo>
                    <a:cubicBezTo>
                      <a:pt x="2851" y="9466"/>
                      <a:pt x="1825" y="6159"/>
                      <a:pt x="1026" y="3878"/>
                    </a:cubicBezTo>
                    <a:cubicBezTo>
                      <a:pt x="570" y="2623"/>
                      <a:pt x="228" y="1323"/>
                      <a:pt x="0" y="0"/>
                    </a:cubicBezTo>
                    <a:cubicBezTo>
                      <a:pt x="639" y="1163"/>
                      <a:pt x="1175" y="2384"/>
                      <a:pt x="1597" y="3650"/>
                    </a:cubicBezTo>
                    <a:cubicBezTo>
                      <a:pt x="2748" y="6626"/>
                      <a:pt x="3695" y="9671"/>
                      <a:pt x="4448" y="12773"/>
                    </a:cubicBezTo>
                    <a:cubicBezTo>
                      <a:pt x="5337" y="15807"/>
                      <a:pt x="6022" y="18886"/>
                      <a:pt x="6501" y="22011"/>
                    </a:cubicBezTo>
                    <a:cubicBezTo>
                      <a:pt x="6831" y="23311"/>
                      <a:pt x="6991" y="24657"/>
                      <a:pt x="6957" y="260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112B02F8-A00A-434B-A733-BCB1E9A43571}"/>
                  </a:ext>
                </a:extLst>
              </p:cNvPr>
              <p:cNvSpPr/>
              <p:nvPr/>
            </p:nvSpPr>
            <p:spPr>
              <a:xfrm>
                <a:off x="8182471" y="3529844"/>
                <a:ext cx="22010" cy="18931"/>
              </a:xfrm>
              <a:custGeom>
                <a:avLst/>
                <a:gdLst>
                  <a:gd name="connsiteX0" fmla="*/ 22011 w 22010"/>
                  <a:gd name="connsiteY0" fmla="*/ 18932 h 18931"/>
                  <a:gd name="connsiteX1" fmla="*/ 10606 w 22010"/>
                  <a:gd name="connsiteY1" fmla="*/ 9808 h 18931"/>
                  <a:gd name="connsiteX2" fmla="*/ 0 w 22010"/>
                  <a:gd name="connsiteY2" fmla="*/ 0 h 18931"/>
                  <a:gd name="connsiteX3" fmla="*/ 11405 w 22010"/>
                  <a:gd name="connsiteY3" fmla="*/ 9124 h 18931"/>
                  <a:gd name="connsiteX4" fmla="*/ 22011 w 22010"/>
                  <a:gd name="connsiteY4" fmla="*/ 18932 h 1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0" h="18931">
                    <a:moveTo>
                      <a:pt x="22011" y="18932"/>
                    </a:moveTo>
                    <a:cubicBezTo>
                      <a:pt x="18008" y="16149"/>
                      <a:pt x="14199" y="13104"/>
                      <a:pt x="10606" y="9808"/>
                    </a:cubicBezTo>
                    <a:cubicBezTo>
                      <a:pt x="6877" y="6763"/>
                      <a:pt x="3330" y="3490"/>
                      <a:pt x="0" y="0"/>
                    </a:cubicBezTo>
                    <a:cubicBezTo>
                      <a:pt x="3980" y="2817"/>
                      <a:pt x="7778" y="5862"/>
                      <a:pt x="11405" y="9124"/>
                    </a:cubicBezTo>
                    <a:cubicBezTo>
                      <a:pt x="15111" y="12203"/>
                      <a:pt x="18647" y="15476"/>
                      <a:pt x="22011" y="189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8217344C-F39B-47C6-ADA6-91DC7A404A4A}"/>
                  </a:ext>
                </a:extLst>
              </p:cNvPr>
              <p:cNvSpPr/>
              <p:nvPr/>
            </p:nvSpPr>
            <p:spPr>
              <a:xfrm>
                <a:off x="8187261" y="3508284"/>
                <a:ext cx="31818" cy="3313"/>
              </a:xfrm>
              <a:custGeom>
                <a:avLst/>
                <a:gdLst>
                  <a:gd name="connsiteX0" fmla="*/ 31819 w 31818"/>
                  <a:gd name="connsiteY0" fmla="*/ 3313 h 3313"/>
                  <a:gd name="connsiteX1" fmla="*/ 27371 w 31818"/>
                  <a:gd name="connsiteY1" fmla="*/ 2629 h 3313"/>
                  <a:gd name="connsiteX2" fmla="*/ 15967 w 31818"/>
                  <a:gd name="connsiteY2" fmla="*/ 1032 h 3313"/>
                  <a:gd name="connsiteX3" fmla="*/ 4562 w 31818"/>
                  <a:gd name="connsiteY3" fmla="*/ 120 h 3313"/>
                  <a:gd name="connsiteX4" fmla="*/ 0 w 31818"/>
                  <a:gd name="connsiteY4" fmla="*/ 120 h 3313"/>
                  <a:gd name="connsiteX5" fmla="*/ 4676 w 31818"/>
                  <a:gd name="connsiteY5" fmla="*/ 120 h 3313"/>
                  <a:gd name="connsiteX6" fmla="*/ 16081 w 31818"/>
                  <a:gd name="connsiteY6" fmla="*/ 804 h 3313"/>
                  <a:gd name="connsiteX7" fmla="*/ 27485 w 31818"/>
                  <a:gd name="connsiteY7" fmla="*/ 2629 h 3313"/>
                  <a:gd name="connsiteX8" fmla="*/ 31819 w 31818"/>
                  <a:gd name="connsiteY8" fmla="*/ 3313 h 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18" h="3313">
                    <a:moveTo>
                      <a:pt x="31819" y="3313"/>
                    </a:moveTo>
                    <a:lnTo>
                      <a:pt x="27371" y="2629"/>
                    </a:lnTo>
                    <a:lnTo>
                      <a:pt x="15967" y="1032"/>
                    </a:lnTo>
                    <a:lnTo>
                      <a:pt x="4562" y="120"/>
                    </a:lnTo>
                    <a:lnTo>
                      <a:pt x="0" y="120"/>
                    </a:lnTo>
                    <a:cubicBezTo>
                      <a:pt x="1551" y="-40"/>
                      <a:pt x="3125" y="-40"/>
                      <a:pt x="4676" y="120"/>
                    </a:cubicBezTo>
                    <a:cubicBezTo>
                      <a:pt x="7413" y="120"/>
                      <a:pt x="11405" y="120"/>
                      <a:pt x="16081" y="804"/>
                    </a:cubicBezTo>
                    <a:cubicBezTo>
                      <a:pt x="20756" y="1488"/>
                      <a:pt x="24178" y="2058"/>
                      <a:pt x="27485" y="2629"/>
                    </a:cubicBezTo>
                    <a:cubicBezTo>
                      <a:pt x="28956" y="2640"/>
                      <a:pt x="30416" y="2880"/>
                      <a:pt x="31819" y="33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5330BA11-0450-48F1-B01E-69B7C5D3C12C}"/>
                  </a:ext>
                </a:extLst>
              </p:cNvPr>
              <p:cNvSpPr/>
              <p:nvPr/>
            </p:nvSpPr>
            <p:spPr>
              <a:xfrm>
                <a:off x="8182585" y="3474968"/>
                <a:ext cx="36608" cy="8934"/>
              </a:xfrm>
              <a:custGeom>
                <a:avLst/>
                <a:gdLst>
                  <a:gd name="connsiteX0" fmla="*/ 36609 w 36608"/>
                  <a:gd name="connsiteY0" fmla="*/ 20 h 8934"/>
                  <a:gd name="connsiteX1" fmla="*/ 18361 w 36608"/>
                  <a:gd name="connsiteY1" fmla="*/ 4810 h 8934"/>
                  <a:gd name="connsiteX2" fmla="*/ 0 w 36608"/>
                  <a:gd name="connsiteY2" fmla="*/ 8916 h 8934"/>
                  <a:gd name="connsiteX3" fmla="*/ 18247 w 36608"/>
                  <a:gd name="connsiteY3" fmla="*/ 4012 h 8934"/>
                  <a:gd name="connsiteX4" fmla="*/ 36609 w 36608"/>
                  <a:gd name="connsiteY4" fmla="*/ 20 h 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08" h="8934">
                    <a:moveTo>
                      <a:pt x="36609" y="20"/>
                    </a:moveTo>
                    <a:cubicBezTo>
                      <a:pt x="36609" y="20"/>
                      <a:pt x="28512" y="2416"/>
                      <a:pt x="18361" y="4810"/>
                    </a:cubicBezTo>
                    <a:cubicBezTo>
                      <a:pt x="8211" y="7205"/>
                      <a:pt x="0" y="9144"/>
                      <a:pt x="0" y="8916"/>
                    </a:cubicBezTo>
                    <a:cubicBezTo>
                      <a:pt x="0" y="8688"/>
                      <a:pt x="8097" y="6521"/>
                      <a:pt x="18247" y="4012"/>
                    </a:cubicBezTo>
                    <a:cubicBezTo>
                      <a:pt x="28397" y="1503"/>
                      <a:pt x="36495" y="-208"/>
                      <a:pt x="3660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0CF26914-2B0A-4E91-AA00-AC75CC9CB86B}"/>
                  </a:ext>
                </a:extLst>
              </p:cNvPr>
              <p:cNvSpPr/>
              <p:nvPr/>
            </p:nvSpPr>
            <p:spPr>
              <a:xfrm>
                <a:off x="8158521" y="3432335"/>
                <a:ext cx="18133" cy="27256"/>
              </a:xfrm>
              <a:custGeom>
                <a:avLst/>
                <a:gdLst>
                  <a:gd name="connsiteX0" fmla="*/ 18133 w 18133"/>
                  <a:gd name="connsiteY0" fmla="*/ 0 h 27256"/>
                  <a:gd name="connsiteX1" fmla="*/ 9352 w 18133"/>
                  <a:gd name="connsiteY1" fmla="*/ 13799 h 27256"/>
                  <a:gd name="connsiteX2" fmla="*/ 0 w 18133"/>
                  <a:gd name="connsiteY2" fmla="*/ 27257 h 27256"/>
                  <a:gd name="connsiteX3" fmla="*/ 8781 w 18133"/>
                  <a:gd name="connsiteY3" fmla="*/ 13457 h 27256"/>
                  <a:gd name="connsiteX4" fmla="*/ 18133 w 18133"/>
                  <a:gd name="connsiteY4" fmla="*/ 0 h 2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3" h="27256">
                    <a:moveTo>
                      <a:pt x="18133" y="0"/>
                    </a:moveTo>
                    <a:cubicBezTo>
                      <a:pt x="18133" y="0"/>
                      <a:pt x="14370" y="6273"/>
                      <a:pt x="9352" y="13799"/>
                    </a:cubicBezTo>
                    <a:cubicBezTo>
                      <a:pt x="6523" y="18487"/>
                      <a:pt x="3398" y="22980"/>
                      <a:pt x="0" y="27257"/>
                    </a:cubicBezTo>
                    <a:cubicBezTo>
                      <a:pt x="0" y="27257"/>
                      <a:pt x="3763" y="20984"/>
                      <a:pt x="8781" y="13457"/>
                    </a:cubicBezTo>
                    <a:cubicBezTo>
                      <a:pt x="11610" y="8770"/>
                      <a:pt x="14735" y="4277"/>
                      <a:pt x="18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3B9F1D8E-9483-47FB-AA98-69C165942F9C}"/>
                  </a:ext>
                </a:extLst>
              </p:cNvPr>
              <p:cNvSpPr/>
              <p:nvPr/>
            </p:nvSpPr>
            <p:spPr>
              <a:xfrm>
                <a:off x="8133888" y="3423325"/>
                <a:ext cx="681" cy="35240"/>
              </a:xfrm>
              <a:custGeom>
                <a:avLst/>
                <a:gdLst>
                  <a:gd name="connsiteX0" fmla="*/ 570 w 681"/>
                  <a:gd name="connsiteY0" fmla="*/ 0 h 35240"/>
                  <a:gd name="connsiteX1" fmla="*/ 570 w 681"/>
                  <a:gd name="connsiteY1" fmla="*/ 5246 h 35240"/>
                  <a:gd name="connsiteX2" fmla="*/ 570 w 681"/>
                  <a:gd name="connsiteY2" fmla="*/ 17677 h 35240"/>
                  <a:gd name="connsiteX3" fmla="*/ 570 w 681"/>
                  <a:gd name="connsiteY3" fmla="*/ 30108 h 35240"/>
                  <a:gd name="connsiteX4" fmla="*/ 570 w 681"/>
                  <a:gd name="connsiteY4" fmla="*/ 35240 h 35240"/>
                  <a:gd name="connsiteX5" fmla="*/ 0 w 681"/>
                  <a:gd name="connsiteY5" fmla="*/ 30108 h 35240"/>
                  <a:gd name="connsiteX6" fmla="*/ 0 w 681"/>
                  <a:gd name="connsiteY6" fmla="*/ 17677 h 35240"/>
                  <a:gd name="connsiteX7" fmla="*/ 0 w 681"/>
                  <a:gd name="connsiteY7" fmla="*/ 5246 h 35240"/>
                  <a:gd name="connsiteX8" fmla="*/ 570 w 681"/>
                  <a:gd name="connsiteY8" fmla="*/ 0 h 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1" h="35240">
                    <a:moveTo>
                      <a:pt x="570" y="0"/>
                    </a:moveTo>
                    <a:cubicBezTo>
                      <a:pt x="570" y="0"/>
                      <a:pt x="570" y="2053"/>
                      <a:pt x="570" y="5246"/>
                    </a:cubicBezTo>
                    <a:cubicBezTo>
                      <a:pt x="570" y="8439"/>
                      <a:pt x="570" y="12773"/>
                      <a:pt x="570" y="17677"/>
                    </a:cubicBezTo>
                    <a:cubicBezTo>
                      <a:pt x="570" y="22581"/>
                      <a:pt x="570" y="26915"/>
                      <a:pt x="570" y="30108"/>
                    </a:cubicBezTo>
                    <a:cubicBezTo>
                      <a:pt x="719" y="31819"/>
                      <a:pt x="719" y="33530"/>
                      <a:pt x="570" y="35240"/>
                    </a:cubicBezTo>
                    <a:cubicBezTo>
                      <a:pt x="228" y="33553"/>
                      <a:pt x="34" y="31830"/>
                      <a:pt x="0" y="30108"/>
                    </a:cubicBezTo>
                    <a:cubicBezTo>
                      <a:pt x="0" y="26915"/>
                      <a:pt x="0" y="22581"/>
                      <a:pt x="0" y="17677"/>
                    </a:cubicBezTo>
                    <a:cubicBezTo>
                      <a:pt x="0" y="12773"/>
                      <a:pt x="0" y="8439"/>
                      <a:pt x="0" y="5246"/>
                    </a:cubicBezTo>
                    <a:cubicBezTo>
                      <a:pt x="46" y="3490"/>
                      <a:pt x="239" y="1734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FB27FD20-498D-41C4-84F1-6CBDE6A53470}"/>
                  </a:ext>
                </a:extLst>
              </p:cNvPr>
              <p:cNvSpPr/>
              <p:nvPr/>
            </p:nvSpPr>
            <p:spPr>
              <a:xfrm>
                <a:off x="8085418" y="3435300"/>
                <a:ext cx="16992" cy="27941"/>
              </a:xfrm>
              <a:custGeom>
                <a:avLst/>
                <a:gdLst>
                  <a:gd name="connsiteX0" fmla="*/ 16993 w 16992"/>
                  <a:gd name="connsiteY0" fmla="*/ 27941 h 27941"/>
                  <a:gd name="connsiteX1" fmla="*/ 8211 w 16992"/>
                  <a:gd name="connsiteY1" fmla="*/ 14142 h 27941"/>
                  <a:gd name="connsiteX2" fmla="*/ 0 w 16992"/>
                  <a:gd name="connsiteY2" fmla="*/ 0 h 27941"/>
                  <a:gd name="connsiteX3" fmla="*/ 8782 w 16992"/>
                  <a:gd name="connsiteY3" fmla="*/ 13800 h 27941"/>
                  <a:gd name="connsiteX4" fmla="*/ 16993 w 16992"/>
                  <a:gd name="connsiteY4" fmla="*/ 27941 h 2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2" h="27941">
                    <a:moveTo>
                      <a:pt x="16993" y="27941"/>
                    </a:moveTo>
                    <a:cubicBezTo>
                      <a:pt x="16993" y="27941"/>
                      <a:pt x="12887" y="21897"/>
                      <a:pt x="8211" y="14142"/>
                    </a:cubicBezTo>
                    <a:cubicBezTo>
                      <a:pt x="5189" y="9603"/>
                      <a:pt x="2441" y="4881"/>
                      <a:pt x="0" y="0"/>
                    </a:cubicBezTo>
                    <a:cubicBezTo>
                      <a:pt x="0" y="0"/>
                      <a:pt x="4106" y="6044"/>
                      <a:pt x="8782" y="13800"/>
                    </a:cubicBezTo>
                    <a:cubicBezTo>
                      <a:pt x="11804" y="18339"/>
                      <a:pt x="14552" y="23060"/>
                      <a:pt x="16993" y="27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2D6C564D-1C42-4D32-A9EE-7507F3F40EBD}"/>
                  </a:ext>
                </a:extLst>
              </p:cNvPr>
              <p:cNvSpPr/>
              <p:nvPr/>
            </p:nvSpPr>
            <p:spPr>
              <a:xfrm>
                <a:off x="8056906" y="3471681"/>
                <a:ext cx="26458" cy="7755"/>
              </a:xfrm>
              <a:custGeom>
                <a:avLst/>
                <a:gdLst>
                  <a:gd name="connsiteX0" fmla="*/ 26459 w 26458"/>
                  <a:gd name="connsiteY0" fmla="*/ 7755 h 7755"/>
                  <a:gd name="connsiteX1" fmla="*/ 22467 w 26458"/>
                  <a:gd name="connsiteY1" fmla="*/ 7071 h 7755"/>
                  <a:gd name="connsiteX2" fmla="*/ 13001 w 26458"/>
                  <a:gd name="connsiteY2" fmla="*/ 4676 h 7755"/>
                  <a:gd name="connsiteX3" fmla="*/ 3649 w 26458"/>
                  <a:gd name="connsiteY3" fmla="*/ 1596 h 7755"/>
                  <a:gd name="connsiteX4" fmla="*/ 0 w 26458"/>
                  <a:gd name="connsiteY4" fmla="*/ 0 h 7755"/>
                  <a:gd name="connsiteX5" fmla="*/ 3878 w 26458"/>
                  <a:gd name="connsiteY5" fmla="*/ 1026 h 7755"/>
                  <a:gd name="connsiteX6" fmla="*/ 13229 w 26458"/>
                  <a:gd name="connsiteY6" fmla="*/ 3878 h 7755"/>
                  <a:gd name="connsiteX7" fmla="*/ 22581 w 26458"/>
                  <a:gd name="connsiteY7" fmla="*/ 6615 h 7755"/>
                  <a:gd name="connsiteX8" fmla="*/ 26459 w 26458"/>
                  <a:gd name="connsiteY8" fmla="*/ 7755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58" h="7755">
                    <a:moveTo>
                      <a:pt x="26459" y="7755"/>
                    </a:moveTo>
                    <a:cubicBezTo>
                      <a:pt x="25102" y="7698"/>
                      <a:pt x="23767" y="7470"/>
                      <a:pt x="22467" y="7071"/>
                    </a:cubicBezTo>
                    <a:cubicBezTo>
                      <a:pt x="19262" y="6466"/>
                      <a:pt x="16103" y="5656"/>
                      <a:pt x="13001" y="4676"/>
                    </a:cubicBezTo>
                    <a:cubicBezTo>
                      <a:pt x="9352" y="3649"/>
                      <a:pt x="6044" y="2509"/>
                      <a:pt x="3649" y="1596"/>
                    </a:cubicBezTo>
                    <a:lnTo>
                      <a:pt x="0" y="0"/>
                    </a:lnTo>
                    <a:lnTo>
                      <a:pt x="3878" y="1026"/>
                    </a:lnTo>
                    <a:lnTo>
                      <a:pt x="13229" y="3878"/>
                    </a:lnTo>
                    <a:lnTo>
                      <a:pt x="22581" y="6615"/>
                    </a:lnTo>
                    <a:cubicBezTo>
                      <a:pt x="23915" y="6854"/>
                      <a:pt x="25216" y="7230"/>
                      <a:pt x="26459" y="77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8ED6AD58-C716-46E4-AD3B-883FD3C94534}"/>
                  </a:ext>
                </a:extLst>
              </p:cNvPr>
              <p:cNvSpPr/>
              <p:nvPr/>
            </p:nvSpPr>
            <p:spPr>
              <a:xfrm>
                <a:off x="8050862" y="3508403"/>
                <a:ext cx="24177" cy="2282"/>
              </a:xfrm>
              <a:custGeom>
                <a:avLst/>
                <a:gdLst>
                  <a:gd name="connsiteX0" fmla="*/ 24178 w 24177"/>
                  <a:gd name="connsiteY0" fmla="*/ 0 h 2282"/>
                  <a:gd name="connsiteX1" fmla="*/ 12089 w 24177"/>
                  <a:gd name="connsiteY1" fmla="*/ 1483 h 2282"/>
                  <a:gd name="connsiteX2" fmla="*/ 0 w 24177"/>
                  <a:gd name="connsiteY2" fmla="*/ 2281 h 2282"/>
                  <a:gd name="connsiteX3" fmla="*/ 24178 w 24177"/>
                  <a:gd name="connsiteY3" fmla="*/ 0 h 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7" h="2282">
                    <a:moveTo>
                      <a:pt x="24178" y="0"/>
                    </a:moveTo>
                    <a:cubicBezTo>
                      <a:pt x="20175" y="719"/>
                      <a:pt x="16137" y="1209"/>
                      <a:pt x="12089" y="1483"/>
                    </a:cubicBezTo>
                    <a:cubicBezTo>
                      <a:pt x="8086" y="2030"/>
                      <a:pt x="4049" y="2304"/>
                      <a:pt x="0" y="2281"/>
                    </a:cubicBezTo>
                    <a:cubicBezTo>
                      <a:pt x="7994" y="924"/>
                      <a:pt x="16069" y="160"/>
                      <a:pt x="2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276309DA-D54E-4F22-A299-4311BAD09C7E}"/>
                  </a:ext>
                </a:extLst>
              </p:cNvPr>
              <p:cNvSpPr/>
              <p:nvPr/>
            </p:nvSpPr>
            <p:spPr>
              <a:xfrm>
                <a:off x="7918797" y="3434610"/>
                <a:ext cx="444323" cy="292647"/>
              </a:xfrm>
              <a:custGeom>
                <a:avLst/>
                <a:gdLst>
                  <a:gd name="connsiteX0" fmla="*/ 444323 w 444323"/>
                  <a:gd name="connsiteY0" fmla="*/ 5 h 292647"/>
                  <a:gd name="connsiteX1" fmla="*/ 442270 w 444323"/>
                  <a:gd name="connsiteY1" fmla="*/ 5251 h 292647"/>
                  <a:gd name="connsiteX2" fmla="*/ 435314 w 444323"/>
                  <a:gd name="connsiteY2" fmla="*/ 19621 h 292647"/>
                  <a:gd name="connsiteX3" fmla="*/ 403153 w 444323"/>
                  <a:gd name="connsiteY3" fmla="*/ 69003 h 292647"/>
                  <a:gd name="connsiteX4" fmla="*/ 254893 w 444323"/>
                  <a:gd name="connsiteY4" fmla="*/ 193427 h 292647"/>
                  <a:gd name="connsiteX5" fmla="*/ 76867 w 444323"/>
                  <a:gd name="connsiteY5" fmla="*/ 269268 h 292647"/>
                  <a:gd name="connsiteX6" fmla="*/ 20870 w 444323"/>
                  <a:gd name="connsiteY6" fmla="*/ 287059 h 292647"/>
                  <a:gd name="connsiteX7" fmla="*/ 5474 w 444323"/>
                  <a:gd name="connsiteY7" fmla="*/ 291507 h 292647"/>
                  <a:gd name="connsiteX8" fmla="*/ 0 w 444323"/>
                  <a:gd name="connsiteY8" fmla="*/ 292647 h 292647"/>
                  <a:gd name="connsiteX9" fmla="*/ 5132 w 444323"/>
                  <a:gd name="connsiteY9" fmla="*/ 290366 h 292647"/>
                  <a:gd name="connsiteX10" fmla="*/ 20072 w 444323"/>
                  <a:gd name="connsiteY10" fmla="*/ 284892 h 292647"/>
                  <a:gd name="connsiteX11" fmla="*/ 75384 w 444323"/>
                  <a:gd name="connsiteY11" fmla="*/ 265390 h 292647"/>
                  <a:gd name="connsiteX12" fmla="*/ 252156 w 444323"/>
                  <a:gd name="connsiteY12" fmla="*/ 187953 h 292647"/>
                  <a:gd name="connsiteX13" fmla="*/ 400416 w 444323"/>
                  <a:gd name="connsiteY13" fmla="*/ 66152 h 292647"/>
                  <a:gd name="connsiteX14" fmla="*/ 433717 w 444323"/>
                  <a:gd name="connsiteY14" fmla="*/ 18253 h 292647"/>
                  <a:gd name="connsiteX15" fmla="*/ 444323 w 444323"/>
                  <a:gd name="connsiteY15" fmla="*/ 5 h 2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323" h="292647">
                    <a:moveTo>
                      <a:pt x="444323" y="5"/>
                    </a:moveTo>
                    <a:cubicBezTo>
                      <a:pt x="443901" y="1841"/>
                      <a:pt x="443206" y="3609"/>
                      <a:pt x="442270" y="5251"/>
                    </a:cubicBezTo>
                    <a:cubicBezTo>
                      <a:pt x="440674" y="8559"/>
                      <a:pt x="438735" y="13577"/>
                      <a:pt x="435314" y="19621"/>
                    </a:cubicBezTo>
                    <a:cubicBezTo>
                      <a:pt x="426099" y="37013"/>
                      <a:pt x="415333" y="53539"/>
                      <a:pt x="403153" y="69003"/>
                    </a:cubicBezTo>
                    <a:cubicBezTo>
                      <a:pt x="362404" y="119833"/>
                      <a:pt x="312018" y="162110"/>
                      <a:pt x="254893" y="193427"/>
                    </a:cubicBezTo>
                    <a:cubicBezTo>
                      <a:pt x="198121" y="224357"/>
                      <a:pt x="138509" y="249755"/>
                      <a:pt x="76867" y="269268"/>
                    </a:cubicBezTo>
                    <a:cubicBezTo>
                      <a:pt x="53259" y="277137"/>
                      <a:pt x="34100" y="283067"/>
                      <a:pt x="20870" y="287059"/>
                    </a:cubicBezTo>
                    <a:lnTo>
                      <a:pt x="5474" y="291507"/>
                    </a:lnTo>
                    <a:cubicBezTo>
                      <a:pt x="3741" y="292225"/>
                      <a:pt x="1882" y="292613"/>
                      <a:pt x="0" y="292647"/>
                    </a:cubicBezTo>
                    <a:cubicBezTo>
                      <a:pt x="1642" y="291746"/>
                      <a:pt x="3364" y="290982"/>
                      <a:pt x="5132" y="290366"/>
                    </a:cubicBezTo>
                    <a:lnTo>
                      <a:pt x="20072" y="284892"/>
                    </a:lnTo>
                    <a:lnTo>
                      <a:pt x="75384" y="265390"/>
                    </a:lnTo>
                    <a:cubicBezTo>
                      <a:pt x="136410" y="244668"/>
                      <a:pt x="195555" y="218768"/>
                      <a:pt x="252156" y="187953"/>
                    </a:cubicBezTo>
                    <a:cubicBezTo>
                      <a:pt x="308757" y="156978"/>
                      <a:pt x="359051" y="115671"/>
                      <a:pt x="400416" y="66152"/>
                    </a:cubicBezTo>
                    <a:cubicBezTo>
                      <a:pt x="412687" y="51030"/>
                      <a:pt x="423818" y="35017"/>
                      <a:pt x="433717" y="18253"/>
                    </a:cubicBezTo>
                    <a:cubicBezTo>
                      <a:pt x="440332" y="6962"/>
                      <a:pt x="443867" y="-223"/>
                      <a:pt x="444323" y="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BE10F2A0-53D5-4073-9BE5-03690FA8C5B2}"/>
                  </a:ext>
                </a:extLst>
              </p:cNvPr>
              <p:cNvSpPr/>
              <p:nvPr/>
            </p:nvSpPr>
            <p:spPr>
              <a:xfrm>
                <a:off x="7958371" y="3523002"/>
                <a:ext cx="328052" cy="189885"/>
              </a:xfrm>
              <a:custGeom>
                <a:avLst/>
                <a:gdLst>
                  <a:gd name="connsiteX0" fmla="*/ 324575 w 328052"/>
                  <a:gd name="connsiteY0" fmla="*/ 911 h 189885"/>
                  <a:gd name="connsiteX1" fmla="*/ 310319 w 328052"/>
                  <a:gd name="connsiteY1" fmla="*/ 5245 h 189885"/>
                  <a:gd name="connsiteX2" fmla="*/ 193878 w 328052"/>
                  <a:gd name="connsiteY2" fmla="*/ 89639 h 189885"/>
                  <a:gd name="connsiteX3" fmla="*/ 0 w 328052"/>
                  <a:gd name="connsiteY3" fmla="*/ 189886 h 189885"/>
                  <a:gd name="connsiteX4" fmla="*/ 112905 w 328052"/>
                  <a:gd name="connsiteY4" fmla="*/ 148943 h 189885"/>
                  <a:gd name="connsiteX5" fmla="*/ 320469 w 328052"/>
                  <a:gd name="connsiteY5" fmla="*/ 21212 h 189885"/>
                  <a:gd name="connsiteX6" fmla="*/ 327312 w 328052"/>
                  <a:gd name="connsiteY6" fmla="*/ 11518 h 189885"/>
                  <a:gd name="connsiteX7" fmla="*/ 324575 w 328052"/>
                  <a:gd name="connsiteY7" fmla="*/ 911 h 18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052" h="189885">
                    <a:moveTo>
                      <a:pt x="324575" y="911"/>
                    </a:moveTo>
                    <a:cubicBezTo>
                      <a:pt x="319899" y="-1712"/>
                      <a:pt x="314425" y="1824"/>
                      <a:pt x="310319" y="5245"/>
                    </a:cubicBezTo>
                    <a:cubicBezTo>
                      <a:pt x="274201" y="36916"/>
                      <a:pt x="235220" y="65165"/>
                      <a:pt x="193878" y="89639"/>
                    </a:cubicBezTo>
                    <a:cubicBezTo>
                      <a:pt x="130127" y="124879"/>
                      <a:pt x="56111" y="142899"/>
                      <a:pt x="0" y="189886"/>
                    </a:cubicBezTo>
                    <a:cubicBezTo>
                      <a:pt x="38582" y="179017"/>
                      <a:pt x="76320" y="165331"/>
                      <a:pt x="112905" y="148943"/>
                    </a:cubicBezTo>
                    <a:cubicBezTo>
                      <a:pt x="188518" y="117808"/>
                      <a:pt x="262876" y="79147"/>
                      <a:pt x="320469" y="21212"/>
                    </a:cubicBezTo>
                    <a:cubicBezTo>
                      <a:pt x="323526" y="18600"/>
                      <a:pt x="325875" y="15270"/>
                      <a:pt x="327312" y="11518"/>
                    </a:cubicBezTo>
                    <a:cubicBezTo>
                      <a:pt x="328943" y="7777"/>
                      <a:pt x="327814" y="3397"/>
                      <a:pt x="324575" y="9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CD56D1CD-39EC-45F4-9346-683DD4F88BED}"/>
                  </a:ext>
                </a:extLst>
              </p:cNvPr>
              <p:cNvSpPr/>
              <p:nvPr/>
            </p:nvSpPr>
            <p:spPr>
              <a:xfrm>
                <a:off x="7897841" y="2595446"/>
                <a:ext cx="471690" cy="411129"/>
              </a:xfrm>
              <a:custGeom>
                <a:avLst/>
                <a:gdLst>
                  <a:gd name="connsiteX0" fmla="*/ 450339 w 471690"/>
                  <a:gd name="connsiteY0" fmla="*/ 179983 h 411129"/>
                  <a:gd name="connsiteX1" fmla="*/ 435627 w 471690"/>
                  <a:gd name="connsiteY1" fmla="*/ 43128 h 411129"/>
                  <a:gd name="connsiteX2" fmla="*/ 341767 w 471690"/>
                  <a:gd name="connsiteY2" fmla="*/ 19 h 411129"/>
                  <a:gd name="connsiteX3" fmla="*/ 244030 w 471690"/>
                  <a:gd name="connsiteY3" fmla="*/ 11423 h 411129"/>
                  <a:gd name="connsiteX4" fmla="*/ 161575 w 471690"/>
                  <a:gd name="connsiteY4" fmla="*/ 10055 h 411129"/>
                  <a:gd name="connsiteX5" fmla="*/ 93945 w 471690"/>
                  <a:gd name="connsiteY5" fmla="*/ 50541 h 411129"/>
                  <a:gd name="connsiteX6" fmla="*/ 83909 w 471690"/>
                  <a:gd name="connsiteY6" fmla="*/ 68903 h 411129"/>
                  <a:gd name="connsiteX7" fmla="*/ 63723 w 471690"/>
                  <a:gd name="connsiteY7" fmla="*/ 75517 h 411129"/>
                  <a:gd name="connsiteX8" fmla="*/ 656 w 471690"/>
                  <a:gd name="connsiteY8" fmla="*/ 165842 h 411129"/>
                  <a:gd name="connsiteX9" fmla="*/ 33159 w 471690"/>
                  <a:gd name="connsiteY9" fmla="*/ 259930 h 411129"/>
                  <a:gd name="connsiteX10" fmla="*/ 26430 w 471690"/>
                  <a:gd name="connsiteY10" fmla="*/ 311364 h 411129"/>
                  <a:gd name="connsiteX11" fmla="*/ 112079 w 471690"/>
                  <a:gd name="connsiteY11" fmla="*/ 410870 h 411129"/>
                  <a:gd name="connsiteX12" fmla="*/ 200350 w 471690"/>
                  <a:gd name="connsiteY12" fmla="*/ 363027 h 41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1690" h="411129">
                    <a:moveTo>
                      <a:pt x="450339" y="179983"/>
                    </a:moveTo>
                    <a:cubicBezTo>
                      <a:pt x="488773" y="161850"/>
                      <a:pt x="470069" y="75859"/>
                      <a:pt x="435627" y="43128"/>
                    </a:cubicBezTo>
                    <a:cubicBezTo>
                      <a:pt x="408940" y="17468"/>
                      <a:pt x="378604" y="-666"/>
                      <a:pt x="341767" y="19"/>
                    </a:cubicBezTo>
                    <a:cubicBezTo>
                      <a:pt x="308922" y="19"/>
                      <a:pt x="276875" y="10169"/>
                      <a:pt x="244030" y="11423"/>
                    </a:cubicBezTo>
                    <a:cubicBezTo>
                      <a:pt x="216545" y="12450"/>
                      <a:pt x="188946" y="7318"/>
                      <a:pt x="161575" y="10055"/>
                    </a:cubicBezTo>
                    <a:cubicBezTo>
                      <a:pt x="134203" y="12792"/>
                      <a:pt x="105122" y="25451"/>
                      <a:pt x="93945" y="50541"/>
                    </a:cubicBezTo>
                    <a:cubicBezTo>
                      <a:pt x="92018" y="57338"/>
                      <a:pt x="88585" y="63611"/>
                      <a:pt x="83909" y="68903"/>
                    </a:cubicBezTo>
                    <a:cubicBezTo>
                      <a:pt x="77888" y="72849"/>
                      <a:pt x="70919" y="75129"/>
                      <a:pt x="63723" y="75517"/>
                    </a:cubicBezTo>
                    <a:cubicBezTo>
                      <a:pt x="22621" y="84960"/>
                      <a:pt x="-4636" y="124010"/>
                      <a:pt x="656" y="165842"/>
                    </a:cubicBezTo>
                    <a:cubicBezTo>
                      <a:pt x="6016" y="198801"/>
                      <a:pt x="31790" y="226514"/>
                      <a:pt x="33159" y="259930"/>
                    </a:cubicBezTo>
                    <a:cubicBezTo>
                      <a:pt x="31881" y="277185"/>
                      <a:pt x="29635" y="294360"/>
                      <a:pt x="26430" y="311364"/>
                    </a:cubicBezTo>
                    <a:cubicBezTo>
                      <a:pt x="22598" y="362491"/>
                      <a:pt x="60940" y="407037"/>
                      <a:pt x="112079" y="410870"/>
                    </a:cubicBezTo>
                    <a:cubicBezTo>
                      <a:pt x="148334" y="413584"/>
                      <a:pt x="182833" y="394880"/>
                      <a:pt x="200350" y="363027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55A5CD28-862F-49AA-B1CA-2D46730D5DD8}"/>
                  </a:ext>
                </a:extLst>
              </p:cNvPr>
              <p:cNvSpPr/>
              <p:nvPr/>
            </p:nvSpPr>
            <p:spPr>
              <a:xfrm>
                <a:off x="7982434" y="2686534"/>
                <a:ext cx="367897" cy="626761"/>
              </a:xfrm>
              <a:custGeom>
                <a:avLst/>
                <a:gdLst>
                  <a:gd name="connsiteX0" fmla="*/ 360271 w 367897"/>
                  <a:gd name="connsiteY0" fmla="*/ 124364 h 626761"/>
                  <a:gd name="connsiteX1" fmla="*/ 215091 w 367897"/>
                  <a:gd name="connsiteY1" fmla="*/ 738 h 626761"/>
                  <a:gd name="connsiteX2" fmla="*/ 0 w 367897"/>
                  <a:gd name="connsiteY2" fmla="*/ 46356 h 626761"/>
                  <a:gd name="connsiteX3" fmla="*/ 1482 w 367897"/>
                  <a:gd name="connsiteY3" fmla="*/ 82281 h 626761"/>
                  <a:gd name="connsiteX4" fmla="*/ 23493 w 367897"/>
                  <a:gd name="connsiteY4" fmla="*/ 527060 h 626761"/>
                  <a:gd name="connsiteX5" fmla="*/ 23493 w 367897"/>
                  <a:gd name="connsiteY5" fmla="*/ 527060 h 626761"/>
                  <a:gd name="connsiteX6" fmla="*/ 159778 w 367897"/>
                  <a:gd name="connsiteY6" fmla="*/ 626052 h 626761"/>
                  <a:gd name="connsiteX7" fmla="*/ 266183 w 367897"/>
                  <a:gd name="connsiteY7" fmla="*/ 534816 h 626761"/>
                  <a:gd name="connsiteX8" fmla="*/ 263788 w 367897"/>
                  <a:gd name="connsiteY8" fmla="*/ 452930 h 626761"/>
                  <a:gd name="connsiteX9" fmla="*/ 364263 w 367897"/>
                  <a:gd name="connsiteY9" fmla="*/ 336946 h 626761"/>
                  <a:gd name="connsiteX10" fmla="*/ 360271 w 367897"/>
                  <a:gd name="connsiteY10" fmla="*/ 124364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7897" h="626761">
                    <a:moveTo>
                      <a:pt x="360271" y="124364"/>
                    </a:moveTo>
                    <a:cubicBezTo>
                      <a:pt x="354797" y="57647"/>
                      <a:pt x="281465" y="-7701"/>
                      <a:pt x="215091" y="738"/>
                    </a:cubicBezTo>
                    <a:lnTo>
                      <a:pt x="0" y="46356"/>
                    </a:lnTo>
                    <a:lnTo>
                      <a:pt x="1482" y="82281"/>
                    </a:lnTo>
                    <a:lnTo>
                      <a:pt x="23493" y="527060"/>
                    </a:lnTo>
                    <a:lnTo>
                      <a:pt x="23493" y="527060"/>
                    </a:lnTo>
                    <a:cubicBezTo>
                      <a:pt x="23493" y="527060"/>
                      <a:pt x="38890" y="636545"/>
                      <a:pt x="159778" y="626052"/>
                    </a:cubicBezTo>
                    <a:cubicBezTo>
                      <a:pt x="268464" y="616587"/>
                      <a:pt x="266183" y="534816"/>
                      <a:pt x="266183" y="534816"/>
                    </a:cubicBezTo>
                    <a:lnTo>
                      <a:pt x="263788" y="452930"/>
                    </a:lnTo>
                    <a:cubicBezTo>
                      <a:pt x="263788" y="452930"/>
                      <a:pt x="348753" y="448711"/>
                      <a:pt x="364263" y="336946"/>
                    </a:cubicBezTo>
                    <a:cubicBezTo>
                      <a:pt x="371676" y="281405"/>
                      <a:pt x="366430" y="198494"/>
                      <a:pt x="360271" y="12436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F85C367F-F12D-4365-AB5A-159AE08FFA2D}"/>
                  </a:ext>
                </a:extLst>
              </p:cNvPr>
              <p:cNvSpPr/>
              <p:nvPr/>
            </p:nvSpPr>
            <p:spPr>
              <a:xfrm>
                <a:off x="8290122" y="2871497"/>
                <a:ext cx="28414" cy="27404"/>
              </a:xfrm>
              <a:custGeom>
                <a:avLst/>
                <a:gdLst>
                  <a:gd name="connsiteX0" fmla="*/ 28406 w 28414"/>
                  <a:gd name="connsiteY0" fmla="*/ 12733 h 27404"/>
                  <a:gd name="connsiteX1" fmla="*/ 14948 w 28414"/>
                  <a:gd name="connsiteY1" fmla="*/ 27331 h 27404"/>
                  <a:gd name="connsiteX2" fmla="*/ 43 w 28414"/>
                  <a:gd name="connsiteY2" fmla="*/ 15230 h 27404"/>
                  <a:gd name="connsiteX3" fmla="*/ 8 w 28414"/>
                  <a:gd name="connsiteY3" fmla="*/ 14786 h 27404"/>
                  <a:gd name="connsiteX4" fmla="*/ 13466 w 28414"/>
                  <a:gd name="connsiteY4" fmla="*/ 74 h 27404"/>
                  <a:gd name="connsiteX5" fmla="*/ 28360 w 28414"/>
                  <a:gd name="connsiteY5" fmla="*/ 12174 h 27404"/>
                  <a:gd name="connsiteX6" fmla="*/ 28406 w 28414"/>
                  <a:gd name="connsiteY6" fmla="*/ 12733 h 2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14" h="27404">
                    <a:moveTo>
                      <a:pt x="28406" y="12733"/>
                    </a:moveTo>
                    <a:cubicBezTo>
                      <a:pt x="28668" y="20454"/>
                      <a:pt x="22669" y="26966"/>
                      <a:pt x="14948" y="27331"/>
                    </a:cubicBezTo>
                    <a:cubicBezTo>
                      <a:pt x="7490" y="28106"/>
                      <a:pt x="818" y="22689"/>
                      <a:pt x="43" y="15230"/>
                    </a:cubicBezTo>
                    <a:cubicBezTo>
                      <a:pt x="31" y="15082"/>
                      <a:pt x="20" y="14934"/>
                      <a:pt x="8" y="14786"/>
                    </a:cubicBezTo>
                    <a:cubicBezTo>
                      <a:pt x="-254" y="7042"/>
                      <a:pt x="5722" y="507"/>
                      <a:pt x="13466" y="74"/>
                    </a:cubicBezTo>
                    <a:cubicBezTo>
                      <a:pt x="20924" y="-702"/>
                      <a:pt x="27585" y="4727"/>
                      <a:pt x="28360" y="12174"/>
                    </a:cubicBezTo>
                    <a:cubicBezTo>
                      <a:pt x="28383" y="12368"/>
                      <a:pt x="28394" y="12550"/>
                      <a:pt x="28406" y="127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1AA3F007-C319-44C6-BE61-83EC8EF4902A}"/>
                  </a:ext>
                </a:extLst>
              </p:cNvPr>
              <p:cNvSpPr/>
              <p:nvPr/>
            </p:nvSpPr>
            <p:spPr>
              <a:xfrm>
                <a:off x="8267140" y="2848166"/>
                <a:ext cx="57053" cy="15581"/>
              </a:xfrm>
              <a:custGeom>
                <a:avLst/>
                <a:gdLst>
                  <a:gd name="connsiteX0" fmla="*/ 56862 w 57053"/>
                  <a:gd name="connsiteY0" fmla="*/ 14509 h 15581"/>
                  <a:gd name="connsiteX1" fmla="*/ 28693 w 57053"/>
                  <a:gd name="connsiteY1" fmla="*/ 8920 h 15581"/>
                  <a:gd name="connsiteX2" fmla="*/ 523 w 57053"/>
                  <a:gd name="connsiteY2" fmla="*/ 15307 h 15581"/>
                  <a:gd name="connsiteX3" fmla="*/ 6340 w 57053"/>
                  <a:gd name="connsiteY3" fmla="*/ 7438 h 15581"/>
                  <a:gd name="connsiteX4" fmla="*/ 29149 w 57053"/>
                  <a:gd name="connsiteY4" fmla="*/ 25 h 15581"/>
                  <a:gd name="connsiteX5" fmla="*/ 51958 w 57053"/>
                  <a:gd name="connsiteY5" fmla="*/ 6754 h 15581"/>
                  <a:gd name="connsiteX6" fmla="*/ 56862 w 57053"/>
                  <a:gd name="connsiteY6" fmla="*/ 14509 h 1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53" h="15581">
                    <a:moveTo>
                      <a:pt x="56862" y="14509"/>
                    </a:moveTo>
                    <a:cubicBezTo>
                      <a:pt x="55037" y="16333"/>
                      <a:pt x="44089" y="8578"/>
                      <a:pt x="28693" y="8920"/>
                    </a:cubicBezTo>
                    <a:cubicBezTo>
                      <a:pt x="13297" y="9263"/>
                      <a:pt x="2234" y="17132"/>
                      <a:pt x="523" y="15307"/>
                    </a:cubicBezTo>
                    <a:cubicBezTo>
                      <a:pt x="-1187" y="13482"/>
                      <a:pt x="1436" y="11087"/>
                      <a:pt x="6340" y="7438"/>
                    </a:cubicBezTo>
                    <a:cubicBezTo>
                      <a:pt x="12966" y="2602"/>
                      <a:pt x="20949" y="2"/>
                      <a:pt x="29149" y="25"/>
                    </a:cubicBezTo>
                    <a:cubicBezTo>
                      <a:pt x="37281" y="-272"/>
                      <a:pt x="45287" y="2089"/>
                      <a:pt x="51958" y="6754"/>
                    </a:cubicBezTo>
                    <a:cubicBezTo>
                      <a:pt x="55950" y="10289"/>
                      <a:pt x="57660" y="13596"/>
                      <a:pt x="56862" y="145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822AEC12-C99F-4122-AEFD-1292EDC91038}"/>
                  </a:ext>
                </a:extLst>
              </p:cNvPr>
              <p:cNvSpPr/>
              <p:nvPr/>
            </p:nvSpPr>
            <p:spPr>
              <a:xfrm>
                <a:off x="8146762" y="2871271"/>
                <a:ext cx="28526" cy="27629"/>
              </a:xfrm>
              <a:custGeom>
                <a:avLst/>
                <a:gdLst>
                  <a:gd name="connsiteX0" fmla="*/ 28525 w 28526"/>
                  <a:gd name="connsiteY0" fmla="*/ 12958 h 27629"/>
                  <a:gd name="connsiteX1" fmla="*/ 15067 w 28526"/>
                  <a:gd name="connsiteY1" fmla="*/ 27556 h 27629"/>
                  <a:gd name="connsiteX2" fmla="*/ 47 w 28526"/>
                  <a:gd name="connsiteY2" fmla="*/ 15353 h 27629"/>
                  <a:gd name="connsiteX3" fmla="*/ 13 w 28526"/>
                  <a:gd name="connsiteY3" fmla="*/ 15011 h 27629"/>
                  <a:gd name="connsiteX4" fmla="*/ 13470 w 28526"/>
                  <a:gd name="connsiteY4" fmla="*/ 71 h 27629"/>
                  <a:gd name="connsiteX5" fmla="*/ 28479 w 28526"/>
                  <a:gd name="connsiteY5" fmla="*/ 12297 h 27629"/>
                  <a:gd name="connsiteX6" fmla="*/ 28525 w 28526"/>
                  <a:gd name="connsiteY6" fmla="*/ 12958 h 2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26" h="27629">
                    <a:moveTo>
                      <a:pt x="28525" y="12958"/>
                    </a:moveTo>
                    <a:cubicBezTo>
                      <a:pt x="28661" y="20634"/>
                      <a:pt x="22731" y="27066"/>
                      <a:pt x="15067" y="27556"/>
                    </a:cubicBezTo>
                    <a:cubicBezTo>
                      <a:pt x="7551" y="28332"/>
                      <a:pt x="823" y="22869"/>
                      <a:pt x="47" y="15353"/>
                    </a:cubicBezTo>
                    <a:cubicBezTo>
                      <a:pt x="36" y="15239"/>
                      <a:pt x="24" y="15125"/>
                      <a:pt x="13" y="15011"/>
                    </a:cubicBezTo>
                    <a:cubicBezTo>
                      <a:pt x="-318" y="7199"/>
                      <a:pt x="5670" y="562"/>
                      <a:pt x="13470" y="71"/>
                    </a:cubicBezTo>
                    <a:cubicBezTo>
                      <a:pt x="20986" y="-693"/>
                      <a:pt x="27703" y="4781"/>
                      <a:pt x="28479" y="12297"/>
                    </a:cubicBezTo>
                    <a:cubicBezTo>
                      <a:pt x="28490" y="12514"/>
                      <a:pt x="28513" y="12742"/>
                      <a:pt x="28525" y="129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09F09A4E-9868-4759-AF4B-F944A8401901}"/>
                  </a:ext>
                </a:extLst>
              </p:cNvPr>
              <p:cNvSpPr/>
              <p:nvPr/>
            </p:nvSpPr>
            <p:spPr>
              <a:xfrm>
                <a:off x="8118651" y="2848171"/>
                <a:ext cx="56948" cy="15575"/>
              </a:xfrm>
              <a:custGeom>
                <a:avLst/>
                <a:gdLst>
                  <a:gd name="connsiteX0" fmla="*/ 56749 w 56948"/>
                  <a:gd name="connsiteY0" fmla="*/ 14504 h 15575"/>
                  <a:gd name="connsiteX1" fmla="*/ 28694 w 56948"/>
                  <a:gd name="connsiteY1" fmla="*/ 8915 h 15575"/>
                  <a:gd name="connsiteX2" fmla="*/ 524 w 56948"/>
                  <a:gd name="connsiteY2" fmla="*/ 15302 h 15575"/>
                  <a:gd name="connsiteX3" fmla="*/ 6227 w 56948"/>
                  <a:gd name="connsiteY3" fmla="*/ 7433 h 15575"/>
                  <a:gd name="connsiteX4" fmla="*/ 29036 w 56948"/>
                  <a:gd name="connsiteY4" fmla="*/ 20 h 15575"/>
                  <a:gd name="connsiteX5" fmla="*/ 51845 w 56948"/>
                  <a:gd name="connsiteY5" fmla="*/ 6748 h 15575"/>
                  <a:gd name="connsiteX6" fmla="*/ 56749 w 56948"/>
                  <a:gd name="connsiteY6" fmla="*/ 14504 h 1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48" h="15575">
                    <a:moveTo>
                      <a:pt x="56749" y="14504"/>
                    </a:moveTo>
                    <a:cubicBezTo>
                      <a:pt x="55038" y="16328"/>
                      <a:pt x="43976" y="8573"/>
                      <a:pt x="28694" y="8915"/>
                    </a:cubicBezTo>
                    <a:cubicBezTo>
                      <a:pt x="13412" y="9257"/>
                      <a:pt x="2235" y="17127"/>
                      <a:pt x="524" y="15302"/>
                    </a:cubicBezTo>
                    <a:cubicBezTo>
                      <a:pt x="-1186" y="13477"/>
                      <a:pt x="1437" y="11082"/>
                      <a:pt x="6227" y="7433"/>
                    </a:cubicBezTo>
                    <a:cubicBezTo>
                      <a:pt x="12864" y="2643"/>
                      <a:pt x="20848" y="54"/>
                      <a:pt x="29036" y="20"/>
                    </a:cubicBezTo>
                    <a:cubicBezTo>
                      <a:pt x="37168" y="-243"/>
                      <a:pt x="45162" y="2118"/>
                      <a:pt x="51845" y="6748"/>
                    </a:cubicBezTo>
                    <a:cubicBezTo>
                      <a:pt x="55951" y="10284"/>
                      <a:pt x="57547" y="13591"/>
                      <a:pt x="56749" y="145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CD9EFBA9-B404-4129-ADE4-C0E1A7F26443}"/>
                  </a:ext>
                </a:extLst>
              </p:cNvPr>
              <p:cNvSpPr/>
              <p:nvPr/>
            </p:nvSpPr>
            <p:spPr>
              <a:xfrm>
                <a:off x="8223186" y="2869062"/>
                <a:ext cx="47041" cy="108680"/>
              </a:xfrm>
              <a:custGeom>
                <a:avLst/>
                <a:gdLst>
                  <a:gd name="connsiteX0" fmla="*/ 7755 w 47041"/>
                  <a:gd name="connsiteY0" fmla="*/ 108344 h 108680"/>
                  <a:gd name="connsiteX1" fmla="*/ 32731 w 47041"/>
                  <a:gd name="connsiteY1" fmla="*/ 103782 h 108680"/>
                  <a:gd name="connsiteX2" fmla="*/ 40942 w 47041"/>
                  <a:gd name="connsiteY2" fmla="*/ 100361 h 108680"/>
                  <a:gd name="connsiteX3" fmla="*/ 38205 w 47041"/>
                  <a:gd name="connsiteY3" fmla="*/ 90553 h 108680"/>
                  <a:gd name="connsiteX4" fmla="*/ 26801 w 47041"/>
                  <a:gd name="connsiteY4" fmla="*/ 65576 h 108680"/>
                  <a:gd name="connsiteX5" fmla="*/ 0 w 47041"/>
                  <a:gd name="connsiteY5" fmla="*/ 0 h 108680"/>
                  <a:gd name="connsiteX6" fmla="*/ 32959 w 47041"/>
                  <a:gd name="connsiteY6" fmla="*/ 63410 h 108680"/>
                  <a:gd name="connsiteX7" fmla="*/ 44364 w 47041"/>
                  <a:gd name="connsiteY7" fmla="*/ 88614 h 108680"/>
                  <a:gd name="connsiteX8" fmla="*/ 46531 w 47041"/>
                  <a:gd name="connsiteY8" fmla="*/ 101615 h 108680"/>
                  <a:gd name="connsiteX9" fmla="*/ 40144 w 47041"/>
                  <a:gd name="connsiteY9" fmla="*/ 106633 h 108680"/>
                  <a:gd name="connsiteX10" fmla="*/ 33530 w 47041"/>
                  <a:gd name="connsiteY10" fmla="*/ 107659 h 108680"/>
                  <a:gd name="connsiteX11" fmla="*/ 7755 w 47041"/>
                  <a:gd name="connsiteY11" fmla="*/ 108344 h 10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41" h="108680">
                    <a:moveTo>
                      <a:pt x="7755" y="108344"/>
                    </a:moveTo>
                    <a:cubicBezTo>
                      <a:pt x="15886" y="105915"/>
                      <a:pt x="24269" y="104386"/>
                      <a:pt x="32731" y="103782"/>
                    </a:cubicBezTo>
                    <a:cubicBezTo>
                      <a:pt x="36609" y="103782"/>
                      <a:pt x="40258" y="102641"/>
                      <a:pt x="40942" y="100361"/>
                    </a:cubicBezTo>
                    <a:cubicBezTo>
                      <a:pt x="41627" y="98079"/>
                      <a:pt x="40144" y="94316"/>
                      <a:pt x="38205" y="90553"/>
                    </a:cubicBezTo>
                    <a:lnTo>
                      <a:pt x="26801" y="65576"/>
                    </a:lnTo>
                    <a:cubicBezTo>
                      <a:pt x="15864" y="44592"/>
                      <a:pt x="6900" y="22638"/>
                      <a:pt x="0" y="0"/>
                    </a:cubicBezTo>
                    <a:cubicBezTo>
                      <a:pt x="12841" y="20118"/>
                      <a:pt x="23870" y="41342"/>
                      <a:pt x="32959" y="63410"/>
                    </a:cubicBezTo>
                    <a:lnTo>
                      <a:pt x="44364" y="88614"/>
                    </a:lnTo>
                    <a:cubicBezTo>
                      <a:pt x="46884" y="92446"/>
                      <a:pt x="47671" y="97167"/>
                      <a:pt x="46531" y="101615"/>
                    </a:cubicBezTo>
                    <a:cubicBezTo>
                      <a:pt x="45265" y="104158"/>
                      <a:pt x="42916" y="106006"/>
                      <a:pt x="40144" y="106633"/>
                    </a:cubicBezTo>
                    <a:cubicBezTo>
                      <a:pt x="37966" y="107158"/>
                      <a:pt x="35753" y="107500"/>
                      <a:pt x="33530" y="107659"/>
                    </a:cubicBezTo>
                    <a:cubicBezTo>
                      <a:pt x="24976" y="108731"/>
                      <a:pt x="16343" y="108960"/>
                      <a:pt x="7755" y="1083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8C9C0447-DCE6-4CE9-A104-C11957A30F78}"/>
                  </a:ext>
                </a:extLst>
              </p:cNvPr>
              <p:cNvSpPr/>
              <p:nvPr/>
            </p:nvSpPr>
            <p:spPr>
              <a:xfrm>
                <a:off x="8096252" y="3102514"/>
                <a:ext cx="150768" cy="66603"/>
              </a:xfrm>
              <a:custGeom>
                <a:avLst/>
                <a:gdLst>
                  <a:gd name="connsiteX0" fmla="*/ 149856 w 150768"/>
                  <a:gd name="connsiteY0" fmla="*/ 36951 h 66603"/>
                  <a:gd name="connsiteX1" fmla="*/ 0 w 150768"/>
                  <a:gd name="connsiteY1" fmla="*/ 0 h 66603"/>
                  <a:gd name="connsiteX2" fmla="*/ 150769 w 150768"/>
                  <a:gd name="connsiteY2" fmla="*/ 65234 h 6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768" h="66603">
                    <a:moveTo>
                      <a:pt x="149856" y="36951"/>
                    </a:moveTo>
                    <a:cubicBezTo>
                      <a:pt x="97441" y="38764"/>
                      <a:pt x="45561" y="25968"/>
                      <a:pt x="0" y="0"/>
                    </a:cubicBezTo>
                    <a:cubicBezTo>
                      <a:pt x="0" y="0"/>
                      <a:pt x="39574" y="77779"/>
                      <a:pt x="150769" y="6523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B7E52246-769F-4487-94B6-20EA6341D24B}"/>
                  </a:ext>
                </a:extLst>
              </p:cNvPr>
              <p:cNvSpPr/>
              <p:nvPr/>
            </p:nvSpPr>
            <p:spPr>
              <a:xfrm>
                <a:off x="8187065" y="2974554"/>
                <a:ext cx="52095" cy="43141"/>
              </a:xfrm>
              <a:custGeom>
                <a:avLst/>
                <a:gdLst>
                  <a:gd name="connsiteX0" fmla="*/ 2363 w 52095"/>
                  <a:gd name="connsiteY0" fmla="*/ 0 h 43141"/>
                  <a:gd name="connsiteX1" fmla="*/ 19698 w 52095"/>
                  <a:gd name="connsiteY1" fmla="*/ 28055 h 43141"/>
                  <a:gd name="connsiteX2" fmla="*/ 52087 w 52095"/>
                  <a:gd name="connsiteY2" fmla="*/ 39460 h 43141"/>
                  <a:gd name="connsiteX3" fmla="*/ 40682 w 52095"/>
                  <a:gd name="connsiteY3" fmla="*/ 43109 h 43141"/>
                  <a:gd name="connsiteX4" fmla="*/ 13653 w 52095"/>
                  <a:gd name="connsiteY4" fmla="*/ 34328 h 43141"/>
                  <a:gd name="connsiteX5" fmla="*/ 196 w 52095"/>
                  <a:gd name="connsiteY5" fmla="*/ 10720 h 43141"/>
                  <a:gd name="connsiteX6" fmla="*/ 2363 w 52095"/>
                  <a:gd name="connsiteY6" fmla="*/ 0 h 4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095" h="43141">
                    <a:moveTo>
                      <a:pt x="2363" y="0"/>
                    </a:moveTo>
                    <a:cubicBezTo>
                      <a:pt x="4758" y="0"/>
                      <a:pt x="5214" y="16537"/>
                      <a:pt x="19698" y="28055"/>
                    </a:cubicBezTo>
                    <a:cubicBezTo>
                      <a:pt x="34182" y="39574"/>
                      <a:pt x="51859" y="37407"/>
                      <a:pt x="52087" y="39460"/>
                    </a:cubicBezTo>
                    <a:cubicBezTo>
                      <a:pt x="52315" y="41513"/>
                      <a:pt x="48209" y="42767"/>
                      <a:pt x="40682" y="43109"/>
                    </a:cubicBezTo>
                    <a:cubicBezTo>
                      <a:pt x="30920" y="43497"/>
                      <a:pt x="21329" y="40384"/>
                      <a:pt x="13653" y="34328"/>
                    </a:cubicBezTo>
                    <a:cubicBezTo>
                      <a:pt x="6263" y="28512"/>
                      <a:pt x="1439" y="20038"/>
                      <a:pt x="196" y="10720"/>
                    </a:cubicBezTo>
                    <a:cubicBezTo>
                      <a:pt x="-602" y="4106"/>
                      <a:pt x="1222" y="0"/>
                      <a:pt x="23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AA78580B-3B43-40D7-8276-BBE11CC9F36A}"/>
                  </a:ext>
                </a:extLst>
              </p:cNvPr>
              <p:cNvSpPr/>
              <p:nvPr/>
            </p:nvSpPr>
            <p:spPr>
              <a:xfrm>
                <a:off x="8106795" y="2814952"/>
                <a:ext cx="59505" cy="26993"/>
              </a:xfrm>
              <a:custGeom>
                <a:avLst/>
                <a:gdLst>
                  <a:gd name="connsiteX0" fmla="*/ 59481 w 59505"/>
                  <a:gd name="connsiteY0" fmla="*/ 9974 h 26993"/>
                  <a:gd name="connsiteX1" fmla="*/ 30057 w 59505"/>
                  <a:gd name="connsiteY1" fmla="*/ 18413 h 26993"/>
                  <a:gd name="connsiteX2" fmla="*/ 406 w 59505"/>
                  <a:gd name="connsiteY2" fmla="*/ 25826 h 26993"/>
                  <a:gd name="connsiteX3" fmla="*/ 5423 w 59505"/>
                  <a:gd name="connsiteY3" fmla="*/ 14422 h 26993"/>
                  <a:gd name="connsiteX4" fmla="*/ 26522 w 59505"/>
                  <a:gd name="connsiteY4" fmla="*/ 1420 h 26993"/>
                  <a:gd name="connsiteX5" fmla="*/ 50472 w 59505"/>
                  <a:gd name="connsiteY5" fmla="*/ 2332 h 26993"/>
                  <a:gd name="connsiteX6" fmla="*/ 59481 w 59505"/>
                  <a:gd name="connsiteY6" fmla="*/ 9974 h 2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05" h="26993">
                    <a:moveTo>
                      <a:pt x="59481" y="9974"/>
                    </a:moveTo>
                    <a:cubicBezTo>
                      <a:pt x="58797" y="14878"/>
                      <a:pt x="45340" y="14193"/>
                      <a:pt x="30057" y="18413"/>
                    </a:cubicBezTo>
                    <a:cubicBezTo>
                      <a:pt x="14775" y="22633"/>
                      <a:pt x="2915" y="29818"/>
                      <a:pt x="406" y="25826"/>
                    </a:cubicBezTo>
                    <a:cubicBezTo>
                      <a:pt x="-735" y="23887"/>
                      <a:pt x="406" y="19097"/>
                      <a:pt x="5423" y="14422"/>
                    </a:cubicBezTo>
                    <a:cubicBezTo>
                      <a:pt x="11046" y="8126"/>
                      <a:pt x="18379" y="3610"/>
                      <a:pt x="26522" y="1420"/>
                    </a:cubicBezTo>
                    <a:cubicBezTo>
                      <a:pt x="34414" y="-747"/>
                      <a:pt x="42774" y="-427"/>
                      <a:pt x="50472" y="2332"/>
                    </a:cubicBezTo>
                    <a:cubicBezTo>
                      <a:pt x="56516" y="4157"/>
                      <a:pt x="59823" y="7579"/>
                      <a:pt x="59481" y="99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50828A80-7F77-40F5-8D43-2EEF77E5D8ED}"/>
                  </a:ext>
                </a:extLst>
              </p:cNvPr>
              <p:cNvSpPr/>
              <p:nvPr/>
            </p:nvSpPr>
            <p:spPr>
              <a:xfrm>
                <a:off x="8260384" y="2811303"/>
                <a:ext cx="69579" cy="25974"/>
              </a:xfrm>
              <a:custGeom>
                <a:avLst/>
                <a:gdLst>
                  <a:gd name="connsiteX0" fmla="*/ 68865 w 69579"/>
                  <a:gd name="connsiteY0" fmla="*/ 23773 h 25974"/>
                  <a:gd name="connsiteX1" fmla="*/ 34651 w 69579"/>
                  <a:gd name="connsiteY1" fmla="*/ 22974 h 25974"/>
                  <a:gd name="connsiteX2" fmla="*/ 437 w 69579"/>
                  <a:gd name="connsiteY2" fmla="*/ 20807 h 25974"/>
                  <a:gd name="connsiteX3" fmla="*/ 7394 w 69579"/>
                  <a:gd name="connsiteY3" fmla="*/ 8262 h 25974"/>
                  <a:gd name="connsiteX4" fmla="*/ 62022 w 69579"/>
                  <a:gd name="connsiteY4" fmla="*/ 10657 h 25974"/>
                  <a:gd name="connsiteX5" fmla="*/ 68865 w 69579"/>
                  <a:gd name="connsiteY5" fmla="*/ 23773 h 2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79" h="25974">
                    <a:moveTo>
                      <a:pt x="68865" y="23773"/>
                    </a:moveTo>
                    <a:cubicBezTo>
                      <a:pt x="65329" y="28791"/>
                      <a:pt x="51530" y="23773"/>
                      <a:pt x="34651" y="22974"/>
                    </a:cubicBezTo>
                    <a:cubicBezTo>
                      <a:pt x="17772" y="22176"/>
                      <a:pt x="3973" y="26168"/>
                      <a:pt x="437" y="20807"/>
                    </a:cubicBezTo>
                    <a:cubicBezTo>
                      <a:pt x="-1045" y="18184"/>
                      <a:pt x="1235" y="13052"/>
                      <a:pt x="7394" y="8262"/>
                    </a:cubicBezTo>
                    <a:cubicBezTo>
                      <a:pt x="23988" y="-3587"/>
                      <a:pt x="46523" y="-2606"/>
                      <a:pt x="62022" y="10657"/>
                    </a:cubicBezTo>
                    <a:cubicBezTo>
                      <a:pt x="68523" y="15903"/>
                      <a:pt x="70918" y="21264"/>
                      <a:pt x="68865" y="237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C051DEA4-E0E5-47E0-8B09-6FF14DAB36D0}"/>
                  </a:ext>
                </a:extLst>
              </p:cNvPr>
              <p:cNvSpPr/>
              <p:nvPr/>
            </p:nvSpPr>
            <p:spPr>
              <a:xfrm>
                <a:off x="8133819" y="2952657"/>
                <a:ext cx="3264" cy="2306"/>
              </a:xfrm>
              <a:custGeom>
                <a:avLst/>
                <a:gdLst>
                  <a:gd name="connsiteX0" fmla="*/ 2578 w 3264"/>
                  <a:gd name="connsiteY0" fmla="*/ 2053 h 2306"/>
                  <a:gd name="connsiteX1" fmla="*/ 411 w 3264"/>
                  <a:gd name="connsiteY1" fmla="*/ 2053 h 2306"/>
                  <a:gd name="connsiteX2" fmla="*/ 411 w 3264"/>
                  <a:gd name="connsiteY2" fmla="*/ 0 h 2306"/>
                  <a:gd name="connsiteX3" fmla="*/ 2578 w 3264"/>
                  <a:gd name="connsiteY3" fmla="*/ 0 h 2306"/>
                  <a:gd name="connsiteX4" fmla="*/ 2578 w 3264"/>
                  <a:gd name="connsiteY4" fmla="*/ 2053 h 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4" h="2306">
                    <a:moveTo>
                      <a:pt x="2578" y="2053"/>
                    </a:moveTo>
                    <a:cubicBezTo>
                      <a:pt x="2578" y="2623"/>
                      <a:pt x="1095" y="2053"/>
                      <a:pt x="411" y="2053"/>
                    </a:cubicBezTo>
                    <a:cubicBezTo>
                      <a:pt x="-137" y="1482"/>
                      <a:pt x="-137" y="570"/>
                      <a:pt x="411" y="0"/>
                    </a:cubicBezTo>
                    <a:cubicBezTo>
                      <a:pt x="411" y="0"/>
                      <a:pt x="1779" y="0"/>
                      <a:pt x="2578" y="0"/>
                    </a:cubicBezTo>
                    <a:cubicBezTo>
                      <a:pt x="3376" y="0"/>
                      <a:pt x="3604" y="1597"/>
                      <a:pt x="2578" y="205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4BFEB223-F347-473A-8F21-3A8B9002F609}"/>
                  </a:ext>
                </a:extLst>
              </p:cNvPr>
              <p:cNvSpPr/>
              <p:nvPr/>
            </p:nvSpPr>
            <p:spPr>
              <a:xfrm>
                <a:off x="8159873" y="2949001"/>
                <a:ext cx="2315" cy="6393"/>
              </a:xfrm>
              <a:custGeom>
                <a:avLst/>
                <a:gdLst>
                  <a:gd name="connsiteX0" fmla="*/ 1044 w 2315"/>
                  <a:gd name="connsiteY0" fmla="*/ 6393 h 6393"/>
                  <a:gd name="connsiteX1" fmla="*/ 17 w 2315"/>
                  <a:gd name="connsiteY1" fmla="*/ 3086 h 6393"/>
                  <a:gd name="connsiteX2" fmla="*/ 1272 w 2315"/>
                  <a:gd name="connsiteY2" fmla="*/ 7 h 6393"/>
                  <a:gd name="connsiteX3" fmla="*/ 2298 w 2315"/>
                  <a:gd name="connsiteY3" fmla="*/ 3200 h 6393"/>
                  <a:gd name="connsiteX4" fmla="*/ 1044 w 2315"/>
                  <a:gd name="connsiteY4" fmla="*/ 6393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6393">
                    <a:moveTo>
                      <a:pt x="1044" y="6393"/>
                    </a:moveTo>
                    <a:cubicBezTo>
                      <a:pt x="360" y="6393"/>
                      <a:pt x="-97" y="4911"/>
                      <a:pt x="17" y="3086"/>
                    </a:cubicBezTo>
                    <a:cubicBezTo>
                      <a:pt x="131" y="1261"/>
                      <a:pt x="588" y="-107"/>
                      <a:pt x="1272" y="7"/>
                    </a:cubicBezTo>
                    <a:cubicBezTo>
                      <a:pt x="1956" y="121"/>
                      <a:pt x="2412" y="1489"/>
                      <a:pt x="2298" y="3200"/>
                    </a:cubicBezTo>
                    <a:cubicBezTo>
                      <a:pt x="2184" y="4911"/>
                      <a:pt x="1728" y="6393"/>
                      <a:pt x="1044" y="639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1D85630E-2E91-4551-AA02-C8AE124E33AC}"/>
                  </a:ext>
                </a:extLst>
              </p:cNvPr>
              <p:cNvSpPr/>
              <p:nvPr/>
            </p:nvSpPr>
            <p:spPr>
              <a:xfrm>
                <a:off x="8182796" y="2945690"/>
                <a:ext cx="2429" cy="3899"/>
              </a:xfrm>
              <a:custGeom>
                <a:avLst/>
                <a:gdLst>
                  <a:gd name="connsiteX0" fmla="*/ 1044 w 2429"/>
                  <a:gd name="connsiteY0" fmla="*/ 3888 h 3899"/>
                  <a:gd name="connsiteX1" fmla="*/ 17 w 2429"/>
                  <a:gd name="connsiteY1" fmla="*/ 1835 h 3899"/>
                  <a:gd name="connsiteX2" fmla="*/ 1386 w 2429"/>
                  <a:gd name="connsiteY2" fmla="*/ 11 h 3899"/>
                  <a:gd name="connsiteX3" fmla="*/ 2412 w 2429"/>
                  <a:gd name="connsiteY3" fmla="*/ 2064 h 3899"/>
                  <a:gd name="connsiteX4" fmla="*/ 1044 w 2429"/>
                  <a:gd name="connsiteY4" fmla="*/ 3888 h 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3899">
                    <a:moveTo>
                      <a:pt x="1044" y="3888"/>
                    </a:moveTo>
                    <a:cubicBezTo>
                      <a:pt x="360" y="3888"/>
                      <a:pt x="-97" y="2976"/>
                      <a:pt x="17" y="1835"/>
                    </a:cubicBezTo>
                    <a:cubicBezTo>
                      <a:pt x="132" y="695"/>
                      <a:pt x="702" y="-103"/>
                      <a:pt x="1386" y="11"/>
                    </a:cubicBezTo>
                    <a:cubicBezTo>
                      <a:pt x="2070" y="125"/>
                      <a:pt x="2526" y="923"/>
                      <a:pt x="2412" y="2064"/>
                    </a:cubicBezTo>
                    <a:cubicBezTo>
                      <a:pt x="2298" y="3204"/>
                      <a:pt x="1728" y="4002"/>
                      <a:pt x="1044" y="388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9CF6FD8D-850C-4931-A3EB-F323F7D93374}"/>
                  </a:ext>
                </a:extLst>
              </p:cNvPr>
              <p:cNvSpPr/>
              <p:nvPr/>
            </p:nvSpPr>
            <p:spPr>
              <a:xfrm>
                <a:off x="8148965" y="2974385"/>
                <a:ext cx="3658" cy="4502"/>
              </a:xfrm>
              <a:custGeom>
                <a:avLst/>
                <a:gdLst>
                  <a:gd name="connsiteX0" fmla="*/ 3398 w 3658"/>
                  <a:gd name="connsiteY0" fmla="*/ 4503 h 4502"/>
                  <a:gd name="connsiteX1" fmla="*/ 889 w 3658"/>
                  <a:gd name="connsiteY1" fmla="*/ 3021 h 4502"/>
                  <a:gd name="connsiteX2" fmla="*/ 204 w 3658"/>
                  <a:gd name="connsiteY2" fmla="*/ 169 h 4502"/>
                  <a:gd name="connsiteX3" fmla="*/ 2827 w 3658"/>
                  <a:gd name="connsiteY3" fmla="*/ 1652 h 4502"/>
                  <a:gd name="connsiteX4" fmla="*/ 3398 w 3658"/>
                  <a:gd name="connsiteY4" fmla="*/ 4503 h 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8" h="4502">
                    <a:moveTo>
                      <a:pt x="3398" y="4503"/>
                    </a:moveTo>
                    <a:cubicBezTo>
                      <a:pt x="2827" y="4503"/>
                      <a:pt x="1687" y="4503"/>
                      <a:pt x="889" y="3021"/>
                    </a:cubicBezTo>
                    <a:cubicBezTo>
                      <a:pt x="90" y="1538"/>
                      <a:pt x="-252" y="625"/>
                      <a:pt x="204" y="169"/>
                    </a:cubicBezTo>
                    <a:cubicBezTo>
                      <a:pt x="661" y="-287"/>
                      <a:pt x="1915" y="169"/>
                      <a:pt x="2827" y="1652"/>
                    </a:cubicBezTo>
                    <a:cubicBezTo>
                      <a:pt x="3740" y="3135"/>
                      <a:pt x="3854" y="4161"/>
                      <a:pt x="3398" y="450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1FE4C1D9-187D-42B7-A28C-AC73A3F017DD}"/>
                  </a:ext>
                </a:extLst>
              </p:cNvPr>
              <p:cNvSpPr/>
              <p:nvPr/>
            </p:nvSpPr>
            <p:spPr>
              <a:xfrm>
                <a:off x="8171565" y="2968158"/>
                <a:ext cx="2437" cy="4040"/>
              </a:xfrm>
              <a:custGeom>
                <a:avLst/>
                <a:gdLst>
                  <a:gd name="connsiteX0" fmla="*/ 756 w 2437"/>
                  <a:gd name="connsiteY0" fmla="*/ 4001 h 4040"/>
                  <a:gd name="connsiteX1" fmla="*/ 71 w 2437"/>
                  <a:gd name="connsiteY1" fmla="*/ 1834 h 4040"/>
                  <a:gd name="connsiteX2" fmla="*/ 1668 w 2437"/>
                  <a:gd name="connsiteY2" fmla="*/ 10 h 4040"/>
                  <a:gd name="connsiteX3" fmla="*/ 2352 w 2437"/>
                  <a:gd name="connsiteY3" fmla="*/ 2291 h 4040"/>
                  <a:gd name="connsiteX4" fmla="*/ 756 w 2437"/>
                  <a:gd name="connsiteY4" fmla="*/ 4001 h 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7" h="4040">
                    <a:moveTo>
                      <a:pt x="756" y="4001"/>
                    </a:moveTo>
                    <a:cubicBezTo>
                      <a:pt x="185" y="4001"/>
                      <a:pt x="-157" y="2861"/>
                      <a:pt x="71" y="1834"/>
                    </a:cubicBezTo>
                    <a:cubicBezTo>
                      <a:pt x="300" y="808"/>
                      <a:pt x="984" y="-104"/>
                      <a:pt x="1668" y="10"/>
                    </a:cubicBezTo>
                    <a:cubicBezTo>
                      <a:pt x="2352" y="124"/>
                      <a:pt x="2580" y="1150"/>
                      <a:pt x="2352" y="2291"/>
                    </a:cubicBezTo>
                    <a:cubicBezTo>
                      <a:pt x="2124" y="3431"/>
                      <a:pt x="1440" y="4229"/>
                      <a:pt x="756" y="400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42677D32-706E-4A8E-A329-05A2E2DE6A68}"/>
                  </a:ext>
                </a:extLst>
              </p:cNvPr>
              <p:cNvSpPr/>
              <p:nvPr/>
            </p:nvSpPr>
            <p:spPr>
              <a:xfrm>
                <a:off x="8304753" y="2945367"/>
                <a:ext cx="3942" cy="5009"/>
              </a:xfrm>
              <a:custGeom>
                <a:avLst/>
                <a:gdLst>
                  <a:gd name="connsiteX0" fmla="*/ 3739 w 3942"/>
                  <a:gd name="connsiteY0" fmla="*/ 5009 h 5009"/>
                  <a:gd name="connsiteX1" fmla="*/ 1344 w 3942"/>
                  <a:gd name="connsiteY1" fmla="*/ 3071 h 5009"/>
                  <a:gd name="connsiteX2" fmla="*/ 90 w 3942"/>
                  <a:gd name="connsiteY2" fmla="*/ 219 h 5009"/>
                  <a:gd name="connsiteX3" fmla="*/ 3283 w 3942"/>
                  <a:gd name="connsiteY3" fmla="*/ 1588 h 5009"/>
                  <a:gd name="connsiteX4" fmla="*/ 3739 w 3942"/>
                  <a:gd name="connsiteY4" fmla="*/ 5009 h 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2" h="5009">
                    <a:moveTo>
                      <a:pt x="3739" y="5009"/>
                    </a:moveTo>
                    <a:cubicBezTo>
                      <a:pt x="3055" y="5009"/>
                      <a:pt x="2257" y="4211"/>
                      <a:pt x="1344" y="3071"/>
                    </a:cubicBezTo>
                    <a:cubicBezTo>
                      <a:pt x="432" y="1930"/>
                      <a:pt x="-252" y="790"/>
                      <a:pt x="90" y="219"/>
                    </a:cubicBezTo>
                    <a:cubicBezTo>
                      <a:pt x="432" y="-351"/>
                      <a:pt x="2143" y="219"/>
                      <a:pt x="3283" y="1588"/>
                    </a:cubicBezTo>
                    <a:cubicBezTo>
                      <a:pt x="4423" y="2957"/>
                      <a:pt x="3739" y="4895"/>
                      <a:pt x="3739" y="500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371F132C-BFFB-42FB-B001-28525E55AFA0}"/>
                  </a:ext>
                </a:extLst>
              </p:cNvPr>
              <p:cNvSpPr/>
              <p:nvPr/>
            </p:nvSpPr>
            <p:spPr>
              <a:xfrm>
                <a:off x="8324230" y="2943735"/>
                <a:ext cx="2534" cy="6098"/>
              </a:xfrm>
              <a:custGeom>
                <a:avLst/>
                <a:gdLst>
                  <a:gd name="connsiteX0" fmla="*/ 0 w 2534"/>
                  <a:gd name="connsiteY0" fmla="*/ 6071 h 6098"/>
                  <a:gd name="connsiteX1" fmla="*/ 0 w 2534"/>
                  <a:gd name="connsiteY1" fmla="*/ 2650 h 6098"/>
                  <a:gd name="connsiteX2" fmla="*/ 2281 w 2534"/>
                  <a:gd name="connsiteY2" fmla="*/ 27 h 6098"/>
                  <a:gd name="connsiteX3" fmla="*/ 2281 w 2534"/>
                  <a:gd name="connsiteY3" fmla="*/ 3448 h 6098"/>
                  <a:gd name="connsiteX4" fmla="*/ 0 w 2534"/>
                  <a:gd name="connsiteY4" fmla="*/ 6071 h 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4" h="6098">
                    <a:moveTo>
                      <a:pt x="0" y="6071"/>
                    </a:moveTo>
                    <a:cubicBezTo>
                      <a:pt x="0" y="6071"/>
                      <a:pt x="0" y="4247"/>
                      <a:pt x="0" y="2650"/>
                    </a:cubicBezTo>
                    <a:cubicBezTo>
                      <a:pt x="0" y="1053"/>
                      <a:pt x="1711" y="-201"/>
                      <a:pt x="2281" y="27"/>
                    </a:cubicBezTo>
                    <a:cubicBezTo>
                      <a:pt x="2851" y="255"/>
                      <a:pt x="2281" y="1851"/>
                      <a:pt x="2281" y="3448"/>
                    </a:cubicBezTo>
                    <a:cubicBezTo>
                      <a:pt x="2281" y="5045"/>
                      <a:pt x="684" y="6299"/>
                      <a:pt x="0" y="607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71EBB089-1E4C-432C-A8B9-67DF01CD0B97}"/>
                  </a:ext>
                </a:extLst>
              </p:cNvPr>
              <p:cNvSpPr/>
              <p:nvPr/>
            </p:nvSpPr>
            <p:spPr>
              <a:xfrm>
                <a:off x="8340096" y="2947148"/>
                <a:ext cx="3012" cy="4973"/>
              </a:xfrm>
              <a:custGeom>
                <a:avLst/>
                <a:gdLst>
                  <a:gd name="connsiteX0" fmla="*/ 557 w 3012"/>
                  <a:gd name="connsiteY0" fmla="*/ 4939 h 4973"/>
                  <a:gd name="connsiteX1" fmla="*/ 557 w 3012"/>
                  <a:gd name="connsiteY1" fmla="*/ 2088 h 4973"/>
                  <a:gd name="connsiteX2" fmla="*/ 2496 w 3012"/>
                  <a:gd name="connsiteY2" fmla="*/ 35 h 4973"/>
                  <a:gd name="connsiteX3" fmla="*/ 2496 w 3012"/>
                  <a:gd name="connsiteY3" fmla="*/ 2886 h 4973"/>
                  <a:gd name="connsiteX4" fmla="*/ 557 w 3012"/>
                  <a:gd name="connsiteY4" fmla="*/ 4939 h 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" h="4973">
                    <a:moveTo>
                      <a:pt x="557" y="4939"/>
                    </a:moveTo>
                    <a:cubicBezTo>
                      <a:pt x="-128" y="4939"/>
                      <a:pt x="-242" y="3456"/>
                      <a:pt x="557" y="2088"/>
                    </a:cubicBezTo>
                    <a:cubicBezTo>
                      <a:pt x="1355" y="719"/>
                      <a:pt x="1925" y="-193"/>
                      <a:pt x="2496" y="35"/>
                    </a:cubicBezTo>
                    <a:cubicBezTo>
                      <a:pt x="3066" y="263"/>
                      <a:pt x="3294" y="1518"/>
                      <a:pt x="2496" y="2886"/>
                    </a:cubicBezTo>
                    <a:cubicBezTo>
                      <a:pt x="1697" y="4255"/>
                      <a:pt x="1127" y="5167"/>
                      <a:pt x="557" y="493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AEA428A0-D082-4EDC-86B2-5F2A77977298}"/>
                  </a:ext>
                </a:extLst>
              </p:cNvPr>
              <p:cNvSpPr/>
              <p:nvPr/>
            </p:nvSpPr>
            <p:spPr>
              <a:xfrm>
                <a:off x="8310672" y="2972667"/>
                <a:ext cx="3269" cy="3598"/>
              </a:xfrm>
              <a:custGeom>
                <a:avLst/>
                <a:gdLst>
                  <a:gd name="connsiteX0" fmla="*/ 2838 w 3269"/>
                  <a:gd name="connsiteY0" fmla="*/ 3598 h 3598"/>
                  <a:gd name="connsiteX1" fmla="*/ 557 w 3269"/>
                  <a:gd name="connsiteY1" fmla="*/ 2686 h 3598"/>
                  <a:gd name="connsiteX2" fmla="*/ 557 w 3269"/>
                  <a:gd name="connsiteY2" fmla="*/ 177 h 3598"/>
                  <a:gd name="connsiteX3" fmla="*/ 2838 w 3269"/>
                  <a:gd name="connsiteY3" fmla="*/ 1203 h 3598"/>
                  <a:gd name="connsiteX4" fmla="*/ 2838 w 3269"/>
                  <a:gd name="connsiteY4" fmla="*/ 3598 h 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" h="3598">
                    <a:moveTo>
                      <a:pt x="2838" y="3598"/>
                    </a:moveTo>
                    <a:cubicBezTo>
                      <a:pt x="2267" y="3598"/>
                      <a:pt x="1241" y="3598"/>
                      <a:pt x="557" y="2686"/>
                    </a:cubicBezTo>
                    <a:cubicBezTo>
                      <a:pt x="-128" y="1773"/>
                      <a:pt x="-242" y="633"/>
                      <a:pt x="557" y="177"/>
                    </a:cubicBezTo>
                    <a:cubicBezTo>
                      <a:pt x="1355" y="-279"/>
                      <a:pt x="2154" y="177"/>
                      <a:pt x="2838" y="1203"/>
                    </a:cubicBezTo>
                    <a:cubicBezTo>
                      <a:pt x="3522" y="2230"/>
                      <a:pt x="3294" y="3142"/>
                      <a:pt x="2838" y="359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1FC18200-D0E6-40BA-9161-F1A73E930E55}"/>
                  </a:ext>
                </a:extLst>
              </p:cNvPr>
              <p:cNvSpPr/>
              <p:nvPr/>
            </p:nvSpPr>
            <p:spPr>
              <a:xfrm>
                <a:off x="8328450" y="2967815"/>
                <a:ext cx="2409" cy="3443"/>
              </a:xfrm>
              <a:custGeom>
                <a:avLst/>
                <a:gdLst>
                  <a:gd name="connsiteX0" fmla="*/ 1026 w 2409"/>
                  <a:gd name="connsiteY0" fmla="*/ 3432 h 3443"/>
                  <a:gd name="connsiteX1" fmla="*/ 0 w 2409"/>
                  <a:gd name="connsiteY1" fmla="*/ 1608 h 3443"/>
                  <a:gd name="connsiteX2" fmla="*/ 1368 w 2409"/>
                  <a:gd name="connsiteY2" fmla="*/ 11 h 3443"/>
                  <a:gd name="connsiteX3" fmla="*/ 2395 w 2409"/>
                  <a:gd name="connsiteY3" fmla="*/ 1836 h 3443"/>
                  <a:gd name="connsiteX4" fmla="*/ 1026 w 2409"/>
                  <a:gd name="connsiteY4" fmla="*/ 3432 h 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9" h="3443">
                    <a:moveTo>
                      <a:pt x="1026" y="3432"/>
                    </a:moveTo>
                    <a:cubicBezTo>
                      <a:pt x="342" y="3432"/>
                      <a:pt x="0" y="2520"/>
                      <a:pt x="0" y="1608"/>
                    </a:cubicBezTo>
                    <a:cubicBezTo>
                      <a:pt x="0" y="695"/>
                      <a:pt x="798" y="-103"/>
                      <a:pt x="1368" y="11"/>
                    </a:cubicBezTo>
                    <a:cubicBezTo>
                      <a:pt x="1939" y="125"/>
                      <a:pt x="2509" y="923"/>
                      <a:pt x="2395" y="1836"/>
                    </a:cubicBezTo>
                    <a:cubicBezTo>
                      <a:pt x="2281" y="2748"/>
                      <a:pt x="1711" y="3546"/>
                      <a:pt x="1026" y="343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F5A15D5A-6A4B-4C12-85D9-4D6550B591CD}"/>
                  </a:ext>
                </a:extLst>
              </p:cNvPr>
              <p:cNvSpPr/>
              <p:nvPr/>
            </p:nvSpPr>
            <p:spPr>
              <a:xfrm>
                <a:off x="8240503" y="2954824"/>
                <a:ext cx="2315" cy="5930"/>
              </a:xfrm>
              <a:custGeom>
                <a:avLst/>
                <a:gdLst>
                  <a:gd name="connsiteX0" fmla="*/ 1044 w 2315"/>
                  <a:gd name="connsiteY0" fmla="*/ 5930 h 5930"/>
                  <a:gd name="connsiteX1" fmla="*/ 17 w 2315"/>
                  <a:gd name="connsiteY1" fmla="*/ 2965 h 5930"/>
                  <a:gd name="connsiteX2" fmla="*/ 1272 w 2315"/>
                  <a:gd name="connsiteY2" fmla="*/ 0 h 5930"/>
                  <a:gd name="connsiteX3" fmla="*/ 2299 w 2315"/>
                  <a:gd name="connsiteY3" fmla="*/ 2965 h 5930"/>
                  <a:gd name="connsiteX4" fmla="*/ 1044 w 2315"/>
                  <a:gd name="connsiteY4" fmla="*/ 5930 h 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5" h="5930">
                    <a:moveTo>
                      <a:pt x="1044" y="5930"/>
                    </a:moveTo>
                    <a:cubicBezTo>
                      <a:pt x="360" y="5930"/>
                      <a:pt x="-97" y="4562"/>
                      <a:pt x="17" y="2965"/>
                    </a:cubicBezTo>
                    <a:cubicBezTo>
                      <a:pt x="132" y="1368"/>
                      <a:pt x="588" y="0"/>
                      <a:pt x="1272" y="0"/>
                    </a:cubicBezTo>
                    <a:cubicBezTo>
                      <a:pt x="1956" y="0"/>
                      <a:pt x="2412" y="1368"/>
                      <a:pt x="2299" y="2965"/>
                    </a:cubicBezTo>
                    <a:cubicBezTo>
                      <a:pt x="2184" y="4562"/>
                      <a:pt x="1728" y="5930"/>
                      <a:pt x="1044" y="593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8A16087E-1225-4468-8D41-7D10334D985C}"/>
                  </a:ext>
                </a:extLst>
              </p:cNvPr>
              <p:cNvSpPr/>
              <p:nvPr/>
            </p:nvSpPr>
            <p:spPr>
              <a:xfrm>
                <a:off x="8279410" y="2947559"/>
                <a:ext cx="2314" cy="1953"/>
              </a:xfrm>
              <a:custGeom>
                <a:avLst/>
                <a:gdLst>
                  <a:gd name="connsiteX0" fmla="*/ 1483 w 2314"/>
                  <a:gd name="connsiteY0" fmla="*/ 1905 h 1953"/>
                  <a:gd name="connsiteX1" fmla="*/ 0 w 2314"/>
                  <a:gd name="connsiteY1" fmla="*/ 1221 h 1953"/>
                  <a:gd name="connsiteX2" fmla="*/ 1289 w 2314"/>
                  <a:gd name="connsiteY2" fmla="*/ 1 h 1953"/>
                  <a:gd name="connsiteX3" fmla="*/ 2281 w 2314"/>
                  <a:gd name="connsiteY3" fmla="*/ 537 h 1953"/>
                  <a:gd name="connsiteX4" fmla="*/ 1483 w 2314"/>
                  <a:gd name="connsiteY4" fmla="*/ 1905 h 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4" h="1953">
                    <a:moveTo>
                      <a:pt x="1483" y="1905"/>
                    </a:moveTo>
                    <a:cubicBezTo>
                      <a:pt x="890" y="2076"/>
                      <a:pt x="262" y="1780"/>
                      <a:pt x="0" y="1221"/>
                    </a:cubicBezTo>
                    <a:cubicBezTo>
                      <a:pt x="23" y="525"/>
                      <a:pt x="593" y="-22"/>
                      <a:pt x="1289" y="1"/>
                    </a:cubicBezTo>
                    <a:cubicBezTo>
                      <a:pt x="1688" y="12"/>
                      <a:pt x="2053" y="217"/>
                      <a:pt x="2281" y="537"/>
                    </a:cubicBezTo>
                    <a:cubicBezTo>
                      <a:pt x="2429" y="1130"/>
                      <a:pt x="2076" y="1734"/>
                      <a:pt x="1483" y="190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28602E51-BEBC-434A-8D7C-2424CA2FE684}"/>
                  </a:ext>
                </a:extLst>
              </p:cNvPr>
              <p:cNvSpPr/>
              <p:nvPr/>
            </p:nvSpPr>
            <p:spPr>
              <a:xfrm>
                <a:off x="8230350" y="2933029"/>
                <a:ext cx="2663" cy="3889"/>
              </a:xfrm>
              <a:custGeom>
                <a:avLst/>
                <a:gdLst>
                  <a:gd name="connsiteX0" fmla="*/ 1845 w 2663"/>
                  <a:gd name="connsiteY0" fmla="*/ 3890 h 3889"/>
                  <a:gd name="connsiteX1" fmla="*/ 134 w 2663"/>
                  <a:gd name="connsiteY1" fmla="*/ 2293 h 3889"/>
                  <a:gd name="connsiteX2" fmla="*/ 818 w 2663"/>
                  <a:gd name="connsiteY2" fmla="*/ 12 h 3889"/>
                  <a:gd name="connsiteX3" fmla="*/ 2529 w 2663"/>
                  <a:gd name="connsiteY3" fmla="*/ 1609 h 3889"/>
                  <a:gd name="connsiteX4" fmla="*/ 1845 w 2663"/>
                  <a:gd name="connsiteY4" fmla="*/ 3890 h 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" h="3889">
                    <a:moveTo>
                      <a:pt x="1845" y="3890"/>
                    </a:moveTo>
                    <a:cubicBezTo>
                      <a:pt x="1275" y="3890"/>
                      <a:pt x="476" y="3320"/>
                      <a:pt x="134" y="2293"/>
                    </a:cubicBezTo>
                    <a:cubicBezTo>
                      <a:pt x="-208" y="1267"/>
                      <a:pt x="134" y="126"/>
                      <a:pt x="818" y="12"/>
                    </a:cubicBezTo>
                    <a:cubicBezTo>
                      <a:pt x="1503" y="-102"/>
                      <a:pt x="2187" y="583"/>
                      <a:pt x="2529" y="1609"/>
                    </a:cubicBezTo>
                    <a:cubicBezTo>
                      <a:pt x="2871" y="2635"/>
                      <a:pt x="2529" y="3776"/>
                      <a:pt x="1845" y="389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C1F639C3-8D1E-4879-9046-B64168A5E007}"/>
                  </a:ext>
                </a:extLst>
              </p:cNvPr>
              <p:cNvSpPr/>
              <p:nvPr/>
            </p:nvSpPr>
            <p:spPr>
              <a:xfrm>
                <a:off x="8203798" y="2953684"/>
                <a:ext cx="2412" cy="4457"/>
              </a:xfrm>
              <a:custGeom>
                <a:avLst/>
                <a:gdLst>
                  <a:gd name="connsiteX0" fmla="*/ 1026 w 2412"/>
                  <a:gd name="connsiteY0" fmla="*/ 4448 h 4457"/>
                  <a:gd name="connsiteX1" fmla="*/ 0 w 2412"/>
                  <a:gd name="connsiteY1" fmla="*/ 2167 h 4457"/>
                  <a:gd name="connsiteX2" fmla="*/ 1368 w 2412"/>
                  <a:gd name="connsiteY2" fmla="*/ 0 h 4457"/>
                  <a:gd name="connsiteX3" fmla="*/ 2395 w 2412"/>
                  <a:gd name="connsiteY3" fmla="*/ 2395 h 4457"/>
                  <a:gd name="connsiteX4" fmla="*/ 1026 w 2412"/>
                  <a:gd name="connsiteY4" fmla="*/ 4448 h 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2" h="4457">
                    <a:moveTo>
                      <a:pt x="1026" y="4448"/>
                    </a:moveTo>
                    <a:cubicBezTo>
                      <a:pt x="1026" y="4448"/>
                      <a:pt x="0" y="3421"/>
                      <a:pt x="0" y="2167"/>
                    </a:cubicBezTo>
                    <a:cubicBezTo>
                      <a:pt x="0" y="912"/>
                      <a:pt x="684" y="0"/>
                      <a:pt x="1368" y="0"/>
                    </a:cubicBezTo>
                    <a:cubicBezTo>
                      <a:pt x="2053" y="0"/>
                      <a:pt x="2509" y="1141"/>
                      <a:pt x="2395" y="2395"/>
                    </a:cubicBezTo>
                    <a:cubicBezTo>
                      <a:pt x="2281" y="3649"/>
                      <a:pt x="2053" y="4562"/>
                      <a:pt x="1026" y="4448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B5FC84C7-0428-4271-9AC1-57CD78BBDC64}"/>
                  </a:ext>
                </a:extLst>
              </p:cNvPr>
              <p:cNvSpPr/>
              <p:nvPr/>
            </p:nvSpPr>
            <p:spPr>
              <a:xfrm>
                <a:off x="8227616" y="2894714"/>
                <a:ext cx="2429" cy="4455"/>
              </a:xfrm>
              <a:custGeom>
                <a:avLst/>
                <a:gdLst>
                  <a:gd name="connsiteX0" fmla="*/ 1044 w 2429"/>
                  <a:gd name="connsiteY0" fmla="*/ 4456 h 4455"/>
                  <a:gd name="connsiteX1" fmla="*/ 17 w 2429"/>
                  <a:gd name="connsiteY1" fmla="*/ 2175 h 4455"/>
                  <a:gd name="connsiteX2" fmla="*/ 1386 w 2429"/>
                  <a:gd name="connsiteY2" fmla="*/ 8 h 4455"/>
                  <a:gd name="connsiteX3" fmla="*/ 2412 w 2429"/>
                  <a:gd name="connsiteY3" fmla="*/ 2289 h 4455"/>
                  <a:gd name="connsiteX4" fmla="*/ 1044 w 2429"/>
                  <a:gd name="connsiteY4" fmla="*/ 4456 h 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" h="4455">
                    <a:moveTo>
                      <a:pt x="1044" y="4456"/>
                    </a:moveTo>
                    <a:cubicBezTo>
                      <a:pt x="360" y="4456"/>
                      <a:pt x="-97" y="3315"/>
                      <a:pt x="17" y="2175"/>
                    </a:cubicBezTo>
                    <a:cubicBezTo>
                      <a:pt x="131" y="1034"/>
                      <a:pt x="702" y="-106"/>
                      <a:pt x="1386" y="8"/>
                    </a:cubicBezTo>
                    <a:cubicBezTo>
                      <a:pt x="2070" y="122"/>
                      <a:pt x="2527" y="1034"/>
                      <a:pt x="2412" y="2289"/>
                    </a:cubicBezTo>
                    <a:cubicBezTo>
                      <a:pt x="2298" y="3543"/>
                      <a:pt x="1842" y="4456"/>
                      <a:pt x="1044" y="445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12CDB255-026E-43C2-9535-45BFB7B018C0}"/>
                  </a:ext>
                </a:extLst>
              </p:cNvPr>
              <p:cNvSpPr/>
              <p:nvPr/>
            </p:nvSpPr>
            <p:spPr>
              <a:xfrm>
                <a:off x="7917433" y="2895403"/>
                <a:ext cx="90319" cy="128226"/>
              </a:xfrm>
              <a:custGeom>
                <a:avLst/>
                <a:gdLst>
                  <a:gd name="connsiteX0" fmla="*/ 78915 w 90319"/>
                  <a:gd name="connsiteY0" fmla="*/ 2512 h 128226"/>
                  <a:gd name="connsiteX1" fmla="*/ 451 w 90319"/>
                  <a:gd name="connsiteY1" fmla="*/ 66150 h 128226"/>
                  <a:gd name="connsiteX2" fmla="*/ 90320 w 90319"/>
                  <a:gd name="connsiteY2" fmla="*/ 123173 h 128226"/>
                  <a:gd name="connsiteX3" fmla="*/ 78915 w 90319"/>
                  <a:gd name="connsiteY3" fmla="*/ 2512 h 12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9" h="128226">
                    <a:moveTo>
                      <a:pt x="78915" y="2512"/>
                    </a:moveTo>
                    <a:cubicBezTo>
                      <a:pt x="76748" y="1714"/>
                      <a:pt x="-6848" y="-17788"/>
                      <a:pt x="451" y="66150"/>
                    </a:cubicBezTo>
                    <a:cubicBezTo>
                      <a:pt x="7750" y="150088"/>
                      <a:pt x="90434" y="125340"/>
                      <a:pt x="90320" y="123173"/>
                    </a:cubicBezTo>
                    <a:cubicBezTo>
                      <a:pt x="90206" y="121006"/>
                      <a:pt x="78915" y="2512"/>
                      <a:pt x="78915" y="2512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BCE3F655-D008-4862-A16B-8A47A92F1208}"/>
                  </a:ext>
                </a:extLst>
              </p:cNvPr>
              <p:cNvSpPr/>
              <p:nvPr/>
            </p:nvSpPr>
            <p:spPr>
              <a:xfrm>
                <a:off x="7946540" y="2923330"/>
                <a:ext cx="40353" cy="72842"/>
              </a:xfrm>
              <a:custGeom>
                <a:avLst/>
                <a:gdLst>
                  <a:gd name="connsiteX0" fmla="*/ 40228 w 40353"/>
                  <a:gd name="connsiteY0" fmla="*/ 65024 h 72842"/>
                  <a:gd name="connsiteX1" fmla="*/ 36578 w 40353"/>
                  <a:gd name="connsiteY1" fmla="*/ 67533 h 72842"/>
                  <a:gd name="connsiteX2" fmla="*/ 25174 w 40353"/>
                  <a:gd name="connsiteY2" fmla="*/ 68673 h 72842"/>
                  <a:gd name="connsiteX3" fmla="*/ 5558 w 40353"/>
                  <a:gd name="connsiteY3" fmla="*/ 37767 h 72842"/>
                  <a:gd name="connsiteX4" fmla="*/ 8409 w 40353"/>
                  <a:gd name="connsiteY4" fmla="*/ 16440 h 72842"/>
                  <a:gd name="connsiteX5" fmla="*/ 18445 w 40353"/>
                  <a:gd name="connsiteY5" fmla="*/ 4237 h 72842"/>
                  <a:gd name="connsiteX6" fmla="*/ 27455 w 40353"/>
                  <a:gd name="connsiteY6" fmla="*/ 7545 h 72842"/>
                  <a:gd name="connsiteX7" fmla="*/ 28823 w 40353"/>
                  <a:gd name="connsiteY7" fmla="*/ 11650 h 72842"/>
                  <a:gd name="connsiteX8" fmla="*/ 29508 w 40353"/>
                  <a:gd name="connsiteY8" fmla="*/ 6632 h 72842"/>
                  <a:gd name="connsiteX9" fmla="*/ 25744 w 40353"/>
                  <a:gd name="connsiteY9" fmla="*/ 1614 h 72842"/>
                  <a:gd name="connsiteX10" fmla="*/ 17533 w 40353"/>
                  <a:gd name="connsiteY10" fmla="*/ 246 h 72842"/>
                  <a:gd name="connsiteX11" fmla="*/ 3391 w 40353"/>
                  <a:gd name="connsiteY11" fmla="*/ 14615 h 72842"/>
                  <a:gd name="connsiteX12" fmla="*/ 312 w 40353"/>
                  <a:gd name="connsiteY12" fmla="*/ 38337 h 72842"/>
                  <a:gd name="connsiteX13" fmla="*/ 24832 w 40353"/>
                  <a:gd name="connsiteY13" fmla="*/ 72551 h 72842"/>
                  <a:gd name="connsiteX14" fmla="*/ 37947 w 40353"/>
                  <a:gd name="connsiteY14" fmla="*/ 69129 h 72842"/>
                  <a:gd name="connsiteX15" fmla="*/ 40228 w 40353"/>
                  <a:gd name="connsiteY15" fmla="*/ 65024 h 7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53" h="72842">
                    <a:moveTo>
                      <a:pt x="40228" y="65024"/>
                    </a:moveTo>
                    <a:cubicBezTo>
                      <a:pt x="40228" y="65024"/>
                      <a:pt x="38859" y="66164"/>
                      <a:pt x="36578" y="67533"/>
                    </a:cubicBezTo>
                    <a:cubicBezTo>
                      <a:pt x="33077" y="69392"/>
                      <a:pt x="28983" y="69802"/>
                      <a:pt x="25174" y="68673"/>
                    </a:cubicBezTo>
                    <a:cubicBezTo>
                      <a:pt x="13564" y="62629"/>
                      <a:pt x="6082" y="50836"/>
                      <a:pt x="5558" y="37767"/>
                    </a:cubicBezTo>
                    <a:cubicBezTo>
                      <a:pt x="4953" y="30536"/>
                      <a:pt x="5923" y="23260"/>
                      <a:pt x="8409" y="16440"/>
                    </a:cubicBezTo>
                    <a:cubicBezTo>
                      <a:pt x="9595" y="11000"/>
                      <a:pt x="13336" y="6450"/>
                      <a:pt x="18445" y="4237"/>
                    </a:cubicBezTo>
                    <a:cubicBezTo>
                      <a:pt x="21855" y="3085"/>
                      <a:pt x="25607" y="4454"/>
                      <a:pt x="27455" y="7545"/>
                    </a:cubicBezTo>
                    <a:cubicBezTo>
                      <a:pt x="28709" y="9711"/>
                      <a:pt x="28367" y="11536"/>
                      <a:pt x="28823" y="11650"/>
                    </a:cubicBezTo>
                    <a:cubicBezTo>
                      <a:pt x="29279" y="11764"/>
                      <a:pt x="30534" y="10054"/>
                      <a:pt x="29508" y="6632"/>
                    </a:cubicBezTo>
                    <a:cubicBezTo>
                      <a:pt x="28880" y="4568"/>
                      <a:pt x="27546" y="2800"/>
                      <a:pt x="25744" y="1614"/>
                    </a:cubicBezTo>
                    <a:cubicBezTo>
                      <a:pt x="23281" y="143"/>
                      <a:pt x="20350" y="-347"/>
                      <a:pt x="17533" y="246"/>
                    </a:cubicBezTo>
                    <a:cubicBezTo>
                      <a:pt x="10621" y="2207"/>
                      <a:pt x="5250" y="7670"/>
                      <a:pt x="3391" y="14615"/>
                    </a:cubicBezTo>
                    <a:cubicBezTo>
                      <a:pt x="471" y="22165"/>
                      <a:pt x="-589" y="30297"/>
                      <a:pt x="312" y="38337"/>
                    </a:cubicBezTo>
                    <a:cubicBezTo>
                      <a:pt x="2364" y="55216"/>
                      <a:pt x="12401" y="70270"/>
                      <a:pt x="24832" y="72551"/>
                    </a:cubicBezTo>
                    <a:cubicBezTo>
                      <a:pt x="29496" y="73463"/>
                      <a:pt x="34320" y="72209"/>
                      <a:pt x="37947" y="69129"/>
                    </a:cubicBezTo>
                    <a:cubicBezTo>
                      <a:pt x="40342" y="67077"/>
                      <a:pt x="40570" y="65138"/>
                      <a:pt x="40228" y="6502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6AD156BA-F8B5-4C38-8F48-AF6102CAFA4A}"/>
                  </a:ext>
                </a:extLst>
              </p:cNvPr>
              <p:cNvSpPr/>
              <p:nvPr/>
            </p:nvSpPr>
            <p:spPr>
              <a:xfrm>
                <a:off x="7965555" y="2677556"/>
                <a:ext cx="382754" cy="259590"/>
              </a:xfrm>
              <a:custGeom>
                <a:avLst/>
                <a:gdLst>
                  <a:gd name="connsiteX0" fmla="*/ 374413 w 382754"/>
                  <a:gd name="connsiteY0" fmla="*/ 47237 h 259590"/>
                  <a:gd name="connsiteX1" fmla="*/ 308609 w 382754"/>
                  <a:gd name="connsiteY1" fmla="*/ 4242 h 259590"/>
                  <a:gd name="connsiteX2" fmla="*/ 228092 w 382754"/>
                  <a:gd name="connsiteY2" fmla="*/ 1505 h 259590"/>
                  <a:gd name="connsiteX3" fmla="*/ 0 w 382754"/>
                  <a:gd name="connsiteY3" fmla="*/ 30586 h 259590"/>
                  <a:gd name="connsiteX4" fmla="*/ 0 w 382754"/>
                  <a:gd name="connsiteY4" fmla="*/ 213060 h 259590"/>
                  <a:gd name="connsiteX5" fmla="*/ 20870 w 382754"/>
                  <a:gd name="connsiteY5" fmla="*/ 241914 h 259590"/>
                  <a:gd name="connsiteX6" fmla="*/ 39232 w 382754"/>
                  <a:gd name="connsiteY6" fmla="*/ 259591 h 259590"/>
                  <a:gd name="connsiteX7" fmla="*/ 85535 w 382754"/>
                  <a:gd name="connsiteY7" fmla="*/ 185347 h 259590"/>
                  <a:gd name="connsiteX8" fmla="*/ 140049 w 382754"/>
                  <a:gd name="connsiteY8" fmla="*/ 143036 h 259590"/>
                  <a:gd name="connsiteX9" fmla="*/ 146549 w 382754"/>
                  <a:gd name="connsiteY9" fmla="*/ 73239 h 259590"/>
                  <a:gd name="connsiteX10" fmla="*/ 190229 w 382754"/>
                  <a:gd name="connsiteY10" fmla="*/ 114752 h 259590"/>
                  <a:gd name="connsiteX11" fmla="*/ 214293 w 382754"/>
                  <a:gd name="connsiteY11" fmla="*/ 117946 h 259590"/>
                  <a:gd name="connsiteX12" fmla="*/ 243773 w 382754"/>
                  <a:gd name="connsiteY12" fmla="*/ 72658 h 259590"/>
                  <a:gd name="connsiteX13" fmla="*/ 240979 w 382754"/>
                  <a:gd name="connsiteY13" fmla="*/ 64344 h 259590"/>
                  <a:gd name="connsiteX14" fmla="*/ 316364 w 382754"/>
                  <a:gd name="connsiteY14" fmla="*/ 113840 h 259590"/>
                  <a:gd name="connsiteX15" fmla="*/ 369509 w 382754"/>
                  <a:gd name="connsiteY15" fmla="*/ 109050 h 259590"/>
                  <a:gd name="connsiteX16" fmla="*/ 374413 w 382754"/>
                  <a:gd name="connsiteY16" fmla="*/ 47237 h 25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2754" h="259590">
                    <a:moveTo>
                      <a:pt x="374413" y="47237"/>
                    </a:moveTo>
                    <a:cubicBezTo>
                      <a:pt x="359234" y="24553"/>
                      <a:pt x="335478" y="9032"/>
                      <a:pt x="308609" y="4242"/>
                    </a:cubicBezTo>
                    <a:cubicBezTo>
                      <a:pt x="282013" y="-263"/>
                      <a:pt x="254927" y="-1187"/>
                      <a:pt x="228092" y="1505"/>
                    </a:cubicBezTo>
                    <a:lnTo>
                      <a:pt x="0" y="30586"/>
                    </a:lnTo>
                    <a:lnTo>
                      <a:pt x="0" y="213060"/>
                    </a:lnTo>
                    <a:lnTo>
                      <a:pt x="20870" y="241914"/>
                    </a:lnTo>
                    <a:lnTo>
                      <a:pt x="39232" y="259591"/>
                    </a:lnTo>
                    <a:cubicBezTo>
                      <a:pt x="62041" y="251265"/>
                      <a:pt x="84850" y="220929"/>
                      <a:pt x="85535" y="185347"/>
                    </a:cubicBezTo>
                    <a:cubicBezTo>
                      <a:pt x="109290" y="180466"/>
                      <a:pt x="129431" y="164841"/>
                      <a:pt x="140049" y="143036"/>
                    </a:cubicBezTo>
                    <a:cubicBezTo>
                      <a:pt x="150267" y="121230"/>
                      <a:pt x="152560" y="96550"/>
                      <a:pt x="146549" y="73239"/>
                    </a:cubicBezTo>
                    <a:cubicBezTo>
                      <a:pt x="154829" y="92456"/>
                      <a:pt x="170613" y="107465"/>
                      <a:pt x="190229" y="114752"/>
                    </a:cubicBezTo>
                    <a:cubicBezTo>
                      <a:pt x="197847" y="117843"/>
                      <a:pt x="206127" y="118949"/>
                      <a:pt x="214293" y="117946"/>
                    </a:cubicBezTo>
                    <a:cubicBezTo>
                      <a:pt x="234935" y="113578"/>
                      <a:pt x="248130" y="93312"/>
                      <a:pt x="243773" y="72658"/>
                    </a:cubicBezTo>
                    <a:cubicBezTo>
                      <a:pt x="243158" y="69795"/>
                      <a:pt x="242222" y="67001"/>
                      <a:pt x="240979" y="64344"/>
                    </a:cubicBezTo>
                    <a:cubicBezTo>
                      <a:pt x="260835" y="87746"/>
                      <a:pt x="286997" y="104933"/>
                      <a:pt x="316364" y="113840"/>
                    </a:cubicBezTo>
                    <a:cubicBezTo>
                      <a:pt x="334155" y="119086"/>
                      <a:pt x="355139" y="120683"/>
                      <a:pt x="369509" y="109050"/>
                    </a:cubicBezTo>
                    <a:cubicBezTo>
                      <a:pt x="386616" y="94566"/>
                      <a:pt x="385932" y="66511"/>
                      <a:pt x="374413" y="472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58C4AB44-32F1-4FA6-AC20-D4A681D029D2}"/>
                  </a:ext>
                </a:extLst>
              </p:cNvPr>
              <p:cNvSpPr/>
              <p:nvPr/>
            </p:nvSpPr>
            <p:spPr>
              <a:xfrm>
                <a:off x="8319897" y="3446819"/>
                <a:ext cx="314292" cy="466790"/>
              </a:xfrm>
              <a:custGeom>
                <a:avLst/>
                <a:gdLst>
                  <a:gd name="connsiteX0" fmla="*/ 235391 w 314292"/>
                  <a:gd name="connsiteY0" fmla="*/ 0 h 466790"/>
                  <a:gd name="connsiteX1" fmla="*/ 300625 w 314292"/>
                  <a:gd name="connsiteY1" fmla="*/ 248392 h 466790"/>
                  <a:gd name="connsiteX2" fmla="*/ 282036 w 314292"/>
                  <a:gd name="connsiteY2" fmla="*/ 402354 h 466790"/>
                  <a:gd name="connsiteX3" fmla="*/ 273824 w 314292"/>
                  <a:gd name="connsiteY3" fmla="*/ 406916 h 466790"/>
                  <a:gd name="connsiteX4" fmla="*/ 17563 w 314292"/>
                  <a:gd name="connsiteY4" fmla="*/ 466790 h 466790"/>
                  <a:gd name="connsiteX5" fmla="*/ 0 w 314292"/>
                  <a:gd name="connsiteY5" fmla="*/ 363122 h 466790"/>
                  <a:gd name="connsiteX6" fmla="*/ 139136 w 314292"/>
                  <a:gd name="connsiteY6" fmla="*/ 266982 h 466790"/>
                  <a:gd name="connsiteX7" fmla="*/ 104922 w 314292"/>
                  <a:gd name="connsiteY7" fmla="*/ 134346 h 466790"/>
                  <a:gd name="connsiteX8" fmla="*/ 105607 w 314292"/>
                  <a:gd name="connsiteY8" fmla="*/ 44820 h 46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292" h="466790">
                    <a:moveTo>
                      <a:pt x="235391" y="0"/>
                    </a:moveTo>
                    <a:cubicBezTo>
                      <a:pt x="235391" y="0"/>
                      <a:pt x="292414" y="193878"/>
                      <a:pt x="300625" y="248392"/>
                    </a:cubicBezTo>
                    <a:cubicBezTo>
                      <a:pt x="308837" y="302906"/>
                      <a:pt x="334839" y="368597"/>
                      <a:pt x="282036" y="402354"/>
                    </a:cubicBezTo>
                    <a:cubicBezTo>
                      <a:pt x="279401" y="404054"/>
                      <a:pt x="276664" y="405582"/>
                      <a:pt x="273824" y="406916"/>
                    </a:cubicBezTo>
                    <a:cubicBezTo>
                      <a:pt x="209160" y="438849"/>
                      <a:pt x="17563" y="466790"/>
                      <a:pt x="17563" y="466790"/>
                    </a:cubicBezTo>
                    <a:lnTo>
                      <a:pt x="0" y="363122"/>
                    </a:lnTo>
                    <a:lnTo>
                      <a:pt x="139136" y="266982"/>
                    </a:lnTo>
                    <a:lnTo>
                      <a:pt x="104922" y="134346"/>
                    </a:lnTo>
                    <a:lnTo>
                      <a:pt x="105607" y="4482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D62375C8-7E95-465B-A2A7-B4BB59E90C87}"/>
                  </a:ext>
                </a:extLst>
              </p:cNvPr>
              <p:cNvSpPr/>
              <p:nvPr/>
            </p:nvSpPr>
            <p:spPr>
              <a:xfrm>
                <a:off x="8162009" y="3795115"/>
                <a:ext cx="243401" cy="275057"/>
              </a:xfrm>
              <a:custGeom>
                <a:avLst/>
                <a:gdLst>
                  <a:gd name="connsiteX0" fmla="*/ 174880 w 243401"/>
                  <a:gd name="connsiteY0" fmla="*/ 0 h 275057"/>
                  <a:gd name="connsiteX1" fmla="*/ 106452 w 243401"/>
                  <a:gd name="connsiteY1" fmla="*/ 40144 h 275057"/>
                  <a:gd name="connsiteX2" fmla="*/ 89345 w 243401"/>
                  <a:gd name="connsiteY2" fmla="*/ 47557 h 275057"/>
                  <a:gd name="connsiteX3" fmla="*/ 11680 w 243401"/>
                  <a:gd name="connsiteY3" fmla="*/ 72419 h 275057"/>
                  <a:gd name="connsiteX4" fmla="*/ 21146 w 243401"/>
                  <a:gd name="connsiteY4" fmla="*/ 97965 h 275057"/>
                  <a:gd name="connsiteX5" fmla="*/ 55360 w 243401"/>
                  <a:gd name="connsiteY5" fmla="*/ 97965 h 275057"/>
                  <a:gd name="connsiteX6" fmla="*/ 21944 w 243401"/>
                  <a:gd name="connsiteY6" fmla="*/ 150541 h 275057"/>
                  <a:gd name="connsiteX7" fmla="*/ 20233 w 243401"/>
                  <a:gd name="connsiteY7" fmla="*/ 159664 h 275057"/>
                  <a:gd name="connsiteX8" fmla="*/ 36086 w 243401"/>
                  <a:gd name="connsiteY8" fmla="*/ 245085 h 275057"/>
                  <a:gd name="connsiteX9" fmla="*/ 50570 w 243401"/>
                  <a:gd name="connsiteY9" fmla="*/ 258086 h 275057"/>
                  <a:gd name="connsiteX10" fmla="*/ 58325 w 243401"/>
                  <a:gd name="connsiteY10" fmla="*/ 251928 h 275057"/>
                  <a:gd name="connsiteX11" fmla="*/ 60720 w 243401"/>
                  <a:gd name="connsiteY11" fmla="*/ 263332 h 275057"/>
                  <a:gd name="connsiteX12" fmla="*/ 78933 w 243401"/>
                  <a:gd name="connsiteY12" fmla="*/ 274657 h 275057"/>
                  <a:gd name="connsiteX13" fmla="*/ 90600 w 243401"/>
                  <a:gd name="connsiteY13" fmla="*/ 258542 h 275057"/>
                  <a:gd name="connsiteX14" fmla="*/ 90600 w 243401"/>
                  <a:gd name="connsiteY14" fmla="*/ 257744 h 275057"/>
                  <a:gd name="connsiteX15" fmla="*/ 118313 w 243401"/>
                  <a:gd name="connsiteY15" fmla="*/ 255577 h 275057"/>
                  <a:gd name="connsiteX16" fmla="*/ 144544 w 243401"/>
                  <a:gd name="connsiteY16" fmla="*/ 249761 h 275057"/>
                  <a:gd name="connsiteX17" fmla="*/ 147281 w 243401"/>
                  <a:gd name="connsiteY17" fmla="*/ 173122 h 275057"/>
                  <a:gd name="connsiteX18" fmla="*/ 242851 w 243401"/>
                  <a:gd name="connsiteY18" fmla="*/ 60444 h 27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3401" h="275057">
                    <a:moveTo>
                      <a:pt x="174880" y="0"/>
                    </a:moveTo>
                    <a:cubicBezTo>
                      <a:pt x="174880" y="0"/>
                      <a:pt x="123445" y="30222"/>
                      <a:pt x="106452" y="40144"/>
                    </a:cubicBezTo>
                    <a:cubicBezTo>
                      <a:pt x="101092" y="43452"/>
                      <a:pt x="95048" y="44592"/>
                      <a:pt x="89345" y="47557"/>
                    </a:cubicBezTo>
                    <a:cubicBezTo>
                      <a:pt x="65133" y="60376"/>
                      <a:pt x="38834" y="68793"/>
                      <a:pt x="11680" y="72419"/>
                    </a:cubicBezTo>
                    <a:cubicBezTo>
                      <a:pt x="-8164" y="71849"/>
                      <a:pt x="-1207" y="95228"/>
                      <a:pt x="21146" y="97965"/>
                    </a:cubicBezTo>
                    <a:cubicBezTo>
                      <a:pt x="32471" y="99881"/>
                      <a:pt x="44035" y="99881"/>
                      <a:pt x="55360" y="97965"/>
                    </a:cubicBezTo>
                    <a:lnTo>
                      <a:pt x="21944" y="150541"/>
                    </a:lnTo>
                    <a:cubicBezTo>
                      <a:pt x="20199" y="153232"/>
                      <a:pt x="19583" y="156517"/>
                      <a:pt x="20233" y="159664"/>
                    </a:cubicBezTo>
                    <a:lnTo>
                      <a:pt x="36086" y="245085"/>
                    </a:lnTo>
                    <a:cubicBezTo>
                      <a:pt x="36896" y="252475"/>
                      <a:pt x="43134" y="258075"/>
                      <a:pt x="50570" y="258086"/>
                    </a:cubicBezTo>
                    <a:cubicBezTo>
                      <a:pt x="54345" y="258314"/>
                      <a:pt x="57686" y="255657"/>
                      <a:pt x="58325" y="251928"/>
                    </a:cubicBezTo>
                    <a:lnTo>
                      <a:pt x="60720" y="263332"/>
                    </a:lnTo>
                    <a:cubicBezTo>
                      <a:pt x="62624" y="271486"/>
                      <a:pt x="70779" y="276562"/>
                      <a:pt x="78933" y="274657"/>
                    </a:cubicBezTo>
                    <a:cubicBezTo>
                      <a:pt x="86300" y="272946"/>
                      <a:pt x="91273" y="266069"/>
                      <a:pt x="90600" y="258542"/>
                    </a:cubicBezTo>
                    <a:lnTo>
                      <a:pt x="90600" y="257744"/>
                    </a:lnTo>
                    <a:cubicBezTo>
                      <a:pt x="99153" y="267096"/>
                      <a:pt x="108391" y="267096"/>
                      <a:pt x="118313" y="255577"/>
                    </a:cubicBezTo>
                    <a:cubicBezTo>
                      <a:pt x="118313" y="255577"/>
                      <a:pt x="138157" y="269034"/>
                      <a:pt x="144544" y="249761"/>
                    </a:cubicBezTo>
                    <a:cubicBezTo>
                      <a:pt x="149790" y="233680"/>
                      <a:pt x="147281" y="173122"/>
                      <a:pt x="147281" y="173122"/>
                    </a:cubicBezTo>
                    <a:cubicBezTo>
                      <a:pt x="147281" y="173122"/>
                      <a:pt x="251861" y="80288"/>
                      <a:pt x="242851" y="6044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028F1151-751A-4873-9F70-50DD6E531331}"/>
                  </a:ext>
                </a:extLst>
              </p:cNvPr>
              <p:cNvSpPr/>
              <p:nvPr/>
            </p:nvSpPr>
            <p:spPr>
              <a:xfrm>
                <a:off x="8210643" y="3915314"/>
                <a:ext cx="30706" cy="132641"/>
              </a:xfrm>
              <a:custGeom>
                <a:avLst/>
                <a:gdLst>
                  <a:gd name="connsiteX0" fmla="*/ 30562 w 30706"/>
                  <a:gd name="connsiteY0" fmla="*/ 6 h 132641"/>
                  <a:gd name="connsiteX1" fmla="*/ 20868 w 30706"/>
                  <a:gd name="connsiteY1" fmla="*/ 18481 h 132641"/>
                  <a:gd name="connsiteX2" fmla="*/ 8779 w 30706"/>
                  <a:gd name="connsiteY2" fmla="*/ 36614 h 132641"/>
                  <a:gd name="connsiteX3" fmla="*/ 6612 w 30706"/>
                  <a:gd name="connsiteY3" fmla="*/ 62275 h 132641"/>
                  <a:gd name="connsiteX4" fmla="*/ 10946 w 30706"/>
                  <a:gd name="connsiteY4" fmla="*/ 132641 h 132641"/>
                  <a:gd name="connsiteX5" fmla="*/ 682 w 30706"/>
                  <a:gd name="connsiteY5" fmla="*/ 62845 h 132641"/>
                  <a:gd name="connsiteX6" fmla="*/ 4445 w 30706"/>
                  <a:gd name="connsiteY6" fmla="*/ 34561 h 132641"/>
                  <a:gd name="connsiteX7" fmla="*/ 18245 w 30706"/>
                  <a:gd name="connsiteY7" fmla="*/ 16200 h 132641"/>
                  <a:gd name="connsiteX8" fmla="*/ 30562 w 30706"/>
                  <a:gd name="connsiteY8" fmla="*/ 6 h 13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6" h="132641">
                    <a:moveTo>
                      <a:pt x="30562" y="6"/>
                    </a:moveTo>
                    <a:cubicBezTo>
                      <a:pt x="31360" y="6"/>
                      <a:pt x="28965" y="8331"/>
                      <a:pt x="20868" y="18481"/>
                    </a:cubicBezTo>
                    <a:cubicBezTo>
                      <a:pt x="16215" y="24092"/>
                      <a:pt x="12166" y="30159"/>
                      <a:pt x="8779" y="36614"/>
                    </a:cubicBezTo>
                    <a:cubicBezTo>
                      <a:pt x="5608" y="44780"/>
                      <a:pt x="4856" y="53687"/>
                      <a:pt x="6612" y="62275"/>
                    </a:cubicBezTo>
                    <a:cubicBezTo>
                      <a:pt x="9988" y="85574"/>
                      <a:pt x="11436" y="109102"/>
                      <a:pt x="10946" y="132641"/>
                    </a:cubicBezTo>
                    <a:cubicBezTo>
                      <a:pt x="5506" y="109718"/>
                      <a:pt x="2073" y="86361"/>
                      <a:pt x="682" y="62845"/>
                    </a:cubicBezTo>
                    <a:cubicBezTo>
                      <a:pt x="-949" y="53254"/>
                      <a:pt x="362" y="43388"/>
                      <a:pt x="4445" y="34561"/>
                    </a:cubicBezTo>
                    <a:cubicBezTo>
                      <a:pt x="8186" y="27844"/>
                      <a:pt x="12828" y="21663"/>
                      <a:pt x="18245" y="16200"/>
                    </a:cubicBezTo>
                    <a:cubicBezTo>
                      <a:pt x="26342" y="6620"/>
                      <a:pt x="29421" y="-223"/>
                      <a:pt x="30562" y="6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C6BB88C7-A16E-4F0C-BBF5-2AC530E138B9}"/>
                  </a:ext>
                </a:extLst>
              </p:cNvPr>
              <p:cNvSpPr/>
              <p:nvPr/>
            </p:nvSpPr>
            <p:spPr>
              <a:xfrm>
                <a:off x="8243369" y="3927213"/>
                <a:ext cx="26284" cy="125874"/>
              </a:xfrm>
              <a:custGeom>
                <a:avLst/>
                <a:gdLst>
                  <a:gd name="connsiteX0" fmla="*/ 26233 w 26284"/>
                  <a:gd name="connsiteY0" fmla="*/ 82 h 125874"/>
                  <a:gd name="connsiteX1" fmla="*/ 14828 w 26284"/>
                  <a:gd name="connsiteY1" fmla="*/ 15592 h 125874"/>
                  <a:gd name="connsiteX2" fmla="*/ 6047 w 26284"/>
                  <a:gd name="connsiteY2" fmla="*/ 59842 h 125874"/>
                  <a:gd name="connsiteX3" fmla="*/ 9924 w 26284"/>
                  <a:gd name="connsiteY3" fmla="*/ 125874 h 125874"/>
                  <a:gd name="connsiteX4" fmla="*/ 116 w 26284"/>
                  <a:gd name="connsiteY4" fmla="*/ 59842 h 125874"/>
                  <a:gd name="connsiteX5" fmla="*/ 11521 w 26284"/>
                  <a:gd name="connsiteY5" fmla="*/ 13539 h 125874"/>
                  <a:gd name="connsiteX6" fmla="*/ 26233 w 26284"/>
                  <a:gd name="connsiteY6" fmla="*/ 82 h 12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84" h="125874">
                    <a:moveTo>
                      <a:pt x="26233" y="82"/>
                    </a:moveTo>
                    <a:cubicBezTo>
                      <a:pt x="26917" y="766"/>
                      <a:pt x="20759" y="5328"/>
                      <a:pt x="14828" y="15592"/>
                    </a:cubicBezTo>
                    <a:cubicBezTo>
                      <a:pt x="8248" y="29380"/>
                      <a:pt x="5225" y="44594"/>
                      <a:pt x="6047" y="59842"/>
                    </a:cubicBezTo>
                    <a:cubicBezTo>
                      <a:pt x="6047" y="96222"/>
                      <a:pt x="11635" y="125532"/>
                      <a:pt x="9924" y="125874"/>
                    </a:cubicBezTo>
                    <a:cubicBezTo>
                      <a:pt x="2637" y="104651"/>
                      <a:pt x="-682" y="82263"/>
                      <a:pt x="116" y="59842"/>
                    </a:cubicBezTo>
                    <a:cubicBezTo>
                      <a:pt x="-716" y="43624"/>
                      <a:pt x="3252" y="27521"/>
                      <a:pt x="11521" y="13539"/>
                    </a:cubicBezTo>
                    <a:cubicBezTo>
                      <a:pt x="18592" y="2933"/>
                      <a:pt x="26005" y="-602"/>
                      <a:pt x="26233" y="8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09CD1FC2-842B-4334-A345-D6AC793129CC}"/>
                  </a:ext>
                </a:extLst>
              </p:cNvPr>
              <p:cNvSpPr/>
              <p:nvPr/>
            </p:nvSpPr>
            <p:spPr>
              <a:xfrm>
                <a:off x="8217430" y="3852978"/>
                <a:ext cx="41916" cy="41349"/>
              </a:xfrm>
              <a:custGeom>
                <a:avLst/>
                <a:gdLst>
                  <a:gd name="connsiteX0" fmla="*/ 41794 w 41916"/>
                  <a:gd name="connsiteY0" fmla="*/ 72 h 41349"/>
                  <a:gd name="connsiteX1" fmla="*/ 22863 w 41916"/>
                  <a:gd name="connsiteY1" fmla="*/ 22881 h 41349"/>
                  <a:gd name="connsiteX2" fmla="*/ 54 w 41916"/>
                  <a:gd name="connsiteY2" fmla="*/ 41243 h 41349"/>
                  <a:gd name="connsiteX3" fmla="*/ 19099 w 41916"/>
                  <a:gd name="connsiteY3" fmla="*/ 18433 h 41349"/>
                  <a:gd name="connsiteX4" fmla="*/ 41794 w 41916"/>
                  <a:gd name="connsiteY4" fmla="*/ 72 h 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6" h="41349">
                    <a:moveTo>
                      <a:pt x="41794" y="72"/>
                    </a:moveTo>
                    <a:cubicBezTo>
                      <a:pt x="43049" y="1212"/>
                      <a:pt x="34495" y="11476"/>
                      <a:pt x="22863" y="22881"/>
                    </a:cubicBezTo>
                    <a:cubicBezTo>
                      <a:pt x="11230" y="34286"/>
                      <a:pt x="852" y="42383"/>
                      <a:pt x="54" y="41243"/>
                    </a:cubicBezTo>
                    <a:cubicBezTo>
                      <a:pt x="-745" y="40102"/>
                      <a:pt x="7466" y="29838"/>
                      <a:pt x="19099" y="18433"/>
                    </a:cubicBezTo>
                    <a:cubicBezTo>
                      <a:pt x="30732" y="7029"/>
                      <a:pt x="40654" y="-840"/>
                      <a:pt x="41794" y="7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3BBEEF99-DCD2-4A40-9697-26924E81C823}"/>
                  </a:ext>
                </a:extLst>
              </p:cNvPr>
              <p:cNvSpPr/>
              <p:nvPr/>
            </p:nvSpPr>
            <p:spPr>
              <a:xfrm>
                <a:off x="8271090" y="3964340"/>
                <a:ext cx="10030" cy="85667"/>
              </a:xfrm>
              <a:custGeom>
                <a:avLst/>
                <a:gdLst>
                  <a:gd name="connsiteX0" fmla="*/ 10031 w 10030"/>
                  <a:gd name="connsiteY0" fmla="*/ 19 h 85667"/>
                  <a:gd name="connsiteX1" fmla="*/ 6039 w 10030"/>
                  <a:gd name="connsiteY1" fmla="*/ 42559 h 85667"/>
                  <a:gd name="connsiteX2" fmla="*/ 8890 w 10030"/>
                  <a:gd name="connsiteY2" fmla="*/ 85668 h 85667"/>
                  <a:gd name="connsiteX3" fmla="*/ 108 w 10030"/>
                  <a:gd name="connsiteY3" fmla="*/ 42672 h 85667"/>
                  <a:gd name="connsiteX4" fmla="*/ 3986 w 10030"/>
                  <a:gd name="connsiteY4" fmla="*/ 11538 h 85667"/>
                  <a:gd name="connsiteX5" fmla="*/ 10031 w 10030"/>
                  <a:gd name="connsiteY5" fmla="*/ 19 h 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0" h="85667">
                    <a:moveTo>
                      <a:pt x="10031" y="19"/>
                    </a:moveTo>
                    <a:cubicBezTo>
                      <a:pt x="7419" y="14047"/>
                      <a:pt x="6084" y="28291"/>
                      <a:pt x="6039" y="42559"/>
                    </a:cubicBezTo>
                    <a:cubicBezTo>
                      <a:pt x="7293" y="66052"/>
                      <a:pt x="10829" y="85440"/>
                      <a:pt x="8890" y="85668"/>
                    </a:cubicBezTo>
                    <a:cubicBezTo>
                      <a:pt x="3097" y="72073"/>
                      <a:pt x="108" y="57453"/>
                      <a:pt x="108" y="42672"/>
                    </a:cubicBezTo>
                    <a:cubicBezTo>
                      <a:pt x="-405" y="32146"/>
                      <a:pt x="907" y="21620"/>
                      <a:pt x="3986" y="11538"/>
                    </a:cubicBezTo>
                    <a:cubicBezTo>
                      <a:pt x="6495" y="3897"/>
                      <a:pt x="9346" y="-323"/>
                      <a:pt x="10031" y="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148CCC9F-4675-4239-8262-7899E2399783}"/>
                  </a:ext>
                </a:extLst>
              </p:cNvPr>
              <p:cNvSpPr/>
              <p:nvPr/>
            </p:nvSpPr>
            <p:spPr>
              <a:xfrm>
                <a:off x="8456752" y="3713798"/>
                <a:ext cx="76332" cy="60218"/>
              </a:xfrm>
              <a:custGeom>
                <a:avLst/>
                <a:gdLst>
                  <a:gd name="connsiteX0" fmla="*/ 76297 w 76332"/>
                  <a:gd name="connsiteY0" fmla="*/ 60219 h 60218"/>
                  <a:gd name="connsiteX1" fmla="*/ 0 w 76332"/>
                  <a:gd name="connsiteY1" fmla="*/ 1485 h 60218"/>
                  <a:gd name="connsiteX2" fmla="*/ 15510 w 76332"/>
                  <a:gd name="connsiteY2" fmla="*/ 801 h 60218"/>
                  <a:gd name="connsiteX3" fmla="*/ 49724 w 76332"/>
                  <a:gd name="connsiteY3" fmla="*/ 15171 h 60218"/>
                  <a:gd name="connsiteX4" fmla="*/ 72533 w 76332"/>
                  <a:gd name="connsiteY4" fmla="*/ 44822 h 60218"/>
                  <a:gd name="connsiteX5" fmla="*/ 76297 w 76332"/>
                  <a:gd name="connsiteY5" fmla="*/ 60219 h 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2" h="60218">
                    <a:moveTo>
                      <a:pt x="76297" y="60219"/>
                    </a:moveTo>
                    <a:cubicBezTo>
                      <a:pt x="64105" y="27727"/>
                      <a:pt x="34533" y="4952"/>
                      <a:pt x="0" y="1485"/>
                    </a:cubicBezTo>
                    <a:cubicBezTo>
                      <a:pt x="4995" y="-225"/>
                      <a:pt x="10378" y="-465"/>
                      <a:pt x="15510" y="801"/>
                    </a:cubicBezTo>
                    <a:cubicBezTo>
                      <a:pt x="27964" y="2557"/>
                      <a:pt x="39756" y="7507"/>
                      <a:pt x="49724" y="15171"/>
                    </a:cubicBezTo>
                    <a:cubicBezTo>
                      <a:pt x="59714" y="22960"/>
                      <a:pt x="67572" y="33167"/>
                      <a:pt x="72533" y="44822"/>
                    </a:cubicBezTo>
                    <a:cubicBezTo>
                      <a:pt x="75270" y="49476"/>
                      <a:pt x="76571" y="54824"/>
                      <a:pt x="76297" y="6021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66343BB6-43A7-4A87-83A1-1BB9EBF30F16}"/>
                  </a:ext>
                </a:extLst>
              </p:cNvPr>
              <p:cNvSpPr/>
              <p:nvPr/>
            </p:nvSpPr>
            <p:spPr>
              <a:xfrm>
                <a:off x="7973767" y="3828987"/>
                <a:ext cx="545254" cy="226837"/>
              </a:xfrm>
              <a:custGeom>
                <a:avLst/>
                <a:gdLst>
                  <a:gd name="connsiteX0" fmla="*/ 0 w 545254"/>
                  <a:gd name="connsiteY0" fmla="*/ 0 h 226837"/>
                  <a:gd name="connsiteX1" fmla="*/ 7527 w 545254"/>
                  <a:gd name="connsiteY1" fmla="*/ 46759 h 226837"/>
                  <a:gd name="connsiteX2" fmla="*/ 540692 w 545254"/>
                  <a:gd name="connsiteY2" fmla="*/ 226837 h 226837"/>
                  <a:gd name="connsiteX3" fmla="*/ 545254 w 545254"/>
                  <a:gd name="connsiteY3" fmla="*/ 204484 h 226837"/>
                  <a:gd name="connsiteX4" fmla="*/ 404863 w 545254"/>
                  <a:gd name="connsiteY4" fmla="*/ 153278 h 226837"/>
                  <a:gd name="connsiteX5" fmla="*/ 467246 w 545254"/>
                  <a:gd name="connsiteY5" fmla="*/ 120661 h 226837"/>
                  <a:gd name="connsiteX6" fmla="*/ 462343 w 545254"/>
                  <a:gd name="connsiteY6" fmla="*/ 99790 h 226837"/>
                  <a:gd name="connsiteX7" fmla="*/ 377606 w 545254"/>
                  <a:gd name="connsiteY7" fmla="*/ 125907 h 226837"/>
                  <a:gd name="connsiteX8" fmla="*/ 0 w 545254"/>
                  <a:gd name="connsiteY8" fmla="*/ 0 h 22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254" h="226837">
                    <a:moveTo>
                      <a:pt x="0" y="0"/>
                    </a:moveTo>
                    <a:lnTo>
                      <a:pt x="7527" y="46759"/>
                    </a:lnTo>
                    <a:lnTo>
                      <a:pt x="540692" y="226837"/>
                    </a:lnTo>
                    <a:lnTo>
                      <a:pt x="545254" y="204484"/>
                    </a:lnTo>
                    <a:lnTo>
                      <a:pt x="404863" y="153278"/>
                    </a:lnTo>
                    <a:lnTo>
                      <a:pt x="467246" y="120661"/>
                    </a:lnTo>
                    <a:lnTo>
                      <a:pt x="462343" y="99790"/>
                    </a:lnTo>
                    <a:lnTo>
                      <a:pt x="377606" y="125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15463585-0B5D-4247-B8C0-20B47E7147B4}"/>
                  </a:ext>
                </a:extLst>
              </p:cNvPr>
              <p:cNvSpPr/>
              <p:nvPr/>
            </p:nvSpPr>
            <p:spPr>
              <a:xfrm>
                <a:off x="8420674" y="3971202"/>
                <a:ext cx="173973" cy="162743"/>
              </a:xfrm>
              <a:custGeom>
                <a:avLst/>
                <a:gdLst>
                  <a:gd name="connsiteX0" fmla="*/ 49535 w 173973"/>
                  <a:gd name="connsiteY0" fmla="*/ 0 h 162743"/>
                  <a:gd name="connsiteX1" fmla="*/ 1179 w 173973"/>
                  <a:gd name="connsiteY1" fmla="*/ 104124 h 162743"/>
                  <a:gd name="connsiteX2" fmla="*/ 122638 w 173973"/>
                  <a:gd name="connsiteY2" fmla="*/ 162744 h 162743"/>
                  <a:gd name="connsiteX3" fmla="*/ 171564 w 173973"/>
                  <a:gd name="connsiteY3" fmla="*/ 55426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73" h="162743">
                    <a:moveTo>
                      <a:pt x="49535" y="0"/>
                    </a:moveTo>
                    <a:cubicBezTo>
                      <a:pt x="47140" y="4334"/>
                      <a:pt x="-8743" y="35696"/>
                      <a:pt x="1179" y="104124"/>
                    </a:cubicBezTo>
                    <a:lnTo>
                      <a:pt x="122638" y="162744"/>
                    </a:lnTo>
                    <a:cubicBezTo>
                      <a:pt x="122638" y="162744"/>
                      <a:pt x="187074" y="94316"/>
                      <a:pt x="171564" y="55426"/>
                    </a:cubicBezTo>
                    <a:close/>
                  </a:path>
                </a:pathLst>
              </a:custGeom>
              <a:solidFill>
                <a:srgbClr val="FAFAFA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FD2C9AE9-9459-4D97-9000-B4B364A67E37}"/>
                  </a:ext>
                </a:extLst>
              </p:cNvPr>
              <p:cNvSpPr/>
              <p:nvPr/>
            </p:nvSpPr>
            <p:spPr>
              <a:xfrm>
                <a:off x="8418274" y="3971088"/>
                <a:ext cx="178516" cy="165708"/>
              </a:xfrm>
              <a:custGeom>
                <a:avLst/>
                <a:gdLst>
                  <a:gd name="connsiteX0" fmla="*/ 51935 w 178516"/>
                  <a:gd name="connsiteY0" fmla="*/ 114 h 165708"/>
                  <a:gd name="connsiteX1" fmla="*/ 60489 w 178516"/>
                  <a:gd name="connsiteY1" fmla="*/ 3307 h 165708"/>
                  <a:gd name="connsiteX2" fmla="*/ 85351 w 178516"/>
                  <a:gd name="connsiteY2" fmla="*/ 13800 h 165708"/>
                  <a:gd name="connsiteX3" fmla="*/ 175105 w 178516"/>
                  <a:gd name="connsiteY3" fmla="*/ 53145 h 165708"/>
                  <a:gd name="connsiteX4" fmla="*/ 176017 w 178516"/>
                  <a:gd name="connsiteY4" fmla="*/ 53145 h 165708"/>
                  <a:gd name="connsiteX5" fmla="*/ 176017 w 178516"/>
                  <a:gd name="connsiteY5" fmla="*/ 54172 h 165708"/>
                  <a:gd name="connsiteX6" fmla="*/ 176702 w 178516"/>
                  <a:gd name="connsiteY6" fmla="*/ 83254 h 165708"/>
                  <a:gd name="connsiteX7" fmla="*/ 165297 w 178516"/>
                  <a:gd name="connsiteY7" fmla="*/ 111651 h 165708"/>
                  <a:gd name="connsiteX8" fmla="*/ 127092 w 178516"/>
                  <a:gd name="connsiteY8" fmla="*/ 164112 h 165708"/>
                  <a:gd name="connsiteX9" fmla="*/ 127092 w 178516"/>
                  <a:gd name="connsiteY9" fmla="*/ 164112 h 165708"/>
                  <a:gd name="connsiteX10" fmla="*/ 125609 w 178516"/>
                  <a:gd name="connsiteY10" fmla="*/ 165709 h 165708"/>
                  <a:gd name="connsiteX11" fmla="*/ 123670 w 178516"/>
                  <a:gd name="connsiteY11" fmla="*/ 164797 h 165708"/>
                  <a:gd name="connsiteX12" fmla="*/ 2325 w 178516"/>
                  <a:gd name="connsiteY12" fmla="*/ 105835 h 165708"/>
                  <a:gd name="connsiteX13" fmla="*/ 1071 w 178516"/>
                  <a:gd name="connsiteY13" fmla="*/ 105835 h 165708"/>
                  <a:gd name="connsiteX14" fmla="*/ 1071 w 178516"/>
                  <a:gd name="connsiteY14" fmla="*/ 104466 h 165708"/>
                  <a:gd name="connsiteX15" fmla="*/ 6317 w 178516"/>
                  <a:gd name="connsiteY15" fmla="*/ 54514 h 165708"/>
                  <a:gd name="connsiteX16" fmla="*/ 26503 w 178516"/>
                  <a:gd name="connsiteY16" fmla="*/ 21669 h 165708"/>
                  <a:gd name="connsiteX17" fmla="*/ 44865 w 178516"/>
                  <a:gd name="connsiteY17" fmla="*/ 5018 h 165708"/>
                  <a:gd name="connsiteX18" fmla="*/ 51935 w 178516"/>
                  <a:gd name="connsiteY18" fmla="*/ 0 h 165708"/>
                  <a:gd name="connsiteX19" fmla="*/ 29126 w 178516"/>
                  <a:gd name="connsiteY19" fmla="*/ 23493 h 165708"/>
                  <a:gd name="connsiteX20" fmla="*/ 10537 w 178516"/>
                  <a:gd name="connsiteY20" fmla="*/ 55882 h 165708"/>
                  <a:gd name="connsiteX21" fmla="*/ 6317 w 178516"/>
                  <a:gd name="connsiteY21" fmla="*/ 103782 h 165708"/>
                  <a:gd name="connsiteX22" fmla="*/ 4948 w 178516"/>
                  <a:gd name="connsiteY22" fmla="*/ 101843 h 165708"/>
                  <a:gd name="connsiteX23" fmla="*/ 126750 w 178516"/>
                  <a:gd name="connsiteY23" fmla="*/ 160007 h 165708"/>
                  <a:gd name="connsiteX24" fmla="*/ 123214 w 178516"/>
                  <a:gd name="connsiteY24" fmla="*/ 160691 h 165708"/>
                  <a:gd name="connsiteX25" fmla="*/ 123214 w 178516"/>
                  <a:gd name="connsiteY25" fmla="*/ 160691 h 165708"/>
                  <a:gd name="connsiteX26" fmla="*/ 160621 w 178516"/>
                  <a:gd name="connsiteY26" fmla="*/ 109484 h 165708"/>
                  <a:gd name="connsiteX27" fmla="*/ 172026 w 178516"/>
                  <a:gd name="connsiteY27" fmla="*/ 56795 h 165708"/>
                  <a:gd name="connsiteX28" fmla="*/ 173394 w 178516"/>
                  <a:gd name="connsiteY28" fmla="*/ 58164 h 165708"/>
                  <a:gd name="connsiteX29" fmla="*/ 86263 w 178516"/>
                  <a:gd name="connsiteY29" fmla="*/ 17107 h 165708"/>
                  <a:gd name="connsiteX30" fmla="*/ 61287 w 178516"/>
                  <a:gd name="connsiteY30" fmla="*/ 4790 h 165708"/>
                  <a:gd name="connsiteX31" fmla="*/ 51935 w 178516"/>
                  <a:gd name="connsiteY31" fmla="*/ 114 h 16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8516" h="165708">
                    <a:moveTo>
                      <a:pt x="51935" y="114"/>
                    </a:moveTo>
                    <a:cubicBezTo>
                      <a:pt x="54901" y="833"/>
                      <a:pt x="57775" y="1904"/>
                      <a:pt x="60489" y="3307"/>
                    </a:cubicBezTo>
                    <a:lnTo>
                      <a:pt x="85351" y="13800"/>
                    </a:lnTo>
                    <a:cubicBezTo>
                      <a:pt x="106906" y="23038"/>
                      <a:pt x="137926" y="36609"/>
                      <a:pt x="175105" y="53145"/>
                    </a:cubicBezTo>
                    <a:lnTo>
                      <a:pt x="176017" y="53145"/>
                    </a:lnTo>
                    <a:lnTo>
                      <a:pt x="176017" y="54172"/>
                    </a:lnTo>
                    <a:cubicBezTo>
                      <a:pt x="179097" y="63592"/>
                      <a:pt x="179336" y="73708"/>
                      <a:pt x="176702" y="83254"/>
                    </a:cubicBezTo>
                    <a:cubicBezTo>
                      <a:pt x="174147" y="93176"/>
                      <a:pt x="170315" y="102721"/>
                      <a:pt x="165297" y="111651"/>
                    </a:cubicBezTo>
                    <a:cubicBezTo>
                      <a:pt x="154668" y="130571"/>
                      <a:pt x="141838" y="148180"/>
                      <a:pt x="127092" y="164112"/>
                    </a:cubicBezTo>
                    <a:lnTo>
                      <a:pt x="127092" y="164112"/>
                    </a:lnTo>
                    <a:lnTo>
                      <a:pt x="125609" y="165709"/>
                    </a:lnTo>
                    <a:lnTo>
                      <a:pt x="123670" y="164797"/>
                    </a:lnTo>
                    <a:lnTo>
                      <a:pt x="2325" y="105835"/>
                    </a:lnTo>
                    <a:lnTo>
                      <a:pt x="1071" y="105835"/>
                    </a:lnTo>
                    <a:lnTo>
                      <a:pt x="1071" y="104466"/>
                    </a:lnTo>
                    <a:cubicBezTo>
                      <a:pt x="-1393" y="87644"/>
                      <a:pt x="409" y="70458"/>
                      <a:pt x="6317" y="54514"/>
                    </a:cubicBezTo>
                    <a:cubicBezTo>
                      <a:pt x="10913" y="42391"/>
                      <a:pt x="17756" y="31249"/>
                      <a:pt x="26503" y="21669"/>
                    </a:cubicBezTo>
                    <a:cubicBezTo>
                      <a:pt x="32057" y="15522"/>
                      <a:pt x="38204" y="9945"/>
                      <a:pt x="44865" y="5018"/>
                    </a:cubicBezTo>
                    <a:cubicBezTo>
                      <a:pt x="47100" y="3182"/>
                      <a:pt x="49461" y="1506"/>
                      <a:pt x="51935" y="0"/>
                    </a:cubicBezTo>
                    <a:cubicBezTo>
                      <a:pt x="52848" y="1026"/>
                      <a:pt x="42356" y="7641"/>
                      <a:pt x="29126" y="23493"/>
                    </a:cubicBezTo>
                    <a:cubicBezTo>
                      <a:pt x="21006" y="33062"/>
                      <a:pt x="14699" y="44045"/>
                      <a:pt x="10537" y="55882"/>
                    </a:cubicBezTo>
                    <a:cubicBezTo>
                      <a:pt x="5234" y="71267"/>
                      <a:pt x="3785" y="87713"/>
                      <a:pt x="6317" y="103782"/>
                    </a:cubicBezTo>
                    <a:lnTo>
                      <a:pt x="4948" y="101843"/>
                    </a:lnTo>
                    <a:lnTo>
                      <a:pt x="126750" y="160007"/>
                    </a:lnTo>
                    <a:lnTo>
                      <a:pt x="123214" y="160691"/>
                    </a:lnTo>
                    <a:lnTo>
                      <a:pt x="123214" y="160691"/>
                    </a:lnTo>
                    <a:cubicBezTo>
                      <a:pt x="137652" y="145158"/>
                      <a:pt x="150209" y="127971"/>
                      <a:pt x="160621" y="109484"/>
                    </a:cubicBezTo>
                    <a:cubicBezTo>
                      <a:pt x="170315" y="92149"/>
                      <a:pt x="177044" y="72647"/>
                      <a:pt x="172026" y="56795"/>
                    </a:cubicBezTo>
                    <a:lnTo>
                      <a:pt x="173394" y="58164"/>
                    </a:lnTo>
                    <a:cubicBezTo>
                      <a:pt x="137470" y="41627"/>
                      <a:pt x="107476" y="27371"/>
                      <a:pt x="86263" y="17107"/>
                    </a:cubicBezTo>
                    <a:lnTo>
                      <a:pt x="61287" y="4790"/>
                    </a:lnTo>
                    <a:cubicBezTo>
                      <a:pt x="58071" y="3444"/>
                      <a:pt x="54946" y="1882"/>
                      <a:pt x="51935" y="1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55CDF7E2-2552-419B-8C23-0AB5902DF37E}"/>
                  </a:ext>
                </a:extLst>
              </p:cNvPr>
              <p:cNvSpPr/>
              <p:nvPr/>
            </p:nvSpPr>
            <p:spPr>
              <a:xfrm>
                <a:off x="8529954" y="4024461"/>
                <a:ext cx="40882" cy="102869"/>
              </a:xfrm>
              <a:custGeom>
                <a:avLst/>
                <a:gdLst>
                  <a:gd name="connsiteX0" fmla="*/ 40843 w 40882"/>
                  <a:gd name="connsiteY0" fmla="*/ 0 h 102869"/>
                  <a:gd name="connsiteX1" fmla="*/ 28526 w 40882"/>
                  <a:gd name="connsiteY1" fmla="*/ 11975 h 102869"/>
                  <a:gd name="connsiteX2" fmla="*/ 7314 w 40882"/>
                  <a:gd name="connsiteY2" fmla="*/ 86219 h 102869"/>
                  <a:gd name="connsiteX3" fmla="*/ 11533 w 40882"/>
                  <a:gd name="connsiteY3" fmla="*/ 102870 h 102869"/>
                  <a:gd name="connsiteX4" fmla="*/ 3322 w 40882"/>
                  <a:gd name="connsiteY4" fmla="*/ 87245 h 102869"/>
                  <a:gd name="connsiteX5" fmla="*/ 26131 w 40882"/>
                  <a:gd name="connsiteY5" fmla="*/ 8896 h 102869"/>
                  <a:gd name="connsiteX6" fmla="*/ 40843 w 40882"/>
                  <a:gd name="connsiteY6" fmla="*/ 0 h 1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82" h="102869">
                    <a:moveTo>
                      <a:pt x="40843" y="0"/>
                    </a:moveTo>
                    <a:cubicBezTo>
                      <a:pt x="41414" y="913"/>
                      <a:pt x="35711" y="4448"/>
                      <a:pt x="28526" y="11975"/>
                    </a:cubicBezTo>
                    <a:cubicBezTo>
                      <a:pt x="9298" y="31511"/>
                      <a:pt x="1304" y="59475"/>
                      <a:pt x="7314" y="86219"/>
                    </a:cubicBezTo>
                    <a:cubicBezTo>
                      <a:pt x="9013" y="91693"/>
                      <a:pt x="10427" y="97247"/>
                      <a:pt x="11533" y="102870"/>
                    </a:cubicBezTo>
                    <a:cubicBezTo>
                      <a:pt x="7382" y="98536"/>
                      <a:pt x="4542" y="93119"/>
                      <a:pt x="3322" y="87245"/>
                    </a:cubicBezTo>
                    <a:cubicBezTo>
                      <a:pt x="-5459" y="58916"/>
                      <a:pt x="3516" y="28090"/>
                      <a:pt x="26131" y="8896"/>
                    </a:cubicBezTo>
                    <a:cubicBezTo>
                      <a:pt x="30146" y="4665"/>
                      <a:pt x="35232" y="1585"/>
                      <a:pt x="408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0D05CFD1-49AE-451D-8A07-526FBFC0A67A}"/>
                  </a:ext>
                </a:extLst>
              </p:cNvPr>
              <p:cNvSpPr/>
              <p:nvPr/>
            </p:nvSpPr>
            <p:spPr>
              <a:xfrm>
                <a:off x="7593346" y="3510114"/>
                <a:ext cx="607263" cy="471405"/>
              </a:xfrm>
              <a:custGeom>
                <a:avLst/>
                <a:gdLst>
                  <a:gd name="connsiteX0" fmla="*/ 606689 w 607263"/>
                  <a:gd name="connsiteY0" fmla="*/ 412504 h 471405"/>
                  <a:gd name="connsiteX1" fmla="*/ 539858 w 607263"/>
                  <a:gd name="connsiteY1" fmla="*/ 366087 h 471405"/>
                  <a:gd name="connsiteX2" fmla="*/ 530620 w 607263"/>
                  <a:gd name="connsiteY2" fmla="*/ 331874 h 471405"/>
                  <a:gd name="connsiteX3" fmla="*/ 445998 w 607263"/>
                  <a:gd name="connsiteY3" fmla="*/ 286940 h 471405"/>
                  <a:gd name="connsiteX4" fmla="*/ 289070 w 607263"/>
                  <a:gd name="connsiteY4" fmla="*/ 240409 h 471405"/>
                  <a:gd name="connsiteX5" fmla="*/ 289070 w 607263"/>
                  <a:gd name="connsiteY5" fmla="*/ 240409 h 471405"/>
                  <a:gd name="connsiteX6" fmla="*/ 184490 w 607263"/>
                  <a:gd name="connsiteY6" fmla="*/ 188974 h 471405"/>
                  <a:gd name="connsiteX7" fmla="*/ 237294 w 607263"/>
                  <a:gd name="connsiteY7" fmla="*/ 44478 h 471405"/>
                  <a:gd name="connsiteX8" fmla="*/ 66225 w 607263"/>
                  <a:gd name="connsiteY8" fmla="*/ 0 h 471405"/>
                  <a:gd name="connsiteX9" fmla="*/ 6693 w 607263"/>
                  <a:gd name="connsiteY9" fmla="*/ 271886 h 471405"/>
                  <a:gd name="connsiteX10" fmla="*/ 243338 w 607263"/>
                  <a:gd name="connsiteY10" fmla="*/ 368483 h 471405"/>
                  <a:gd name="connsiteX11" fmla="*/ 243338 w 607263"/>
                  <a:gd name="connsiteY11" fmla="*/ 368483 h 471405"/>
                  <a:gd name="connsiteX12" fmla="*/ 287246 w 607263"/>
                  <a:gd name="connsiteY12" fmla="*/ 379887 h 471405"/>
                  <a:gd name="connsiteX13" fmla="*/ 287246 w 607263"/>
                  <a:gd name="connsiteY13" fmla="*/ 378975 h 471405"/>
                  <a:gd name="connsiteX14" fmla="*/ 312336 w 607263"/>
                  <a:gd name="connsiteY14" fmla="*/ 384905 h 471405"/>
                  <a:gd name="connsiteX15" fmla="*/ 332408 w 607263"/>
                  <a:gd name="connsiteY15" fmla="*/ 425506 h 471405"/>
                  <a:gd name="connsiteX16" fmla="*/ 428549 w 607263"/>
                  <a:gd name="connsiteY16" fmla="*/ 471124 h 471405"/>
                  <a:gd name="connsiteX17" fmla="*/ 501538 w 607263"/>
                  <a:gd name="connsiteY17" fmla="*/ 443753 h 471405"/>
                  <a:gd name="connsiteX18" fmla="*/ 527084 w 607263"/>
                  <a:gd name="connsiteY18" fmla="*/ 419917 h 471405"/>
                  <a:gd name="connsiteX19" fmla="*/ 584792 w 607263"/>
                  <a:gd name="connsiteY19" fmla="*/ 431322 h 471405"/>
                  <a:gd name="connsiteX20" fmla="*/ 606689 w 607263"/>
                  <a:gd name="connsiteY20" fmla="*/ 412504 h 47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7263" h="471405">
                    <a:moveTo>
                      <a:pt x="606689" y="412504"/>
                    </a:moveTo>
                    <a:cubicBezTo>
                      <a:pt x="603609" y="404293"/>
                      <a:pt x="539858" y="366087"/>
                      <a:pt x="539858" y="366087"/>
                    </a:cubicBezTo>
                    <a:cubicBezTo>
                      <a:pt x="539436" y="354124"/>
                      <a:pt x="536276" y="342423"/>
                      <a:pt x="530620" y="331874"/>
                    </a:cubicBezTo>
                    <a:cubicBezTo>
                      <a:pt x="522523" y="321154"/>
                      <a:pt x="447480" y="287966"/>
                      <a:pt x="445998" y="286940"/>
                    </a:cubicBezTo>
                    <a:cubicBezTo>
                      <a:pt x="444515" y="285913"/>
                      <a:pt x="289070" y="240409"/>
                      <a:pt x="289070" y="240409"/>
                    </a:cubicBezTo>
                    <a:lnTo>
                      <a:pt x="289070" y="240409"/>
                    </a:lnTo>
                    <a:lnTo>
                      <a:pt x="184490" y="188974"/>
                    </a:lnTo>
                    <a:lnTo>
                      <a:pt x="237294" y="44478"/>
                    </a:lnTo>
                    <a:lnTo>
                      <a:pt x="66225" y="0"/>
                    </a:lnTo>
                    <a:cubicBezTo>
                      <a:pt x="66225" y="0"/>
                      <a:pt x="-25012" y="223530"/>
                      <a:pt x="6693" y="271886"/>
                    </a:cubicBezTo>
                    <a:cubicBezTo>
                      <a:pt x="30300" y="307354"/>
                      <a:pt x="170463" y="348980"/>
                      <a:pt x="243338" y="368483"/>
                    </a:cubicBezTo>
                    <a:lnTo>
                      <a:pt x="243338" y="368483"/>
                    </a:lnTo>
                    <a:cubicBezTo>
                      <a:pt x="269683" y="375553"/>
                      <a:pt x="287246" y="379887"/>
                      <a:pt x="287246" y="379887"/>
                    </a:cubicBezTo>
                    <a:lnTo>
                      <a:pt x="287246" y="378975"/>
                    </a:lnTo>
                    <a:lnTo>
                      <a:pt x="312336" y="384905"/>
                    </a:lnTo>
                    <a:lnTo>
                      <a:pt x="332408" y="425506"/>
                    </a:lnTo>
                    <a:cubicBezTo>
                      <a:pt x="332408" y="425506"/>
                      <a:pt x="416688" y="467589"/>
                      <a:pt x="428549" y="471124"/>
                    </a:cubicBezTo>
                    <a:cubicBezTo>
                      <a:pt x="440409" y="474659"/>
                      <a:pt x="501538" y="443753"/>
                      <a:pt x="501538" y="443753"/>
                    </a:cubicBezTo>
                    <a:cubicBezTo>
                      <a:pt x="501538" y="443753"/>
                      <a:pt x="532217" y="440902"/>
                      <a:pt x="527084" y="419917"/>
                    </a:cubicBezTo>
                    <a:cubicBezTo>
                      <a:pt x="527084" y="419917"/>
                      <a:pt x="569395" y="437822"/>
                      <a:pt x="584792" y="431322"/>
                    </a:cubicBezTo>
                    <a:cubicBezTo>
                      <a:pt x="600188" y="424821"/>
                      <a:pt x="609768" y="420716"/>
                      <a:pt x="606689" y="412504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61" name="图形 4">
              <a:extLst>
                <a:ext uri="{FF2B5EF4-FFF2-40B4-BE49-F238E27FC236}">
                  <a16:creationId xmlns:a16="http://schemas.microsoft.com/office/drawing/2014/main" id="{5367B35F-3C3B-4DD5-83B1-9D08968C878B}"/>
                </a:ext>
              </a:extLst>
            </p:cNvPr>
            <p:cNvGrpSpPr/>
            <p:nvPr/>
          </p:nvGrpSpPr>
          <p:grpSpPr>
            <a:xfrm>
              <a:off x="6793619" y="4029473"/>
              <a:ext cx="1162478" cy="1854251"/>
              <a:chOff x="6793619" y="4029473"/>
              <a:chExt cx="1162478" cy="1854251"/>
            </a:xfrm>
          </p:grpSpPr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6825B476-103F-469F-B0C4-656F6930BBEE}"/>
                  </a:ext>
                </a:extLst>
              </p:cNvPr>
              <p:cNvSpPr/>
              <p:nvPr/>
            </p:nvSpPr>
            <p:spPr>
              <a:xfrm>
                <a:off x="6868596" y="5562445"/>
                <a:ext cx="1087501" cy="321278"/>
              </a:xfrm>
              <a:custGeom>
                <a:avLst/>
                <a:gdLst>
                  <a:gd name="connsiteX0" fmla="*/ 1030813 w 1087501"/>
                  <a:gd name="connsiteY0" fmla="*/ 129711 h 321278"/>
                  <a:gd name="connsiteX1" fmla="*/ 205918 w 1087501"/>
                  <a:gd name="connsiteY1" fmla="*/ 19999 h 321278"/>
                  <a:gd name="connsiteX2" fmla="*/ 112629 w 1087501"/>
                  <a:gd name="connsiteY2" fmla="*/ 42808 h 321278"/>
                  <a:gd name="connsiteX3" fmla="*/ 36218 w 1087501"/>
                  <a:gd name="connsiteY3" fmla="*/ 48510 h 321278"/>
                  <a:gd name="connsiteX4" fmla="*/ 2004 w 1087501"/>
                  <a:gd name="connsiteY4" fmla="*/ 110095 h 321278"/>
                  <a:gd name="connsiteX5" fmla="*/ 59027 w 1087501"/>
                  <a:gd name="connsiteY5" fmla="*/ 151722 h 321278"/>
                  <a:gd name="connsiteX6" fmla="*/ 239676 w 1087501"/>
                  <a:gd name="connsiteY6" fmla="*/ 211140 h 321278"/>
                  <a:gd name="connsiteX7" fmla="*/ 182653 w 1087501"/>
                  <a:gd name="connsiteY7" fmla="*/ 241818 h 321278"/>
                  <a:gd name="connsiteX8" fmla="*/ 172617 w 1087501"/>
                  <a:gd name="connsiteY8" fmla="*/ 301008 h 321278"/>
                  <a:gd name="connsiteX9" fmla="*/ 240246 w 1087501"/>
                  <a:gd name="connsiteY9" fmla="*/ 320852 h 321278"/>
                  <a:gd name="connsiteX10" fmla="*/ 748663 w 1087501"/>
                  <a:gd name="connsiteY10" fmla="*/ 292797 h 321278"/>
                  <a:gd name="connsiteX11" fmla="*/ 1028190 w 1087501"/>
                  <a:gd name="connsiteY11" fmla="*/ 249801 h 321278"/>
                  <a:gd name="connsiteX12" fmla="*/ 1087494 w 1087501"/>
                  <a:gd name="connsiteY12" fmla="*/ 191638 h 321278"/>
                  <a:gd name="connsiteX13" fmla="*/ 1030813 w 1087501"/>
                  <a:gd name="connsiteY13" fmla="*/ 129711 h 32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7501" h="321278">
                    <a:moveTo>
                      <a:pt x="1030813" y="129711"/>
                    </a:moveTo>
                    <a:cubicBezTo>
                      <a:pt x="773286" y="10499"/>
                      <a:pt x="485650" y="-27764"/>
                      <a:pt x="205918" y="19999"/>
                    </a:cubicBezTo>
                    <a:lnTo>
                      <a:pt x="112629" y="42808"/>
                    </a:lnTo>
                    <a:cubicBezTo>
                      <a:pt x="86854" y="40527"/>
                      <a:pt x="59939" y="38360"/>
                      <a:pt x="36218" y="48510"/>
                    </a:cubicBezTo>
                    <a:cubicBezTo>
                      <a:pt x="12496" y="58660"/>
                      <a:pt x="-6321" y="85461"/>
                      <a:pt x="2004" y="110095"/>
                    </a:cubicBezTo>
                    <a:cubicBezTo>
                      <a:pt x="10329" y="134729"/>
                      <a:pt x="36218" y="144309"/>
                      <a:pt x="59027" y="151722"/>
                    </a:cubicBezTo>
                    <a:lnTo>
                      <a:pt x="239676" y="211140"/>
                    </a:lnTo>
                    <a:cubicBezTo>
                      <a:pt x="218577" y="216888"/>
                      <a:pt x="199072" y="227380"/>
                      <a:pt x="182653" y="241818"/>
                    </a:cubicBezTo>
                    <a:cubicBezTo>
                      <a:pt x="167599" y="257443"/>
                      <a:pt x="160528" y="283103"/>
                      <a:pt x="172617" y="301008"/>
                    </a:cubicBezTo>
                    <a:cubicBezTo>
                      <a:pt x="186416" y="321422"/>
                      <a:pt x="215612" y="322221"/>
                      <a:pt x="240246" y="320852"/>
                    </a:cubicBezTo>
                    <a:lnTo>
                      <a:pt x="748663" y="292797"/>
                    </a:lnTo>
                    <a:cubicBezTo>
                      <a:pt x="843207" y="287665"/>
                      <a:pt x="939234" y="282077"/>
                      <a:pt x="1028190" y="249801"/>
                    </a:cubicBezTo>
                    <a:cubicBezTo>
                      <a:pt x="1055903" y="239651"/>
                      <a:pt x="1086924" y="221062"/>
                      <a:pt x="1087494" y="191638"/>
                    </a:cubicBezTo>
                    <a:cubicBezTo>
                      <a:pt x="1088064" y="162214"/>
                      <a:pt x="1057956" y="142370"/>
                      <a:pt x="1030813" y="129711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4B678F63-9F6B-4953-8057-D1DDF07A96A1}"/>
                  </a:ext>
                </a:extLst>
              </p:cNvPr>
              <p:cNvSpPr/>
              <p:nvPr/>
            </p:nvSpPr>
            <p:spPr>
              <a:xfrm>
                <a:off x="6793847" y="5341807"/>
                <a:ext cx="442612" cy="327768"/>
              </a:xfrm>
              <a:custGeom>
                <a:avLst/>
                <a:gdLst>
                  <a:gd name="connsiteX0" fmla="*/ 442613 w 442612"/>
                  <a:gd name="connsiteY0" fmla="*/ 86903 h 327768"/>
                  <a:gd name="connsiteX1" fmla="*/ 300739 w 442612"/>
                  <a:gd name="connsiteY1" fmla="*/ 327768 h 327768"/>
                  <a:gd name="connsiteX2" fmla="*/ 0 w 442612"/>
                  <a:gd name="connsiteY2" fmla="*/ 152594 h 327768"/>
                  <a:gd name="connsiteX3" fmla="*/ 207792 w 442612"/>
                  <a:gd name="connsiteY3" fmla="*/ 158068 h 327768"/>
                  <a:gd name="connsiteX4" fmla="*/ 292642 w 442612"/>
                  <a:gd name="connsiteY4" fmla="*/ 0 h 32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612" h="327768">
                    <a:moveTo>
                      <a:pt x="442613" y="86903"/>
                    </a:moveTo>
                    <a:lnTo>
                      <a:pt x="300739" y="327768"/>
                    </a:lnTo>
                    <a:lnTo>
                      <a:pt x="0" y="152594"/>
                    </a:lnTo>
                    <a:cubicBezTo>
                      <a:pt x="18590" y="124881"/>
                      <a:pt x="207792" y="158068"/>
                      <a:pt x="207792" y="158068"/>
                    </a:cubicBezTo>
                    <a:lnTo>
                      <a:pt x="292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1EDDF49E-B5AF-432A-8654-4744D9FC32E1}"/>
                  </a:ext>
                </a:extLst>
              </p:cNvPr>
              <p:cNvSpPr/>
              <p:nvPr/>
            </p:nvSpPr>
            <p:spPr>
              <a:xfrm>
                <a:off x="7079651" y="5536459"/>
                <a:ext cx="26211" cy="27070"/>
              </a:xfrm>
              <a:custGeom>
                <a:avLst/>
                <a:gdLst>
                  <a:gd name="connsiteX0" fmla="*/ 22577 w 26211"/>
                  <a:gd name="connsiteY0" fmla="*/ 4358 h 27070"/>
                  <a:gd name="connsiteX1" fmla="*/ 22577 w 26211"/>
                  <a:gd name="connsiteY1" fmla="*/ 23290 h 27070"/>
                  <a:gd name="connsiteX2" fmla="*/ 3873 w 26211"/>
                  <a:gd name="connsiteY2" fmla="*/ 23290 h 27070"/>
                  <a:gd name="connsiteX3" fmla="*/ 3873 w 26211"/>
                  <a:gd name="connsiteY3" fmla="*/ 3218 h 27070"/>
                  <a:gd name="connsiteX4" fmla="*/ 23489 w 26211"/>
                  <a:gd name="connsiteY4" fmla="*/ 4928 h 27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1" h="27070">
                    <a:moveTo>
                      <a:pt x="22577" y="4358"/>
                    </a:moveTo>
                    <a:cubicBezTo>
                      <a:pt x="27424" y="9741"/>
                      <a:pt x="27424" y="17907"/>
                      <a:pt x="22577" y="23290"/>
                    </a:cubicBezTo>
                    <a:cubicBezTo>
                      <a:pt x="17361" y="28331"/>
                      <a:pt x="9088" y="28331"/>
                      <a:pt x="3873" y="23290"/>
                    </a:cubicBezTo>
                    <a:cubicBezTo>
                      <a:pt x="-1291" y="17599"/>
                      <a:pt x="-1291" y="8909"/>
                      <a:pt x="3873" y="3218"/>
                    </a:cubicBezTo>
                    <a:cubicBezTo>
                      <a:pt x="9781" y="-1663"/>
                      <a:pt x="18517" y="-911"/>
                      <a:pt x="23489" y="492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35706729-DD24-492E-8367-0D95FD1B279D}"/>
                  </a:ext>
                </a:extLst>
              </p:cNvPr>
              <p:cNvSpPr/>
              <p:nvPr/>
            </p:nvSpPr>
            <p:spPr>
              <a:xfrm>
                <a:off x="6793619" y="5485568"/>
                <a:ext cx="314310" cy="184007"/>
              </a:xfrm>
              <a:custGeom>
                <a:avLst/>
                <a:gdLst>
                  <a:gd name="connsiteX0" fmla="*/ 300967 w 314310"/>
                  <a:gd name="connsiteY0" fmla="*/ 184007 h 184007"/>
                  <a:gd name="connsiteX1" fmla="*/ 314311 w 314310"/>
                  <a:gd name="connsiteY1" fmla="*/ 159145 h 184007"/>
                  <a:gd name="connsiteX2" fmla="*/ 20870 w 314310"/>
                  <a:gd name="connsiteY2" fmla="*/ 165 h 184007"/>
                  <a:gd name="connsiteX3" fmla="*/ 0 w 314310"/>
                  <a:gd name="connsiteY3" fmla="*/ 8490 h 18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10" h="184007">
                    <a:moveTo>
                      <a:pt x="300967" y="184007"/>
                    </a:moveTo>
                    <a:lnTo>
                      <a:pt x="314311" y="159145"/>
                    </a:lnTo>
                    <a:lnTo>
                      <a:pt x="20870" y="165"/>
                    </a:lnTo>
                    <a:cubicBezTo>
                      <a:pt x="20870" y="165"/>
                      <a:pt x="3992" y="-1888"/>
                      <a:pt x="0" y="8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25225450-AD83-4DA0-ADF0-2A76738CABFA}"/>
                  </a:ext>
                </a:extLst>
              </p:cNvPr>
              <p:cNvSpPr/>
              <p:nvPr/>
            </p:nvSpPr>
            <p:spPr>
              <a:xfrm>
                <a:off x="6997584" y="5494763"/>
                <a:ext cx="19254" cy="33282"/>
              </a:xfrm>
              <a:custGeom>
                <a:avLst/>
                <a:gdLst>
                  <a:gd name="connsiteX0" fmla="*/ 63 w 19254"/>
                  <a:gd name="connsiteY0" fmla="*/ 322 h 33282"/>
                  <a:gd name="connsiteX1" fmla="*/ 10669 w 19254"/>
                  <a:gd name="connsiteY1" fmla="*/ 15718 h 33282"/>
                  <a:gd name="connsiteX2" fmla="*/ 17056 w 19254"/>
                  <a:gd name="connsiteY2" fmla="*/ 33281 h 33282"/>
                  <a:gd name="connsiteX3" fmla="*/ 15915 w 19254"/>
                  <a:gd name="connsiteY3" fmla="*/ 13095 h 33282"/>
                  <a:gd name="connsiteX4" fmla="*/ 63 w 19254"/>
                  <a:gd name="connsiteY4" fmla="*/ 322 h 3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4" h="33282">
                    <a:moveTo>
                      <a:pt x="63" y="322"/>
                    </a:moveTo>
                    <a:cubicBezTo>
                      <a:pt x="-735" y="1919"/>
                      <a:pt x="6222" y="6823"/>
                      <a:pt x="10669" y="15718"/>
                    </a:cubicBezTo>
                    <a:cubicBezTo>
                      <a:pt x="15117" y="24614"/>
                      <a:pt x="15345" y="33167"/>
                      <a:pt x="17056" y="33281"/>
                    </a:cubicBezTo>
                    <a:cubicBezTo>
                      <a:pt x="18767" y="33395"/>
                      <a:pt x="21504" y="23815"/>
                      <a:pt x="15915" y="13095"/>
                    </a:cubicBezTo>
                    <a:cubicBezTo>
                      <a:pt x="10327" y="2375"/>
                      <a:pt x="519" y="-1161"/>
                      <a:pt x="63" y="3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CCF9923E-8515-4210-AD31-EC20E7C531D7}"/>
                  </a:ext>
                </a:extLst>
              </p:cNvPr>
              <p:cNvSpPr/>
              <p:nvPr/>
            </p:nvSpPr>
            <p:spPr>
              <a:xfrm>
                <a:off x="6958359" y="5489525"/>
                <a:ext cx="11480" cy="34128"/>
              </a:xfrm>
              <a:custGeom>
                <a:avLst/>
                <a:gdLst>
                  <a:gd name="connsiteX0" fmla="*/ 171 w 11480"/>
                  <a:gd name="connsiteY0" fmla="*/ 200 h 34128"/>
                  <a:gd name="connsiteX1" fmla="*/ 5189 w 11480"/>
                  <a:gd name="connsiteY1" fmla="*/ 16851 h 34128"/>
                  <a:gd name="connsiteX2" fmla="*/ 5759 w 11480"/>
                  <a:gd name="connsiteY2" fmla="*/ 34072 h 34128"/>
                  <a:gd name="connsiteX3" fmla="*/ 11119 w 11480"/>
                  <a:gd name="connsiteY3" fmla="*/ 15824 h 34128"/>
                  <a:gd name="connsiteX4" fmla="*/ 171 w 11480"/>
                  <a:gd name="connsiteY4" fmla="*/ 200 h 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0" h="34128">
                    <a:moveTo>
                      <a:pt x="171" y="200"/>
                    </a:moveTo>
                    <a:cubicBezTo>
                      <a:pt x="-970" y="1455"/>
                      <a:pt x="3934" y="7727"/>
                      <a:pt x="5189" y="16851"/>
                    </a:cubicBezTo>
                    <a:cubicBezTo>
                      <a:pt x="6443" y="25975"/>
                      <a:pt x="4162" y="33273"/>
                      <a:pt x="5759" y="34072"/>
                    </a:cubicBezTo>
                    <a:cubicBezTo>
                      <a:pt x="7356" y="34870"/>
                      <a:pt x="12944" y="27115"/>
                      <a:pt x="11119" y="15824"/>
                    </a:cubicBezTo>
                    <a:cubicBezTo>
                      <a:pt x="9294" y="4534"/>
                      <a:pt x="969" y="-1168"/>
                      <a:pt x="171" y="2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ECAFB46A-DC2D-438A-B02C-2F252BF73133}"/>
                  </a:ext>
                </a:extLst>
              </p:cNvPr>
              <p:cNvSpPr/>
              <p:nvPr/>
            </p:nvSpPr>
            <p:spPr>
              <a:xfrm>
                <a:off x="6918311" y="5485217"/>
                <a:ext cx="8738" cy="32103"/>
              </a:xfrm>
              <a:custGeom>
                <a:avLst/>
                <a:gdLst>
                  <a:gd name="connsiteX0" fmla="*/ 303 w 8738"/>
                  <a:gd name="connsiteY0" fmla="*/ 31992 h 32103"/>
                  <a:gd name="connsiteX1" fmla="*/ 8628 w 8738"/>
                  <a:gd name="connsiteY1" fmla="*/ 16710 h 32103"/>
                  <a:gd name="connsiteX2" fmla="*/ 3268 w 8738"/>
                  <a:gd name="connsiteY2" fmla="*/ 60 h 32103"/>
                  <a:gd name="connsiteX3" fmla="*/ 3268 w 8738"/>
                  <a:gd name="connsiteY3" fmla="*/ 16140 h 32103"/>
                  <a:gd name="connsiteX4" fmla="*/ 303 w 8738"/>
                  <a:gd name="connsiteY4" fmla="*/ 31992 h 3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8" h="32103">
                    <a:moveTo>
                      <a:pt x="303" y="31992"/>
                    </a:moveTo>
                    <a:cubicBezTo>
                      <a:pt x="1443" y="33019"/>
                      <a:pt x="7716" y="26860"/>
                      <a:pt x="8628" y="16710"/>
                    </a:cubicBezTo>
                    <a:cubicBezTo>
                      <a:pt x="9540" y="6560"/>
                      <a:pt x="4522" y="-739"/>
                      <a:pt x="3268" y="60"/>
                    </a:cubicBezTo>
                    <a:cubicBezTo>
                      <a:pt x="2013" y="858"/>
                      <a:pt x="3268" y="7701"/>
                      <a:pt x="3268" y="16140"/>
                    </a:cubicBezTo>
                    <a:cubicBezTo>
                      <a:pt x="3268" y="24580"/>
                      <a:pt x="-1180" y="30852"/>
                      <a:pt x="303" y="319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584302B1-FEC4-4BDE-9590-0F6403420DE2}"/>
                  </a:ext>
                </a:extLst>
              </p:cNvPr>
              <p:cNvSpPr/>
              <p:nvPr/>
            </p:nvSpPr>
            <p:spPr>
              <a:xfrm>
                <a:off x="7021026" y="5460512"/>
                <a:ext cx="30454" cy="21115"/>
              </a:xfrm>
              <a:custGeom>
                <a:avLst/>
                <a:gdLst>
                  <a:gd name="connsiteX0" fmla="*/ 1 w 30454"/>
                  <a:gd name="connsiteY0" fmla="*/ 701 h 21115"/>
                  <a:gd name="connsiteX1" fmla="*/ 15739 w 30454"/>
                  <a:gd name="connsiteY1" fmla="*/ 9710 h 21115"/>
                  <a:gd name="connsiteX2" fmla="*/ 30109 w 30454"/>
                  <a:gd name="connsiteY2" fmla="*/ 21115 h 21115"/>
                  <a:gd name="connsiteX3" fmla="*/ 18705 w 30454"/>
                  <a:gd name="connsiteY3" fmla="*/ 5149 h 21115"/>
                  <a:gd name="connsiteX4" fmla="*/ 1 w 30454"/>
                  <a:gd name="connsiteY4" fmla="*/ 701 h 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4" h="21115">
                    <a:moveTo>
                      <a:pt x="1" y="701"/>
                    </a:moveTo>
                    <a:cubicBezTo>
                      <a:pt x="1" y="2411"/>
                      <a:pt x="7756" y="4350"/>
                      <a:pt x="15739" y="9710"/>
                    </a:cubicBezTo>
                    <a:cubicBezTo>
                      <a:pt x="23723" y="15071"/>
                      <a:pt x="28627" y="21115"/>
                      <a:pt x="30109" y="21115"/>
                    </a:cubicBezTo>
                    <a:cubicBezTo>
                      <a:pt x="31592" y="21115"/>
                      <a:pt x="28398" y="11421"/>
                      <a:pt x="18705" y="5149"/>
                    </a:cubicBezTo>
                    <a:cubicBezTo>
                      <a:pt x="9011" y="-1124"/>
                      <a:pt x="-113" y="-326"/>
                      <a:pt x="1" y="7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DD1C0DDA-07F3-4CD3-93CC-9026727A922F}"/>
                  </a:ext>
                </a:extLst>
              </p:cNvPr>
              <p:cNvSpPr/>
              <p:nvPr/>
            </p:nvSpPr>
            <p:spPr>
              <a:xfrm>
                <a:off x="7048740" y="5422285"/>
                <a:ext cx="57144" cy="20746"/>
              </a:xfrm>
              <a:custGeom>
                <a:avLst/>
                <a:gdLst>
                  <a:gd name="connsiteX0" fmla="*/ 228 w 57144"/>
                  <a:gd name="connsiteY0" fmla="*/ 7451 h 20746"/>
                  <a:gd name="connsiteX1" fmla="*/ 15396 w 57144"/>
                  <a:gd name="connsiteY1" fmla="*/ 16233 h 20746"/>
                  <a:gd name="connsiteX2" fmla="*/ 33872 w 57144"/>
                  <a:gd name="connsiteY2" fmla="*/ 20567 h 20746"/>
                  <a:gd name="connsiteX3" fmla="*/ 45276 w 57144"/>
                  <a:gd name="connsiteY3" fmla="*/ 20567 h 20746"/>
                  <a:gd name="connsiteX4" fmla="*/ 51891 w 57144"/>
                  <a:gd name="connsiteY4" fmla="*/ 19654 h 20746"/>
                  <a:gd name="connsiteX5" fmla="*/ 57137 w 57144"/>
                  <a:gd name="connsiteY5" fmla="*/ 12241 h 20746"/>
                  <a:gd name="connsiteX6" fmla="*/ 52575 w 57144"/>
                  <a:gd name="connsiteY6" fmla="*/ 5171 h 20746"/>
                  <a:gd name="connsiteX7" fmla="*/ 46531 w 57144"/>
                  <a:gd name="connsiteY7" fmla="*/ 2661 h 20746"/>
                  <a:gd name="connsiteX8" fmla="*/ 35126 w 57144"/>
                  <a:gd name="connsiteY8" fmla="*/ 380 h 20746"/>
                  <a:gd name="connsiteX9" fmla="*/ 15966 w 57144"/>
                  <a:gd name="connsiteY9" fmla="*/ 1407 h 20746"/>
                  <a:gd name="connsiteX10" fmla="*/ 0 w 57144"/>
                  <a:gd name="connsiteY10" fmla="*/ 8478 h 20746"/>
                  <a:gd name="connsiteX11" fmla="*/ 16651 w 57144"/>
                  <a:gd name="connsiteY11" fmla="*/ 5513 h 20746"/>
                  <a:gd name="connsiteX12" fmla="*/ 34442 w 57144"/>
                  <a:gd name="connsiteY12" fmla="*/ 5513 h 20746"/>
                  <a:gd name="connsiteX13" fmla="*/ 44706 w 57144"/>
                  <a:gd name="connsiteY13" fmla="*/ 7908 h 20746"/>
                  <a:gd name="connsiteX14" fmla="*/ 51093 w 57144"/>
                  <a:gd name="connsiteY14" fmla="*/ 12355 h 20746"/>
                  <a:gd name="connsiteX15" fmla="*/ 49724 w 57144"/>
                  <a:gd name="connsiteY15" fmla="*/ 13952 h 20746"/>
                  <a:gd name="connsiteX16" fmla="*/ 44934 w 57144"/>
                  <a:gd name="connsiteY16" fmla="*/ 14522 h 20746"/>
                  <a:gd name="connsiteX17" fmla="*/ 34328 w 57144"/>
                  <a:gd name="connsiteY17" fmla="*/ 14522 h 20746"/>
                  <a:gd name="connsiteX18" fmla="*/ 16537 w 57144"/>
                  <a:gd name="connsiteY18" fmla="*/ 11671 h 20746"/>
                  <a:gd name="connsiteX19" fmla="*/ 228 w 57144"/>
                  <a:gd name="connsiteY19" fmla="*/ 7451 h 2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44" h="20746">
                    <a:moveTo>
                      <a:pt x="228" y="7451"/>
                    </a:moveTo>
                    <a:cubicBezTo>
                      <a:pt x="4416" y="11671"/>
                      <a:pt x="9651" y="14705"/>
                      <a:pt x="15396" y="16233"/>
                    </a:cubicBezTo>
                    <a:cubicBezTo>
                      <a:pt x="21361" y="18411"/>
                      <a:pt x="27563" y="19860"/>
                      <a:pt x="33872" y="20567"/>
                    </a:cubicBezTo>
                    <a:cubicBezTo>
                      <a:pt x="37669" y="20806"/>
                      <a:pt x="41479" y="20806"/>
                      <a:pt x="45276" y="20567"/>
                    </a:cubicBezTo>
                    <a:cubicBezTo>
                      <a:pt x="47515" y="20601"/>
                      <a:pt x="49747" y="20293"/>
                      <a:pt x="51891" y="19654"/>
                    </a:cubicBezTo>
                    <a:cubicBezTo>
                      <a:pt x="55125" y="18673"/>
                      <a:pt x="57284" y="15617"/>
                      <a:pt x="57137" y="12241"/>
                    </a:cubicBezTo>
                    <a:cubicBezTo>
                      <a:pt x="56841" y="9287"/>
                      <a:pt x="55143" y="6653"/>
                      <a:pt x="52575" y="5171"/>
                    </a:cubicBezTo>
                    <a:cubicBezTo>
                      <a:pt x="50688" y="4053"/>
                      <a:pt x="48653" y="3209"/>
                      <a:pt x="46531" y="2661"/>
                    </a:cubicBezTo>
                    <a:cubicBezTo>
                      <a:pt x="42812" y="1532"/>
                      <a:pt x="38992" y="768"/>
                      <a:pt x="35126" y="380"/>
                    </a:cubicBezTo>
                    <a:cubicBezTo>
                      <a:pt x="28727" y="-361"/>
                      <a:pt x="22249" y="-19"/>
                      <a:pt x="15966" y="1407"/>
                    </a:cubicBezTo>
                    <a:cubicBezTo>
                      <a:pt x="10045" y="2068"/>
                      <a:pt x="4472" y="4543"/>
                      <a:pt x="0" y="8478"/>
                    </a:cubicBezTo>
                    <a:cubicBezTo>
                      <a:pt x="0" y="9276"/>
                      <a:pt x="6387" y="6653"/>
                      <a:pt x="16651" y="5513"/>
                    </a:cubicBezTo>
                    <a:cubicBezTo>
                      <a:pt x="22558" y="4783"/>
                      <a:pt x="28534" y="4783"/>
                      <a:pt x="34442" y="5513"/>
                    </a:cubicBezTo>
                    <a:cubicBezTo>
                      <a:pt x="37918" y="6049"/>
                      <a:pt x="41350" y="6847"/>
                      <a:pt x="44706" y="7908"/>
                    </a:cubicBezTo>
                    <a:cubicBezTo>
                      <a:pt x="48355" y="8934"/>
                      <a:pt x="51093" y="10531"/>
                      <a:pt x="51093" y="12355"/>
                    </a:cubicBezTo>
                    <a:cubicBezTo>
                      <a:pt x="51093" y="14180"/>
                      <a:pt x="51093" y="13382"/>
                      <a:pt x="49724" y="13952"/>
                    </a:cubicBezTo>
                    <a:cubicBezTo>
                      <a:pt x="48159" y="14351"/>
                      <a:pt x="46549" y="14545"/>
                      <a:pt x="44934" y="14522"/>
                    </a:cubicBezTo>
                    <a:cubicBezTo>
                      <a:pt x="41402" y="14750"/>
                      <a:pt x="37860" y="14750"/>
                      <a:pt x="34328" y="14522"/>
                    </a:cubicBezTo>
                    <a:cubicBezTo>
                      <a:pt x="28323" y="14112"/>
                      <a:pt x="22368" y="13165"/>
                      <a:pt x="16537" y="11671"/>
                    </a:cubicBezTo>
                    <a:cubicBezTo>
                      <a:pt x="11197" y="9915"/>
                      <a:pt x="5750" y="8501"/>
                      <a:pt x="228" y="74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61339F30-4F72-4053-8BA3-20337C526980}"/>
                  </a:ext>
                </a:extLst>
              </p:cNvPr>
              <p:cNvSpPr/>
              <p:nvPr/>
            </p:nvSpPr>
            <p:spPr>
              <a:xfrm>
                <a:off x="7043705" y="5377238"/>
                <a:ext cx="27649" cy="55750"/>
              </a:xfrm>
              <a:custGeom>
                <a:avLst/>
                <a:gdLst>
                  <a:gd name="connsiteX0" fmla="*/ 5947 w 27649"/>
                  <a:gd name="connsiteY0" fmla="*/ 55691 h 55750"/>
                  <a:gd name="connsiteX1" fmla="*/ 18378 w 27649"/>
                  <a:gd name="connsiteY1" fmla="*/ 43489 h 55750"/>
                  <a:gd name="connsiteX2" fmla="*/ 26020 w 27649"/>
                  <a:gd name="connsiteY2" fmla="*/ 25811 h 55750"/>
                  <a:gd name="connsiteX3" fmla="*/ 27502 w 27649"/>
                  <a:gd name="connsiteY3" fmla="*/ 14407 h 55750"/>
                  <a:gd name="connsiteX4" fmla="*/ 22370 w 27649"/>
                  <a:gd name="connsiteY4" fmla="*/ 1292 h 55750"/>
                  <a:gd name="connsiteX5" fmla="*/ 13589 w 27649"/>
                  <a:gd name="connsiteY5" fmla="*/ 1292 h 55750"/>
                  <a:gd name="connsiteX6" fmla="*/ 8799 w 27649"/>
                  <a:gd name="connsiteY6" fmla="*/ 5968 h 55750"/>
                  <a:gd name="connsiteX7" fmla="*/ 2868 w 27649"/>
                  <a:gd name="connsiteY7" fmla="*/ 16118 h 55750"/>
                  <a:gd name="connsiteX8" fmla="*/ 245 w 27649"/>
                  <a:gd name="connsiteY8" fmla="*/ 35391 h 55750"/>
                  <a:gd name="connsiteX9" fmla="*/ 7088 w 27649"/>
                  <a:gd name="connsiteY9" fmla="*/ 51472 h 55750"/>
                  <a:gd name="connsiteX10" fmla="*/ 4465 w 27649"/>
                  <a:gd name="connsiteY10" fmla="*/ 35163 h 55750"/>
                  <a:gd name="connsiteX11" fmla="*/ 7886 w 27649"/>
                  <a:gd name="connsiteY11" fmla="*/ 18171 h 55750"/>
                  <a:gd name="connsiteX12" fmla="*/ 13246 w 27649"/>
                  <a:gd name="connsiteY12" fmla="*/ 9617 h 55750"/>
                  <a:gd name="connsiteX13" fmla="*/ 19291 w 27649"/>
                  <a:gd name="connsiteY13" fmla="*/ 5853 h 55750"/>
                  <a:gd name="connsiteX14" fmla="*/ 21686 w 27649"/>
                  <a:gd name="connsiteY14" fmla="*/ 13837 h 55750"/>
                  <a:gd name="connsiteX15" fmla="*/ 20659 w 27649"/>
                  <a:gd name="connsiteY15" fmla="*/ 24215 h 55750"/>
                  <a:gd name="connsiteX16" fmla="*/ 14843 w 27649"/>
                  <a:gd name="connsiteY16" fmla="*/ 40980 h 55750"/>
                  <a:gd name="connsiteX17" fmla="*/ 5947 w 27649"/>
                  <a:gd name="connsiteY17" fmla="*/ 55691 h 5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649" h="55750">
                    <a:moveTo>
                      <a:pt x="5947" y="55691"/>
                    </a:moveTo>
                    <a:cubicBezTo>
                      <a:pt x="5947" y="56262"/>
                      <a:pt x="12334" y="52726"/>
                      <a:pt x="18378" y="43489"/>
                    </a:cubicBezTo>
                    <a:cubicBezTo>
                      <a:pt x="21965" y="38106"/>
                      <a:pt x="24553" y="32118"/>
                      <a:pt x="26020" y="25811"/>
                    </a:cubicBezTo>
                    <a:cubicBezTo>
                      <a:pt x="26885" y="22071"/>
                      <a:pt x="27382" y="18250"/>
                      <a:pt x="27502" y="14407"/>
                    </a:cubicBezTo>
                    <a:cubicBezTo>
                      <a:pt x="28221" y="9434"/>
                      <a:pt x="26272" y="4451"/>
                      <a:pt x="22370" y="1292"/>
                    </a:cubicBezTo>
                    <a:cubicBezTo>
                      <a:pt x="19697" y="-431"/>
                      <a:pt x="16262" y="-431"/>
                      <a:pt x="13589" y="1292"/>
                    </a:cubicBezTo>
                    <a:cubicBezTo>
                      <a:pt x="11776" y="2614"/>
                      <a:pt x="10163" y="4188"/>
                      <a:pt x="8799" y="5968"/>
                    </a:cubicBezTo>
                    <a:cubicBezTo>
                      <a:pt x="6293" y="9013"/>
                      <a:pt x="4290" y="12445"/>
                      <a:pt x="2868" y="16118"/>
                    </a:cubicBezTo>
                    <a:cubicBezTo>
                      <a:pt x="419" y="22230"/>
                      <a:pt x="-484" y="28845"/>
                      <a:pt x="245" y="35391"/>
                    </a:cubicBezTo>
                    <a:cubicBezTo>
                      <a:pt x="1614" y="46796"/>
                      <a:pt x="6632" y="51928"/>
                      <a:pt x="7088" y="51472"/>
                    </a:cubicBezTo>
                    <a:cubicBezTo>
                      <a:pt x="5904" y="46089"/>
                      <a:pt x="5028" y="40649"/>
                      <a:pt x="4465" y="35163"/>
                    </a:cubicBezTo>
                    <a:cubicBezTo>
                      <a:pt x="4361" y="29313"/>
                      <a:pt x="5529" y="23519"/>
                      <a:pt x="7886" y="18171"/>
                    </a:cubicBezTo>
                    <a:cubicBezTo>
                      <a:pt x="9286" y="15091"/>
                      <a:pt x="11089" y="12217"/>
                      <a:pt x="13246" y="9617"/>
                    </a:cubicBezTo>
                    <a:cubicBezTo>
                      <a:pt x="15641" y="6766"/>
                      <a:pt x="18264" y="4827"/>
                      <a:pt x="19291" y="5853"/>
                    </a:cubicBezTo>
                    <a:cubicBezTo>
                      <a:pt x="21182" y="8055"/>
                      <a:pt x="22053" y="10951"/>
                      <a:pt x="21686" y="13837"/>
                    </a:cubicBezTo>
                    <a:cubicBezTo>
                      <a:pt x="21701" y="17327"/>
                      <a:pt x="21356" y="20805"/>
                      <a:pt x="20659" y="24215"/>
                    </a:cubicBezTo>
                    <a:cubicBezTo>
                      <a:pt x="19490" y="30043"/>
                      <a:pt x="17533" y="35677"/>
                      <a:pt x="14843" y="40980"/>
                    </a:cubicBezTo>
                    <a:cubicBezTo>
                      <a:pt x="10281" y="50445"/>
                      <a:pt x="5263" y="55007"/>
                      <a:pt x="5947" y="556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BC7181E0-8D03-433F-B2F1-3A6CB111519B}"/>
                  </a:ext>
                </a:extLst>
              </p:cNvPr>
              <p:cNvSpPr/>
              <p:nvPr/>
            </p:nvSpPr>
            <p:spPr>
              <a:xfrm>
                <a:off x="7062311" y="4968763"/>
                <a:ext cx="758976" cy="795713"/>
              </a:xfrm>
              <a:custGeom>
                <a:avLst/>
                <a:gdLst>
                  <a:gd name="connsiteX0" fmla="*/ 0 w 758976"/>
                  <a:gd name="connsiteY0" fmla="*/ 118836 h 795713"/>
                  <a:gd name="connsiteX1" fmla="*/ 0 w 758976"/>
                  <a:gd name="connsiteY1" fmla="*/ 295607 h 795713"/>
                  <a:gd name="connsiteX2" fmla="*/ 45618 w 758976"/>
                  <a:gd name="connsiteY2" fmla="*/ 614138 h 795713"/>
                  <a:gd name="connsiteX3" fmla="*/ 331874 w 758976"/>
                  <a:gd name="connsiteY3" fmla="*/ 795699 h 795713"/>
                  <a:gd name="connsiteX4" fmla="*/ 534876 w 758976"/>
                  <a:gd name="connsiteY4" fmla="*/ 795699 h 795713"/>
                  <a:gd name="connsiteX5" fmla="*/ 714042 w 758976"/>
                  <a:gd name="connsiteY5" fmla="*/ 707313 h 795713"/>
                  <a:gd name="connsiteX6" fmla="*/ 738562 w 758976"/>
                  <a:gd name="connsiteY6" fmla="*/ 655992 h 795713"/>
                  <a:gd name="connsiteX7" fmla="*/ 758976 w 758976"/>
                  <a:gd name="connsiteY7" fmla="*/ 441928 h 795713"/>
                  <a:gd name="connsiteX8" fmla="*/ 145637 w 758976"/>
                  <a:gd name="connsiteY8" fmla="*/ 441928 h 795713"/>
                  <a:gd name="connsiteX9" fmla="*/ 69454 w 758976"/>
                  <a:gd name="connsiteY9" fmla="*/ 0 h 79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976" h="795713">
                    <a:moveTo>
                      <a:pt x="0" y="118836"/>
                    </a:moveTo>
                    <a:lnTo>
                      <a:pt x="0" y="295607"/>
                    </a:lnTo>
                    <a:cubicBezTo>
                      <a:pt x="0" y="295607"/>
                      <a:pt x="11405" y="537271"/>
                      <a:pt x="45618" y="614138"/>
                    </a:cubicBezTo>
                    <a:cubicBezTo>
                      <a:pt x="79832" y="691005"/>
                      <a:pt x="204598" y="779390"/>
                      <a:pt x="331874" y="795699"/>
                    </a:cubicBezTo>
                    <a:lnTo>
                      <a:pt x="534876" y="795699"/>
                    </a:lnTo>
                    <a:cubicBezTo>
                      <a:pt x="605276" y="796509"/>
                      <a:pt x="671834" y="763675"/>
                      <a:pt x="714042" y="707313"/>
                    </a:cubicBezTo>
                    <a:cubicBezTo>
                      <a:pt x="725789" y="692157"/>
                      <a:pt x="734148" y="674651"/>
                      <a:pt x="738562" y="655992"/>
                    </a:cubicBezTo>
                    <a:cubicBezTo>
                      <a:pt x="752133" y="586196"/>
                      <a:pt x="758976" y="441928"/>
                      <a:pt x="758976" y="441928"/>
                    </a:cubicBezTo>
                    <a:lnTo>
                      <a:pt x="145637" y="441928"/>
                    </a:lnTo>
                    <a:lnTo>
                      <a:pt x="6945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4F04031F-EAE2-427D-827E-2C6A34B60647}"/>
                  </a:ext>
                </a:extLst>
              </p:cNvPr>
              <p:cNvSpPr/>
              <p:nvPr/>
            </p:nvSpPr>
            <p:spPr>
              <a:xfrm>
                <a:off x="7207948" y="5403962"/>
                <a:ext cx="613111" cy="105379"/>
              </a:xfrm>
              <a:custGeom>
                <a:avLst/>
                <a:gdLst>
                  <a:gd name="connsiteX0" fmla="*/ 0 w 613111"/>
                  <a:gd name="connsiteY0" fmla="*/ 6729 h 105379"/>
                  <a:gd name="connsiteX1" fmla="*/ 353543 w 613111"/>
                  <a:gd name="connsiteY1" fmla="*/ 102641 h 105379"/>
                  <a:gd name="connsiteX2" fmla="*/ 613111 w 613111"/>
                  <a:gd name="connsiteY2" fmla="*/ 0 h 10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111" h="105379">
                    <a:moveTo>
                      <a:pt x="0" y="6729"/>
                    </a:moveTo>
                    <a:cubicBezTo>
                      <a:pt x="0" y="6729"/>
                      <a:pt x="99904" y="124652"/>
                      <a:pt x="353543" y="102641"/>
                    </a:cubicBezTo>
                    <a:cubicBezTo>
                      <a:pt x="607181" y="80631"/>
                      <a:pt x="613111" y="0"/>
                      <a:pt x="61311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51CFF7B7-B154-4112-B2DE-64AA2478AAA5}"/>
                  </a:ext>
                </a:extLst>
              </p:cNvPr>
              <p:cNvSpPr/>
              <p:nvPr/>
            </p:nvSpPr>
            <p:spPr>
              <a:xfrm>
                <a:off x="7539336" y="5520745"/>
                <a:ext cx="34628" cy="243491"/>
              </a:xfrm>
              <a:custGeom>
                <a:avLst/>
                <a:gdLst>
                  <a:gd name="connsiteX0" fmla="*/ 21585 w 34628"/>
                  <a:gd name="connsiteY0" fmla="*/ 0 h 243491"/>
                  <a:gd name="connsiteX1" fmla="*/ 24778 w 34628"/>
                  <a:gd name="connsiteY1" fmla="*/ 9352 h 243491"/>
                  <a:gd name="connsiteX2" fmla="*/ 30252 w 34628"/>
                  <a:gd name="connsiteY2" fmla="*/ 35468 h 243491"/>
                  <a:gd name="connsiteX3" fmla="*/ 14856 w 34628"/>
                  <a:gd name="connsiteY3" fmla="*/ 210073 h 243491"/>
                  <a:gd name="connsiteX4" fmla="*/ 4820 w 34628"/>
                  <a:gd name="connsiteY4" fmla="*/ 234935 h 243491"/>
                  <a:gd name="connsiteX5" fmla="*/ 30 w 34628"/>
                  <a:gd name="connsiteY5" fmla="*/ 243488 h 243491"/>
                  <a:gd name="connsiteX6" fmla="*/ 11435 w 34628"/>
                  <a:gd name="connsiteY6" fmla="*/ 209274 h 243491"/>
                  <a:gd name="connsiteX7" fmla="*/ 27857 w 34628"/>
                  <a:gd name="connsiteY7" fmla="*/ 123626 h 243491"/>
                  <a:gd name="connsiteX8" fmla="*/ 26717 w 34628"/>
                  <a:gd name="connsiteY8" fmla="*/ 36495 h 243491"/>
                  <a:gd name="connsiteX9" fmla="*/ 21585 w 34628"/>
                  <a:gd name="connsiteY9" fmla="*/ 0 h 24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28" h="243491">
                    <a:moveTo>
                      <a:pt x="21585" y="0"/>
                    </a:moveTo>
                    <a:cubicBezTo>
                      <a:pt x="23159" y="2920"/>
                      <a:pt x="24242" y="6079"/>
                      <a:pt x="24778" y="9352"/>
                    </a:cubicBezTo>
                    <a:cubicBezTo>
                      <a:pt x="27059" y="17951"/>
                      <a:pt x="28884" y="26675"/>
                      <a:pt x="30252" y="35468"/>
                    </a:cubicBezTo>
                    <a:cubicBezTo>
                      <a:pt x="39422" y="94054"/>
                      <a:pt x="34130" y="153996"/>
                      <a:pt x="14856" y="210073"/>
                    </a:cubicBezTo>
                    <a:cubicBezTo>
                      <a:pt x="11982" y="218546"/>
                      <a:pt x="8629" y="226838"/>
                      <a:pt x="4820" y="234935"/>
                    </a:cubicBezTo>
                    <a:cubicBezTo>
                      <a:pt x="2083" y="240637"/>
                      <a:pt x="486" y="243602"/>
                      <a:pt x="30" y="243488"/>
                    </a:cubicBezTo>
                    <a:cubicBezTo>
                      <a:pt x="-426" y="243374"/>
                      <a:pt x="4364" y="230145"/>
                      <a:pt x="11435" y="209274"/>
                    </a:cubicBezTo>
                    <a:cubicBezTo>
                      <a:pt x="19737" y="181345"/>
                      <a:pt x="25234" y="152651"/>
                      <a:pt x="27857" y="123626"/>
                    </a:cubicBezTo>
                    <a:cubicBezTo>
                      <a:pt x="30321" y="94612"/>
                      <a:pt x="29933" y="65428"/>
                      <a:pt x="26717" y="36495"/>
                    </a:cubicBezTo>
                    <a:cubicBezTo>
                      <a:pt x="23523" y="13799"/>
                      <a:pt x="20672" y="228"/>
                      <a:pt x="215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4376093C-E24C-4104-AECE-52E561A428DA}"/>
                  </a:ext>
                </a:extLst>
              </p:cNvPr>
              <p:cNvSpPr/>
              <p:nvPr/>
            </p:nvSpPr>
            <p:spPr>
              <a:xfrm>
                <a:off x="7699372" y="5483452"/>
                <a:ext cx="11260" cy="53715"/>
              </a:xfrm>
              <a:custGeom>
                <a:avLst/>
                <a:gdLst>
                  <a:gd name="connsiteX0" fmla="*/ 8097 w 11260"/>
                  <a:gd name="connsiteY0" fmla="*/ 53716 h 53715"/>
                  <a:gd name="connsiteX1" fmla="*/ 3992 w 11260"/>
                  <a:gd name="connsiteY1" fmla="*/ 26915 h 53715"/>
                  <a:gd name="connsiteX2" fmla="*/ 0 w 11260"/>
                  <a:gd name="connsiteY2" fmla="*/ 0 h 53715"/>
                  <a:gd name="connsiteX3" fmla="*/ 9808 w 11260"/>
                  <a:gd name="connsiteY3" fmla="*/ 26002 h 53715"/>
                  <a:gd name="connsiteX4" fmla="*/ 8097 w 11260"/>
                  <a:gd name="connsiteY4" fmla="*/ 53716 h 5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0" h="53715">
                    <a:moveTo>
                      <a:pt x="8097" y="53716"/>
                    </a:moveTo>
                    <a:cubicBezTo>
                      <a:pt x="5725" y="44968"/>
                      <a:pt x="4345" y="35970"/>
                      <a:pt x="3992" y="26915"/>
                    </a:cubicBezTo>
                    <a:cubicBezTo>
                      <a:pt x="1677" y="18122"/>
                      <a:pt x="342" y="9089"/>
                      <a:pt x="0" y="0"/>
                    </a:cubicBezTo>
                    <a:cubicBezTo>
                      <a:pt x="5896" y="7436"/>
                      <a:pt x="9318" y="16525"/>
                      <a:pt x="9808" y="26002"/>
                    </a:cubicBezTo>
                    <a:cubicBezTo>
                      <a:pt x="12214" y="35183"/>
                      <a:pt x="11621" y="44900"/>
                      <a:pt x="8097" y="5371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152CD6E6-D482-4823-819C-B273C34CC093}"/>
                  </a:ext>
                </a:extLst>
              </p:cNvPr>
              <p:cNvSpPr/>
              <p:nvPr/>
            </p:nvSpPr>
            <p:spPr>
              <a:xfrm>
                <a:off x="7739696" y="5473872"/>
                <a:ext cx="11052" cy="52460"/>
              </a:xfrm>
              <a:custGeom>
                <a:avLst/>
                <a:gdLst>
                  <a:gd name="connsiteX0" fmla="*/ 3926 w 11052"/>
                  <a:gd name="connsiteY0" fmla="*/ 52461 h 52460"/>
                  <a:gd name="connsiteX1" fmla="*/ 4725 w 11052"/>
                  <a:gd name="connsiteY1" fmla="*/ 26002 h 52460"/>
                  <a:gd name="connsiteX2" fmla="*/ 277 w 11052"/>
                  <a:gd name="connsiteY2" fmla="*/ 0 h 52460"/>
                  <a:gd name="connsiteX3" fmla="*/ 10541 w 11052"/>
                  <a:gd name="connsiteY3" fmla="*/ 25660 h 52460"/>
                  <a:gd name="connsiteX4" fmla="*/ 3926 w 11052"/>
                  <a:gd name="connsiteY4" fmla="*/ 52461 h 5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2" h="52460">
                    <a:moveTo>
                      <a:pt x="3926" y="52461"/>
                    </a:moveTo>
                    <a:cubicBezTo>
                      <a:pt x="2330" y="51777"/>
                      <a:pt x="5751" y="40372"/>
                      <a:pt x="4725" y="26002"/>
                    </a:cubicBezTo>
                    <a:cubicBezTo>
                      <a:pt x="3698" y="11633"/>
                      <a:pt x="-1206" y="912"/>
                      <a:pt x="277" y="0"/>
                    </a:cubicBezTo>
                    <a:cubicBezTo>
                      <a:pt x="7154" y="6729"/>
                      <a:pt x="10883" y="16046"/>
                      <a:pt x="10541" y="25660"/>
                    </a:cubicBezTo>
                    <a:cubicBezTo>
                      <a:pt x="12195" y="35126"/>
                      <a:pt x="9800" y="44854"/>
                      <a:pt x="3926" y="5246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B9E61760-46FD-4202-BEF6-4ED373098194}"/>
                  </a:ext>
                </a:extLst>
              </p:cNvPr>
              <p:cNvSpPr/>
              <p:nvPr/>
            </p:nvSpPr>
            <p:spPr>
              <a:xfrm>
                <a:off x="7325879" y="5486188"/>
                <a:ext cx="6599" cy="44822"/>
              </a:xfrm>
              <a:custGeom>
                <a:avLst/>
                <a:gdLst>
                  <a:gd name="connsiteX0" fmla="*/ 1817 w 6599"/>
                  <a:gd name="connsiteY0" fmla="*/ 44821 h 44822"/>
                  <a:gd name="connsiteX1" fmla="*/ 334 w 6599"/>
                  <a:gd name="connsiteY1" fmla="*/ 22012 h 44822"/>
                  <a:gd name="connsiteX2" fmla="*/ 4782 w 6599"/>
                  <a:gd name="connsiteY2" fmla="*/ 1 h 44822"/>
                  <a:gd name="connsiteX3" fmla="*/ 6265 w 6599"/>
                  <a:gd name="connsiteY3" fmla="*/ 22810 h 44822"/>
                  <a:gd name="connsiteX4" fmla="*/ 1817 w 6599"/>
                  <a:gd name="connsiteY4" fmla="*/ 44821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9" h="44822">
                    <a:moveTo>
                      <a:pt x="1817" y="44821"/>
                    </a:moveTo>
                    <a:cubicBezTo>
                      <a:pt x="220" y="44821"/>
                      <a:pt x="-464" y="34671"/>
                      <a:pt x="334" y="22012"/>
                    </a:cubicBezTo>
                    <a:cubicBezTo>
                      <a:pt x="1133" y="9353"/>
                      <a:pt x="3186" y="-113"/>
                      <a:pt x="4782" y="1"/>
                    </a:cubicBezTo>
                    <a:cubicBezTo>
                      <a:pt x="6379" y="115"/>
                      <a:pt x="7063" y="10151"/>
                      <a:pt x="6265" y="22810"/>
                    </a:cubicBezTo>
                    <a:cubicBezTo>
                      <a:pt x="5467" y="35470"/>
                      <a:pt x="3870" y="44935"/>
                      <a:pt x="1817" y="4482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DE6ABE55-6AF6-412C-A8B6-316D6E09C001}"/>
                  </a:ext>
                </a:extLst>
              </p:cNvPr>
              <p:cNvSpPr/>
              <p:nvPr/>
            </p:nvSpPr>
            <p:spPr>
              <a:xfrm>
                <a:off x="7369599" y="5506253"/>
                <a:ext cx="6656" cy="21742"/>
              </a:xfrm>
              <a:custGeom>
                <a:avLst/>
                <a:gdLst>
                  <a:gd name="connsiteX0" fmla="*/ 1777 w 6656"/>
                  <a:gd name="connsiteY0" fmla="*/ 21677 h 21742"/>
                  <a:gd name="connsiteX1" fmla="*/ 409 w 6656"/>
                  <a:gd name="connsiteY1" fmla="*/ 10273 h 21742"/>
                  <a:gd name="connsiteX2" fmla="*/ 4856 w 6656"/>
                  <a:gd name="connsiteY2" fmla="*/ 9 h 21742"/>
                  <a:gd name="connsiteX3" fmla="*/ 6225 w 6656"/>
                  <a:gd name="connsiteY3" fmla="*/ 11413 h 21742"/>
                  <a:gd name="connsiteX4" fmla="*/ 1777 w 6656"/>
                  <a:gd name="connsiteY4" fmla="*/ 21677 h 2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" h="21742">
                    <a:moveTo>
                      <a:pt x="1777" y="21677"/>
                    </a:moveTo>
                    <a:cubicBezTo>
                      <a:pt x="181" y="21677"/>
                      <a:pt x="-504" y="16431"/>
                      <a:pt x="409" y="10273"/>
                    </a:cubicBezTo>
                    <a:cubicBezTo>
                      <a:pt x="1321" y="4114"/>
                      <a:pt x="3146" y="-220"/>
                      <a:pt x="4856" y="9"/>
                    </a:cubicBezTo>
                    <a:cubicBezTo>
                      <a:pt x="6567" y="237"/>
                      <a:pt x="7137" y="5255"/>
                      <a:pt x="6225" y="11413"/>
                    </a:cubicBezTo>
                    <a:cubicBezTo>
                      <a:pt x="5313" y="17571"/>
                      <a:pt x="3716" y="22362"/>
                      <a:pt x="1777" y="216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89437599-1E3F-4206-88A5-F20C05879363}"/>
                  </a:ext>
                </a:extLst>
              </p:cNvPr>
              <p:cNvSpPr/>
              <p:nvPr/>
            </p:nvSpPr>
            <p:spPr>
              <a:xfrm>
                <a:off x="7163560" y="5407498"/>
                <a:ext cx="45984" cy="109712"/>
              </a:xfrm>
              <a:custGeom>
                <a:avLst/>
                <a:gdLst>
                  <a:gd name="connsiteX0" fmla="*/ 4472 w 45984"/>
                  <a:gd name="connsiteY0" fmla="*/ 109712 h 109712"/>
                  <a:gd name="connsiteX1" fmla="*/ 252 w 45984"/>
                  <a:gd name="connsiteY1" fmla="*/ 91807 h 109712"/>
                  <a:gd name="connsiteX2" fmla="*/ 31045 w 45984"/>
                  <a:gd name="connsiteY2" fmla="*/ 10606 h 109712"/>
                  <a:gd name="connsiteX3" fmla="*/ 45985 w 45984"/>
                  <a:gd name="connsiteY3" fmla="*/ 0 h 109712"/>
                  <a:gd name="connsiteX4" fmla="*/ 4472 w 45984"/>
                  <a:gd name="connsiteY4" fmla="*/ 109712 h 1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84" h="109712">
                    <a:moveTo>
                      <a:pt x="4472" y="109712"/>
                    </a:moveTo>
                    <a:cubicBezTo>
                      <a:pt x="1729" y="104135"/>
                      <a:pt x="287" y="98023"/>
                      <a:pt x="252" y="91807"/>
                    </a:cubicBezTo>
                    <a:cubicBezTo>
                      <a:pt x="-1862" y="61539"/>
                      <a:pt x="9392" y="31865"/>
                      <a:pt x="31045" y="10606"/>
                    </a:cubicBezTo>
                    <a:cubicBezTo>
                      <a:pt x="35097" y="5919"/>
                      <a:pt x="40222" y="2281"/>
                      <a:pt x="45985" y="0"/>
                    </a:cubicBezTo>
                    <a:cubicBezTo>
                      <a:pt x="15591" y="27964"/>
                      <a:pt x="199" y="68633"/>
                      <a:pt x="4472" y="1097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80EA33A5-CA9F-47FB-A84C-B183B86C5909}"/>
                  </a:ext>
                </a:extLst>
              </p:cNvPr>
              <p:cNvSpPr/>
              <p:nvPr/>
            </p:nvSpPr>
            <p:spPr>
              <a:xfrm>
                <a:off x="7129827" y="5396223"/>
                <a:ext cx="75840" cy="15379"/>
              </a:xfrm>
              <a:custGeom>
                <a:avLst/>
                <a:gdLst>
                  <a:gd name="connsiteX0" fmla="*/ 0 w 75840"/>
                  <a:gd name="connsiteY0" fmla="*/ 15380 h 15379"/>
                  <a:gd name="connsiteX1" fmla="*/ 75841 w 75840"/>
                  <a:gd name="connsiteY1" fmla="*/ 9335 h 15379"/>
                  <a:gd name="connsiteX2" fmla="*/ 37407 w 75840"/>
                  <a:gd name="connsiteY2" fmla="*/ 6142 h 15379"/>
                  <a:gd name="connsiteX3" fmla="*/ 0 w 75840"/>
                  <a:gd name="connsiteY3" fmla="*/ 15380 h 1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40" h="15379">
                    <a:moveTo>
                      <a:pt x="0" y="15380"/>
                    </a:moveTo>
                    <a:cubicBezTo>
                      <a:pt x="21394" y="-2628"/>
                      <a:pt x="51865" y="-5057"/>
                      <a:pt x="75841" y="9335"/>
                    </a:cubicBezTo>
                    <a:cubicBezTo>
                      <a:pt x="63150" y="7134"/>
                      <a:pt x="50287" y="6062"/>
                      <a:pt x="37407" y="6142"/>
                    </a:cubicBezTo>
                    <a:cubicBezTo>
                      <a:pt x="24694" y="8138"/>
                      <a:pt x="12178" y="11229"/>
                      <a:pt x="0" y="1538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E628940C-E735-43A5-A5ED-623860D7F4E9}"/>
                  </a:ext>
                </a:extLst>
              </p:cNvPr>
              <p:cNvSpPr/>
              <p:nvPr/>
            </p:nvSpPr>
            <p:spPr>
              <a:xfrm>
                <a:off x="7620681" y="5568530"/>
                <a:ext cx="176830" cy="192737"/>
              </a:xfrm>
              <a:custGeom>
                <a:avLst/>
                <a:gdLst>
                  <a:gd name="connsiteX0" fmla="*/ 175517 w 176830"/>
                  <a:gd name="connsiteY0" fmla="*/ 72305 h 192737"/>
                  <a:gd name="connsiteX1" fmla="*/ 174148 w 176830"/>
                  <a:gd name="connsiteY1" fmla="*/ 53488 h 192737"/>
                  <a:gd name="connsiteX2" fmla="*/ 162744 w 176830"/>
                  <a:gd name="connsiteY2" fmla="*/ 5246 h 192737"/>
                  <a:gd name="connsiteX3" fmla="*/ 166735 w 176830"/>
                  <a:gd name="connsiteY3" fmla="*/ 5816 h 192737"/>
                  <a:gd name="connsiteX4" fmla="*/ 89298 w 176830"/>
                  <a:gd name="connsiteY4" fmla="*/ 72647 h 192737"/>
                  <a:gd name="connsiteX5" fmla="*/ 3764 w 176830"/>
                  <a:gd name="connsiteY5" fmla="*/ 128074 h 192737"/>
                  <a:gd name="connsiteX6" fmla="*/ 4790 w 176830"/>
                  <a:gd name="connsiteY6" fmla="*/ 125679 h 192737"/>
                  <a:gd name="connsiteX7" fmla="*/ 18818 w 176830"/>
                  <a:gd name="connsiteY7" fmla="*/ 173920 h 192737"/>
                  <a:gd name="connsiteX8" fmla="*/ 21669 w 176830"/>
                  <a:gd name="connsiteY8" fmla="*/ 187720 h 192737"/>
                  <a:gd name="connsiteX9" fmla="*/ 21669 w 176830"/>
                  <a:gd name="connsiteY9" fmla="*/ 192738 h 192737"/>
                  <a:gd name="connsiteX10" fmla="*/ 16195 w 176830"/>
                  <a:gd name="connsiteY10" fmla="*/ 174719 h 192737"/>
                  <a:gd name="connsiteX11" fmla="*/ 0 w 176830"/>
                  <a:gd name="connsiteY11" fmla="*/ 126363 h 192737"/>
                  <a:gd name="connsiteX12" fmla="*/ 0 w 176830"/>
                  <a:gd name="connsiteY12" fmla="*/ 124881 h 192737"/>
                  <a:gd name="connsiteX13" fmla="*/ 1255 w 176830"/>
                  <a:gd name="connsiteY13" fmla="*/ 123968 h 192737"/>
                  <a:gd name="connsiteX14" fmla="*/ 85991 w 176830"/>
                  <a:gd name="connsiteY14" fmla="*/ 67743 h 192737"/>
                  <a:gd name="connsiteX15" fmla="*/ 163314 w 176830"/>
                  <a:gd name="connsiteY15" fmla="*/ 2623 h 192737"/>
                  <a:gd name="connsiteX16" fmla="*/ 165709 w 176830"/>
                  <a:gd name="connsiteY16" fmla="*/ 0 h 192737"/>
                  <a:gd name="connsiteX17" fmla="*/ 167191 w 176830"/>
                  <a:gd name="connsiteY17" fmla="*/ 3307 h 192737"/>
                  <a:gd name="connsiteX18" fmla="*/ 176657 w 176830"/>
                  <a:gd name="connsiteY18" fmla="*/ 53373 h 192737"/>
                  <a:gd name="connsiteX19" fmla="*/ 175517 w 176830"/>
                  <a:gd name="connsiteY19" fmla="*/ 72305 h 19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30" h="192737">
                    <a:moveTo>
                      <a:pt x="175517" y="72305"/>
                    </a:moveTo>
                    <a:cubicBezTo>
                      <a:pt x="174639" y="66067"/>
                      <a:pt x="174182" y="59783"/>
                      <a:pt x="174148" y="53488"/>
                    </a:cubicBezTo>
                    <a:cubicBezTo>
                      <a:pt x="173464" y="36825"/>
                      <a:pt x="169586" y="20448"/>
                      <a:pt x="162744" y="5246"/>
                    </a:cubicBezTo>
                    <a:lnTo>
                      <a:pt x="166735" y="5816"/>
                    </a:lnTo>
                    <a:cubicBezTo>
                      <a:pt x="143493" y="30918"/>
                      <a:pt x="117524" y="53328"/>
                      <a:pt x="89298" y="72647"/>
                    </a:cubicBezTo>
                    <a:cubicBezTo>
                      <a:pt x="57935" y="94772"/>
                      <a:pt x="27713" y="113248"/>
                      <a:pt x="3764" y="128074"/>
                    </a:cubicBezTo>
                    <a:lnTo>
                      <a:pt x="4790" y="125679"/>
                    </a:lnTo>
                    <a:cubicBezTo>
                      <a:pt x="8097" y="142124"/>
                      <a:pt x="12796" y="158262"/>
                      <a:pt x="18818" y="173920"/>
                    </a:cubicBezTo>
                    <a:cubicBezTo>
                      <a:pt x="20118" y="178436"/>
                      <a:pt x="21064" y="183055"/>
                      <a:pt x="21669" y="187720"/>
                    </a:cubicBezTo>
                    <a:cubicBezTo>
                      <a:pt x="21908" y="189385"/>
                      <a:pt x="21908" y="191073"/>
                      <a:pt x="21669" y="192738"/>
                    </a:cubicBezTo>
                    <a:cubicBezTo>
                      <a:pt x="21098" y="192738"/>
                      <a:pt x="19958" y="186009"/>
                      <a:pt x="16195" y="174719"/>
                    </a:cubicBezTo>
                    <a:cubicBezTo>
                      <a:pt x="9078" y="159231"/>
                      <a:pt x="3649" y="143014"/>
                      <a:pt x="0" y="126363"/>
                    </a:cubicBezTo>
                    <a:lnTo>
                      <a:pt x="0" y="124881"/>
                    </a:lnTo>
                    <a:lnTo>
                      <a:pt x="1255" y="123968"/>
                    </a:lnTo>
                    <a:cubicBezTo>
                      <a:pt x="24862" y="108572"/>
                      <a:pt x="54742" y="89754"/>
                      <a:pt x="85991" y="67743"/>
                    </a:cubicBezTo>
                    <a:cubicBezTo>
                      <a:pt x="113852" y="48652"/>
                      <a:pt x="139763" y="26835"/>
                      <a:pt x="163314" y="2623"/>
                    </a:cubicBezTo>
                    <a:lnTo>
                      <a:pt x="165709" y="0"/>
                    </a:lnTo>
                    <a:lnTo>
                      <a:pt x="167191" y="3307"/>
                    </a:lnTo>
                    <a:cubicBezTo>
                      <a:pt x="173829" y="19148"/>
                      <a:pt x="177056" y="36209"/>
                      <a:pt x="176657" y="53373"/>
                    </a:cubicBezTo>
                    <a:cubicBezTo>
                      <a:pt x="177091" y="59703"/>
                      <a:pt x="176714" y="66067"/>
                      <a:pt x="175517" y="723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839B07F4-1D08-41AA-AD4C-10840412E295}"/>
                  </a:ext>
                </a:extLst>
              </p:cNvPr>
              <p:cNvSpPr/>
              <p:nvPr/>
            </p:nvSpPr>
            <p:spPr>
              <a:xfrm>
                <a:off x="7198254" y="5610956"/>
                <a:ext cx="200492" cy="109142"/>
              </a:xfrm>
              <a:custGeom>
                <a:avLst/>
                <a:gdLst>
                  <a:gd name="connsiteX0" fmla="*/ 200493 w 200492"/>
                  <a:gd name="connsiteY0" fmla="*/ 109142 h 109142"/>
                  <a:gd name="connsiteX1" fmla="*/ 168902 w 200492"/>
                  <a:gd name="connsiteY1" fmla="*/ 97738 h 109142"/>
                  <a:gd name="connsiteX2" fmla="*/ 96027 w 200492"/>
                  <a:gd name="connsiteY2" fmla="*/ 62269 h 109142"/>
                  <a:gd name="connsiteX3" fmla="*/ 26801 w 200492"/>
                  <a:gd name="connsiteY3" fmla="*/ 20300 h 109142"/>
                  <a:gd name="connsiteX4" fmla="*/ 0 w 200492"/>
                  <a:gd name="connsiteY4" fmla="*/ 0 h 109142"/>
                  <a:gd name="connsiteX5" fmla="*/ 28968 w 200492"/>
                  <a:gd name="connsiteY5" fmla="*/ 16765 h 109142"/>
                  <a:gd name="connsiteX6" fmla="*/ 98992 w 200492"/>
                  <a:gd name="connsiteY6" fmla="*/ 56909 h 109142"/>
                  <a:gd name="connsiteX7" fmla="*/ 170841 w 200492"/>
                  <a:gd name="connsiteY7" fmla="*/ 93632 h 109142"/>
                  <a:gd name="connsiteX8" fmla="*/ 200493 w 200492"/>
                  <a:gd name="connsiteY8" fmla="*/ 109142 h 10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492" h="109142">
                    <a:moveTo>
                      <a:pt x="200493" y="109142"/>
                    </a:moveTo>
                    <a:cubicBezTo>
                      <a:pt x="189579" y="106485"/>
                      <a:pt x="178995" y="102664"/>
                      <a:pt x="168902" y="97738"/>
                    </a:cubicBezTo>
                    <a:cubicBezTo>
                      <a:pt x="149742" y="89640"/>
                      <a:pt x="123854" y="77437"/>
                      <a:pt x="96027" y="62269"/>
                    </a:cubicBezTo>
                    <a:cubicBezTo>
                      <a:pt x="68199" y="47101"/>
                      <a:pt x="43680" y="31705"/>
                      <a:pt x="26801" y="20300"/>
                    </a:cubicBezTo>
                    <a:cubicBezTo>
                      <a:pt x="17148" y="14541"/>
                      <a:pt x="8160" y="7732"/>
                      <a:pt x="0" y="0"/>
                    </a:cubicBezTo>
                    <a:cubicBezTo>
                      <a:pt x="10039" y="4892"/>
                      <a:pt x="19720" y="10504"/>
                      <a:pt x="28968" y="16765"/>
                    </a:cubicBezTo>
                    <a:cubicBezTo>
                      <a:pt x="46759" y="27371"/>
                      <a:pt x="71393" y="41855"/>
                      <a:pt x="98992" y="56909"/>
                    </a:cubicBezTo>
                    <a:cubicBezTo>
                      <a:pt x="126591" y="71963"/>
                      <a:pt x="152251" y="84622"/>
                      <a:pt x="170841" y="93632"/>
                    </a:cubicBezTo>
                    <a:cubicBezTo>
                      <a:pt x="181094" y="98068"/>
                      <a:pt x="191004" y="103246"/>
                      <a:pt x="200493" y="10914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AE37AE5D-6552-4431-9521-EEBA1C1C4F14}"/>
                  </a:ext>
                </a:extLst>
              </p:cNvPr>
              <p:cNvSpPr/>
              <p:nvPr/>
            </p:nvSpPr>
            <p:spPr>
              <a:xfrm>
                <a:off x="7180438" y="5577882"/>
                <a:ext cx="233485" cy="178824"/>
              </a:xfrm>
              <a:custGeom>
                <a:avLst/>
                <a:gdLst>
                  <a:gd name="connsiteX0" fmla="*/ 172577 w 233485"/>
                  <a:gd name="connsiteY0" fmla="*/ 178824 h 178824"/>
                  <a:gd name="connsiteX1" fmla="*/ 218195 w 233485"/>
                  <a:gd name="connsiteY1" fmla="*/ 139592 h 178824"/>
                  <a:gd name="connsiteX2" fmla="*/ 226293 w 233485"/>
                  <a:gd name="connsiteY2" fmla="*/ 128188 h 178824"/>
                  <a:gd name="connsiteX3" fmla="*/ 225380 w 233485"/>
                  <a:gd name="connsiteY3" fmla="*/ 116213 h 178824"/>
                  <a:gd name="connsiteX4" fmla="*/ 210326 w 233485"/>
                  <a:gd name="connsiteY4" fmla="*/ 110967 h 178824"/>
                  <a:gd name="connsiteX5" fmla="*/ 192877 w 233485"/>
                  <a:gd name="connsiteY5" fmla="*/ 105721 h 178824"/>
                  <a:gd name="connsiteX6" fmla="*/ 22721 w 233485"/>
                  <a:gd name="connsiteY6" fmla="*/ 5588 h 178824"/>
                  <a:gd name="connsiteX7" fmla="*/ 26484 w 233485"/>
                  <a:gd name="connsiteY7" fmla="*/ 5018 h 178824"/>
                  <a:gd name="connsiteX8" fmla="*/ 3675 w 233485"/>
                  <a:gd name="connsiteY8" fmla="*/ 65576 h 178824"/>
                  <a:gd name="connsiteX9" fmla="*/ 253 w 233485"/>
                  <a:gd name="connsiteY9" fmla="*/ 90096 h 178824"/>
                  <a:gd name="connsiteX10" fmla="*/ 253 w 233485"/>
                  <a:gd name="connsiteY10" fmla="*/ 83596 h 178824"/>
                  <a:gd name="connsiteX11" fmla="*/ 1508 w 233485"/>
                  <a:gd name="connsiteY11" fmla="*/ 65120 h 178824"/>
                  <a:gd name="connsiteX12" fmla="*/ 23177 w 233485"/>
                  <a:gd name="connsiteY12" fmla="*/ 2509 h 178824"/>
                  <a:gd name="connsiteX13" fmla="*/ 24659 w 233485"/>
                  <a:gd name="connsiteY13" fmla="*/ 0 h 178824"/>
                  <a:gd name="connsiteX14" fmla="*/ 26940 w 233485"/>
                  <a:gd name="connsiteY14" fmla="*/ 2053 h 178824"/>
                  <a:gd name="connsiteX15" fmla="*/ 121826 w 233485"/>
                  <a:gd name="connsiteY15" fmla="*/ 68770 h 178824"/>
                  <a:gd name="connsiteX16" fmla="*/ 195500 w 233485"/>
                  <a:gd name="connsiteY16" fmla="*/ 100589 h 178824"/>
                  <a:gd name="connsiteX17" fmla="*/ 212721 w 233485"/>
                  <a:gd name="connsiteY17" fmla="*/ 105948 h 178824"/>
                  <a:gd name="connsiteX18" fmla="*/ 221047 w 233485"/>
                  <a:gd name="connsiteY18" fmla="*/ 108344 h 178824"/>
                  <a:gd name="connsiteX19" fmla="*/ 229600 w 233485"/>
                  <a:gd name="connsiteY19" fmla="*/ 112563 h 178824"/>
                  <a:gd name="connsiteX20" fmla="*/ 233477 w 233485"/>
                  <a:gd name="connsiteY20" fmla="*/ 121573 h 178824"/>
                  <a:gd name="connsiteX21" fmla="*/ 231425 w 233485"/>
                  <a:gd name="connsiteY21" fmla="*/ 130127 h 178824"/>
                  <a:gd name="connsiteX22" fmla="*/ 222301 w 233485"/>
                  <a:gd name="connsiteY22" fmla="*/ 142443 h 178824"/>
                  <a:gd name="connsiteX23" fmla="*/ 188087 w 233485"/>
                  <a:gd name="connsiteY23" fmla="*/ 171867 h 178824"/>
                  <a:gd name="connsiteX24" fmla="*/ 176683 w 233485"/>
                  <a:gd name="connsiteY24" fmla="*/ 177570 h 178824"/>
                  <a:gd name="connsiteX25" fmla="*/ 172577 w 233485"/>
                  <a:gd name="connsiteY25" fmla="*/ 178824 h 17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3485" h="178824">
                    <a:moveTo>
                      <a:pt x="172577" y="178824"/>
                    </a:moveTo>
                    <a:cubicBezTo>
                      <a:pt x="190015" y="168594"/>
                      <a:pt x="205468" y="155308"/>
                      <a:pt x="218195" y="139592"/>
                    </a:cubicBezTo>
                    <a:cubicBezTo>
                      <a:pt x="221411" y="136194"/>
                      <a:pt x="224137" y="132350"/>
                      <a:pt x="226293" y="128188"/>
                    </a:cubicBezTo>
                    <a:cubicBezTo>
                      <a:pt x="228756" y="124458"/>
                      <a:pt x="228380" y="119531"/>
                      <a:pt x="225380" y="116213"/>
                    </a:cubicBezTo>
                    <a:cubicBezTo>
                      <a:pt x="220670" y="113692"/>
                      <a:pt x="215584" y="111913"/>
                      <a:pt x="210326" y="110967"/>
                    </a:cubicBezTo>
                    <a:cubicBezTo>
                      <a:pt x="204624" y="109484"/>
                      <a:pt x="198922" y="107659"/>
                      <a:pt x="192877" y="105721"/>
                    </a:cubicBezTo>
                    <a:cubicBezTo>
                      <a:pt x="129433" y="85386"/>
                      <a:pt x="71304" y="51172"/>
                      <a:pt x="22721" y="5588"/>
                    </a:cubicBezTo>
                    <a:lnTo>
                      <a:pt x="26484" y="5018"/>
                    </a:lnTo>
                    <a:cubicBezTo>
                      <a:pt x="15207" y="23619"/>
                      <a:pt x="7474" y="44158"/>
                      <a:pt x="3675" y="65576"/>
                    </a:cubicBezTo>
                    <a:cubicBezTo>
                      <a:pt x="938" y="81087"/>
                      <a:pt x="824" y="90096"/>
                      <a:pt x="253" y="90096"/>
                    </a:cubicBezTo>
                    <a:cubicBezTo>
                      <a:pt x="-317" y="90096"/>
                      <a:pt x="253" y="87815"/>
                      <a:pt x="253" y="83596"/>
                    </a:cubicBezTo>
                    <a:cubicBezTo>
                      <a:pt x="279" y="77414"/>
                      <a:pt x="697" y="71244"/>
                      <a:pt x="1508" y="65120"/>
                    </a:cubicBezTo>
                    <a:cubicBezTo>
                      <a:pt x="4473" y="43007"/>
                      <a:pt x="11841" y="21726"/>
                      <a:pt x="23177" y="2509"/>
                    </a:cubicBezTo>
                    <a:lnTo>
                      <a:pt x="24659" y="0"/>
                    </a:lnTo>
                    <a:lnTo>
                      <a:pt x="26940" y="2053"/>
                    </a:lnTo>
                    <a:cubicBezTo>
                      <a:pt x="55749" y="28055"/>
                      <a:pt x="87613" y="50454"/>
                      <a:pt x="121826" y="68770"/>
                    </a:cubicBezTo>
                    <a:cubicBezTo>
                      <a:pt x="145423" y="81474"/>
                      <a:pt x="170079" y="92115"/>
                      <a:pt x="195500" y="100589"/>
                    </a:cubicBezTo>
                    <a:cubicBezTo>
                      <a:pt x="201317" y="102527"/>
                      <a:pt x="206905" y="104352"/>
                      <a:pt x="212721" y="105948"/>
                    </a:cubicBezTo>
                    <a:lnTo>
                      <a:pt x="221047" y="108344"/>
                    </a:lnTo>
                    <a:cubicBezTo>
                      <a:pt x="224194" y="109039"/>
                      <a:pt x="227125" y="110488"/>
                      <a:pt x="229600" y="112563"/>
                    </a:cubicBezTo>
                    <a:cubicBezTo>
                      <a:pt x="232189" y="114833"/>
                      <a:pt x="233603" y="118140"/>
                      <a:pt x="233477" y="121573"/>
                    </a:cubicBezTo>
                    <a:cubicBezTo>
                      <a:pt x="233421" y="124538"/>
                      <a:pt x="232713" y="127458"/>
                      <a:pt x="231425" y="130127"/>
                    </a:cubicBezTo>
                    <a:cubicBezTo>
                      <a:pt x="229007" y="134654"/>
                      <a:pt x="225928" y="138805"/>
                      <a:pt x="222301" y="142443"/>
                    </a:cubicBezTo>
                    <a:cubicBezTo>
                      <a:pt x="212641" y="154110"/>
                      <a:pt x="201077" y="164066"/>
                      <a:pt x="188087" y="171867"/>
                    </a:cubicBezTo>
                    <a:cubicBezTo>
                      <a:pt x="184415" y="174023"/>
                      <a:pt x="180606" y="175927"/>
                      <a:pt x="176683" y="177570"/>
                    </a:cubicBezTo>
                    <a:cubicBezTo>
                      <a:pt x="175383" y="178174"/>
                      <a:pt x="174003" y="178596"/>
                      <a:pt x="172577" y="17882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6AA761CD-A487-47AB-9612-6231DBBFA778}"/>
                  </a:ext>
                </a:extLst>
              </p:cNvPr>
              <p:cNvSpPr/>
              <p:nvPr/>
            </p:nvSpPr>
            <p:spPr>
              <a:xfrm>
                <a:off x="7627637" y="5588260"/>
                <a:ext cx="162629" cy="128643"/>
              </a:xfrm>
              <a:custGeom>
                <a:avLst/>
                <a:gdLst>
                  <a:gd name="connsiteX0" fmla="*/ 162630 w 162629"/>
                  <a:gd name="connsiteY0" fmla="*/ 0 h 128643"/>
                  <a:gd name="connsiteX1" fmla="*/ 142786 w 162629"/>
                  <a:gd name="connsiteY1" fmla="*/ 22809 h 128643"/>
                  <a:gd name="connsiteX2" fmla="*/ 87929 w 162629"/>
                  <a:gd name="connsiteY2" fmla="*/ 72419 h 128643"/>
                  <a:gd name="connsiteX3" fmla="*/ 27143 w 162629"/>
                  <a:gd name="connsiteY3" fmla="*/ 114616 h 128643"/>
                  <a:gd name="connsiteX4" fmla="*/ 0 w 162629"/>
                  <a:gd name="connsiteY4" fmla="*/ 128644 h 128643"/>
                  <a:gd name="connsiteX5" fmla="*/ 24976 w 162629"/>
                  <a:gd name="connsiteY5" fmla="*/ 111081 h 128643"/>
                  <a:gd name="connsiteX6" fmla="*/ 84280 w 162629"/>
                  <a:gd name="connsiteY6" fmla="*/ 67743 h 128643"/>
                  <a:gd name="connsiteX7" fmla="*/ 139820 w 162629"/>
                  <a:gd name="connsiteY7" fmla="*/ 19730 h 128643"/>
                  <a:gd name="connsiteX8" fmla="*/ 162630 w 162629"/>
                  <a:gd name="connsiteY8" fmla="*/ 0 h 12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29" h="128643">
                    <a:moveTo>
                      <a:pt x="162630" y="0"/>
                    </a:moveTo>
                    <a:cubicBezTo>
                      <a:pt x="156904" y="8325"/>
                      <a:pt x="150244" y="15978"/>
                      <a:pt x="142786" y="22809"/>
                    </a:cubicBezTo>
                    <a:cubicBezTo>
                      <a:pt x="125553" y="40475"/>
                      <a:pt x="107226" y="57046"/>
                      <a:pt x="87929" y="72419"/>
                    </a:cubicBezTo>
                    <a:cubicBezTo>
                      <a:pt x="68587" y="87758"/>
                      <a:pt x="48276" y="101854"/>
                      <a:pt x="27143" y="114616"/>
                    </a:cubicBezTo>
                    <a:cubicBezTo>
                      <a:pt x="18692" y="120375"/>
                      <a:pt x="9580" y="125086"/>
                      <a:pt x="0" y="128644"/>
                    </a:cubicBezTo>
                    <a:cubicBezTo>
                      <a:pt x="7869" y="122166"/>
                      <a:pt x="16217" y="116293"/>
                      <a:pt x="24976" y="111081"/>
                    </a:cubicBezTo>
                    <a:cubicBezTo>
                      <a:pt x="40486" y="100475"/>
                      <a:pt x="61813" y="85535"/>
                      <a:pt x="84280" y="67743"/>
                    </a:cubicBezTo>
                    <a:cubicBezTo>
                      <a:pt x="106747" y="49952"/>
                      <a:pt x="126021" y="32617"/>
                      <a:pt x="139820" y="19730"/>
                    </a:cubicBezTo>
                    <a:cubicBezTo>
                      <a:pt x="146914" y="12579"/>
                      <a:pt x="154532" y="5987"/>
                      <a:pt x="16263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DC42E22A-D5BA-4EF8-A06E-91F6B4D8BDF7}"/>
                  </a:ext>
                </a:extLst>
              </p:cNvPr>
              <p:cNvSpPr/>
              <p:nvPr/>
            </p:nvSpPr>
            <p:spPr>
              <a:xfrm>
                <a:off x="6914512" y="4656162"/>
                <a:ext cx="217253" cy="620053"/>
              </a:xfrm>
              <a:custGeom>
                <a:avLst/>
                <a:gdLst>
                  <a:gd name="connsiteX0" fmla="*/ 210069 w 217253"/>
                  <a:gd name="connsiteY0" fmla="*/ 0 h 620053"/>
                  <a:gd name="connsiteX1" fmla="*/ 107427 w 217253"/>
                  <a:gd name="connsiteY1" fmla="*/ 81201 h 620053"/>
                  <a:gd name="connsiteX2" fmla="*/ 4102 w 217253"/>
                  <a:gd name="connsiteY2" fmla="*/ 598742 h 620053"/>
                  <a:gd name="connsiteX3" fmla="*/ 147800 w 217253"/>
                  <a:gd name="connsiteY3" fmla="*/ 608436 h 620053"/>
                  <a:gd name="connsiteX4" fmla="*/ 147800 w 217253"/>
                  <a:gd name="connsiteY4" fmla="*/ 431664 h 620053"/>
                  <a:gd name="connsiteX5" fmla="*/ 217254 w 217253"/>
                  <a:gd name="connsiteY5" fmla="*/ 312828 h 62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253" h="620053">
                    <a:moveTo>
                      <a:pt x="210069" y="0"/>
                    </a:moveTo>
                    <a:cubicBezTo>
                      <a:pt x="210069" y="0"/>
                      <a:pt x="138904" y="26573"/>
                      <a:pt x="107427" y="81201"/>
                    </a:cubicBezTo>
                    <a:cubicBezTo>
                      <a:pt x="75951" y="135829"/>
                      <a:pt x="-20989" y="572853"/>
                      <a:pt x="4102" y="598742"/>
                    </a:cubicBezTo>
                    <a:cubicBezTo>
                      <a:pt x="29192" y="624630"/>
                      <a:pt x="129552" y="625770"/>
                      <a:pt x="147800" y="608436"/>
                    </a:cubicBezTo>
                    <a:lnTo>
                      <a:pt x="147800" y="431664"/>
                    </a:lnTo>
                    <a:lnTo>
                      <a:pt x="217254" y="31282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D34758B1-60F6-4168-B3B3-87B769E71706}"/>
                  </a:ext>
                </a:extLst>
              </p:cNvPr>
              <p:cNvSpPr/>
              <p:nvPr/>
            </p:nvSpPr>
            <p:spPr>
              <a:xfrm>
                <a:off x="7124580" y="4540748"/>
                <a:ext cx="705943" cy="869942"/>
              </a:xfrm>
              <a:custGeom>
                <a:avLst/>
                <a:gdLst>
                  <a:gd name="connsiteX0" fmla="*/ 660440 w 705943"/>
                  <a:gd name="connsiteY0" fmla="*/ 220451 h 869942"/>
                  <a:gd name="connsiteX1" fmla="*/ 571827 w 705943"/>
                  <a:gd name="connsiteY1" fmla="*/ 64550 h 869942"/>
                  <a:gd name="connsiteX2" fmla="*/ 381028 w 705943"/>
                  <a:gd name="connsiteY2" fmla="*/ 0 h 869942"/>
                  <a:gd name="connsiteX3" fmla="*/ 158410 w 705943"/>
                  <a:gd name="connsiteY3" fmla="*/ 20300 h 869942"/>
                  <a:gd name="connsiteX4" fmla="*/ 0 w 705943"/>
                  <a:gd name="connsiteY4" fmla="*/ 115415 h 869942"/>
                  <a:gd name="connsiteX5" fmla="*/ 7185 w 705943"/>
                  <a:gd name="connsiteY5" fmla="*/ 428015 h 869942"/>
                  <a:gd name="connsiteX6" fmla="*/ 83368 w 705943"/>
                  <a:gd name="connsiteY6" fmla="*/ 869943 h 869942"/>
                  <a:gd name="connsiteX7" fmla="*/ 696479 w 705943"/>
                  <a:gd name="connsiteY7" fmla="*/ 863214 h 869942"/>
                  <a:gd name="connsiteX8" fmla="*/ 697848 w 705943"/>
                  <a:gd name="connsiteY8" fmla="*/ 860705 h 869942"/>
                  <a:gd name="connsiteX9" fmla="*/ 699444 w 705943"/>
                  <a:gd name="connsiteY9" fmla="*/ 801515 h 869942"/>
                  <a:gd name="connsiteX10" fmla="*/ 696479 w 705943"/>
                  <a:gd name="connsiteY10" fmla="*/ 795357 h 86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43" h="869942">
                    <a:moveTo>
                      <a:pt x="660440" y="220451"/>
                    </a:moveTo>
                    <a:cubicBezTo>
                      <a:pt x="660440" y="220451"/>
                      <a:pt x="646869" y="95000"/>
                      <a:pt x="571827" y="64550"/>
                    </a:cubicBezTo>
                    <a:cubicBezTo>
                      <a:pt x="496784" y="34100"/>
                      <a:pt x="381028" y="0"/>
                      <a:pt x="381028" y="0"/>
                    </a:cubicBezTo>
                    <a:lnTo>
                      <a:pt x="158410" y="20300"/>
                    </a:lnTo>
                    <a:lnTo>
                      <a:pt x="0" y="115415"/>
                    </a:lnTo>
                    <a:lnTo>
                      <a:pt x="7185" y="428015"/>
                    </a:lnTo>
                    <a:lnTo>
                      <a:pt x="83368" y="869943"/>
                    </a:lnTo>
                    <a:lnTo>
                      <a:pt x="696479" y="863214"/>
                    </a:lnTo>
                    <a:lnTo>
                      <a:pt x="697848" y="860705"/>
                    </a:lnTo>
                    <a:cubicBezTo>
                      <a:pt x="708043" y="842424"/>
                      <a:pt x="708648" y="820310"/>
                      <a:pt x="699444" y="801515"/>
                    </a:cubicBezTo>
                    <a:lnTo>
                      <a:pt x="696479" y="795357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CAF918E2-9E76-4561-BFCA-FE3F59629D7B}"/>
                  </a:ext>
                </a:extLst>
              </p:cNvPr>
              <p:cNvSpPr/>
              <p:nvPr/>
            </p:nvSpPr>
            <p:spPr>
              <a:xfrm>
                <a:off x="7160733" y="5136524"/>
                <a:ext cx="153391" cy="274166"/>
              </a:xfrm>
              <a:custGeom>
                <a:avLst/>
                <a:gdLst>
                  <a:gd name="connsiteX0" fmla="*/ 46531 w 153391"/>
                  <a:gd name="connsiteY0" fmla="*/ 274167 h 274166"/>
                  <a:gd name="connsiteX1" fmla="*/ 20072 w 153391"/>
                  <a:gd name="connsiteY1" fmla="*/ 240979 h 274166"/>
                  <a:gd name="connsiteX2" fmla="*/ 20870 w 153391"/>
                  <a:gd name="connsiteY2" fmla="*/ 196729 h 274166"/>
                  <a:gd name="connsiteX3" fmla="*/ 22581 w 153391"/>
                  <a:gd name="connsiteY3" fmla="*/ 152594 h 274166"/>
                  <a:gd name="connsiteX4" fmla="*/ 6843 w 153391"/>
                  <a:gd name="connsiteY4" fmla="*/ 103782 h 274166"/>
                  <a:gd name="connsiteX5" fmla="*/ 0 w 153391"/>
                  <a:gd name="connsiteY5" fmla="*/ 0 h 274166"/>
                  <a:gd name="connsiteX6" fmla="*/ 153392 w 153391"/>
                  <a:gd name="connsiteY6" fmla="*/ 214178 h 27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91" h="274166">
                    <a:moveTo>
                      <a:pt x="46531" y="274167"/>
                    </a:moveTo>
                    <a:cubicBezTo>
                      <a:pt x="32635" y="268328"/>
                      <a:pt x="22664" y="255828"/>
                      <a:pt x="20072" y="240979"/>
                    </a:cubicBezTo>
                    <a:cubicBezTo>
                      <a:pt x="17714" y="226302"/>
                      <a:pt x="17984" y="211316"/>
                      <a:pt x="20870" y="196729"/>
                    </a:cubicBezTo>
                    <a:cubicBezTo>
                      <a:pt x="23716" y="182189"/>
                      <a:pt x="24293" y="167306"/>
                      <a:pt x="22581" y="152594"/>
                    </a:cubicBezTo>
                    <a:cubicBezTo>
                      <a:pt x="19502" y="135715"/>
                      <a:pt x="10264" y="120547"/>
                      <a:pt x="6843" y="103782"/>
                    </a:cubicBezTo>
                    <a:cubicBezTo>
                      <a:pt x="570" y="72647"/>
                      <a:pt x="9352" y="30336"/>
                      <a:pt x="0" y="0"/>
                    </a:cubicBezTo>
                    <a:lnTo>
                      <a:pt x="153392" y="214178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1EF30FCA-035F-4A9D-8283-4873FD302133}"/>
                  </a:ext>
                </a:extLst>
              </p:cNvPr>
              <p:cNvSpPr/>
              <p:nvPr/>
            </p:nvSpPr>
            <p:spPr>
              <a:xfrm>
                <a:off x="7183656" y="5239508"/>
                <a:ext cx="36152" cy="67059"/>
              </a:xfrm>
              <a:custGeom>
                <a:avLst/>
                <a:gdLst>
                  <a:gd name="connsiteX0" fmla="*/ 36153 w 36152"/>
                  <a:gd name="connsiteY0" fmla="*/ 0 h 67059"/>
                  <a:gd name="connsiteX1" fmla="*/ 0 w 36152"/>
                  <a:gd name="connsiteY1" fmla="*/ 67059 h 67059"/>
                  <a:gd name="connsiteX2" fmla="*/ 15510 w 36152"/>
                  <a:gd name="connsiteY2" fmla="*/ 32161 h 67059"/>
                  <a:gd name="connsiteX3" fmla="*/ 36153 w 36152"/>
                  <a:gd name="connsiteY3" fmla="*/ 0 h 6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52" h="67059">
                    <a:moveTo>
                      <a:pt x="36153" y="0"/>
                    </a:moveTo>
                    <a:cubicBezTo>
                      <a:pt x="27707" y="24121"/>
                      <a:pt x="15506" y="46747"/>
                      <a:pt x="0" y="67059"/>
                    </a:cubicBezTo>
                    <a:cubicBezTo>
                      <a:pt x="3359" y="54708"/>
                      <a:pt x="8590" y="42938"/>
                      <a:pt x="15510" y="32161"/>
                    </a:cubicBezTo>
                    <a:cubicBezTo>
                      <a:pt x="20694" y="20437"/>
                      <a:pt x="27657" y="9591"/>
                      <a:pt x="361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577B1755-8F48-4B51-AAF9-1FCF900F4DCE}"/>
                  </a:ext>
                </a:extLst>
              </p:cNvPr>
              <p:cNvSpPr/>
              <p:nvPr/>
            </p:nvSpPr>
            <p:spPr>
              <a:xfrm>
                <a:off x="7162102" y="4986896"/>
                <a:ext cx="27912" cy="189430"/>
              </a:xfrm>
              <a:custGeom>
                <a:avLst/>
                <a:gdLst>
                  <a:gd name="connsiteX0" fmla="*/ 19616 w 27912"/>
                  <a:gd name="connsiteY0" fmla="*/ 0 h 189430"/>
                  <a:gd name="connsiteX1" fmla="*/ 25546 w 27912"/>
                  <a:gd name="connsiteY1" fmla="*/ 27827 h 189430"/>
                  <a:gd name="connsiteX2" fmla="*/ 26231 w 27912"/>
                  <a:gd name="connsiteY2" fmla="*/ 96255 h 189430"/>
                  <a:gd name="connsiteX3" fmla="*/ 11405 w 27912"/>
                  <a:gd name="connsiteY3" fmla="*/ 163428 h 189430"/>
                  <a:gd name="connsiteX4" fmla="*/ 0 w 27912"/>
                  <a:gd name="connsiteY4" fmla="*/ 189430 h 189430"/>
                  <a:gd name="connsiteX5" fmla="*/ 20528 w 27912"/>
                  <a:gd name="connsiteY5" fmla="*/ 95685 h 189430"/>
                  <a:gd name="connsiteX6" fmla="*/ 19616 w 27912"/>
                  <a:gd name="connsiteY6" fmla="*/ 0 h 1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2" h="189430">
                    <a:moveTo>
                      <a:pt x="19616" y="0"/>
                    </a:moveTo>
                    <a:cubicBezTo>
                      <a:pt x="22887" y="8953"/>
                      <a:pt x="24882" y="18316"/>
                      <a:pt x="25546" y="27827"/>
                    </a:cubicBezTo>
                    <a:cubicBezTo>
                      <a:pt x="28452" y="50534"/>
                      <a:pt x="28683" y="73503"/>
                      <a:pt x="26231" y="96255"/>
                    </a:cubicBezTo>
                    <a:cubicBezTo>
                      <a:pt x="23868" y="119144"/>
                      <a:pt x="18893" y="141679"/>
                      <a:pt x="11405" y="163428"/>
                    </a:cubicBezTo>
                    <a:cubicBezTo>
                      <a:pt x="8866" y="172597"/>
                      <a:pt x="5026" y="181356"/>
                      <a:pt x="0" y="189430"/>
                    </a:cubicBezTo>
                    <a:cubicBezTo>
                      <a:pt x="9337" y="158786"/>
                      <a:pt x="16201" y="127435"/>
                      <a:pt x="20528" y="95685"/>
                    </a:cubicBezTo>
                    <a:cubicBezTo>
                      <a:pt x="22770" y="63820"/>
                      <a:pt x="22465" y="31819"/>
                      <a:pt x="196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65AC13E3-0338-4713-B133-1DBF47AEB49D}"/>
                  </a:ext>
                </a:extLst>
              </p:cNvPr>
              <p:cNvSpPr/>
              <p:nvPr/>
            </p:nvSpPr>
            <p:spPr>
              <a:xfrm>
                <a:off x="7307396" y="5271783"/>
                <a:ext cx="449797" cy="70084"/>
              </a:xfrm>
              <a:custGeom>
                <a:avLst/>
                <a:gdLst>
                  <a:gd name="connsiteX0" fmla="*/ 449797 w 449797"/>
                  <a:gd name="connsiteY0" fmla="*/ 0 h 70084"/>
                  <a:gd name="connsiteX1" fmla="*/ 434059 w 449797"/>
                  <a:gd name="connsiteY1" fmla="*/ 9352 h 70084"/>
                  <a:gd name="connsiteX2" fmla="*/ 415013 w 449797"/>
                  <a:gd name="connsiteY2" fmla="*/ 19045 h 70084"/>
                  <a:gd name="connsiteX3" fmla="*/ 389011 w 449797"/>
                  <a:gd name="connsiteY3" fmla="*/ 30450 h 70084"/>
                  <a:gd name="connsiteX4" fmla="*/ 318759 w 449797"/>
                  <a:gd name="connsiteY4" fmla="*/ 53259 h 70084"/>
                  <a:gd name="connsiteX5" fmla="*/ 229461 w 449797"/>
                  <a:gd name="connsiteY5" fmla="*/ 68313 h 70084"/>
                  <a:gd name="connsiteX6" fmla="*/ 138224 w 449797"/>
                  <a:gd name="connsiteY6" fmla="*/ 68313 h 70084"/>
                  <a:gd name="connsiteX7" fmla="*/ 65120 w 449797"/>
                  <a:gd name="connsiteY7" fmla="*/ 56909 h 70084"/>
                  <a:gd name="connsiteX8" fmla="*/ 37521 w 449797"/>
                  <a:gd name="connsiteY8" fmla="*/ 49952 h 70084"/>
                  <a:gd name="connsiteX9" fmla="*/ 17107 w 449797"/>
                  <a:gd name="connsiteY9" fmla="*/ 43565 h 70084"/>
                  <a:gd name="connsiteX10" fmla="*/ 0 w 449797"/>
                  <a:gd name="connsiteY10" fmla="*/ 36951 h 70084"/>
                  <a:gd name="connsiteX11" fmla="*/ 17791 w 449797"/>
                  <a:gd name="connsiteY11" fmla="*/ 41398 h 70084"/>
                  <a:gd name="connsiteX12" fmla="*/ 38433 w 449797"/>
                  <a:gd name="connsiteY12" fmla="*/ 46759 h 70084"/>
                  <a:gd name="connsiteX13" fmla="*/ 65919 w 449797"/>
                  <a:gd name="connsiteY13" fmla="*/ 52803 h 70084"/>
                  <a:gd name="connsiteX14" fmla="*/ 138680 w 449797"/>
                  <a:gd name="connsiteY14" fmla="*/ 62497 h 70084"/>
                  <a:gd name="connsiteX15" fmla="*/ 228320 w 449797"/>
                  <a:gd name="connsiteY15" fmla="*/ 61813 h 70084"/>
                  <a:gd name="connsiteX16" fmla="*/ 316934 w 449797"/>
                  <a:gd name="connsiteY16" fmla="*/ 47215 h 70084"/>
                  <a:gd name="connsiteX17" fmla="*/ 386844 w 449797"/>
                  <a:gd name="connsiteY17" fmla="*/ 25432 h 70084"/>
                  <a:gd name="connsiteX18" fmla="*/ 413075 w 449797"/>
                  <a:gd name="connsiteY18" fmla="*/ 14826 h 70084"/>
                  <a:gd name="connsiteX19" fmla="*/ 432462 w 449797"/>
                  <a:gd name="connsiteY19" fmla="*/ 6044 h 70084"/>
                  <a:gd name="connsiteX20" fmla="*/ 449797 w 449797"/>
                  <a:gd name="connsiteY20" fmla="*/ 0 h 7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9797" h="70084">
                    <a:moveTo>
                      <a:pt x="449797" y="0"/>
                    </a:moveTo>
                    <a:cubicBezTo>
                      <a:pt x="444791" y="3501"/>
                      <a:pt x="439522" y="6626"/>
                      <a:pt x="434059" y="9352"/>
                    </a:cubicBezTo>
                    <a:cubicBezTo>
                      <a:pt x="427878" y="12910"/>
                      <a:pt x="421525" y="16149"/>
                      <a:pt x="415013" y="19045"/>
                    </a:cubicBezTo>
                    <a:cubicBezTo>
                      <a:pt x="407372" y="22581"/>
                      <a:pt x="398933" y="26915"/>
                      <a:pt x="389011" y="30450"/>
                    </a:cubicBezTo>
                    <a:cubicBezTo>
                      <a:pt x="366156" y="39699"/>
                      <a:pt x="342685" y="47329"/>
                      <a:pt x="318759" y="53259"/>
                    </a:cubicBezTo>
                    <a:cubicBezTo>
                      <a:pt x="289415" y="60513"/>
                      <a:pt x="259557" y="65542"/>
                      <a:pt x="229461" y="68313"/>
                    </a:cubicBezTo>
                    <a:cubicBezTo>
                      <a:pt x="199090" y="70674"/>
                      <a:pt x="168594" y="70674"/>
                      <a:pt x="138224" y="68313"/>
                    </a:cubicBezTo>
                    <a:cubicBezTo>
                      <a:pt x="113624" y="66226"/>
                      <a:pt x="89195" y="62417"/>
                      <a:pt x="65120" y="56909"/>
                    </a:cubicBezTo>
                    <a:cubicBezTo>
                      <a:pt x="54742" y="54970"/>
                      <a:pt x="45618" y="52119"/>
                      <a:pt x="37521" y="49952"/>
                    </a:cubicBezTo>
                    <a:cubicBezTo>
                      <a:pt x="30599" y="48196"/>
                      <a:pt x="23790" y="46063"/>
                      <a:pt x="17107" y="43565"/>
                    </a:cubicBezTo>
                    <a:cubicBezTo>
                      <a:pt x="11211" y="41900"/>
                      <a:pt x="5486" y="39688"/>
                      <a:pt x="0" y="36951"/>
                    </a:cubicBezTo>
                    <a:cubicBezTo>
                      <a:pt x="6033" y="37977"/>
                      <a:pt x="11986" y="39471"/>
                      <a:pt x="17791" y="41398"/>
                    </a:cubicBezTo>
                    <a:cubicBezTo>
                      <a:pt x="23379" y="42995"/>
                      <a:pt x="30222" y="44934"/>
                      <a:pt x="38433" y="46759"/>
                    </a:cubicBezTo>
                    <a:cubicBezTo>
                      <a:pt x="46645" y="48583"/>
                      <a:pt x="55654" y="51092"/>
                      <a:pt x="65919" y="52803"/>
                    </a:cubicBezTo>
                    <a:cubicBezTo>
                      <a:pt x="89948" y="57513"/>
                      <a:pt x="114251" y="60752"/>
                      <a:pt x="138680" y="62497"/>
                    </a:cubicBezTo>
                    <a:cubicBezTo>
                      <a:pt x="168537" y="64310"/>
                      <a:pt x="198486" y="64082"/>
                      <a:pt x="228320" y="61813"/>
                    </a:cubicBezTo>
                    <a:cubicBezTo>
                      <a:pt x="258166" y="59019"/>
                      <a:pt x="287772" y="54137"/>
                      <a:pt x="316934" y="47215"/>
                    </a:cubicBezTo>
                    <a:cubicBezTo>
                      <a:pt x="340678" y="41478"/>
                      <a:pt x="364035" y="34202"/>
                      <a:pt x="386844" y="25432"/>
                    </a:cubicBezTo>
                    <a:cubicBezTo>
                      <a:pt x="396766" y="22011"/>
                      <a:pt x="405319" y="18019"/>
                      <a:pt x="413075" y="14826"/>
                    </a:cubicBezTo>
                    <a:cubicBezTo>
                      <a:pt x="420830" y="11633"/>
                      <a:pt x="427216" y="8667"/>
                      <a:pt x="432462" y="6044"/>
                    </a:cubicBezTo>
                    <a:cubicBezTo>
                      <a:pt x="438062" y="3558"/>
                      <a:pt x="443867" y="1539"/>
                      <a:pt x="4497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14DEF38A-7978-4CFE-A608-70A15498FDF5}"/>
                  </a:ext>
                </a:extLst>
              </p:cNvPr>
              <p:cNvSpPr/>
              <p:nvPr/>
            </p:nvSpPr>
            <p:spPr>
              <a:xfrm>
                <a:off x="7105877" y="4843768"/>
                <a:ext cx="40258" cy="213836"/>
              </a:xfrm>
              <a:custGeom>
                <a:avLst/>
                <a:gdLst>
                  <a:gd name="connsiteX0" fmla="*/ 40258 w 40258"/>
                  <a:gd name="connsiteY0" fmla="*/ 213836 h 213836"/>
                  <a:gd name="connsiteX1" fmla="*/ 31591 w 40258"/>
                  <a:gd name="connsiteY1" fmla="*/ 183044 h 213836"/>
                  <a:gd name="connsiteX2" fmla="*/ 17335 w 40258"/>
                  <a:gd name="connsiteY2" fmla="*/ 107431 h 213836"/>
                  <a:gd name="connsiteX3" fmla="*/ 4790 w 40258"/>
                  <a:gd name="connsiteY3" fmla="*/ 31591 h 213836"/>
                  <a:gd name="connsiteX4" fmla="*/ 0 w 40258"/>
                  <a:gd name="connsiteY4" fmla="*/ 0 h 213836"/>
                  <a:gd name="connsiteX5" fmla="*/ 8896 w 40258"/>
                  <a:gd name="connsiteY5" fmla="*/ 30678 h 213836"/>
                  <a:gd name="connsiteX6" fmla="*/ 23265 w 40258"/>
                  <a:gd name="connsiteY6" fmla="*/ 106405 h 213836"/>
                  <a:gd name="connsiteX7" fmla="*/ 35696 w 40258"/>
                  <a:gd name="connsiteY7" fmla="*/ 182245 h 213836"/>
                  <a:gd name="connsiteX8" fmla="*/ 40258 w 40258"/>
                  <a:gd name="connsiteY8" fmla="*/ 213836 h 21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58" h="213836">
                    <a:moveTo>
                      <a:pt x="40258" y="213836"/>
                    </a:moveTo>
                    <a:cubicBezTo>
                      <a:pt x="36293" y="203903"/>
                      <a:pt x="33387" y="193582"/>
                      <a:pt x="31591" y="183044"/>
                    </a:cubicBezTo>
                    <a:cubicBezTo>
                      <a:pt x="27143" y="163884"/>
                      <a:pt x="22239" y="137425"/>
                      <a:pt x="17335" y="107431"/>
                    </a:cubicBezTo>
                    <a:cubicBezTo>
                      <a:pt x="12431" y="77437"/>
                      <a:pt x="8325" y="52917"/>
                      <a:pt x="4790" y="31591"/>
                    </a:cubicBezTo>
                    <a:cubicBezTo>
                      <a:pt x="2452" y="21190"/>
                      <a:pt x="851" y="10629"/>
                      <a:pt x="0" y="0"/>
                    </a:cubicBezTo>
                    <a:cubicBezTo>
                      <a:pt x="4089" y="9865"/>
                      <a:pt x="7072" y="20152"/>
                      <a:pt x="8896" y="30678"/>
                    </a:cubicBezTo>
                    <a:cubicBezTo>
                      <a:pt x="13457" y="49952"/>
                      <a:pt x="18475" y="76297"/>
                      <a:pt x="23265" y="106405"/>
                    </a:cubicBezTo>
                    <a:cubicBezTo>
                      <a:pt x="28055" y="136513"/>
                      <a:pt x="32161" y="160919"/>
                      <a:pt x="35696" y="182245"/>
                    </a:cubicBezTo>
                    <a:cubicBezTo>
                      <a:pt x="38116" y="192624"/>
                      <a:pt x="39642" y="203196"/>
                      <a:pt x="40258" y="2138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C4410AAA-B0B9-4D2F-B4D4-178E09A02282}"/>
                  </a:ext>
                </a:extLst>
              </p:cNvPr>
              <p:cNvSpPr/>
              <p:nvPr/>
            </p:nvSpPr>
            <p:spPr>
              <a:xfrm>
                <a:off x="7505608" y="4522386"/>
                <a:ext cx="42539" cy="29195"/>
              </a:xfrm>
              <a:custGeom>
                <a:avLst/>
                <a:gdLst>
                  <a:gd name="connsiteX0" fmla="*/ 42539 w 42539"/>
                  <a:gd name="connsiteY0" fmla="*/ 0 h 29195"/>
                  <a:gd name="connsiteX1" fmla="*/ 35582 w 42539"/>
                  <a:gd name="connsiteY1" fmla="*/ 29196 h 29195"/>
                  <a:gd name="connsiteX2" fmla="*/ 0 w 42539"/>
                  <a:gd name="connsiteY2" fmla="*/ 18362 h 29195"/>
                  <a:gd name="connsiteX3" fmla="*/ 42539 w 42539"/>
                  <a:gd name="connsiteY3" fmla="*/ 0 h 2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39" h="29195">
                    <a:moveTo>
                      <a:pt x="42539" y="0"/>
                    </a:moveTo>
                    <a:lnTo>
                      <a:pt x="35582" y="29196"/>
                    </a:lnTo>
                    <a:lnTo>
                      <a:pt x="0" y="18362"/>
                    </a:lnTo>
                    <a:lnTo>
                      <a:pt x="42539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993DD727-FDAB-4EA7-9719-2D1FDFBFA1FA}"/>
                  </a:ext>
                </a:extLst>
              </p:cNvPr>
              <p:cNvSpPr/>
              <p:nvPr/>
            </p:nvSpPr>
            <p:spPr>
              <a:xfrm>
                <a:off x="7234977" y="4108627"/>
                <a:ext cx="385736" cy="444618"/>
              </a:xfrm>
              <a:custGeom>
                <a:avLst/>
                <a:gdLst>
                  <a:gd name="connsiteX0" fmla="*/ 358903 w 385736"/>
                  <a:gd name="connsiteY0" fmla="*/ 56453 h 444618"/>
                  <a:gd name="connsiteX1" fmla="*/ 366658 w 385736"/>
                  <a:gd name="connsiteY1" fmla="*/ 173236 h 444618"/>
                  <a:gd name="connsiteX2" fmla="*/ 385704 w 385736"/>
                  <a:gd name="connsiteY2" fmla="*/ 289221 h 444618"/>
                  <a:gd name="connsiteX3" fmla="*/ 349323 w 385736"/>
                  <a:gd name="connsiteY3" fmla="*/ 397678 h 444618"/>
                  <a:gd name="connsiteX4" fmla="*/ 173236 w 385736"/>
                  <a:gd name="connsiteY4" fmla="*/ 442157 h 444618"/>
                  <a:gd name="connsiteX5" fmla="*/ 0 w 385736"/>
                  <a:gd name="connsiteY5" fmla="*/ 224899 h 444618"/>
                  <a:gd name="connsiteX6" fmla="*/ 166507 w 385736"/>
                  <a:gd name="connsiteY6" fmla="*/ 0 h 44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36" h="444618">
                    <a:moveTo>
                      <a:pt x="358903" y="56453"/>
                    </a:moveTo>
                    <a:cubicBezTo>
                      <a:pt x="353851" y="95514"/>
                      <a:pt x="356485" y="135190"/>
                      <a:pt x="366658" y="173236"/>
                    </a:cubicBezTo>
                    <a:cubicBezTo>
                      <a:pt x="376740" y="211190"/>
                      <a:pt x="383115" y="250035"/>
                      <a:pt x="385704" y="289221"/>
                    </a:cubicBezTo>
                    <a:cubicBezTo>
                      <a:pt x="386388" y="328453"/>
                      <a:pt x="376352" y="369737"/>
                      <a:pt x="349323" y="397678"/>
                    </a:cubicBezTo>
                    <a:cubicBezTo>
                      <a:pt x="322294" y="425620"/>
                      <a:pt x="212468" y="453105"/>
                      <a:pt x="173236" y="442157"/>
                    </a:cubicBezTo>
                    <a:lnTo>
                      <a:pt x="0" y="224899"/>
                    </a:lnTo>
                    <a:lnTo>
                      <a:pt x="166507" y="0"/>
                    </a:lnTo>
                    <a:close/>
                  </a:path>
                </a:pathLst>
              </a:custGeom>
              <a:solidFill>
                <a:srgbClr val="FFBE9D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3E94A53A-A856-4147-8EB0-18E48E9C3BA1}"/>
                  </a:ext>
                </a:extLst>
              </p:cNvPr>
              <p:cNvSpPr/>
              <p:nvPr/>
            </p:nvSpPr>
            <p:spPr>
              <a:xfrm>
                <a:off x="7127331" y="4031892"/>
                <a:ext cx="453319" cy="533973"/>
              </a:xfrm>
              <a:custGeom>
                <a:avLst/>
                <a:gdLst>
                  <a:gd name="connsiteX0" fmla="*/ 147106 w 453319"/>
                  <a:gd name="connsiteY0" fmla="*/ 531323 h 533973"/>
                  <a:gd name="connsiteX1" fmla="*/ 38192 w 453319"/>
                  <a:gd name="connsiteY1" fmla="*/ 396976 h 533973"/>
                  <a:gd name="connsiteX2" fmla="*/ 2610 w 453319"/>
                  <a:gd name="connsiteY2" fmla="*/ 200019 h 533973"/>
                  <a:gd name="connsiteX3" fmla="*/ 124411 w 453319"/>
                  <a:gd name="connsiteY3" fmla="*/ 28950 h 533973"/>
                  <a:gd name="connsiteX4" fmla="*/ 332773 w 453319"/>
                  <a:gd name="connsiteY4" fmla="*/ 16177 h 533973"/>
                  <a:gd name="connsiteX5" fmla="*/ 442827 w 453319"/>
                  <a:gd name="connsiteY5" fmla="*/ 111405 h 533973"/>
                  <a:gd name="connsiteX6" fmla="*/ 415114 w 453319"/>
                  <a:gd name="connsiteY6" fmla="*/ 249059 h 533973"/>
                  <a:gd name="connsiteX7" fmla="*/ 373373 w 453319"/>
                  <a:gd name="connsiteY7" fmla="*/ 280079 h 533973"/>
                  <a:gd name="connsiteX8" fmla="*/ 365960 w 453319"/>
                  <a:gd name="connsiteY8" fmla="*/ 368579 h 533973"/>
                  <a:gd name="connsiteX9" fmla="*/ 370066 w 453319"/>
                  <a:gd name="connsiteY9" fmla="*/ 459017 h 533973"/>
                  <a:gd name="connsiteX10" fmla="*/ 295366 w 453319"/>
                  <a:gd name="connsiteY10" fmla="*/ 521857 h 533973"/>
                  <a:gd name="connsiteX11" fmla="*/ 147106 w 453319"/>
                  <a:gd name="connsiteY11" fmla="*/ 531779 h 5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3319" h="533973">
                    <a:moveTo>
                      <a:pt x="147106" y="531323"/>
                    </a:moveTo>
                    <a:cubicBezTo>
                      <a:pt x="98466" y="498135"/>
                      <a:pt x="60605" y="451433"/>
                      <a:pt x="38192" y="396976"/>
                    </a:cubicBezTo>
                    <a:cubicBezTo>
                      <a:pt x="12988" y="334479"/>
                      <a:pt x="-7426" y="266850"/>
                      <a:pt x="2610" y="200019"/>
                    </a:cubicBezTo>
                    <a:cubicBezTo>
                      <a:pt x="14582" y="127235"/>
                      <a:pt x="59548" y="64076"/>
                      <a:pt x="124411" y="28950"/>
                    </a:cubicBezTo>
                    <a:cubicBezTo>
                      <a:pt x="188938" y="-4557"/>
                      <a:pt x="264630" y="-9199"/>
                      <a:pt x="332773" y="16177"/>
                    </a:cubicBezTo>
                    <a:cubicBezTo>
                      <a:pt x="379190" y="33283"/>
                      <a:pt x="422641" y="65330"/>
                      <a:pt x="442827" y="111405"/>
                    </a:cubicBezTo>
                    <a:cubicBezTo>
                      <a:pt x="463013" y="157480"/>
                      <a:pt x="454232" y="218494"/>
                      <a:pt x="415114" y="249059"/>
                    </a:cubicBezTo>
                    <a:cubicBezTo>
                      <a:pt x="401314" y="259665"/>
                      <a:pt x="384550" y="266508"/>
                      <a:pt x="373373" y="280079"/>
                    </a:cubicBezTo>
                    <a:cubicBezTo>
                      <a:pt x="354099" y="303687"/>
                      <a:pt x="358547" y="338813"/>
                      <a:pt x="365960" y="368579"/>
                    </a:cubicBezTo>
                    <a:cubicBezTo>
                      <a:pt x="373373" y="398345"/>
                      <a:pt x="382725" y="431076"/>
                      <a:pt x="370066" y="459017"/>
                    </a:cubicBezTo>
                    <a:cubicBezTo>
                      <a:pt x="356129" y="490311"/>
                      <a:pt x="328587" y="513486"/>
                      <a:pt x="295366" y="521857"/>
                    </a:cubicBezTo>
                    <a:cubicBezTo>
                      <a:pt x="246839" y="533341"/>
                      <a:pt x="196739" y="536694"/>
                      <a:pt x="147106" y="531779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C898CE87-EF8C-46BD-B5E8-94CE5A110DB3}"/>
                  </a:ext>
                </a:extLst>
              </p:cNvPr>
              <p:cNvSpPr/>
              <p:nvPr/>
            </p:nvSpPr>
            <p:spPr>
              <a:xfrm>
                <a:off x="7375139" y="4029473"/>
                <a:ext cx="233825" cy="181795"/>
              </a:xfrm>
              <a:custGeom>
                <a:avLst/>
                <a:gdLst>
                  <a:gd name="connsiteX0" fmla="*/ 0 w 233825"/>
                  <a:gd name="connsiteY0" fmla="*/ 2402 h 181795"/>
                  <a:gd name="connsiteX1" fmla="*/ 91237 w 233825"/>
                  <a:gd name="connsiteY1" fmla="*/ 12209 h 181795"/>
                  <a:gd name="connsiteX2" fmla="*/ 186579 w 233825"/>
                  <a:gd name="connsiteY2" fmla="*/ 56345 h 181795"/>
                  <a:gd name="connsiteX3" fmla="*/ 233794 w 233825"/>
                  <a:gd name="connsiteY3" fmla="*/ 146556 h 181795"/>
                  <a:gd name="connsiteX4" fmla="*/ 226837 w 233825"/>
                  <a:gd name="connsiteY4" fmla="*/ 167312 h 181795"/>
                  <a:gd name="connsiteX5" fmla="*/ 188746 w 233825"/>
                  <a:gd name="connsiteY5" fmla="*/ 181796 h 181795"/>
                  <a:gd name="connsiteX6" fmla="*/ 26915 w 233825"/>
                  <a:gd name="connsiteY6" fmla="*/ 12894 h 1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25" h="181795">
                    <a:moveTo>
                      <a:pt x="0" y="2402"/>
                    </a:moveTo>
                    <a:cubicBezTo>
                      <a:pt x="30108" y="-3985"/>
                      <a:pt x="61243" y="3428"/>
                      <a:pt x="91237" y="12209"/>
                    </a:cubicBezTo>
                    <a:cubicBezTo>
                      <a:pt x="125530" y="20751"/>
                      <a:pt x="157874" y="35726"/>
                      <a:pt x="186579" y="56345"/>
                    </a:cubicBezTo>
                    <a:cubicBezTo>
                      <a:pt x="215421" y="77501"/>
                      <a:pt x="232848" y="110802"/>
                      <a:pt x="233794" y="146556"/>
                    </a:cubicBezTo>
                    <a:cubicBezTo>
                      <a:pt x="234136" y="154094"/>
                      <a:pt x="231662" y="161496"/>
                      <a:pt x="226837" y="167312"/>
                    </a:cubicBezTo>
                    <a:cubicBezTo>
                      <a:pt x="217258" y="177120"/>
                      <a:pt x="199694" y="173471"/>
                      <a:pt x="188746" y="181796"/>
                    </a:cubicBezTo>
                    <a:cubicBezTo>
                      <a:pt x="153780" y="109970"/>
                      <a:pt x="97179" y="50905"/>
                      <a:pt x="26915" y="12894"/>
                    </a:cubicBezTo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2C5447A1-7D8D-4612-8821-2176A353B772}"/>
                  </a:ext>
                </a:extLst>
              </p:cNvPr>
              <p:cNvSpPr/>
              <p:nvPr/>
            </p:nvSpPr>
            <p:spPr>
              <a:xfrm>
                <a:off x="7499247" y="4303304"/>
                <a:ext cx="61904" cy="108482"/>
              </a:xfrm>
              <a:custGeom>
                <a:avLst/>
                <a:gdLst>
                  <a:gd name="connsiteX0" fmla="*/ 59165 w 61904"/>
                  <a:gd name="connsiteY0" fmla="*/ 81315 h 108482"/>
                  <a:gd name="connsiteX1" fmla="*/ 61902 w 61904"/>
                  <a:gd name="connsiteY1" fmla="*/ 88158 h 108482"/>
                  <a:gd name="connsiteX2" fmla="*/ 52094 w 61904"/>
                  <a:gd name="connsiteY2" fmla="*/ 105721 h 108482"/>
                  <a:gd name="connsiteX3" fmla="*/ 22784 w 61904"/>
                  <a:gd name="connsiteY3" fmla="*/ 102071 h 108482"/>
                  <a:gd name="connsiteX4" fmla="*/ 4651 w 61904"/>
                  <a:gd name="connsiteY4" fmla="*/ 70822 h 108482"/>
                  <a:gd name="connsiteX5" fmla="*/ 203 w 61904"/>
                  <a:gd name="connsiteY5" fmla="*/ 35354 h 108482"/>
                  <a:gd name="connsiteX6" fmla="*/ 12748 w 61904"/>
                  <a:gd name="connsiteY6" fmla="*/ 8553 h 108482"/>
                  <a:gd name="connsiteX7" fmla="*/ 30653 w 61904"/>
                  <a:gd name="connsiteY7" fmla="*/ 0 h 108482"/>
                  <a:gd name="connsiteX8" fmla="*/ 37952 w 61904"/>
                  <a:gd name="connsiteY8" fmla="*/ 1026 h 108482"/>
                  <a:gd name="connsiteX9" fmla="*/ 31109 w 61904"/>
                  <a:gd name="connsiteY9" fmla="*/ 2281 h 108482"/>
                  <a:gd name="connsiteX10" fmla="*/ 15713 w 61904"/>
                  <a:gd name="connsiteY10" fmla="*/ 11519 h 108482"/>
                  <a:gd name="connsiteX11" fmla="*/ 5563 w 61904"/>
                  <a:gd name="connsiteY11" fmla="*/ 35811 h 108482"/>
                  <a:gd name="connsiteX12" fmla="*/ 10353 w 61904"/>
                  <a:gd name="connsiteY12" fmla="*/ 69226 h 108482"/>
                  <a:gd name="connsiteX13" fmla="*/ 26091 w 61904"/>
                  <a:gd name="connsiteY13" fmla="*/ 97738 h 108482"/>
                  <a:gd name="connsiteX14" fmla="*/ 50041 w 61904"/>
                  <a:gd name="connsiteY14" fmla="*/ 102071 h 108482"/>
                  <a:gd name="connsiteX15" fmla="*/ 59621 w 61904"/>
                  <a:gd name="connsiteY15" fmla="*/ 88158 h 108482"/>
                  <a:gd name="connsiteX16" fmla="*/ 59165 w 61904"/>
                  <a:gd name="connsiteY16" fmla="*/ 81315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904" h="108482">
                    <a:moveTo>
                      <a:pt x="59165" y="81315"/>
                    </a:moveTo>
                    <a:cubicBezTo>
                      <a:pt x="59165" y="81315"/>
                      <a:pt x="61560" y="83140"/>
                      <a:pt x="61902" y="88158"/>
                    </a:cubicBezTo>
                    <a:cubicBezTo>
                      <a:pt x="62016" y="95343"/>
                      <a:pt x="58275" y="102048"/>
                      <a:pt x="52094" y="105721"/>
                    </a:cubicBezTo>
                    <a:cubicBezTo>
                      <a:pt x="42468" y="110454"/>
                      <a:pt x="30950" y="109016"/>
                      <a:pt x="22784" y="102071"/>
                    </a:cubicBezTo>
                    <a:cubicBezTo>
                      <a:pt x="13512" y="93894"/>
                      <a:pt x="7148" y="82934"/>
                      <a:pt x="4651" y="70822"/>
                    </a:cubicBezTo>
                    <a:cubicBezTo>
                      <a:pt x="921" y="59395"/>
                      <a:pt x="-584" y="47352"/>
                      <a:pt x="203" y="35354"/>
                    </a:cubicBezTo>
                    <a:cubicBezTo>
                      <a:pt x="956" y="25181"/>
                      <a:pt x="5426" y="15647"/>
                      <a:pt x="12748" y="8553"/>
                    </a:cubicBezTo>
                    <a:cubicBezTo>
                      <a:pt x="17561" y="3729"/>
                      <a:pt x="23879" y="707"/>
                      <a:pt x="30653" y="0"/>
                    </a:cubicBezTo>
                    <a:cubicBezTo>
                      <a:pt x="35443" y="0"/>
                      <a:pt x="37952" y="684"/>
                      <a:pt x="37952" y="1026"/>
                    </a:cubicBezTo>
                    <a:cubicBezTo>
                      <a:pt x="37952" y="1368"/>
                      <a:pt x="35329" y="1026"/>
                      <a:pt x="31109" y="2281"/>
                    </a:cubicBezTo>
                    <a:cubicBezTo>
                      <a:pt x="25179" y="3764"/>
                      <a:pt x="19819" y="6980"/>
                      <a:pt x="15713" y="11519"/>
                    </a:cubicBezTo>
                    <a:cubicBezTo>
                      <a:pt x="9600" y="18179"/>
                      <a:pt x="6008" y="26778"/>
                      <a:pt x="5563" y="35811"/>
                    </a:cubicBezTo>
                    <a:cubicBezTo>
                      <a:pt x="5175" y="47147"/>
                      <a:pt x="6795" y="58460"/>
                      <a:pt x="10353" y="69226"/>
                    </a:cubicBezTo>
                    <a:cubicBezTo>
                      <a:pt x="12554" y="80117"/>
                      <a:pt x="18051" y="90074"/>
                      <a:pt x="26091" y="97738"/>
                    </a:cubicBezTo>
                    <a:cubicBezTo>
                      <a:pt x="32569" y="103679"/>
                      <a:pt x="41887" y="105367"/>
                      <a:pt x="50041" y="102071"/>
                    </a:cubicBezTo>
                    <a:cubicBezTo>
                      <a:pt x="55276" y="99231"/>
                      <a:pt x="58845" y="94065"/>
                      <a:pt x="59621" y="88158"/>
                    </a:cubicBezTo>
                    <a:cubicBezTo>
                      <a:pt x="59632" y="85865"/>
                      <a:pt x="59484" y="83584"/>
                      <a:pt x="59165" y="8131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D639A076-39AF-4B9A-9372-87298D5BE6C8}"/>
                  </a:ext>
                </a:extLst>
              </p:cNvPr>
              <p:cNvSpPr/>
              <p:nvPr/>
            </p:nvSpPr>
            <p:spPr>
              <a:xfrm>
                <a:off x="7216387" y="4153334"/>
                <a:ext cx="353124" cy="274172"/>
              </a:xfrm>
              <a:custGeom>
                <a:avLst/>
                <a:gdLst>
                  <a:gd name="connsiteX0" fmla="*/ 0 w 353124"/>
                  <a:gd name="connsiteY0" fmla="*/ 274167 h 274172"/>
                  <a:gd name="connsiteX1" fmla="*/ 684 w 353124"/>
                  <a:gd name="connsiteY1" fmla="*/ 269149 h 274172"/>
                  <a:gd name="connsiteX2" fmla="*/ 4334 w 353124"/>
                  <a:gd name="connsiteY2" fmla="*/ 255121 h 274172"/>
                  <a:gd name="connsiteX3" fmla="*/ 30792 w 353124"/>
                  <a:gd name="connsiteY3" fmla="*/ 209502 h 274172"/>
                  <a:gd name="connsiteX4" fmla="*/ 92948 w 353124"/>
                  <a:gd name="connsiteY4" fmla="*/ 160805 h 274172"/>
                  <a:gd name="connsiteX5" fmla="*/ 186351 w 353124"/>
                  <a:gd name="connsiteY5" fmla="*/ 135829 h 274172"/>
                  <a:gd name="connsiteX6" fmla="*/ 279869 w 353124"/>
                  <a:gd name="connsiteY6" fmla="*/ 120889 h 274172"/>
                  <a:gd name="connsiteX7" fmla="*/ 335295 w 353124"/>
                  <a:gd name="connsiteY7" fmla="*/ 69340 h 274172"/>
                  <a:gd name="connsiteX8" fmla="*/ 350806 w 353124"/>
                  <a:gd name="connsiteY8" fmla="*/ 19274 h 274172"/>
                  <a:gd name="connsiteX9" fmla="*/ 351490 w 353124"/>
                  <a:gd name="connsiteY9" fmla="*/ 0 h 274172"/>
                  <a:gd name="connsiteX10" fmla="*/ 352402 w 353124"/>
                  <a:gd name="connsiteY10" fmla="*/ 4904 h 274172"/>
                  <a:gd name="connsiteX11" fmla="*/ 353086 w 353124"/>
                  <a:gd name="connsiteY11" fmla="*/ 19502 h 274172"/>
                  <a:gd name="connsiteX12" fmla="*/ 338945 w 353124"/>
                  <a:gd name="connsiteY12" fmla="*/ 70822 h 274172"/>
                  <a:gd name="connsiteX13" fmla="*/ 281922 w 353124"/>
                  <a:gd name="connsiteY13" fmla="*/ 125336 h 274172"/>
                  <a:gd name="connsiteX14" fmla="*/ 186579 w 353124"/>
                  <a:gd name="connsiteY14" fmla="*/ 141189 h 274172"/>
                  <a:gd name="connsiteX15" fmla="*/ 33758 w 353124"/>
                  <a:gd name="connsiteY15" fmla="*/ 211669 h 274172"/>
                  <a:gd name="connsiteX16" fmla="*/ 6273 w 353124"/>
                  <a:gd name="connsiteY16" fmla="*/ 255919 h 274172"/>
                  <a:gd name="connsiteX17" fmla="*/ 0 w 353124"/>
                  <a:gd name="connsiteY17" fmla="*/ 274167 h 2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124" h="274172">
                    <a:moveTo>
                      <a:pt x="0" y="274167"/>
                    </a:moveTo>
                    <a:cubicBezTo>
                      <a:pt x="0" y="274167"/>
                      <a:pt x="0" y="272456"/>
                      <a:pt x="684" y="269149"/>
                    </a:cubicBezTo>
                    <a:cubicBezTo>
                      <a:pt x="1527" y="264382"/>
                      <a:pt x="2747" y="259694"/>
                      <a:pt x="4334" y="255121"/>
                    </a:cubicBezTo>
                    <a:cubicBezTo>
                      <a:pt x="10271" y="238413"/>
                      <a:pt x="19241" y="222949"/>
                      <a:pt x="30792" y="209502"/>
                    </a:cubicBezTo>
                    <a:cubicBezTo>
                      <a:pt x="48002" y="189225"/>
                      <a:pt x="69146" y="172654"/>
                      <a:pt x="92948" y="160805"/>
                    </a:cubicBezTo>
                    <a:cubicBezTo>
                      <a:pt x="121972" y="145979"/>
                      <a:pt x="153802" y="137471"/>
                      <a:pt x="186351" y="135829"/>
                    </a:cubicBezTo>
                    <a:cubicBezTo>
                      <a:pt x="220565" y="133548"/>
                      <a:pt x="253296" y="132978"/>
                      <a:pt x="279869" y="120889"/>
                    </a:cubicBezTo>
                    <a:cubicBezTo>
                      <a:pt x="303431" y="110146"/>
                      <a:pt x="322876" y="92069"/>
                      <a:pt x="335295" y="69340"/>
                    </a:cubicBezTo>
                    <a:cubicBezTo>
                      <a:pt x="343860" y="53898"/>
                      <a:pt x="349141" y="36860"/>
                      <a:pt x="350806" y="19274"/>
                    </a:cubicBezTo>
                    <a:cubicBezTo>
                      <a:pt x="351718" y="6957"/>
                      <a:pt x="350806" y="0"/>
                      <a:pt x="351490" y="0"/>
                    </a:cubicBezTo>
                    <a:cubicBezTo>
                      <a:pt x="351957" y="1596"/>
                      <a:pt x="352254" y="3239"/>
                      <a:pt x="352402" y="4904"/>
                    </a:cubicBezTo>
                    <a:cubicBezTo>
                      <a:pt x="352995" y="9751"/>
                      <a:pt x="353223" y="14620"/>
                      <a:pt x="353086" y="19502"/>
                    </a:cubicBezTo>
                    <a:cubicBezTo>
                      <a:pt x="352288" y="37453"/>
                      <a:pt x="347453" y="54993"/>
                      <a:pt x="338945" y="70822"/>
                    </a:cubicBezTo>
                    <a:cubicBezTo>
                      <a:pt x="326514" y="94818"/>
                      <a:pt x="306453" y="113989"/>
                      <a:pt x="281922" y="125336"/>
                    </a:cubicBezTo>
                    <a:cubicBezTo>
                      <a:pt x="253980" y="138224"/>
                      <a:pt x="220223" y="138794"/>
                      <a:pt x="186579" y="141189"/>
                    </a:cubicBezTo>
                    <a:cubicBezTo>
                      <a:pt x="128325" y="143561"/>
                      <a:pt x="73377" y="168902"/>
                      <a:pt x="33758" y="211669"/>
                    </a:cubicBezTo>
                    <a:cubicBezTo>
                      <a:pt x="22102" y="224716"/>
                      <a:pt x="12804" y="239690"/>
                      <a:pt x="6273" y="255919"/>
                    </a:cubicBezTo>
                    <a:cubicBezTo>
                      <a:pt x="1939" y="267438"/>
                      <a:pt x="684" y="274395"/>
                      <a:pt x="0" y="27416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9BE58599-E374-4D33-B881-6FD31AF62C59}"/>
                  </a:ext>
                </a:extLst>
              </p:cNvPr>
              <p:cNvSpPr/>
              <p:nvPr/>
            </p:nvSpPr>
            <p:spPr>
              <a:xfrm>
                <a:off x="7221063" y="4318107"/>
                <a:ext cx="278272" cy="128955"/>
              </a:xfrm>
              <a:custGeom>
                <a:avLst/>
                <a:gdLst>
                  <a:gd name="connsiteX0" fmla="*/ 278272 w 278272"/>
                  <a:gd name="connsiteY0" fmla="*/ 23 h 128955"/>
                  <a:gd name="connsiteX1" fmla="*/ 271658 w 278272"/>
                  <a:gd name="connsiteY1" fmla="*/ 10743 h 128955"/>
                  <a:gd name="connsiteX2" fmla="*/ 249989 w 278272"/>
                  <a:gd name="connsiteY2" fmla="*/ 37544 h 128955"/>
                  <a:gd name="connsiteX3" fmla="*/ 158752 w 278272"/>
                  <a:gd name="connsiteY3" fmla="*/ 105972 h 128955"/>
                  <a:gd name="connsiteX4" fmla="*/ 97737 w 278272"/>
                  <a:gd name="connsiteY4" fmla="*/ 121482 h 128955"/>
                  <a:gd name="connsiteX5" fmla="*/ 46873 w 278272"/>
                  <a:gd name="connsiteY5" fmla="*/ 126728 h 128955"/>
                  <a:gd name="connsiteX6" fmla="*/ 12659 w 278272"/>
                  <a:gd name="connsiteY6" fmla="*/ 128553 h 128955"/>
                  <a:gd name="connsiteX7" fmla="*/ 0 w 278272"/>
                  <a:gd name="connsiteY7" fmla="*/ 128553 h 128955"/>
                  <a:gd name="connsiteX8" fmla="*/ 12431 w 278272"/>
                  <a:gd name="connsiteY8" fmla="*/ 126500 h 128955"/>
                  <a:gd name="connsiteX9" fmla="*/ 46645 w 278272"/>
                  <a:gd name="connsiteY9" fmla="*/ 122851 h 128955"/>
                  <a:gd name="connsiteX10" fmla="*/ 97053 w 278272"/>
                  <a:gd name="connsiteY10" fmla="*/ 116350 h 128955"/>
                  <a:gd name="connsiteX11" fmla="*/ 156585 w 278272"/>
                  <a:gd name="connsiteY11" fmla="*/ 100726 h 128955"/>
                  <a:gd name="connsiteX12" fmla="*/ 247024 w 278272"/>
                  <a:gd name="connsiteY12" fmla="*/ 35492 h 128955"/>
                  <a:gd name="connsiteX13" fmla="*/ 278272 w 278272"/>
                  <a:gd name="connsiteY13" fmla="*/ 23 h 12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272" h="128955">
                    <a:moveTo>
                      <a:pt x="278272" y="23"/>
                    </a:moveTo>
                    <a:cubicBezTo>
                      <a:pt x="276550" y="3878"/>
                      <a:pt x="274326" y="7482"/>
                      <a:pt x="271658" y="10743"/>
                    </a:cubicBezTo>
                    <a:cubicBezTo>
                      <a:pt x="264895" y="20038"/>
                      <a:pt x="257664" y="28991"/>
                      <a:pt x="249989" y="37544"/>
                    </a:cubicBezTo>
                    <a:cubicBezTo>
                      <a:pt x="224853" y="66649"/>
                      <a:pt x="193730" y="89983"/>
                      <a:pt x="158752" y="105972"/>
                    </a:cubicBezTo>
                    <a:cubicBezTo>
                      <a:pt x="139182" y="113807"/>
                      <a:pt x="118676" y="119030"/>
                      <a:pt x="97737" y="121482"/>
                    </a:cubicBezTo>
                    <a:cubicBezTo>
                      <a:pt x="78692" y="124219"/>
                      <a:pt x="61357" y="125702"/>
                      <a:pt x="46873" y="126728"/>
                    </a:cubicBezTo>
                    <a:cubicBezTo>
                      <a:pt x="32389" y="127755"/>
                      <a:pt x="20642" y="128325"/>
                      <a:pt x="12659" y="128553"/>
                    </a:cubicBezTo>
                    <a:cubicBezTo>
                      <a:pt x="8457" y="129089"/>
                      <a:pt x="4203" y="129089"/>
                      <a:pt x="0" y="128553"/>
                    </a:cubicBezTo>
                    <a:cubicBezTo>
                      <a:pt x="4053" y="127401"/>
                      <a:pt x="8223" y="126717"/>
                      <a:pt x="12431" y="126500"/>
                    </a:cubicBezTo>
                    <a:lnTo>
                      <a:pt x="46645" y="122851"/>
                    </a:lnTo>
                    <a:cubicBezTo>
                      <a:pt x="61015" y="121254"/>
                      <a:pt x="78236" y="119315"/>
                      <a:pt x="97053" y="116350"/>
                    </a:cubicBezTo>
                    <a:cubicBezTo>
                      <a:pt x="117456" y="113568"/>
                      <a:pt x="137448" y="108321"/>
                      <a:pt x="156585" y="100726"/>
                    </a:cubicBezTo>
                    <a:cubicBezTo>
                      <a:pt x="190731" y="85147"/>
                      <a:pt x="221466" y="62977"/>
                      <a:pt x="247024" y="35492"/>
                    </a:cubicBezTo>
                    <a:cubicBezTo>
                      <a:pt x="266868" y="13937"/>
                      <a:pt x="277702" y="-661"/>
                      <a:pt x="278272" y="23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9A54BC9B-DCCF-4561-BDB7-BA1721C567DD}"/>
                  </a:ext>
                </a:extLst>
              </p:cNvPr>
              <p:cNvSpPr/>
              <p:nvPr/>
            </p:nvSpPr>
            <p:spPr>
              <a:xfrm>
                <a:off x="7186187" y="4036551"/>
                <a:ext cx="236167" cy="360157"/>
              </a:xfrm>
              <a:custGeom>
                <a:avLst/>
                <a:gdLst>
                  <a:gd name="connsiteX0" fmla="*/ 5453 w 236167"/>
                  <a:gd name="connsiteY0" fmla="*/ 360157 h 360157"/>
                  <a:gd name="connsiteX1" fmla="*/ 4198 w 236167"/>
                  <a:gd name="connsiteY1" fmla="*/ 355595 h 360157"/>
                  <a:gd name="connsiteX2" fmla="*/ 2145 w 236167"/>
                  <a:gd name="connsiteY2" fmla="*/ 342138 h 360157"/>
                  <a:gd name="connsiteX3" fmla="*/ 434 w 236167"/>
                  <a:gd name="connsiteY3" fmla="*/ 291844 h 360157"/>
                  <a:gd name="connsiteX4" fmla="*/ 172074 w 236167"/>
                  <a:gd name="connsiteY4" fmla="*/ 24064 h 360157"/>
                  <a:gd name="connsiteX5" fmla="*/ 218376 w 236167"/>
                  <a:gd name="connsiteY5" fmla="*/ 4562 h 360157"/>
                  <a:gd name="connsiteX6" fmla="*/ 231492 w 236167"/>
                  <a:gd name="connsiteY6" fmla="*/ 912 h 360157"/>
                  <a:gd name="connsiteX7" fmla="*/ 236168 w 236167"/>
                  <a:gd name="connsiteY7" fmla="*/ 0 h 360157"/>
                  <a:gd name="connsiteX8" fmla="*/ 219175 w 236167"/>
                  <a:gd name="connsiteY8" fmla="*/ 6729 h 360157"/>
                  <a:gd name="connsiteX9" fmla="*/ 173556 w 236167"/>
                  <a:gd name="connsiteY9" fmla="*/ 27713 h 360157"/>
                  <a:gd name="connsiteX10" fmla="*/ 4654 w 236167"/>
                  <a:gd name="connsiteY10" fmla="*/ 292186 h 360157"/>
                  <a:gd name="connsiteX11" fmla="*/ 4654 w 236167"/>
                  <a:gd name="connsiteY11" fmla="*/ 341910 h 360157"/>
                  <a:gd name="connsiteX12" fmla="*/ 5453 w 236167"/>
                  <a:gd name="connsiteY12" fmla="*/ 360157 h 36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167" h="360157">
                    <a:moveTo>
                      <a:pt x="5453" y="360157"/>
                    </a:moveTo>
                    <a:cubicBezTo>
                      <a:pt x="5453" y="360157"/>
                      <a:pt x="4768" y="358674"/>
                      <a:pt x="4198" y="355595"/>
                    </a:cubicBezTo>
                    <a:cubicBezTo>
                      <a:pt x="3628" y="352516"/>
                      <a:pt x="2715" y="347954"/>
                      <a:pt x="2145" y="342138"/>
                    </a:cubicBezTo>
                    <a:cubicBezTo>
                      <a:pt x="73" y="325453"/>
                      <a:pt x="-499" y="308631"/>
                      <a:pt x="434" y="291844"/>
                    </a:cubicBezTo>
                    <a:cubicBezTo>
                      <a:pt x="5776" y="178356"/>
                      <a:pt x="71189" y="76308"/>
                      <a:pt x="172074" y="24064"/>
                    </a:cubicBezTo>
                    <a:cubicBezTo>
                      <a:pt x="186900" y="16217"/>
                      <a:pt x="202399" y="9682"/>
                      <a:pt x="218376" y="4562"/>
                    </a:cubicBezTo>
                    <a:cubicBezTo>
                      <a:pt x="223965" y="2623"/>
                      <a:pt x="228526" y="1711"/>
                      <a:pt x="231492" y="912"/>
                    </a:cubicBezTo>
                    <a:cubicBezTo>
                      <a:pt x="233009" y="410"/>
                      <a:pt x="234571" y="102"/>
                      <a:pt x="236168" y="0"/>
                    </a:cubicBezTo>
                    <a:cubicBezTo>
                      <a:pt x="230671" y="2646"/>
                      <a:pt x="224991" y="4892"/>
                      <a:pt x="219175" y="6729"/>
                    </a:cubicBezTo>
                    <a:cubicBezTo>
                      <a:pt x="203493" y="12636"/>
                      <a:pt x="188245" y="19639"/>
                      <a:pt x="173556" y="27713"/>
                    </a:cubicBezTo>
                    <a:cubicBezTo>
                      <a:pt x="75728" y="81189"/>
                      <a:pt x="12020" y="180945"/>
                      <a:pt x="4654" y="292186"/>
                    </a:cubicBezTo>
                    <a:cubicBezTo>
                      <a:pt x="3444" y="308734"/>
                      <a:pt x="3444" y="325362"/>
                      <a:pt x="4654" y="341910"/>
                    </a:cubicBezTo>
                    <a:cubicBezTo>
                      <a:pt x="5307" y="347966"/>
                      <a:pt x="5573" y="354067"/>
                      <a:pt x="5453" y="3601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832169EF-75ED-47AB-A28F-2409F83073FF}"/>
                  </a:ext>
                </a:extLst>
              </p:cNvPr>
              <p:cNvSpPr/>
              <p:nvPr/>
            </p:nvSpPr>
            <p:spPr>
              <a:xfrm>
                <a:off x="7132924" y="4384705"/>
                <a:ext cx="98289" cy="120140"/>
              </a:xfrm>
              <a:custGeom>
                <a:avLst/>
                <a:gdLst>
                  <a:gd name="connsiteX0" fmla="*/ 98290 w 98289"/>
                  <a:gd name="connsiteY0" fmla="*/ 69824 h 120140"/>
                  <a:gd name="connsiteX1" fmla="*/ 89052 w 98289"/>
                  <a:gd name="connsiteY1" fmla="*/ 102555 h 120140"/>
                  <a:gd name="connsiteX2" fmla="*/ 62479 w 98289"/>
                  <a:gd name="connsiteY2" fmla="*/ 120118 h 120140"/>
                  <a:gd name="connsiteX3" fmla="*/ 39670 w 98289"/>
                  <a:gd name="connsiteY3" fmla="*/ 102099 h 120140"/>
                  <a:gd name="connsiteX4" fmla="*/ 16861 w 98289"/>
                  <a:gd name="connsiteY4" fmla="*/ 71307 h 120140"/>
                  <a:gd name="connsiteX5" fmla="*/ 3518 w 98289"/>
                  <a:gd name="connsiteY5" fmla="*/ 17591 h 120140"/>
                  <a:gd name="connsiteX6" fmla="*/ 35108 w 98289"/>
                  <a:gd name="connsiteY6" fmla="*/ 28 h 120140"/>
                  <a:gd name="connsiteX7" fmla="*/ 56321 w 98289"/>
                  <a:gd name="connsiteY7" fmla="*/ 2765 h 120140"/>
                  <a:gd name="connsiteX8" fmla="*/ 79130 w 98289"/>
                  <a:gd name="connsiteY8" fmla="*/ 18275 h 120140"/>
                  <a:gd name="connsiteX9" fmla="*/ 98290 w 98289"/>
                  <a:gd name="connsiteY9" fmla="*/ 69824 h 12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289" h="120140">
                    <a:moveTo>
                      <a:pt x="98290" y="69824"/>
                    </a:moveTo>
                    <a:cubicBezTo>
                      <a:pt x="97327" y="81229"/>
                      <a:pt x="94192" y="92337"/>
                      <a:pt x="89052" y="102555"/>
                    </a:cubicBezTo>
                    <a:cubicBezTo>
                      <a:pt x="84893" y="113515"/>
                      <a:pt x="74192" y="120586"/>
                      <a:pt x="62479" y="120118"/>
                    </a:cubicBezTo>
                    <a:cubicBezTo>
                      <a:pt x="52871" y="117210"/>
                      <a:pt x="44721" y="110778"/>
                      <a:pt x="39670" y="102099"/>
                    </a:cubicBezTo>
                    <a:cubicBezTo>
                      <a:pt x="31915" y="92063"/>
                      <a:pt x="24388" y="81685"/>
                      <a:pt x="16861" y="71307"/>
                    </a:cubicBezTo>
                    <a:cubicBezTo>
                      <a:pt x="5456" y="55454"/>
                      <a:pt x="-5948" y="34812"/>
                      <a:pt x="3518" y="17591"/>
                    </a:cubicBezTo>
                    <a:cubicBezTo>
                      <a:pt x="10104" y="6460"/>
                      <a:pt x="22179" y="-246"/>
                      <a:pt x="35108" y="28"/>
                    </a:cubicBezTo>
                    <a:cubicBezTo>
                      <a:pt x="42278" y="-177"/>
                      <a:pt x="49437" y="746"/>
                      <a:pt x="56321" y="2765"/>
                    </a:cubicBezTo>
                    <a:cubicBezTo>
                      <a:pt x="65407" y="5320"/>
                      <a:pt x="73413" y="10760"/>
                      <a:pt x="79130" y="18275"/>
                    </a:cubicBezTo>
                    <a:cubicBezTo>
                      <a:pt x="90808" y="32999"/>
                      <a:pt x="97517" y="51052"/>
                      <a:pt x="98290" y="698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D2DDDE38-1D2F-4FFD-B0F0-8AD94905C146}"/>
                  </a:ext>
                </a:extLst>
              </p:cNvPr>
              <p:cNvSpPr/>
              <p:nvPr/>
            </p:nvSpPr>
            <p:spPr>
              <a:xfrm>
                <a:off x="7062184" y="4427559"/>
                <a:ext cx="263089" cy="436780"/>
              </a:xfrm>
              <a:custGeom>
                <a:avLst/>
                <a:gdLst>
                  <a:gd name="connsiteX0" fmla="*/ 231298 w 263089"/>
                  <a:gd name="connsiteY0" fmla="*/ 215944 h 436780"/>
                  <a:gd name="connsiteX1" fmla="*/ 155457 w 263089"/>
                  <a:gd name="connsiteY1" fmla="*/ 142499 h 436780"/>
                  <a:gd name="connsiteX2" fmla="*/ 118735 w 263089"/>
                  <a:gd name="connsiteY2" fmla="*/ 84107 h 436780"/>
                  <a:gd name="connsiteX3" fmla="*/ 123296 w 263089"/>
                  <a:gd name="connsiteY3" fmla="*/ 42822 h 436780"/>
                  <a:gd name="connsiteX4" fmla="*/ 122384 w 263089"/>
                  <a:gd name="connsiteY4" fmla="*/ 10547 h 436780"/>
                  <a:gd name="connsiteX5" fmla="*/ 104023 w 263089"/>
                  <a:gd name="connsiteY5" fmla="*/ 169 h 436780"/>
                  <a:gd name="connsiteX6" fmla="*/ 18488 w 263089"/>
                  <a:gd name="connsiteY6" fmla="*/ 62438 h 436780"/>
                  <a:gd name="connsiteX7" fmla="*/ 1837 w 263089"/>
                  <a:gd name="connsiteY7" fmla="*/ 159606 h 436780"/>
                  <a:gd name="connsiteX8" fmla="*/ 1837 w 263089"/>
                  <a:gd name="connsiteY8" fmla="*/ 163939 h 436780"/>
                  <a:gd name="connsiteX9" fmla="*/ 14839 w 263089"/>
                  <a:gd name="connsiteY9" fmla="*/ 219366 h 436780"/>
                  <a:gd name="connsiteX10" fmla="*/ 23620 w 263089"/>
                  <a:gd name="connsiteY10" fmla="*/ 245824 h 436780"/>
                  <a:gd name="connsiteX11" fmla="*/ 31489 w 263089"/>
                  <a:gd name="connsiteY11" fmla="*/ 289732 h 436780"/>
                  <a:gd name="connsiteX12" fmla="*/ 27612 w 263089"/>
                  <a:gd name="connsiteY12" fmla="*/ 335350 h 436780"/>
                  <a:gd name="connsiteX13" fmla="*/ 40499 w 263089"/>
                  <a:gd name="connsiteY13" fmla="*/ 377547 h 436780"/>
                  <a:gd name="connsiteX14" fmla="*/ 80757 w 263089"/>
                  <a:gd name="connsiteY14" fmla="*/ 380171 h 436780"/>
                  <a:gd name="connsiteX15" fmla="*/ 139327 w 263089"/>
                  <a:gd name="connsiteY15" fmla="*/ 436771 h 436780"/>
                  <a:gd name="connsiteX16" fmla="*/ 194803 w 263089"/>
                  <a:gd name="connsiteY16" fmla="*/ 390549 h 436780"/>
                  <a:gd name="connsiteX17" fmla="*/ 233921 w 263089"/>
                  <a:gd name="connsiteY17" fmla="*/ 393058 h 436780"/>
                  <a:gd name="connsiteX18" fmla="*/ 256730 w 263089"/>
                  <a:gd name="connsiteY18" fmla="*/ 357247 h 436780"/>
                  <a:gd name="connsiteX19" fmla="*/ 231298 w 263089"/>
                  <a:gd name="connsiteY19" fmla="*/ 215944 h 43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3089" h="436780">
                    <a:moveTo>
                      <a:pt x="231298" y="215944"/>
                    </a:moveTo>
                    <a:cubicBezTo>
                      <a:pt x="210085" y="187889"/>
                      <a:pt x="180091" y="167589"/>
                      <a:pt x="155457" y="142499"/>
                    </a:cubicBezTo>
                    <a:cubicBezTo>
                      <a:pt x="138674" y="126293"/>
                      <a:pt x="126073" y="106255"/>
                      <a:pt x="118735" y="84107"/>
                    </a:cubicBezTo>
                    <a:cubicBezTo>
                      <a:pt x="115011" y="70262"/>
                      <a:pt x="116640" y="55516"/>
                      <a:pt x="123296" y="42822"/>
                    </a:cubicBezTo>
                    <a:cubicBezTo>
                      <a:pt x="129360" y="32821"/>
                      <a:pt x="129003" y="20196"/>
                      <a:pt x="122384" y="10547"/>
                    </a:cubicBezTo>
                    <a:cubicBezTo>
                      <a:pt x="118326" y="4298"/>
                      <a:pt x="111471" y="420"/>
                      <a:pt x="104023" y="169"/>
                    </a:cubicBezTo>
                    <a:cubicBezTo>
                      <a:pt x="71406" y="-2796"/>
                      <a:pt x="35595" y="33813"/>
                      <a:pt x="18488" y="62438"/>
                    </a:cubicBezTo>
                    <a:cubicBezTo>
                      <a:pt x="2502" y="92147"/>
                      <a:pt x="-3344" y="126270"/>
                      <a:pt x="1837" y="159606"/>
                    </a:cubicBezTo>
                    <a:cubicBezTo>
                      <a:pt x="1837" y="161088"/>
                      <a:pt x="1837" y="162571"/>
                      <a:pt x="1837" y="163939"/>
                    </a:cubicBezTo>
                    <a:cubicBezTo>
                      <a:pt x="3597" y="182928"/>
                      <a:pt x="7973" y="201575"/>
                      <a:pt x="14839" y="219366"/>
                    </a:cubicBezTo>
                    <a:cubicBezTo>
                      <a:pt x="17690" y="228261"/>
                      <a:pt x="20655" y="237043"/>
                      <a:pt x="23620" y="245824"/>
                    </a:cubicBezTo>
                    <a:cubicBezTo>
                      <a:pt x="28412" y="259989"/>
                      <a:pt x="31065" y="274781"/>
                      <a:pt x="31489" y="289732"/>
                    </a:cubicBezTo>
                    <a:cubicBezTo>
                      <a:pt x="31489" y="304786"/>
                      <a:pt x="28182" y="319726"/>
                      <a:pt x="27612" y="335350"/>
                    </a:cubicBezTo>
                    <a:cubicBezTo>
                      <a:pt x="26161" y="350564"/>
                      <a:pt x="30795" y="365744"/>
                      <a:pt x="40499" y="377547"/>
                    </a:cubicBezTo>
                    <a:cubicBezTo>
                      <a:pt x="51004" y="389157"/>
                      <a:pt x="68835" y="390321"/>
                      <a:pt x="80757" y="380171"/>
                    </a:cubicBezTo>
                    <a:cubicBezTo>
                      <a:pt x="81301" y="411978"/>
                      <a:pt x="107524" y="437319"/>
                      <a:pt x="139327" y="436771"/>
                    </a:cubicBezTo>
                    <a:cubicBezTo>
                      <a:pt x="166381" y="436304"/>
                      <a:pt x="189466" y="417076"/>
                      <a:pt x="194803" y="390549"/>
                    </a:cubicBezTo>
                    <a:cubicBezTo>
                      <a:pt x="205421" y="400973"/>
                      <a:pt x="222060" y="402033"/>
                      <a:pt x="233921" y="393058"/>
                    </a:cubicBezTo>
                    <a:cubicBezTo>
                      <a:pt x="245383" y="384071"/>
                      <a:pt x="253434" y="371434"/>
                      <a:pt x="256730" y="357247"/>
                    </a:cubicBezTo>
                    <a:cubicBezTo>
                      <a:pt x="270735" y="308755"/>
                      <a:pt x="261326" y="256510"/>
                      <a:pt x="231298" y="2159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73EF17E4-8485-4FBC-BF51-F76573567ABE}"/>
                  </a:ext>
                </a:extLst>
              </p:cNvPr>
              <p:cNvSpPr/>
              <p:nvPr/>
            </p:nvSpPr>
            <p:spPr>
              <a:xfrm>
                <a:off x="7150013" y="4417645"/>
                <a:ext cx="48018" cy="66423"/>
              </a:xfrm>
              <a:custGeom>
                <a:avLst/>
                <a:gdLst>
                  <a:gd name="connsiteX0" fmla="*/ 45390 w 48018"/>
                  <a:gd name="connsiteY0" fmla="*/ 66422 h 66423"/>
                  <a:gd name="connsiteX1" fmla="*/ 43908 w 48018"/>
                  <a:gd name="connsiteY1" fmla="*/ 53649 h 66423"/>
                  <a:gd name="connsiteX2" fmla="*/ 33530 w 48018"/>
                  <a:gd name="connsiteY2" fmla="*/ 26049 h 66423"/>
                  <a:gd name="connsiteX3" fmla="*/ 11405 w 48018"/>
                  <a:gd name="connsiteY3" fmla="*/ 6547 h 66423"/>
                  <a:gd name="connsiteX4" fmla="*/ 0 w 48018"/>
                  <a:gd name="connsiteY4" fmla="*/ 503 h 66423"/>
                  <a:gd name="connsiteX5" fmla="*/ 13115 w 48018"/>
                  <a:gd name="connsiteY5" fmla="*/ 2670 h 66423"/>
                  <a:gd name="connsiteX6" fmla="*/ 48013 w 48018"/>
                  <a:gd name="connsiteY6" fmla="*/ 53420 h 66423"/>
                  <a:gd name="connsiteX7" fmla="*/ 45390 w 48018"/>
                  <a:gd name="connsiteY7" fmla="*/ 66422 h 6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18" h="66423">
                    <a:moveTo>
                      <a:pt x="45390" y="66422"/>
                    </a:moveTo>
                    <a:cubicBezTo>
                      <a:pt x="44493" y="62225"/>
                      <a:pt x="43996" y="57948"/>
                      <a:pt x="43908" y="53649"/>
                    </a:cubicBezTo>
                    <a:cubicBezTo>
                      <a:pt x="42678" y="43761"/>
                      <a:pt x="39121" y="34295"/>
                      <a:pt x="33530" y="26049"/>
                    </a:cubicBezTo>
                    <a:cubicBezTo>
                      <a:pt x="27759" y="17929"/>
                      <a:pt x="20186" y="11258"/>
                      <a:pt x="11405" y="6547"/>
                    </a:cubicBezTo>
                    <a:cubicBezTo>
                      <a:pt x="4676" y="2784"/>
                      <a:pt x="0" y="1415"/>
                      <a:pt x="0" y="503"/>
                    </a:cubicBezTo>
                    <a:cubicBezTo>
                      <a:pt x="0" y="-410"/>
                      <a:pt x="5246" y="-295"/>
                      <a:pt x="13115" y="2670"/>
                    </a:cubicBezTo>
                    <a:cubicBezTo>
                      <a:pt x="33982" y="10915"/>
                      <a:pt x="47777" y="30988"/>
                      <a:pt x="48013" y="53420"/>
                    </a:cubicBezTo>
                    <a:cubicBezTo>
                      <a:pt x="48127" y="61746"/>
                      <a:pt x="46189" y="66536"/>
                      <a:pt x="45390" y="664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DE60C813-E625-4AB4-84E0-8CF62547675F}"/>
                  </a:ext>
                </a:extLst>
              </p:cNvPr>
              <p:cNvSpPr/>
              <p:nvPr/>
            </p:nvSpPr>
            <p:spPr>
              <a:xfrm>
                <a:off x="7100370" y="4437536"/>
                <a:ext cx="98379" cy="409995"/>
              </a:xfrm>
              <a:custGeom>
                <a:avLst/>
                <a:gdLst>
                  <a:gd name="connsiteX0" fmla="*/ 93892 w 98379"/>
                  <a:gd name="connsiteY0" fmla="*/ 409996 h 409995"/>
                  <a:gd name="connsiteX1" fmla="*/ 95831 w 98379"/>
                  <a:gd name="connsiteY1" fmla="*/ 392319 h 409995"/>
                  <a:gd name="connsiteX2" fmla="*/ 89330 w 98379"/>
                  <a:gd name="connsiteY2" fmla="*/ 345217 h 409995"/>
                  <a:gd name="connsiteX3" fmla="*/ 57854 w 98379"/>
                  <a:gd name="connsiteY3" fmla="*/ 281352 h 409995"/>
                  <a:gd name="connsiteX4" fmla="*/ 13490 w 98379"/>
                  <a:gd name="connsiteY4" fmla="*/ 204827 h 409995"/>
                  <a:gd name="connsiteX5" fmla="*/ 1401 w 98379"/>
                  <a:gd name="connsiteY5" fmla="*/ 117125 h 409995"/>
                  <a:gd name="connsiteX6" fmla="*/ 24210 w 98379"/>
                  <a:gd name="connsiteY6" fmla="*/ 48698 h 409995"/>
                  <a:gd name="connsiteX7" fmla="*/ 55003 w 98379"/>
                  <a:gd name="connsiteY7" fmla="*/ 10835 h 409995"/>
                  <a:gd name="connsiteX8" fmla="*/ 65267 w 98379"/>
                  <a:gd name="connsiteY8" fmla="*/ 2509 h 409995"/>
                  <a:gd name="connsiteX9" fmla="*/ 69144 w 98379"/>
                  <a:gd name="connsiteY9" fmla="*/ 0 h 409995"/>
                  <a:gd name="connsiteX10" fmla="*/ 56599 w 98379"/>
                  <a:gd name="connsiteY10" fmla="*/ 12431 h 409995"/>
                  <a:gd name="connsiteX11" fmla="*/ 27860 w 98379"/>
                  <a:gd name="connsiteY11" fmla="*/ 50865 h 409995"/>
                  <a:gd name="connsiteX12" fmla="*/ 6533 w 98379"/>
                  <a:gd name="connsiteY12" fmla="*/ 118038 h 409995"/>
                  <a:gd name="connsiteX13" fmla="*/ 18622 w 98379"/>
                  <a:gd name="connsiteY13" fmla="*/ 202774 h 409995"/>
                  <a:gd name="connsiteX14" fmla="*/ 62073 w 98379"/>
                  <a:gd name="connsiteY14" fmla="*/ 278728 h 409995"/>
                  <a:gd name="connsiteX15" fmla="*/ 92980 w 98379"/>
                  <a:gd name="connsiteY15" fmla="*/ 344191 h 409995"/>
                  <a:gd name="connsiteX16" fmla="*/ 97770 w 98379"/>
                  <a:gd name="connsiteY16" fmla="*/ 392774 h 409995"/>
                  <a:gd name="connsiteX17" fmla="*/ 95147 w 98379"/>
                  <a:gd name="connsiteY17" fmla="*/ 405890 h 409995"/>
                  <a:gd name="connsiteX18" fmla="*/ 93892 w 98379"/>
                  <a:gd name="connsiteY18" fmla="*/ 409996 h 40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79" h="409995">
                    <a:moveTo>
                      <a:pt x="93892" y="409996"/>
                    </a:moveTo>
                    <a:cubicBezTo>
                      <a:pt x="93892" y="409996"/>
                      <a:pt x="95033" y="403723"/>
                      <a:pt x="95831" y="392319"/>
                    </a:cubicBezTo>
                    <a:cubicBezTo>
                      <a:pt x="96554" y="376352"/>
                      <a:pt x="94352" y="360385"/>
                      <a:pt x="89330" y="345217"/>
                    </a:cubicBezTo>
                    <a:cubicBezTo>
                      <a:pt x="81684" y="322636"/>
                      <a:pt x="71100" y="301173"/>
                      <a:pt x="57854" y="281352"/>
                    </a:cubicBezTo>
                    <a:cubicBezTo>
                      <a:pt x="41035" y="257071"/>
                      <a:pt x="26200" y="231479"/>
                      <a:pt x="13490" y="204827"/>
                    </a:cubicBezTo>
                    <a:cubicBezTo>
                      <a:pt x="1708" y="177193"/>
                      <a:pt x="-2466" y="146914"/>
                      <a:pt x="1401" y="117125"/>
                    </a:cubicBezTo>
                    <a:cubicBezTo>
                      <a:pt x="4333" y="93016"/>
                      <a:pt x="12090" y="69739"/>
                      <a:pt x="24210" y="48698"/>
                    </a:cubicBezTo>
                    <a:cubicBezTo>
                      <a:pt x="32444" y="34556"/>
                      <a:pt x="42834" y="21783"/>
                      <a:pt x="55003" y="10835"/>
                    </a:cubicBezTo>
                    <a:cubicBezTo>
                      <a:pt x="58195" y="7790"/>
                      <a:pt x="61626" y="5007"/>
                      <a:pt x="65267" y="2509"/>
                    </a:cubicBezTo>
                    <a:cubicBezTo>
                      <a:pt x="66435" y="1494"/>
                      <a:pt x="67740" y="650"/>
                      <a:pt x="69144" y="0"/>
                    </a:cubicBezTo>
                    <a:cubicBezTo>
                      <a:pt x="65238" y="4414"/>
                      <a:pt x="61048" y="8565"/>
                      <a:pt x="56599" y="12431"/>
                    </a:cubicBezTo>
                    <a:cubicBezTo>
                      <a:pt x="45261" y="23824"/>
                      <a:pt x="35586" y="36768"/>
                      <a:pt x="27860" y="50865"/>
                    </a:cubicBezTo>
                    <a:cubicBezTo>
                      <a:pt x="16453" y="71655"/>
                      <a:pt x="9210" y="94476"/>
                      <a:pt x="6533" y="118038"/>
                    </a:cubicBezTo>
                    <a:cubicBezTo>
                      <a:pt x="3018" y="146857"/>
                      <a:pt x="7189" y="176087"/>
                      <a:pt x="18622" y="202774"/>
                    </a:cubicBezTo>
                    <a:cubicBezTo>
                      <a:pt x="31224" y="229119"/>
                      <a:pt x="45747" y="254505"/>
                      <a:pt x="62073" y="278728"/>
                    </a:cubicBezTo>
                    <a:cubicBezTo>
                      <a:pt x="75336" y="299029"/>
                      <a:pt x="85737" y="321051"/>
                      <a:pt x="92980" y="344191"/>
                    </a:cubicBezTo>
                    <a:cubicBezTo>
                      <a:pt x="97766" y="359907"/>
                      <a:pt x="99394" y="376420"/>
                      <a:pt x="97770" y="392774"/>
                    </a:cubicBezTo>
                    <a:cubicBezTo>
                      <a:pt x="97291" y="397211"/>
                      <a:pt x="96413" y="401602"/>
                      <a:pt x="95147" y="405890"/>
                    </a:cubicBezTo>
                    <a:cubicBezTo>
                      <a:pt x="94858" y="407293"/>
                      <a:pt x="94439" y="408673"/>
                      <a:pt x="93892" y="40999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20F468D7-83C6-4C90-B155-3ABD554A31FB}"/>
                  </a:ext>
                </a:extLst>
              </p:cNvPr>
              <p:cNvSpPr/>
              <p:nvPr/>
            </p:nvSpPr>
            <p:spPr>
              <a:xfrm>
                <a:off x="7141697" y="4445862"/>
                <a:ext cx="158740" cy="378404"/>
              </a:xfrm>
              <a:custGeom>
                <a:avLst/>
                <a:gdLst>
                  <a:gd name="connsiteX0" fmla="*/ 137530 w 158740"/>
                  <a:gd name="connsiteY0" fmla="*/ 378405 h 378404"/>
                  <a:gd name="connsiteX1" fmla="*/ 146426 w 158740"/>
                  <a:gd name="connsiteY1" fmla="*/ 363237 h 378404"/>
                  <a:gd name="connsiteX2" fmla="*/ 153839 w 158740"/>
                  <a:gd name="connsiteY2" fmla="*/ 317048 h 378404"/>
                  <a:gd name="connsiteX3" fmla="*/ 127836 w 158740"/>
                  <a:gd name="connsiteY3" fmla="*/ 252840 h 378404"/>
                  <a:gd name="connsiteX4" fmla="*/ 67506 w 158740"/>
                  <a:gd name="connsiteY4" fmla="*/ 190115 h 378404"/>
                  <a:gd name="connsiteX5" fmla="*/ 12080 w 158740"/>
                  <a:gd name="connsiteY5" fmla="*/ 121687 h 378404"/>
                  <a:gd name="connsiteX6" fmla="*/ 675 w 158740"/>
                  <a:gd name="connsiteY6" fmla="*/ 84508 h 378404"/>
                  <a:gd name="connsiteX7" fmla="*/ 2728 w 158740"/>
                  <a:gd name="connsiteY7" fmla="*/ 50294 h 378404"/>
                  <a:gd name="connsiteX8" fmla="*/ 27476 w 158740"/>
                  <a:gd name="connsiteY8" fmla="*/ 8668 h 378404"/>
                  <a:gd name="connsiteX9" fmla="*/ 33748 w 158740"/>
                  <a:gd name="connsiteY9" fmla="*/ 4220 h 378404"/>
                  <a:gd name="connsiteX10" fmla="*/ 38766 w 158740"/>
                  <a:gd name="connsiteY10" fmla="*/ 1597 h 378404"/>
                  <a:gd name="connsiteX11" fmla="*/ 43100 w 158740"/>
                  <a:gd name="connsiteY11" fmla="*/ 0 h 378404"/>
                  <a:gd name="connsiteX12" fmla="*/ 28958 w 158740"/>
                  <a:gd name="connsiteY12" fmla="*/ 10378 h 378404"/>
                  <a:gd name="connsiteX13" fmla="*/ 6833 w 158740"/>
                  <a:gd name="connsiteY13" fmla="*/ 51207 h 378404"/>
                  <a:gd name="connsiteX14" fmla="*/ 5579 w 158740"/>
                  <a:gd name="connsiteY14" fmla="*/ 83596 h 378404"/>
                  <a:gd name="connsiteX15" fmla="*/ 16984 w 158740"/>
                  <a:gd name="connsiteY15" fmla="*/ 118950 h 378404"/>
                  <a:gd name="connsiteX16" fmla="*/ 71954 w 158740"/>
                  <a:gd name="connsiteY16" fmla="*/ 185781 h 378404"/>
                  <a:gd name="connsiteX17" fmla="*/ 132512 w 158740"/>
                  <a:gd name="connsiteY17" fmla="*/ 249647 h 378404"/>
                  <a:gd name="connsiteX18" fmla="*/ 158401 w 158740"/>
                  <a:gd name="connsiteY18" fmla="*/ 316706 h 378404"/>
                  <a:gd name="connsiteX19" fmla="*/ 148821 w 158740"/>
                  <a:gd name="connsiteY19" fmla="*/ 364377 h 378404"/>
                  <a:gd name="connsiteX20" fmla="*/ 141180 w 158740"/>
                  <a:gd name="connsiteY20" fmla="*/ 375211 h 378404"/>
                  <a:gd name="connsiteX21" fmla="*/ 137530 w 158740"/>
                  <a:gd name="connsiteY21" fmla="*/ 378405 h 37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8740" h="378404">
                    <a:moveTo>
                      <a:pt x="137530" y="378405"/>
                    </a:moveTo>
                    <a:cubicBezTo>
                      <a:pt x="137530" y="378405"/>
                      <a:pt x="141522" y="373387"/>
                      <a:pt x="146426" y="363237"/>
                    </a:cubicBezTo>
                    <a:cubicBezTo>
                      <a:pt x="153052" y="348798"/>
                      <a:pt x="155618" y="332832"/>
                      <a:pt x="153839" y="317048"/>
                    </a:cubicBezTo>
                    <a:cubicBezTo>
                      <a:pt x="151330" y="293634"/>
                      <a:pt x="142320" y="271395"/>
                      <a:pt x="127836" y="252840"/>
                    </a:cubicBezTo>
                    <a:cubicBezTo>
                      <a:pt x="109600" y="230202"/>
                      <a:pt x="89414" y="209217"/>
                      <a:pt x="67506" y="190115"/>
                    </a:cubicBezTo>
                    <a:cubicBezTo>
                      <a:pt x="45184" y="170715"/>
                      <a:pt x="26425" y="147553"/>
                      <a:pt x="12080" y="121687"/>
                    </a:cubicBezTo>
                    <a:cubicBezTo>
                      <a:pt x="6214" y="110020"/>
                      <a:pt x="2359" y="97452"/>
                      <a:pt x="675" y="84508"/>
                    </a:cubicBezTo>
                    <a:cubicBezTo>
                      <a:pt x="-683" y="73069"/>
                      <a:pt x="12" y="61482"/>
                      <a:pt x="2728" y="50294"/>
                    </a:cubicBezTo>
                    <a:cubicBezTo>
                      <a:pt x="6166" y="34077"/>
                      <a:pt x="14866" y="19434"/>
                      <a:pt x="27476" y="8668"/>
                    </a:cubicBezTo>
                    <a:cubicBezTo>
                      <a:pt x="29430" y="7003"/>
                      <a:pt x="31530" y="5508"/>
                      <a:pt x="33748" y="4220"/>
                    </a:cubicBezTo>
                    <a:cubicBezTo>
                      <a:pt x="35324" y="3171"/>
                      <a:pt x="37007" y="2292"/>
                      <a:pt x="38766" y="1597"/>
                    </a:cubicBezTo>
                    <a:cubicBezTo>
                      <a:pt x="40118" y="844"/>
                      <a:pt x="41581" y="297"/>
                      <a:pt x="43100" y="0"/>
                    </a:cubicBezTo>
                    <a:cubicBezTo>
                      <a:pt x="43100" y="684"/>
                      <a:pt x="37398" y="2965"/>
                      <a:pt x="28958" y="10378"/>
                    </a:cubicBezTo>
                    <a:cubicBezTo>
                      <a:pt x="17496" y="21338"/>
                      <a:pt x="9758" y="35617"/>
                      <a:pt x="6833" y="51207"/>
                    </a:cubicBezTo>
                    <a:cubicBezTo>
                      <a:pt x="4556" y="61847"/>
                      <a:pt x="4132" y="72807"/>
                      <a:pt x="5579" y="83596"/>
                    </a:cubicBezTo>
                    <a:cubicBezTo>
                      <a:pt x="7383" y="95935"/>
                      <a:pt x="11238" y="107887"/>
                      <a:pt x="16984" y="118950"/>
                    </a:cubicBezTo>
                    <a:cubicBezTo>
                      <a:pt x="31400" y="144177"/>
                      <a:pt x="49987" y="166770"/>
                      <a:pt x="71954" y="185781"/>
                    </a:cubicBezTo>
                    <a:cubicBezTo>
                      <a:pt x="94122" y="205100"/>
                      <a:pt x="114402" y="226484"/>
                      <a:pt x="132512" y="249647"/>
                    </a:cubicBezTo>
                    <a:cubicBezTo>
                      <a:pt x="147406" y="269046"/>
                      <a:pt x="156405" y="292323"/>
                      <a:pt x="158401" y="316706"/>
                    </a:cubicBezTo>
                    <a:cubicBezTo>
                      <a:pt x="159872" y="333185"/>
                      <a:pt x="156542" y="349745"/>
                      <a:pt x="148821" y="364377"/>
                    </a:cubicBezTo>
                    <a:cubicBezTo>
                      <a:pt x="146699" y="368277"/>
                      <a:pt x="144145" y="371904"/>
                      <a:pt x="141180" y="375211"/>
                    </a:cubicBezTo>
                    <a:cubicBezTo>
                      <a:pt x="140108" y="376432"/>
                      <a:pt x="138887" y="377504"/>
                      <a:pt x="137530" y="3784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62" name="图形 4">
              <a:extLst>
                <a:ext uri="{FF2B5EF4-FFF2-40B4-BE49-F238E27FC236}">
                  <a16:creationId xmlns:a16="http://schemas.microsoft.com/office/drawing/2014/main" id="{073AF30B-66EE-4F11-9B11-4A3EA0D3C14B}"/>
                </a:ext>
              </a:extLst>
            </p:cNvPr>
            <p:cNvGrpSpPr/>
            <p:nvPr/>
          </p:nvGrpSpPr>
          <p:grpSpPr>
            <a:xfrm>
              <a:off x="8212351" y="4025488"/>
              <a:ext cx="1112518" cy="1652467"/>
              <a:chOff x="8212351" y="4025488"/>
              <a:chExt cx="1112518" cy="1652467"/>
            </a:xfrm>
          </p:grpSpPr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72D0941E-11E7-46D8-B51E-FE74E873E4E6}"/>
                  </a:ext>
                </a:extLst>
              </p:cNvPr>
              <p:cNvSpPr/>
              <p:nvPr/>
            </p:nvSpPr>
            <p:spPr>
              <a:xfrm>
                <a:off x="8354110" y="5376084"/>
                <a:ext cx="881657" cy="301871"/>
              </a:xfrm>
              <a:custGeom>
                <a:avLst/>
                <a:gdLst>
                  <a:gd name="connsiteX0" fmla="*/ 871768 w 881657"/>
                  <a:gd name="connsiteY0" fmla="*/ 81137 h 301871"/>
                  <a:gd name="connsiteX1" fmla="*/ 826834 w 881657"/>
                  <a:gd name="connsiteY1" fmla="*/ 61293 h 301871"/>
                  <a:gd name="connsiteX2" fmla="*/ 401442 w 881657"/>
                  <a:gd name="connsiteY2" fmla="*/ 50 h 301871"/>
                  <a:gd name="connsiteX3" fmla="*/ 0 w 881657"/>
                  <a:gd name="connsiteY3" fmla="*/ 131431 h 301871"/>
                  <a:gd name="connsiteX4" fmla="*/ 14028 w 881657"/>
                  <a:gd name="connsiteY4" fmla="*/ 141467 h 301871"/>
                  <a:gd name="connsiteX5" fmla="*/ 406802 w 881657"/>
                  <a:gd name="connsiteY5" fmla="*/ 175681 h 301871"/>
                  <a:gd name="connsiteX6" fmla="*/ 244401 w 881657"/>
                  <a:gd name="connsiteY6" fmla="*/ 266918 h 301871"/>
                  <a:gd name="connsiteX7" fmla="*/ 612997 w 881657"/>
                  <a:gd name="connsiteY7" fmla="*/ 243767 h 301871"/>
                  <a:gd name="connsiteX8" fmla="*/ 711761 w 881657"/>
                  <a:gd name="connsiteY8" fmla="*/ 188226 h 301871"/>
                  <a:gd name="connsiteX9" fmla="*/ 829457 w 881657"/>
                  <a:gd name="connsiteY9" fmla="*/ 172602 h 301871"/>
                  <a:gd name="connsiteX10" fmla="*/ 871768 w 881657"/>
                  <a:gd name="connsiteY10" fmla="*/ 81137 h 30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1657" h="301871">
                    <a:moveTo>
                      <a:pt x="871768" y="81137"/>
                    </a:moveTo>
                    <a:cubicBezTo>
                      <a:pt x="859165" y="70097"/>
                      <a:pt x="843484" y="63163"/>
                      <a:pt x="826834" y="61293"/>
                    </a:cubicBezTo>
                    <a:cubicBezTo>
                      <a:pt x="686671" y="30045"/>
                      <a:pt x="545026" y="-1432"/>
                      <a:pt x="401442" y="50"/>
                    </a:cubicBezTo>
                    <a:cubicBezTo>
                      <a:pt x="257858" y="1533"/>
                      <a:pt x="110054" y="38484"/>
                      <a:pt x="0" y="131431"/>
                    </a:cubicBezTo>
                    <a:lnTo>
                      <a:pt x="14028" y="141467"/>
                    </a:lnTo>
                    <a:cubicBezTo>
                      <a:pt x="139980" y="185763"/>
                      <a:pt x="275079" y="197521"/>
                      <a:pt x="406802" y="175681"/>
                    </a:cubicBezTo>
                    <a:cubicBezTo>
                      <a:pt x="365654" y="224938"/>
                      <a:pt x="307879" y="257395"/>
                      <a:pt x="244401" y="266918"/>
                    </a:cubicBezTo>
                    <a:cubicBezTo>
                      <a:pt x="363522" y="320679"/>
                      <a:pt x="501540" y="312012"/>
                      <a:pt x="612997" y="243767"/>
                    </a:cubicBezTo>
                    <a:cubicBezTo>
                      <a:pt x="645158" y="223581"/>
                      <a:pt x="675152" y="198148"/>
                      <a:pt x="711761" y="188226"/>
                    </a:cubicBezTo>
                    <a:cubicBezTo>
                      <a:pt x="748370" y="178304"/>
                      <a:pt x="791593" y="185033"/>
                      <a:pt x="829457" y="172602"/>
                    </a:cubicBezTo>
                    <a:cubicBezTo>
                      <a:pt x="867320" y="160171"/>
                      <a:pt x="898226" y="110675"/>
                      <a:pt x="871768" y="81137"/>
                    </a:cubicBezTo>
                    <a:close/>
                  </a:path>
                </a:pathLst>
              </a:custGeom>
              <a:solidFill>
                <a:srgbClr val="EBEBEB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D62A5F38-A109-4DAA-8FDB-095E9B21B16C}"/>
                  </a:ext>
                </a:extLst>
              </p:cNvPr>
              <p:cNvSpPr/>
              <p:nvPr/>
            </p:nvSpPr>
            <p:spPr>
              <a:xfrm>
                <a:off x="8230712" y="5242473"/>
                <a:ext cx="1094157" cy="299940"/>
              </a:xfrm>
              <a:custGeom>
                <a:avLst/>
                <a:gdLst>
                  <a:gd name="connsiteX0" fmla="*/ 20985 w 1094157"/>
                  <a:gd name="connsiteY0" fmla="*/ 299941 h 299940"/>
                  <a:gd name="connsiteX1" fmla="*/ 0 w 1094157"/>
                  <a:gd name="connsiteY1" fmla="*/ 171411 h 299940"/>
                  <a:gd name="connsiteX2" fmla="*/ 1053671 w 1094157"/>
                  <a:gd name="connsiteY2" fmla="*/ 0 h 299940"/>
                  <a:gd name="connsiteX3" fmla="*/ 1094157 w 1094157"/>
                  <a:gd name="connsiteY3" fmla="*/ 90324 h 299940"/>
                  <a:gd name="connsiteX4" fmla="*/ 20985 w 1094157"/>
                  <a:gd name="connsiteY4" fmla="*/ 299941 h 29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157" h="299940">
                    <a:moveTo>
                      <a:pt x="20985" y="299941"/>
                    </a:moveTo>
                    <a:lnTo>
                      <a:pt x="0" y="171411"/>
                    </a:lnTo>
                    <a:lnTo>
                      <a:pt x="1053671" y="0"/>
                    </a:lnTo>
                    <a:lnTo>
                      <a:pt x="1094157" y="90324"/>
                    </a:lnTo>
                    <a:lnTo>
                      <a:pt x="20985" y="299941"/>
                    </a:ln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A311EBD2-21BC-4202-9A42-2451F8774521}"/>
                  </a:ext>
                </a:extLst>
              </p:cNvPr>
              <p:cNvSpPr/>
              <p:nvPr/>
            </p:nvSpPr>
            <p:spPr>
              <a:xfrm>
                <a:off x="8235845" y="5328328"/>
                <a:ext cx="1078190" cy="187761"/>
              </a:xfrm>
              <a:custGeom>
                <a:avLst/>
                <a:gdLst>
                  <a:gd name="connsiteX0" fmla="*/ 1078191 w 1078190"/>
                  <a:gd name="connsiteY0" fmla="*/ 22 h 187761"/>
                  <a:gd name="connsiteX1" fmla="*/ 1066786 w 1078190"/>
                  <a:gd name="connsiteY1" fmla="*/ 1847 h 187761"/>
                  <a:gd name="connsiteX2" fmla="*/ 1035082 w 1078190"/>
                  <a:gd name="connsiteY2" fmla="*/ 5382 h 187761"/>
                  <a:gd name="connsiteX3" fmla="*/ 918527 w 1078190"/>
                  <a:gd name="connsiteY3" fmla="*/ 17813 h 187761"/>
                  <a:gd name="connsiteX4" fmla="*/ 534876 w 1078190"/>
                  <a:gd name="connsiteY4" fmla="*/ 69134 h 187761"/>
                  <a:gd name="connsiteX5" fmla="*/ 326742 w 1078190"/>
                  <a:gd name="connsiteY5" fmla="*/ 114752 h 187761"/>
                  <a:gd name="connsiteX6" fmla="*/ 158410 w 1078190"/>
                  <a:gd name="connsiteY6" fmla="*/ 159458 h 187761"/>
                  <a:gd name="connsiteX7" fmla="*/ 43109 w 1078190"/>
                  <a:gd name="connsiteY7" fmla="*/ 183066 h 187761"/>
                  <a:gd name="connsiteX8" fmla="*/ 11405 w 1078190"/>
                  <a:gd name="connsiteY8" fmla="*/ 187057 h 187761"/>
                  <a:gd name="connsiteX9" fmla="*/ 0 w 1078190"/>
                  <a:gd name="connsiteY9" fmla="*/ 187742 h 187761"/>
                  <a:gd name="connsiteX10" fmla="*/ 11405 w 1078190"/>
                  <a:gd name="connsiteY10" fmla="*/ 185461 h 187761"/>
                  <a:gd name="connsiteX11" fmla="*/ 42881 w 1078190"/>
                  <a:gd name="connsiteY11" fmla="*/ 180101 h 187761"/>
                  <a:gd name="connsiteX12" fmla="*/ 156927 w 1078190"/>
                  <a:gd name="connsiteY12" fmla="*/ 154212 h 187761"/>
                  <a:gd name="connsiteX13" fmla="*/ 324803 w 1078190"/>
                  <a:gd name="connsiteY13" fmla="*/ 107909 h 187761"/>
                  <a:gd name="connsiteX14" fmla="*/ 533393 w 1078190"/>
                  <a:gd name="connsiteY14" fmla="*/ 61607 h 187761"/>
                  <a:gd name="connsiteX15" fmla="*/ 917956 w 1078190"/>
                  <a:gd name="connsiteY15" fmla="*/ 12453 h 187761"/>
                  <a:gd name="connsiteX16" fmla="*/ 1034967 w 1078190"/>
                  <a:gd name="connsiteY16" fmla="*/ 2759 h 187761"/>
                  <a:gd name="connsiteX17" fmla="*/ 1066900 w 1078190"/>
                  <a:gd name="connsiteY17" fmla="*/ 592 h 187761"/>
                  <a:gd name="connsiteX18" fmla="*/ 1078191 w 1078190"/>
                  <a:gd name="connsiteY18" fmla="*/ 22 h 18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8190" h="187761">
                    <a:moveTo>
                      <a:pt x="1078191" y="22"/>
                    </a:moveTo>
                    <a:cubicBezTo>
                      <a:pt x="1074473" y="1060"/>
                      <a:pt x="1070641" y="1675"/>
                      <a:pt x="1066786" y="1847"/>
                    </a:cubicBezTo>
                    <a:lnTo>
                      <a:pt x="1035082" y="5382"/>
                    </a:lnTo>
                    <a:lnTo>
                      <a:pt x="918527" y="17813"/>
                    </a:lnTo>
                    <a:cubicBezTo>
                      <a:pt x="819991" y="28191"/>
                      <a:pt x="683706" y="42561"/>
                      <a:pt x="534876" y="69134"/>
                    </a:cubicBezTo>
                    <a:cubicBezTo>
                      <a:pt x="460404" y="82477"/>
                      <a:pt x="390151" y="98215"/>
                      <a:pt x="326742" y="114752"/>
                    </a:cubicBezTo>
                    <a:cubicBezTo>
                      <a:pt x="263332" y="131289"/>
                      <a:pt x="206651" y="147712"/>
                      <a:pt x="158410" y="159458"/>
                    </a:cubicBezTo>
                    <a:cubicBezTo>
                      <a:pt x="110168" y="171205"/>
                      <a:pt x="70595" y="178960"/>
                      <a:pt x="43109" y="183066"/>
                    </a:cubicBezTo>
                    <a:cubicBezTo>
                      <a:pt x="29424" y="185005"/>
                      <a:pt x="18704" y="186373"/>
                      <a:pt x="11405" y="187057"/>
                    </a:cubicBezTo>
                    <a:cubicBezTo>
                      <a:pt x="7630" y="187605"/>
                      <a:pt x="3809" y="187833"/>
                      <a:pt x="0" y="187742"/>
                    </a:cubicBezTo>
                    <a:cubicBezTo>
                      <a:pt x="3729" y="186658"/>
                      <a:pt x="7550" y="185906"/>
                      <a:pt x="11405" y="185461"/>
                    </a:cubicBezTo>
                    <a:lnTo>
                      <a:pt x="42881" y="180101"/>
                    </a:lnTo>
                    <a:cubicBezTo>
                      <a:pt x="70138" y="175196"/>
                      <a:pt x="109370" y="166757"/>
                      <a:pt x="156927" y="154212"/>
                    </a:cubicBezTo>
                    <a:cubicBezTo>
                      <a:pt x="204484" y="141667"/>
                      <a:pt x="261507" y="125016"/>
                      <a:pt x="324803" y="107909"/>
                    </a:cubicBezTo>
                    <a:cubicBezTo>
                      <a:pt x="388099" y="90802"/>
                      <a:pt x="458807" y="74950"/>
                      <a:pt x="533393" y="61607"/>
                    </a:cubicBezTo>
                    <a:cubicBezTo>
                      <a:pt x="682565" y="35034"/>
                      <a:pt x="819192" y="21463"/>
                      <a:pt x="917956" y="12453"/>
                    </a:cubicBezTo>
                    <a:cubicBezTo>
                      <a:pt x="967338" y="8005"/>
                      <a:pt x="1007368" y="4812"/>
                      <a:pt x="1034967" y="2759"/>
                    </a:cubicBezTo>
                    <a:lnTo>
                      <a:pt x="1066900" y="592"/>
                    </a:lnTo>
                    <a:cubicBezTo>
                      <a:pt x="1070641" y="125"/>
                      <a:pt x="1074416" y="-69"/>
                      <a:pt x="1078191" y="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A46EBAA6-2764-4A09-8FEB-D7A9C936B980}"/>
                  </a:ext>
                </a:extLst>
              </p:cNvPr>
              <p:cNvSpPr/>
              <p:nvPr/>
            </p:nvSpPr>
            <p:spPr>
              <a:xfrm>
                <a:off x="8240406" y="5370493"/>
                <a:ext cx="333128" cy="122310"/>
              </a:xfrm>
              <a:custGeom>
                <a:avLst/>
                <a:gdLst>
                  <a:gd name="connsiteX0" fmla="*/ 255919 w 333128"/>
                  <a:gd name="connsiteY0" fmla="*/ 54 h 122310"/>
                  <a:gd name="connsiteX1" fmla="*/ 273939 w 333128"/>
                  <a:gd name="connsiteY1" fmla="*/ 1536 h 122310"/>
                  <a:gd name="connsiteX2" fmla="*/ 322408 w 333128"/>
                  <a:gd name="connsiteY2" fmla="*/ 8835 h 122310"/>
                  <a:gd name="connsiteX3" fmla="*/ 333128 w 333128"/>
                  <a:gd name="connsiteY3" fmla="*/ 10546 h 122310"/>
                  <a:gd name="connsiteX4" fmla="*/ 322864 w 333128"/>
                  <a:gd name="connsiteY4" fmla="*/ 14309 h 122310"/>
                  <a:gd name="connsiteX5" fmla="*/ 194106 w 333128"/>
                  <a:gd name="connsiteY5" fmla="*/ 59928 h 122310"/>
                  <a:gd name="connsiteX6" fmla="*/ 57251 w 333128"/>
                  <a:gd name="connsiteY6" fmla="*/ 105546 h 122310"/>
                  <a:gd name="connsiteX7" fmla="*/ 15624 w 333128"/>
                  <a:gd name="connsiteY7" fmla="*/ 118547 h 122310"/>
                  <a:gd name="connsiteX8" fmla="*/ 0 w 333128"/>
                  <a:gd name="connsiteY8" fmla="*/ 122311 h 122310"/>
                  <a:gd name="connsiteX9" fmla="*/ 14712 w 333128"/>
                  <a:gd name="connsiteY9" fmla="*/ 115696 h 122310"/>
                  <a:gd name="connsiteX10" fmla="*/ 55540 w 333128"/>
                  <a:gd name="connsiteY10" fmla="*/ 100414 h 122310"/>
                  <a:gd name="connsiteX11" fmla="*/ 191255 w 333128"/>
                  <a:gd name="connsiteY11" fmla="*/ 52515 h 122310"/>
                  <a:gd name="connsiteX12" fmla="*/ 320469 w 333128"/>
                  <a:gd name="connsiteY12" fmla="*/ 9177 h 122310"/>
                  <a:gd name="connsiteX13" fmla="*/ 320469 w 333128"/>
                  <a:gd name="connsiteY13" fmla="*/ 14652 h 122310"/>
                  <a:gd name="connsiteX14" fmla="*/ 272456 w 333128"/>
                  <a:gd name="connsiteY14" fmla="*/ 4958 h 122310"/>
                  <a:gd name="connsiteX15" fmla="*/ 255919 w 333128"/>
                  <a:gd name="connsiteY15" fmla="*/ 54 h 12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128" h="122310">
                    <a:moveTo>
                      <a:pt x="255919" y="54"/>
                    </a:moveTo>
                    <a:cubicBezTo>
                      <a:pt x="261964" y="-175"/>
                      <a:pt x="268008" y="327"/>
                      <a:pt x="273939" y="1536"/>
                    </a:cubicBezTo>
                    <a:cubicBezTo>
                      <a:pt x="285343" y="3133"/>
                      <a:pt x="301994" y="5642"/>
                      <a:pt x="322408" y="8835"/>
                    </a:cubicBezTo>
                    <a:lnTo>
                      <a:pt x="333128" y="10546"/>
                    </a:lnTo>
                    <a:lnTo>
                      <a:pt x="322864" y="14309"/>
                    </a:lnTo>
                    <a:cubicBezTo>
                      <a:pt x="289335" y="26512"/>
                      <a:pt x="243944" y="42478"/>
                      <a:pt x="194106" y="59928"/>
                    </a:cubicBezTo>
                    <a:cubicBezTo>
                      <a:pt x="140961" y="78175"/>
                      <a:pt x="92719" y="94142"/>
                      <a:pt x="57251" y="105546"/>
                    </a:cubicBezTo>
                    <a:cubicBezTo>
                      <a:pt x="39802" y="111134"/>
                      <a:pt x="25546" y="115582"/>
                      <a:pt x="15624" y="118547"/>
                    </a:cubicBezTo>
                    <a:cubicBezTo>
                      <a:pt x="10618" y="120543"/>
                      <a:pt x="5360" y="121809"/>
                      <a:pt x="0" y="122311"/>
                    </a:cubicBezTo>
                    <a:cubicBezTo>
                      <a:pt x="4630" y="119551"/>
                      <a:pt x="9569" y="117327"/>
                      <a:pt x="14712" y="115696"/>
                    </a:cubicBezTo>
                    <a:cubicBezTo>
                      <a:pt x="24292" y="111933"/>
                      <a:pt x="38205" y="106686"/>
                      <a:pt x="55540" y="100414"/>
                    </a:cubicBezTo>
                    <a:cubicBezTo>
                      <a:pt x="89754" y="87755"/>
                      <a:pt x="138110" y="70876"/>
                      <a:pt x="191255" y="52515"/>
                    </a:cubicBezTo>
                    <a:cubicBezTo>
                      <a:pt x="241093" y="35408"/>
                      <a:pt x="286598" y="20125"/>
                      <a:pt x="320469" y="9177"/>
                    </a:cubicBezTo>
                    <a:lnTo>
                      <a:pt x="320469" y="14652"/>
                    </a:lnTo>
                    <a:cubicBezTo>
                      <a:pt x="300169" y="10660"/>
                      <a:pt x="283747" y="7352"/>
                      <a:pt x="272456" y="4958"/>
                    </a:cubicBezTo>
                    <a:cubicBezTo>
                      <a:pt x="266776" y="3954"/>
                      <a:pt x="261222" y="2312"/>
                      <a:pt x="255919" y="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A5F80F7B-80DF-4ED8-8B26-5C4A0D12F61A}"/>
                  </a:ext>
                </a:extLst>
              </p:cNvPr>
              <p:cNvSpPr/>
              <p:nvPr/>
            </p:nvSpPr>
            <p:spPr>
              <a:xfrm>
                <a:off x="8627250" y="5274939"/>
                <a:ext cx="675836" cy="79641"/>
              </a:xfrm>
              <a:custGeom>
                <a:avLst/>
                <a:gdLst>
                  <a:gd name="connsiteX0" fmla="*/ 675837 w 675836"/>
                  <a:gd name="connsiteY0" fmla="*/ 37 h 79641"/>
                  <a:gd name="connsiteX1" fmla="*/ 670591 w 675836"/>
                  <a:gd name="connsiteY1" fmla="*/ 4713 h 79641"/>
                  <a:gd name="connsiteX2" fmla="*/ 653256 w 675836"/>
                  <a:gd name="connsiteY2" fmla="*/ 14977 h 79641"/>
                  <a:gd name="connsiteX3" fmla="*/ 581179 w 675836"/>
                  <a:gd name="connsiteY3" fmla="*/ 31400 h 79641"/>
                  <a:gd name="connsiteX4" fmla="*/ 472036 w 675836"/>
                  <a:gd name="connsiteY4" fmla="*/ 26724 h 79641"/>
                  <a:gd name="connsiteX5" fmla="*/ 340770 w 675836"/>
                  <a:gd name="connsiteY5" fmla="*/ 43717 h 79641"/>
                  <a:gd name="connsiteX6" fmla="*/ 209731 w 675836"/>
                  <a:gd name="connsiteY6" fmla="*/ 71088 h 79641"/>
                  <a:gd name="connsiteX7" fmla="*/ 100589 w 675836"/>
                  <a:gd name="connsiteY7" fmla="*/ 79641 h 79641"/>
                  <a:gd name="connsiteX8" fmla="*/ 26915 w 675836"/>
                  <a:gd name="connsiteY8" fmla="*/ 77018 h 79641"/>
                  <a:gd name="connsiteX9" fmla="*/ 6957 w 675836"/>
                  <a:gd name="connsiteY9" fmla="*/ 74852 h 79641"/>
                  <a:gd name="connsiteX10" fmla="*/ 0 w 675836"/>
                  <a:gd name="connsiteY10" fmla="*/ 73483 h 79641"/>
                  <a:gd name="connsiteX11" fmla="*/ 27029 w 675836"/>
                  <a:gd name="connsiteY11" fmla="*/ 74053 h 79641"/>
                  <a:gd name="connsiteX12" fmla="*/ 100475 w 675836"/>
                  <a:gd name="connsiteY12" fmla="*/ 74053 h 79641"/>
                  <a:gd name="connsiteX13" fmla="*/ 208704 w 675836"/>
                  <a:gd name="connsiteY13" fmla="*/ 63903 h 79641"/>
                  <a:gd name="connsiteX14" fmla="*/ 339059 w 675836"/>
                  <a:gd name="connsiteY14" fmla="*/ 35962 h 79641"/>
                  <a:gd name="connsiteX15" fmla="*/ 472264 w 675836"/>
                  <a:gd name="connsiteY15" fmla="*/ 19425 h 79641"/>
                  <a:gd name="connsiteX16" fmla="*/ 580951 w 675836"/>
                  <a:gd name="connsiteY16" fmla="*/ 25812 h 79641"/>
                  <a:gd name="connsiteX17" fmla="*/ 652001 w 675836"/>
                  <a:gd name="connsiteY17" fmla="*/ 12126 h 79641"/>
                  <a:gd name="connsiteX18" fmla="*/ 675837 w 675836"/>
                  <a:gd name="connsiteY18" fmla="*/ 37 h 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36" h="79641">
                    <a:moveTo>
                      <a:pt x="675837" y="37"/>
                    </a:moveTo>
                    <a:cubicBezTo>
                      <a:pt x="674297" y="1816"/>
                      <a:pt x="672529" y="3390"/>
                      <a:pt x="670591" y="4713"/>
                    </a:cubicBezTo>
                    <a:cubicBezTo>
                      <a:pt x="665116" y="8613"/>
                      <a:pt x="659311" y="12046"/>
                      <a:pt x="653256" y="14977"/>
                    </a:cubicBezTo>
                    <a:cubicBezTo>
                      <a:pt x="630606" y="25310"/>
                      <a:pt x="606075" y="30898"/>
                      <a:pt x="581179" y="31400"/>
                    </a:cubicBezTo>
                    <a:cubicBezTo>
                      <a:pt x="549702" y="33225"/>
                      <a:pt x="512751" y="28207"/>
                      <a:pt x="472036" y="26724"/>
                    </a:cubicBezTo>
                    <a:cubicBezTo>
                      <a:pt x="427718" y="26564"/>
                      <a:pt x="383582" y="32278"/>
                      <a:pt x="340770" y="43717"/>
                    </a:cubicBezTo>
                    <a:cubicBezTo>
                      <a:pt x="295151" y="55121"/>
                      <a:pt x="250673" y="65614"/>
                      <a:pt x="209731" y="71088"/>
                    </a:cubicBezTo>
                    <a:cubicBezTo>
                      <a:pt x="173578" y="76289"/>
                      <a:pt x="137118" y="79151"/>
                      <a:pt x="100589" y="79641"/>
                    </a:cubicBezTo>
                    <a:cubicBezTo>
                      <a:pt x="69454" y="79641"/>
                      <a:pt x="44250" y="78501"/>
                      <a:pt x="26915" y="77018"/>
                    </a:cubicBezTo>
                    <a:cubicBezTo>
                      <a:pt x="18247" y="76334"/>
                      <a:pt x="11519" y="75536"/>
                      <a:pt x="6957" y="74852"/>
                    </a:cubicBezTo>
                    <a:cubicBezTo>
                      <a:pt x="4573" y="74817"/>
                      <a:pt x="2212" y="74350"/>
                      <a:pt x="0" y="73483"/>
                    </a:cubicBezTo>
                    <a:cubicBezTo>
                      <a:pt x="9010" y="73175"/>
                      <a:pt x="18042" y="73357"/>
                      <a:pt x="27029" y="74053"/>
                    </a:cubicBezTo>
                    <a:cubicBezTo>
                      <a:pt x="44364" y="74623"/>
                      <a:pt x="69454" y="75307"/>
                      <a:pt x="100475" y="74053"/>
                    </a:cubicBezTo>
                    <a:cubicBezTo>
                      <a:pt x="136718" y="72776"/>
                      <a:pt x="172860" y="69389"/>
                      <a:pt x="208704" y="63903"/>
                    </a:cubicBezTo>
                    <a:cubicBezTo>
                      <a:pt x="249191" y="58087"/>
                      <a:pt x="292870" y="47024"/>
                      <a:pt x="339059" y="35962"/>
                    </a:cubicBezTo>
                    <a:cubicBezTo>
                      <a:pt x="382499" y="24397"/>
                      <a:pt x="427319" y="18832"/>
                      <a:pt x="472264" y="19425"/>
                    </a:cubicBezTo>
                    <a:cubicBezTo>
                      <a:pt x="513549" y="21364"/>
                      <a:pt x="550158" y="26838"/>
                      <a:pt x="580951" y="25812"/>
                    </a:cubicBezTo>
                    <a:cubicBezTo>
                      <a:pt x="605277" y="25686"/>
                      <a:pt x="629374" y="21044"/>
                      <a:pt x="652001" y="12126"/>
                    </a:cubicBezTo>
                    <a:cubicBezTo>
                      <a:pt x="667854" y="5511"/>
                      <a:pt x="675381" y="-533"/>
                      <a:pt x="675837" y="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1C65E130-431B-4C10-8D79-1096423E5AD3}"/>
                  </a:ext>
                </a:extLst>
              </p:cNvPr>
              <p:cNvSpPr/>
              <p:nvPr/>
            </p:nvSpPr>
            <p:spPr>
              <a:xfrm>
                <a:off x="8218510" y="5195144"/>
                <a:ext cx="1080129" cy="298572"/>
              </a:xfrm>
              <a:custGeom>
                <a:avLst/>
                <a:gdLst>
                  <a:gd name="connsiteX0" fmla="*/ 0 w 1080129"/>
                  <a:gd name="connsiteY0" fmla="*/ 127960 h 298572"/>
                  <a:gd name="connsiteX1" fmla="*/ 24406 w 1080129"/>
                  <a:gd name="connsiteY1" fmla="*/ 0 h 298572"/>
                  <a:gd name="connsiteX2" fmla="*/ 1073059 w 1080129"/>
                  <a:gd name="connsiteY2" fmla="*/ 199808 h 298572"/>
                  <a:gd name="connsiteX3" fmla="*/ 1080130 w 1080129"/>
                  <a:gd name="connsiteY3" fmla="*/ 298572 h 298572"/>
                  <a:gd name="connsiteX4" fmla="*/ 0 w 1080129"/>
                  <a:gd name="connsiteY4" fmla="*/ 127960 h 29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9" h="298572">
                    <a:moveTo>
                      <a:pt x="0" y="127960"/>
                    </a:moveTo>
                    <a:lnTo>
                      <a:pt x="24406" y="0"/>
                    </a:lnTo>
                    <a:lnTo>
                      <a:pt x="1073059" y="199808"/>
                    </a:lnTo>
                    <a:lnTo>
                      <a:pt x="1080130" y="298572"/>
                    </a:lnTo>
                    <a:lnTo>
                      <a:pt x="0" y="127960"/>
                    </a:lnTo>
                    <a:close/>
                  </a:path>
                </a:pathLst>
              </a:custGeom>
              <a:solidFill>
                <a:srgbClr val="263238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9D88E330-36A6-4D6D-86DD-7CDEC7C7D12B}"/>
                  </a:ext>
                </a:extLst>
              </p:cNvPr>
              <p:cNvSpPr/>
              <p:nvPr/>
            </p:nvSpPr>
            <p:spPr>
              <a:xfrm>
                <a:off x="8212351" y="5292653"/>
                <a:ext cx="1077620" cy="193193"/>
              </a:xfrm>
              <a:custGeom>
                <a:avLst/>
                <a:gdLst>
                  <a:gd name="connsiteX0" fmla="*/ 1077621 w 1077620"/>
                  <a:gd name="connsiteY0" fmla="*/ 193194 h 193193"/>
                  <a:gd name="connsiteX1" fmla="*/ 1066216 w 1077620"/>
                  <a:gd name="connsiteY1" fmla="*/ 191027 h 193193"/>
                  <a:gd name="connsiteX2" fmla="*/ 1035081 w 1077620"/>
                  <a:gd name="connsiteY2" fmla="*/ 183500 h 193193"/>
                  <a:gd name="connsiteX3" fmla="*/ 921035 w 1077620"/>
                  <a:gd name="connsiteY3" fmla="*/ 154875 h 193193"/>
                  <a:gd name="connsiteX4" fmla="*/ 542859 w 1077620"/>
                  <a:gd name="connsiteY4" fmla="*/ 71621 h 193193"/>
                  <a:gd name="connsiteX5" fmla="*/ 331760 w 1077620"/>
                  <a:gd name="connsiteY5" fmla="*/ 43224 h 193193"/>
                  <a:gd name="connsiteX6" fmla="*/ 158296 w 1077620"/>
                  <a:gd name="connsiteY6" fmla="*/ 27599 h 193193"/>
                  <a:gd name="connsiteX7" fmla="*/ 41969 w 1077620"/>
                  <a:gd name="connsiteY7" fmla="*/ 10264 h 193193"/>
                  <a:gd name="connsiteX8" fmla="*/ 10720 w 1077620"/>
                  <a:gd name="connsiteY8" fmla="*/ 3193 h 193193"/>
                  <a:gd name="connsiteX9" fmla="*/ 0 w 1077620"/>
                  <a:gd name="connsiteY9" fmla="*/ 0 h 193193"/>
                  <a:gd name="connsiteX10" fmla="*/ 11405 w 1077620"/>
                  <a:gd name="connsiteY10" fmla="*/ 1711 h 193193"/>
                  <a:gd name="connsiteX11" fmla="*/ 42767 w 1077620"/>
                  <a:gd name="connsiteY11" fmla="*/ 7413 h 193193"/>
                  <a:gd name="connsiteX12" fmla="*/ 159094 w 1077620"/>
                  <a:gd name="connsiteY12" fmla="*/ 22239 h 193193"/>
                  <a:gd name="connsiteX13" fmla="*/ 332786 w 1077620"/>
                  <a:gd name="connsiteY13" fmla="*/ 36153 h 193193"/>
                  <a:gd name="connsiteX14" fmla="*/ 544570 w 1077620"/>
                  <a:gd name="connsiteY14" fmla="*/ 64094 h 193193"/>
                  <a:gd name="connsiteX15" fmla="*/ 922632 w 1077620"/>
                  <a:gd name="connsiteY15" fmla="*/ 149628 h 193193"/>
                  <a:gd name="connsiteX16" fmla="*/ 1035994 w 1077620"/>
                  <a:gd name="connsiteY16" fmla="*/ 180649 h 193193"/>
                  <a:gd name="connsiteX17" fmla="*/ 1066672 w 1077620"/>
                  <a:gd name="connsiteY17" fmla="*/ 189544 h 193193"/>
                  <a:gd name="connsiteX18" fmla="*/ 1077621 w 1077620"/>
                  <a:gd name="connsiteY18" fmla="*/ 193194 h 1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7620" h="193193">
                    <a:moveTo>
                      <a:pt x="1077621" y="193194"/>
                    </a:moveTo>
                    <a:cubicBezTo>
                      <a:pt x="1073766" y="192772"/>
                      <a:pt x="1069957" y="192053"/>
                      <a:pt x="1066216" y="191027"/>
                    </a:cubicBezTo>
                    <a:lnTo>
                      <a:pt x="1035081" y="183500"/>
                    </a:lnTo>
                    <a:lnTo>
                      <a:pt x="921035" y="154875"/>
                    </a:lnTo>
                    <a:cubicBezTo>
                      <a:pt x="824781" y="130925"/>
                      <a:pt x="691803" y="97852"/>
                      <a:pt x="542859" y="71621"/>
                    </a:cubicBezTo>
                    <a:cubicBezTo>
                      <a:pt x="468387" y="58734"/>
                      <a:pt x="396994" y="49496"/>
                      <a:pt x="331760" y="43224"/>
                    </a:cubicBezTo>
                    <a:cubicBezTo>
                      <a:pt x="266525" y="36951"/>
                      <a:pt x="207564" y="33073"/>
                      <a:pt x="158296" y="27599"/>
                    </a:cubicBezTo>
                    <a:cubicBezTo>
                      <a:pt x="109028" y="22125"/>
                      <a:pt x="69112" y="16195"/>
                      <a:pt x="41969" y="10264"/>
                    </a:cubicBezTo>
                    <a:cubicBezTo>
                      <a:pt x="28283" y="7413"/>
                      <a:pt x="17791" y="5132"/>
                      <a:pt x="10720" y="3193"/>
                    </a:cubicBezTo>
                    <a:cubicBezTo>
                      <a:pt x="7059" y="2440"/>
                      <a:pt x="3478" y="1368"/>
                      <a:pt x="0" y="0"/>
                    </a:cubicBezTo>
                    <a:cubicBezTo>
                      <a:pt x="3843" y="228"/>
                      <a:pt x="7664" y="798"/>
                      <a:pt x="11405" y="1711"/>
                    </a:cubicBezTo>
                    <a:lnTo>
                      <a:pt x="42767" y="7413"/>
                    </a:lnTo>
                    <a:cubicBezTo>
                      <a:pt x="70138" y="12089"/>
                      <a:pt x="109826" y="17563"/>
                      <a:pt x="159094" y="22239"/>
                    </a:cubicBezTo>
                    <a:cubicBezTo>
                      <a:pt x="208362" y="26915"/>
                      <a:pt x="267324" y="30564"/>
                      <a:pt x="332786" y="36153"/>
                    </a:cubicBezTo>
                    <a:cubicBezTo>
                      <a:pt x="398249" y="41741"/>
                      <a:pt x="469641" y="51093"/>
                      <a:pt x="544570" y="64094"/>
                    </a:cubicBezTo>
                    <a:cubicBezTo>
                      <a:pt x="693856" y="90210"/>
                      <a:pt x="826834" y="124310"/>
                      <a:pt x="922632" y="149628"/>
                    </a:cubicBezTo>
                    <a:cubicBezTo>
                      <a:pt x="970645" y="162401"/>
                      <a:pt x="1009307" y="173122"/>
                      <a:pt x="1035994" y="180649"/>
                    </a:cubicBezTo>
                    <a:lnTo>
                      <a:pt x="1066672" y="189544"/>
                    </a:lnTo>
                    <a:cubicBezTo>
                      <a:pt x="1070436" y="190411"/>
                      <a:pt x="1074097" y="191632"/>
                      <a:pt x="1077621" y="1931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0CCEF099-4A54-4AC2-847B-7B34FCBFCB42}"/>
                  </a:ext>
                </a:extLst>
              </p:cNvPr>
              <p:cNvSpPr/>
              <p:nvPr/>
            </p:nvSpPr>
            <p:spPr>
              <a:xfrm>
                <a:off x="8224668" y="5245324"/>
                <a:ext cx="351603" cy="36380"/>
              </a:xfrm>
              <a:custGeom>
                <a:avLst/>
                <a:gdLst>
                  <a:gd name="connsiteX0" fmla="*/ 282606 w 351603"/>
                  <a:gd name="connsiteY0" fmla="*/ 0 h 36380"/>
                  <a:gd name="connsiteX1" fmla="*/ 298915 w 351603"/>
                  <a:gd name="connsiteY1" fmla="*/ 7641 h 36380"/>
                  <a:gd name="connsiteX2" fmla="*/ 342024 w 351603"/>
                  <a:gd name="connsiteY2" fmla="*/ 31021 h 36380"/>
                  <a:gd name="connsiteX3" fmla="*/ 351604 w 351603"/>
                  <a:gd name="connsiteY3" fmla="*/ 36381 h 36380"/>
                  <a:gd name="connsiteX4" fmla="*/ 340199 w 351603"/>
                  <a:gd name="connsiteY4" fmla="*/ 36381 h 36380"/>
                  <a:gd name="connsiteX5" fmla="*/ 203344 w 351603"/>
                  <a:gd name="connsiteY5" fmla="*/ 34784 h 36380"/>
                  <a:gd name="connsiteX6" fmla="*/ 59532 w 351603"/>
                  <a:gd name="connsiteY6" fmla="*/ 31021 h 36380"/>
                  <a:gd name="connsiteX7" fmla="*/ 15967 w 351603"/>
                  <a:gd name="connsiteY7" fmla="*/ 29082 h 36380"/>
                  <a:gd name="connsiteX8" fmla="*/ 0 w 351603"/>
                  <a:gd name="connsiteY8" fmla="*/ 27257 h 36380"/>
                  <a:gd name="connsiteX9" fmla="*/ 16081 w 351603"/>
                  <a:gd name="connsiteY9" fmla="*/ 26117 h 36380"/>
                  <a:gd name="connsiteX10" fmla="*/ 59646 w 351603"/>
                  <a:gd name="connsiteY10" fmla="*/ 26117 h 36380"/>
                  <a:gd name="connsiteX11" fmla="*/ 203572 w 351603"/>
                  <a:gd name="connsiteY11" fmla="*/ 27599 h 36380"/>
                  <a:gd name="connsiteX12" fmla="*/ 340427 w 351603"/>
                  <a:gd name="connsiteY12" fmla="*/ 31135 h 36380"/>
                  <a:gd name="connsiteX13" fmla="*/ 338945 w 351603"/>
                  <a:gd name="connsiteY13" fmla="*/ 36381 h 36380"/>
                  <a:gd name="connsiteX14" fmla="*/ 297204 w 351603"/>
                  <a:gd name="connsiteY14" fmla="*/ 10834 h 36380"/>
                  <a:gd name="connsiteX15" fmla="*/ 282606 w 351603"/>
                  <a:gd name="connsiteY15" fmla="*/ 0 h 3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1603" h="36380">
                    <a:moveTo>
                      <a:pt x="282606" y="0"/>
                    </a:moveTo>
                    <a:cubicBezTo>
                      <a:pt x="288308" y="1950"/>
                      <a:pt x="293771" y="4505"/>
                      <a:pt x="298915" y="7641"/>
                    </a:cubicBezTo>
                    <a:cubicBezTo>
                      <a:pt x="309293" y="13001"/>
                      <a:pt x="324005" y="20984"/>
                      <a:pt x="342024" y="31021"/>
                    </a:cubicBezTo>
                    <a:lnTo>
                      <a:pt x="351604" y="36381"/>
                    </a:lnTo>
                    <a:lnTo>
                      <a:pt x="340199" y="36381"/>
                    </a:lnTo>
                    <a:cubicBezTo>
                      <a:pt x="304617" y="36381"/>
                      <a:pt x="256490" y="35810"/>
                      <a:pt x="203344" y="34784"/>
                    </a:cubicBezTo>
                    <a:cubicBezTo>
                      <a:pt x="147233" y="33758"/>
                      <a:pt x="96369" y="32389"/>
                      <a:pt x="59532" y="31021"/>
                    </a:cubicBezTo>
                    <a:cubicBezTo>
                      <a:pt x="41171" y="30336"/>
                      <a:pt x="26231" y="29652"/>
                      <a:pt x="15967" y="29082"/>
                    </a:cubicBezTo>
                    <a:cubicBezTo>
                      <a:pt x="10584" y="29150"/>
                      <a:pt x="5223" y="28534"/>
                      <a:pt x="0" y="27257"/>
                    </a:cubicBezTo>
                    <a:cubicBezTo>
                      <a:pt x="5292" y="26185"/>
                      <a:pt x="10698" y="25797"/>
                      <a:pt x="16081" y="26117"/>
                    </a:cubicBezTo>
                    <a:cubicBezTo>
                      <a:pt x="26345" y="26117"/>
                      <a:pt x="41285" y="26117"/>
                      <a:pt x="59646" y="26117"/>
                    </a:cubicBezTo>
                    <a:cubicBezTo>
                      <a:pt x="96483" y="26117"/>
                      <a:pt x="147348" y="26117"/>
                      <a:pt x="203572" y="27599"/>
                    </a:cubicBezTo>
                    <a:cubicBezTo>
                      <a:pt x="256261" y="28626"/>
                      <a:pt x="304275" y="29880"/>
                      <a:pt x="340427" y="31135"/>
                    </a:cubicBezTo>
                    <a:lnTo>
                      <a:pt x="338945" y="36381"/>
                    </a:lnTo>
                    <a:cubicBezTo>
                      <a:pt x="321268" y="25775"/>
                      <a:pt x="307012" y="16993"/>
                      <a:pt x="297204" y="10834"/>
                    </a:cubicBezTo>
                    <a:cubicBezTo>
                      <a:pt x="291912" y="7846"/>
                      <a:pt x="287008" y="4197"/>
                      <a:pt x="28260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A747F0D2-DBAE-425E-BE2B-A7DBC2C7741B}"/>
                  </a:ext>
                </a:extLst>
              </p:cNvPr>
              <p:cNvSpPr/>
              <p:nvPr/>
            </p:nvSpPr>
            <p:spPr>
              <a:xfrm>
                <a:off x="8637971" y="5269502"/>
                <a:ext cx="659984" cy="169324"/>
              </a:xfrm>
              <a:custGeom>
                <a:avLst/>
                <a:gdLst>
                  <a:gd name="connsiteX0" fmla="*/ 659984 w 659984"/>
                  <a:gd name="connsiteY0" fmla="*/ 162401 h 169324"/>
                  <a:gd name="connsiteX1" fmla="*/ 653484 w 659984"/>
                  <a:gd name="connsiteY1" fmla="*/ 164910 h 169324"/>
                  <a:gd name="connsiteX2" fmla="*/ 633640 w 659984"/>
                  <a:gd name="connsiteY2" fmla="*/ 168788 h 169324"/>
                  <a:gd name="connsiteX3" fmla="*/ 560308 w 659984"/>
                  <a:gd name="connsiteY3" fmla="*/ 159436 h 169324"/>
                  <a:gd name="connsiteX4" fmla="*/ 459377 w 659984"/>
                  <a:gd name="connsiteY4" fmla="*/ 117696 h 169324"/>
                  <a:gd name="connsiteX5" fmla="*/ 330277 w 659984"/>
                  <a:gd name="connsiteY5" fmla="*/ 88614 h 169324"/>
                  <a:gd name="connsiteX6" fmla="*/ 197756 w 659984"/>
                  <a:gd name="connsiteY6" fmla="*/ 69568 h 169324"/>
                  <a:gd name="connsiteX7" fmla="*/ 92491 w 659984"/>
                  <a:gd name="connsiteY7" fmla="*/ 40144 h 169324"/>
                  <a:gd name="connsiteX8" fmla="*/ 24064 w 659984"/>
                  <a:gd name="connsiteY8" fmla="*/ 12431 h 169324"/>
                  <a:gd name="connsiteX9" fmla="*/ 6044 w 659984"/>
                  <a:gd name="connsiteY9" fmla="*/ 3650 h 169324"/>
                  <a:gd name="connsiteX10" fmla="*/ 0 w 659984"/>
                  <a:gd name="connsiteY10" fmla="*/ 0 h 169324"/>
                  <a:gd name="connsiteX11" fmla="*/ 25204 w 659984"/>
                  <a:gd name="connsiteY11" fmla="*/ 9694 h 169324"/>
                  <a:gd name="connsiteX12" fmla="*/ 93632 w 659984"/>
                  <a:gd name="connsiteY12" fmla="*/ 35012 h 169324"/>
                  <a:gd name="connsiteX13" fmla="*/ 198782 w 659984"/>
                  <a:gd name="connsiteY13" fmla="*/ 62611 h 169324"/>
                  <a:gd name="connsiteX14" fmla="*/ 330847 w 659984"/>
                  <a:gd name="connsiteY14" fmla="*/ 81087 h 169324"/>
                  <a:gd name="connsiteX15" fmla="*/ 462000 w 659984"/>
                  <a:gd name="connsiteY15" fmla="*/ 110853 h 169324"/>
                  <a:gd name="connsiteX16" fmla="*/ 561905 w 659984"/>
                  <a:gd name="connsiteY16" fmla="*/ 154076 h 169324"/>
                  <a:gd name="connsiteX17" fmla="*/ 633411 w 659984"/>
                  <a:gd name="connsiteY17" fmla="*/ 165481 h 169324"/>
                  <a:gd name="connsiteX18" fmla="*/ 659984 w 659984"/>
                  <a:gd name="connsiteY18" fmla="*/ 162401 h 169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9984" h="169324">
                    <a:moveTo>
                      <a:pt x="659984" y="162401"/>
                    </a:moveTo>
                    <a:cubicBezTo>
                      <a:pt x="657954" y="163565"/>
                      <a:pt x="655765" y="164409"/>
                      <a:pt x="653484" y="164910"/>
                    </a:cubicBezTo>
                    <a:cubicBezTo>
                      <a:pt x="646994" y="166792"/>
                      <a:pt x="640357" y="168081"/>
                      <a:pt x="633640" y="168788"/>
                    </a:cubicBezTo>
                    <a:cubicBezTo>
                      <a:pt x="608812" y="170693"/>
                      <a:pt x="583858" y="167511"/>
                      <a:pt x="560308" y="159436"/>
                    </a:cubicBezTo>
                    <a:cubicBezTo>
                      <a:pt x="530200" y="150427"/>
                      <a:pt x="497127" y="132978"/>
                      <a:pt x="459377" y="117696"/>
                    </a:cubicBezTo>
                    <a:cubicBezTo>
                      <a:pt x="417807" y="102390"/>
                      <a:pt x="374402" y="92617"/>
                      <a:pt x="330277" y="88614"/>
                    </a:cubicBezTo>
                    <a:cubicBezTo>
                      <a:pt x="283290" y="83253"/>
                      <a:pt x="238014" y="78464"/>
                      <a:pt x="197756" y="69568"/>
                    </a:cubicBezTo>
                    <a:cubicBezTo>
                      <a:pt x="162071" y="62053"/>
                      <a:pt x="126910" y="52222"/>
                      <a:pt x="92491" y="40144"/>
                    </a:cubicBezTo>
                    <a:cubicBezTo>
                      <a:pt x="69215" y="32104"/>
                      <a:pt x="46383" y="22855"/>
                      <a:pt x="24064" y="12431"/>
                    </a:cubicBezTo>
                    <a:cubicBezTo>
                      <a:pt x="16081" y="8781"/>
                      <a:pt x="10036" y="5816"/>
                      <a:pt x="6044" y="3650"/>
                    </a:cubicBezTo>
                    <a:cubicBezTo>
                      <a:pt x="3878" y="2691"/>
                      <a:pt x="1848" y="1471"/>
                      <a:pt x="0" y="0"/>
                    </a:cubicBezTo>
                    <a:cubicBezTo>
                      <a:pt x="8588" y="2714"/>
                      <a:pt x="17004" y="5953"/>
                      <a:pt x="25204" y="9694"/>
                    </a:cubicBezTo>
                    <a:cubicBezTo>
                      <a:pt x="41285" y="16195"/>
                      <a:pt x="64664" y="25432"/>
                      <a:pt x="93632" y="35012"/>
                    </a:cubicBezTo>
                    <a:cubicBezTo>
                      <a:pt x="128096" y="46314"/>
                      <a:pt x="163211" y="55529"/>
                      <a:pt x="198782" y="62611"/>
                    </a:cubicBezTo>
                    <a:cubicBezTo>
                      <a:pt x="238926" y="71051"/>
                      <a:pt x="283632" y="75613"/>
                      <a:pt x="330847" y="81087"/>
                    </a:cubicBezTo>
                    <a:cubicBezTo>
                      <a:pt x="375725" y="84941"/>
                      <a:pt x="419860" y="94955"/>
                      <a:pt x="462000" y="110853"/>
                    </a:cubicBezTo>
                    <a:cubicBezTo>
                      <a:pt x="500206" y="126819"/>
                      <a:pt x="532595" y="145067"/>
                      <a:pt x="561905" y="154076"/>
                    </a:cubicBezTo>
                    <a:cubicBezTo>
                      <a:pt x="584817" y="162322"/>
                      <a:pt x="609074" y="166188"/>
                      <a:pt x="633411" y="165481"/>
                    </a:cubicBezTo>
                    <a:cubicBezTo>
                      <a:pt x="650632" y="164797"/>
                      <a:pt x="659870" y="161717"/>
                      <a:pt x="659984" y="16240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24632D30-AF73-489E-AB69-A3CBCF373A9B}"/>
                  </a:ext>
                </a:extLst>
              </p:cNvPr>
              <p:cNvSpPr/>
              <p:nvPr/>
            </p:nvSpPr>
            <p:spPr>
              <a:xfrm>
                <a:off x="8347838" y="5214988"/>
                <a:ext cx="870171" cy="165366"/>
              </a:xfrm>
              <a:custGeom>
                <a:avLst/>
                <a:gdLst>
                  <a:gd name="connsiteX0" fmla="*/ 870171 w 870171"/>
                  <a:gd name="connsiteY0" fmla="*/ 165367 h 165366"/>
                  <a:gd name="connsiteX1" fmla="*/ 861161 w 870171"/>
                  <a:gd name="connsiteY1" fmla="*/ 164340 h 165366"/>
                  <a:gd name="connsiteX2" fmla="*/ 835729 w 870171"/>
                  <a:gd name="connsiteY2" fmla="*/ 160234 h 165366"/>
                  <a:gd name="connsiteX3" fmla="*/ 742211 w 870171"/>
                  <a:gd name="connsiteY3" fmla="*/ 143926 h 165366"/>
                  <a:gd name="connsiteX4" fmla="*/ 434287 w 870171"/>
                  <a:gd name="connsiteY4" fmla="*/ 85535 h 165366"/>
                  <a:gd name="connsiteX5" fmla="*/ 127047 w 870171"/>
                  <a:gd name="connsiteY5" fmla="*/ 25432 h 165366"/>
                  <a:gd name="connsiteX6" fmla="*/ 33986 w 870171"/>
                  <a:gd name="connsiteY6" fmla="*/ 7299 h 165366"/>
                  <a:gd name="connsiteX7" fmla="*/ 8668 w 870171"/>
                  <a:gd name="connsiteY7" fmla="*/ 2167 h 165366"/>
                  <a:gd name="connsiteX8" fmla="*/ 0 w 870171"/>
                  <a:gd name="connsiteY8" fmla="*/ 0 h 165366"/>
                  <a:gd name="connsiteX9" fmla="*/ 8896 w 870171"/>
                  <a:gd name="connsiteY9" fmla="*/ 1026 h 165366"/>
                  <a:gd name="connsiteX10" fmla="*/ 34328 w 870171"/>
                  <a:gd name="connsiteY10" fmla="*/ 5132 h 165366"/>
                  <a:gd name="connsiteX11" fmla="*/ 127846 w 870171"/>
                  <a:gd name="connsiteY11" fmla="*/ 21441 h 165366"/>
                  <a:gd name="connsiteX12" fmla="*/ 435770 w 870171"/>
                  <a:gd name="connsiteY12" fmla="*/ 79946 h 165366"/>
                  <a:gd name="connsiteX13" fmla="*/ 742896 w 870171"/>
                  <a:gd name="connsiteY13" fmla="*/ 139934 h 165366"/>
                  <a:gd name="connsiteX14" fmla="*/ 836071 w 870171"/>
                  <a:gd name="connsiteY14" fmla="*/ 158068 h 165366"/>
                  <a:gd name="connsiteX15" fmla="*/ 861275 w 870171"/>
                  <a:gd name="connsiteY15" fmla="*/ 163200 h 165366"/>
                  <a:gd name="connsiteX16" fmla="*/ 870171 w 870171"/>
                  <a:gd name="connsiteY16" fmla="*/ 165367 h 16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0171" h="165366">
                    <a:moveTo>
                      <a:pt x="870171" y="165367"/>
                    </a:moveTo>
                    <a:cubicBezTo>
                      <a:pt x="867138" y="165333"/>
                      <a:pt x="864127" y="164990"/>
                      <a:pt x="861161" y="164340"/>
                    </a:cubicBezTo>
                    <a:lnTo>
                      <a:pt x="835729" y="160234"/>
                    </a:lnTo>
                    <a:cubicBezTo>
                      <a:pt x="813604" y="156699"/>
                      <a:pt x="781671" y="151111"/>
                      <a:pt x="742211" y="143926"/>
                    </a:cubicBezTo>
                    <a:cubicBezTo>
                      <a:pt x="663406" y="129784"/>
                      <a:pt x="554720" y="109028"/>
                      <a:pt x="434287" y="85535"/>
                    </a:cubicBezTo>
                    <a:lnTo>
                      <a:pt x="127047" y="25432"/>
                    </a:lnTo>
                    <a:lnTo>
                      <a:pt x="33986" y="7299"/>
                    </a:lnTo>
                    <a:lnTo>
                      <a:pt x="8668" y="2167"/>
                    </a:lnTo>
                    <a:cubicBezTo>
                      <a:pt x="5702" y="1779"/>
                      <a:pt x="2794" y="1060"/>
                      <a:pt x="0" y="0"/>
                    </a:cubicBezTo>
                    <a:cubicBezTo>
                      <a:pt x="2977" y="182"/>
                      <a:pt x="5953" y="524"/>
                      <a:pt x="8896" y="1026"/>
                    </a:cubicBezTo>
                    <a:lnTo>
                      <a:pt x="34328" y="5132"/>
                    </a:lnTo>
                    <a:cubicBezTo>
                      <a:pt x="56453" y="8781"/>
                      <a:pt x="88386" y="14370"/>
                      <a:pt x="127846" y="21441"/>
                    </a:cubicBezTo>
                    <a:cubicBezTo>
                      <a:pt x="206651" y="35696"/>
                      <a:pt x="315451" y="56339"/>
                      <a:pt x="435770" y="79946"/>
                    </a:cubicBezTo>
                    <a:lnTo>
                      <a:pt x="742896" y="139934"/>
                    </a:lnTo>
                    <a:lnTo>
                      <a:pt x="836071" y="158068"/>
                    </a:lnTo>
                    <a:lnTo>
                      <a:pt x="861275" y="163200"/>
                    </a:lnTo>
                    <a:cubicBezTo>
                      <a:pt x="864298" y="163656"/>
                      <a:pt x="867274" y="164386"/>
                      <a:pt x="870171" y="165367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B721A359-CC43-4E5F-8B40-DABB3F97ED40}"/>
                  </a:ext>
                </a:extLst>
              </p:cNvPr>
              <p:cNvSpPr/>
              <p:nvPr/>
            </p:nvSpPr>
            <p:spPr>
              <a:xfrm>
                <a:off x="8582430" y="4137367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13F8DA14-F671-4465-ABFC-F2E11F460615}"/>
                  </a:ext>
                </a:extLst>
              </p:cNvPr>
              <p:cNvSpPr/>
              <p:nvPr/>
            </p:nvSpPr>
            <p:spPr>
              <a:xfrm>
                <a:off x="8582440" y="4132008"/>
                <a:ext cx="255576" cy="715410"/>
              </a:xfrm>
              <a:custGeom>
                <a:avLst/>
                <a:gdLst>
                  <a:gd name="connsiteX0" fmla="*/ 67743 w 255576"/>
                  <a:gd name="connsiteY0" fmla="*/ 715410 h 715410"/>
                  <a:gd name="connsiteX1" fmla="*/ 0 w 255576"/>
                  <a:gd name="connsiteY1" fmla="*/ 605128 h 715410"/>
                  <a:gd name="connsiteX2" fmla="*/ 28397 w 255576"/>
                  <a:gd name="connsiteY2" fmla="*/ 299485 h 715410"/>
                  <a:gd name="connsiteX3" fmla="*/ 96825 w 255576"/>
                  <a:gd name="connsiteY3" fmla="*/ 402354 h 715410"/>
                  <a:gd name="connsiteX4" fmla="*/ 86789 w 255576"/>
                  <a:gd name="connsiteY4" fmla="*/ 511040 h 715410"/>
                  <a:gd name="connsiteX5" fmla="*/ 163200 w 255576"/>
                  <a:gd name="connsiteY5" fmla="*/ 367684 h 715410"/>
                  <a:gd name="connsiteX6" fmla="*/ 141417 w 255576"/>
                  <a:gd name="connsiteY6" fmla="*/ 243032 h 715410"/>
                  <a:gd name="connsiteX7" fmla="*/ 163998 w 255576"/>
                  <a:gd name="connsiteY7" fmla="*/ 0 h 715410"/>
                  <a:gd name="connsiteX8" fmla="*/ 201405 w 255576"/>
                  <a:gd name="connsiteY8" fmla="*/ 196615 h 715410"/>
                  <a:gd name="connsiteX9" fmla="*/ 242006 w 255576"/>
                  <a:gd name="connsiteY9" fmla="*/ 159550 h 715410"/>
                  <a:gd name="connsiteX10" fmla="*/ 255577 w 255576"/>
                  <a:gd name="connsiteY10" fmla="*/ 370763 h 715410"/>
                  <a:gd name="connsiteX11" fmla="*/ 226951 w 255576"/>
                  <a:gd name="connsiteY11" fmla="*/ 678232 h 715410"/>
                  <a:gd name="connsiteX12" fmla="*/ 67743 w 255576"/>
                  <a:gd name="connsiteY12" fmla="*/ 715410 h 7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76" h="715410">
                    <a:moveTo>
                      <a:pt x="67743" y="715410"/>
                    </a:moveTo>
                    <a:lnTo>
                      <a:pt x="0" y="605128"/>
                    </a:lnTo>
                    <a:lnTo>
                      <a:pt x="28397" y="299485"/>
                    </a:lnTo>
                    <a:lnTo>
                      <a:pt x="96825" y="402354"/>
                    </a:lnTo>
                    <a:lnTo>
                      <a:pt x="86789" y="511040"/>
                    </a:lnTo>
                    <a:lnTo>
                      <a:pt x="163200" y="367684"/>
                    </a:lnTo>
                    <a:lnTo>
                      <a:pt x="141417" y="243032"/>
                    </a:lnTo>
                    <a:lnTo>
                      <a:pt x="163998" y="0"/>
                    </a:lnTo>
                    <a:lnTo>
                      <a:pt x="201405" y="196615"/>
                    </a:lnTo>
                    <a:lnTo>
                      <a:pt x="242006" y="159550"/>
                    </a:lnTo>
                    <a:lnTo>
                      <a:pt x="255577" y="370763"/>
                    </a:lnTo>
                    <a:lnTo>
                      <a:pt x="226951" y="678232"/>
                    </a:lnTo>
                    <a:lnTo>
                      <a:pt x="67743" y="71541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906F2B7B-E1F7-402D-B113-6F99D280364E}"/>
                  </a:ext>
                </a:extLst>
              </p:cNvPr>
              <p:cNvSpPr/>
              <p:nvPr/>
            </p:nvSpPr>
            <p:spPr>
              <a:xfrm>
                <a:off x="8539891" y="4412560"/>
                <a:ext cx="530770" cy="921263"/>
              </a:xfrm>
              <a:custGeom>
                <a:avLst/>
                <a:gdLst>
                  <a:gd name="connsiteX0" fmla="*/ 0 w 530770"/>
                  <a:gd name="connsiteY0" fmla="*/ 422540 h 921263"/>
                  <a:gd name="connsiteX1" fmla="*/ 48356 w 530770"/>
                  <a:gd name="connsiteY1" fmla="*/ 787373 h 921263"/>
                  <a:gd name="connsiteX2" fmla="*/ 233566 w 530770"/>
                  <a:gd name="connsiteY2" fmla="*/ 912368 h 921263"/>
                  <a:gd name="connsiteX3" fmla="*/ 329365 w 530770"/>
                  <a:gd name="connsiteY3" fmla="*/ 921264 h 921263"/>
                  <a:gd name="connsiteX4" fmla="*/ 504083 w 530770"/>
                  <a:gd name="connsiteY4" fmla="*/ 759204 h 921263"/>
                  <a:gd name="connsiteX5" fmla="*/ 530770 w 530770"/>
                  <a:gd name="connsiteY5" fmla="*/ 471922 h 921263"/>
                  <a:gd name="connsiteX6" fmla="*/ 417979 w 530770"/>
                  <a:gd name="connsiteY6" fmla="*/ 327654 h 921263"/>
                  <a:gd name="connsiteX7" fmla="*/ 412733 w 530770"/>
                  <a:gd name="connsiteY7" fmla="*/ 104352 h 921263"/>
                  <a:gd name="connsiteX8" fmla="*/ 357192 w 530770"/>
                  <a:gd name="connsiteY8" fmla="*/ 221705 h 921263"/>
                  <a:gd name="connsiteX9" fmla="*/ 329593 w 530770"/>
                  <a:gd name="connsiteY9" fmla="*/ 0 h 921263"/>
                  <a:gd name="connsiteX10" fmla="*/ 200721 w 530770"/>
                  <a:gd name="connsiteY10" fmla="*/ 266639 h 921263"/>
                  <a:gd name="connsiteX11" fmla="*/ 125223 w 530770"/>
                  <a:gd name="connsiteY11" fmla="*/ 359929 h 921263"/>
                  <a:gd name="connsiteX12" fmla="*/ 0 w 530770"/>
                  <a:gd name="connsiteY12" fmla="*/ 422540 h 92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0770" h="921263">
                    <a:moveTo>
                      <a:pt x="0" y="422540"/>
                    </a:moveTo>
                    <a:lnTo>
                      <a:pt x="48356" y="787373"/>
                    </a:lnTo>
                    <a:lnTo>
                      <a:pt x="233566" y="912368"/>
                    </a:lnTo>
                    <a:lnTo>
                      <a:pt x="329365" y="921264"/>
                    </a:lnTo>
                    <a:lnTo>
                      <a:pt x="504083" y="759204"/>
                    </a:lnTo>
                    <a:lnTo>
                      <a:pt x="530770" y="471922"/>
                    </a:lnTo>
                    <a:lnTo>
                      <a:pt x="417979" y="327654"/>
                    </a:lnTo>
                    <a:lnTo>
                      <a:pt x="412733" y="104352"/>
                    </a:lnTo>
                    <a:lnTo>
                      <a:pt x="357192" y="221705"/>
                    </a:lnTo>
                    <a:lnTo>
                      <a:pt x="329593" y="0"/>
                    </a:lnTo>
                    <a:lnTo>
                      <a:pt x="200721" y="266639"/>
                    </a:lnTo>
                    <a:lnTo>
                      <a:pt x="125223" y="359929"/>
                    </a:lnTo>
                    <a:lnTo>
                      <a:pt x="0" y="42254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EC7F77A4-CFAB-437C-AE8A-711CD07B5989}"/>
                  </a:ext>
                </a:extLst>
              </p:cNvPr>
              <p:cNvSpPr/>
              <p:nvPr/>
            </p:nvSpPr>
            <p:spPr>
              <a:xfrm>
                <a:off x="8956615" y="4025488"/>
                <a:ext cx="91807" cy="175972"/>
              </a:xfrm>
              <a:custGeom>
                <a:avLst/>
                <a:gdLst>
                  <a:gd name="connsiteX0" fmla="*/ 85306 w 91807"/>
                  <a:gd name="connsiteY0" fmla="*/ 0 h 175972"/>
                  <a:gd name="connsiteX1" fmla="*/ 0 w 91807"/>
                  <a:gd name="connsiteY1" fmla="*/ 87359 h 175972"/>
                  <a:gd name="connsiteX2" fmla="*/ 22011 w 91807"/>
                  <a:gd name="connsiteY2" fmla="*/ 175973 h 175972"/>
                  <a:gd name="connsiteX3" fmla="*/ 91807 w 91807"/>
                  <a:gd name="connsiteY3" fmla="*/ 104466 h 175972"/>
                  <a:gd name="connsiteX4" fmla="*/ 85306 w 91807"/>
                  <a:gd name="connsiteY4" fmla="*/ 0 h 17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07" h="175972">
                    <a:moveTo>
                      <a:pt x="85306" y="0"/>
                    </a:moveTo>
                    <a:lnTo>
                      <a:pt x="0" y="87359"/>
                    </a:lnTo>
                    <a:lnTo>
                      <a:pt x="22011" y="175973"/>
                    </a:lnTo>
                    <a:lnTo>
                      <a:pt x="91807" y="104466"/>
                    </a:lnTo>
                    <a:lnTo>
                      <a:pt x="85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318EEBBD-266B-467A-AFCB-43D14FCC6516}"/>
                  </a:ext>
                </a:extLst>
              </p:cNvPr>
              <p:cNvSpPr/>
              <p:nvPr/>
            </p:nvSpPr>
            <p:spPr>
              <a:xfrm>
                <a:off x="8762509" y="4965455"/>
                <a:ext cx="148520" cy="337899"/>
              </a:xfrm>
              <a:custGeom>
                <a:avLst/>
                <a:gdLst>
                  <a:gd name="connsiteX0" fmla="*/ 42767 w 148520"/>
                  <a:gd name="connsiteY0" fmla="*/ 328111 h 337899"/>
                  <a:gd name="connsiteX1" fmla="*/ 0 w 148520"/>
                  <a:gd name="connsiteY1" fmla="*/ 217942 h 337899"/>
                  <a:gd name="connsiteX2" fmla="*/ 20072 w 148520"/>
                  <a:gd name="connsiteY2" fmla="*/ 131609 h 337899"/>
                  <a:gd name="connsiteX3" fmla="*/ 73104 w 148520"/>
                  <a:gd name="connsiteY3" fmla="*/ 0 h 337899"/>
                  <a:gd name="connsiteX4" fmla="*/ 126363 w 148520"/>
                  <a:gd name="connsiteY4" fmla="*/ 127845 h 337899"/>
                  <a:gd name="connsiteX5" fmla="*/ 145865 w 148520"/>
                  <a:gd name="connsiteY5" fmla="*/ 233224 h 337899"/>
                  <a:gd name="connsiteX6" fmla="*/ 105379 w 148520"/>
                  <a:gd name="connsiteY6" fmla="*/ 299599 h 337899"/>
                  <a:gd name="connsiteX7" fmla="*/ 43338 w 148520"/>
                  <a:gd name="connsiteY7" fmla="*/ 337690 h 33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20" h="337899">
                    <a:moveTo>
                      <a:pt x="42767" y="328111"/>
                    </a:moveTo>
                    <a:cubicBezTo>
                      <a:pt x="22239" y="293897"/>
                      <a:pt x="1141" y="257744"/>
                      <a:pt x="0" y="217942"/>
                    </a:cubicBezTo>
                    <a:cubicBezTo>
                      <a:pt x="935" y="188119"/>
                      <a:pt x="7755" y="158786"/>
                      <a:pt x="20072" y="131609"/>
                    </a:cubicBezTo>
                    <a:cubicBezTo>
                      <a:pt x="36951" y="87359"/>
                      <a:pt x="54628" y="43486"/>
                      <a:pt x="73104" y="0"/>
                    </a:cubicBezTo>
                    <a:cubicBezTo>
                      <a:pt x="90895" y="42653"/>
                      <a:pt x="108652" y="85272"/>
                      <a:pt x="126363" y="127845"/>
                    </a:cubicBezTo>
                    <a:cubicBezTo>
                      <a:pt x="140391" y="161489"/>
                      <a:pt x="154532" y="197870"/>
                      <a:pt x="145865" y="233224"/>
                    </a:cubicBezTo>
                    <a:cubicBezTo>
                      <a:pt x="139592" y="258656"/>
                      <a:pt x="122257" y="279527"/>
                      <a:pt x="105379" y="299599"/>
                    </a:cubicBezTo>
                    <a:cubicBezTo>
                      <a:pt x="88500" y="319671"/>
                      <a:pt x="68542" y="340199"/>
                      <a:pt x="43338" y="337690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D0F0254A-F5AE-4EC1-AA75-739E5A85263B}"/>
                  </a:ext>
                </a:extLst>
              </p:cNvPr>
              <p:cNvSpPr/>
              <p:nvPr/>
            </p:nvSpPr>
            <p:spPr>
              <a:xfrm>
                <a:off x="8659513" y="4749110"/>
                <a:ext cx="328301" cy="581935"/>
              </a:xfrm>
              <a:custGeom>
                <a:avLst/>
                <a:gdLst>
                  <a:gd name="connsiteX0" fmla="*/ 124209 w 328301"/>
                  <a:gd name="connsiteY0" fmla="*/ 568976 h 581935"/>
                  <a:gd name="connsiteX1" fmla="*/ 28068 w 328301"/>
                  <a:gd name="connsiteY1" fmla="*/ 450254 h 581935"/>
                  <a:gd name="connsiteX2" fmla="*/ 1153 w 328301"/>
                  <a:gd name="connsiteY2" fmla="*/ 402925 h 581935"/>
                  <a:gd name="connsiteX3" fmla="*/ 15979 w 328301"/>
                  <a:gd name="connsiteY3" fmla="*/ 335866 h 581935"/>
                  <a:gd name="connsiteX4" fmla="*/ 212252 w 328301"/>
                  <a:gd name="connsiteY4" fmla="*/ 0 h 581935"/>
                  <a:gd name="connsiteX5" fmla="*/ 276574 w 328301"/>
                  <a:gd name="connsiteY5" fmla="*/ 163884 h 581935"/>
                  <a:gd name="connsiteX6" fmla="*/ 327439 w 328301"/>
                  <a:gd name="connsiteY6" fmla="*/ 331076 h 581935"/>
                  <a:gd name="connsiteX7" fmla="*/ 291400 w 328301"/>
                  <a:gd name="connsiteY7" fmla="*/ 443525 h 581935"/>
                  <a:gd name="connsiteX8" fmla="*/ 266652 w 328301"/>
                  <a:gd name="connsiteY8" fmla="*/ 520050 h 581935"/>
                  <a:gd name="connsiteX9" fmla="*/ 212822 w 328301"/>
                  <a:gd name="connsiteY9" fmla="*/ 577073 h 581935"/>
                  <a:gd name="connsiteX10" fmla="*/ 105847 w 328301"/>
                  <a:gd name="connsiteY10" fmla="*/ 559168 h 58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301" h="581935">
                    <a:moveTo>
                      <a:pt x="124209" y="568976"/>
                    </a:moveTo>
                    <a:lnTo>
                      <a:pt x="28068" y="450254"/>
                    </a:lnTo>
                    <a:cubicBezTo>
                      <a:pt x="15409" y="436876"/>
                      <a:pt x="6171" y="420647"/>
                      <a:pt x="1153" y="402925"/>
                    </a:cubicBezTo>
                    <a:cubicBezTo>
                      <a:pt x="-3409" y="380116"/>
                      <a:pt x="6399" y="357306"/>
                      <a:pt x="15979" y="335866"/>
                    </a:cubicBezTo>
                    <a:cubicBezTo>
                      <a:pt x="69239" y="217030"/>
                      <a:pt x="124095" y="96369"/>
                      <a:pt x="212252" y="0"/>
                    </a:cubicBezTo>
                    <a:cubicBezTo>
                      <a:pt x="215217" y="59190"/>
                      <a:pt x="247378" y="112335"/>
                      <a:pt x="276574" y="163884"/>
                    </a:cubicBezTo>
                    <a:cubicBezTo>
                      <a:pt x="305770" y="215433"/>
                      <a:pt x="333597" y="272228"/>
                      <a:pt x="327439" y="331076"/>
                    </a:cubicBezTo>
                    <a:cubicBezTo>
                      <a:pt x="323105" y="370307"/>
                      <a:pt x="303831" y="406004"/>
                      <a:pt x="291400" y="443525"/>
                    </a:cubicBezTo>
                    <a:cubicBezTo>
                      <a:pt x="282961" y="468957"/>
                      <a:pt x="277600" y="495530"/>
                      <a:pt x="266652" y="520050"/>
                    </a:cubicBezTo>
                    <a:cubicBezTo>
                      <a:pt x="256890" y="545391"/>
                      <a:pt x="237559" y="565862"/>
                      <a:pt x="212822" y="577073"/>
                    </a:cubicBezTo>
                    <a:cubicBezTo>
                      <a:pt x="178038" y="590074"/>
                      <a:pt x="139719" y="574564"/>
                      <a:pt x="105847" y="559168"/>
                    </a:cubicBezTo>
                  </a:path>
                </a:pathLst>
              </a:custGeom>
              <a:solidFill>
                <a:srgbClr val="FFFFFF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548D0AE5-21B0-4152-AA8D-111F5F8E0889}"/>
                  </a:ext>
                </a:extLst>
              </p:cNvPr>
              <p:cNvSpPr/>
              <p:nvPr/>
            </p:nvSpPr>
            <p:spPr>
              <a:xfrm>
                <a:off x="8886363" y="5245206"/>
                <a:ext cx="368026" cy="67404"/>
              </a:xfrm>
              <a:custGeom>
                <a:avLst/>
                <a:gdLst>
                  <a:gd name="connsiteX0" fmla="*/ 368027 w 368026"/>
                  <a:gd name="connsiteY0" fmla="*/ 118 h 67404"/>
                  <a:gd name="connsiteX1" fmla="*/ 353657 w 368026"/>
                  <a:gd name="connsiteY1" fmla="*/ 3539 h 67404"/>
                  <a:gd name="connsiteX2" fmla="*/ 314197 w 368026"/>
                  <a:gd name="connsiteY2" fmla="*/ 10838 h 67404"/>
                  <a:gd name="connsiteX3" fmla="*/ 183956 w 368026"/>
                  <a:gd name="connsiteY3" fmla="*/ 33647 h 67404"/>
                  <a:gd name="connsiteX4" fmla="*/ 53830 w 368026"/>
                  <a:gd name="connsiteY4" fmla="*/ 57483 h 67404"/>
                  <a:gd name="connsiteX5" fmla="*/ 14484 w 368026"/>
                  <a:gd name="connsiteY5" fmla="*/ 65124 h 67404"/>
                  <a:gd name="connsiteX6" fmla="*/ 0 w 368026"/>
                  <a:gd name="connsiteY6" fmla="*/ 67405 h 67404"/>
                  <a:gd name="connsiteX7" fmla="*/ 14028 w 368026"/>
                  <a:gd name="connsiteY7" fmla="*/ 62957 h 67404"/>
                  <a:gd name="connsiteX8" fmla="*/ 53031 w 368026"/>
                  <a:gd name="connsiteY8" fmla="*/ 53491 h 67404"/>
                  <a:gd name="connsiteX9" fmla="*/ 182930 w 368026"/>
                  <a:gd name="connsiteY9" fmla="*/ 27945 h 67404"/>
                  <a:gd name="connsiteX10" fmla="*/ 313513 w 368026"/>
                  <a:gd name="connsiteY10" fmla="*/ 6504 h 67404"/>
                  <a:gd name="connsiteX11" fmla="*/ 353314 w 368026"/>
                  <a:gd name="connsiteY11" fmla="*/ 916 h 67404"/>
                  <a:gd name="connsiteX12" fmla="*/ 368027 w 368026"/>
                  <a:gd name="connsiteY12" fmla="*/ 118 h 6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026" h="67404">
                    <a:moveTo>
                      <a:pt x="368027" y="118"/>
                    </a:moveTo>
                    <a:cubicBezTo>
                      <a:pt x="363351" y="1692"/>
                      <a:pt x="358538" y="2843"/>
                      <a:pt x="353657" y="3539"/>
                    </a:cubicBezTo>
                    <a:lnTo>
                      <a:pt x="314197" y="10838"/>
                    </a:lnTo>
                    <a:lnTo>
                      <a:pt x="183956" y="33647"/>
                    </a:lnTo>
                    <a:cubicBezTo>
                      <a:pt x="133092" y="42657"/>
                      <a:pt x="87131" y="51096"/>
                      <a:pt x="53830" y="57483"/>
                    </a:cubicBezTo>
                    <a:lnTo>
                      <a:pt x="14484" y="65124"/>
                    </a:lnTo>
                    <a:cubicBezTo>
                      <a:pt x="9740" y="66333"/>
                      <a:pt x="4893" y="67097"/>
                      <a:pt x="0" y="67405"/>
                    </a:cubicBezTo>
                    <a:cubicBezTo>
                      <a:pt x="4493" y="65409"/>
                      <a:pt x="9204" y="63915"/>
                      <a:pt x="14028" y="62957"/>
                    </a:cubicBezTo>
                    <a:cubicBezTo>
                      <a:pt x="23151" y="60448"/>
                      <a:pt x="36837" y="57255"/>
                      <a:pt x="53031" y="53491"/>
                    </a:cubicBezTo>
                    <a:cubicBezTo>
                      <a:pt x="86105" y="46078"/>
                      <a:pt x="132065" y="37069"/>
                      <a:pt x="182930" y="27945"/>
                    </a:cubicBezTo>
                    <a:cubicBezTo>
                      <a:pt x="233794" y="18821"/>
                      <a:pt x="280097" y="11522"/>
                      <a:pt x="313513" y="6504"/>
                    </a:cubicBezTo>
                    <a:cubicBezTo>
                      <a:pt x="330277" y="3995"/>
                      <a:pt x="343849" y="2171"/>
                      <a:pt x="353314" y="916"/>
                    </a:cubicBezTo>
                    <a:cubicBezTo>
                      <a:pt x="358173" y="84"/>
                      <a:pt x="363111" y="-179"/>
                      <a:pt x="368027" y="118"/>
                    </a:cubicBezTo>
                    <a:close/>
                  </a:path>
                </a:pathLst>
              </a:custGeom>
              <a:solidFill>
                <a:srgbClr val="00B167"/>
              </a:solidFill>
              <a:ln w="113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策划团队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690B8E66-6D66-4735-A9C1-09EC038C5389}"/>
              </a:ext>
            </a:extLst>
          </p:cNvPr>
          <p:cNvSpPr/>
          <p:nvPr/>
        </p:nvSpPr>
        <p:spPr>
          <a:xfrm>
            <a:off x="5364480" y="646426"/>
            <a:ext cx="1463040" cy="1463040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alpha val="10000"/>
                  <a:lumMod val="93000"/>
                  <a:lumOff val="7000"/>
                </a:schemeClr>
              </a:gs>
              <a:gs pos="1000">
                <a:schemeClr val="accent1">
                  <a:alpha val="0"/>
                  <a:lumMod val="72000"/>
                  <a:lumOff val="2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latin typeface="+mj-ea"/>
                <a:ea typeface="+mj-ea"/>
              </a:rPr>
              <a:t>敏琪公关</a:t>
            </a:r>
          </a:p>
        </p:txBody>
      </p:sp>
      <p:grpSp>
        <p:nvGrpSpPr>
          <p:cNvPr id="200" name="组合 199">
            <a:extLst>
              <a:ext uri="{FF2B5EF4-FFF2-40B4-BE49-F238E27FC236}">
                <a16:creationId xmlns:a16="http://schemas.microsoft.com/office/drawing/2014/main" id="{747BE518-8EA3-4178-BB6C-3E31A1CB358A}"/>
              </a:ext>
            </a:extLst>
          </p:cNvPr>
          <p:cNvGrpSpPr/>
          <p:nvPr/>
        </p:nvGrpSpPr>
        <p:grpSpPr>
          <a:xfrm>
            <a:off x="1934848" y="1754202"/>
            <a:ext cx="8319130" cy="799571"/>
            <a:chOff x="1934848" y="2195088"/>
            <a:chExt cx="8319130" cy="799571"/>
          </a:xfrm>
          <a:effectLst>
            <a:outerShdw blurRad="50800" dist="88900" dir="2700000" algn="tl" rotWithShape="0">
              <a:schemeClr val="accent1">
                <a:lumMod val="75000"/>
                <a:alpha val="28000"/>
              </a:schemeClr>
            </a:outerShdw>
          </a:effectLst>
        </p:grpSpPr>
        <p:sp>
          <p:nvSpPr>
            <p:cNvPr id="201" name="右大括号 200">
              <a:extLst>
                <a:ext uri="{FF2B5EF4-FFF2-40B4-BE49-F238E27FC236}">
                  <a16:creationId xmlns:a16="http://schemas.microsoft.com/office/drawing/2014/main" id="{6675B1FA-5F07-4106-BEE8-DB52C2CC7DCE}"/>
                </a:ext>
              </a:extLst>
            </p:cNvPr>
            <p:cNvSpPr/>
            <p:nvPr/>
          </p:nvSpPr>
          <p:spPr>
            <a:xfrm rot="16200000">
              <a:off x="5719075" y="-1563105"/>
              <a:ext cx="753852" cy="8270238"/>
            </a:xfrm>
            <a:prstGeom prst="rightBrace">
              <a:avLst>
                <a:gd name="adj1" fmla="val 40735"/>
                <a:gd name="adj2" fmla="val 50000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D600CA8A-8648-4122-B3E5-C9D415DD803B}"/>
                </a:ext>
              </a:extLst>
            </p:cNvPr>
            <p:cNvSpPr/>
            <p:nvPr/>
          </p:nvSpPr>
          <p:spPr>
            <a:xfrm>
              <a:off x="10208259" y="2948940"/>
              <a:ext cx="45719" cy="45719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F1F7E1F6-6900-4FE3-BADE-96D8D0DCB677}"/>
                </a:ext>
              </a:extLst>
            </p:cNvPr>
            <p:cNvSpPr/>
            <p:nvPr/>
          </p:nvSpPr>
          <p:spPr>
            <a:xfrm>
              <a:off x="7439858" y="2948940"/>
              <a:ext cx="45719" cy="45719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B51B1956-8E83-423F-AE7A-2F1464E654D4}"/>
                </a:ext>
              </a:extLst>
            </p:cNvPr>
            <p:cNvSpPr/>
            <p:nvPr/>
          </p:nvSpPr>
          <p:spPr>
            <a:xfrm>
              <a:off x="1934848" y="2948940"/>
              <a:ext cx="45719" cy="45719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5" name="右大括号 204">
              <a:extLst>
                <a:ext uri="{FF2B5EF4-FFF2-40B4-BE49-F238E27FC236}">
                  <a16:creationId xmlns:a16="http://schemas.microsoft.com/office/drawing/2014/main" id="{994E103E-A8AF-410C-AA38-C29C3520CC63}"/>
                </a:ext>
              </a:extLst>
            </p:cNvPr>
            <p:cNvSpPr/>
            <p:nvPr/>
          </p:nvSpPr>
          <p:spPr>
            <a:xfrm rot="16200000">
              <a:off x="5719075" y="1205495"/>
              <a:ext cx="753852" cy="2733038"/>
            </a:xfrm>
            <a:prstGeom prst="rightBrace">
              <a:avLst>
                <a:gd name="adj1" fmla="val 40735"/>
                <a:gd name="adj2" fmla="val 50000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7AD24A70-0395-422C-A889-69138BB7CC89}"/>
                </a:ext>
              </a:extLst>
            </p:cNvPr>
            <p:cNvSpPr/>
            <p:nvPr/>
          </p:nvSpPr>
          <p:spPr>
            <a:xfrm>
              <a:off x="4701542" y="2948940"/>
              <a:ext cx="45719" cy="45719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8B97DE28-3186-470C-AC2F-180594FB7468}"/>
              </a:ext>
            </a:extLst>
          </p:cNvPr>
          <p:cNvGrpSpPr/>
          <p:nvPr/>
        </p:nvGrpSpPr>
        <p:grpSpPr>
          <a:xfrm>
            <a:off x="1919645" y="3270054"/>
            <a:ext cx="8352709" cy="614043"/>
            <a:chOff x="1919645" y="3710940"/>
            <a:chExt cx="8352709" cy="614043"/>
          </a:xfrm>
          <a:effectLst>
            <a:outerShdw blurRad="50800" dist="88900" dir="2700000" algn="tl" rotWithShape="0">
              <a:schemeClr val="accent1">
                <a:lumMod val="75000"/>
                <a:alpha val="28000"/>
              </a:schemeClr>
            </a:outerShdw>
          </a:effectLst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52C3F3E5-8FB8-49BA-A2B5-7838B291A23B}"/>
                </a:ext>
              </a:extLst>
            </p:cNvPr>
            <p:cNvGrpSpPr/>
            <p:nvPr/>
          </p:nvGrpSpPr>
          <p:grpSpPr>
            <a:xfrm>
              <a:off x="1919645" y="3710940"/>
              <a:ext cx="45719" cy="614043"/>
              <a:chOff x="1919645" y="3710940"/>
              <a:chExt cx="45719" cy="614043"/>
            </a:xfrm>
          </p:grpSpPr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8BF99871-7132-445E-91DB-C1C257238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2504" y="3710940"/>
                <a:ext cx="0" cy="57912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330E5968-CF83-4E58-8D55-986489BF4AA9}"/>
                  </a:ext>
                </a:extLst>
              </p:cNvPr>
              <p:cNvSpPr/>
              <p:nvPr/>
            </p:nvSpPr>
            <p:spPr>
              <a:xfrm>
                <a:off x="1919645" y="4279264"/>
                <a:ext cx="45719" cy="45719"/>
              </a:xfrm>
              <a:prstGeom prst="ellips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03495329-7FEF-43DD-A2A9-BB24BB7A1533}"/>
                </a:ext>
              </a:extLst>
            </p:cNvPr>
            <p:cNvGrpSpPr/>
            <p:nvPr/>
          </p:nvGrpSpPr>
          <p:grpSpPr>
            <a:xfrm>
              <a:off x="4688642" y="3710940"/>
              <a:ext cx="45719" cy="614043"/>
              <a:chOff x="1919645" y="3710940"/>
              <a:chExt cx="45719" cy="614043"/>
            </a:xfrm>
          </p:grpSpPr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D92AADB8-7FC7-44FC-9AFD-77C71ED8B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2504" y="3710940"/>
                <a:ext cx="0" cy="57912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B4A71E40-A405-4EA5-81D2-98D26042FB30}"/>
                  </a:ext>
                </a:extLst>
              </p:cNvPr>
              <p:cNvSpPr/>
              <p:nvPr/>
            </p:nvSpPr>
            <p:spPr>
              <a:xfrm>
                <a:off x="1919645" y="4279264"/>
                <a:ext cx="45719" cy="45719"/>
              </a:xfrm>
              <a:prstGeom prst="ellips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8960FDD8-5C44-4384-908C-92DBAFC3F718}"/>
                </a:ext>
              </a:extLst>
            </p:cNvPr>
            <p:cNvGrpSpPr/>
            <p:nvPr/>
          </p:nvGrpSpPr>
          <p:grpSpPr>
            <a:xfrm>
              <a:off x="7457639" y="3710940"/>
              <a:ext cx="45719" cy="614043"/>
              <a:chOff x="1919645" y="3710940"/>
              <a:chExt cx="45719" cy="614043"/>
            </a:xfrm>
          </p:grpSpPr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2AA069F4-3DDA-4360-AA45-7A87889D7E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2504" y="3710940"/>
                <a:ext cx="0" cy="57912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95AB5557-3A36-470C-A7E2-25A455574B5C}"/>
                  </a:ext>
                </a:extLst>
              </p:cNvPr>
              <p:cNvSpPr/>
              <p:nvPr/>
            </p:nvSpPr>
            <p:spPr>
              <a:xfrm>
                <a:off x="1919645" y="4279264"/>
                <a:ext cx="45719" cy="45719"/>
              </a:xfrm>
              <a:prstGeom prst="ellips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5D9D1F2E-F218-4857-8957-5CDA62F33AB9}"/>
                </a:ext>
              </a:extLst>
            </p:cNvPr>
            <p:cNvGrpSpPr/>
            <p:nvPr/>
          </p:nvGrpSpPr>
          <p:grpSpPr>
            <a:xfrm>
              <a:off x="10226635" y="3710940"/>
              <a:ext cx="45719" cy="614043"/>
              <a:chOff x="1919645" y="3710940"/>
              <a:chExt cx="45719" cy="614043"/>
            </a:xfrm>
          </p:grpSpPr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3305F18B-1642-47EB-B361-0962CA777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2504" y="3710940"/>
                <a:ext cx="0" cy="57912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1585158F-D7B2-4DB5-94A5-3FAB2DE9F0EF}"/>
                  </a:ext>
                </a:extLst>
              </p:cNvPr>
              <p:cNvSpPr/>
              <p:nvPr/>
            </p:nvSpPr>
            <p:spPr>
              <a:xfrm>
                <a:off x="1919645" y="4279264"/>
                <a:ext cx="45719" cy="45719"/>
              </a:xfrm>
              <a:prstGeom prst="ellips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0" name="矩形: 圆角 219">
            <a:extLst>
              <a:ext uri="{FF2B5EF4-FFF2-40B4-BE49-F238E27FC236}">
                <a16:creationId xmlns:a16="http://schemas.microsoft.com/office/drawing/2014/main" id="{83CA1141-126D-4A73-BB46-C7FD068AD87F}"/>
              </a:ext>
            </a:extLst>
          </p:cNvPr>
          <p:cNvSpPr/>
          <p:nvPr/>
        </p:nvSpPr>
        <p:spPr>
          <a:xfrm>
            <a:off x="1036056" y="2647828"/>
            <a:ext cx="1812897" cy="5625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accent1"/>
              </a:gs>
              <a:gs pos="1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latin typeface="+mn-ea"/>
              </a:rPr>
              <a:t>策划小组</a:t>
            </a:r>
          </a:p>
        </p:txBody>
      </p:sp>
      <p:sp>
        <p:nvSpPr>
          <p:cNvPr id="221" name="矩形: 圆角 220">
            <a:extLst>
              <a:ext uri="{FF2B5EF4-FFF2-40B4-BE49-F238E27FC236}">
                <a16:creationId xmlns:a16="http://schemas.microsoft.com/office/drawing/2014/main" id="{08A55707-C5C2-48E5-B0F4-27430792B706}"/>
              </a:ext>
            </a:extLst>
          </p:cNvPr>
          <p:cNvSpPr/>
          <p:nvPr/>
        </p:nvSpPr>
        <p:spPr>
          <a:xfrm>
            <a:off x="3805053" y="2647828"/>
            <a:ext cx="1812897" cy="5625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accent1"/>
              </a:gs>
              <a:gs pos="1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latin typeface="+mn-ea"/>
              </a:rPr>
              <a:t>宣传小组</a:t>
            </a:r>
          </a:p>
        </p:txBody>
      </p:sp>
      <p:sp>
        <p:nvSpPr>
          <p:cNvPr id="222" name="矩形: 圆角 221">
            <a:extLst>
              <a:ext uri="{FF2B5EF4-FFF2-40B4-BE49-F238E27FC236}">
                <a16:creationId xmlns:a16="http://schemas.microsoft.com/office/drawing/2014/main" id="{4F610423-9CF7-433B-B6FF-D83449566964}"/>
              </a:ext>
            </a:extLst>
          </p:cNvPr>
          <p:cNvSpPr/>
          <p:nvPr/>
        </p:nvSpPr>
        <p:spPr>
          <a:xfrm>
            <a:off x="6574050" y="2647828"/>
            <a:ext cx="1812897" cy="5625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accent1"/>
              </a:gs>
              <a:gs pos="1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latin typeface="+mn-ea"/>
              </a:rPr>
              <a:t>物资小组</a:t>
            </a:r>
          </a:p>
        </p:txBody>
      </p:sp>
      <p:sp>
        <p:nvSpPr>
          <p:cNvPr id="223" name="矩形: 圆角 222">
            <a:extLst>
              <a:ext uri="{FF2B5EF4-FFF2-40B4-BE49-F238E27FC236}">
                <a16:creationId xmlns:a16="http://schemas.microsoft.com/office/drawing/2014/main" id="{C79F8159-E3AD-4BB7-8281-C6DC12CF7639}"/>
              </a:ext>
            </a:extLst>
          </p:cNvPr>
          <p:cNvSpPr/>
          <p:nvPr/>
        </p:nvSpPr>
        <p:spPr>
          <a:xfrm>
            <a:off x="9343046" y="2647828"/>
            <a:ext cx="1812897" cy="5625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accent1"/>
              </a:gs>
              <a:gs pos="1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latin typeface="+mn-ea"/>
              </a:rPr>
              <a:t>组织小组</a:t>
            </a:r>
          </a:p>
        </p:txBody>
      </p:sp>
      <p:sp>
        <p:nvSpPr>
          <p:cNvPr id="224" name="矩形: 圆角 223">
            <a:extLst>
              <a:ext uri="{FF2B5EF4-FFF2-40B4-BE49-F238E27FC236}">
                <a16:creationId xmlns:a16="http://schemas.microsoft.com/office/drawing/2014/main" id="{8379F8C4-0ADB-4986-8310-6BD053D149B5}"/>
              </a:ext>
            </a:extLst>
          </p:cNvPr>
          <p:cNvSpPr/>
          <p:nvPr/>
        </p:nvSpPr>
        <p:spPr>
          <a:xfrm>
            <a:off x="1185404" y="3950263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紫萍</a:t>
            </a:r>
          </a:p>
        </p:txBody>
      </p:sp>
      <p:sp>
        <p:nvSpPr>
          <p:cNvPr id="225" name="矩形: 圆角 224">
            <a:extLst>
              <a:ext uri="{FF2B5EF4-FFF2-40B4-BE49-F238E27FC236}">
                <a16:creationId xmlns:a16="http://schemas.microsoft.com/office/drawing/2014/main" id="{9B0EE89D-7132-4CA5-A240-44C5EDA98537}"/>
              </a:ext>
            </a:extLst>
          </p:cNvPr>
          <p:cNvSpPr/>
          <p:nvPr/>
        </p:nvSpPr>
        <p:spPr>
          <a:xfrm>
            <a:off x="3954400" y="3950263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念文</a:t>
            </a:r>
          </a:p>
        </p:txBody>
      </p:sp>
      <p:sp>
        <p:nvSpPr>
          <p:cNvPr id="226" name="矩形: 圆角 225">
            <a:extLst>
              <a:ext uri="{FF2B5EF4-FFF2-40B4-BE49-F238E27FC236}">
                <a16:creationId xmlns:a16="http://schemas.microsoft.com/office/drawing/2014/main" id="{C672C4A2-5791-4A59-808F-B02B07354004}"/>
              </a:ext>
            </a:extLst>
          </p:cNvPr>
          <p:cNvSpPr/>
          <p:nvPr/>
        </p:nvSpPr>
        <p:spPr>
          <a:xfrm>
            <a:off x="6723397" y="3950263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傲南</a:t>
            </a:r>
          </a:p>
        </p:txBody>
      </p:sp>
      <p:sp>
        <p:nvSpPr>
          <p:cNvPr id="227" name="矩形: 圆角 226">
            <a:extLst>
              <a:ext uri="{FF2B5EF4-FFF2-40B4-BE49-F238E27FC236}">
                <a16:creationId xmlns:a16="http://schemas.microsoft.com/office/drawing/2014/main" id="{220D58A9-DB6D-41B9-BE0C-0FFE8B33CE04}"/>
              </a:ext>
            </a:extLst>
          </p:cNvPr>
          <p:cNvSpPr/>
          <p:nvPr/>
        </p:nvSpPr>
        <p:spPr>
          <a:xfrm>
            <a:off x="9492394" y="3950263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若楠</a:t>
            </a:r>
          </a:p>
        </p:txBody>
      </p:sp>
      <p:sp>
        <p:nvSpPr>
          <p:cNvPr id="228" name="矩形: 圆角 227">
            <a:extLst>
              <a:ext uri="{FF2B5EF4-FFF2-40B4-BE49-F238E27FC236}">
                <a16:creationId xmlns:a16="http://schemas.microsoft.com/office/drawing/2014/main" id="{45BCB70A-78F5-4EE0-B435-4FF2C0648ABB}"/>
              </a:ext>
            </a:extLst>
          </p:cNvPr>
          <p:cNvSpPr/>
          <p:nvPr/>
        </p:nvSpPr>
        <p:spPr>
          <a:xfrm>
            <a:off x="1185404" y="4624758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谷枫</a:t>
            </a:r>
          </a:p>
        </p:txBody>
      </p:sp>
      <p:sp>
        <p:nvSpPr>
          <p:cNvPr id="229" name="矩形: 圆角 228">
            <a:extLst>
              <a:ext uri="{FF2B5EF4-FFF2-40B4-BE49-F238E27FC236}">
                <a16:creationId xmlns:a16="http://schemas.microsoft.com/office/drawing/2014/main" id="{D925E4CB-3735-4A93-91DA-184F5B5B8C9A}"/>
              </a:ext>
            </a:extLst>
          </p:cNvPr>
          <p:cNvSpPr/>
          <p:nvPr/>
        </p:nvSpPr>
        <p:spPr>
          <a:xfrm>
            <a:off x="3954400" y="4624758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曼云</a:t>
            </a:r>
          </a:p>
        </p:txBody>
      </p:sp>
      <p:sp>
        <p:nvSpPr>
          <p:cNvPr id="230" name="矩形: 圆角 229">
            <a:extLst>
              <a:ext uri="{FF2B5EF4-FFF2-40B4-BE49-F238E27FC236}">
                <a16:creationId xmlns:a16="http://schemas.microsoft.com/office/drawing/2014/main" id="{84C64F70-26EC-49F2-8929-A15B7892D197}"/>
              </a:ext>
            </a:extLst>
          </p:cNvPr>
          <p:cNvSpPr/>
          <p:nvPr/>
        </p:nvSpPr>
        <p:spPr>
          <a:xfrm>
            <a:off x="6723397" y="4624758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南烟</a:t>
            </a:r>
          </a:p>
        </p:txBody>
      </p:sp>
      <p:sp>
        <p:nvSpPr>
          <p:cNvPr id="231" name="矩形: 圆角 230">
            <a:extLst>
              <a:ext uri="{FF2B5EF4-FFF2-40B4-BE49-F238E27FC236}">
                <a16:creationId xmlns:a16="http://schemas.microsoft.com/office/drawing/2014/main" id="{426A862E-77C5-4CC1-AFF4-D8FCD6596DA6}"/>
              </a:ext>
            </a:extLst>
          </p:cNvPr>
          <p:cNvSpPr/>
          <p:nvPr/>
        </p:nvSpPr>
        <p:spPr>
          <a:xfrm>
            <a:off x="9492394" y="4624758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友易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3BA2C848-44D0-4B2D-AA93-B4288B39716E}"/>
              </a:ext>
            </a:extLst>
          </p:cNvPr>
          <p:cNvSpPr/>
          <p:nvPr/>
        </p:nvSpPr>
        <p:spPr>
          <a:xfrm>
            <a:off x="5543276" y="825222"/>
            <a:ext cx="1105448" cy="1105448"/>
          </a:xfrm>
          <a:prstGeom prst="ellipse">
            <a:avLst/>
          </a:prstGeom>
          <a:gradFill flip="none" rotWithShape="1">
            <a:gsLst>
              <a:gs pos="85000">
                <a:schemeClr val="accent1"/>
              </a:gs>
              <a:gs pos="1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latin typeface="+mj-ea"/>
                <a:ea typeface="+mj-ea"/>
              </a:rPr>
              <a:t>策划团队</a:t>
            </a:r>
          </a:p>
        </p:txBody>
      </p:sp>
      <p:sp>
        <p:nvSpPr>
          <p:cNvPr id="233" name="矩形: 圆角 232">
            <a:extLst>
              <a:ext uri="{FF2B5EF4-FFF2-40B4-BE49-F238E27FC236}">
                <a16:creationId xmlns:a16="http://schemas.microsoft.com/office/drawing/2014/main" id="{0B326116-3523-4CF2-8A92-35D60E9EBF39}"/>
              </a:ext>
            </a:extLst>
          </p:cNvPr>
          <p:cNvSpPr/>
          <p:nvPr/>
        </p:nvSpPr>
        <p:spPr>
          <a:xfrm>
            <a:off x="1185404" y="5299253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reflection blurRad="50800" stA="91000" endPos="7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依霜</a:t>
            </a:r>
          </a:p>
        </p:txBody>
      </p:sp>
      <p:sp>
        <p:nvSpPr>
          <p:cNvPr id="234" name="矩形: 圆角 233">
            <a:extLst>
              <a:ext uri="{FF2B5EF4-FFF2-40B4-BE49-F238E27FC236}">
                <a16:creationId xmlns:a16="http://schemas.microsoft.com/office/drawing/2014/main" id="{06707701-258A-4192-AA6A-932F3639011B}"/>
              </a:ext>
            </a:extLst>
          </p:cNvPr>
          <p:cNvSpPr/>
          <p:nvPr/>
        </p:nvSpPr>
        <p:spPr>
          <a:xfrm>
            <a:off x="6723397" y="5299253"/>
            <a:ext cx="1514202" cy="452933"/>
          </a:xfrm>
          <a:prstGeom prst="roundRect">
            <a:avLst>
              <a:gd name="adj" fmla="val 50000"/>
            </a:avLst>
          </a:prstGeom>
          <a:solidFill>
            <a:schemeClr val="accent1">
              <a:alpha val="16000"/>
            </a:schemeClr>
          </a:solidFill>
          <a:ln w="6350">
            <a:noFill/>
          </a:ln>
          <a:effectLst>
            <a:reflection blurRad="50800" stA="91000" endPos="7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语蝶</a:t>
            </a:r>
          </a:p>
        </p:txBody>
      </p:sp>
      <p:pic>
        <p:nvPicPr>
          <p:cNvPr id="235" name="图片 234">
            <a:hlinkClick r:id="rId2"/>
            <a:extLst>
              <a:ext uri="{FF2B5EF4-FFF2-40B4-BE49-F238E27FC236}">
                <a16:creationId xmlns:a16="http://schemas.microsoft.com/office/drawing/2014/main" id="{2CE0FBB9-E768-4070-A22B-B9D9703D7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72" y="685585"/>
            <a:ext cx="2207751" cy="2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2E16CF9-5C3E-4D80-923B-0DAF0EFD39D7}"/>
              </a:ext>
            </a:extLst>
          </p:cNvPr>
          <p:cNvSpPr/>
          <p:nvPr/>
        </p:nvSpPr>
        <p:spPr>
          <a:xfrm>
            <a:off x="751840" y="3491567"/>
            <a:ext cx="10688320" cy="25348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汉仪旗黑X1-55W" panose="00020600040101010101" pitchFamily="18" charset="-122"/>
            </a:endParaRPr>
          </a:p>
        </p:txBody>
      </p:sp>
      <p:sp>
        <p:nvSpPr>
          <p:cNvPr id="32" name="文本框 20">
            <a:extLst>
              <a:ext uri="{FF2B5EF4-FFF2-40B4-BE49-F238E27FC236}">
                <a16:creationId xmlns:a16="http://schemas.microsoft.com/office/drawing/2014/main" id="{9533ED90-7F20-4437-B2EA-55710135416E}"/>
              </a:ext>
            </a:extLst>
          </p:cNvPr>
          <p:cNvSpPr txBox="1"/>
          <p:nvPr/>
        </p:nvSpPr>
        <p:spPr>
          <a:xfrm>
            <a:off x="2344419" y="2033586"/>
            <a:ext cx="3121101" cy="954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just"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人类始终有逃离城市的野心</a:t>
            </a:r>
            <a:endParaRPr lang="en-US" altLang="zh-CN" dirty="0">
              <a:sym typeface="汉仪旗黑X1-55W" panose="00020600040101010101" pitchFamily="18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想尽一切逃离有城市痕迹的自然之地</a:t>
            </a:r>
          </a:p>
        </p:txBody>
      </p:sp>
      <p:sp>
        <p:nvSpPr>
          <p:cNvPr id="33" name="文本框 21">
            <a:extLst>
              <a:ext uri="{FF2B5EF4-FFF2-40B4-BE49-F238E27FC236}">
                <a16:creationId xmlns:a16="http://schemas.microsoft.com/office/drawing/2014/main" id="{6A6CEB89-CD3B-4F36-8BE6-3F558779B8D3}"/>
              </a:ext>
            </a:extLst>
          </p:cNvPr>
          <p:cNvSpPr txBox="1"/>
          <p:nvPr/>
        </p:nvSpPr>
        <p:spPr>
          <a:xfrm>
            <a:off x="2344418" y="1567516"/>
            <a:ext cx="2674623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sym typeface="汉仪旗黑X1-85W" panose="00020600040101010101" pitchFamily="18" charset="-122"/>
              </a:rPr>
              <a:t>有逃离城市的野心</a:t>
            </a:r>
          </a:p>
        </p:txBody>
      </p:sp>
      <p:pic>
        <p:nvPicPr>
          <p:cNvPr id="30" name="图形 22">
            <a:extLst>
              <a:ext uri="{FF2B5EF4-FFF2-40B4-BE49-F238E27FC236}">
                <a16:creationId xmlns:a16="http://schemas.microsoft.com/office/drawing/2014/main" id="{036C05D9-C0E3-4E7E-BACD-E29F1A206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027" y="2124775"/>
            <a:ext cx="399702" cy="399702"/>
          </a:xfrm>
          <a:prstGeom prst="rect">
            <a:avLst/>
          </a:prstGeom>
        </p:spPr>
      </p:pic>
      <p:sp>
        <p:nvSpPr>
          <p:cNvPr id="31" name="圆: 空心 30">
            <a:extLst>
              <a:ext uri="{FF2B5EF4-FFF2-40B4-BE49-F238E27FC236}">
                <a16:creationId xmlns:a16="http://schemas.microsoft.com/office/drawing/2014/main" id="{1178298A-933F-465D-A6B7-C212A251EF0F}"/>
              </a:ext>
            </a:extLst>
          </p:cNvPr>
          <p:cNvSpPr/>
          <p:nvPr/>
        </p:nvSpPr>
        <p:spPr>
          <a:xfrm>
            <a:off x="1057717" y="1800551"/>
            <a:ext cx="1034322" cy="1034322"/>
          </a:xfrm>
          <a:prstGeom prst="donut">
            <a:avLst>
              <a:gd name="adj" fmla="val 1275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4" name="图形 22">
            <a:extLst>
              <a:ext uri="{FF2B5EF4-FFF2-40B4-BE49-F238E27FC236}">
                <a16:creationId xmlns:a16="http://schemas.microsoft.com/office/drawing/2014/main" id="{A033E245-B7A3-4168-A0FB-DA93E90F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027" y="4422911"/>
            <a:ext cx="399702" cy="399702"/>
          </a:xfrm>
          <a:prstGeom prst="rect">
            <a:avLst/>
          </a:prstGeom>
        </p:spPr>
      </p:pic>
      <p:pic>
        <p:nvPicPr>
          <p:cNvPr id="35" name="图形 22">
            <a:extLst>
              <a:ext uri="{FF2B5EF4-FFF2-40B4-BE49-F238E27FC236}">
                <a16:creationId xmlns:a16="http://schemas.microsoft.com/office/drawing/2014/main" id="{3DBF9243-68B0-474C-B06D-0AAB363D3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55671" y="4422911"/>
            <a:ext cx="399702" cy="399702"/>
          </a:xfrm>
          <a:prstGeom prst="rect">
            <a:avLst/>
          </a:prstGeom>
        </p:spPr>
      </p:pic>
      <p:pic>
        <p:nvPicPr>
          <p:cNvPr id="36" name="图形 22">
            <a:extLst>
              <a:ext uri="{FF2B5EF4-FFF2-40B4-BE49-F238E27FC236}">
                <a16:creationId xmlns:a16="http://schemas.microsoft.com/office/drawing/2014/main" id="{C35A9DC7-91C9-4E08-82AA-7EFA609F6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55671" y="2113212"/>
            <a:ext cx="399702" cy="399702"/>
          </a:xfrm>
          <a:prstGeom prst="rect">
            <a:avLst/>
          </a:prstGeom>
        </p:spPr>
      </p:pic>
      <p:sp>
        <p:nvSpPr>
          <p:cNvPr id="26" name="文本框 30">
            <a:extLst>
              <a:ext uri="{FF2B5EF4-FFF2-40B4-BE49-F238E27FC236}">
                <a16:creationId xmlns:a16="http://schemas.microsoft.com/office/drawing/2014/main" id="{B4041EA3-A488-4142-BE4A-218593369361}"/>
              </a:ext>
            </a:extLst>
          </p:cNvPr>
          <p:cNvSpPr txBox="1"/>
          <p:nvPr/>
        </p:nvSpPr>
        <p:spPr>
          <a:xfrm>
            <a:off x="7562501" y="2033586"/>
            <a:ext cx="3587642" cy="954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just"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露营已成为生活压力的出口</a:t>
            </a:r>
            <a:endParaRPr lang="en-US" altLang="zh-CN" dirty="0">
              <a:sym typeface="汉仪旗黑X1-55W" panose="00020600040101010101" pitchFamily="18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人们既不用远行还能体验生活在别处的滋味甚至可以晒圈贏得关注</a:t>
            </a:r>
          </a:p>
        </p:txBody>
      </p:sp>
      <p:sp>
        <p:nvSpPr>
          <p:cNvPr id="27" name="文本框 31">
            <a:extLst>
              <a:ext uri="{FF2B5EF4-FFF2-40B4-BE49-F238E27FC236}">
                <a16:creationId xmlns:a16="http://schemas.microsoft.com/office/drawing/2014/main" id="{272BE730-FF8F-4F2F-BCBB-94FE1E78CA08}"/>
              </a:ext>
            </a:extLst>
          </p:cNvPr>
          <p:cNvSpPr txBox="1"/>
          <p:nvPr/>
        </p:nvSpPr>
        <p:spPr>
          <a:xfrm>
            <a:off x="7562501" y="1567516"/>
            <a:ext cx="331778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汉仪旗黑X1-85W" panose="00020600040101010101" pitchFamily="18" charset="-122"/>
              </a:rPr>
              <a:t>疫情下渴望亲近自然</a:t>
            </a: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5751F841-A20B-462B-9AFC-AB860EAA5F96}"/>
              </a:ext>
            </a:extLst>
          </p:cNvPr>
          <p:cNvSpPr/>
          <p:nvPr/>
        </p:nvSpPr>
        <p:spPr>
          <a:xfrm>
            <a:off x="6438361" y="1800551"/>
            <a:ext cx="1034322" cy="1034322"/>
          </a:xfrm>
          <a:prstGeom prst="donut">
            <a:avLst>
              <a:gd name="adj" fmla="val 1275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37">
            <a:extLst>
              <a:ext uri="{FF2B5EF4-FFF2-40B4-BE49-F238E27FC236}">
                <a16:creationId xmlns:a16="http://schemas.microsoft.com/office/drawing/2014/main" id="{C6F71D84-5BFE-4190-AD68-BB742C62A2D1}"/>
              </a:ext>
            </a:extLst>
          </p:cNvPr>
          <p:cNvSpPr txBox="1"/>
          <p:nvPr/>
        </p:nvSpPr>
        <p:spPr>
          <a:xfrm>
            <a:off x="2344417" y="4338636"/>
            <a:ext cx="3192784" cy="1250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just"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在露营中家长们能反映出品味情感与格调</a:t>
            </a:r>
            <a:endParaRPr lang="en-US" altLang="zh-CN" dirty="0">
              <a:sym typeface="汉仪旗黑X1-55W" panose="00020600040101010101" pitchFamily="18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孩子们能在动手的过程、亲子游戏中获得认同感和安全感</a:t>
            </a:r>
          </a:p>
        </p:txBody>
      </p:sp>
      <p:sp>
        <p:nvSpPr>
          <p:cNvPr id="21" name="文本框 38">
            <a:extLst>
              <a:ext uri="{FF2B5EF4-FFF2-40B4-BE49-F238E27FC236}">
                <a16:creationId xmlns:a16="http://schemas.microsoft.com/office/drawing/2014/main" id="{185DD9BE-77DD-4B02-B234-9E1C6D6A5EFC}"/>
              </a:ext>
            </a:extLst>
          </p:cNvPr>
          <p:cNvSpPr txBox="1"/>
          <p:nvPr/>
        </p:nvSpPr>
        <p:spPr>
          <a:xfrm>
            <a:off x="2344416" y="3872566"/>
            <a:ext cx="2674625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sym typeface="汉仪旗黑X1-85W" panose="00020600040101010101" pitchFamily="18" charset="-122"/>
              </a:rPr>
              <a:t>享受亲子陪伴时光</a:t>
            </a: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1E7CAA30-EA79-4E39-9E94-0A63E84DD30D}"/>
              </a:ext>
            </a:extLst>
          </p:cNvPr>
          <p:cNvSpPr/>
          <p:nvPr/>
        </p:nvSpPr>
        <p:spPr>
          <a:xfrm>
            <a:off x="1057717" y="4105601"/>
            <a:ext cx="1034322" cy="1034322"/>
          </a:xfrm>
          <a:prstGeom prst="donut">
            <a:avLst>
              <a:gd name="adj" fmla="val 1275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44">
            <a:extLst>
              <a:ext uri="{FF2B5EF4-FFF2-40B4-BE49-F238E27FC236}">
                <a16:creationId xmlns:a16="http://schemas.microsoft.com/office/drawing/2014/main" id="{48C5D3CB-FAB1-443E-95F3-611A813DD30C}"/>
              </a:ext>
            </a:extLst>
          </p:cNvPr>
          <p:cNvSpPr txBox="1"/>
          <p:nvPr/>
        </p:nvSpPr>
        <p:spPr>
          <a:xfrm>
            <a:off x="7562501" y="4338636"/>
            <a:ext cx="3317782" cy="954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just"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汉仪旗黑X1-55W" panose="00020600040101010101" pitchFamily="18" charset="-122"/>
              </a:rPr>
              <a:t>阐述“生活多讲究，露营物件就多细致”形成一套产品集合品牌经济链</a:t>
            </a:r>
          </a:p>
        </p:txBody>
      </p:sp>
      <p:sp>
        <p:nvSpPr>
          <p:cNvPr id="15" name="文本框 45">
            <a:extLst>
              <a:ext uri="{FF2B5EF4-FFF2-40B4-BE49-F238E27FC236}">
                <a16:creationId xmlns:a16="http://schemas.microsoft.com/office/drawing/2014/main" id="{B0BDC531-196E-498F-A09F-5BBD1E7DFC51}"/>
              </a:ext>
            </a:extLst>
          </p:cNvPr>
          <p:cNvSpPr txBox="1"/>
          <p:nvPr/>
        </p:nvSpPr>
        <p:spPr>
          <a:xfrm>
            <a:off x="7562501" y="3872566"/>
            <a:ext cx="331778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sym typeface="汉仪旗黑X1-85W" panose="00020600040101010101" pitchFamily="18" charset="-122"/>
              </a:rPr>
              <a:t>在改写旅游经济</a:t>
            </a:r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84F48474-56EF-463B-A0DF-479389760C4B}"/>
              </a:ext>
            </a:extLst>
          </p:cNvPr>
          <p:cNvSpPr/>
          <p:nvPr/>
        </p:nvSpPr>
        <p:spPr>
          <a:xfrm>
            <a:off x="6438361" y="4105601"/>
            <a:ext cx="1034322" cy="1034322"/>
          </a:xfrm>
          <a:prstGeom prst="donut">
            <a:avLst>
              <a:gd name="adj" fmla="val 1275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活动目的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BA97F4E-1DAE-411F-B060-6236AE14A28B}"/>
              </a:ext>
            </a:extLst>
          </p:cNvPr>
          <p:cNvSpPr/>
          <p:nvPr/>
        </p:nvSpPr>
        <p:spPr>
          <a:xfrm>
            <a:off x="695325" y="1209963"/>
            <a:ext cx="2488297" cy="4876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7AB5955-2B52-4BA1-AFCB-9376049418A4}"/>
              </a:ext>
            </a:extLst>
          </p:cNvPr>
          <p:cNvSpPr/>
          <p:nvPr/>
        </p:nvSpPr>
        <p:spPr>
          <a:xfrm>
            <a:off x="3466343" y="1209963"/>
            <a:ext cx="2488297" cy="4876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1B99E878-3E8A-46C0-A074-FA034C5648EC}"/>
              </a:ext>
            </a:extLst>
          </p:cNvPr>
          <p:cNvSpPr/>
          <p:nvPr/>
        </p:nvSpPr>
        <p:spPr>
          <a:xfrm>
            <a:off x="6237361" y="1209963"/>
            <a:ext cx="2488297" cy="4876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457200"/>
            <a:endParaRPr lang="zh-CN" altLang="en-US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9D9CC64-C426-4C60-969D-1D16A0E86537}"/>
              </a:ext>
            </a:extLst>
          </p:cNvPr>
          <p:cNvSpPr/>
          <p:nvPr/>
        </p:nvSpPr>
        <p:spPr>
          <a:xfrm>
            <a:off x="9008378" y="1209963"/>
            <a:ext cx="2488297" cy="4876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  <a:effectLst>
            <a:outerShdw blurRad="279400" dist="63500" sx="110000" sy="110000" algn="ctr" rotWithShape="0">
              <a:schemeClr val="bg2">
                <a:lumMod val="7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圆柱体 64">
            <a:extLst>
              <a:ext uri="{FF2B5EF4-FFF2-40B4-BE49-F238E27FC236}">
                <a16:creationId xmlns:a16="http://schemas.microsoft.com/office/drawing/2014/main" id="{75F483B3-79DB-4C0C-9786-AA04AF18C772}"/>
              </a:ext>
            </a:extLst>
          </p:cNvPr>
          <p:cNvSpPr/>
          <p:nvPr/>
        </p:nvSpPr>
        <p:spPr>
          <a:xfrm rot="16200000">
            <a:off x="1287905" y="1116305"/>
            <a:ext cx="1263650" cy="2089150"/>
          </a:xfrm>
          <a:prstGeom prst="can">
            <a:avLst/>
          </a:prstGeom>
          <a:gradFill flip="none" rotWithShape="0">
            <a:gsLst>
              <a:gs pos="16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304800" dist="177800" dir="4800000" sx="97000" sy="97000" algn="t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圆柱体 65">
            <a:extLst>
              <a:ext uri="{FF2B5EF4-FFF2-40B4-BE49-F238E27FC236}">
                <a16:creationId xmlns:a16="http://schemas.microsoft.com/office/drawing/2014/main" id="{3081FA3A-4E10-482A-9C02-FB1C48F044D4}"/>
              </a:ext>
            </a:extLst>
          </p:cNvPr>
          <p:cNvSpPr/>
          <p:nvPr/>
        </p:nvSpPr>
        <p:spPr>
          <a:xfrm rot="16200000">
            <a:off x="4072086" y="1116305"/>
            <a:ext cx="1263650" cy="2089150"/>
          </a:xfrm>
          <a:prstGeom prst="can">
            <a:avLst/>
          </a:prstGeom>
          <a:gradFill flip="none" rotWithShape="0">
            <a:gsLst>
              <a:gs pos="1600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304800" dist="177800" dir="4800000" sx="97000" sy="97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圆柱体 66">
            <a:extLst>
              <a:ext uri="{FF2B5EF4-FFF2-40B4-BE49-F238E27FC236}">
                <a16:creationId xmlns:a16="http://schemas.microsoft.com/office/drawing/2014/main" id="{6058E50E-BAE8-48E3-85FE-76715590EC02}"/>
              </a:ext>
            </a:extLst>
          </p:cNvPr>
          <p:cNvSpPr/>
          <p:nvPr/>
        </p:nvSpPr>
        <p:spPr>
          <a:xfrm rot="16200000">
            <a:off x="6856266" y="1116305"/>
            <a:ext cx="1263650" cy="2089150"/>
          </a:xfrm>
          <a:prstGeom prst="can">
            <a:avLst/>
          </a:prstGeom>
          <a:gradFill flip="none" rotWithShape="0">
            <a:gsLst>
              <a:gs pos="16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04800" dist="177800" dir="4800000" sx="97000" sy="97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圆柱体 67">
            <a:extLst>
              <a:ext uri="{FF2B5EF4-FFF2-40B4-BE49-F238E27FC236}">
                <a16:creationId xmlns:a16="http://schemas.microsoft.com/office/drawing/2014/main" id="{7C4AB791-F8BF-49E7-A1C4-6985EE099366}"/>
              </a:ext>
            </a:extLst>
          </p:cNvPr>
          <p:cNvSpPr/>
          <p:nvPr/>
        </p:nvSpPr>
        <p:spPr>
          <a:xfrm rot="16200000">
            <a:off x="9640447" y="1116305"/>
            <a:ext cx="1263650" cy="2089150"/>
          </a:xfrm>
          <a:prstGeom prst="can">
            <a:avLst/>
          </a:prstGeom>
          <a:gradFill flip="none" rotWithShape="0">
            <a:gsLst>
              <a:gs pos="16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304800" dist="177800" dir="4800000" sx="97000" sy="97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箭头: 五边形 68">
            <a:extLst>
              <a:ext uri="{FF2B5EF4-FFF2-40B4-BE49-F238E27FC236}">
                <a16:creationId xmlns:a16="http://schemas.microsoft.com/office/drawing/2014/main" id="{40DE9363-3C2F-406C-9A5D-7B0FF436A89D}"/>
              </a:ext>
            </a:extLst>
          </p:cNvPr>
          <p:cNvSpPr/>
          <p:nvPr/>
        </p:nvSpPr>
        <p:spPr>
          <a:xfrm>
            <a:off x="-101599" y="1878305"/>
            <a:ext cx="12293600" cy="55399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3A899796-5612-47AC-A427-DBCB0703C955}"/>
              </a:ext>
            </a:extLst>
          </p:cNvPr>
          <p:cNvSpPr/>
          <p:nvPr/>
        </p:nvSpPr>
        <p:spPr>
          <a:xfrm rot="16200000">
            <a:off x="1366829" y="1195229"/>
            <a:ext cx="1263650" cy="1931303"/>
          </a:xfrm>
          <a:custGeom>
            <a:avLst/>
            <a:gdLst>
              <a:gd name="connsiteX0" fmla="*/ 1263650 w 1263650"/>
              <a:gd name="connsiteY0" fmla="*/ 109 h 1931303"/>
              <a:gd name="connsiteX1" fmla="*/ 1263650 w 1263650"/>
              <a:gd name="connsiteY1" fmla="*/ 109 h 1931303"/>
              <a:gd name="connsiteX2" fmla="*/ 1263650 w 1263650"/>
              <a:gd name="connsiteY2" fmla="*/ 1773347 h 1931303"/>
              <a:gd name="connsiteX3" fmla="*/ 631825 w 1263650"/>
              <a:gd name="connsiteY3" fmla="*/ 1931303 h 1931303"/>
              <a:gd name="connsiteX4" fmla="*/ 278566 w 1263650"/>
              <a:gd name="connsiteY4" fmla="*/ 1904327 h 1931303"/>
              <a:gd name="connsiteX5" fmla="*/ 0 w 1263650"/>
              <a:gd name="connsiteY5" fmla="*/ 1773347 h 1931303"/>
              <a:gd name="connsiteX6" fmla="*/ 0 w 1263650"/>
              <a:gd name="connsiteY6" fmla="*/ 109 h 1931303"/>
              <a:gd name="connsiteX7" fmla="*/ 0 w 1263650"/>
              <a:gd name="connsiteY7" fmla="*/ 109 h 1931303"/>
              <a:gd name="connsiteX8" fmla="*/ 44 w 1263650"/>
              <a:gd name="connsiteY8" fmla="*/ 0 h 1931303"/>
              <a:gd name="connsiteX9" fmla="*/ 12836 w 1263650"/>
              <a:gd name="connsiteY9" fmla="*/ 31677 h 1931303"/>
              <a:gd name="connsiteX10" fmla="*/ 631825 w 1263650"/>
              <a:gd name="connsiteY10" fmla="*/ 157624 h 1931303"/>
              <a:gd name="connsiteX11" fmla="*/ 1250814 w 1263650"/>
              <a:gd name="connsiteY11" fmla="*/ 31677 h 1931303"/>
              <a:gd name="connsiteX12" fmla="*/ 1263606 w 1263650"/>
              <a:gd name="connsiteY12" fmla="*/ 0 h 19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3650" h="1931303">
                <a:moveTo>
                  <a:pt x="1263650" y="109"/>
                </a:moveTo>
                <a:lnTo>
                  <a:pt x="1263650" y="109"/>
                </a:lnTo>
                <a:lnTo>
                  <a:pt x="1263650" y="1773347"/>
                </a:lnTo>
                <a:cubicBezTo>
                  <a:pt x="1263650" y="1860584"/>
                  <a:pt x="980772" y="1931303"/>
                  <a:pt x="631825" y="1931303"/>
                </a:cubicBezTo>
                <a:cubicBezTo>
                  <a:pt x="500970" y="1931303"/>
                  <a:pt x="379406" y="1921358"/>
                  <a:pt x="278566" y="1904327"/>
                </a:cubicBezTo>
                <a:cubicBezTo>
                  <a:pt x="110499" y="1875941"/>
                  <a:pt x="0" y="1827870"/>
                  <a:pt x="0" y="1773347"/>
                </a:cubicBezTo>
                <a:lnTo>
                  <a:pt x="0" y="109"/>
                </a:lnTo>
                <a:lnTo>
                  <a:pt x="0" y="109"/>
                </a:lnTo>
                <a:lnTo>
                  <a:pt x="44" y="0"/>
                </a:lnTo>
                <a:lnTo>
                  <a:pt x="12836" y="31677"/>
                </a:lnTo>
                <a:cubicBezTo>
                  <a:pt x="71751" y="103555"/>
                  <a:pt x="326496" y="157624"/>
                  <a:pt x="631825" y="157624"/>
                </a:cubicBezTo>
                <a:cubicBezTo>
                  <a:pt x="937155" y="157624"/>
                  <a:pt x="1191899" y="103555"/>
                  <a:pt x="1250814" y="31677"/>
                </a:cubicBezTo>
                <a:lnTo>
                  <a:pt x="1263606" y="0"/>
                </a:lnTo>
                <a:close/>
              </a:path>
            </a:pathLst>
          </a:custGeom>
          <a:gradFill flip="none" rotWithShape="0">
            <a:gsLst>
              <a:gs pos="16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32BFA578-449B-4A06-B75A-6632ADC28F17}"/>
              </a:ext>
            </a:extLst>
          </p:cNvPr>
          <p:cNvSpPr/>
          <p:nvPr/>
        </p:nvSpPr>
        <p:spPr>
          <a:xfrm rot="16200000">
            <a:off x="4151010" y="1195229"/>
            <a:ext cx="1263650" cy="1931303"/>
          </a:xfrm>
          <a:custGeom>
            <a:avLst/>
            <a:gdLst>
              <a:gd name="connsiteX0" fmla="*/ 1263650 w 1263650"/>
              <a:gd name="connsiteY0" fmla="*/ 109 h 1931303"/>
              <a:gd name="connsiteX1" fmla="*/ 1263650 w 1263650"/>
              <a:gd name="connsiteY1" fmla="*/ 1773347 h 1931303"/>
              <a:gd name="connsiteX2" fmla="*/ 631825 w 1263650"/>
              <a:gd name="connsiteY2" fmla="*/ 1931303 h 1931303"/>
              <a:gd name="connsiteX3" fmla="*/ 278566 w 1263650"/>
              <a:gd name="connsiteY3" fmla="*/ 1904326 h 1931303"/>
              <a:gd name="connsiteX4" fmla="*/ 0 w 1263650"/>
              <a:gd name="connsiteY4" fmla="*/ 1773347 h 1931303"/>
              <a:gd name="connsiteX5" fmla="*/ 0 w 1263650"/>
              <a:gd name="connsiteY5" fmla="*/ 109 h 1931303"/>
              <a:gd name="connsiteX6" fmla="*/ 44 w 1263650"/>
              <a:gd name="connsiteY6" fmla="*/ 0 h 1931303"/>
              <a:gd name="connsiteX7" fmla="*/ 12835 w 1263650"/>
              <a:gd name="connsiteY7" fmla="*/ 31678 h 1931303"/>
              <a:gd name="connsiteX8" fmla="*/ 631825 w 1263650"/>
              <a:gd name="connsiteY8" fmla="*/ 157625 h 1931303"/>
              <a:gd name="connsiteX9" fmla="*/ 1250814 w 1263650"/>
              <a:gd name="connsiteY9" fmla="*/ 31678 h 1931303"/>
              <a:gd name="connsiteX10" fmla="*/ 1263606 w 1263650"/>
              <a:gd name="connsiteY10" fmla="*/ 0 h 19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650" h="1931303">
                <a:moveTo>
                  <a:pt x="1263650" y="109"/>
                </a:moveTo>
                <a:lnTo>
                  <a:pt x="1263650" y="1773347"/>
                </a:lnTo>
                <a:cubicBezTo>
                  <a:pt x="1263650" y="1860584"/>
                  <a:pt x="980772" y="1931303"/>
                  <a:pt x="631825" y="1931303"/>
                </a:cubicBezTo>
                <a:cubicBezTo>
                  <a:pt x="500970" y="1931303"/>
                  <a:pt x="379406" y="1921358"/>
                  <a:pt x="278566" y="1904326"/>
                </a:cubicBezTo>
                <a:cubicBezTo>
                  <a:pt x="110499" y="1875941"/>
                  <a:pt x="0" y="1827870"/>
                  <a:pt x="0" y="1773347"/>
                </a:cubicBezTo>
                <a:lnTo>
                  <a:pt x="0" y="109"/>
                </a:lnTo>
                <a:lnTo>
                  <a:pt x="44" y="0"/>
                </a:lnTo>
                <a:lnTo>
                  <a:pt x="12835" y="31678"/>
                </a:lnTo>
                <a:cubicBezTo>
                  <a:pt x="71751" y="103556"/>
                  <a:pt x="326495" y="157625"/>
                  <a:pt x="631825" y="157625"/>
                </a:cubicBezTo>
                <a:cubicBezTo>
                  <a:pt x="937154" y="157625"/>
                  <a:pt x="1191899" y="103556"/>
                  <a:pt x="1250814" y="31678"/>
                </a:cubicBezTo>
                <a:lnTo>
                  <a:pt x="1263606" y="0"/>
                </a:lnTo>
                <a:close/>
              </a:path>
            </a:pathLst>
          </a:custGeom>
          <a:gradFill flip="none" rotWithShape="0">
            <a:gsLst>
              <a:gs pos="1600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F95145A1-6B17-4D77-8761-34606F6E3AFD}"/>
              </a:ext>
            </a:extLst>
          </p:cNvPr>
          <p:cNvSpPr/>
          <p:nvPr/>
        </p:nvSpPr>
        <p:spPr>
          <a:xfrm rot="16200000">
            <a:off x="6935190" y="1195229"/>
            <a:ext cx="1263650" cy="1931303"/>
          </a:xfrm>
          <a:custGeom>
            <a:avLst/>
            <a:gdLst>
              <a:gd name="connsiteX0" fmla="*/ 1263650 w 1263650"/>
              <a:gd name="connsiteY0" fmla="*/ 109 h 1931303"/>
              <a:gd name="connsiteX1" fmla="*/ 1263650 w 1263650"/>
              <a:gd name="connsiteY1" fmla="*/ 1773347 h 1931303"/>
              <a:gd name="connsiteX2" fmla="*/ 631825 w 1263650"/>
              <a:gd name="connsiteY2" fmla="*/ 1931303 h 1931303"/>
              <a:gd name="connsiteX3" fmla="*/ 278566 w 1263650"/>
              <a:gd name="connsiteY3" fmla="*/ 1904327 h 1931303"/>
              <a:gd name="connsiteX4" fmla="*/ 0 w 1263650"/>
              <a:gd name="connsiteY4" fmla="*/ 1773347 h 1931303"/>
              <a:gd name="connsiteX5" fmla="*/ 0 w 1263650"/>
              <a:gd name="connsiteY5" fmla="*/ 109 h 1931303"/>
              <a:gd name="connsiteX6" fmla="*/ 44 w 1263650"/>
              <a:gd name="connsiteY6" fmla="*/ 0 h 1931303"/>
              <a:gd name="connsiteX7" fmla="*/ 12836 w 1263650"/>
              <a:gd name="connsiteY7" fmla="*/ 31679 h 1931303"/>
              <a:gd name="connsiteX8" fmla="*/ 631825 w 1263650"/>
              <a:gd name="connsiteY8" fmla="*/ 157625 h 1931303"/>
              <a:gd name="connsiteX9" fmla="*/ 1250815 w 1263650"/>
              <a:gd name="connsiteY9" fmla="*/ 31679 h 1931303"/>
              <a:gd name="connsiteX10" fmla="*/ 1263606 w 1263650"/>
              <a:gd name="connsiteY10" fmla="*/ 0 h 19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650" h="1931303">
                <a:moveTo>
                  <a:pt x="1263650" y="109"/>
                </a:moveTo>
                <a:lnTo>
                  <a:pt x="1263650" y="1773347"/>
                </a:lnTo>
                <a:cubicBezTo>
                  <a:pt x="1263650" y="1860584"/>
                  <a:pt x="980772" y="1931303"/>
                  <a:pt x="631825" y="1931303"/>
                </a:cubicBezTo>
                <a:cubicBezTo>
                  <a:pt x="500970" y="1931303"/>
                  <a:pt x="379406" y="1921358"/>
                  <a:pt x="278566" y="1904327"/>
                </a:cubicBezTo>
                <a:cubicBezTo>
                  <a:pt x="110499" y="1875941"/>
                  <a:pt x="0" y="1827870"/>
                  <a:pt x="0" y="1773347"/>
                </a:cubicBezTo>
                <a:lnTo>
                  <a:pt x="0" y="109"/>
                </a:lnTo>
                <a:lnTo>
                  <a:pt x="44" y="0"/>
                </a:lnTo>
                <a:lnTo>
                  <a:pt x="12836" y="31679"/>
                </a:lnTo>
                <a:cubicBezTo>
                  <a:pt x="71751" y="103556"/>
                  <a:pt x="326496" y="157625"/>
                  <a:pt x="631825" y="157625"/>
                </a:cubicBezTo>
                <a:cubicBezTo>
                  <a:pt x="937155" y="157625"/>
                  <a:pt x="1191899" y="103556"/>
                  <a:pt x="1250815" y="31679"/>
                </a:cubicBezTo>
                <a:lnTo>
                  <a:pt x="1263606" y="0"/>
                </a:lnTo>
                <a:close/>
              </a:path>
            </a:pathLst>
          </a:custGeom>
          <a:gradFill flip="none" rotWithShape="0">
            <a:gsLst>
              <a:gs pos="16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41A39CD5-B9B1-4EF6-91C5-D591C2FC749C}"/>
              </a:ext>
            </a:extLst>
          </p:cNvPr>
          <p:cNvSpPr/>
          <p:nvPr/>
        </p:nvSpPr>
        <p:spPr>
          <a:xfrm rot="16200000">
            <a:off x="9719371" y="1195229"/>
            <a:ext cx="1263650" cy="1931303"/>
          </a:xfrm>
          <a:custGeom>
            <a:avLst/>
            <a:gdLst>
              <a:gd name="connsiteX0" fmla="*/ 1263650 w 1263650"/>
              <a:gd name="connsiteY0" fmla="*/ 109 h 1931303"/>
              <a:gd name="connsiteX1" fmla="*/ 1263650 w 1263650"/>
              <a:gd name="connsiteY1" fmla="*/ 1773347 h 1931303"/>
              <a:gd name="connsiteX2" fmla="*/ 631825 w 1263650"/>
              <a:gd name="connsiteY2" fmla="*/ 1931303 h 1931303"/>
              <a:gd name="connsiteX3" fmla="*/ 278566 w 1263650"/>
              <a:gd name="connsiteY3" fmla="*/ 1904327 h 1931303"/>
              <a:gd name="connsiteX4" fmla="*/ 0 w 1263650"/>
              <a:gd name="connsiteY4" fmla="*/ 1773347 h 1931303"/>
              <a:gd name="connsiteX5" fmla="*/ 0 w 1263650"/>
              <a:gd name="connsiteY5" fmla="*/ 109 h 1931303"/>
              <a:gd name="connsiteX6" fmla="*/ 44 w 1263650"/>
              <a:gd name="connsiteY6" fmla="*/ 0 h 1931303"/>
              <a:gd name="connsiteX7" fmla="*/ 12836 w 1263650"/>
              <a:gd name="connsiteY7" fmla="*/ 31678 h 1931303"/>
              <a:gd name="connsiteX8" fmla="*/ 631825 w 1263650"/>
              <a:gd name="connsiteY8" fmla="*/ 157625 h 1931303"/>
              <a:gd name="connsiteX9" fmla="*/ 1250815 w 1263650"/>
              <a:gd name="connsiteY9" fmla="*/ 31678 h 1931303"/>
              <a:gd name="connsiteX10" fmla="*/ 1263606 w 1263650"/>
              <a:gd name="connsiteY10" fmla="*/ 0 h 19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650" h="1931303">
                <a:moveTo>
                  <a:pt x="1263650" y="109"/>
                </a:moveTo>
                <a:lnTo>
                  <a:pt x="1263650" y="1773347"/>
                </a:lnTo>
                <a:cubicBezTo>
                  <a:pt x="1263650" y="1860584"/>
                  <a:pt x="980772" y="1931303"/>
                  <a:pt x="631825" y="1931303"/>
                </a:cubicBezTo>
                <a:cubicBezTo>
                  <a:pt x="500970" y="1931303"/>
                  <a:pt x="379406" y="1921358"/>
                  <a:pt x="278566" y="1904327"/>
                </a:cubicBezTo>
                <a:cubicBezTo>
                  <a:pt x="110499" y="1875941"/>
                  <a:pt x="0" y="1827870"/>
                  <a:pt x="0" y="1773347"/>
                </a:cubicBezTo>
                <a:lnTo>
                  <a:pt x="0" y="109"/>
                </a:lnTo>
                <a:lnTo>
                  <a:pt x="44" y="0"/>
                </a:lnTo>
                <a:lnTo>
                  <a:pt x="12836" y="31678"/>
                </a:lnTo>
                <a:cubicBezTo>
                  <a:pt x="71751" y="103556"/>
                  <a:pt x="326496" y="157625"/>
                  <a:pt x="631825" y="157625"/>
                </a:cubicBezTo>
                <a:cubicBezTo>
                  <a:pt x="937155" y="157625"/>
                  <a:pt x="1191899" y="103556"/>
                  <a:pt x="1250815" y="31678"/>
                </a:cubicBezTo>
                <a:lnTo>
                  <a:pt x="1263606" y="0"/>
                </a:lnTo>
                <a:close/>
              </a:path>
            </a:pathLst>
          </a:custGeom>
          <a:gradFill flip="none" rotWithShape="0">
            <a:gsLst>
              <a:gs pos="16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F8A6982D-8E7A-4414-9AE7-B492BBE4AC1D}"/>
              </a:ext>
            </a:extLst>
          </p:cNvPr>
          <p:cNvSpPr txBox="1"/>
          <p:nvPr/>
        </p:nvSpPr>
        <p:spPr>
          <a:xfrm>
            <a:off x="914642" y="3448308"/>
            <a:ext cx="204966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促进项目销售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3CB6B749-AD62-4492-9F82-04922B0FB5FF}"/>
              </a:ext>
            </a:extLst>
          </p:cNvPr>
          <p:cNvSpPr txBox="1"/>
          <p:nvPr/>
        </p:nvSpPr>
        <p:spPr>
          <a:xfrm>
            <a:off x="914642" y="3966314"/>
            <a:ext cx="2049662" cy="1840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just"/>
            <a:r>
              <a:rPr lang="zh-CN" altLang="en-US" dirty="0"/>
              <a:t>针对疫情复苏期，推出治愈式主题活动，驱散疫情对市民带来的负面情绪，树立品牌形象，聚焦市民眼球，促进项目销售。</a:t>
            </a: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4AEDD1B7-E460-48B7-B363-12E721E5F4EF}"/>
              </a:ext>
            </a:extLst>
          </p:cNvPr>
          <p:cNvCxnSpPr>
            <a:cxnSpLocks/>
          </p:cNvCxnSpPr>
          <p:nvPr/>
        </p:nvCxnSpPr>
        <p:spPr>
          <a:xfrm>
            <a:off x="695325" y="6086763"/>
            <a:ext cx="24882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FDA5173F-F5DD-449C-9817-1462C0E4CE3A}"/>
              </a:ext>
            </a:extLst>
          </p:cNvPr>
          <p:cNvSpPr txBox="1"/>
          <p:nvPr/>
        </p:nvSpPr>
        <p:spPr>
          <a:xfrm>
            <a:off x="3685660" y="3448308"/>
            <a:ext cx="204966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缓解产品压力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BA19804-712D-4F85-9BEA-DE390F8EE148}"/>
              </a:ext>
            </a:extLst>
          </p:cNvPr>
          <p:cNvSpPr txBox="1"/>
          <p:nvPr/>
        </p:nvSpPr>
        <p:spPr>
          <a:xfrm>
            <a:off x="3685660" y="3966314"/>
            <a:ext cx="2049662" cy="954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缓解其他地产品牌对目标销售群体的直接冲击。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3894E54-7EDD-464F-BDFD-E85A9C981A53}"/>
              </a:ext>
            </a:extLst>
          </p:cNvPr>
          <p:cNvSpPr txBox="1"/>
          <p:nvPr/>
        </p:nvSpPr>
        <p:spPr>
          <a:xfrm>
            <a:off x="6556773" y="3448308"/>
            <a:ext cx="184947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ctr"/>
            <a:r>
              <a:rPr lang="zh-CN" altLang="en-US" dirty="0"/>
              <a:t>感受到自然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BCCAE56-3FD5-4ABA-A2AB-72D24844C9FF}"/>
              </a:ext>
            </a:extLst>
          </p:cNvPr>
          <p:cNvSpPr txBox="1"/>
          <p:nvPr/>
        </p:nvSpPr>
        <p:spPr>
          <a:xfrm>
            <a:off x="6456678" y="3966314"/>
            <a:ext cx="2049662" cy="166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走进大自然，呼吸新鲜空气，感受大自然之美让参与来宾能够放松心情，为假日美好生活添彩~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6441F41-CC12-4D1F-A42B-738BF7907FE4}"/>
              </a:ext>
            </a:extLst>
          </p:cNvPr>
          <p:cNvSpPr txBox="1"/>
          <p:nvPr/>
        </p:nvSpPr>
        <p:spPr>
          <a:xfrm>
            <a:off x="9188205" y="3448308"/>
            <a:ext cx="2128642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defTabSz="457200">
              <a:defRPr sz="2400" b="1" i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培育团队精神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2525741-3892-46C4-8B87-B94F02EA785F}"/>
              </a:ext>
            </a:extLst>
          </p:cNvPr>
          <p:cNvSpPr txBox="1"/>
          <p:nvPr/>
        </p:nvSpPr>
        <p:spPr>
          <a:xfrm>
            <a:off x="9227695" y="3966314"/>
            <a:ext cx="2049662" cy="15454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defTabSz="457200"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/>
              <a:t>拓宽视野，增加感情，增进对集体的参与意识与责任心，让团队认识群体的作用，改善人际关系，</a:t>
            </a: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1B7EF025-DB96-46D6-97AE-D14F2378422C}"/>
              </a:ext>
            </a:extLst>
          </p:cNvPr>
          <p:cNvCxnSpPr>
            <a:cxnSpLocks/>
          </p:cNvCxnSpPr>
          <p:nvPr/>
        </p:nvCxnSpPr>
        <p:spPr>
          <a:xfrm>
            <a:off x="3466343" y="6086763"/>
            <a:ext cx="24882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E6CEB8FF-BA88-4D7C-9A11-28D876167C93}"/>
              </a:ext>
            </a:extLst>
          </p:cNvPr>
          <p:cNvCxnSpPr>
            <a:cxnSpLocks/>
          </p:cNvCxnSpPr>
          <p:nvPr/>
        </p:nvCxnSpPr>
        <p:spPr>
          <a:xfrm>
            <a:off x="6237361" y="6086763"/>
            <a:ext cx="24882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9B0227EE-59D3-4879-ABF1-0DA96057D923}"/>
              </a:ext>
            </a:extLst>
          </p:cNvPr>
          <p:cNvCxnSpPr>
            <a:cxnSpLocks/>
          </p:cNvCxnSpPr>
          <p:nvPr/>
        </p:nvCxnSpPr>
        <p:spPr>
          <a:xfrm>
            <a:off x="9008378" y="6086763"/>
            <a:ext cx="24882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C369A68B-3FD1-44BB-AB49-90F781FFF127}"/>
              </a:ext>
            </a:extLst>
          </p:cNvPr>
          <p:cNvSpPr txBox="1"/>
          <p:nvPr/>
        </p:nvSpPr>
        <p:spPr>
          <a:xfrm>
            <a:off x="9959918" y="1943514"/>
            <a:ext cx="8961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+mj-ea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9F715D65-B7AE-40EA-BB58-9A3EF30F8DFE}"/>
              </a:ext>
            </a:extLst>
          </p:cNvPr>
          <p:cNvSpPr txBox="1"/>
          <p:nvPr/>
        </p:nvSpPr>
        <p:spPr>
          <a:xfrm>
            <a:off x="7188901" y="1943514"/>
            <a:ext cx="8961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+mj-ea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5942B76-DF6B-4739-A0B7-744B50EDB98D}"/>
              </a:ext>
            </a:extLst>
          </p:cNvPr>
          <p:cNvSpPr txBox="1"/>
          <p:nvPr/>
        </p:nvSpPr>
        <p:spPr>
          <a:xfrm>
            <a:off x="4417883" y="1943514"/>
            <a:ext cx="8961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+mj-ea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52AF19E1-AA6A-452E-B034-4F8115B13DD2}"/>
              </a:ext>
            </a:extLst>
          </p:cNvPr>
          <p:cNvSpPr txBox="1"/>
          <p:nvPr/>
        </p:nvSpPr>
        <p:spPr>
          <a:xfrm>
            <a:off x="1646865" y="1943514"/>
            <a:ext cx="8961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  <a:ea typeface="+mj-ea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710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18DDE27-A41D-4DB2-ABC5-326104001327}"/>
              </a:ext>
            </a:extLst>
          </p:cNvPr>
          <p:cNvSpPr/>
          <p:nvPr/>
        </p:nvSpPr>
        <p:spPr>
          <a:xfrm>
            <a:off x="505778" y="2826703"/>
            <a:ext cx="1636394" cy="1636394"/>
          </a:xfrm>
          <a:prstGeom prst="ellipse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A37EB8B-37C0-41E6-A0E0-BA6FCF8D0640}"/>
              </a:ext>
            </a:extLst>
          </p:cNvPr>
          <p:cNvSpPr/>
          <p:nvPr/>
        </p:nvSpPr>
        <p:spPr>
          <a:xfrm>
            <a:off x="667703" y="2988628"/>
            <a:ext cx="1312544" cy="1312544"/>
          </a:xfrm>
          <a:prstGeom prst="ellipse">
            <a:avLst/>
          </a:prstGeom>
          <a:solidFill>
            <a:schemeClr val="accent1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57DF77-EF84-4693-A129-68FCB1923088}"/>
              </a:ext>
            </a:extLst>
          </p:cNvPr>
          <p:cNvSpPr/>
          <p:nvPr/>
        </p:nvSpPr>
        <p:spPr>
          <a:xfrm>
            <a:off x="1498791" y="3438906"/>
            <a:ext cx="9818497" cy="4119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5000"/>
                </a:schemeClr>
              </a:gs>
              <a:gs pos="98000">
                <a:schemeClr val="accent1">
                  <a:lumMod val="60000"/>
                  <a:lumOff val="40000"/>
                  <a:alpha val="4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箭头: 右 10">
            <a:extLst>
              <a:ext uri="{FF2B5EF4-FFF2-40B4-BE49-F238E27FC236}">
                <a16:creationId xmlns:a16="http://schemas.microsoft.com/office/drawing/2014/main" id="{B279077D-818C-40C3-9202-5F516B539F77}"/>
              </a:ext>
            </a:extLst>
          </p:cNvPr>
          <p:cNvSpPr/>
          <p:nvPr/>
        </p:nvSpPr>
        <p:spPr>
          <a:xfrm>
            <a:off x="1498791" y="3438906"/>
            <a:ext cx="10168426" cy="411987"/>
          </a:xfrm>
          <a:custGeom>
            <a:avLst/>
            <a:gdLst>
              <a:gd name="connsiteX0" fmla="*/ 18000 w 10168426"/>
              <a:gd name="connsiteY0" fmla="*/ 81416 h 411987"/>
              <a:gd name="connsiteX1" fmla="*/ 9776902 w 10168426"/>
              <a:gd name="connsiteY1" fmla="*/ 81416 h 411987"/>
              <a:gd name="connsiteX2" fmla="*/ 9794902 w 10168426"/>
              <a:gd name="connsiteY2" fmla="*/ 63416 h 411987"/>
              <a:gd name="connsiteX3" fmla="*/ 9794902 w 10168426"/>
              <a:gd name="connsiteY3" fmla="*/ 18022 h 411987"/>
              <a:gd name="connsiteX4" fmla="*/ 9821660 w 10168426"/>
              <a:gd name="connsiteY4" fmla="*/ 2297 h 411987"/>
              <a:gd name="connsiteX5" fmla="*/ 10159193 w 10168426"/>
              <a:gd name="connsiteY5" fmla="*/ 190268 h 411987"/>
              <a:gd name="connsiteX6" fmla="*/ 10159193 w 10168426"/>
              <a:gd name="connsiteY6" fmla="*/ 221720 h 411987"/>
              <a:gd name="connsiteX7" fmla="*/ 9821660 w 10168426"/>
              <a:gd name="connsiteY7" fmla="*/ 409691 h 411987"/>
              <a:gd name="connsiteX8" fmla="*/ 9794902 w 10168426"/>
              <a:gd name="connsiteY8" fmla="*/ 393965 h 411987"/>
              <a:gd name="connsiteX9" fmla="*/ 9794902 w 10168426"/>
              <a:gd name="connsiteY9" fmla="*/ 348571 h 411987"/>
              <a:gd name="connsiteX10" fmla="*/ 9776902 w 10168426"/>
              <a:gd name="connsiteY10" fmla="*/ 330571 h 411987"/>
              <a:gd name="connsiteX11" fmla="*/ 18000 w 10168426"/>
              <a:gd name="connsiteY11" fmla="*/ 330571 h 411987"/>
              <a:gd name="connsiteX12" fmla="*/ 0 w 10168426"/>
              <a:gd name="connsiteY12" fmla="*/ 312571 h 411987"/>
              <a:gd name="connsiteX13" fmla="*/ 0 w 10168426"/>
              <a:gd name="connsiteY13" fmla="*/ 99416 h 411987"/>
              <a:gd name="connsiteX14" fmla="*/ 18000 w 10168426"/>
              <a:gd name="connsiteY14" fmla="*/ 81416 h 4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8426" h="411987">
                <a:moveTo>
                  <a:pt x="18000" y="81416"/>
                </a:moveTo>
                <a:lnTo>
                  <a:pt x="9776902" y="81416"/>
                </a:lnTo>
                <a:cubicBezTo>
                  <a:pt x="9786838" y="81416"/>
                  <a:pt x="9794902" y="73352"/>
                  <a:pt x="9794902" y="63416"/>
                </a:cubicBezTo>
                <a:lnTo>
                  <a:pt x="9794902" y="18022"/>
                </a:lnTo>
                <a:cubicBezTo>
                  <a:pt x="9794902" y="4301"/>
                  <a:pt x="9809672" y="-4379"/>
                  <a:pt x="9821660" y="2297"/>
                </a:cubicBezTo>
                <a:lnTo>
                  <a:pt x="10159193" y="190268"/>
                </a:lnTo>
                <a:cubicBezTo>
                  <a:pt x="10171504" y="197125"/>
                  <a:pt x="10171504" y="214863"/>
                  <a:pt x="10159193" y="221720"/>
                </a:cubicBezTo>
                <a:lnTo>
                  <a:pt x="9821660" y="409691"/>
                </a:lnTo>
                <a:cubicBezTo>
                  <a:pt x="9809672" y="416367"/>
                  <a:pt x="9794902" y="407686"/>
                  <a:pt x="9794902" y="393965"/>
                </a:cubicBezTo>
                <a:lnTo>
                  <a:pt x="9794902" y="348571"/>
                </a:lnTo>
                <a:cubicBezTo>
                  <a:pt x="9794902" y="338635"/>
                  <a:pt x="9786838" y="330571"/>
                  <a:pt x="9776902" y="330571"/>
                </a:cubicBezTo>
                <a:lnTo>
                  <a:pt x="18000" y="330571"/>
                </a:lnTo>
                <a:cubicBezTo>
                  <a:pt x="8064" y="330571"/>
                  <a:pt x="0" y="322507"/>
                  <a:pt x="0" y="312571"/>
                </a:cubicBezTo>
                <a:lnTo>
                  <a:pt x="0" y="99416"/>
                </a:lnTo>
                <a:cubicBezTo>
                  <a:pt x="0" y="89480"/>
                  <a:pt x="8064" y="81416"/>
                  <a:pt x="18000" y="81416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CFA6636-6505-4842-83AF-BE07B486C5EA}"/>
              </a:ext>
            </a:extLst>
          </p:cNvPr>
          <p:cNvSpPr/>
          <p:nvPr/>
        </p:nvSpPr>
        <p:spPr>
          <a:xfrm>
            <a:off x="764381" y="3085306"/>
            <a:ext cx="1119188" cy="11191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7" name="矩形: 剪去单角 6">
            <a:extLst>
              <a:ext uri="{FF2B5EF4-FFF2-40B4-BE49-F238E27FC236}">
                <a16:creationId xmlns:a16="http://schemas.microsoft.com/office/drawing/2014/main" id="{25E8B6F5-AA9D-409A-AA8B-A8F29C8EA078}"/>
              </a:ext>
            </a:extLst>
          </p:cNvPr>
          <p:cNvSpPr/>
          <p:nvPr/>
        </p:nvSpPr>
        <p:spPr>
          <a:xfrm>
            <a:off x="2848126" y="1671478"/>
            <a:ext cx="1451876" cy="479262"/>
          </a:xfrm>
          <a:prstGeom prst="snip1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活动主题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BAA5C88-DFF9-401E-8EDB-032C1BE1690B}"/>
              </a:ext>
            </a:extLst>
          </p:cNvPr>
          <p:cNvGrpSpPr/>
          <p:nvPr/>
        </p:nvGrpSpPr>
        <p:grpSpPr>
          <a:xfrm>
            <a:off x="2593181" y="1671478"/>
            <a:ext cx="152400" cy="2015954"/>
            <a:chOff x="2593181" y="1577975"/>
            <a:chExt cx="152400" cy="201595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EEA7992-51D0-46E5-8A35-5ABF731E1E77}"/>
                </a:ext>
              </a:extLst>
            </p:cNvPr>
            <p:cNvSpPr/>
            <p:nvPr/>
          </p:nvSpPr>
          <p:spPr>
            <a:xfrm>
              <a:off x="2628127" y="3508863"/>
              <a:ext cx="82508" cy="850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CABB43C-9680-4C86-9B82-1039677CD7D1}"/>
                </a:ext>
              </a:extLst>
            </p:cNvPr>
            <p:cNvGrpSpPr/>
            <p:nvPr/>
          </p:nvGrpSpPr>
          <p:grpSpPr>
            <a:xfrm>
              <a:off x="2593181" y="1577975"/>
              <a:ext cx="152400" cy="2015954"/>
              <a:chOff x="2593181" y="1749425"/>
              <a:chExt cx="152400" cy="2015954"/>
            </a:xfrm>
          </p:grpSpPr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F3762269-C499-4FD5-8A02-4AC0676B3922}"/>
                  </a:ext>
                </a:extLst>
              </p:cNvPr>
              <p:cNvCxnSpPr>
                <a:stCxn id="9" idx="4"/>
              </p:cNvCxnSpPr>
              <p:nvPr/>
            </p:nvCxnSpPr>
            <p:spPr>
              <a:xfrm flipV="1">
                <a:off x="2669381" y="1825627"/>
                <a:ext cx="0" cy="1939752"/>
              </a:xfrm>
              <a:prstGeom prst="straightConnector1">
                <a:avLst/>
              </a:prstGeom>
              <a:ln w="15875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4ED8CD7-245D-4AAF-81B8-5664B3C735AF}"/>
                  </a:ext>
                </a:extLst>
              </p:cNvPr>
              <p:cNvSpPr/>
              <p:nvPr/>
            </p:nvSpPr>
            <p:spPr>
              <a:xfrm>
                <a:off x="2593181" y="1749425"/>
                <a:ext cx="152400" cy="152400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98B9CD7-23E9-4257-9CF6-7565864BEC11}"/>
              </a:ext>
            </a:extLst>
          </p:cNvPr>
          <p:cNvSpPr/>
          <p:nvPr/>
        </p:nvSpPr>
        <p:spPr>
          <a:xfrm>
            <a:off x="2743929" y="2238322"/>
            <a:ext cx="2043138" cy="9545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一起“森”呼吸</a:t>
            </a:r>
            <a:endParaRPr lang="en-US" altLang="zh-CN" sz="16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城市出逃记</a:t>
            </a:r>
            <a:endParaRPr lang="en-US" altLang="zh-CN" sz="16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趣玩去撒欢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01D1346-FDC2-4FFC-B267-A13A8A8A8F39}"/>
              </a:ext>
            </a:extLst>
          </p:cNvPr>
          <p:cNvGrpSpPr/>
          <p:nvPr/>
        </p:nvGrpSpPr>
        <p:grpSpPr>
          <a:xfrm flipV="1">
            <a:off x="4050902" y="3610356"/>
            <a:ext cx="152400" cy="2015954"/>
            <a:chOff x="2593181" y="1577975"/>
            <a:chExt cx="152400" cy="201595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9C0EDCC-6043-45A3-AC33-5A9DA4A6B4AE}"/>
                </a:ext>
              </a:extLst>
            </p:cNvPr>
            <p:cNvSpPr/>
            <p:nvPr/>
          </p:nvSpPr>
          <p:spPr>
            <a:xfrm>
              <a:off x="2628127" y="3508863"/>
              <a:ext cx="82508" cy="850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77C9638-2405-48EE-A12A-11A99BDFBB1B}"/>
                </a:ext>
              </a:extLst>
            </p:cNvPr>
            <p:cNvGrpSpPr/>
            <p:nvPr/>
          </p:nvGrpSpPr>
          <p:grpSpPr>
            <a:xfrm>
              <a:off x="2593181" y="1577975"/>
              <a:ext cx="152400" cy="2015954"/>
              <a:chOff x="2593181" y="1749425"/>
              <a:chExt cx="152400" cy="2015954"/>
            </a:xfrm>
          </p:grpSpPr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DFF06182-A5AD-4459-83F4-5AF33229230B}"/>
                  </a:ext>
                </a:extLst>
              </p:cNvPr>
              <p:cNvCxnSpPr>
                <a:stCxn id="15" idx="4"/>
              </p:cNvCxnSpPr>
              <p:nvPr/>
            </p:nvCxnSpPr>
            <p:spPr>
              <a:xfrm flipV="1">
                <a:off x="2669381" y="1825627"/>
                <a:ext cx="0" cy="1939752"/>
              </a:xfrm>
              <a:prstGeom prst="straightConnector1">
                <a:avLst/>
              </a:prstGeom>
              <a:ln w="15875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D79806F-4095-43E9-8F10-9C08DABC135C}"/>
                  </a:ext>
                </a:extLst>
              </p:cNvPr>
              <p:cNvSpPr/>
              <p:nvPr/>
            </p:nvSpPr>
            <p:spPr>
              <a:xfrm>
                <a:off x="2593181" y="1749425"/>
                <a:ext cx="152400" cy="152400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9" name="矩形: 剪去单角 18">
            <a:extLst>
              <a:ext uri="{FF2B5EF4-FFF2-40B4-BE49-F238E27FC236}">
                <a16:creationId xmlns:a16="http://schemas.microsoft.com/office/drawing/2014/main" id="{B10CCD78-6059-4CA9-A73A-02B36B37C750}"/>
              </a:ext>
            </a:extLst>
          </p:cNvPr>
          <p:cNvSpPr/>
          <p:nvPr/>
        </p:nvSpPr>
        <p:spPr>
          <a:xfrm>
            <a:off x="4318714" y="4365732"/>
            <a:ext cx="1451876" cy="479262"/>
          </a:xfrm>
          <a:prstGeom prst="snip1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活动对象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88CE0B-BD7C-4521-97F8-37681646FC58}"/>
              </a:ext>
            </a:extLst>
          </p:cNvPr>
          <p:cNvSpPr/>
          <p:nvPr/>
        </p:nvSpPr>
        <p:spPr>
          <a:xfrm>
            <a:off x="4214517" y="4932576"/>
            <a:ext cx="2002689" cy="12500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新老顾客</a:t>
            </a:r>
            <a:endParaRPr lang="en-US" altLang="zh-CN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工作人员</a:t>
            </a:r>
            <a:endParaRPr lang="en-US" altLang="zh-CN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活动负责人</a:t>
            </a:r>
            <a:endParaRPr lang="en-US" altLang="zh-CN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特邀嘉宾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FFF5D0B-EDC3-422F-9191-30177EE8C17D}"/>
              </a:ext>
            </a:extLst>
          </p:cNvPr>
          <p:cNvGrpSpPr/>
          <p:nvPr/>
        </p:nvGrpSpPr>
        <p:grpSpPr>
          <a:xfrm>
            <a:off x="5958545" y="3090823"/>
            <a:ext cx="2195354" cy="206655"/>
            <a:chOff x="6167397" y="798398"/>
            <a:chExt cx="2195354" cy="206655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1C70635-26EE-4A18-80B8-54A7EF902404}"/>
                </a:ext>
              </a:extLst>
            </p:cNvPr>
            <p:cNvCxnSpPr/>
            <p:nvPr/>
          </p:nvCxnSpPr>
          <p:spPr>
            <a:xfrm>
              <a:off x="6562725" y="908050"/>
              <a:ext cx="1800026" cy="0"/>
            </a:xfrm>
            <a:prstGeom prst="straightConnector1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83000">
                    <a:schemeClr val="accent1">
                      <a:lumMod val="60000"/>
                      <a:lumOff val="40000"/>
                      <a:alpha val="25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5904100-B13F-4486-8806-214B2719DD9B}"/>
                </a:ext>
              </a:extLst>
            </p:cNvPr>
            <p:cNvCxnSpPr/>
            <p:nvPr/>
          </p:nvCxnSpPr>
          <p:spPr>
            <a:xfrm>
              <a:off x="6299996" y="798398"/>
              <a:ext cx="1796096" cy="0"/>
            </a:xfrm>
            <a:prstGeom prst="line">
              <a:avLst/>
            </a:prstGeom>
            <a:ln w="12700" cap="rnd">
              <a:gradFill flip="none" rotWithShape="1">
                <a:gsLst>
                  <a:gs pos="4000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14000"/>
                    </a:schemeClr>
                  </a:gs>
                </a:gsLst>
                <a:lin ang="0" scaled="1"/>
                <a:tileRect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A6E26DB-8FD5-4CEC-8E4A-8FE45B84FA25}"/>
                </a:ext>
              </a:extLst>
            </p:cNvPr>
            <p:cNvCxnSpPr/>
            <p:nvPr/>
          </p:nvCxnSpPr>
          <p:spPr>
            <a:xfrm>
              <a:off x="6167397" y="1005053"/>
              <a:ext cx="1796096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14000"/>
                    </a:schemeClr>
                  </a:gs>
                </a:gsLst>
                <a:lin ang="0" scaled="1"/>
                <a:tileRect/>
              </a:gra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CCD2C7F-2371-4B9C-A41B-4C5578DE87B5}"/>
              </a:ext>
            </a:extLst>
          </p:cNvPr>
          <p:cNvGrpSpPr/>
          <p:nvPr/>
        </p:nvGrpSpPr>
        <p:grpSpPr>
          <a:xfrm>
            <a:off x="9622986" y="4377524"/>
            <a:ext cx="2266648" cy="242302"/>
            <a:chOff x="6167397" y="762751"/>
            <a:chExt cx="2266648" cy="242302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601662DC-EB3D-4168-902F-6537A14E9225}"/>
                </a:ext>
              </a:extLst>
            </p:cNvPr>
            <p:cNvCxnSpPr/>
            <p:nvPr/>
          </p:nvCxnSpPr>
          <p:spPr>
            <a:xfrm>
              <a:off x="6562725" y="908050"/>
              <a:ext cx="1800026" cy="0"/>
            </a:xfrm>
            <a:prstGeom prst="straightConnector1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83000">
                    <a:schemeClr val="accent1">
                      <a:lumMod val="60000"/>
                      <a:lumOff val="40000"/>
                      <a:alpha val="25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C29145F-25CD-4C42-9F59-375B42F52C77}"/>
                </a:ext>
              </a:extLst>
            </p:cNvPr>
            <p:cNvCxnSpPr/>
            <p:nvPr/>
          </p:nvCxnSpPr>
          <p:spPr>
            <a:xfrm>
              <a:off x="6299996" y="798398"/>
              <a:ext cx="1796096" cy="0"/>
            </a:xfrm>
            <a:prstGeom prst="line">
              <a:avLst/>
            </a:prstGeom>
            <a:ln w="12700" cap="rnd">
              <a:gradFill flip="none" rotWithShape="1">
                <a:gsLst>
                  <a:gs pos="4000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14000"/>
                    </a:schemeClr>
                  </a:gs>
                </a:gsLst>
                <a:lin ang="0" scaled="1"/>
                <a:tileRect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4526EFC-E5BA-4163-A6F3-49E5288CD5CD}"/>
                </a:ext>
              </a:extLst>
            </p:cNvPr>
            <p:cNvCxnSpPr/>
            <p:nvPr/>
          </p:nvCxnSpPr>
          <p:spPr>
            <a:xfrm>
              <a:off x="6167397" y="1005053"/>
              <a:ext cx="1796096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14000"/>
                    </a:schemeClr>
                  </a:gs>
                </a:gsLst>
                <a:lin ang="0" scaled="1"/>
                <a:tileRect/>
              </a:gra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7EB0D16-6D52-44BF-A39E-9DBFA8D67650}"/>
                </a:ext>
              </a:extLst>
            </p:cNvPr>
            <p:cNvSpPr/>
            <p:nvPr/>
          </p:nvSpPr>
          <p:spPr>
            <a:xfrm>
              <a:off x="8362751" y="762751"/>
              <a:ext cx="71294" cy="71294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3AE008B-B2EF-43A8-81DD-5E9BD22C8C49}"/>
              </a:ext>
            </a:extLst>
          </p:cNvPr>
          <p:cNvGrpSpPr/>
          <p:nvPr/>
        </p:nvGrpSpPr>
        <p:grpSpPr>
          <a:xfrm>
            <a:off x="874713" y="4773700"/>
            <a:ext cx="2266648" cy="242302"/>
            <a:chOff x="6167397" y="762751"/>
            <a:chExt cx="2266648" cy="242302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AC3E3B5E-BC77-4BF8-A53E-D37C9488C8E1}"/>
                </a:ext>
              </a:extLst>
            </p:cNvPr>
            <p:cNvCxnSpPr/>
            <p:nvPr/>
          </p:nvCxnSpPr>
          <p:spPr>
            <a:xfrm>
              <a:off x="6562725" y="908050"/>
              <a:ext cx="1800026" cy="0"/>
            </a:xfrm>
            <a:prstGeom prst="straightConnector1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83000">
                    <a:schemeClr val="accent1">
                      <a:lumMod val="60000"/>
                      <a:lumOff val="40000"/>
                      <a:alpha val="6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EA9452F-D806-4AEE-ACA3-2E4CF9B24362}"/>
                </a:ext>
              </a:extLst>
            </p:cNvPr>
            <p:cNvCxnSpPr/>
            <p:nvPr/>
          </p:nvCxnSpPr>
          <p:spPr>
            <a:xfrm>
              <a:off x="6299996" y="798398"/>
              <a:ext cx="1796096" cy="0"/>
            </a:xfrm>
            <a:prstGeom prst="line">
              <a:avLst/>
            </a:prstGeom>
            <a:ln w="12700" cap="rnd">
              <a:gradFill flip="none" rotWithShape="1">
                <a:gsLst>
                  <a:gs pos="4000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14000"/>
                    </a:schemeClr>
                  </a:gs>
                </a:gsLst>
                <a:lin ang="0" scaled="1"/>
                <a:tileRect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2F63CD1-6A9E-4DF8-9A2F-83D21782F7CD}"/>
                </a:ext>
              </a:extLst>
            </p:cNvPr>
            <p:cNvCxnSpPr/>
            <p:nvPr/>
          </p:nvCxnSpPr>
          <p:spPr>
            <a:xfrm>
              <a:off x="6167397" y="1005053"/>
              <a:ext cx="1796096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14000"/>
                    </a:schemeClr>
                  </a:gs>
                </a:gsLst>
                <a:lin ang="0" scaled="1"/>
                <a:tileRect/>
              </a:gra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AF8AB15-C80E-4CE4-A1E0-801BBF482E9C}"/>
                </a:ext>
              </a:extLst>
            </p:cNvPr>
            <p:cNvSpPr/>
            <p:nvPr/>
          </p:nvSpPr>
          <p:spPr>
            <a:xfrm>
              <a:off x="8362751" y="762751"/>
              <a:ext cx="71294" cy="71294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图形 18">
            <a:extLst>
              <a:ext uri="{FF2B5EF4-FFF2-40B4-BE49-F238E27FC236}">
                <a16:creationId xmlns:a16="http://schemas.microsoft.com/office/drawing/2014/main" id="{5DFA683C-8C21-466F-A89E-9FA653BA3EC6}"/>
              </a:ext>
            </a:extLst>
          </p:cNvPr>
          <p:cNvGrpSpPr/>
          <p:nvPr/>
        </p:nvGrpSpPr>
        <p:grpSpPr>
          <a:xfrm>
            <a:off x="955338" y="3275846"/>
            <a:ext cx="737275" cy="738108"/>
            <a:chOff x="4993992" y="2207131"/>
            <a:chExt cx="2398850" cy="2401561"/>
          </a:xfrm>
          <a:solidFill>
            <a:srgbClr val="F7F7F7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32FA1E8-E7BB-46BD-AF0C-2B53E90D1D0C}"/>
                </a:ext>
              </a:extLst>
            </p:cNvPr>
            <p:cNvSpPr/>
            <p:nvPr/>
          </p:nvSpPr>
          <p:spPr>
            <a:xfrm>
              <a:off x="5354470" y="2567938"/>
              <a:ext cx="1678126" cy="1678119"/>
            </a:xfrm>
            <a:custGeom>
              <a:avLst/>
              <a:gdLst>
                <a:gd name="connsiteX0" fmla="*/ 1678122 w 1678126"/>
                <a:gd name="connsiteY0" fmla="*/ 838202 h 1678119"/>
                <a:gd name="connsiteX1" fmla="*/ 838303 w 1678126"/>
                <a:gd name="connsiteY1" fmla="*/ 1678116 h 1678119"/>
                <a:gd name="connsiteX2" fmla="*/ 8 w 1678126"/>
                <a:gd name="connsiteY2" fmla="*/ 840202 h 1678119"/>
                <a:gd name="connsiteX3" fmla="*/ 839541 w 1678126"/>
                <a:gd name="connsiteY3" fmla="*/ 1 h 1678119"/>
                <a:gd name="connsiteX4" fmla="*/ 1678122 w 1678126"/>
                <a:gd name="connsiteY4" fmla="*/ 838202 h 1678119"/>
                <a:gd name="connsiteX5" fmla="*/ 84590 w 1678126"/>
                <a:gd name="connsiteY5" fmla="*/ 878492 h 1678119"/>
                <a:gd name="connsiteX6" fmla="*/ 799632 w 1678126"/>
                <a:gd name="connsiteY6" fmla="*/ 1590772 h 1678119"/>
                <a:gd name="connsiteX7" fmla="*/ 799536 w 1678126"/>
                <a:gd name="connsiteY7" fmla="*/ 1491331 h 1678119"/>
                <a:gd name="connsiteX8" fmla="*/ 840399 w 1678126"/>
                <a:gd name="connsiteY8" fmla="*/ 1440562 h 1678119"/>
                <a:gd name="connsiteX9" fmla="*/ 878594 w 1678126"/>
                <a:gd name="connsiteY9" fmla="*/ 1490473 h 1678119"/>
                <a:gd name="connsiteX10" fmla="*/ 878499 w 1678126"/>
                <a:gd name="connsiteY10" fmla="*/ 1592772 h 1678119"/>
                <a:gd name="connsiteX11" fmla="*/ 1591445 w 1678126"/>
                <a:gd name="connsiteY11" fmla="*/ 878492 h 1678119"/>
                <a:gd name="connsiteX12" fmla="*/ 1492290 w 1678126"/>
                <a:gd name="connsiteY12" fmla="*/ 878587 h 1678119"/>
                <a:gd name="connsiteX13" fmla="*/ 1440664 w 1678126"/>
                <a:gd name="connsiteY13" fmla="*/ 838582 h 1678119"/>
                <a:gd name="connsiteX14" fmla="*/ 1493337 w 1678126"/>
                <a:gd name="connsiteY14" fmla="*/ 799530 h 1678119"/>
                <a:gd name="connsiteX15" fmla="*/ 1595064 w 1678126"/>
                <a:gd name="connsiteY15" fmla="*/ 799625 h 1678119"/>
                <a:gd name="connsiteX16" fmla="*/ 878689 w 1678126"/>
                <a:gd name="connsiteY16" fmla="*/ 86203 h 1678119"/>
                <a:gd name="connsiteX17" fmla="*/ 878785 w 1678126"/>
                <a:gd name="connsiteY17" fmla="*/ 185167 h 1678119"/>
                <a:gd name="connsiteX18" fmla="*/ 839541 w 1678126"/>
                <a:gd name="connsiteY18" fmla="*/ 237555 h 1678119"/>
                <a:gd name="connsiteX19" fmla="*/ 799727 w 1678126"/>
                <a:gd name="connsiteY19" fmla="*/ 185739 h 1678119"/>
                <a:gd name="connsiteX20" fmla="*/ 799918 w 1678126"/>
                <a:gd name="connsiteY20" fmla="*/ 83726 h 1678119"/>
                <a:gd name="connsiteX21" fmla="*/ 85828 w 1678126"/>
                <a:gd name="connsiteY21" fmla="*/ 799625 h 1678119"/>
                <a:gd name="connsiteX22" fmla="*/ 191746 w 1678126"/>
                <a:gd name="connsiteY22" fmla="*/ 799530 h 1678119"/>
                <a:gd name="connsiteX23" fmla="*/ 237943 w 1678126"/>
                <a:gd name="connsiteY23" fmla="*/ 837725 h 1678119"/>
                <a:gd name="connsiteX24" fmla="*/ 190603 w 1678126"/>
                <a:gd name="connsiteY24" fmla="*/ 878397 h 1678119"/>
                <a:gd name="connsiteX25" fmla="*/ 84590 w 1678126"/>
                <a:gd name="connsiteY25" fmla="*/ 878492 h 167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8126" h="1678119">
                  <a:moveTo>
                    <a:pt x="1678122" y="838202"/>
                  </a:moveTo>
                  <a:cubicBezTo>
                    <a:pt x="1679646" y="1302069"/>
                    <a:pt x="1302171" y="1679450"/>
                    <a:pt x="838303" y="1678116"/>
                  </a:cubicBezTo>
                  <a:cubicBezTo>
                    <a:pt x="373483" y="1676783"/>
                    <a:pt x="2008" y="1305403"/>
                    <a:pt x="8" y="840202"/>
                  </a:cubicBezTo>
                  <a:cubicBezTo>
                    <a:pt x="-1992" y="376715"/>
                    <a:pt x="375293" y="-856"/>
                    <a:pt x="839541" y="1"/>
                  </a:cubicBezTo>
                  <a:cubicBezTo>
                    <a:pt x="1302933" y="859"/>
                    <a:pt x="1676599" y="374429"/>
                    <a:pt x="1678122" y="838202"/>
                  </a:cubicBezTo>
                  <a:close/>
                  <a:moveTo>
                    <a:pt x="84590" y="878492"/>
                  </a:moveTo>
                  <a:cubicBezTo>
                    <a:pt x="94020" y="1285686"/>
                    <a:pt x="467685" y="1599154"/>
                    <a:pt x="799632" y="1590772"/>
                  </a:cubicBezTo>
                  <a:cubicBezTo>
                    <a:pt x="799632" y="1557720"/>
                    <a:pt x="800013" y="1524478"/>
                    <a:pt x="799536" y="1491331"/>
                  </a:cubicBezTo>
                  <a:cubicBezTo>
                    <a:pt x="799060" y="1462565"/>
                    <a:pt x="808395" y="1439991"/>
                    <a:pt x="840399" y="1440562"/>
                  </a:cubicBezTo>
                  <a:cubicBezTo>
                    <a:pt x="870498" y="1441134"/>
                    <a:pt x="878785" y="1463613"/>
                    <a:pt x="878594" y="1490473"/>
                  </a:cubicBezTo>
                  <a:cubicBezTo>
                    <a:pt x="878308" y="1524573"/>
                    <a:pt x="878499" y="1558768"/>
                    <a:pt x="878499" y="1592772"/>
                  </a:cubicBezTo>
                  <a:cubicBezTo>
                    <a:pt x="1265309" y="1588295"/>
                    <a:pt x="1595255" y="1231298"/>
                    <a:pt x="1591445" y="878492"/>
                  </a:cubicBezTo>
                  <a:cubicBezTo>
                    <a:pt x="1558488" y="878492"/>
                    <a:pt x="1525342" y="878207"/>
                    <a:pt x="1492290" y="878587"/>
                  </a:cubicBezTo>
                  <a:cubicBezTo>
                    <a:pt x="1464191" y="878873"/>
                    <a:pt x="1440283" y="871063"/>
                    <a:pt x="1440664" y="838582"/>
                  </a:cubicBezTo>
                  <a:cubicBezTo>
                    <a:pt x="1441045" y="806007"/>
                    <a:pt x="1465525" y="799244"/>
                    <a:pt x="1493337" y="799530"/>
                  </a:cubicBezTo>
                  <a:cubicBezTo>
                    <a:pt x="1527246" y="799911"/>
                    <a:pt x="1561155" y="799625"/>
                    <a:pt x="1595064" y="799625"/>
                  </a:cubicBezTo>
                  <a:cubicBezTo>
                    <a:pt x="1574967" y="370333"/>
                    <a:pt x="1199301" y="83059"/>
                    <a:pt x="878689" y="86203"/>
                  </a:cubicBezTo>
                  <a:cubicBezTo>
                    <a:pt x="878689" y="119159"/>
                    <a:pt x="878403" y="152116"/>
                    <a:pt x="878785" y="185167"/>
                  </a:cubicBezTo>
                  <a:cubicBezTo>
                    <a:pt x="879070" y="213076"/>
                    <a:pt x="872022" y="237460"/>
                    <a:pt x="839541" y="237555"/>
                  </a:cubicBezTo>
                  <a:cubicBezTo>
                    <a:pt x="807442" y="237650"/>
                    <a:pt x="799251" y="214123"/>
                    <a:pt x="799727" y="185739"/>
                  </a:cubicBezTo>
                  <a:cubicBezTo>
                    <a:pt x="800298" y="151735"/>
                    <a:pt x="799918" y="117730"/>
                    <a:pt x="799918" y="83726"/>
                  </a:cubicBezTo>
                  <a:cubicBezTo>
                    <a:pt x="396153" y="98204"/>
                    <a:pt x="88019" y="451963"/>
                    <a:pt x="85828" y="799625"/>
                  </a:cubicBezTo>
                  <a:cubicBezTo>
                    <a:pt x="121071" y="799625"/>
                    <a:pt x="156409" y="799816"/>
                    <a:pt x="191746" y="799530"/>
                  </a:cubicBezTo>
                  <a:cubicBezTo>
                    <a:pt x="218131" y="799340"/>
                    <a:pt x="237371" y="810388"/>
                    <a:pt x="237943" y="837725"/>
                  </a:cubicBezTo>
                  <a:cubicBezTo>
                    <a:pt x="238514" y="867157"/>
                    <a:pt x="218607" y="878587"/>
                    <a:pt x="190603" y="878397"/>
                  </a:cubicBezTo>
                  <a:cubicBezTo>
                    <a:pt x="155932" y="878207"/>
                    <a:pt x="121547" y="878492"/>
                    <a:pt x="84590" y="878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BDAC031-373C-4AAF-A124-805140ED4463}"/>
                </a:ext>
              </a:extLst>
            </p:cNvPr>
            <p:cNvSpPr/>
            <p:nvPr/>
          </p:nvSpPr>
          <p:spPr>
            <a:xfrm>
              <a:off x="4993992" y="2207131"/>
              <a:ext cx="2039148" cy="1198844"/>
            </a:xfrm>
            <a:custGeom>
              <a:avLst/>
              <a:gdLst>
                <a:gd name="connsiteX0" fmla="*/ 1960114 w 2039148"/>
                <a:gd name="connsiteY0" fmla="*/ 269083 h 1198844"/>
                <a:gd name="connsiteX1" fmla="*/ 1960114 w 2039148"/>
                <a:gd name="connsiteY1" fmla="*/ 88679 h 1198844"/>
                <a:gd name="connsiteX2" fmla="*/ 1960781 w 2039148"/>
                <a:gd name="connsiteY2" fmla="*/ 38673 h 1198844"/>
                <a:gd name="connsiteX3" fmla="*/ 1999738 w 2039148"/>
                <a:gd name="connsiteY3" fmla="*/ 859 h 1198844"/>
                <a:gd name="connsiteX4" fmla="*/ 2038315 w 2039148"/>
                <a:gd name="connsiteY4" fmla="*/ 39149 h 1198844"/>
                <a:gd name="connsiteX5" fmla="*/ 2038981 w 2039148"/>
                <a:gd name="connsiteY5" fmla="*/ 92680 h 1198844"/>
                <a:gd name="connsiteX6" fmla="*/ 2038886 w 2039148"/>
                <a:gd name="connsiteY6" fmla="*/ 346140 h 1198844"/>
                <a:gd name="connsiteX7" fmla="*/ 1985832 w 2039148"/>
                <a:gd name="connsiteY7" fmla="*/ 399670 h 1198844"/>
                <a:gd name="connsiteX8" fmla="*/ 1693129 w 2039148"/>
                <a:gd name="connsiteY8" fmla="*/ 399956 h 1198844"/>
                <a:gd name="connsiteX9" fmla="*/ 1640646 w 2039148"/>
                <a:gd name="connsiteY9" fmla="*/ 359856 h 1198844"/>
                <a:gd name="connsiteX10" fmla="*/ 1692557 w 2039148"/>
                <a:gd name="connsiteY10" fmla="*/ 319851 h 1198844"/>
                <a:gd name="connsiteX11" fmla="*/ 1884772 w 2039148"/>
                <a:gd name="connsiteY11" fmla="*/ 311564 h 1198844"/>
                <a:gd name="connsiteX12" fmla="*/ 1745707 w 2039148"/>
                <a:gd name="connsiteY12" fmla="*/ 222982 h 1198844"/>
                <a:gd name="connsiteX13" fmla="*/ 362391 w 2039148"/>
                <a:gd name="connsiteY13" fmla="*/ 456249 h 1198844"/>
                <a:gd name="connsiteX14" fmla="*/ 84642 w 2039148"/>
                <a:gd name="connsiteY14" fmla="*/ 1111093 h 1198844"/>
                <a:gd name="connsiteX15" fmla="*/ 79594 w 2039148"/>
                <a:gd name="connsiteY15" fmla="*/ 1157194 h 1198844"/>
                <a:gd name="connsiteX16" fmla="*/ 35969 w 2039148"/>
                <a:gd name="connsiteY16" fmla="*/ 1198723 h 1198844"/>
                <a:gd name="connsiteX17" fmla="*/ 250 w 2039148"/>
                <a:gd name="connsiteY17" fmla="*/ 1150145 h 1198844"/>
                <a:gd name="connsiteX18" fmla="*/ 15871 w 2039148"/>
                <a:gd name="connsiteY18" fmla="*/ 1008413 h 1198844"/>
                <a:gd name="connsiteX19" fmla="*/ 978277 w 2039148"/>
                <a:gd name="connsiteY19" fmla="*/ 21528 h 1198844"/>
                <a:gd name="connsiteX20" fmla="*/ 1916776 w 2039148"/>
                <a:gd name="connsiteY20" fmla="*/ 238317 h 1198844"/>
                <a:gd name="connsiteX21" fmla="*/ 1960114 w 2039148"/>
                <a:gd name="connsiteY21" fmla="*/ 269083 h 11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148" h="1198844">
                  <a:moveTo>
                    <a:pt x="1960114" y="269083"/>
                  </a:moveTo>
                  <a:cubicBezTo>
                    <a:pt x="1960114" y="204027"/>
                    <a:pt x="1960114" y="146401"/>
                    <a:pt x="1960114" y="88679"/>
                  </a:cubicBezTo>
                  <a:cubicBezTo>
                    <a:pt x="1960114" y="72010"/>
                    <a:pt x="1959829" y="55342"/>
                    <a:pt x="1960781" y="38673"/>
                  </a:cubicBezTo>
                  <a:cubicBezTo>
                    <a:pt x="1962210" y="14575"/>
                    <a:pt x="1976688" y="1049"/>
                    <a:pt x="1999738" y="859"/>
                  </a:cubicBezTo>
                  <a:cubicBezTo>
                    <a:pt x="2023551" y="668"/>
                    <a:pt x="2036600" y="15908"/>
                    <a:pt x="2038315" y="39149"/>
                  </a:cubicBezTo>
                  <a:cubicBezTo>
                    <a:pt x="2039648" y="56866"/>
                    <a:pt x="2038981" y="74868"/>
                    <a:pt x="2038981" y="92680"/>
                  </a:cubicBezTo>
                  <a:cubicBezTo>
                    <a:pt x="2038981" y="177166"/>
                    <a:pt x="2039267" y="261653"/>
                    <a:pt x="2038886" y="346140"/>
                  </a:cubicBezTo>
                  <a:cubicBezTo>
                    <a:pt x="2038696" y="387669"/>
                    <a:pt x="2027170" y="399480"/>
                    <a:pt x="1985832" y="399670"/>
                  </a:cubicBezTo>
                  <a:cubicBezTo>
                    <a:pt x="1888296" y="400147"/>
                    <a:pt x="1790665" y="399670"/>
                    <a:pt x="1693129" y="399956"/>
                  </a:cubicBezTo>
                  <a:cubicBezTo>
                    <a:pt x="1664744" y="400051"/>
                    <a:pt x="1641122" y="391098"/>
                    <a:pt x="1640646" y="359856"/>
                  </a:cubicBezTo>
                  <a:cubicBezTo>
                    <a:pt x="1640170" y="327852"/>
                    <a:pt x="1664458" y="319756"/>
                    <a:pt x="1692557" y="319851"/>
                  </a:cubicBezTo>
                  <a:cubicBezTo>
                    <a:pt x="1755327" y="320137"/>
                    <a:pt x="1818002" y="319946"/>
                    <a:pt x="1884772" y="311564"/>
                  </a:cubicBezTo>
                  <a:cubicBezTo>
                    <a:pt x="1838480" y="281941"/>
                    <a:pt x="1793713" y="249556"/>
                    <a:pt x="1745707" y="222982"/>
                  </a:cubicBezTo>
                  <a:cubicBezTo>
                    <a:pt x="1285078" y="-32574"/>
                    <a:pt x="710149" y="63057"/>
                    <a:pt x="362391" y="456249"/>
                  </a:cubicBezTo>
                  <a:cubicBezTo>
                    <a:pt x="197704" y="642463"/>
                    <a:pt x="103216" y="861347"/>
                    <a:pt x="84642" y="1111093"/>
                  </a:cubicBezTo>
                  <a:cubicBezTo>
                    <a:pt x="83499" y="1126523"/>
                    <a:pt x="81022" y="1141763"/>
                    <a:pt x="79594" y="1157194"/>
                  </a:cubicBezTo>
                  <a:cubicBezTo>
                    <a:pt x="77022" y="1183864"/>
                    <a:pt x="62449" y="1200437"/>
                    <a:pt x="35969" y="1198723"/>
                  </a:cubicBezTo>
                  <a:cubicBezTo>
                    <a:pt x="8061" y="1196913"/>
                    <a:pt x="-1750" y="1175005"/>
                    <a:pt x="250" y="1150145"/>
                  </a:cubicBezTo>
                  <a:cubicBezTo>
                    <a:pt x="4060" y="1102806"/>
                    <a:pt x="8442" y="1055276"/>
                    <a:pt x="15871" y="1008413"/>
                  </a:cubicBezTo>
                  <a:cubicBezTo>
                    <a:pt x="94834" y="509589"/>
                    <a:pt x="480977" y="112111"/>
                    <a:pt x="978277" y="21528"/>
                  </a:cubicBezTo>
                  <a:cubicBezTo>
                    <a:pt x="1321368" y="-40956"/>
                    <a:pt x="1634740" y="32958"/>
                    <a:pt x="1916776" y="238317"/>
                  </a:cubicBezTo>
                  <a:cubicBezTo>
                    <a:pt x="1928777" y="247080"/>
                    <a:pt x="1941160" y="255557"/>
                    <a:pt x="1960114" y="269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2417BAE-9307-409F-8659-E190C08CD7DE}"/>
                </a:ext>
              </a:extLst>
            </p:cNvPr>
            <p:cNvSpPr/>
            <p:nvPr/>
          </p:nvSpPr>
          <p:spPr>
            <a:xfrm>
              <a:off x="7302431" y="3409222"/>
              <a:ext cx="90411" cy="198316"/>
            </a:xfrm>
            <a:custGeom>
              <a:avLst/>
              <a:gdLst>
                <a:gd name="connsiteX0" fmla="*/ 90111 w 90411"/>
                <a:gd name="connsiteY0" fmla="*/ 63116 h 198316"/>
                <a:gd name="connsiteX1" fmla="*/ 79920 w 90411"/>
                <a:gd name="connsiteY1" fmla="*/ 160080 h 198316"/>
                <a:gd name="connsiteX2" fmla="*/ 33914 w 90411"/>
                <a:gd name="connsiteY2" fmla="*/ 197609 h 198316"/>
                <a:gd name="connsiteX3" fmla="*/ 386 w 90411"/>
                <a:gd name="connsiteY3" fmla="*/ 147793 h 198316"/>
                <a:gd name="connsiteX4" fmla="*/ 9530 w 90411"/>
                <a:gd name="connsiteY4" fmla="*/ 48923 h 198316"/>
                <a:gd name="connsiteX5" fmla="*/ 52774 w 90411"/>
                <a:gd name="connsiteY5" fmla="*/ 155 h 198316"/>
                <a:gd name="connsiteX6" fmla="*/ 90016 w 90411"/>
                <a:gd name="connsiteY6" fmla="*/ 54067 h 198316"/>
                <a:gd name="connsiteX7" fmla="*/ 90111 w 90411"/>
                <a:gd name="connsiteY7" fmla="*/ 63116 h 19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11" h="198316">
                  <a:moveTo>
                    <a:pt x="90111" y="63116"/>
                  </a:moveTo>
                  <a:cubicBezTo>
                    <a:pt x="86683" y="96644"/>
                    <a:pt x="84016" y="128457"/>
                    <a:pt x="79920" y="160080"/>
                  </a:cubicBezTo>
                  <a:cubicBezTo>
                    <a:pt x="76491" y="186369"/>
                    <a:pt x="61060" y="201895"/>
                    <a:pt x="33914" y="197609"/>
                  </a:cubicBezTo>
                  <a:cubicBezTo>
                    <a:pt x="7149" y="193322"/>
                    <a:pt x="-2091" y="173701"/>
                    <a:pt x="386" y="147793"/>
                  </a:cubicBezTo>
                  <a:cubicBezTo>
                    <a:pt x="3529" y="114836"/>
                    <a:pt x="7053" y="81975"/>
                    <a:pt x="9530" y="48923"/>
                  </a:cubicBezTo>
                  <a:cubicBezTo>
                    <a:pt x="11625" y="21110"/>
                    <a:pt x="21055" y="-2131"/>
                    <a:pt x="52774" y="155"/>
                  </a:cubicBezTo>
                  <a:cubicBezTo>
                    <a:pt x="83730" y="2441"/>
                    <a:pt x="92493" y="25682"/>
                    <a:pt x="90016" y="54067"/>
                  </a:cubicBezTo>
                  <a:cubicBezTo>
                    <a:pt x="89921" y="57782"/>
                    <a:pt x="90111" y="61306"/>
                    <a:pt x="90111" y="63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7D82FEFB-FA31-492A-A545-004B7A1AB677}"/>
                </a:ext>
              </a:extLst>
            </p:cNvPr>
            <p:cNvSpPr/>
            <p:nvPr/>
          </p:nvSpPr>
          <p:spPr>
            <a:xfrm>
              <a:off x="6606299" y="4380451"/>
              <a:ext cx="179572" cy="136634"/>
            </a:xfrm>
            <a:custGeom>
              <a:avLst/>
              <a:gdLst>
                <a:gd name="connsiteX0" fmla="*/ 146925 w 179572"/>
                <a:gd name="connsiteY0" fmla="*/ 0 h 136634"/>
                <a:gd name="connsiteX1" fmla="*/ 178928 w 179572"/>
                <a:gd name="connsiteY1" fmla="*/ 31528 h 136634"/>
                <a:gd name="connsiteX2" fmla="*/ 164736 w 179572"/>
                <a:gd name="connsiteY2" fmla="*/ 76581 h 136634"/>
                <a:gd name="connsiteX3" fmla="*/ 50817 w 179572"/>
                <a:gd name="connsiteY3" fmla="*/ 132874 h 136634"/>
                <a:gd name="connsiteX4" fmla="*/ 335 w 179572"/>
                <a:gd name="connsiteY4" fmla="*/ 109728 h 136634"/>
                <a:gd name="connsiteX5" fmla="*/ 21385 w 179572"/>
                <a:gd name="connsiteY5" fmla="*/ 61626 h 136634"/>
                <a:gd name="connsiteX6" fmla="*/ 146925 w 179572"/>
                <a:gd name="connsiteY6" fmla="*/ 0 h 13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72" h="136634">
                  <a:moveTo>
                    <a:pt x="146925" y="0"/>
                  </a:moveTo>
                  <a:cubicBezTo>
                    <a:pt x="158450" y="10573"/>
                    <a:pt x="176643" y="19526"/>
                    <a:pt x="178928" y="31528"/>
                  </a:cubicBezTo>
                  <a:cubicBezTo>
                    <a:pt x="181691" y="45625"/>
                    <a:pt x="175309" y="70009"/>
                    <a:pt x="164736" y="76581"/>
                  </a:cubicBezTo>
                  <a:cubicBezTo>
                    <a:pt x="128827" y="98774"/>
                    <a:pt x="89870" y="116586"/>
                    <a:pt x="50817" y="132874"/>
                  </a:cubicBezTo>
                  <a:cubicBezTo>
                    <a:pt x="28624" y="142113"/>
                    <a:pt x="4145" y="134302"/>
                    <a:pt x="335" y="109728"/>
                  </a:cubicBezTo>
                  <a:cubicBezTo>
                    <a:pt x="-2047" y="94678"/>
                    <a:pt x="8622" y="69342"/>
                    <a:pt x="21385" y="61626"/>
                  </a:cubicBezTo>
                  <a:cubicBezTo>
                    <a:pt x="59295" y="38481"/>
                    <a:pt x="101109" y="21812"/>
                    <a:pt x="146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EF7DADA-987E-4752-AF70-F7EF0688E6D2}"/>
                </a:ext>
              </a:extLst>
            </p:cNvPr>
            <p:cNvSpPr/>
            <p:nvPr/>
          </p:nvSpPr>
          <p:spPr>
            <a:xfrm>
              <a:off x="7247820" y="3649961"/>
              <a:ext cx="117195" cy="186567"/>
            </a:xfrm>
            <a:custGeom>
              <a:avLst/>
              <a:gdLst>
                <a:gd name="connsiteX0" fmla="*/ 117195 w 117195"/>
                <a:gd name="connsiteY0" fmla="*/ 31832 h 186567"/>
                <a:gd name="connsiteX1" fmla="*/ 69761 w 117195"/>
                <a:gd name="connsiteY1" fmla="*/ 170421 h 186567"/>
                <a:gd name="connsiteX2" fmla="*/ 23183 w 117195"/>
                <a:gd name="connsiteY2" fmla="*/ 185184 h 186567"/>
                <a:gd name="connsiteX3" fmla="*/ 323 w 117195"/>
                <a:gd name="connsiteY3" fmla="*/ 141560 h 186567"/>
                <a:gd name="connsiteX4" fmla="*/ 36519 w 117195"/>
                <a:gd name="connsiteY4" fmla="*/ 23545 h 186567"/>
                <a:gd name="connsiteX5" fmla="*/ 80333 w 117195"/>
                <a:gd name="connsiteY5" fmla="*/ 114 h 186567"/>
                <a:gd name="connsiteX6" fmla="*/ 117195 w 117195"/>
                <a:gd name="connsiteY6" fmla="*/ 31832 h 18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5" h="186567">
                  <a:moveTo>
                    <a:pt x="117195" y="31832"/>
                  </a:moveTo>
                  <a:cubicBezTo>
                    <a:pt x="100146" y="83838"/>
                    <a:pt x="88335" y="128606"/>
                    <a:pt x="69761" y="170421"/>
                  </a:cubicBezTo>
                  <a:cubicBezTo>
                    <a:pt x="64998" y="180993"/>
                    <a:pt x="35280" y="190137"/>
                    <a:pt x="23183" y="185184"/>
                  </a:cubicBezTo>
                  <a:cubicBezTo>
                    <a:pt x="10991" y="180231"/>
                    <a:pt x="-2248" y="154990"/>
                    <a:pt x="323" y="141560"/>
                  </a:cubicBezTo>
                  <a:cubicBezTo>
                    <a:pt x="7848" y="101269"/>
                    <a:pt x="20136" y="61169"/>
                    <a:pt x="36519" y="23545"/>
                  </a:cubicBezTo>
                  <a:cubicBezTo>
                    <a:pt x="41948" y="10972"/>
                    <a:pt x="66046" y="-1315"/>
                    <a:pt x="80333" y="114"/>
                  </a:cubicBezTo>
                  <a:cubicBezTo>
                    <a:pt x="93669" y="1257"/>
                    <a:pt x="105194" y="20783"/>
                    <a:pt x="117195" y="31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CF3B09C-1CCD-42B2-A415-03CA00F3ACAE}"/>
                </a:ext>
              </a:extLst>
            </p:cNvPr>
            <p:cNvSpPr/>
            <p:nvPr/>
          </p:nvSpPr>
          <p:spPr>
            <a:xfrm>
              <a:off x="5050921" y="3726869"/>
              <a:ext cx="126010" cy="185931"/>
            </a:xfrm>
            <a:custGeom>
              <a:avLst/>
              <a:gdLst>
                <a:gd name="connsiteX0" fmla="*/ 126011 w 126010"/>
                <a:gd name="connsiteY0" fmla="*/ 154282 h 185931"/>
                <a:gd name="connsiteX1" fmla="*/ 96198 w 126010"/>
                <a:gd name="connsiteY1" fmla="*/ 184953 h 185931"/>
                <a:gd name="connsiteX2" fmla="*/ 52668 w 126010"/>
                <a:gd name="connsiteY2" fmla="*/ 174380 h 185931"/>
                <a:gd name="connsiteX3" fmla="*/ 376 w 126010"/>
                <a:gd name="connsiteY3" fmla="*/ 38839 h 185931"/>
                <a:gd name="connsiteX4" fmla="*/ 24093 w 126010"/>
                <a:gd name="connsiteY4" fmla="*/ 1691 h 185931"/>
                <a:gd name="connsiteX5" fmla="*/ 66765 w 126010"/>
                <a:gd name="connsiteY5" fmla="*/ 11788 h 185931"/>
                <a:gd name="connsiteX6" fmla="*/ 126011 w 126010"/>
                <a:gd name="connsiteY6" fmla="*/ 154282 h 18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10" h="185931">
                  <a:moveTo>
                    <a:pt x="126011" y="154282"/>
                  </a:moveTo>
                  <a:cubicBezTo>
                    <a:pt x="115914" y="165331"/>
                    <a:pt x="107723" y="182286"/>
                    <a:pt x="96198" y="184953"/>
                  </a:cubicBezTo>
                  <a:cubicBezTo>
                    <a:pt x="82672" y="188096"/>
                    <a:pt x="56954" y="183428"/>
                    <a:pt x="52668" y="174380"/>
                  </a:cubicBezTo>
                  <a:cubicBezTo>
                    <a:pt x="31713" y="130755"/>
                    <a:pt x="14187" y="85131"/>
                    <a:pt x="376" y="38839"/>
                  </a:cubicBezTo>
                  <a:cubicBezTo>
                    <a:pt x="-2577" y="29028"/>
                    <a:pt x="12473" y="6454"/>
                    <a:pt x="24093" y="1691"/>
                  </a:cubicBezTo>
                  <a:cubicBezTo>
                    <a:pt x="35619" y="-3071"/>
                    <a:pt x="62384" y="2835"/>
                    <a:pt x="66765" y="11788"/>
                  </a:cubicBezTo>
                  <a:cubicBezTo>
                    <a:pt x="88768" y="56270"/>
                    <a:pt x="105532" y="103228"/>
                    <a:pt x="126011" y="1542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0F17D65-09F2-45B2-96A2-1416953BA16A}"/>
                </a:ext>
              </a:extLst>
            </p:cNvPr>
            <p:cNvSpPr/>
            <p:nvPr/>
          </p:nvSpPr>
          <p:spPr>
            <a:xfrm>
              <a:off x="7144691" y="3875617"/>
              <a:ext cx="138122" cy="175419"/>
            </a:xfrm>
            <a:custGeom>
              <a:avLst/>
              <a:gdLst>
                <a:gd name="connsiteX0" fmla="*/ 138123 w 138122"/>
                <a:gd name="connsiteY0" fmla="*/ 32966 h 175419"/>
                <a:gd name="connsiteX1" fmla="*/ 114501 w 138122"/>
                <a:gd name="connsiteY1" fmla="*/ 82210 h 175419"/>
                <a:gd name="connsiteX2" fmla="*/ 68019 w 138122"/>
                <a:gd name="connsiteY2" fmla="*/ 161648 h 175419"/>
                <a:gd name="connsiteX3" fmla="*/ 20203 w 138122"/>
                <a:gd name="connsiteY3" fmla="*/ 173174 h 175419"/>
                <a:gd name="connsiteX4" fmla="*/ 1058 w 138122"/>
                <a:gd name="connsiteY4" fmla="*/ 127930 h 175419"/>
                <a:gd name="connsiteX5" fmla="*/ 66304 w 138122"/>
                <a:gd name="connsiteY5" fmla="*/ 10296 h 175419"/>
                <a:gd name="connsiteX6" fmla="*/ 109738 w 138122"/>
                <a:gd name="connsiteY6" fmla="*/ 1533 h 175419"/>
                <a:gd name="connsiteX7" fmla="*/ 138123 w 138122"/>
                <a:gd name="connsiteY7" fmla="*/ 32966 h 17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22" h="175419">
                  <a:moveTo>
                    <a:pt x="138123" y="32966"/>
                  </a:moveTo>
                  <a:cubicBezTo>
                    <a:pt x="128693" y="52682"/>
                    <a:pt x="122216" y="67827"/>
                    <a:pt x="114501" y="82210"/>
                  </a:cubicBezTo>
                  <a:cubicBezTo>
                    <a:pt x="99832" y="109261"/>
                    <a:pt x="87354" y="138502"/>
                    <a:pt x="68019" y="161648"/>
                  </a:cubicBezTo>
                  <a:cubicBezTo>
                    <a:pt x="59065" y="172412"/>
                    <a:pt x="31728" y="179174"/>
                    <a:pt x="20203" y="173174"/>
                  </a:cubicBezTo>
                  <a:cubicBezTo>
                    <a:pt x="8487" y="167173"/>
                    <a:pt x="-3705" y="139169"/>
                    <a:pt x="1058" y="127930"/>
                  </a:cubicBezTo>
                  <a:cubicBezTo>
                    <a:pt x="18584" y="86782"/>
                    <a:pt x="41253" y="47443"/>
                    <a:pt x="66304" y="10296"/>
                  </a:cubicBezTo>
                  <a:cubicBezTo>
                    <a:pt x="72495" y="1152"/>
                    <a:pt x="96689" y="-2277"/>
                    <a:pt x="109738" y="1533"/>
                  </a:cubicBezTo>
                  <a:cubicBezTo>
                    <a:pt x="121168" y="4771"/>
                    <a:pt x="128693" y="21821"/>
                    <a:pt x="138123" y="32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F18F221-5709-41BB-B29F-0CBA300BCF2A}"/>
                </a:ext>
              </a:extLst>
            </p:cNvPr>
            <p:cNvSpPr/>
            <p:nvPr/>
          </p:nvSpPr>
          <p:spPr>
            <a:xfrm>
              <a:off x="5146803" y="3943487"/>
              <a:ext cx="143666" cy="179026"/>
            </a:xfrm>
            <a:custGeom>
              <a:avLst/>
              <a:gdLst>
                <a:gd name="connsiteX0" fmla="*/ 95470 w 143666"/>
                <a:gd name="connsiteY0" fmla="*/ 179027 h 179026"/>
                <a:gd name="connsiteX1" fmla="*/ 69277 w 143666"/>
                <a:gd name="connsiteY1" fmla="*/ 159120 h 179026"/>
                <a:gd name="connsiteX2" fmla="*/ 9460 w 143666"/>
                <a:gd name="connsiteY2" fmla="*/ 66822 h 179026"/>
                <a:gd name="connsiteX3" fmla="*/ 18508 w 143666"/>
                <a:gd name="connsiteY3" fmla="*/ 7672 h 179026"/>
                <a:gd name="connsiteX4" fmla="*/ 78040 w 143666"/>
                <a:gd name="connsiteY4" fmla="*/ 25865 h 179026"/>
                <a:gd name="connsiteX5" fmla="*/ 137285 w 143666"/>
                <a:gd name="connsiteY5" fmla="*/ 118638 h 179026"/>
                <a:gd name="connsiteX6" fmla="*/ 95470 w 143666"/>
                <a:gd name="connsiteY6" fmla="*/ 179027 h 17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66" h="179026">
                  <a:moveTo>
                    <a:pt x="95470" y="179027"/>
                  </a:moveTo>
                  <a:cubicBezTo>
                    <a:pt x="90422" y="175407"/>
                    <a:pt x="76706" y="169502"/>
                    <a:pt x="69277" y="159120"/>
                  </a:cubicBezTo>
                  <a:cubicBezTo>
                    <a:pt x="47941" y="129402"/>
                    <a:pt x="28605" y="98064"/>
                    <a:pt x="9460" y="66822"/>
                  </a:cubicBezTo>
                  <a:cubicBezTo>
                    <a:pt x="-3875" y="45105"/>
                    <a:pt x="-5018" y="22912"/>
                    <a:pt x="18508" y="7672"/>
                  </a:cubicBezTo>
                  <a:cubicBezTo>
                    <a:pt x="43845" y="-8711"/>
                    <a:pt x="63276" y="2910"/>
                    <a:pt x="78040" y="25865"/>
                  </a:cubicBezTo>
                  <a:cubicBezTo>
                    <a:pt x="97852" y="56726"/>
                    <a:pt x="118997" y="86920"/>
                    <a:pt x="137285" y="118638"/>
                  </a:cubicBezTo>
                  <a:cubicBezTo>
                    <a:pt x="154240" y="147975"/>
                    <a:pt x="136428" y="178931"/>
                    <a:pt x="95470" y="179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1026DB6-F8E3-4387-8A7F-63CC1286A0C6}"/>
                </a:ext>
              </a:extLst>
            </p:cNvPr>
            <p:cNvSpPr/>
            <p:nvPr/>
          </p:nvSpPr>
          <p:spPr>
            <a:xfrm>
              <a:off x="5900180" y="4497133"/>
              <a:ext cx="191152" cy="99842"/>
            </a:xfrm>
            <a:custGeom>
              <a:avLst/>
              <a:gdLst>
                <a:gd name="connsiteX0" fmla="*/ 28560 w 191152"/>
                <a:gd name="connsiteY0" fmla="*/ 0 h 99842"/>
                <a:gd name="connsiteX1" fmla="*/ 164958 w 191152"/>
                <a:gd name="connsiteY1" fmla="*/ 25717 h 99842"/>
                <a:gd name="connsiteX2" fmla="*/ 190961 w 191152"/>
                <a:gd name="connsiteY2" fmla="*/ 67437 h 99842"/>
                <a:gd name="connsiteX3" fmla="*/ 153528 w 191152"/>
                <a:gd name="connsiteY3" fmla="*/ 99822 h 99842"/>
                <a:gd name="connsiteX4" fmla="*/ 24178 w 191152"/>
                <a:gd name="connsiteY4" fmla="*/ 77533 h 99842"/>
                <a:gd name="connsiteX5" fmla="*/ 80 w 191152"/>
                <a:gd name="connsiteY5" fmla="*/ 34099 h 99842"/>
                <a:gd name="connsiteX6" fmla="*/ 28560 w 191152"/>
                <a:gd name="connsiteY6" fmla="*/ 0 h 9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52" h="99842">
                  <a:moveTo>
                    <a:pt x="28560" y="0"/>
                  </a:moveTo>
                  <a:cubicBezTo>
                    <a:pt x="81328" y="9239"/>
                    <a:pt x="124286" y="13811"/>
                    <a:pt x="164958" y="25717"/>
                  </a:cubicBezTo>
                  <a:cubicBezTo>
                    <a:pt x="177531" y="29432"/>
                    <a:pt x="193057" y="54769"/>
                    <a:pt x="190961" y="67437"/>
                  </a:cubicBezTo>
                  <a:cubicBezTo>
                    <a:pt x="188770" y="80581"/>
                    <a:pt x="166196" y="100584"/>
                    <a:pt x="153528" y="99822"/>
                  </a:cubicBezTo>
                  <a:cubicBezTo>
                    <a:pt x="109999" y="97155"/>
                    <a:pt x="66088" y="89630"/>
                    <a:pt x="24178" y="77533"/>
                  </a:cubicBezTo>
                  <a:cubicBezTo>
                    <a:pt x="12177" y="74104"/>
                    <a:pt x="-1158" y="48387"/>
                    <a:pt x="80" y="34099"/>
                  </a:cubicBezTo>
                  <a:cubicBezTo>
                    <a:pt x="1414" y="20479"/>
                    <a:pt x="20940" y="8477"/>
                    <a:pt x="285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971EC06-775C-4B6A-B2F6-F252C325F6B5}"/>
                </a:ext>
              </a:extLst>
            </p:cNvPr>
            <p:cNvSpPr/>
            <p:nvPr/>
          </p:nvSpPr>
          <p:spPr>
            <a:xfrm>
              <a:off x="6998625" y="4075556"/>
              <a:ext cx="153727" cy="164985"/>
            </a:xfrm>
            <a:custGeom>
              <a:avLst/>
              <a:gdLst>
                <a:gd name="connsiteX0" fmla="*/ 110644 w 153727"/>
                <a:gd name="connsiteY0" fmla="*/ 0 h 164985"/>
                <a:gd name="connsiteX1" fmla="*/ 145600 w 153727"/>
                <a:gd name="connsiteY1" fmla="*/ 61722 h 164985"/>
                <a:gd name="connsiteX2" fmla="*/ 61590 w 153727"/>
                <a:gd name="connsiteY2" fmla="*/ 158401 h 164985"/>
                <a:gd name="connsiteX3" fmla="*/ 11965 w 153727"/>
                <a:gd name="connsiteY3" fmla="*/ 159067 h 164985"/>
                <a:gd name="connsiteX4" fmla="*/ 2725 w 153727"/>
                <a:gd name="connsiteY4" fmla="*/ 113633 h 164985"/>
                <a:gd name="connsiteX5" fmla="*/ 91689 w 153727"/>
                <a:gd name="connsiteY5" fmla="*/ 7239 h 164985"/>
                <a:gd name="connsiteX6" fmla="*/ 110644 w 153727"/>
                <a:gd name="connsiteY6" fmla="*/ 0 h 1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727" h="164985">
                  <a:moveTo>
                    <a:pt x="110644" y="0"/>
                  </a:moveTo>
                  <a:cubicBezTo>
                    <a:pt x="146934" y="953"/>
                    <a:pt x="165508" y="34671"/>
                    <a:pt x="145600" y="61722"/>
                  </a:cubicBezTo>
                  <a:cubicBezTo>
                    <a:pt x="120264" y="96107"/>
                    <a:pt x="92641" y="129349"/>
                    <a:pt x="61590" y="158401"/>
                  </a:cubicBezTo>
                  <a:cubicBezTo>
                    <a:pt x="52065" y="167259"/>
                    <a:pt x="23871" y="166878"/>
                    <a:pt x="11965" y="159067"/>
                  </a:cubicBezTo>
                  <a:cubicBezTo>
                    <a:pt x="2345" y="152781"/>
                    <a:pt x="-3847" y="122968"/>
                    <a:pt x="2725" y="113633"/>
                  </a:cubicBezTo>
                  <a:cubicBezTo>
                    <a:pt x="29205" y="75914"/>
                    <a:pt x="60828" y="41815"/>
                    <a:pt x="91689" y="7239"/>
                  </a:cubicBezTo>
                  <a:cubicBezTo>
                    <a:pt x="96452" y="2000"/>
                    <a:pt x="106643" y="1429"/>
                    <a:pt x="11064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CAD2605-D4B0-4B80-98D5-710FCB6411E7}"/>
                </a:ext>
              </a:extLst>
            </p:cNvPr>
            <p:cNvSpPr/>
            <p:nvPr/>
          </p:nvSpPr>
          <p:spPr>
            <a:xfrm>
              <a:off x="5467080" y="4295107"/>
              <a:ext cx="176711" cy="151015"/>
            </a:xfrm>
            <a:custGeom>
              <a:avLst/>
              <a:gdLst>
                <a:gd name="connsiteX0" fmla="*/ 31416 w 176711"/>
                <a:gd name="connsiteY0" fmla="*/ 0 h 151015"/>
                <a:gd name="connsiteX1" fmla="*/ 64849 w 176711"/>
                <a:gd name="connsiteY1" fmla="*/ 15907 h 151015"/>
                <a:gd name="connsiteX2" fmla="*/ 150859 w 176711"/>
                <a:gd name="connsiteY2" fmla="*/ 72866 h 151015"/>
                <a:gd name="connsiteX3" fmla="*/ 168862 w 176711"/>
                <a:gd name="connsiteY3" fmla="*/ 132397 h 151015"/>
                <a:gd name="connsiteX4" fmla="*/ 109902 w 176711"/>
                <a:gd name="connsiteY4" fmla="*/ 141351 h 151015"/>
                <a:gd name="connsiteX5" fmla="*/ 13128 w 176711"/>
                <a:gd name="connsiteY5" fmla="*/ 75247 h 151015"/>
                <a:gd name="connsiteX6" fmla="*/ 745 w 176711"/>
                <a:gd name="connsiteY6" fmla="*/ 28766 h 151015"/>
                <a:gd name="connsiteX7" fmla="*/ 31416 w 176711"/>
                <a:gd name="connsiteY7" fmla="*/ 0 h 15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711" h="151015">
                  <a:moveTo>
                    <a:pt x="31416" y="0"/>
                  </a:moveTo>
                  <a:cubicBezTo>
                    <a:pt x="46084" y="6858"/>
                    <a:pt x="56181" y="10382"/>
                    <a:pt x="64849" y="15907"/>
                  </a:cubicBezTo>
                  <a:cubicBezTo>
                    <a:pt x="93805" y="34480"/>
                    <a:pt x="122189" y="53816"/>
                    <a:pt x="150859" y="72866"/>
                  </a:cubicBezTo>
                  <a:cubicBezTo>
                    <a:pt x="173434" y="87821"/>
                    <a:pt x="185721" y="106680"/>
                    <a:pt x="168862" y="132397"/>
                  </a:cubicBezTo>
                  <a:cubicBezTo>
                    <a:pt x="153431" y="155829"/>
                    <a:pt x="131429" y="155162"/>
                    <a:pt x="109902" y="141351"/>
                  </a:cubicBezTo>
                  <a:cubicBezTo>
                    <a:pt x="76945" y="120301"/>
                    <a:pt x="42941" y="100298"/>
                    <a:pt x="13128" y="75247"/>
                  </a:cubicBezTo>
                  <a:cubicBezTo>
                    <a:pt x="2650" y="66485"/>
                    <a:pt x="-1922" y="43434"/>
                    <a:pt x="745" y="28766"/>
                  </a:cubicBezTo>
                  <a:cubicBezTo>
                    <a:pt x="2746" y="17717"/>
                    <a:pt x="20558" y="9525"/>
                    <a:pt x="314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748725C-7E0F-4E34-8223-3CB7226CEB03}"/>
                </a:ext>
              </a:extLst>
            </p:cNvPr>
            <p:cNvSpPr/>
            <p:nvPr/>
          </p:nvSpPr>
          <p:spPr>
            <a:xfrm>
              <a:off x="5673399" y="4422984"/>
              <a:ext cx="183416" cy="129012"/>
            </a:xfrm>
            <a:custGeom>
              <a:avLst/>
              <a:gdLst>
                <a:gd name="connsiteX0" fmla="*/ 149232 w 183416"/>
                <a:gd name="connsiteY0" fmla="*/ 129013 h 129012"/>
                <a:gd name="connsiteX1" fmla="*/ 9405 w 183416"/>
                <a:gd name="connsiteY1" fmla="*/ 66053 h 129012"/>
                <a:gd name="connsiteX2" fmla="*/ 2738 w 183416"/>
                <a:gd name="connsiteY2" fmla="*/ 19475 h 129012"/>
                <a:gd name="connsiteX3" fmla="*/ 42933 w 183416"/>
                <a:gd name="connsiteY3" fmla="*/ 616 h 129012"/>
                <a:gd name="connsiteX4" fmla="*/ 167806 w 183416"/>
                <a:gd name="connsiteY4" fmla="*/ 51194 h 129012"/>
                <a:gd name="connsiteX5" fmla="*/ 182855 w 183416"/>
                <a:gd name="connsiteY5" fmla="*/ 95866 h 129012"/>
                <a:gd name="connsiteX6" fmla="*/ 149232 w 183416"/>
                <a:gd name="connsiteY6" fmla="*/ 129013 h 12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16" h="129012">
                  <a:moveTo>
                    <a:pt x="149232" y="129013"/>
                  </a:moveTo>
                  <a:cubicBezTo>
                    <a:pt x="99226" y="107200"/>
                    <a:pt x="52744" y="89484"/>
                    <a:pt x="9405" y="66053"/>
                  </a:cubicBezTo>
                  <a:cubicBezTo>
                    <a:pt x="547" y="61290"/>
                    <a:pt x="-2882" y="32144"/>
                    <a:pt x="2738" y="19475"/>
                  </a:cubicBezTo>
                  <a:cubicBezTo>
                    <a:pt x="7595" y="8712"/>
                    <a:pt x="31789" y="-2813"/>
                    <a:pt x="42933" y="616"/>
                  </a:cubicBezTo>
                  <a:cubicBezTo>
                    <a:pt x="85796" y="13760"/>
                    <a:pt x="127991" y="30524"/>
                    <a:pt x="167806" y="51194"/>
                  </a:cubicBezTo>
                  <a:cubicBezTo>
                    <a:pt x="178379" y="56718"/>
                    <a:pt x="185522" y="81864"/>
                    <a:pt x="182855" y="95866"/>
                  </a:cubicBezTo>
                  <a:cubicBezTo>
                    <a:pt x="180665" y="107963"/>
                    <a:pt x="162186" y="117011"/>
                    <a:pt x="149232" y="129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55A642A-FCCC-4F5F-8CC4-F8876B050B1F}"/>
                </a:ext>
              </a:extLst>
            </p:cNvPr>
            <p:cNvSpPr/>
            <p:nvPr/>
          </p:nvSpPr>
          <p:spPr>
            <a:xfrm>
              <a:off x="6135897" y="4522928"/>
              <a:ext cx="198780" cy="85764"/>
            </a:xfrm>
            <a:custGeom>
              <a:avLst/>
              <a:gdLst>
                <a:gd name="connsiteX0" fmla="*/ 88499 w 198780"/>
                <a:gd name="connsiteY0" fmla="*/ 83933 h 85764"/>
                <a:gd name="connsiteX1" fmla="*/ 35825 w 198780"/>
                <a:gd name="connsiteY1" fmla="*/ 82504 h 85764"/>
                <a:gd name="connsiteX2" fmla="*/ 1059 w 198780"/>
                <a:gd name="connsiteY2" fmla="*/ 45737 h 85764"/>
                <a:gd name="connsiteX3" fmla="*/ 35540 w 198780"/>
                <a:gd name="connsiteY3" fmla="*/ 5542 h 85764"/>
                <a:gd name="connsiteX4" fmla="*/ 156126 w 198780"/>
                <a:gd name="connsiteY4" fmla="*/ 17 h 85764"/>
                <a:gd name="connsiteX5" fmla="*/ 198703 w 198780"/>
                <a:gd name="connsiteY5" fmla="*/ 38022 h 85764"/>
                <a:gd name="connsiteX6" fmla="*/ 162889 w 198780"/>
                <a:gd name="connsiteY6" fmla="*/ 78789 h 85764"/>
                <a:gd name="connsiteX7" fmla="*/ 88594 w 198780"/>
                <a:gd name="connsiteY7" fmla="*/ 84980 h 85764"/>
                <a:gd name="connsiteX8" fmla="*/ 88499 w 198780"/>
                <a:gd name="connsiteY8" fmla="*/ 83933 h 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80" h="85764">
                  <a:moveTo>
                    <a:pt x="88499" y="83933"/>
                  </a:moveTo>
                  <a:cubicBezTo>
                    <a:pt x="70687" y="83933"/>
                    <a:pt x="50875" y="88886"/>
                    <a:pt x="35825" y="82504"/>
                  </a:cubicBezTo>
                  <a:cubicBezTo>
                    <a:pt x="21252" y="76408"/>
                    <a:pt x="4679" y="60406"/>
                    <a:pt x="1059" y="45737"/>
                  </a:cubicBezTo>
                  <a:cubicBezTo>
                    <a:pt x="-4465" y="23449"/>
                    <a:pt x="12299" y="7352"/>
                    <a:pt x="35540" y="5542"/>
                  </a:cubicBezTo>
                  <a:cubicBezTo>
                    <a:pt x="75640" y="2303"/>
                    <a:pt x="115836" y="875"/>
                    <a:pt x="156126" y="17"/>
                  </a:cubicBezTo>
                  <a:cubicBezTo>
                    <a:pt x="181082" y="-554"/>
                    <a:pt x="197465" y="12971"/>
                    <a:pt x="198703" y="38022"/>
                  </a:cubicBezTo>
                  <a:cubicBezTo>
                    <a:pt x="199941" y="61263"/>
                    <a:pt x="186321" y="76027"/>
                    <a:pt x="162889" y="78789"/>
                  </a:cubicBezTo>
                  <a:cubicBezTo>
                    <a:pt x="138219" y="81742"/>
                    <a:pt x="113359" y="82980"/>
                    <a:pt x="88594" y="84980"/>
                  </a:cubicBezTo>
                  <a:cubicBezTo>
                    <a:pt x="88499" y="84599"/>
                    <a:pt x="88499" y="84218"/>
                    <a:pt x="88499" y="83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F02C3D9-A003-4502-8D13-FFA864156D5B}"/>
                </a:ext>
              </a:extLst>
            </p:cNvPr>
            <p:cNvSpPr/>
            <p:nvPr/>
          </p:nvSpPr>
          <p:spPr>
            <a:xfrm>
              <a:off x="5287601" y="4141541"/>
              <a:ext cx="159304" cy="161662"/>
            </a:xfrm>
            <a:custGeom>
              <a:avLst/>
              <a:gdLst>
                <a:gd name="connsiteX0" fmla="*/ 130885 w 159304"/>
                <a:gd name="connsiteY0" fmla="*/ 161663 h 161662"/>
                <a:gd name="connsiteX1" fmla="*/ 113454 w 159304"/>
                <a:gd name="connsiteY1" fmla="*/ 158900 h 161662"/>
                <a:gd name="connsiteX2" fmla="*/ 1059 w 159304"/>
                <a:gd name="connsiteY2" fmla="*/ 43648 h 161662"/>
                <a:gd name="connsiteX3" fmla="*/ 16585 w 159304"/>
                <a:gd name="connsiteY3" fmla="*/ 5738 h 161662"/>
                <a:gd name="connsiteX4" fmla="*/ 61162 w 159304"/>
                <a:gd name="connsiteY4" fmla="*/ 5167 h 161662"/>
                <a:gd name="connsiteX5" fmla="*/ 153269 w 159304"/>
                <a:gd name="connsiteY5" fmla="*/ 98798 h 161662"/>
                <a:gd name="connsiteX6" fmla="*/ 156412 w 159304"/>
                <a:gd name="connsiteY6" fmla="*/ 137660 h 161662"/>
                <a:gd name="connsiteX7" fmla="*/ 130885 w 159304"/>
                <a:gd name="connsiteY7" fmla="*/ 161663 h 16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04" h="161662">
                  <a:moveTo>
                    <a:pt x="130885" y="161663"/>
                  </a:moveTo>
                  <a:cubicBezTo>
                    <a:pt x="120312" y="160139"/>
                    <a:pt x="115550" y="160996"/>
                    <a:pt x="113454" y="158900"/>
                  </a:cubicBezTo>
                  <a:cubicBezTo>
                    <a:pt x="75354" y="121086"/>
                    <a:pt x="36587" y="83843"/>
                    <a:pt x="1059" y="43648"/>
                  </a:cubicBezTo>
                  <a:cubicBezTo>
                    <a:pt x="-3322" y="38695"/>
                    <a:pt x="6679" y="11644"/>
                    <a:pt x="16585" y="5738"/>
                  </a:cubicBezTo>
                  <a:cubicBezTo>
                    <a:pt x="28015" y="-1120"/>
                    <a:pt x="52304" y="-2453"/>
                    <a:pt x="61162" y="5167"/>
                  </a:cubicBezTo>
                  <a:cubicBezTo>
                    <a:pt x="94309" y="33647"/>
                    <a:pt x="124694" y="65651"/>
                    <a:pt x="153269" y="98798"/>
                  </a:cubicBezTo>
                  <a:cubicBezTo>
                    <a:pt x="160412" y="107084"/>
                    <a:pt x="160889" y="126515"/>
                    <a:pt x="156412" y="137660"/>
                  </a:cubicBezTo>
                  <a:cubicBezTo>
                    <a:pt x="152030" y="148899"/>
                    <a:pt x="137553" y="155853"/>
                    <a:pt x="130885" y="161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A6A582B5-191B-4AA3-A399-8B90C533D8FB}"/>
                </a:ext>
              </a:extLst>
            </p:cNvPr>
            <p:cNvSpPr/>
            <p:nvPr/>
          </p:nvSpPr>
          <p:spPr>
            <a:xfrm>
              <a:off x="5002408" y="3477195"/>
              <a:ext cx="96114" cy="208407"/>
            </a:xfrm>
            <a:custGeom>
              <a:avLst/>
              <a:gdLst>
                <a:gd name="connsiteX0" fmla="*/ 36602 w 96114"/>
                <a:gd name="connsiteY0" fmla="*/ 0 h 208407"/>
                <a:gd name="connsiteX1" fmla="*/ 75273 w 96114"/>
                <a:gd name="connsiteY1" fmla="*/ 46006 h 208407"/>
                <a:gd name="connsiteX2" fmla="*/ 95657 w 96114"/>
                <a:gd name="connsiteY2" fmla="*/ 165259 h 208407"/>
                <a:gd name="connsiteX3" fmla="*/ 64224 w 96114"/>
                <a:gd name="connsiteY3" fmla="*/ 208407 h 208407"/>
                <a:gd name="connsiteX4" fmla="*/ 21076 w 96114"/>
                <a:gd name="connsiteY4" fmla="*/ 183737 h 208407"/>
                <a:gd name="connsiteX5" fmla="*/ 26 w 96114"/>
                <a:gd name="connsiteY5" fmla="*/ 50673 h 208407"/>
                <a:gd name="connsiteX6" fmla="*/ 36602 w 96114"/>
                <a:gd name="connsiteY6" fmla="*/ 0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14" h="208407">
                  <a:moveTo>
                    <a:pt x="36602" y="0"/>
                  </a:moveTo>
                  <a:cubicBezTo>
                    <a:pt x="55176" y="21336"/>
                    <a:pt x="71749" y="32004"/>
                    <a:pt x="75273" y="46006"/>
                  </a:cubicBezTo>
                  <a:cubicBezTo>
                    <a:pt x="85084" y="85058"/>
                    <a:pt x="90418" y="125254"/>
                    <a:pt x="95657" y="165259"/>
                  </a:cubicBezTo>
                  <a:cubicBezTo>
                    <a:pt x="98610" y="188119"/>
                    <a:pt x="87180" y="208407"/>
                    <a:pt x="64224" y="208407"/>
                  </a:cubicBezTo>
                  <a:cubicBezTo>
                    <a:pt x="49270" y="208407"/>
                    <a:pt x="24220" y="195548"/>
                    <a:pt x="21076" y="183737"/>
                  </a:cubicBezTo>
                  <a:cubicBezTo>
                    <a:pt x="9551" y="140494"/>
                    <a:pt x="2312" y="95345"/>
                    <a:pt x="26" y="50673"/>
                  </a:cubicBezTo>
                  <a:cubicBezTo>
                    <a:pt x="-831" y="37148"/>
                    <a:pt x="19648" y="22479"/>
                    <a:pt x="366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193DFFA-9ECB-48B7-8630-7334F5E0649B}"/>
                </a:ext>
              </a:extLst>
            </p:cNvPr>
            <p:cNvSpPr/>
            <p:nvPr/>
          </p:nvSpPr>
          <p:spPr>
            <a:xfrm>
              <a:off x="6376388" y="4480453"/>
              <a:ext cx="188189" cy="109738"/>
            </a:xfrm>
            <a:custGeom>
              <a:avLst/>
              <a:gdLst>
                <a:gd name="connsiteX0" fmla="*/ 31365 w 188189"/>
                <a:gd name="connsiteY0" fmla="*/ 109738 h 109738"/>
                <a:gd name="connsiteX1" fmla="*/ 123 w 188189"/>
                <a:gd name="connsiteY1" fmla="*/ 73734 h 109738"/>
                <a:gd name="connsiteX2" fmla="*/ 23935 w 188189"/>
                <a:gd name="connsiteY2" fmla="*/ 30014 h 109738"/>
                <a:gd name="connsiteX3" fmla="*/ 147569 w 188189"/>
                <a:gd name="connsiteY3" fmla="*/ 106 h 109738"/>
                <a:gd name="connsiteX4" fmla="*/ 187670 w 188189"/>
                <a:gd name="connsiteY4" fmla="*/ 28490 h 109738"/>
                <a:gd name="connsiteX5" fmla="*/ 166619 w 188189"/>
                <a:gd name="connsiteY5" fmla="*/ 72972 h 109738"/>
                <a:gd name="connsiteX6" fmla="*/ 31365 w 188189"/>
                <a:gd name="connsiteY6" fmla="*/ 109738 h 1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89" h="109738">
                  <a:moveTo>
                    <a:pt x="31365" y="109738"/>
                  </a:moveTo>
                  <a:cubicBezTo>
                    <a:pt x="21268" y="98975"/>
                    <a:pt x="1551" y="87355"/>
                    <a:pt x="123" y="73734"/>
                  </a:cubicBezTo>
                  <a:cubicBezTo>
                    <a:pt x="-1401" y="59637"/>
                    <a:pt x="11552" y="34586"/>
                    <a:pt x="23935" y="30014"/>
                  </a:cubicBezTo>
                  <a:cubicBezTo>
                    <a:pt x="63654" y="15536"/>
                    <a:pt x="105659" y="5345"/>
                    <a:pt x="147569" y="106"/>
                  </a:cubicBezTo>
                  <a:cubicBezTo>
                    <a:pt x="160333" y="-1513"/>
                    <a:pt x="184431" y="15822"/>
                    <a:pt x="187670" y="28490"/>
                  </a:cubicBezTo>
                  <a:cubicBezTo>
                    <a:pt x="190908" y="41349"/>
                    <a:pt x="178431" y="68495"/>
                    <a:pt x="166619" y="72972"/>
                  </a:cubicBezTo>
                  <a:cubicBezTo>
                    <a:pt x="125948" y="88307"/>
                    <a:pt x="82609" y="96499"/>
                    <a:pt x="31365" y="109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F4DA9A2-BC0E-4838-A4E5-8F5CDCB77CC7}"/>
                </a:ext>
              </a:extLst>
            </p:cNvPr>
            <p:cNvSpPr/>
            <p:nvPr/>
          </p:nvSpPr>
          <p:spPr>
            <a:xfrm>
              <a:off x="6817003" y="4251826"/>
              <a:ext cx="167943" cy="149484"/>
            </a:xfrm>
            <a:custGeom>
              <a:avLst/>
              <a:gdLst>
                <a:gd name="connsiteX0" fmla="*/ 27184 w 167943"/>
                <a:gd name="connsiteY0" fmla="*/ 149484 h 149484"/>
                <a:gd name="connsiteX1" fmla="*/ 2229 w 167943"/>
                <a:gd name="connsiteY1" fmla="*/ 129291 h 149484"/>
                <a:gd name="connsiteX2" fmla="*/ 8134 w 167943"/>
                <a:gd name="connsiteY2" fmla="*/ 84429 h 149484"/>
                <a:gd name="connsiteX3" fmla="*/ 112052 w 167943"/>
                <a:gd name="connsiteY3" fmla="*/ 3657 h 149484"/>
                <a:gd name="connsiteX4" fmla="*/ 153772 w 167943"/>
                <a:gd name="connsiteY4" fmla="*/ 7181 h 149484"/>
                <a:gd name="connsiteX5" fmla="*/ 167773 w 167943"/>
                <a:gd name="connsiteY5" fmla="*/ 46996 h 149484"/>
                <a:gd name="connsiteX6" fmla="*/ 27184 w 167943"/>
                <a:gd name="connsiteY6" fmla="*/ 149484 h 14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943" h="149484">
                  <a:moveTo>
                    <a:pt x="27184" y="149484"/>
                  </a:moveTo>
                  <a:cubicBezTo>
                    <a:pt x="22136" y="145770"/>
                    <a:pt x="5277" y="139579"/>
                    <a:pt x="2229" y="129291"/>
                  </a:cubicBezTo>
                  <a:cubicBezTo>
                    <a:pt x="-1772" y="115671"/>
                    <a:pt x="-724" y="92620"/>
                    <a:pt x="8134" y="84429"/>
                  </a:cubicBezTo>
                  <a:cubicBezTo>
                    <a:pt x="40234" y="54711"/>
                    <a:pt x="75476" y="27850"/>
                    <a:pt x="112052" y="3657"/>
                  </a:cubicBezTo>
                  <a:cubicBezTo>
                    <a:pt x="121672" y="-2725"/>
                    <a:pt x="144151" y="-249"/>
                    <a:pt x="153772" y="7181"/>
                  </a:cubicBezTo>
                  <a:cubicBezTo>
                    <a:pt x="163392" y="14611"/>
                    <a:pt x="169012" y="33756"/>
                    <a:pt x="167773" y="46996"/>
                  </a:cubicBezTo>
                  <a:cubicBezTo>
                    <a:pt x="165583" y="69474"/>
                    <a:pt x="59570" y="148723"/>
                    <a:pt x="27184" y="149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90B1610-73DA-4F64-B6FA-D609A2C36B20}"/>
                </a:ext>
              </a:extLst>
            </p:cNvPr>
            <p:cNvSpPr/>
            <p:nvPr/>
          </p:nvSpPr>
          <p:spPr>
            <a:xfrm>
              <a:off x="5834822" y="2886749"/>
              <a:ext cx="478584" cy="640847"/>
            </a:xfrm>
            <a:custGeom>
              <a:avLst/>
              <a:gdLst>
                <a:gd name="connsiteX0" fmla="*/ 398146 w 478584"/>
                <a:gd name="connsiteY0" fmla="*/ 216590 h 640847"/>
                <a:gd name="connsiteX1" fmla="*/ 397861 w 478584"/>
                <a:gd name="connsiteY1" fmla="*/ 377086 h 640847"/>
                <a:gd name="connsiteX2" fmla="*/ 420816 w 478584"/>
                <a:gd name="connsiteY2" fmla="*/ 419282 h 640847"/>
                <a:gd name="connsiteX3" fmla="*/ 477013 w 478584"/>
                <a:gd name="connsiteY3" fmla="*/ 537106 h 640847"/>
                <a:gd name="connsiteX4" fmla="*/ 380144 w 478584"/>
                <a:gd name="connsiteY4" fmla="*/ 638452 h 640847"/>
                <a:gd name="connsiteX5" fmla="*/ 260796 w 478584"/>
                <a:gd name="connsiteY5" fmla="*/ 585779 h 640847"/>
                <a:gd name="connsiteX6" fmla="*/ 209456 w 478584"/>
                <a:gd name="connsiteY6" fmla="*/ 559300 h 640847"/>
                <a:gd name="connsiteX7" fmla="*/ 48960 w 478584"/>
                <a:gd name="connsiteY7" fmla="*/ 559585 h 640847"/>
                <a:gd name="connsiteX8" fmla="*/ 1 w 478584"/>
                <a:gd name="connsiteY8" fmla="*/ 520723 h 640847"/>
                <a:gd name="connsiteX9" fmla="*/ 47912 w 478584"/>
                <a:gd name="connsiteY9" fmla="*/ 480909 h 640847"/>
                <a:gd name="connsiteX10" fmla="*/ 219076 w 478584"/>
                <a:gd name="connsiteY10" fmla="*/ 479861 h 640847"/>
                <a:gd name="connsiteX11" fmla="*/ 254795 w 478584"/>
                <a:gd name="connsiteY11" fmla="*/ 459954 h 640847"/>
                <a:gd name="connsiteX12" fmla="*/ 289180 w 478584"/>
                <a:gd name="connsiteY12" fmla="*/ 424807 h 640847"/>
                <a:gd name="connsiteX13" fmla="*/ 319375 w 478584"/>
                <a:gd name="connsiteY13" fmla="*/ 361180 h 640847"/>
                <a:gd name="connsiteX14" fmla="*/ 320137 w 478584"/>
                <a:gd name="connsiteY14" fmla="*/ 54475 h 640847"/>
                <a:gd name="connsiteX15" fmla="*/ 338139 w 478584"/>
                <a:gd name="connsiteY15" fmla="*/ 7993 h 640847"/>
                <a:gd name="connsiteX16" fmla="*/ 397575 w 478584"/>
                <a:gd name="connsiteY16" fmla="*/ 45426 h 640847"/>
                <a:gd name="connsiteX17" fmla="*/ 397956 w 478584"/>
                <a:gd name="connsiteY17" fmla="*/ 216590 h 640847"/>
                <a:gd name="connsiteX18" fmla="*/ 398146 w 478584"/>
                <a:gd name="connsiteY18" fmla="*/ 216590 h 640847"/>
                <a:gd name="connsiteX19" fmla="*/ 367000 w 478584"/>
                <a:gd name="connsiteY19" fmla="*/ 475956 h 640847"/>
                <a:gd name="connsiteX20" fmla="*/ 349474 w 478584"/>
                <a:gd name="connsiteY20" fmla="*/ 476051 h 640847"/>
                <a:gd name="connsiteX21" fmla="*/ 321851 w 478584"/>
                <a:gd name="connsiteY21" fmla="*/ 519961 h 640847"/>
                <a:gd name="connsiteX22" fmla="*/ 357284 w 478584"/>
                <a:gd name="connsiteY22" fmla="*/ 558252 h 640847"/>
                <a:gd name="connsiteX23" fmla="*/ 395479 w 478584"/>
                <a:gd name="connsiteY23" fmla="*/ 519199 h 640847"/>
                <a:gd name="connsiteX24" fmla="*/ 367000 w 478584"/>
                <a:gd name="connsiteY24" fmla="*/ 475956 h 64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8584" h="640847">
                  <a:moveTo>
                    <a:pt x="398146" y="216590"/>
                  </a:moveTo>
                  <a:cubicBezTo>
                    <a:pt x="398146" y="270121"/>
                    <a:pt x="398622" y="323556"/>
                    <a:pt x="397861" y="377086"/>
                  </a:cubicBezTo>
                  <a:cubicBezTo>
                    <a:pt x="397575" y="396232"/>
                    <a:pt x="401194" y="408709"/>
                    <a:pt x="420816" y="419282"/>
                  </a:cubicBezTo>
                  <a:cubicBezTo>
                    <a:pt x="463107" y="442142"/>
                    <a:pt x="484824" y="492339"/>
                    <a:pt x="477013" y="537106"/>
                  </a:cubicBezTo>
                  <a:cubicBezTo>
                    <a:pt x="467774" y="590542"/>
                    <a:pt x="433675" y="626165"/>
                    <a:pt x="380144" y="638452"/>
                  </a:cubicBezTo>
                  <a:cubicBezTo>
                    <a:pt x="337472" y="648168"/>
                    <a:pt x="284608" y="627880"/>
                    <a:pt x="260796" y="585779"/>
                  </a:cubicBezTo>
                  <a:cubicBezTo>
                    <a:pt x="247651" y="562633"/>
                    <a:pt x="232316" y="558823"/>
                    <a:pt x="209456" y="559300"/>
                  </a:cubicBezTo>
                  <a:cubicBezTo>
                    <a:pt x="156021" y="560347"/>
                    <a:pt x="102490" y="559585"/>
                    <a:pt x="48960" y="559585"/>
                  </a:cubicBezTo>
                  <a:cubicBezTo>
                    <a:pt x="22290" y="559585"/>
                    <a:pt x="192" y="551584"/>
                    <a:pt x="1" y="520723"/>
                  </a:cubicBezTo>
                  <a:cubicBezTo>
                    <a:pt x="-189" y="490243"/>
                    <a:pt x="20671" y="480814"/>
                    <a:pt x="47912" y="480909"/>
                  </a:cubicBezTo>
                  <a:cubicBezTo>
                    <a:pt x="104967" y="481004"/>
                    <a:pt x="162117" y="482052"/>
                    <a:pt x="219076" y="479861"/>
                  </a:cubicBezTo>
                  <a:cubicBezTo>
                    <a:pt x="231268" y="479385"/>
                    <a:pt x="244413" y="468717"/>
                    <a:pt x="254795" y="459954"/>
                  </a:cubicBezTo>
                  <a:cubicBezTo>
                    <a:pt x="267368" y="449381"/>
                    <a:pt x="275274" y="430045"/>
                    <a:pt x="289180" y="424807"/>
                  </a:cubicBezTo>
                  <a:cubicBezTo>
                    <a:pt x="322327" y="412234"/>
                    <a:pt x="319470" y="387373"/>
                    <a:pt x="319375" y="361180"/>
                  </a:cubicBezTo>
                  <a:cubicBezTo>
                    <a:pt x="319089" y="258976"/>
                    <a:pt x="318517" y="156678"/>
                    <a:pt x="320137" y="54475"/>
                  </a:cubicBezTo>
                  <a:cubicBezTo>
                    <a:pt x="320422" y="38568"/>
                    <a:pt x="326804" y="17327"/>
                    <a:pt x="338139" y="7993"/>
                  </a:cubicBezTo>
                  <a:cubicBezTo>
                    <a:pt x="363094" y="-12581"/>
                    <a:pt x="396813" y="8945"/>
                    <a:pt x="397575" y="45426"/>
                  </a:cubicBezTo>
                  <a:cubicBezTo>
                    <a:pt x="398908" y="102481"/>
                    <a:pt x="397956" y="159535"/>
                    <a:pt x="397956" y="216590"/>
                  </a:cubicBezTo>
                  <a:cubicBezTo>
                    <a:pt x="397956" y="216590"/>
                    <a:pt x="398051" y="216590"/>
                    <a:pt x="398146" y="216590"/>
                  </a:cubicBezTo>
                  <a:close/>
                  <a:moveTo>
                    <a:pt x="367000" y="475956"/>
                  </a:moveTo>
                  <a:cubicBezTo>
                    <a:pt x="361189" y="475956"/>
                    <a:pt x="355284" y="475956"/>
                    <a:pt x="349474" y="476051"/>
                  </a:cubicBezTo>
                  <a:cubicBezTo>
                    <a:pt x="339853" y="490624"/>
                    <a:pt x="324804" y="504150"/>
                    <a:pt x="321851" y="519961"/>
                  </a:cubicBezTo>
                  <a:cubicBezTo>
                    <a:pt x="317565" y="542821"/>
                    <a:pt x="332424" y="557680"/>
                    <a:pt x="357284" y="558252"/>
                  </a:cubicBezTo>
                  <a:cubicBezTo>
                    <a:pt x="383763" y="558823"/>
                    <a:pt x="399956" y="544155"/>
                    <a:pt x="395479" y="519199"/>
                  </a:cubicBezTo>
                  <a:cubicBezTo>
                    <a:pt x="392622" y="503674"/>
                    <a:pt x="376905" y="490339"/>
                    <a:pt x="367000" y="475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54" name="矩形: 剪去单角 53">
            <a:extLst>
              <a:ext uri="{FF2B5EF4-FFF2-40B4-BE49-F238E27FC236}">
                <a16:creationId xmlns:a16="http://schemas.microsoft.com/office/drawing/2014/main" id="{DD641668-4447-4EA1-9BA1-B58DCA3EF51D}"/>
              </a:ext>
            </a:extLst>
          </p:cNvPr>
          <p:cNvSpPr/>
          <p:nvPr/>
        </p:nvSpPr>
        <p:spPr>
          <a:xfrm>
            <a:off x="6079545" y="1671478"/>
            <a:ext cx="1451876" cy="479262"/>
          </a:xfrm>
          <a:prstGeom prst="snip1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活动时间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ED4992E-FFD3-45C9-A417-8C6D19998005}"/>
              </a:ext>
            </a:extLst>
          </p:cNvPr>
          <p:cNvSpPr/>
          <p:nvPr/>
        </p:nvSpPr>
        <p:spPr>
          <a:xfrm>
            <a:off x="5975348" y="2238322"/>
            <a:ext cx="2479736" cy="3102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20XX</a:t>
            </a:r>
            <a:r>
              <a:rPr lang="zh-CN" altLang="en-US" sz="1600" dirty="0"/>
              <a:t>年</a:t>
            </a:r>
            <a:r>
              <a:rPr lang="en-US" altLang="zh-CN" sz="1600" dirty="0"/>
              <a:t>XX</a:t>
            </a:r>
            <a:r>
              <a:rPr lang="zh-CN" altLang="en-US" sz="1600" dirty="0"/>
              <a:t>月</a:t>
            </a:r>
            <a:r>
              <a:rPr lang="en-US" altLang="zh-CN" sz="1600" dirty="0"/>
              <a:t>XX</a:t>
            </a:r>
            <a:r>
              <a:rPr lang="zh-CN" altLang="en-US" sz="1600" dirty="0"/>
              <a:t>日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C1BA722-1284-4805-9D99-16E052B320E4}"/>
              </a:ext>
            </a:extLst>
          </p:cNvPr>
          <p:cNvGrpSpPr/>
          <p:nvPr/>
        </p:nvGrpSpPr>
        <p:grpSpPr>
          <a:xfrm>
            <a:off x="5824600" y="1671478"/>
            <a:ext cx="152400" cy="2015954"/>
            <a:chOff x="2593181" y="1577975"/>
            <a:chExt cx="152400" cy="2015954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A1ECC09-11FF-4548-AF9B-F492F35E825A}"/>
                </a:ext>
              </a:extLst>
            </p:cNvPr>
            <p:cNvSpPr/>
            <p:nvPr/>
          </p:nvSpPr>
          <p:spPr>
            <a:xfrm>
              <a:off x="2628127" y="3508863"/>
              <a:ext cx="82508" cy="850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922F5AC-353F-43A5-9B92-A5490470AC58}"/>
                </a:ext>
              </a:extLst>
            </p:cNvPr>
            <p:cNvGrpSpPr/>
            <p:nvPr/>
          </p:nvGrpSpPr>
          <p:grpSpPr>
            <a:xfrm>
              <a:off x="2593181" y="1577975"/>
              <a:ext cx="152400" cy="2015954"/>
              <a:chOff x="2593181" y="1749425"/>
              <a:chExt cx="152400" cy="2015954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B31D73F0-71E4-4065-9D78-4BC74060A6E4}"/>
                  </a:ext>
                </a:extLst>
              </p:cNvPr>
              <p:cNvCxnSpPr>
                <a:stCxn id="57" idx="4"/>
              </p:cNvCxnSpPr>
              <p:nvPr/>
            </p:nvCxnSpPr>
            <p:spPr>
              <a:xfrm flipV="1">
                <a:off x="2669381" y="1825627"/>
                <a:ext cx="0" cy="1939752"/>
              </a:xfrm>
              <a:prstGeom prst="straightConnector1">
                <a:avLst/>
              </a:prstGeom>
              <a:ln w="15875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30FF24B2-1355-4071-AB29-6543724ACA94}"/>
                  </a:ext>
                </a:extLst>
              </p:cNvPr>
              <p:cNvSpPr/>
              <p:nvPr/>
            </p:nvSpPr>
            <p:spPr>
              <a:xfrm>
                <a:off x="2593181" y="1749425"/>
                <a:ext cx="152400" cy="152400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61" name="矩形: 剪去单角 60">
            <a:extLst>
              <a:ext uri="{FF2B5EF4-FFF2-40B4-BE49-F238E27FC236}">
                <a16:creationId xmlns:a16="http://schemas.microsoft.com/office/drawing/2014/main" id="{E71FD622-BDCE-474A-8CF7-588CE91C8FF2}"/>
              </a:ext>
            </a:extLst>
          </p:cNvPr>
          <p:cNvSpPr/>
          <p:nvPr/>
        </p:nvSpPr>
        <p:spPr>
          <a:xfrm>
            <a:off x="9558367" y="1671478"/>
            <a:ext cx="1451876" cy="479262"/>
          </a:xfrm>
          <a:prstGeom prst="snip1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活动内容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70B5382-E344-4C68-AA1F-A1ECBDB3AA25}"/>
              </a:ext>
            </a:extLst>
          </p:cNvPr>
          <p:cNvSpPr/>
          <p:nvPr/>
        </p:nvSpPr>
        <p:spPr>
          <a:xfrm>
            <a:off x="9454169" y="2238322"/>
            <a:ext cx="2146585" cy="14000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趣味小游戏破冰</a:t>
            </a:r>
            <a:endParaRPr lang="en-US" altLang="zh-CN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烧烤 </a:t>
            </a:r>
            <a:r>
              <a:rPr lang="en-US" altLang="zh-CN" sz="1600" dirty="0"/>
              <a:t>BBQ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乐队演出</a:t>
            </a:r>
            <a:endParaRPr lang="en-US" altLang="zh-CN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篝火晚会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1134B8D-B387-4AD0-BAB6-9F0B22C2D965}"/>
              </a:ext>
            </a:extLst>
          </p:cNvPr>
          <p:cNvGrpSpPr/>
          <p:nvPr/>
        </p:nvGrpSpPr>
        <p:grpSpPr>
          <a:xfrm>
            <a:off x="9303422" y="1671478"/>
            <a:ext cx="152400" cy="2015954"/>
            <a:chOff x="2593181" y="1577975"/>
            <a:chExt cx="152400" cy="2015954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2A35563-742B-428E-9123-FFF93DBD6DC5}"/>
                </a:ext>
              </a:extLst>
            </p:cNvPr>
            <p:cNvSpPr/>
            <p:nvPr/>
          </p:nvSpPr>
          <p:spPr>
            <a:xfrm>
              <a:off x="2628127" y="3508863"/>
              <a:ext cx="82508" cy="850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70E3E02A-3442-401A-B356-9463C6F88226}"/>
                </a:ext>
              </a:extLst>
            </p:cNvPr>
            <p:cNvGrpSpPr/>
            <p:nvPr/>
          </p:nvGrpSpPr>
          <p:grpSpPr>
            <a:xfrm>
              <a:off x="2593181" y="1577975"/>
              <a:ext cx="152400" cy="2015954"/>
              <a:chOff x="2593181" y="1749425"/>
              <a:chExt cx="152400" cy="2015954"/>
            </a:xfrm>
          </p:grpSpPr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F5146ECE-94CC-4943-A745-88D6DA95305D}"/>
                  </a:ext>
                </a:extLst>
              </p:cNvPr>
              <p:cNvCxnSpPr>
                <a:stCxn id="64" idx="4"/>
              </p:cNvCxnSpPr>
              <p:nvPr/>
            </p:nvCxnSpPr>
            <p:spPr>
              <a:xfrm flipV="1">
                <a:off x="2669381" y="1825627"/>
                <a:ext cx="0" cy="1939752"/>
              </a:xfrm>
              <a:prstGeom prst="straightConnector1">
                <a:avLst/>
              </a:prstGeom>
              <a:ln w="15875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133952CE-4715-4CDE-893D-B27950E0128C}"/>
                  </a:ext>
                </a:extLst>
              </p:cNvPr>
              <p:cNvSpPr/>
              <p:nvPr/>
            </p:nvSpPr>
            <p:spPr>
              <a:xfrm>
                <a:off x="2593181" y="1749425"/>
                <a:ext cx="152400" cy="152400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95B16F2-0062-41B2-B499-3C681F53A6F8}"/>
              </a:ext>
            </a:extLst>
          </p:cNvPr>
          <p:cNvGrpSpPr/>
          <p:nvPr/>
        </p:nvGrpSpPr>
        <p:grpSpPr>
          <a:xfrm flipV="1">
            <a:off x="7708296" y="3610356"/>
            <a:ext cx="152400" cy="2015954"/>
            <a:chOff x="2593181" y="1577975"/>
            <a:chExt cx="152400" cy="2015954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F3115648-CBA0-4FC9-9061-25635E46D1E0}"/>
                </a:ext>
              </a:extLst>
            </p:cNvPr>
            <p:cNvSpPr/>
            <p:nvPr/>
          </p:nvSpPr>
          <p:spPr>
            <a:xfrm>
              <a:off x="2628127" y="3508863"/>
              <a:ext cx="82508" cy="850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65AD11AC-A10D-4CA7-9836-9796532CDF5C}"/>
                </a:ext>
              </a:extLst>
            </p:cNvPr>
            <p:cNvGrpSpPr/>
            <p:nvPr/>
          </p:nvGrpSpPr>
          <p:grpSpPr>
            <a:xfrm>
              <a:off x="2593181" y="1577975"/>
              <a:ext cx="152400" cy="2015954"/>
              <a:chOff x="2593181" y="1749425"/>
              <a:chExt cx="152400" cy="2015954"/>
            </a:xfrm>
          </p:grpSpPr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8285B90A-FC1E-4CD5-A66C-D2BF4D74C9C6}"/>
                  </a:ext>
                </a:extLst>
              </p:cNvPr>
              <p:cNvCxnSpPr>
                <a:stCxn id="69" idx="4"/>
              </p:cNvCxnSpPr>
              <p:nvPr/>
            </p:nvCxnSpPr>
            <p:spPr>
              <a:xfrm flipV="1">
                <a:off x="2669381" y="1825627"/>
                <a:ext cx="0" cy="1939752"/>
              </a:xfrm>
              <a:prstGeom prst="straightConnector1">
                <a:avLst/>
              </a:prstGeom>
              <a:ln w="15875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FBEE18D8-F7FD-418E-A9AD-70A3361E6976}"/>
                  </a:ext>
                </a:extLst>
              </p:cNvPr>
              <p:cNvSpPr/>
              <p:nvPr/>
            </p:nvSpPr>
            <p:spPr>
              <a:xfrm>
                <a:off x="2593181" y="1749425"/>
                <a:ext cx="152400" cy="152400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73" name="矩形: 剪去单角 72">
            <a:extLst>
              <a:ext uri="{FF2B5EF4-FFF2-40B4-BE49-F238E27FC236}">
                <a16:creationId xmlns:a16="http://schemas.microsoft.com/office/drawing/2014/main" id="{79EF09C5-BEDF-4055-871E-05ECB0C4C69C}"/>
              </a:ext>
            </a:extLst>
          </p:cNvPr>
          <p:cNvSpPr/>
          <p:nvPr/>
        </p:nvSpPr>
        <p:spPr>
          <a:xfrm>
            <a:off x="7976108" y="4365732"/>
            <a:ext cx="1451876" cy="479262"/>
          </a:xfrm>
          <a:prstGeom prst="snip1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活动地点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140FE24-69EE-4854-9E99-24EEFF48BBFB}"/>
              </a:ext>
            </a:extLst>
          </p:cNvPr>
          <p:cNvSpPr/>
          <p:nvPr/>
        </p:nvSpPr>
        <p:spPr>
          <a:xfrm>
            <a:off x="7871911" y="4932576"/>
            <a:ext cx="2452137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XX</a:t>
            </a:r>
            <a:r>
              <a:rPr lang="zh-CN" altLang="en-US" sz="1600" dirty="0"/>
              <a:t>露营基地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86AD4DF-CD77-465E-B47D-9E7BA21A420B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56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FA026C-51C6-4926-B4DE-6ED1CB2C58A4}"/>
              </a:ext>
            </a:extLst>
          </p:cNvPr>
          <p:cNvSpPr txBox="1"/>
          <p:nvPr/>
        </p:nvSpPr>
        <p:spPr>
          <a:xfrm>
            <a:off x="1250351" y="489441"/>
            <a:ext cx="2031325" cy="590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 descr="电脑游戏的截图&#10;&#10;中度可信度描述已自动生成">
            <a:extLst>
              <a:ext uri="{FF2B5EF4-FFF2-40B4-BE49-F238E27FC236}">
                <a16:creationId xmlns:a16="http://schemas.microsoft.com/office/drawing/2014/main" id="{8E581FD9-7E3F-466C-84DA-497398366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6601" r="75359" b="52615"/>
          <a:stretch/>
        </p:blipFill>
        <p:spPr>
          <a:xfrm>
            <a:off x="779811" y="1544766"/>
            <a:ext cx="2367260" cy="1582682"/>
          </a:xfrm>
          <a:prstGeom prst="rect">
            <a:avLst/>
          </a:prstGeom>
        </p:spPr>
      </p:pic>
      <p:pic>
        <p:nvPicPr>
          <p:cNvPr id="5" name="图片 4" descr="电脑游戏的截图&#10;&#10;中度可信度描述已自动生成">
            <a:extLst>
              <a:ext uri="{FF2B5EF4-FFF2-40B4-BE49-F238E27FC236}">
                <a16:creationId xmlns:a16="http://schemas.microsoft.com/office/drawing/2014/main" id="{1443B3C7-E2A1-4D22-8422-33B4B83D4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6554" r="50654" b="52662"/>
          <a:stretch/>
        </p:blipFill>
        <p:spPr>
          <a:xfrm>
            <a:off x="3532596" y="1544766"/>
            <a:ext cx="2367260" cy="1582682"/>
          </a:xfrm>
          <a:prstGeom prst="rect">
            <a:avLst/>
          </a:prstGeom>
        </p:spPr>
      </p:pic>
      <p:pic>
        <p:nvPicPr>
          <p:cNvPr id="6" name="图片 5" descr="电脑游戏的截图&#10;&#10;中度可信度描述已自动生成">
            <a:extLst>
              <a:ext uri="{FF2B5EF4-FFF2-40B4-BE49-F238E27FC236}">
                <a16:creationId xmlns:a16="http://schemas.microsoft.com/office/drawing/2014/main" id="{9D0A6DEC-DD8D-44C7-99C4-42992A265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6" t="6100" r="26439" b="53116"/>
          <a:stretch/>
        </p:blipFill>
        <p:spPr>
          <a:xfrm>
            <a:off x="6285381" y="1544766"/>
            <a:ext cx="2367260" cy="1582682"/>
          </a:xfrm>
          <a:prstGeom prst="rect">
            <a:avLst/>
          </a:prstGeom>
        </p:spPr>
      </p:pic>
      <p:pic>
        <p:nvPicPr>
          <p:cNvPr id="7" name="图片 6" descr="电脑游戏的截图&#10;&#10;中度可信度描述已自动生成">
            <a:extLst>
              <a:ext uri="{FF2B5EF4-FFF2-40B4-BE49-F238E27FC236}">
                <a16:creationId xmlns:a16="http://schemas.microsoft.com/office/drawing/2014/main" id="{16A0DFEB-40FC-4DC0-95A3-FDF03F3FC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9" t="6449" r="1636" b="52767"/>
          <a:stretch/>
        </p:blipFill>
        <p:spPr>
          <a:xfrm>
            <a:off x="9044929" y="1544766"/>
            <a:ext cx="2367260" cy="1582682"/>
          </a:xfrm>
          <a:prstGeom prst="rect">
            <a:avLst/>
          </a:prstGeom>
        </p:spPr>
      </p:pic>
      <p:pic>
        <p:nvPicPr>
          <p:cNvPr id="8" name="图片 7" descr="电脑游戏的截图&#10;&#10;中度可信度描述已自动生成">
            <a:extLst>
              <a:ext uri="{FF2B5EF4-FFF2-40B4-BE49-F238E27FC236}">
                <a16:creationId xmlns:a16="http://schemas.microsoft.com/office/drawing/2014/main" id="{23058E86-B90E-4DE7-9E47-6E5EE54F8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1" t="52644" r="1734" b="6572"/>
          <a:stretch/>
        </p:blipFill>
        <p:spPr>
          <a:xfrm>
            <a:off x="9044929" y="3961592"/>
            <a:ext cx="2367260" cy="1582682"/>
          </a:xfrm>
          <a:prstGeom prst="rect">
            <a:avLst/>
          </a:prstGeom>
        </p:spPr>
      </p:pic>
      <p:pic>
        <p:nvPicPr>
          <p:cNvPr id="9" name="图片 8" descr="电脑游戏的截图&#10;&#10;中度可信度描述已自动生成">
            <a:extLst>
              <a:ext uri="{FF2B5EF4-FFF2-40B4-BE49-F238E27FC236}">
                <a16:creationId xmlns:a16="http://schemas.microsoft.com/office/drawing/2014/main" id="{2BA25D45-E577-4C4E-A004-11FA2773C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4" t="52121" r="26341" b="7095"/>
          <a:stretch/>
        </p:blipFill>
        <p:spPr>
          <a:xfrm>
            <a:off x="6285381" y="3961592"/>
            <a:ext cx="2367260" cy="1582682"/>
          </a:xfrm>
          <a:prstGeom prst="rect">
            <a:avLst/>
          </a:prstGeom>
        </p:spPr>
      </p:pic>
      <p:pic>
        <p:nvPicPr>
          <p:cNvPr id="10" name="图片 9" descr="电脑游戏的截图&#10;&#10;中度可信度描述已自动生成">
            <a:extLst>
              <a:ext uri="{FF2B5EF4-FFF2-40B4-BE49-F238E27FC236}">
                <a16:creationId xmlns:a16="http://schemas.microsoft.com/office/drawing/2014/main" id="{DC3CBE67-15B9-4B8B-B3FE-3FB260AF4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51786" r="75261" b="7430"/>
          <a:stretch/>
        </p:blipFill>
        <p:spPr>
          <a:xfrm>
            <a:off x="779811" y="3961592"/>
            <a:ext cx="2367260" cy="1582682"/>
          </a:xfrm>
          <a:prstGeom prst="rect">
            <a:avLst/>
          </a:prstGeom>
        </p:spPr>
      </p:pic>
      <p:pic>
        <p:nvPicPr>
          <p:cNvPr id="11" name="图片 10" descr="电脑游戏的截图&#10;&#10;中度可信度描述已自动生成">
            <a:extLst>
              <a:ext uri="{FF2B5EF4-FFF2-40B4-BE49-F238E27FC236}">
                <a16:creationId xmlns:a16="http://schemas.microsoft.com/office/drawing/2014/main" id="{132AB920-CAC3-4857-B120-350043946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t="52121" r="50948" b="7095"/>
          <a:stretch/>
        </p:blipFill>
        <p:spPr>
          <a:xfrm>
            <a:off x="3532596" y="3961592"/>
            <a:ext cx="2367260" cy="1582682"/>
          </a:xfrm>
          <a:prstGeom prst="rect">
            <a:avLst/>
          </a:prstGeom>
        </p:spPr>
      </p:pic>
      <p:sp>
        <p:nvSpPr>
          <p:cNvPr id="13" name="文本占位符 1">
            <a:extLst>
              <a:ext uri="{FF2B5EF4-FFF2-40B4-BE49-F238E27FC236}">
                <a16:creationId xmlns:a16="http://schemas.microsoft.com/office/drawing/2014/main" id="{A9972F7C-4241-454B-BC4A-4F1243B4B8CE}"/>
              </a:ext>
            </a:extLst>
          </p:cNvPr>
          <p:cNvSpPr txBox="1"/>
          <p:nvPr/>
        </p:nvSpPr>
        <p:spPr>
          <a:xfrm>
            <a:off x="1255554" y="3206343"/>
            <a:ext cx="1415773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拍短视频</a:t>
            </a:r>
          </a:p>
        </p:txBody>
      </p:sp>
      <p:sp>
        <p:nvSpPr>
          <p:cNvPr id="14" name="文本占位符 1">
            <a:extLst>
              <a:ext uri="{FF2B5EF4-FFF2-40B4-BE49-F238E27FC236}">
                <a16:creationId xmlns:a16="http://schemas.microsoft.com/office/drawing/2014/main" id="{5A00ED66-E932-4DC3-9529-7F52E7747729}"/>
              </a:ext>
            </a:extLst>
          </p:cNvPr>
          <p:cNvSpPr txBox="1"/>
          <p:nvPr/>
        </p:nvSpPr>
        <p:spPr>
          <a:xfrm>
            <a:off x="4162228" y="3206343"/>
            <a:ext cx="1107996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音乐会</a:t>
            </a:r>
          </a:p>
        </p:txBody>
      </p:sp>
      <p:sp>
        <p:nvSpPr>
          <p:cNvPr id="15" name="文本占位符 1">
            <a:extLst>
              <a:ext uri="{FF2B5EF4-FFF2-40B4-BE49-F238E27FC236}">
                <a16:creationId xmlns:a16="http://schemas.microsoft.com/office/drawing/2014/main" id="{413DF2BC-87A8-4E70-A56C-B6D919117FCF}"/>
              </a:ext>
            </a:extLst>
          </p:cNvPr>
          <p:cNvSpPr txBox="1"/>
          <p:nvPr/>
        </p:nvSpPr>
        <p:spPr>
          <a:xfrm>
            <a:off x="6607237" y="3206343"/>
            <a:ext cx="1723549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自行车比赛</a:t>
            </a:r>
          </a:p>
        </p:txBody>
      </p:sp>
      <p:sp>
        <p:nvSpPr>
          <p:cNvPr id="16" name="文本占位符 1">
            <a:extLst>
              <a:ext uri="{FF2B5EF4-FFF2-40B4-BE49-F238E27FC236}">
                <a16:creationId xmlns:a16="http://schemas.microsoft.com/office/drawing/2014/main" id="{E8BA1EC2-238B-471B-858D-46934E6B16FC}"/>
              </a:ext>
            </a:extLst>
          </p:cNvPr>
          <p:cNvSpPr txBox="1"/>
          <p:nvPr/>
        </p:nvSpPr>
        <p:spPr>
          <a:xfrm>
            <a:off x="9821686" y="3206343"/>
            <a:ext cx="800219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爬山</a:t>
            </a:r>
          </a:p>
        </p:txBody>
      </p: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877D4095-C031-44DD-B740-7FCEDD0CF9BE}"/>
              </a:ext>
            </a:extLst>
          </p:cNvPr>
          <p:cNvSpPr txBox="1"/>
          <p:nvPr/>
        </p:nvSpPr>
        <p:spPr>
          <a:xfrm>
            <a:off x="1255555" y="5662425"/>
            <a:ext cx="1415772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篝火晚会</a:t>
            </a:r>
          </a:p>
        </p:txBody>
      </p:sp>
      <p:sp>
        <p:nvSpPr>
          <p:cNvPr id="18" name="文本占位符 1">
            <a:extLst>
              <a:ext uri="{FF2B5EF4-FFF2-40B4-BE49-F238E27FC236}">
                <a16:creationId xmlns:a16="http://schemas.microsoft.com/office/drawing/2014/main" id="{0CC11E9B-C654-400F-AE34-6D1430E3E954}"/>
              </a:ext>
            </a:extLst>
          </p:cNvPr>
          <p:cNvSpPr txBox="1"/>
          <p:nvPr/>
        </p:nvSpPr>
        <p:spPr>
          <a:xfrm>
            <a:off x="4310912" y="5662425"/>
            <a:ext cx="800220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徒步</a:t>
            </a:r>
          </a:p>
        </p:txBody>
      </p:sp>
      <p:sp>
        <p:nvSpPr>
          <p:cNvPr id="19" name="文本占位符 1">
            <a:extLst>
              <a:ext uri="{FF2B5EF4-FFF2-40B4-BE49-F238E27FC236}">
                <a16:creationId xmlns:a16="http://schemas.microsoft.com/office/drawing/2014/main" id="{5B362ABC-694F-45DF-8925-317563231E74}"/>
              </a:ext>
            </a:extLst>
          </p:cNvPr>
          <p:cNvSpPr txBox="1"/>
          <p:nvPr/>
        </p:nvSpPr>
        <p:spPr>
          <a:xfrm>
            <a:off x="7063697" y="5662425"/>
            <a:ext cx="800219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钓鱼</a:t>
            </a:r>
          </a:p>
        </p:txBody>
      </p:sp>
      <p:sp>
        <p:nvSpPr>
          <p:cNvPr id="20" name="文本占位符 1">
            <a:extLst>
              <a:ext uri="{FF2B5EF4-FFF2-40B4-BE49-F238E27FC236}">
                <a16:creationId xmlns:a16="http://schemas.microsoft.com/office/drawing/2014/main" id="{A952E2BF-E19A-4910-A88C-99DBF5C58DB5}"/>
              </a:ext>
            </a:extLst>
          </p:cNvPr>
          <p:cNvSpPr txBox="1"/>
          <p:nvPr/>
        </p:nvSpPr>
        <p:spPr>
          <a:xfrm>
            <a:off x="9816482" y="5662425"/>
            <a:ext cx="800219" cy="42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2pPr>
            <a:lvl3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3pPr>
            <a:lvl4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 smtClean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4pPr>
            <a:lvl5pPr marL="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4800" kern="1200" dirty="0">
                <a:solidFill>
                  <a:schemeClr val="accent3"/>
                </a:solidFill>
                <a:effectLst>
                  <a:outerShdw blurRad="127000" dist="317500" dir="5400000" sx="90000" sy="90000" algn="t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/>
              <a:t>帐篷</a:t>
            </a:r>
          </a:p>
        </p:txBody>
      </p:sp>
    </p:spTree>
    <p:extLst>
      <p:ext uri="{BB962C8B-B14F-4D97-AF65-F5344CB8AC3E}">
        <p14:creationId xmlns:p14="http://schemas.microsoft.com/office/powerpoint/2010/main" val="409647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">
  <a:themeElements>
    <a:clrScheme name="露营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167"/>
      </a:accent1>
      <a:accent2>
        <a:srgbClr val="17BC6B"/>
      </a:accent2>
      <a:accent3>
        <a:srgbClr val="FCA734"/>
      </a:accent3>
      <a:accent4>
        <a:srgbClr val="FFC000"/>
      </a:accent4>
      <a:accent5>
        <a:srgbClr val="FAE926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1595</Words>
  <Application>Microsoft Office PowerPoint</Application>
  <PresentationFormat>宽屏</PresentationFormat>
  <Paragraphs>275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微软雅黑</vt:lpstr>
      <vt:lpstr>微软雅黑 Light</vt:lpstr>
      <vt:lpstr>Arial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蓝天白云</dc:creator>
  <cp:lastModifiedBy>a01129</cp:lastModifiedBy>
  <cp:revision>356</cp:revision>
  <dcterms:created xsi:type="dcterms:W3CDTF">2022-07-13T04:32:20Z</dcterms:created>
  <dcterms:modified xsi:type="dcterms:W3CDTF">2022-07-17T14:35:28Z</dcterms:modified>
</cp:coreProperties>
</file>